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7" r:id="rId2"/>
    <p:sldId id="274" r:id="rId3"/>
    <p:sldId id="301" r:id="rId4"/>
    <p:sldId id="348" r:id="rId5"/>
    <p:sldId id="349" r:id="rId6"/>
    <p:sldId id="275" r:id="rId7"/>
    <p:sldId id="276" r:id="rId8"/>
    <p:sldId id="277" r:id="rId9"/>
    <p:sldId id="258" r:id="rId10"/>
    <p:sldId id="278"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280" r:id="rId25"/>
    <p:sldId id="370" r:id="rId26"/>
    <p:sldId id="371" r:id="rId27"/>
    <p:sldId id="372" r:id="rId28"/>
    <p:sldId id="373" r:id="rId29"/>
    <p:sldId id="409" r:id="rId30"/>
    <p:sldId id="374" r:id="rId31"/>
    <p:sldId id="259" r:id="rId32"/>
    <p:sldId id="279" r:id="rId33"/>
    <p:sldId id="282" r:id="rId34"/>
    <p:sldId id="376" r:id="rId35"/>
    <p:sldId id="377" r:id="rId36"/>
    <p:sldId id="378" r:id="rId37"/>
    <p:sldId id="283" r:id="rId38"/>
    <p:sldId id="260" r:id="rId39"/>
    <p:sldId id="261" r:id="rId40"/>
    <p:sldId id="379" r:id="rId41"/>
    <p:sldId id="380" r:id="rId42"/>
    <p:sldId id="262" r:id="rId43"/>
    <p:sldId id="263" r:id="rId44"/>
    <p:sldId id="264" r:id="rId45"/>
    <p:sldId id="265" r:id="rId46"/>
    <p:sldId id="382" r:id="rId47"/>
    <p:sldId id="383" r:id="rId48"/>
    <p:sldId id="384" r:id="rId49"/>
    <p:sldId id="385" r:id="rId50"/>
    <p:sldId id="386" r:id="rId51"/>
    <p:sldId id="387" r:id="rId52"/>
    <p:sldId id="388" r:id="rId53"/>
    <p:sldId id="389" r:id="rId54"/>
    <p:sldId id="390" r:id="rId55"/>
    <p:sldId id="287" r:id="rId56"/>
    <p:sldId id="288" r:id="rId57"/>
    <p:sldId id="392" r:id="rId58"/>
    <p:sldId id="293" r:id="rId59"/>
    <p:sldId id="294" r:id="rId60"/>
    <p:sldId id="295" r:id="rId61"/>
    <p:sldId id="296" r:id="rId62"/>
    <p:sldId id="297" r:id="rId63"/>
    <p:sldId id="298" r:id="rId64"/>
    <p:sldId id="393" r:id="rId65"/>
    <p:sldId id="394" r:id="rId66"/>
    <p:sldId id="395" r:id="rId67"/>
    <p:sldId id="269" r:id="rId68"/>
    <p:sldId id="299" r:id="rId69"/>
    <p:sldId id="270" r:id="rId70"/>
    <p:sldId id="271" r:id="rId71"/>
    <p:sldId id="272" r:id="rId72"/>
    <p:sldId id="273" r:id="rId73"/>
    <p:sldId id="309" r:id="rId74"/>
    <p:sldId id="327" r:id="rId75"/>
    <p:sldId id="328" r:id="rId76"/>
    <p:sldId id="329" r:id="rId77"/>
    <p:sldId id="350" r:id="rId78"/>
    <p:sldId id="351" r:id="rId79"/>
    <p:sldId id="330" r:id="rId80"/>
    <p:sldId id="331" r:id="rId81"/>
    <p:sldId id="332" r:id="rId82"/>
    <p:sldId id="333" r:id="rId83"/>
    <p:sldId id="334" r:id="rId84"/>
    <p:sldId id="335" r:id="rId85"/>
    <p:sldId id="345" r:id="rId86"/>
    <p:sldId id="336" r:id="rId87"/>
    <p:sldId id="355" r:id="rId88"/>
    <p:sldId id="356" r:id="rId89"/>
    <p:sldId id="357" r:id="rId90"/>
    <p:sldId id="358" r:id="rId91"/>
    <p:sldId id="359" r:id="rId92"/>
    <p:sldId id="360" r:id="rId93"/>
    <p:sldId id="361" r:id="rId94"/>
    <p:sldId id="362" r:id="rId95"/>
    <p:sldId id="363" r:id="rId96"/>
    <p:sldId id="337" r:id="rId97"/>
    <p:sldId id="338" r:id="rId98"/>
    <p:sldId id="339" r:id="rId99"/>
    <p:sldId id="340" r:id="rId100"/>
    <p:sldId id="353" r:id="rId101"/>
    <p:sldId id="354" r:id="rId102"/>
    <p:sldId id="346" r:id="rId103"/>
    <p:sldId id="347" r:id="rId104"/>
    <p:sldId id="410" r:id="rId105"/>
    <p:sldId id="411" r:id="rId106"/>
    <p:sldId id="341" r:id="rId10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CC552-D5EB-4E68-B61B-FD65B1E6F9F0}" type="datetimeFigureOut">
              <a:rPr lang="id-ID" smtClean="0"/>
              <a:pPr/>
              <a:t>02/10/2017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E1A50-9991-4193-B3DD-0C72FB95E35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2525" y="692150"/>
            <a:ext cx="4556125" cy="3416300"/>
          </a:xfrm>
          <a:ln/>
        </p:spPr>
      </p:sp>
      <p:sp>
        <p:nvSpPr>
          <p:cNvPr id="64515" name="Rectangle 3"/>
          <p:cNvSpPr>
            <a:spLocks noGrp="1" noChangeArrowheads="1"/>
          </p:cNvSpPr>
          <p:nvPr>
            <p:ph type="body" idx="1"/>
          </p:nvPr>
        </p:nvSpPr>
        <p:spPr>
          <a:xfrm>
            <a:off x="457200" y="4343755"/>
            <a:ext cx="5867400" cy="4114721"/>
          </a:xfrm>
          <a:noFill/>
          <a:ln w="9525"/>
        </p:spPr>
        <p:txBody>
          <a:bodyPr/>
          <a:lstStyle/>
          <a:p>
            <a:r>
              <a:rPr lang="en-US" b="1" smtClean="0">
                <a:latin typeface="Times New Roman" pitchFamily="18" charset="0"/>
              </a:rPr>
              <a:t>Service Cost - </a:t>
            </a:r>
            <a:r>
              <a:rPr lang="en-US" smtClean="0">
                <a:latin typeface="Times New Roman" pitchFamily="18" charset="0"/>
              </a:rPr>
              <a:t>Actuaries compute service cost as the present value of the new benefits earned by employees during the year.  Future salary levels considered in calculation.</a:t>
            </a:r>
          </a:p>
          <a:p>
            <a:r>
              <a:rPr lang="en-US" b="1" smtClean="0">
                <a:latin typeface="Times New Roman" pitchFamily="18" charset="0"/>
              </a:rPr>
              <a:t>Interest on Liability</a:t>
            </a:r>
            <a:r>
              <a:rPr lang="en-US" smtClean="0">
                <a:latin typeface="Times New Roman" pitchFamily="18" charset="0"/>
              </a:rPr>
              <a:t> - Interest accrues each year on the PBO just as it does on any discounted debt.</a:t>
            </a:r>
          </a:p>
          <a:p>
            <a:r>
              <a:rPr lang="en-US" b="1" smtClean="0">
                <a:latin typeface="Times New Roman" pitchFamily="18" charset="0"/>
              </a:rPr>
              <a:t>Actual Return on Plan Assets - </a:t>
            </a:r>
            <a:r>
              <a:rPr lang="en-US" smtClean="0">
                <a:latin typeface="Times New Roman" pitchFamily="18" charset="0"/>
              </a:rPr>
              <a:t>Increase in pension funds from interest, dividends, and realized and unrealized changes in the fair market value of the plan assets.</a:t>
            </a:r>
          </a:p>
          <a:p>
            <a:r>
              <a:rPr lang="en-US" b="1" smtClean="0">
                <a:latin typeface="Times New Roman" pitchFamily="18" charset="0"/>
              </a:rPr>
              <a:t>Amortization of Unrecognized Prior Service Cost - </a:t>
            </a:r>
            <a:r>
              <a:rPr lang="en-US" smtClean="0">
                <a:latin typeface="Times New Roman" pitchFamily="18" charset="0"/>
              </a:rPr>
              <a:t>The cost of providing retroactive benefits is allocated to pension expense in the future, specifically to the remaining service-years of the affected employees.</a:t>
            </a:r>
          </a:p>
          <a:p>
            <a:r>
              <a:rPr lang="en-US" b="1" smtClean="0">
                <a:latin typeface="Times New Roman" pitchFamily="18" charset="0"/>
              </a:rPr>
              <a:t>Gain or Loss - </a:t>
            </a:r>
            <a:r>
              <a:rPr lang="en-US" smtClean="0">
                <a:latin typeface="Times New Roman" pitchFamily="18" charset="0"/>
              </a:rPr>
              <a:t>Volatility in pension expense can be caused by sudden and large changes in the market value of plan assets and by changes in the projected benefit obligation.  Two items comprise the gain or loss:</a:t>
            </a:r>
          </a:p>
          <a:p>
            <a:pPr>
              <a:buFontTx/>
              <a:buChar char="•"/>
            </a:pPr>
            <a:r>
              <a:rPr lang="en-US" smtClean="0">
                <a:latin typeface="Times New Roman" pitchFamily="18" charset="0"/>
              </a:rPr>
              <a:t> difference between the actual return and the expected return on plan assets and,</a:t>
            </a:r>
          </a:p>
          <a:p>
            <a:pPr>
              <a:buFontTx/>
              <a:buChar char="•"/>
            </a:pPr>
            <a:r>
              <a:rPr lang="en-US" smtClean="0">
                <a:latin typeface="Times New Roman" pitchFamily="18" charset="0"/>
              </a:rPr>
              <a:t> amortization of the unrecognized net gain or loss from previous periods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A519492-DC03-41C2-B094-26F47D47E0DE}" type="slidenum">
              <a:rPr lang="en-US">
                <a:latin typeface="Arial" charset="0"/>
                <a:cs typeface="Arial" charset="0"/>
              </a:rPr>
              <a:pPr/>
              <a:t>12</a:t>
            </a:fld>
            <a:endParaRPr lang="en-US">
              <a:latin typeface="Arial" charset="0"/>
              <a:cs typeface="Arial"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ADFEB4D-59D5-4884-974C-48B35250232F}" type="slidenum">
              <a:rPr lang="en-US">
                <a:latin typeface="Arial" charset="0"/>
                <a:cs typeface="Arial" charset="0"/>
              </a:rPr>
              <a:pPr/>
              <a:t>25</a:t>
            </a:fld>
            <a:endParaRPr lang="en-US">
              <a:latin typeface="Arial" charset="0"/>
              <a:cs typeface="Arial" charset="0"/>
            </a:endParaRPr>
          </a:p>
        </p:txBody>
      </p:sp>
      <p:sp>
        <p:nvSpPr>
          <p:cNvPr id="63491" name="Rectangle 2"/>
          <p:cNvSpPr>
            <a:spLocks noGrp="1" noChangeArrowheads="1"/>
          </p:cNvSpPr>
          <p:nvPr>
            <p:ph type="body" idx="1"/>
          </p:nvPr>
        </p:nvSpPr>
        <p:spPr>
          <a:noFill/>
          <a:ln/>
        </p:spPr>
        <p:txBody>
          <a:bodyPr lIns="90488" tIns="44450" rIns="90488" bIns="44450"/>
          <a:lstStyle/>
          <a:p>
            <a:pPr eaLnBrk="1" hangingPunct="1"/>
            <a:endParaRPr lang="id-ID" smtClean="0"/>
          </a:p>
        </p:txBody>
      </p:sp>
      <p:sp>
        <p:nvSpPr>
          <p:cNvPr id="6349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457200" y="4343755"/>
            <a:ext cx="5867400" cy="4114721"/>
          </a:xfrm>
          <a:noFill/>
          <a:ln w="9525"/>
        </p:spPr>
        <p:txBody>
          <a:bodyPr/>
          <a:lstStyle/>
          <a:p>
            <a:endParaRPr lang="id-ID"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id-ID"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457200" y="4343755"/>
            <a:ext cx="5867400" cy="4114721"/>
          </a:xfrm>
          <a:noFill/>
          <a:ln w="9525"/>
        </p:spPr>
        <p:txBody>
          <a:bodyPr/>
          <a:lstStyle/>
          <a:p>
            <a:endParaRPr lang="id-ID"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id-ID"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457200" y="4343755"/>
            <a:ext cx="5867400" cy="4114721"/>
          </a:xfrm>
          <a:noFill/>
          <a:ln w="9525"/>
        </p:spPr>
        <p:txBody>
          <a:bodyPr/>
          <a:lstStyle/>
          <a:p>
            <a:endParaRPr lang="id-ID"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35CFE-9833-49B5-AD97-97C0FAA9C47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8951990-4D3C-40F2-BE31-68C7C0A8F29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35CFE-9833-49B5-AD97-97C0FAA9C470}" type="datetimeFigureOut">
              <a:rPr lang="id-ID" smtClean="0"/>
              <a:pPr/>
              <a:t>02/10/2017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51990-4D3C-40F2-BE31-68C7C0A8F29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a:xfrm>
            <a:off x="685800" y="1371600"/>
            <a:ext cx="7772400" cy="1295400"/>
          </a:xfrm>
        </p:spPr>
        <p:txBody>
          <a:bodyPr>
            <a:normAutofit fontScale="90000"/>
          </a:bodyPr>
          <a:lstStyle/>
          <a:p>
            <a:pPr eaLnBrk="1" hangingPunct="1">
              <a:defRPr/>
            </a:pPr>
            <a:r>
              <a:rPr lang="en-US" b="1" dirty="0" smtClean="0">
                <a:latin typeface="Arial Rounded MT Bold" pitchFamily="34" charset="0"/>
              </a:rPr>
              <a:t>MODAL SAHAM</a:t>
            </a:r>
            <a:r>
              <a:rPr lang="id-ID" b="1" dirty="0" smtClean="0">
                <a:latin typeface="Arial Rounded MT Bold" pitchFamily="34" charset="0"/>
              </a:rPr>
              <a:t> </a:t>
            </a:r>
            <a:br>
              <a:rPr lang="id-ID" b="1" dirty="0" smtClean="0">
                <a:latin typeface="Arial Rounded MT Bold" pitchFamily="34" charset="0"/>
              </a:rPr>
            </a:br>
            <a:r>
              <a:rPr lang="id-ID" b="1" dirty="0" smtClean="0">
                <a:latin typeface="Arial Rounded MT Bold" pitchFamily="34" charset="0"/>
              </a:rPr>
              <a:t>DAN EMISI SAHAM </a:t>
            </a:r>
            <a:endParaRPr lang="en-US" b="1" dirty="0" smtClean="0">
              <a:latin typeface="Arial Rounded MT Bold" pitchFamily="34" charset="0"/>
            </a:endParaRPr>
          </a:p>
        </p:txBody>
      </p:sp>
      <p:sp>
        <p:nvSpPr>
          <p:cNvPr id="28677" name="Rectangle 5"/>
          <p:cNvSpPr>
            <a:spLocks noGrp="1" noChangeArrowheads="1"/>
          </p:cNvSpPr>
          <p:nvPr>
            <p:ph type="subTitle" idx="1"/>
          </p:nvPr>
        </p:nvSpPr>
        <p:spPr>
          <a:xfrm>
            <a:off x="838200" y="3124200"/>
            <a:ext cx="7239000" cy="1876436"/>
          </a:xfrm>
        </p:spPr>
        <p:txBody>
          <a:bodyPr>
            <a:noAutofit/>
          </a:bodyPr>
          <a:lstStyle/>
          <a:p>
            <a:pPr eaLnBrk="1" hangingPunct="1">
              <a:defRPr/>
            </a:pPr>
            <a:r>
              <a:rPr lang="id-ID" sz="4000" dirty="0" smtClean="0">
                <a:solidFill>
                  <a:srgbClr val="FF0000"/>
                </a:solidFill>
                <a:latin typeface="Andalus" pitchFamily="18" charset="-78"/>
                <a:cs typeface="Andalus" pitchFamily="18" charset="-78"/>
              </a:rPr>
              <a:t>Moh. Amin</a:t>
            </a:r>
          </a:p>
          <a:p>
            <a:pPr eaLnBrk="1" hangingPunct="1">
              <a:defRPr/>
            </a:pPr>
            <a:r>
              <a:rPr lang="id-ID" sz="4000" dirty="0" smtClean="0">
                <a:solidFill>
                  <a:srgbClr val="FF0000"/>
                </a:solidFill>
                <a:latin typeface="Andalus" pitchFamily="18" charset="-78"/>
                <a:cs typeface="Andalus" pitchFamily="18" charset="-78"/>
              </a:rPr>
              <a:t>Fak. Ekonomi Univ. Islam Malang</a:t>
            </a:r>
            <a:endParaRPr lang="en-US" sz="4000" dirty="0" smtClean="0">
              <a:solidFill>
                <a:srgbClr val="FF0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9" name="Line 19"/>
          <p:cNvSpPr>
            <a:spLocks noChangeShapeType="1"/>
          </p:cNvSpPr>
          <p:nvPr/>
        </p:nvSpPr>
        <p:spPr bwMode="auto">
          <a:xfrm flipV="1">
            <a:off x="2438400" y="4191000"/>
            <a:ext cx="914400" cy="0"/>
          </a:xfrm>
          <a:prstGeom prst="line">
            <a:avLst/>
          </a:prstGeom>
          <a:noFill/>
          <a:ln w="57150">
            <a:solidFill>
              <a:schemeClr val="tx1"/>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98" name="Line 18"/>
          <p:cNvSpPr>
            <a:spLocks noChangeShapeType="1"/>
          </p:cNvSpPr>
          <p:nvPr/>
        </p:nvSpPr>
        <p:spPr bwMode="auto">
          <a:xfrm flipV="1">
            <a:off x="1752600" y="2895600"/>
            <a:ext cx="0" cy="838200"/>
          </a:xfrm>
          <a:prstGeom prst="line">
            <a:avLst/>
          </a:prstGeom>
          <a:noFill/>
          <a:ln w="57150">
            <a:solidFill>
              <a:schemeClr val="tx1"/>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82" name="Rectangle 2"/>
          <p:cNvSpPr>
            <a:spLocks noChangeArrowheads="1"/>
          </p:cNvSpPr>
          <p:nvPr/>
        </p:nvSpPr>
        <p:spPr bwMode="auto">
          <a:xfrm>
            <a:off x="6248400" y="2438400"/>
            <a:ext cx="292100" cy="635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83" name="Rectangle 3"/>
          <p:cNvSpPr>
            <a:spLocks noChangeArrowheads="1"/>
          </p:cNvSpPr>
          <p:nvPr/>
        </p:nvSpPr>
        <p:spPr bwMode="auto">
          <a:xfrm>
            <a:off x="698500" y="1981200"/>
            <a:ext cx="2203450" cy="755650"/>
          </a:xfrm>
          <a:prstGeom prst="rect">
            <a:avLst/>
          </a:prstGeom>
          <a:solidFill>
            <a:srgbClr val="438E00"/>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dirty="0">
                <a:solidFill>
                  <a:srgbClr val="FFFFFF"/>
                </a:solidFill>
                <a:effectLst>
                  <a:outerShdw blurRad="38100" dist="38100" dir="2700000" algn="tl">
                    <a:srgbClr val="000000"/>
                  </a:outerShdw>
                </a:effectLst>
              </a:rPr>
              <a:t>Modal </a:t>
            </a:r>
            <a:r>
              <a:rPr lang="en-US" sz="2000" b="0" dirty="0" err="1">
                <a:solidFill>
                  <a:srgbClr val="FFFFFF"/>
                </a:solidFill>
                <a:effectLst>
                  <a:outerShdw blurRad="38100" dist="38100" dir="2700000" algn="tl">
                    <a:srgbClr val="000000"/>
                  </a:outerShdw>
                </a:effectLst>
              </a:rPr>
              <a:t>Disetor</a:t>
            </a:r>
            <a:endParaRPr lang="en-US" sz="2000" b="0" dirty="0">
              <a:solidFill>
                <a:srgbClr val="FFFFFF"/>
              </a:solidFill>
              <a:effectLst>
                <a:outerShdw blurRad="38100" dist="38100" dir="2700000" algn="tl">
                  <a:srgbClr val="000000"/>
                </a:outerShdw>
              </a:effectLst>
            </a:endParaRPr>
          </a:p>
        </p:txBody>
      </p:sp>
      <p:sp>
        <p:nvSpPr>
          <p:cNvPr id="1582084" name="Rectangle 4"/>
          <p:cNvSpPr>
            <a:spLocks noChangeArrowheads="1"/>
          </p:cNvSpPr>
          <p:nvPr/>
        </p:nvSpPr>
        <p:spPr bwMode="auto">
          <a:xfrm>
            <a:off x="3429000" y="381635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a:solidFill>
                  <a:srgbClr val="FFFFFF"/>
                </a:solidFill>
                <a:effectLst>
                  <a:outerShdw blurRad="38100" dist="38100" dir="2700000" algn="tl">
                    <a:srgbClr val="000000"/>
                  </a:outerShdw>
                </a:effectLst>
              </a:rPr>
              <a:t>Laba Ditahan</a:t>
            </a:r>
          </a:p>
          <a:p>
            <a:pPr>
              <a:defRPr/>
            </a:pPr>
            <a:r>
              <a:rPr lang="en-US" sz="1600">
                <a:solidFill>
                  <a:srgbClr val="FAFD00"/>
                </a:solidFill>
                <a:effectLst>
                  <a:outerShdw blurRad="38100" dist="38100" dir="2700000" algn="tl">
                    <a:srgbClr val="000000"/>
                  </a:outerShdw>
                </a:effectLst>
              </a:rPr>
              <a:t> </a:t>
            </a:r>
          </a:p>
        </p:txBody>
      </p:sp>
      <p:sp>
        <p:nvSpPr>
          <p:cNvPr id="1582087" name="Rectangle 7"/>
          <p:cNvSpPr>
            <a:spLocks noChangeArrowheads="1"/>
          </p:cNvSpPr>
          <p:nvPr/>
        </p:nvSpPr>
        <p:spPr bwMode="auto">
          <a:xfrm>
            <a:off x="3136900" y="1828800"/>
            <a:ext cx="292100" cy="635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88" name="Rectangle 8"/>
          <p:cNvSpPr>
            <a:spLocks noChangeArrowheads="1"/>
          </p:cNvSpPr>
          <p:nvPr/>
        </p:nvSpPr>
        <p:spPr bwMode="auto">
          <a:xfrm>
            <a:off x="3136900" y="1828800"/>
            <a:ext cx="76200" cy="11430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89" name="Rectangle 9"/>
          <p:cNvSpPr>
            <a:spLocks noChangeArrowheads="1"/>
          </p:cNvSpPr>
          <p:nvPr/>
        </p:nvSpPr>
        <p:spPr bwMode="auto">
          <a:xfrm>
            <a:off x="2908300" y="2362200"/>
            <a:ext cx="292100" cy="635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90" name="Rectangle 10"/>
          <p:cNvSpPr>
            <a:spLocks noChangeArrowheads="1"/>
          </p:cNvSpPr>
          <p:nvPr/>
        </p:nvSpPr>
        <p:spPr bwMode="auto">
          <a:xfrm>
            <a:off x="6483350" y="1981200"/>
            <a:ext cx="2203450" cy="99060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a:solidFill>
                  <a:srgbClr val="FFFFFF"/>
                </a:solidFill>
                <a:effectLst>
                  <a:outerShdw blurRad="38100" dist="38100" dir="2700000" algn="tl">
                    <a:srgbClr val="000000"/>
                  </a:outerShdw>
                </a:effectLst>
              </a:rPr>
              <a:t>Tambahan Modal Disetor</a:t>
            </a:r>
          </a:p>
          <a:p>
            <a:pPr>
              <a:defRPr/>
            </a:pPr>
            <a:r>
              <a:rPr lang="en-US" sz="1600">
                <a:solidFill>
                  <a:srgbClr val="FAFD00"/>
                </a:solidFill>
                <a:effectLst>
                  <a:outerShdw blurRad="38100" dist="38100" dir="2700000" algn="tl">
                    <a:srgbClr val="000000"/>
                  </a:outerShdw>
                </a:effectLst>
              </a:rPr>
              <a:t> </a:t>
            </a:r>
          </a:p>
        </p:txBody>
      </p:sp>
      <p:sp>
        <p:nvSpPr>
          <p:cNvPr id="1582092" name="Rectangle 12"/>
          <p:cNvSpPr>
            <a:spLocks noChangeArrowheads="1"/>
          </p:cNvSpPr>
          <p:nvPr/>
        </p:nvSpPr>
        <p:spPr bwMode="auto">
          <a:xfrm>
            <a:off x="3136900" y="2971800"/>
            <a:ext cx="292100" cy="635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93" name="Rectangle 13"/>
          <p:cNvSpPr>
            <a:spLocks noChangeArrowheads="1"/>
          </p:cNvSpPr>
          <p:nvPr/>
        </p:nvSpPr>
        <p:spPr bwMode="auto">
          <a:xfrm>
            <a:off x="5867400" y="1828800"/>
            <a:ext cx="381000" cy="762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94" name="Rectangle 14"/>
          <p:cNvSpPr>
            <a:spLocks noChangeArrowheads="1"/>
          </p:cNvSpPr>
          <p:nvPr/>
        </p:nvSpPr>
        <p:spPr bwMode="auto">
          <a:xfrm>
            <a:off x="5867400" y="2971800"/>
            <a:ext cx="381000" cy="762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582095" name="Rectangle 15"/>
          <p:cNvSpPr>
            <a:spLocks noChangeArrowheads="1"/>
          </p:cNvSpPr>
          <p:nvPr/>
        </p:nvSpPr>
        <p:spPr bwMode="auto">
          <a:xfrm>
            <a:off x="3429000" y="4959350"/>
            <a:ext cx="2438400" cy="831850"/>
          </a:xfrm>
          <a:prstGeom prst="rect">
            <a:avLst/>
          </a:prstGeom>
          <a:solidFill>
            <a:srgbClr val="FAFD00"/>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b="0" dirty="0" err="1">
                <a:effectLst>
                  <a:outerShdw blurRad="38100" dist="38100" dir="2700000" algn="tl">
                    <a:srgbClr val="FFFFFF"/>
                  </a:outerShdw>
                </a:effectLst>
              </a:rPr>
              <a:t>Dikurang</a:t>
            </a:r>
            <a:r>
              <a:rPr lang="en-US" b="0" dirty="0">
                <a:effectLst>
                  <a:outerShdw blurRad="38100" dist="38100" dir="2700000" algn="tl">
                    <a:srgbClr val="FFFFFF"/>
                  </a:outerShdw>
                </a:effectLst>
              </a:rPr>
              <a:t>:</a:t>
            </a:r>
          </a:p>
          <a:p>
            <a:pPr>
              <a:defRPr/>
            </a:pPr>
            <a:r>
              <a:rPr lang="en-US" b="0" dirty="0" err="1">
                <a:effectLst>
                  <a:outerShdw blurRad="38100" dist="38100" dir="2700000" algn="tl">
                    <a:srgbClr val="FFFFFF"/>
                  </a:outerShdw>
                </a:effectLst>
              </a:rPr>
              <a:t>Saham</a:t>
            </a:r>
            <a:r>
              <a:rPr lang="en-US" b="0" dirty="0">
                <a:effectLst>
                  <a:outerShdw blurRad="38100" dist="38100" dir="2700000" algn="tl">
                    <a:srgbClr val="FFFFFF"/>
                  </a:outerShdw>
                </a:effectLst>
              </a:rPr>
              <a:t> Treasury </a:t>
            </a:r>
            <a:endParaRPr lang="en-US" sz="2000" b="0" dirty="0">
              <a:effectLst>
                <a:outerShdw blurRad="38100" dist="38100" dir="2700000" algn="tl">
                  <a:srgbClr val="FFFFFF"/>
                </a:outerShdw>
              </a:effectLst>
            </a:endParaRPr>
          </a:p>
          <a:p>
            <a:pPr>
              <a:defRPr/>
            </a:pPr>
            <a:r>
              <a:rPr lang="en-US" sz="1600" dirty="0">
                <a:solidFill>
                  <a:srgbClr val="010000"/>
                </a:solidFill>
              </a:rPr>
              <a:t> </a:t>
            </a:r>
          </a:p>
        </p:txBody>
      </p:sp>
      <p:sp>
        <p:nvSpPr>
          <p:cNvPr id="1582096" name="Rectangle 16"/>
          <p:cNvSpPr>
            <a:spLocks noChangeArrowheads="1"/>
          </p:cNvSpPr>
          <p:nvPr/>
        </p:nvSpPr>
        <p:spPr bwMode="auto">
          <a:xfrm>
            <a:off x="6172200" y="1828800"/>
            <a:ext cx="76200" cy="1143000"/>
          </a:xfrm>
          <a:prstGeom prst="rect">
            <a:avLst/>
          </a:prstGeom>
          <a:solidFill>
            <a:srgbClr val="000081"/>
          </a:solid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7184" name="Text Box 17"/>
          <p:cNvSpPr txBox="1">
            <a:spLocks noChangeArrowheads="1"/>
          </p:cNvSpPr>
          <p:nvPr/>
        </p:nvSpPr>
        <p:spPr bwMode="auto">
          <a:xfrm>
            <a:off x="304800" y="3689350"/>
            <a:ext cx="2133600" cy="1035050"/>
          </a:xfrm>
          <a:prstGeom prst="rect">
            <a:avLst/>
          </a:prstGeom>
          <a:solidFill>
            <a:srgbClr val="FFFF99"/>
          </a:solidFill>
          <a:ln w="28575">
            <a:solidFill>
              <a:schemeClr val="tx1"/>
            </a:solidFill>
            <a:miter lim="800000"/>
            <a:headEnd/>
            <a:tailEnd/>
          </a:ln>
        </p:spPr>
        <p:txBody>
          <a:bodyPr>
            <a:spAutoFit/>
          </a:bodyPr>
          <a:lstStyle/>
          <a:p>
            <a:pPr>
              <a:spcBef>
                <a:spcPct val="50000"/>
              </a:spcBef>
            </a:pPr>
            <a:r>
              <a:rPr lang="en-US" sz="2000">
                <a:solidFill>
                  <a:schemeClr val="tx1"/>
                </a:solidFill>
              </a:rPr>
              <a:t>Dua Sumber Modal Perusahaan</a:t>
            </a:r>
          </a:p>
        </p:txBody>
      </p:sp>
      <p:sp>
        <p:nvSpPr>
          <p:cNvPr id="1582100" name="Rectangle 20"/>
          <p:cNvSpPr>
            <a:spLocks noChangeArrowheads="1"/>
          </p:cNvSpPr>
          <p:nvPr/>
        </p:nvSpPr>
        <p:spPr bwMode="auto">
          <a:xfrm>
            <a:off x="457200" y="457200"/>
            <a:ext cx="8229600" cy="685784"/>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600" i="1" dirty="0">
                <a:solidFill>
                  <a:srgbClr val="FFFF00"/>
                </a:solidFill>
                <a:effectLst>
                  <a:outerShdw blurRad="38100" dist="38100" dir="2700000" algn="tl">
                    <a:srgbClr val="000000"/>
                  </a:outerShdw>
                </a:effectLst>
              </a:rPr>
              <a:t>Modal Perusahaan</a:t>
            </a:r>
          </a:p>
        </p:txBody>
      </p:sp>
      <p:sp>
        <p:nvSpPr>
          <p:cNvPr id="1582086" name="Rectangle 6"/>
          <p:cNvSpPr>
            <a:spLocks noChangeArrowheads="1"/>
          </p:cNvSpPr>
          <p:nvPr/>
        </p:nvSpPr>
        <p:spPr bwMode="auto">
          <a:xfrm>
            <a:off x="3429000" y="152400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a:solidFill>
                  <a:srgbClr val="FFFFFF"/>
                </a:solidFill>
                <a:effectLst>
                  <a:outerShdw blurRad="38100" dist="38100" dir="2700000" algn="tl">
                    <a:srgbClr val="000000"/>
                  </a:outerShdw>
                </a:effectLst>
              </a:rPr>
              <a:t>Saham Biasa</a:t>
            </a:r>
          </a:p>
          <a:p>
            <a:pPr>
              <a:defRPr/>
            </a:pPr>
            <a:r>
              <a:rPr lang="en-US" sz="1600">
                <a:solidFill>
                  <a:srgbClr val="FAFD00"/>
                </a:solidFill>
                <a:effectLst>
                  <a:outerShdw blurRad="38100" dist="38100" dir="2700000" algn="tl">
                    <a:srgbClr val="000000"/>
                  </a:outerShdw>
                </a:effectLst>
              </a:rPr>
              <a:t> </a:t>
            </a:r>
          </a:p>
        </p:txBody>
      </p:sp>
      <p:sp>
        <p:nvSpPr>
          <p:cNvPr id="1582085" name="Rectangle 5"/>
          <p:cNvSpPr>
            <a:spLocks noChangeArrowheads="1"/>
          </p:cNvSpPr>
          <p:nvPr/>
        </p:nvSpPr>
        <p:spPr bwMode="auto">
          <a:xfrm>
            <a:off x="3429000" y="2667000"/>
            <a:ext cx="2362200" cy="75565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nchor="ctr"/>
          <a:lstStyle/>
          <a:p>
            <a:pPr>
              <a:defRPr/>
            </a:pPr>
            <a:r>
              <a:rPr lang="en-US" sz="2000" b="0">
                <a:solidFill>
                  <a:srgbClr val="FFFFFF"/>
                </a:solidFill>
                <a:effectLst>
                  <a:outerShdw blurRad="38100" dist="38100" dir="2700000" algn="tl">
                    <a:srgbClr val="000000"/>
                  </a:outerShdw>
                </a:effectLst>
              </a:rPr>
              <a:t>Saham Preferen</a:t>
            </a:r>
          </a:p>
          <a:p>
            <a:pPr>
              <a:defRPr/>
            </a:pPr>
            <a:r>
              <a:rPr lang="en-US" sz="1600">
                <a:solidFill>
                  <a:srgbClr val="FAFD00"/>
                </a:solidFill>
                <a:effectLst>
                  <a:outerShdw blurRad="38100" dist="38100" dir="2700000" algn="tl">
                    <a:srgbClr val="000000"/>
                  </a:outerShdw>
                </a:effectLst>
              </a:rPr>
              <a:t> </a:t>
            </a:r>
          </a:p>
        </p:txBody>
      </p:sp>
      <p:sp>
        <p:nvSpPr>
          <p:cNvPr id="1582103" name="Rectangle 23"/>
          <p:cNvSpPr>
            <a:spLocks noChangeArrowheads="1"/>
          </p:cNvSpPr>
          <p:nvPr/>
        </p:nvSpPr>
        <p:spPr bwMode="auto">
          <a:xfrm>
            <a:off x="6553200" y="4197350"/>
            <a:ext cx="2203450" cy="1365250"/>
          </a:xfrm>
          <a:prstGeom prst="rect">
            <a:avLst/>
          </a:prstGeom>
          <a:solidFill>
            <a:srgbClr val="FFFF99"/>
          </a:solidFill>
          <a:ln w="38100">
            <a:solidFill>
              <a:srgbClr val="800000"/>
            </a:solidFill>
            <a:miter lim="800000"/>
            <a:headEnd/>
            <a:tailEnd/>
          </a:ln>
          <a:effectLst/>
        </p:spPr>
        <p:txBody>
          <a:bodyPr lIns="90488" tIns="44450" rIns="90488" bIns="44450" anchor="ctr"/>
          <a:lstStyle/>
          <a:p>
            <a:pPr>
              <a:defRPr/>
            </a:pPr>
            <a:r>
              <a:rPr lang="en-US" sz="2400">
                <a:solidFill>
                  <a:schemeClr val="tx1"/>
                </a:solidFill>
                <a:effectLst>
                  <a:outerShdw blurRad="38100" dist="38100" dir="2700000" algn="tl">
                    <a:srgbClr val="FFFFFF"/>
                  </a:outerShdw>
                </a:effectLst>
              </a:rPr>
              <a:t>Assets – Liabilities =</a:t>
            </a:r>
            <a:r>
              <a:rPr lang="en-US" sz="2400">
                <a:solidFill>
                  <a:srgbClr val="800000"/>
                </a:solidFill>
                <a:effectLst>
                  <a:outerShdw blurRad="38100" dist="38100" dir="2700000" algn="tl">
                    <a:srgbClr val="000000"/>
                  </a:outerShdw>
                </a:effectLst>
              </a:rPr>
              <a:t> Equity</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00043"/>
            <a:ext cx="8229600" cy="5881708"/>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aktiva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(Property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Devidends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Aktiva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bisa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berbentuk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surat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berharga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barang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dagangan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dsb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Jurnal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dibuat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pengumuman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Laba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ditahan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pembayaran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Investasi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xxx</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00042"/>
            <a:ext cx="8642350" cy="5881708"/>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PT Bahtera mempunyai 10.000 lembar saham PT XYZ, dengan harga perolehan sebesar Rp 1.100.000 Saham PT Bahtera yang beredar sebanyak 10.000 lembar. Pada tanggal 15 desember 1991 diumumkan pembagian property dividens dimana setiap lembar saham PT Bahtera akan menerima dividen 1 lembar saham PT XYZ, pembagiannya pada tanggal 15 januari 1992. harga pasar saham PT XYZ pada tanggal 15 Januari 1992 sebesar Rp 125 per lembar. Jurnal  PT Bahtera</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15 desember 1991</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Laba tidak dibagi                           1.100.000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utang dividen saham PT XYZ                     1.100.000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15 januari 1992</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Utang dividen saham PT XYZ        1.100.000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investasi dalam saham PT XYZ                  1.100.000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Dark vertical"/>
          <p:cNvSpPr>
            <a:spLocks noGrp="1" noChangeArrowheads="1"/>
          </p:cNvSpPr>
          <p:nvPr>
            <p:ph type="title"/>
          </p:nvPr>
        </p:nvSpPr>
        <p:spPr>
          <a:xfrm>
            <a:off x="457200" y="277813"/>
            <a:ext cx="8229600" cy="715962"/>
          </a:xfrm>
          <a:pattFill prst="dkVert">
            <a:fgClr>
              <a:srgbClr val="F5A039"/>
            </a:fgClr>
            <a:bgClr>
              <a:schemeClr val="bg1"/>
            </a:bgClr>
          </a:pattFill>
        </p:spPr>
        <p:txBody>
          <a:bodyPr/>
          <a:lstStyle/>
          <a:p>
            <a:pPr eaLnBrk="1" hangingPunct="1">
              <a:defRPr/>
            </a:pPr>
            <a:r>
              <a:rPr lang="en-US" sz="4000" b="1" smtClean="0">
                <a:solidFill>
                  <a:schemeClr val="accent1"/>
                </a:solidFill>
              </a:rPr>
              <a:t>DIVIDEN SAHAM</a:t>
            </a:r>
          </a:p>
        </p:txBody>
      </p:sp>
      <p:sp>
        <p:nvSpPr>
          <p:cNvPr id="12291" name="Rectangle 3"/>
          <p:cNvSpPr>
            <a:spLocks noGrp="1" noChangeArrowheads="1"/>
          </p:cNvSpPr>
          <p:nvPr>
            <p:ph type="body" idx="1"/>
          </p:nvPr>
        </p:nvSpPr>
        <p:spPr>
          <a:xfrm>
            <a:off x="457200" y="1143000"/>
            <a:ext cx="8229600" cy="4983163"/>
          </a:xfrm>
        </p:spPr>
        <p:txBody>
          <a:bodyPr/>
          <a:lstStyle/>
          <a:p>
            <a:pPr eaLnBrk="1" hangingPunct="1">
              <a:defRPr/>
            </a:pPr>
            <a:r>
              <a:rPr lang="en-US" sz="2800" dirty="0" err="1" smtClean="0">
                <a:solidFill>
                  <a:srgbClr val="FF0000"/>
                </a:solidFill>
              </a:rPr>
              <a:t>Sebagai</a:t>
            </a:r>
            <a:r>
              <a:rPr lang="en-US" sz="2800" dirty="0" smtClean="0">
                <a:solidFill>
                  <a:srgbClr val="FF0000"/>
                </a:solidFill>
              </a:rPr>
              <a:t> </a:t>
            </a:r>
            <a:r>
              <a:rPr lang="en-US" sz="2800" dirty="0" err="1" smtClean="0">
                <a:solidFill>
                  <a:srgbClr val="FF0000"/>
                </a:solidFill>
              </a:rPr>
              <a:t>rekapitalisasi</a:t>
            </a:r>
            <a:r>
              <a:rPr lang="en-US" sz="2800" dirty="0" smtClean="0">
                <a:solidFill>
                  <a:srgbClr val="FF0000"/>
                </a:solidFill>
              </a:rPr>
              <a:t>, </a:t>
            </a:r>
            <a:r>
              <a:rPr lang="en-US" sz="2800" dirty="0" err="1" smtClean="0">
                <a:solidFill>
                  <a:srgbClr val="FF0000"/>
                </a:solidFill>
              </a:rPr>
              <a:t>mengubah</a:t>
            </a:r>
            <a:r>
              <a:rPr lang="en-US" sz="2800" dirty="0" smtClean="0">
                <a:solidFill>
                  <a:srgbClr val="FF0000"/>
                </a:solidFill>
              </a:rPr>
              <a:t> </a:t>
            </a:r>
            <a:r>
              <a:rPr lang="en-US" sz="2800" dirty="0" err="1" smtClean="0">
                <a:solidFill>
                  <a:srgbClr val="FF0000"/>
                </a:solidFill>
              </a:rPr>
              <a:t>komposisi</a:t>
            </a:r>
            <a:r>
              <a:rPr lang="en-US" sz="2800" dirty="0" smtClean="0">
                <a:solidFill>
                  <a:srgbClr val="FF0000"/>
                </a:solidFill>
              </a:rPr>
              <a:t> modal </a:t>
            </a:r>
            <a:r>
              <a:rPr lang="en-US" sz="2800" dirty="0" err="1" smtClean="0">
                <a:solidFill>
                  <a:srgbClr val="FF0000"/>
                </a:solidFill>
              </a:rPr>
              <a:t>dari</a:t>
            </a:r>
            <a:r>
              <a:rPr lang="en-US" sz="2800" dirty="0" smtClean="0">
                <a:solidFill>
                  <a:srgbClr val="FF0000"/>
                </a:solidFill>
              </a:rPr>
              <a:t> “</a:t>
            </a:r>
            <a:r>
              <a:rPr lang="en-US" sz="2800" dirty="0" err="1" smtClean="0">
                <a:solidFill>
                  <a:srgbClr val="FF0000"/>
                </a:solidFill>
              </a:rPr>
              <a:t>Laba</a:t>
            </a:r>
            <a:r>
              <a:rPr lang="en-US" sz="2800" dirty="0" smtClean="0">
                <a:solidFill>
                  <a:srgbClr val="FF0000"/>
                </a:solidFill>
              </a:rPr>
              <a:t> </a:t>
            </a:r>
            <a:r>
              <a:rPr lang="en-US" sz="2800" dirty="0" err="1" smtClean="0">
                <a:solidFill>
                  <a:srgbClr val="FF0000"/>
                </a:solidFill>
              </a:rPr>
              <a:t>ditahan</a:t>
            </a:r>
            <a:r>
              <a:rPr lang="en-US" sz="2800" dirty="0" smtClean="0">
                <a:solidFill>
                  <a:srgbClr val="FF0000"/>
                </a:solidFill>
              </a:rPr>
              <a:t>” </a:t>
            </a:r>
            <a:r>
              <a:rPr lang="en-US" sz="2800" dirty="0" err="1" smtClean="0">
                <a:solidFill>
                  <a:srgbClr val="FF0000"/>
                </a:solidFill>
              </a:rPr>
              <a:t>ke</a:t>
            </a:r>
            <a:r>
              <a:rPr lang="en-US" sz="2800" dirty="0" smtClean="0">
                <a:solidFill>
                  <a:srgbClr val="FF0000"/>
                </a:solidFill>
              </a:rPr>
              <a:t> “Modal </a:t>
            </a:r>
            <a:r>
              <a:rPr lang="en-US" sz="2800" dirty="0" err="1" smtClean="0">
                <a:solidFill>
                  <a:srgbClr val="FF0000"/>
                </a:solidFill>
              </a:rPr>
              <a:t>Saham</a:t>
            </a:r>
            <a:r>
              <a:rPr lang="en-US" sz="2800" dirty="0" smtClean="0">
                <a:solidFill>
                  <a:srgbClr val="FF0000"/>
                </a:solidFill>
              </a:rPr>
              <a:t> </a:t>
            </a:r>
            <a:r>
              <a:rPr lang="en-US" sz="2800" dirty="0" err="1" smtClean="0">
                <a:solidFill>
                  <a:srgbClr val="FF0000"/>
                </a:solidFill>
              </a:rPr>
              <a:t>Biasa</a:t>
            </a:r>
            <a:r>
              <a:rPr lang="en-US" sz="2800" dirty="0" smtClean="0">
                <a:solidFill>
                  <a:srgbClr val="FF0000"/>
                </a:solidFill>
              </a:rPr>
              <a:t>”</a:t>
            </a:r>
          </a:p>
          <a:p>
            <a:pPr eaLnBrk="1" hangingPunct="1">
              <a:defRPr/>
            </a:pPr>
            <a:r>
              <a:rPr lang="en-US" sz="2800" dirty="0" err="1" smtClean="0">
                <a:solidFill>
                  <a:srgbClr val="FF0000"/>
                </a:solidFill>
              </a:rPr>
              <a:t>Saat</a:t>
            </a:r>
            <a:r>
              <a:rPr lang="en-US" sz="2800" dirty="0" smtClean="0">
                <a:solidFill>
                  <a:srgbClr val="FF0000"/>
                </a:solidFill>
              </a:rPr>
              <a:t> </a:t>
            </a:r>
            <a:r>
              <a:rPr lang="en-US" sz="2800" dirty="0" err="1" smtClean="0">
                <a:solidFill>
                  <a:srgbClr val="FF0000"/>
                </a:solidFill>
              </a:rPr>
              <a:t>dividen</a:t>
            </a:r>
            <a:r>
              <a:rPr lang="en-US" sz="2800" dirty="0" smtClean="0">
                <a:solidFill>
                  <a:srgbClr val="FF0000"/>
                </a:solidFill>
              </a:rPr>
              <a:t> </a:t>
            </a:r>
            <a:r>
              <a:rPr lang="en-US" sz="2800" dirty="0" err="1" smtClean="0">
                <a:solidFill>
                  <a:srgbClr val="FF0000"/>
                </a:solidFill>
              </a:rPr>
              <a:t>dibagi</a:t>
            </a:r>
            <a:r>
              <a:rPr lang="en-US" sz="2800" dirty="0" smtClean="0">
                <a:solidFill>
                  <a:srgbClr val="FF0000"/>
                </a:solidFill>
              </a:rPr>
              <a:t>, </a:t>
            </a:r>
            <a:r>
              <a:rPr lang="en-US" sz="2800" dirty="0" err="1" smtClean="0">
                <a:solidFill>
                  <a:srgbClr val="FF0000"/>
                </a:solidFill>
              </a:rPr>
              <a:t>H.Pasar</a:t>
            </a:r>
            <a:r>
              <a:rPr lang="en-US" sz="2800" dirty="0" smtClean="0">
                <a:solidFill>
                  <a:srgbClr val="FF0000"/>
                </a:solidFill>
              </a:rPr>
              <a:t> </a:t>
            </a:r>
            <a:r>
              <a:rPr lang="en-US" sz="2800" dirty="0" err="1" smtClean="0">
                <a:solidFill>
                  <a:srgbClr val="FF0000"/>
                </a:solidFill>
              </a:rPr>
              <a:t>saham</a:t>
            </a:r>
            <a:r>
              <a:rPr lang="en-US" sz="2800" dirty="0" smtClean="0">
                <a:solidFill>
                  <a:srgbClr val="FF0000"/>
                </a:solidFill>
              </a:rPr>
              <a:t> </a:t>
            </a:r>
            <a:r>
              <a:rPr lang="en-US" sz="2800" dirty="0" err="1" smtClean="0">
                <a:solidFill>
                  <a:srgbClr val="FF0000"/>
                </a:solidFill>
              </a:rPr>
              <a:t>berbeda</a:t>
            </a:r>
            <a:r>
              <a:rPr lang="en-US" sz="2800" dirty="0" smtClean="0">
                <a:solidFill>
                  <a:srgbClr val="FF0000"/>
                </a:solidFill>
              </a:rPr>
              <a:t> </a:t>
            </a:r>
            <a:r>
              <a:rPr lang="en-US" sz="2800" dirty="0" err="1" smtClean="0">
                <a:solidFill>
                  <a:srgbClr val="FF0000"/>
                </a:solidFill>
              </a:rPr>
              <a:t>dari</a:t>
            </a:r>
            <a:r>
              <a:rPr lang="en-US" sz="2800" dirty="0" smtClean="0">
                <a:solidFill>
                  <a:srgbClr val="FF0000"/>
                </a:solidFill>
              </a:rPr>
              <a:t> </a:t>
            </a:r>
            <a:r>
              <a:rPr lang="en-US" sz="2800" dirty="0" err="1" smtClean="0">
                <a:solidFill>
                  <a:srgbClr val="FF0000"/>
                </a:solidFill>
              </a:rPr>
              <a:t>N.Nominal</a:t>
            </a:r>
            <a:r>
              <a:rPr lang="en-US" sz="2800" dirty="0" smtClean="0">
                <a:solidFill>
                  <a:srgbClr val="FF0000"/>
                </a:solidFill>
              </a:rPr>
              <a:t>	</a:t>
            </a:r>
            <a:r>
              <a:rPr lang="en-US" sz="2800" dirty="0" err="1" smtClean="0">
                <a:solidFill>
                  <a:srgbClr val="FF0000"/>
                </a:solidFill>
              </a:rPr>
              <a:t>Agio</a:t>
            </a:r>
            <a:r>
              <a:rPr lang="en-US" sz="2800" dirty="0" smtClean="0">
                <a:solidFill>
                  <a:srgbClr val="FF0000"/>
                </a:solidFill>
              </a:rPr>
              <a:t>/</a:t>
            </a:r>
            <a:r>
              <a:rPr lang="en-US" sz="2800" dirty="0" err="1" smtClean="0">
                <a:solidFill>
                  <a:srgbClr val="FF0000"/>
                </a:solidFill>
              </a:rPr>
              <a:t>Disagio</a:t>
            </a:r>
            <a:endParaRPr lang="en-US" sz="2800" dirty="0" smtClean="0">
              <a:solidFill>
                <a:srgbClr val="FF0000"/>
              </a:solidFill>
            </a:endParaRPr>
          </a:p>
          <a:p>
            <a:pPr eaLnBrk="1" hangingPunct="1">
              <a:defRPr/>
            </a:pPr>
            <a:r>
              <a:rPr lang="en-US" sz="2800" dirty="0" err="1" smtClean="0">
                <a:solidFill>
                  <a:srgbClr val="FF0000"/>
                </a:solidFill>
              </a:rPr>
              <a:t>Misal</a:t>
            </a:r>
            <a:endParaRPr lang="en-US" sz="2800" dirty="0" smtClean="0">
              <a:solidFill>
                <a:srgbClr val="FF0000"/>
              </a:solidFill>
            </a:endParaRPr>
          </a:p>
          <a:p>
            <a:pPr eaLnBrk="1" hangingPunct="1">
              <a:buFont typeface="Wingdings" pitchFamily="2" charset="2"/>
              <a:buNone/>
              <a:defRPr/>
            </a:pPr>
            <a:r>
              <a:rPr lang="en-US" sz="2800" dirty="0" smtClean="0">
                <a:solidFill>
                  <a:srgbClr val="FF0000"/>
                </a:solidFill>
              </a:rPr>
              <a:t>	1 </a:t>
            </a:r>
            <a:r>
              <a:rPr lang="en-US" sz="2800" dirty="0" err="1" smtClean="0">
                <a:solidFill>
                  <a:srgbClr val="FF0000"/>
                </a:solidFill>
              </a:rPr>
              <a:t>Nopember</a:t>
            </a:r>
            <a:r>
              <a:rPr lang="en-US" sz="2800" dirty="0" smtClean="0">
                <a:solidFill>
                  <a:srgbClr val="FF0000"/>
                </a:solidFill>
              </a:rPr>
              <a:t> 2005 PT Mango </a:t>
            </a:r>
            <a:r>
              <a:rPr lang="en-US" sz="2800" dirty="0" err="1" smtClean="0">
                <a:solidFill>
                  <a:srgbClr val="FF0000"/>
                </a:solidFill>
              </a:rPr>
              <a:t>yg</a:t>
            </a:r>
            <a:r>
              <a:rPr lang="en-US" sz="2800" dirty="0" smtClean="0">
                <a:solidFill>
                  <a:srgbClr val="FF0000"/>
                </a:solidFill>
              </a:rPr>
              <a:t> </a:t>
            </a:r>
            <a:r>
              <a:rPr lang="en-US" sz="2800" dirty="0" err="1" smtClean="0">
                <a:solidFill>
                  <a:srgbClr val="FF0000"/>
                </a:solidFill>
              </a:rPr>
              <a:t>mempunyai</a:t>
            </a:r>
            <a:r>
              <a:rPr lang="en-US" sz="2800" dirty="0" smtClean="0">
                <a:solidFill>
                  <a:srgbClr val="FF0000"/>
                </a:solidFill>
              </a:rPr>
              <a:t> 1500 </a:t>
            </a:r>
            <a:r>
              <a:rPr lang="en-US" sz="2800" dirty="0" err="1" smtClean="0">
                <a:solidFill>
                  <a:srgbClr val="FF0000"/>
                </a:solidFill>
              </a:rPr>
              <a:t>lbr</a:t>
            </a:r>
            <a:r>
              <a:rPr lang="en-US" sz="2800" dirty="0" smtClean="0">
                <a:solidFill>
                  <a:srgbClr val="FF0000"/>
                </a:solidFill>
              </a:rPr>
              <a:t> </a:t>
            </a:r>
            <a:r>
              <a:rPr lang="en-US" sz="2800" dirty="0" err="1" smtClean="0">
                <a:solidFill>
                  <a:srgbClr val="FF0000"/>
                </a:solidFill>
              </a:rPr>
              <a:t>saham</a:t>
            </a:r>
            <a:r>
              <a:rPr lang="en-US" sz="2800" dirty="0" smtClean="0">
                <a:solidFill>
                  <a:srgbClr val="FF0000"/>
                </a:solidFill>
              </a:rPr>
              <a:t> </a:t>
            </a:r>
            <a:r>
              <a:rPr lang="en-US" sz="2800" dirty="0" err="1" smtClean="0">
                <a:solidFill>
                  <a:srgbClr val="FF0000"/>
                </a:solidFill>
              </a:rPr>
              <a:t>biasa</a:t>
            </a:r>
            <a:r>
              <a:rPr lang="en-US" sz="2800" dirty="0" smtClean="0">
                <a:solidFill>
                  <a:srgbClr val="FF0000"/>
                </a:solidFill>
              </a:rPr>
              <a:t> </a:t>
            </a:r>
            <a:r>
              <a:rPr lang="en-US" sz="2800" dirty="0" err="1" smtClean="0">
                <a:solidFill>
                  <a:srgbClr val="FF0000"/>
                </a:solidFill>
              </a:rPr>
              <a:t>membagikan</a:t>
            </a:r>
            <a:r>
              <a:rPr lang="en-US" sz="2800" dirty="0" smtClean="0">
                <a:solidFill>
                  <a:srgbClr val="FF0000"/>
                </a:solidFill>
              </a:rPr>
              <a:t> </a:t>
            </a:r>
            <a:r>
              <a:rPr lang="en-US" sz="2800" dirty="0" err="1" smtClean="0">
                <a:solidFill>
                  <a:srgbClr val="FF0000"/>
                </a:solidFill>
              </a:rPr>
              <a:t>dividen</a:t>
            </a:r>
            <a:r>
              <a:rPr lang="en-US" sz="2800" dirty="0" smtClean="0">
                <a:solidFill>
                  <a:srgbClr val="FF0000"/>
                </a:solidFill>
              </a:rPr>
              <a:t> </a:t>
            </a:r>
            <a:r>
              <a:rPr lang="en-US" sz="2800" dirty="0" err="1" smtClean="0">
                <a:solidFill>
                  <a:srgbClr val="FF0000"/>
                </a:solidFill>
              </a:rPr>
              <a:t>saham</a:t>
            </a:r>
            <a:r>
              <a:rPr lang="en-US" sz="2800" dirty="0" smtClean="0">
                <a:solidFill>
                  <a:srgbClr val="FF0000"/>
                </a:solidFill>
              </a:rPr>
              <a:t> </a:t>
            </a:r>
            <a:r>
              <a:rPr lang="en-US" sz="2800" dirty="0" err="1" smtClean="0">
                <a:solidFill>
                  <a:srgbClr val="FF0000"/>
                </a:solidFill>
              </a:rPr>
              <a:t>kepada</a:t>
            </a:r>
            <a:r>
              <a:rPr lang="en-US" sz="2800" dirty="0" smtClean="0">
                <a:solidFill>
                  <a:srgbClr val="FF0000"/>
                </a:solidFill>
              </a:rPr>
              <a:t> </a:t>
            </a:r>
            <a:r>
              <a:rPr lang="en-US" sz="2800" dirty="0" err="1" smtClean="0">
                <a:solidFill>
                  <a:srgbClr val="FF0000"/>
                </a:solidFill>
              </a:rPr>
              <a:t>setiap</a:t>
            </a:r>
            <a:r>
              <a:rPr lang="en-US" sz="2800" dirty="0" smtClean="0">
                <a:solidFill>
                  <a:srgbClr val="FF0000"/>
                </a:solidFill>
              </a:rPr>
              <a:t> </a:t>
            </a:r>
            <a:r>
              <a:rPr lang="en-US" sz="2800" dirty="0" err="1" smtClean="0">
                <a:solidFill>
                  <a:srgbClr val="FF0000"/>
                </a:solidFill>
              </a:rPr>
              <a:t>pemegang</a:t>
            </a:r>
            <a:r>
              <a:rPr lang="en-US" sz="2800" dirty="0" smtClean="0">
                <a:solidFill>
                  <a:srgbClr val="FF0000"/>
                </a:solidFill>
              </a:rPr>
              <a:t> 2 </a:t>
            </a:r>
            <a:r>
              <a:rPr lang="en-US" sz="2800" dirty="0" err="1" smtClean="0">
                <a:solidFill>
                  <a:srgbClr val="FF0000"/>
                </a:solidFill>
              </a:rPr>
              <a:t>lbr</a:t>
            </a:r>
            <a:r>
              <a:rPr lang="en-US" sz="2800" dirty="0" smtClean="0">
                <a:solidFill>
                  <a:srgbClr val="FF0000"/>
                </a:solidFill>
              </a:rPr>
              <a:t> </a:t>
            </a:r>
            <a:r>
              <a:rPr lang="en-US" sz="2800" dirty="0" err="1" smtClean="0">
                <a:solidFill>
                  <a:srgbClr val="FF0000"/>
                </a:solidFill>
              </a:rPr>
              <a:t>saham</a:t>
            </a:r>
            <a:r>
              <a:rPr lang="en-US" sz="2800" dirty="0" smtClean="0">
                <a:solidFill>
                  <a:srgbClr val="FF0000"/>
                </a:solidFill>
              </a:rPr>
              <a:t> PT Mango &amp; </a:t>
            </a:r>
            <a:r>
              <a:rPr lang="en-US" sz="2800" dirty="0" err="1" smtClean="0">
                <a:solidFill>
                  <a:srgbClr val="FF0000"/>
                </a:solidFill>
              </a:rPr>
              <a:t>saat</a:t>
            </a:r>
            <a:r>
              <a:rPr lang="en-US" sz="2800" dirty="0" smtClean="0">
                <a:solidFill>
                  <a:srgbClr val="FF0000"/>
                </a:solidFill>
              </a:rPr>
              <a:t> </a:t>
            </a:r>
            <a:r>
              <a:rPr lang="en-US" sz="2800" dirty="0" err="1" smtClean="0">
                <a:solidFill>
                  <a:srgbClr val="FF0000"/>
                </a:solidFill>
              </a:rPr>
              <a:t>itu</a:t>
            </a:r>
            <a:r>
              <a:rPr lang="en-US" sz="2800" dirty="0" smtClean="0">
                <a:solidFill>
                  <a:srgbClr val="FF0000"/>
                </a:solidFill>
              </a:rPr>
              <a:t> </a:t>
            </a:r>
            <a:r>
              <a:rPr lang="en-US" sz="2800" dirty="0" err="1" smtClean="0">
                <a:solidFill>
                  <a:srgbClr val="FF0000"/>
                </a:solidFill>
              </a:rPr>
              <a:t>hrg</a:t>
            </a:r>
            <a:r>
              <a:rPr lang="en-US" sz="2800" dirty="0" smtClean="0">
                <a:solidFill>
                  <a:srgbClr val="FF0000"/>
                </a:solidFill>
              </a:rPr>
              <a:t> </a:t>
            </a:r>
            <a:r>
              <a:rPr lang="en-US" sz="2800" dirty="0" err="1" smtClean="0">
                <a:solidFill>
                  <a:srgbClr val="FF0000"/>
                </a:solidFill>
              </a:rPr>
              <a:t>pasar</a:t>
            </a:r>
            <a:r>
              <a:rPr lang="en-US" sz="2800" dirty="0" smtClean="0">
                <a:solidFill>
                  <a:srgbClr val="FF0000"/>
                </a:solidFill>
              </a:rPr>
              <a:t> </a:t>
            </a:r>
            <a:r>
              <a:rPr lang="en-US" sz="2800" dirty="0" err="1" smtClean="0">
                <a:solidFill>
                  <a:srgbClr val="FF0000"/>
                </a:solidFill>
              </a:rPr>
              <a:t>saham</a:t>
            </a:r>
            <a:r>
              <a:rPr lang="en-US" sz="2800" dirty="0" smtClean="0">
                <a:solidFill>
                  <a:srgbClr val="FF0000"/>
                </a:solidFill>
              </a:rPr>
              <a:t> Rp.11.000 </a:t>
            </a:r>
          </a:p>
        </p:txBody>
      </p:sp>
      <p:sp>
        <p:nvSpPr>
          <p:cNvPr id="13316" name="AutoShape 5"/>
          <p:cNvSpPr>
            <a:spLocks noChangeArrowheads="1"/>
          </p:cNvSpPr>
          <p:nvPr/>
        </p:nvSpPr>
        <p:spPr bwMode="auto">
          <a:xfrm>
            <a:off x="2590800" y="2714620"/>
            <a:ext cx="609600" cy="228600"/>
          </a:xfrm>
          <a:prstGeom prst="rightArrow">
            <a:avLst>
              <a:gd name="adj1" fmla="val 50000"/>
              <a:gd name="adj2" fmla="val 66667"/>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609600"/>
            <a:ext cx="8229600" cy="5516563"/>
          </a:xfrm>
        </p:spPr>
        <p:txBody>
          <a:bodyPr/>
          <a:lstStyle/>
          <a:p>
            <a:pPr eaLnBrk="1" hangingPunct="1">
              <a:defRPr/>
            </a:pPr>
            <a:r>
              <a:rPr lang="en-US" dirty="0" err="1" smtClean="0">
                <a:solidFill>
                  <a:srgbClr val="FF0000"/>
                </a:solidFill>
              </a:rPr>
              <a:t>Dividen</a:t>
            </a:r>
            <a:r>
              <a:rPr lang="en-US" dirty="0" smtClean="0">
                <a:solidFill>
                  <a:srgbClr val="FF0000"/>
                </a:solidFill>
              </a:rPr>
              <a:t> </a:t>
            </a:r>
            <a:r>
              <a:rPr lang="en-US" dirty="0" err="1" smtClean="0">
                <a:solidFill>
                  <a:srgbClr val="FF0000"/>
                </a:solidFill>
              </a:rPr>
              <a:t>yg</a:t>
            </a:r>
            <a:r>
              <a:rPr lang="en-US" dirty="0" smtClean="0">
                <a:solidFill>
                  <a:srgbClr val="FF0000"/>
                </a:solidFill>
              </a:rPr>
              <a:t> </a:t>
            </a:r>
            <a:r>
              <a:rPr lang="en-US" dirty="0" err="1" smtClean="0">
                <a:solidFill>
                  <a:srgbClr val="FF0000"/>
                </a:solidFill>
              </a:rPr>
              <a:t>dibagikan</a:t>
            </a:r>
            <a:r>
              <a:rPr lang="en-US" dirty="0" smtClean="0">
                <a:solidFill>
                  <a:srgbClr val="FF0000"/>
                </a:solidFill>
              </a:rPr>
              <a:t> = 1500:2 = 750</a:t>
            </a:r>
          </a:p>
          <a:p>
            <a:pPr eaLnBrk="1" hangingPunct="1">
              <a:defRPr/>
            </a:pPr>
            <a:r>
              <a:rPr lang="en-US" dirty="0" err="1" smtClean="0">
                <a:solidFill>
                  <a:srgbClr val="FF0000"/>
                </a:solidFill>
              </a:rPr>
              <a:t>Perhitungan</a:t>
            </a:r>
            <a:r>
              <a:rPr lang="en-US" dirty="0" smtClean="0">
                <a:solidFill>
                  <a:srgbClr val="FF0000"/>
                </a:solidFill>
              </a:rPr>
              <a:t>:</a:t>
            </a:r>
          </a:p>
          <a:p>
            <a:pPr eaLnBrk="1" hangingPunct="1">
              <a:buFont typeface="Wingdings" pitchFamily="2" charset="2"/>
              <a:buNone/>
              <a:defRPr/>
            </a:pPr>
            <a:r>
              <a:rPr lang="en-US" dirty="0" smtClean="0">
                <a:solidFill>
                  <a:srgbClr val="FF0000"/>
                </a:solidFill>
              </a:rPr>
              <a:t>	</a:t>
            </a:r>
            <a:r>
              <a:rPr lang="en-US" dirty="0" err="1" smtClean="0">
                <a:solidFill>
                  <a:srgbClr val="FF0000"/>
                </a:solidFill>
              </a:rPr>
              <a:t>Hrg</a:t>
            </a:r>
            <a:r>
              <a:rPr lang="en-US" dirty="0" smtClean="0">
                <a:solidFill>
                  <a:srgbClr val="FF0000"/>
                </a:solidFill>
              </a:rPr>
              <a:t> </a:t>
            </a:r>
            <a:r>
              <a:rPr lang="en-US" dirty="0" err="1" smtClean="0">
                <a:solidFill>
                  <a:srgbClr val="FF0000"/>
                </a:solidFill>
              </a:rPr>
              <a:t>pasar</a:t>
            </a:r>
            <a:r>
              <a:rPr lang="en-US" dirty="0" smtClean="0">
                <a:solidFill>
                  <a:srgbClr val="FF0000"/>
                </a:solidFill>
              </a:rPr>
              <a:t> SB: 750 x 11.000</a:t>
            </a:r>
            <a:r>
              <a:rPr lang="id-ID" dirty="0" smtClean="0">
                <a:solidFill>
                  <a:srgbClr val="FF0000"/>
                </a:solidFill>
              </a:rPr>
              <a:t>   </a:t>
            </a:r>
            <a:r>
              <a:rPr lang="en-US" dirty="0" smtClean="0">
                <a:solidFill>
                  <a:srgbClr val="FF0000"/>
                </a:solidFill>
              </a:rPr>
              <a:t>=</a:t>
            </a:r>
            <a:r>
              <a:rPr lang="en-US" dirty="0" err="1" smtClean="0">
                <a:solidFill>
                  <a:srgbClr val="FF0000"/>
                </a:solidFill>
              </a:rPr>
              <a:t>Rp</a:t>
            </a:r>
            <a:r>
              <a:rPr lang="en-US" dirty="0" smtClean="0">
                <a:solidFill>
                  <a:srgbClr val="FF0000"/>
                </a:solidFill>
              </a:rPr>
              <a:t>. 8</a:t>
            </a:r>
            <a:r>
              <a:rPr lang="id-ID" dirty="0" smtClean="0">
                <a:solidFill>
                  <a:srgbClr val="FF0000"/>
                </a:solidFill>
              </a:rPr>
              <a:t>.</a:t>
            </a:r>
            <a:r>
              <a:rPr lang="en-US" dirty="0" smtClean="0">
                <a:solidFill>
                  <a:srgbClr val="FF0000"/>
                </a:solidFill>
              </a:rPr>
              <a:t>250.000</a:t>
            </a:r>
          </a:p>
          <a:p>
            <a:pPr eaLnBrk="1" hangingPunct="1">
              <a:buFont typeface="Wingdings" pitchFamily="2" charset="2"/>
              <a:buNone/>
              <a:defRPr/>
            </a:pPr>
            <a:r>
              <a:rPr lang="en-US" dirty="0" smtClean="0">
                <a:solidFill>
                  <a:srgbClr val="FF0000"/>
                </a:solidFill>
              </a:rPr>
              <a:t>	</a:t>
            </a:r>
            <a:r>
              <a:rPr lang="en-US" dirty="0" err="1" smtClean="0">
                <a:solidFill>
                  <a:srgbClr val="FF0000"/>
                </a:solidFill>
              </a:rPr>
              <a:t>N.Nominal</a:t>
            </a:r>
            <a:r>
              <a:rPr lang="en-US" dirty="0" smtClean="0">
                <a:solidFill>
                  <a:srgbClr val="FF0000"/>
                </a:solidFill>
              </a:rPr>
              <a:t> SB:750 x 10.000</a:t>
            </a:r>
            <a:r>
              <a:rPr lang="id-ID" dirty="0" smtClean="0">
                <a:solidFill>
                  <a:srgbClr val="FF0000"/>
                </a:solidFill>
              </a:rPr>
              <a:t>  </a:t>
            </a:r>
            <a:r>
              <a:rPr lang="en-US" dirty="0" smtClean="0">
                <a:solidFill>
                  <a:srgbClr val="FF0000"/>
                </a:solidFill>
              </a:rPr>
              <a:t>=</a:t>
            </a:r>
            <a:r>
              <a:rPr lang="en-US" dirty="0" err="1" smtClean="0">
                <a:solidFill>
                  <a:srgbClr val="FF0000"/>
                </a:solidFill>
              </a:rPr>
              <a:t>Rp</a:t>
            </a:r>
            <a:r>
              <a:rPr lang="en-US" dirty="0" smtClean="0">
                <a:solidFill>
                  <a:srgbClr val="FF0000"/>
                </a:solidFill>
              </a:rPr>
              <a:t>. 7</a:t>
            </a:r>
            <a:r>
              <a:rPr lang="id-ID" dirty="0" smtClean="0">
                <a:solidFill>
                  <a:srgbClr val="FF0000"/>
                </a:solidFill>
              </a:rPr>
              <a:t>.</a:t>
            </a:r>
            <a:r>
              <a:rPr lang="en-US" dirty="0" smtClean="0">
                <a:solidFill>
                  <a:srgbClr val="FF0000"/>
                </a:solidFill>
              </a:rPr>
              <a:t>500.000</a:t>
            </a:r>
          </a:p>
          <a:p>
            <a:pPr eaLnBrk="1" hangingPunct="1">
              <a:buFont typeface="Wingdings" pitchFamily="2" charset="2"/>
              <a:buNone/>
              <a:defRPr/>
            </a:pPr>
            <a:r>
              <a:rPr lang="en-US" dirty="0" smtClean="0">
                <a:solidFill>
                  <a:srgbClr val="FF0000"/>
                </a:solidFill>
              </a:rPr>
              <a:t>	</a:t>
            </a:r>
            <a:r>
              <a:rPr lang="en-US" dirty="0" err="1" smtClean="0">
                <a:solidFill>
                  <a:srgbClr val="FF0000"/>
                </a:solidFill>
              </a:rPr>
              <a:t>Agio</a:t>
            </a:r>
            <a:r>
              <a:rPr lang="en-US" dirty="0" smtClean="0">
                <a:solidFill>
                  <a:srgbClr val="FF0000"/>
                </a:solidFill>
              </a:rPr>
              <a:t> </a:t>
            </a:r>
            <a:r>
              <a:rPr lang="en-US" dirty="0" err="1" smtClean="0">
                <a:solidFill>
                  <a:srgbClr val="FF0000"/>
                </a:solidFill>
              </a:rPr>
              <a:t>saham</a:t>
            </a:r>
            <a:r>
              <a:rPr lang="en-US" dirty="0" smtClean="0">
                <a:solidFill>
                  <a:srgbClr val="FF0000"/>
                </a:solidFill>
              </a:rPr>
              <a:t> </a:t>
            </a:r>
            <a:r>
              <a:rPr lang="en-US" dirty="0" err="1" smtClean="0">
                <a:solidFill>
                  <a:srgbClr val="FF0000"/>
                </a:solidFill>
              </a:rPr>
              <a:t>biasa</a:t>
            </a:r>
            <a:r>
              <a:rPr lang="en-US" dirty="0" smtClean="0">
                <a:solidFill>
                  <a:srgbClr val="FF0000"/>
                </a:solidFill>
              </a:rPr>
              <a:t>		     =</a:t>
            </a:r>
            <a:r>
              <a:rPr lang="en-US" dirty="0" err="1" smtClean="0">
                <a:solidFill>
                  <a:srgbClr val="FF0000"/>
                </a:solidFill>
              </a:rPr>
              <a:t>Rp</a:t>
            </a:r>
            <a:r>
              <a:rPr lang="en-US" dirty="0" smtClean="0">
                <a:solidFill>
                  <a:srgbClr val="FF0000"/>
                </a:solidFill>
              </a:rPr>
              <a:t>.  </a:t>
            </a:r>
            <a:r>
              <a:rPr lang="id-ID" dirty="0" smtClean="0">
                <a:solidFill>
                  <a:srgbClr val="FF0000"/>
                </a:solidFill>
              </a:rPr>
              <a:t> </a:t>
            </a:r>
            <a:r>
              <a:rPr lang="en-US" dirty="0" smtClean="0">
                <a:solidFill>
                  <a:srgbClr val="FF0000"/>
                </a:solidFill>
              </a:rPr>
              <a:t> 750.000</a:t>
            </a:r>
          </a:p>
          <a:p>
            <a:pPr eaLnBrk="1" hangingPunct="1">
              <a:defRPr/>
            </a:pPr>
            <a:r>
              <a:rPr lang="en-US" dirty="0" err="1" smtClean="0">
                <a:solidFill>
                  <a:srgbClr val="FF0000"/>
                </a:solidFill>
              </a:rPr>
              <a:t>Jurnal</a:t>
            </a:r>
            <a:r>
              <a:rPr lang="en-US" dirty="0" smtClean="0">
                <a:solidFill>
                  <a:srgbClr val="FF0000"/>
                </a:solidFill>
              </a:rPr>
              <a:t>:</a:t>
            </a:r>
          </a:p>
          <a:p>
            <a:pPr eaLnBrk="1" hangingPunct="1">
              <a:buFont typeface="Wingdings" pitchFamily="2" charset="2"/>
              <a:buNone/>
              <a:defRPr/>
            </a:pPr>
            <a:r>
              <a:rPr lang="en-US" dirty="0" smtClean="0">
                <a:solidFill>
                  <a:srgbClr val="FF0000"/>
                </a:solidFill>
              </a:rPr>
              <a:t>	</a:t>
            </a:r>
            <a:r>
              <a:rPr lang="en-US" dirty="0" err="1" smtClean="0">
                <a:solidFill>
                  <a:srgbClr val="FF0000"/>
                </a:solidFill>
              </a:rPr>
              <a:t>Laba</a:t>
            </a:r>
            <a:r>
              <a:rPr lang="en-US" dirty="0" smtClean="0">
                <a:solidFill>
                  <a:srgbClr val="FF0000"/>
                </a:solidFill>
              </a:rPr>
              <a:t> </a:t>
            </a:r>
            <a:r>
              <a:rPr lang="en-US" dirty="0" err="1" smtClean="0">
                <a:solidFill>
                  <a:srgbClr val="FF0000"/>
                </a:solidFill>
              </a:rPr>
              <a:t>ditahan</a:t>
            </a:r>
            <a:r>
              <a:rPr lang="en-US" dirty="0" smtClean="0">
                <a:solidFill>
                  <a:srgbClr val="FF0000"/>
                </a:solidFill>
              </a:rPr>
              <a:t> 	8</a:t>
            </a:r>
            <a:r>
              <a:rPr lang="id-ID" dirty="0" smtClean="0">
                <a:solidFill>
                  <a:srgbClr val="FF0000"/>
                </a:solidFill>
              </a:rPr>
              <a:t>.</a:t>
            </a:r>
            <a:r>
              <a:rPr lang="en-US" dirty="0" smtClean="0">
                <a:solidFill>
                  <a:srgbClr val="FF0000"/>
                </a:solidFill>
              </a:rPr>
              <a:t>250.000</a:t>
            </a:r>
          </a:p>
          <a:p>
            <a:pPr eaLnBrk="1" hangingPunct="1">
              <a:buFont typeface="Wingdings" pitchFamily="2" charset="2"/>
              <a:buNone/>
              <a:defRPr/>
            </a:pPr>
            <a:r>
              <a:rPr lang="en-US" dirty="0" smtClean="0">
                <a:solidFill>
                  <a:srgbClr val="FF0000"/>
                </a:solidFill>
              </a:rPr>
              <a:t>		Modal </a:t>
            </a:r>
            <a:r>
              <a:rPr lang="en-US" dirty="0" err="1" smtClean="0">
                <a:solidFill>
                  <a:srgbClr val="FF0000"/>
                </a:solidFill>
              </a:rPr>
              <a:t>saham</a:t>
            </a:r>
            <a:r>
              <a:rPr lang="en-US" dirty="0" smtClean="0">
                <a:solidFill>
                  <a:srgbClr val="FF0000"/>
                </a:solidFill>
              </a:rPr>
              <a:t> </a:t>
            </a:r>
            <a:r>
              <a:rPr lang="en-US" dirty="0" err="1" smtClean="0">
                <a:solidFill>
                  <a:srgbClr val="FF0000"/>
                </a:solidFill>
              </a:rPr>
              <a:t>biasa</a:t>
            </a:r>
            <a:r>
              <a:rPr lang="en-US" dirty="0" smtClean="0">
                <a:solidFill>
                  <a:srgbClr val="FF0000"/>
                </a:solidFill>
              </a:rPr>
              <a:t> 		 7</a:t>
            </a:r>
            <a:r>
              <a:rPr lang="id-ID" dirty="0" smtClean="0">
                <a:solidFill>
                  <a:srgbClr val="FF0000"/>
                </a:solidFill>
              </a:rPr>
              <a:t>.</a:t>
            </a:r>
            <a:r>
              <a:rPr lang="en-US" dirty="0" smtClean="0">
                <a:solidFill>
                  <a:srgbClr val="FF0000"/>
                </a:solidFill>
              </a:rPr>
              <a:t>500.000</a:t>
            </a:r>
          </a:p>
          <a:p>
            <a:pPr eaLnBrk="1" hangingPunct="1">
              <a:buFont typeface="Wingdings" pitchFamily="2" charset="2"/>
              <a:buNone/>
              <a:defRPr/>
            </a:pPr>
            <a:r>
              <a:rPr lang="en-US" dirty="0" smtClean="0">
                <a:solidFill>
                  <a:srgbClr val="FF0000"/>
                </a:solidFill>
              </a:rPr>
              <a:t>		</a:t>
            </a:r>
            <a:r>
              <a:rPr lang="en-US" dirty="0" err="1" smtClean="0">
                <a:solidFill>
                  <a:srgbClr val="FF0000"/>
                </a:solidFill>
              </a:rPr>
              <a:t>Agio</a:t>
            </a:r>
            <a:r>
              <a:rPr lang="en-US" dirty="0" smtClean="0">
                <a:solidFill>
                  <a:srgbClr val="FF0000"/>
                </a:solidFill>
              </a:rPr>
              <a:t> modal </a:t>
            </a:r>
            <a:r>
              <a:rPr lang="en-US" dirty="0" err="1" smtClean="0">
                <a:solidFill>
                  <a:srgbClr val="FF0000"/>
                </a:solidFill>
              </a:rPr>
              <a:t>saham</a:t>
            </a:r>
            <a:r>
              <a:rPr lang="en-US" dirty="0" smtClean="0">
                <a:solidFill>
                  <a:srgbClr val="FF0000"/>
                </a:solidFill>
              </a:rPr>
              <a:t> </a:t>
            </a:r>
            <a:r>
              <a:rPr lang="en-US" dirty="0" err="1" smtClean="0">
                <a:solidFill>
                  <a:srgbClr val="FF0000"/>
                </a:solidFill>
              </a:rPr>
              <a:t>biasa</a:t>
            </a:r>
            <a:r>
              <a:rPr lang="en-US" dirty="0" smtClean="0">
                <a:solidFill>
                  <a:srgbClr val="FF0000"/>
                </a:solidFill>
              </a:rPr>
              <a:t>   </a:t>
            </a:r>
            <a:r>
              <a:rPr lang="id-ID" dirty="0" smtClean="0">
                <a:solidFill>
                  <a:srgbClr val="FF0000"/>
                </a:solidFill>
              </a:rPr>
              <a:t>       </a:t>
            </a:r>
            <a:r>
              <a:rPr lang="en-US" dirty="0" smtClean="0">
                <a:solidFill>
                  <a:srgbClr val="FF0000"/>
                </a:solidFill>
              </a:rPr>
              <a:t> 750.000</a:t>
            </a:r>
          </a:p>
        </p:txBody>
      </p:sp>
      <p:sp>
        <p:nvSpPr>
          <p:cNvPr id="14339" name="Line 4"/>
          <p:cNvSpPr>
            <a:spLocks noChangeShapeType="1"/>
          </p:cNvSpPr>
          <p:nvPr/>
        </p:nvSpPr>
        <p:spPr bwMode="auto">
          <a:xfrm>
            <a:off x="4800600" y="2971800"/>
            <a:ext cx="3733800" cy="0"/>
          </a:xfrm>
          <a:prstGeom prst="line">
            <a:avLst/>
          </a:prstGeom>
          <a:noFill/>
          <a:ln w="38100">
            <a:solidFill>
              <a:srgbClr val="CA8FE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264696"/>
          </a:xfrm>
        </p:spPr>
        <p:txBody>
          <a:bodyPr>
            <a:normAutofit fontScale="85000" lnSpcReduction="20000"/>
          </a:bodyPr>
          <a:lstStyle/>
          <a:p>
            <a:pPr lvl="0" algn="just"/>
            <a:r>
              <a:rPr lang="it-IT" dirty="0" smtClean="0"/>
              <a:t>Pada tanggal 1 Pebruari 20</a:t>
            </a:r>
            <a:r>
              <a:rPr lang="id-ID" dirty="0" smtClean="0"/>
              <a:t>13</a:t>
            </a:r>
            <a:r>
              <a:rPr lang="it-IT" dirty="0" smtClean="0"/>
              <a:t> PT “ Perjuangan Dan Doa” menjual saham secara pesanan sebanyak 100.000 lembar </a:t>
            </a:r>
            <a:r>
              <a:rPr lang="id-ID" dirty="0" smtClean="0"/>
              <a:t>harga jual </a:t>
            </a:r>
            <a:r>
              <a:rPr lang="it-IT" dirty="0" smtClean="0"/>
              <a:t> Rp 3.000,-</a:t>
            </a:r>
            <a:r>
              <a:rPr lang="id-ID" dirty="0" smtClean="0"/>
              <a:t> per lembar, </a:t>
            </a:r>
            <a:r>
              <a:rPr lang="it-IT" dirty="0" smtClean="0"/>
              <a:t> dengan uang muka sebesar 40%, sisanya akan dibayar 30 hari lagi. Nilai nominal per lembar Rp 1.000,- (lembar saham akan diberikan pada pembeli saat pelunasan pesanan) </a:t>
            </a:r>
            <a:endParaRPr lang="id-ID" dirty="0" smtClean="0"/>
          </a:p>
          <a:p>
            <a:pPr algn="just">
              <a:buNone/>
            </a:pPr>
            <a:endParaRPr lang="id-ID" dirty="0" smtClean="0"/>
          </a:p>
          <a:p>
            <a:pPr algn="just"/>
            <a:r>
              <a:rPr lang="en-GB" b="1" dirty="0" err="1" smtClean="0"/>
              <a:t>Diminta</a:t>
            </a:r>
            <a:r>
              <a:rPr lang="en-GB" b="1" dirty="0" smtClean="0"/>
              <a:t> :</a:t>
            </a:r>
            <a:endParaRPr lang="id-ID" dirty="0" smtClean="0"/>
          </a:p>
          <a:p>
            <a:pPr lvl="0" algn="just">
              <a:buNone/>
            </a:pPr>
            <a:r>
              <a:rPr lang="id-ID" dirty="0" smtClean="0"/>
              <a:t>	1. </a:t>
            </a:r>
            <a:r>
              <a:rPr lang="en-GB" dirty="0" err="1" smtClean="0"/>
              <a:t>Buat</a:t>
            </a:r>
            <a:r>
              <a:rPr lang="en-GB" dirty="0" smtClean="0"/>
              <a:t> </a:t>
            </a:r>
            <a:r>
              <a:rPr lang="en-GB" dirty="0" err="1" smtClean="0"/>
              <a:t>jurnal</a:t>
            </a:r>
            <a:r>
              <a:rPr lang="en-GB" dirty="0" smtClean="0"/>
              <a:t> </a:t>
            </a:r>
            <a:r>
              <a:rPr lang="en-GB" dirty="0" err="1" smtClean="0"/>
              <a:t>pada</a:t>
            </a:r>
            <a:r>
              <a:rPr lang="en-GB" dirty="0" smtClean="0"/>
              <a:t> </a:t>
            </a:r>
            <a:r>
              <a:rPr lang="en-GB" dirty="0" err="1" smtClean="0"/>
              <a:t>saat</a:t>
            </a:r>
            <a:r>
              <a:rPr lang="en-GB" dirty="0" smtClean="0"/>
              <a:t> </a:t>
            </a:r>
            <a:r>
              <a:rPr lang="en-GB" dirty="0" err="1" smtClean="0"/>
              <a:t>saham</a:t>
            </a:r>
            <a:r>
              <a:rPr lang="en-GB" dirty="0" smtClean="0"/>
              <a:t> </a:t>
            </a:r>
            <a:r>
              <a:rPr lang="en-GB" dirty="0" err="1" smtClean="0"/>
              <a:t>dipesan</a:t>
            </a:r>
            <a:endParaRPr lang="id-ID" dirty="0" smtClean="0"/>
          </a:p>
          <a:p>
            <a:pPr marL="633413" lvl="0" indent="-280988" algn="just">
              <a:buNone/>
            </a:pPr>
            <a:r>
              <a:rPr lang="id-ID" dirty="0" smtClean="0"/>
              <a:t>2. </a:t>
            </a:r>
            <a:r>
              <a:rPr lang="en-GB" dirty="0" err="1" smtClean="0"/>
              <a:t>Buat</a:t>
            </a:r>
            <a:r>
              <a:rPr lang="en-GB" dirty="0" smtClean="0"/>
              <a:t> </a:t>
            </a:r>
            <a:r>
              <a:rPr lang="en-GB" dirty="0" err="1" smtClean="0"/>
              <a:t>jurnal</a:t>
            </a:r>
            <a:r>
              <a:rPr lang="en-GB" dirty="0" smtClean="0"/>
              <a:t> </a:t>
            </a:r>
            <a:r>
              <a:rPr lang="en-GB" dirty="0" err="1" smtClean="0"/>
              <a:t>pada</a:t>
            </a:r>
            <a:r>
              <a:rPr lang="en-GB" dirty="0" smtClean="0"/>
              <a:t> </a:t>
            </a:r>
            <a:r>
              <a:rPr lang="en-GB" dirty="0" err="1" smtClean="0"/>
              <a:t>saat</a:t>
            </a:r>
            <a:r>
              <a:rPr lang="en-GB" dirty="0" smtClean="0"/>
              <a:t> </a:t>
            </a:r>
            <a:r>
              <a:rPr lang="en-GB" dirty="0" err="1" smtClean="0"/>
              <a:t>pelunasan</a:t>
            </a:r>
            <a:r>
              <a:rPr lang="en-GB" dirty="0" smtClean="0"/>
              <a:t> </a:t>
            </a:r>
            <a:r>
              <a:rPr lang="en-GB" dirty="0" err="1" smtClean="0"/>
              <a:t>pesanan</a:t>
            </a:r>
            <a:r>
              <a:rPr lang="en-GB" dirty="0" smtClean="0"/>
              <a:t> </a:t>
            </a:r>
            <a:r>
              <a:rPr lang="en-GB" dirty="0" err="1" smtClean="0"/>
              <a:t>saham</a:t>
            </a:r>
            <a:r>
              <a:rPr lang="id-ID" dirty="0" smtClean="0"/>
              <a:t>. </a:t>
            </a:r>
            <a:r>
              <a:rPr lang="es-ES" dirty="0" smtClean="0"/>
              <a:t>Dan pada </a:t>
            </a:r>
            <a:r>
              <a:rPr lang="es-ES" dirty="0" err="1" smtClean="0"/>
              <a:t>saat</a:t>
            </a:r>
            <a:r>
              <a:rPr lang="es-ES" dirty="0" smtClean="0"/>
              <a:t> </a:t>
            </a:r>
            <a:r>
              <a:rPr lang="es-ES" dirty="0" err="1" smtClean="0"/>
              <a:t>ini</a:t>
            </a:r>
            <a:r>
              <a:rPr lang="es-ES" dirty="0" smtClean="0"/>
              <a:t> </a:t>
            </a:r>
            <a:r>
              <a:rPr lang="es-ES" dirty="0" err="1" smtClean="0"/>
              <a:t>penjual</a:t>
            </a:r>
            <a:r>
              <a:rPr lang="es-ES" dirty="0" smtClean="0"/>
              <a:t> </a:t>
            </a:r>
            <a:r>
              <a:rPr lang="es-ES" dirty="0" err="1" smtClean="0"/>
              <a:t>menyerahkan</a:t>
            </a:r>
            <a:r>
              <a:rPr lang="es-ES" dirty="0" smtClean="0"/>
              <a:t> </a:t>
            </a:r>
            <a:r>
              <a:rPr lang="es-ES" dirty="0" err="1" smtClean="0"/>
              <a:t>lembar</a:t>
            </a:r>
            <a:r>
              <a:rPr lang="es-ES" dirty="0" smtClean="0"/>
              <a:t> </a:t>
            </a:r>
            <a:r>
              <a:rPr lang="es-ES" dirty="0" err="1" smtClean="0"/>
              <a:t>saham</a:t>
            </a:r>
            <a:r>
              <a:rPr lang="es-ES" dirty="0" smtClean="0"/>
              <a:t> pada </a:t>
            </a:r>
            <a:r>
              <a:rPr lang="es-ES" dirty="0" err="1" smtClean="0"/>
              <a:t>pembeli</a:t>
            </a:r>
            <a:r>
              <a:rPr lang="es-ES" dirty="0" smtClean="0"/>
              <a:t>.</a:t>
            </a:r>
            <a:endParaRPr lang="id-ID" dirty="0" smtClean="0"/>
          </a:p>
          <a:p>
            <a:pPr marL="623888" algn="just">
              <a:buNone/>
            </a:pPr>
            <a:r>
              <a:rPr lang="id-ID" dirty="0" smtClean="0"/>
              <a:t>3. </a:t>
            </a:r>
            <a:r>
              <a:rPr lang="es-ES" dirty="0" err="1" smtClean="0"/>
              <a:t>Buat</a:t>
            </a:r>
            <a:r>
              <a:rPr lang="es-ES" dirty="0" smtClean="0"/>
              <a:t> </a:t>
            </a:r>
            <a:r>
              <a:rPr lang="es-ES" dirty="0" err="1" smtClean="0"/>
              <a:t>jurnal</a:t>
            </a:r>
            <a:r>
              <a:rPr lang="es-ES" dirty="0" smtClean="0"/>
              <a:t> </a:t>
            </a:r>
            <a:r>
              <a:rPr lang="id-ID" dirty="0" smtClean="0"/>
              <a:t>jika ternyata saham yang dipesan tersebut dibatalkan </a:t>
            </a:r>
            <a:r>
              <a:rPr lang="es-ES" dirty="0" err="1" smtClean="0"/>
              <a:t>oleh</a:t>
            </a:r>
            <a:r>
              <a:rPr lang="es-ES" dirty="0" smtClean="0"/>
              <a:t> </a:t>
            </a:r>
            <a:r>
              <a:rPr lang="es-ES" dirty="0" err="1" smtClean="0"/>
              <a:t>pemesan</a:t>
            </a:r>
            <a:r>
              <a:rPr lang="es-ES" dirty="0" smtClean="0"/>
              <a:t> </a:t>
            </a:r>
            <a:r>
              <a:rPr lang="es-ES" dirty="0" err="1" smtClean="0"/>
              <a:t>dengan</a:t>
            </a:r>
            <a:r>
              <a:rPr lang="es-ES" dirty="0" smtClean="0"/>
              <a:t> catatan </a:t>
            </a:r>
            <a:r>
              <a:rPr lang="es-ES" dirty="0" err="1" smtClean="0"/>
              <a:t>bahwa</a:t>
            </a:r>
            <a:r>
              <a:rPr lang="es-ES" dirty="0" smtClean="0"/>
              <a:t> </a:t>
            </a:r>
            <a:r>
              <a:rPr lang="es-ES" dirty="0" err="1" smtClean="0"/>
              <a:t>uang</a:t>
            </a:r>
            <a:r>
              <a:rPr lang="es-ES" dirty="0" smtClean="0"/>
              <a:t> </a:t>
            </a:r>
            <a:r>
              <a:rPr lang="es-ES" dirty="0" err="1" smtClean="0"/>
              <a:t>muka</a:t>
            </a:r>
            <a:r>
              <a:rPr lang="es-ES" dirty="0" smtClean="0"/>
              <a:t> yang </a:t>
            </a:r>
            <a:r>
              <a:rPr lang="es-ES" dirty="0" err="1" smtClean="0"/>
              <a:t>sudah</a:t>
            </a:r>
            <a:r>
              <a:rPr lang="es-ES" dirty="0" smtClean="0"/>
              <a:t> </a:t>
            </a:r>
            <a:r>
              <a:rPr lang="es-ES" dirty="0" err="1" smtClean="0"/>
              <a:t>dibayar</a:t>
            </a:r>
            <a:r>
              <a:rPr lang="es-ES" dirty="0" smtClean="0"/>
              <a:t> </a:t>
            </a:r>
            <a:r>
              <a:rPr lang="es-ES" dirty="0" err="1" smtClean="0"/>
              <a:t>oleh</a:t>
            </a:r>
            <a:r>
              <a:rPr lang="es-ES" dirty="0" smtClean="0"/>
              <a:t> </a:t>
            </a:r>
            <a:r>
              <a:rPr lang="es-ES" dirty="0" err="1" smtClean="0"/>
              <a:t>pemesan</a:t>
            </a:r>
            <a:r>
              <a:rPr lang="es-ES" dirty="0" smtClean="0"/>
              <a:t> </a:t>
            </a:r>
            <a:r>
              <a:rPr lang="es-ES" dirty="0" err="1" smtClean="0"/>
              <a:t>dikembalikan</a:t>
            </a:r>
            <a:r>
              <a:rPr lang="es-ES" dirty="0" smtClean="0"/>
              <a:t> </a:t>
            </a:r>
            <a:r>
              <a:rPr lang="es-ES" dirty="0" err="1" smtClean="0"/>
              <a:t>semua</a:t>
            </a:r>
            <a:r>
              <a:rPr lang="es-ES" dirty="0" smtClean="0"/>
              <a:t>. </a:t>
            </a:r>
            <a:r>
              <a:rPr lang="en-GB" dirty="0" err="1" smtClean="0"/>
              <a:t>Sekaligus</a:t>
            </a:r>
            <a:r>
              <a:rPr lang="en-GB" dirty="0" smtClean="0"/>
              <a:t> </a:t>
            </a:r>
            <a:r>
              <a:rPr lang="en-GB" dirty="0" err="1" smtClean="0"/>
              <a:t>saham</a:t>
            </a:r>
            <a:r>
              <a:rPr lang="en-GB" dirty="0" smtClean="0"/>
              <a:t> yang </a:t>
            </a:r>
            <a:r>
              <a:rPr lang="en-GB" dirty="0" err="1" smtClean="0"/>
              <a:t>dibatalkan</a:t>
            </a:r>
            <a:r>
              <a:rPr lang="en-GB" dirty="0" smtClean="0"/>
              <a:t> </a:t>
            </a:r>
            <a:r>
              <a:rPr lang="en-GB" dirty="0" err="1" smtClean="0"/>
              <a:t>dijual</a:t>
            </a:r>
            <a:r>
              <a:rPr lang="en-GB" dirty="0" smtClean="0"/>
              <a:t> </a:t>
            </a:r>
            <a:r>
              <a:rPr lang="en-GB" dirty="0" err="1" smtClean="0"/>
              <a:t>kembali</a:t>
            </a:r>
            <a:r>
              <a:rPr lang="en-GB" dirty="0" smtClean="0"/>
              <a:t> </a:t>
            </a:r>
            <a:r>
              <a:rPr lang="id-ID" dirty="0" smtClean="0"/>
              <a:t>kepada orang lain </a:t>
            </a:r>
            <a:r>
              <a:rPr lang="en-GB" dirty="0" err="1" smtClean="0"/>
              <a:t>dengan</a:t>
            </a:r>
            <a:r>
              <a:rPr lang="en-GB" dirty="0" smtClean="0"/>
              <a:t> </a:t>
            </a:r>
            <a:r>
              <a:rPr lang="en-GB" dirty="0" err="1" smtClean="0"/>
              <a:t>harga</a:t>
            </a:r>
            <a:r>
              <a:rPr lang="en-GB" dirty="0" smtClean="0"/>
              <a:t> @ </a:t>
            </a:r>
            <a:r>
              <a:rPr lang="en-GB" dirty="0" err="1" smtClean="0"/>
              <a:t>Rp</a:t>
            </a:r>
            <a:r>
              <a:rPr lang="en-GB" dirty="0" smtClean="0"/>
              <a:t> </a:t>
            </a:r>
            <a:r>
              <a:rPr lang="id-ID" dirty="0" smtClean="0"/>
              <a:t>3</a:t>
            </a:r>
            <a:r>
              <a:rPr lang="en-GB" dirty="0" smtClean="0"/>
              <a:t>.</a:t>
            </a:r>
            <a:r>
              <a:rPr lang="id-ID" dirty="0" smtClean="0"/>
              <a:t>5</a:t>
            </a:r>
            <a:r>
              <a:rPr lang="en-GB" dirty="0" smtClean="0"/>
              <a:t>00,-</a:t>
            </a:r>
            <a:endParaRPr lang="id-ID"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a:bodyPr>
          <a:lstStyle/>
          <a:p>
            <a:pPr lvl="0"/>
            <a:r>
              <a:rPr lang="en-GB" dirty="0" smtClean="0"/>
              <a:t>PT,  XYZ </a:t>
            </a:r>
            <a:r>
              <a:rPr lang="en-GB" dirty="0" err="1" smtClean="0"/>
              <a:t>membeli</a:t>
            </a:r>
            <a:r>
              <a:rPr lang="en-GB" dirty="0" smtClean="0"/>
              <a:t> 20 unit </a:t>
            </a:r>
            <a:r>
              <a:rPr lang="en-GB" dirty="0" err="1" smtClean="0"/>
              <a:t>saham</a:t>
            </a:r>
            <a:r>
              <a:rPr lang="en-GB" dirty="0" smtClean="0"/>
              <a:t> </a:t>
            </a:r>
            <a:r>
              <a:rPr lang="en-GB" dirty="0" err="1" smtClean="0"/>
              <a:t>dengan</a:t>
            </a:r>
            <a:r>
              <a:rPr lang="en-GB" dirty="0" smtClean="0"/>
              <a:t> </a:t>
            </a:r>
            <a:r>
              <a:rPr lang="en-GB" dirty="0" err="1" smtClean="0"/>
              <a:t>harga</a:t>
            </a:r>
            <a:r>
              <a:rPr lang="en-GB" dirty="0" smtClean="0"/>
              <a:t> </a:t>
            </a:r>
            <a:r>
              <a:rPr lang="en-GB" dirty="0" err="1" smtClean="0"/>
              <a:t>Rp</a:t>
            </a:r>
            <a:r>
              <a:rPr lang="en-GB" dirty="0" smtClean="0"/>
              <a:t>. 20.000,- per unit. </a:t>
            </a:r>
            <a:r>
              <a:rPr lang="en-GB" dirty="0" err="1" smtClean="0"/>
              <a:t>Tiap</a:t>
            </a:r>
            <a:r>
              <a:rPr lang="en-GB" dirty="0" smtClean="0"/>
              <a:t> unit </a:t>
            </a:r>
            <a:r>
              <a:rPr lang="en-GB" dirty="0" err="1" smtClean="0"/>
              <a:t>terdiri</a:t>
            </a:r>
            <a:r>
              <a:rPr lang="en-GB" dirty="0" smtClean="0"/>
              <a:t> </a:t>
            </a:r>
            <a:r>
              <a:rPr lang="en-GB" dirty="0" err="1" smtClean="0"/>
              <a:t>dari</a:t>
            </a:r>
            <a:r>
              <a:rPr lang="en-GB" dirty="0" smtClean="0"/>
              <a:t> : 1 </a:t>
            </a:r>
            <a:r>
              <a:rPr lang="en-GB" dirty="0" err="1" smtClean="0"/>
              <a:t>lembar</a:t>
            </a:r>
            <a:r>
              <a:rPr lang="en-GB" dirty="0" smtClean="0"/>
              <a:t> </a:t>
            </a:r>
            <a:r>
              <a:rPr lang="en-GB" dirty="0" err="1" smtClean="0"/>
              <a:t>saham</a:t>
            </a:r>
            <a:r>
              <a:rPr lang="en-GB" dirty="0" smtClean="0"/>
              <a:t> </a:t>
            </a:r>
            <a:r>
              <a:rPr lang="en-GB" dirty="0" err="1" smtClean="0"/>
              <a:t>prioritas</a:t>
            </a:r>
            <a:r>
              <a:rPr lang="en-GB" dirty="0" smtClean="0"/>
              <a:t> </a:t>
            </a:r>
            <a:r>
              <a:rPr lang="en-GB" dirty="0" err="1" smtClean="0"/>
              <a:t>dan</a:t>
            </a:r>
            <a:r>
              <a:rPr lang="en-GB" dirty="0" smtClean="0"/>
              <a:t> 2 </a:t>
            </a:r>
            <a:r>
              <a:rPr lang="en-GB" dirty="0" err="1" smtClean="0"/>
              <a:t>lembar</a:t>
            </a:r>
            <a:r>
              <a:rPr lang="en-GB" dirty="0" smtClean="0"/>
              <a:t> </a:t>
            </a:r>
            <a:r>
              <a:rPr lang="en-GB" dirty="0" err="1" smtClean="0"/>
              <a:t>saham</a:t>
            </a:r>
            <a:r>
              <a:rPr lang="en-GB" dirty="0" smtClean="0"/>
              <a:t> </a:t>
            </a:r>
            <a:r>
              <a:rPr lang="en-GB" dirty="0" err="1" smtClean="0"/>
              <a:t>biasa</a:t>
            </a:r>
            <a:r>
              <a:rPr lang="en-GB" dirty="0" smtClean="0"/>
              <a:t>. </a:t>
            </a:r>
            <a:r>
              <a:rPr lang="en-GB" dirty="0" err="1" smtClean="0"/>
              <a:t>Pada</a:t>
            </a:r>
            <a:r>
              <a:rPr lang="en-GB" dirty="0" smtClean="0"/>
              <a:t> </a:t>
            </a:r>
            <a:r>
              <a:rPr lang="en-GB" dirty="0" err="1" smtClean="0"/>
              <a:t>saat</a:t>
            </a:r>
            <a:r>
              <a:rPr lang="en-GB" dirty="0" smtClean="0"/>
              <a:t> </a:t>
            </a:r>
            <a:r>
              <a:rPr lang="en-GB" dirty="0" err="1" smtClean="0"/>
              <a:t>pembelian</a:t>
            </a:r>
            <a:r>
              <a:rPr lang="en-GB" dirty="0" smtClean="0"/>
              <a:t> </a:t>
            </a:r>
            <a:r>
              <a:rPr lang="en-GB" dirty="0" err="1" smtClean="0"/>
              <a:t>diketahui</a:t>
            </a:r>
            <a:r>
              <a:rPr lang="en-GB" dirty="0" smtClean="0"/>
              <a:t> </a:t>
            </a:r>
            <a:r>
              <a:rPr lang="en-GB" dirty="0" err="1" smtClean="0"/>
              <a:t>harga</a:t>
            </a:r>
            <a:r>
              <a:rPr lang="en-GB" dirty="0" smtClean="0"/>
              <a:t> </a:t>
            </a:r>
            <a:r>
              <a:rPr lang="en-GB" dirty="0" err="1" smtClean="0"/>
              <a:t>pasar</a:t>
            </a:r>
            <a:r>
              <a:rPr lang="en-GB" dirty="0" smtClean="0"/>
              <a:t> </a:t>
            </a:r>
            <a:r>
              <a:rPr lang="en-GB" dirty="0" err="1" smtClean="0"/>
              <a:t>saham</a:t>
            </a:r>
            <a:r>
              <a:rPr lang="en-GB" dirty="0" smtClean="0"/>
              <a:t> </a:t>
            </a:r>
            <a:r>
              <a:rPr lang="en-GB" dirty="0" err="1" smtClean="0"/>
              <a:t>prioritas</a:t>
            </a:r>
            <a:r>
              <a:rPr lang="en-GB" dirty="0" smtClean="0"/>
              <a:t>  </a:t>
            </a:r>
            <a:r>
              <a:rPr lang="en-GB" dirty="0" err="1" smtClean="0"/>
              <a:t>Rp</a:t>
            </a:r>
            <a:r>
              <a:rPr lang="en-GB" dirty="0" smtClean="0"/>
              <a:t>. 15.000,- per </a:t>
            </a:r>
            <a:r>
              <a:rPr lang="en-GB" dirty="0" err="1" smtClean="0"/>
              <a:t>lembar</a:t>
            </a:r>
            <a:r>
              <a:rPr lang="en-GB" dirty="0" smtClean="0"/>
              <a:t> </a:t>
            </a:r>
            <a:r>
              <a:rPr lang="en-GB" dirty="0" err="1" smtClean="0"/>
              <a:t>dan</a:t>
            </a:r>
            <a:r>
              <a:rPr lang="en-GB" dirty="0" smtClean="0"/>
              <a:t> </a:t>
            </a:r>
            <a:r>
              <a:rPr lang="en-GB" dirty="0" err="1" smtClean="0"/>
              <a:t>harga</a:t>
            </a:r>
            <a:r>
              <a:rPr lang="en-GB" dirty="0" smtClean="0"/>
              <a:t> </a:t>
            </a:r>
            <a:r>
              <a:rPr lang="en-GB" dirty="0" err="1" smtClean="0"/>
              <a:t>pasar</a:t>
            </a:r>
            <a:r>
              <a:rPr lang="en-GB" dirty="0" smtClean="0"/>
              <a:t> </a:t>
            </a:r>
            <a:r>
              <a:rPr lang="en-GB" dirty="0" err="1" smtClean="0"/>
              <a:t>saham</a:t>
            </a:r>
            <a:r>
              <a:rPr lang="en-GB" dirty="0" smtClean="0"/>
              <a:t> </a:t>
            </a:r>
            <a:r>
              <a:rPr lang="en-GB" dirty="0" err="1" smtClean="0"/>
              <a:t>biasa</a:t>
            </a:r>
            <a:r>
              <a:rPr lang="en-GB" dirty="0" smtClean="0"/>
              <a:t> </a:t>
            </a:r>
            <a:r>
              <a:rPr lang="en-GB" dirty="0" err="1" smtClean="0"/>
              <a:t>Rp</a:t>
            </a:r>
            <a:r>
              <a:rPr lang="en-GB" dirty="0" smtClean="0"/>
              <a:t>. 5.500,- per </a:t>
            </a:r>
            <a:r>
              <a:rPr lang="en-GB" dirty="0" err="1" smtClean="0"/>
              <a:t>lembar</a:t>
            </a:r>
            <a:r>
              <a:rPr lang="en-GB" dirty="0" smtClean="0"/>
              <a:t>.</a:t>
            </a:r>
            <a:endParaRPr lang="id-ID" dirty="0" smtClean="0"/>
          </a:p>
          <a:p>
            <a:pPr>
              <a:buNone/>
            </a:pPr>
            <a:endParaRPr lang="id-ID" dirty="0" smtClean="0"/>
          </a:p>
          <a:p>
            <a:r>
              <a:rPr lang="en-GB" b="1" dirty="0" err="1" smtClean="0"/>
              <a:t>Diminta</a:t>
            </a:r>
            <a:r>
              <a:rPr lang="en-GB" b="1" dirty="0" smtClean="0"/>
              <a:t> :</a:t>
            </a:r>
            <a:endParaRPr lang="id-ID" dirty="0" smtClean="0"/>
          </a:p>
          <a:p>
            <a:pPr lvl="0">
              <a:buNone/>
            </a:pPr>
            <a:r>
              <a:rPr lang="id-ID" dirty="0" smtClean="0"/>
              <a:t>	. </a:t>
            </a:r>
            <a:r>
              <a:rPr lang="en-GB" dirty="0" err="1" smtClean="0"/>
              <a:t>Tentukan</a:t>
            </a:r>
            <a:r>
              <a:rPr lang="en-GB" dirty="0" smtClean="0"/>
              <a:t> </a:t>
            </a:r>
            <a:r>
              <a:rPr lang="en-GB" dirty="0" err="1" smtClean="0"/>
              <a:t>harga</a:t>
            </a:r>
            <a:r>
              <a:rPr lang="en-GB" dirty="0" smtClean="0"/>
              <a:t> </a:t>
            </a:r>
            <a:r>
              <a:rPr lang="en-GB" dirty="0" err="1" smtClean="0"/>
              <a:t>pokok</a:t>
            </a:r>
            <a:r>
              <a:rPr lang="en-GB" dirty="0" smtClean="0"/>
              <a:t> </a:t>
            </a:r>
            <a:r>
              <a:rPr lang="en-GB" dirty="0" err="1" smtClean="0"/>
              <a:t>masing-masing</a:t>
            </a:r>
            <a:r>
              <a:rPr lang="en-GB" dirty="0" smtClean="0"/>
              <a:t> </a:t>
            </a:r>
            <a:r>
              <a:rPr lang="en-GB" dirty="0" err="1" smtClean="0"/>
              <a:t>saham</a:t>
            </a:r>
            <a:r>
              <a:rPr lang="en-GB" dirty="0" smtClean="0"/>
              <a:t> </a:t>
            </a:r>
            <a:endParaRPr lang="id-ID" dirty="0" smtClean="0"/>
          </a:p>
          <a:p>
            <a:pPr>
              <a:buNone/>
            </a:pPr>
            <a:r>
              <a:rPr lang="id-ID" dirty="0" smtClean="0"/>
              <a:t>	. </a:t>
            </a:r>
            <a:r>
              <a:rPr lang="en-GB" dirty="0" err="1" smtClean="0"/>
              <a:t>Buat</a:t>
            </a:r>
            <a:r>
              <a:rPr lang="en-GB" dirty="0" smtClean="0"/>
              <a:t> </a:t>
            </a:r>
            <a:r>
              <a:rPr lang="en-GB" dirty="0" err="1" smtClean="0"/>
              <a:t>jurnal</a:t>
            </a:r>
            <a:r>
              <a:rPr lang="en-GB" dirty="0" smtClean="0"/>
              <a:t> </a:t>
            </a:r>
            <a:r>
              <a:rPr lang="en-GB" dirty="0" err="1" smtClean="0"/>
              <a:t>untuk</a:t>
            </a:r>
            <a:r>
              <a:rPr lang="en-GB" dirty="0" smtClean="0"/>
              <a:t> </a:t>
            </a:r>
            <a:r>
              <a:rPr lang="en-GB" dirty="0" err="1" smtClean="0"/>
              <a:t>mencatat</a:t>
            </a:r>
            <a:r>
              <a:rPr lang="en-GB" dirty="0" smtClean="0"/>
              <a:t> </a:t>
            </a:r>
            <a:r>
              <a:rPr lang="en-GB" dirty="0" err="1" smtClean="0"/>
              <a:t>transaski</a:t>
            </a:r>
            <a:r>
              <a:rPr lang="en-GB" dirty="0" smtClean="0"/>
              <a:t> </a:t>
            </a:r>
            <a:r>
              <a:rPr lang="en-GB" dirty="0" err="1" smtClean="0"/>
              <a:t>diatas</a:t>
            </a:r>
            <a:endParaRPr lang="id-ID"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09801" y="2286000"/>
          <a:ext cx="4076712" cy="2571760"/>
        </p:xfrm>
        <a:graphic>
          <a:graphicData uri="http://schemas.openxmlformats.org/presentationml/2006/ole">
            <p:oleObj spid="_x0000_s3074" name="Clip" r:id="rId3" imgW="4663440" imgH="3390840" progId="">
              <p:embed/>
            </p:oleObj>
          </a:graphicData>
        </a:graphic>
      </p:graphicFrame>
      <p:sp>
        <p:nvSpPr>
          <p:cNvPr id="1027" name="WordArt 3"/>
          <p:cNvSpPr>
            <a:spLocks noChangeArrowheads="1" noChangeShapeType="1" noTextEdit="1"/>
          </p:cNvSpPr>
          <p:nvPr/>
        </p:nvSpPr>
        <p:spPr bwMode="auto">
          <a:xfrm>
            <a:off x="1600200" y="457200"/>
            <a:ext cx="6211888" cy="1066800"/>
          </a:xfrm>
          <a:prstGeom prst="rect">
            <a:avLst/>
          </a:prstGeom>
        </p:spPr>
        <p:txBody>
          <a:bodyPr wrap="none" fromWordArt="1">
            <a:prstTxWarp prst="textSlantUp">
              <a:avLst>
                <a:gd name="adj" fmla="val 2083"/>
              </a:avLst>
            </a:prstTxWarp>
          </a:bodyPr>
          <a:lstStyle/>
          <a:p>
            <a:pPr algn="ctr"/>
            <a:r>
              <a:rPr lang="id-ID"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SEKIAN</a:t>
            </a:r>
          </a:p>
          <a:p>
            <a:pPr algn="ctr"/>
            <a:r>
              <a:rPr lang="id-ID"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Terima Kasih</a:t>
            </a:r>
          </a:p>
        </p:txBody>
      </p:sp>
      <p:sp>
        <p:nvSpPr>
          <p:cNvPr id="4" name="WordArt 4"/>
          <p:cNvSpPr>
            <a:spLocks noChangeArrowheads="1" noChangeShapeType="1" noTextEdit="1"/>
          </p:cNvSpPr>
          <p:nvPr/>
        </p:nvSpPr>
        <p:spPr bwMode="auto">
          <a:xfrm>
            <a:off x="1142976" y="4929198"/>
            <a:ext cx="6581775" cy="884238"/>
          </a:xfrm>
          <a:prstGeom prst="rect">
            <a:avLst/>
          </a:prstGeom>
        </p:spPr>
        <p:txBody>
          <a:bodyPr wrap="none" fromWordArt="1">
            <a:prstTxWarp prst="textCurveUp">
              <a:avLst>
                <a:gd name="adj" fmla="val 40356"/>
              </a:avLst>
            </a:prstTxWarp>
          </a:bodyPr>
          <a:lstStyle/>
          <a:p>
            <a:pPr algn="ctr"/>
            <a:r>
              <a:rPr lang="id-ID" sz="1600" kern="10" dirty="0">
                <a:ln w="12700">
                  <a:solidFill>
                    <a:srgbClr val="000000"/>
                  </a:solidFill>
                  <a:round/>
                  <a:headEnd/>
                  <a:tailEnd/>
                </a:ln>
                <a:solidFill>
                  <a:srgbClr val="FFFF00"/>
                </a:solidFill>
                <a:effectLst>
                  <a:outerShdw dist="45791" dir="2021404" algn="ctr" rotWithShape="0">
                    <a:srgbClr val="808080"/>
                  </a:outerShdw>
                </a:effectLst>
                <a:latin typeface="Arial Black"/>
              </a:rPr>
              <a:t>Semoga bermanfaat &amp; Allah memberi petunjuk kepada kita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1447800"/>
            <a:ext cx="7162800" cy="1816100"/>
          </a:xfrm>
          <a:prstGeom prst="rect">
            <a:avLst/>
          </a:prstGeom>
          <a:noFill/>
          <a:ln w="12700">
            <a:noFill/>
            <a:miter lim="800000"/>
            <a:headEnd/>
            <a:tailEnd/>
          </a:ln>
        </p:spPr>
        <p:txBody>
          <a:bodyPr anchor="ctr">
            <a:spAutoFit/>
          </a:bodyPr>
          <a:lstStyle/>
          <a:p>
            <a:pPr algn="ctr" eaLnBrk="0" hangingPunct="0">
              <a:spcBef>
                <a:spcPct val="50000"/>
              </a:spcBef>
            </a:pPr>
            <a:r>
              <a:rPr lang="en-US" sz="2800">
                <a:latin typeface="Times New Roman" pitchFamily="18" charset="0"/>
              </a:rPr>
              <a:t>Dua kelas utama dalam modal disetor </a:t>
            </a:r>
            <a:r>
              <a:rPr lang="en-US" sz="2800" b="1" i="1">
                <a:latin typeface="Times New Roman" pitchFamily="18" charset="0"/>
              </a:rPr>
              <a:t>saham biasa</a:t>
            </a:r>
            <a:r>
              <a:rPr lang="en-US" sz="2800">
                <a:latin typeface="Times New Roman" pitchFamily="18" charset="0"/>
              </a:rPr>
              <a:t> dan </a:t>
            </a:r>
            <a:r>
              <a:rPr lang="en-US" sz="2800" b="1" i="1">
                <a:latin typeface="Times New Roman" pitchFamily="18" charset="0"/>
              </a:rPr>
              <a:t>saham preferen</a:t>
            </a:r>
            <a:r>
              <a:rPr lang="en-US" sz="2800">
                <a:latin typeface="Times New Roman" pitchFamily="18" charset="0"/>
              </a:rPr>
              <a:t>. Pemegang saham preferen memiliki hak prioritas terhadap deviden.</a:t>
            </a:r>
          </a:p>
        </p:txBody>
      </p:sp>
      <p:grpSp>
        <p:nvGrpSpPr>
          <p:cNvPr id="2" name="Group 4"/>
          <p:cNvGrpSpPr>
            <a:grpSpLocks/>
          </p:cNvGrpSpPr>
          <p:nvPr/>
        </p:nvGrpSpPr>
        <p:grpSpPr bwMode="auto">
          <a:xfrm>
            <a:off x="228600" y="3314700"/>
            <a:ext cx="8340725" cy="3009900"/>
            <a:chOff x="144" y="2088"/>
            <a:chExt cx="5254" cy="1896"/>
          </a:xfrm>
        </p:grpSpPr>
        <p:sp>
          <p:nvSpPr>
            <p:cNvPr id="15366" name="Freeform 5"/>
            <p:cNvSpPr>
              <a:spLocks/>
            </p:cNvSpPr>
            <p:nvPr/>
          </p:nvSpPr>
          <p:spPr bwMode="auto">
            <a:xfrm>
              <a:off x="144" y="3492"/>
              <a:ext cx="1584" cy="492"/>
            </a:xfrm>
            <a:custGeom>
              <a:avLst/>
              <a:gdLst>
                <a:gd name="T0" fmla="*/ 426 w 1956"/>
                <a:gd name="T1" fmla="*/ 108 h 492"/>
                <a:gd name="T2" fmla="*/ 275 w 1956"/>
                <a:gd name="T3" fmla="*/ 0 h 492"/>
                <a:gd name="T4" fmla="*/ 185 w 1956"/>
                <a:gd name="T5" fmla="*/ 24 h 492"/>
                <a:gd name="T6" fmla="*/ 176 w 1956"/>
                <a:gd name="T7" fmla="*/ 48 h 492"/>
                <a:gd name="T8" fmla="*/ 129 w 1956"/>
                <a:gd name="T9" fmla="*/ 84 h 492"/>
                <a:gd name="T10" fmla="*/ 81 w 1956"/>
                <a:gd name="T11" fmla="*/ 144 h 492"/>
                <a:gd name="T12" fmla="*/ 61 w 1956"/>
                <a:gd name="T13" fmla="*/ 252 h 492"/>
                <a:gd name="T14" fmla="*/ 0 w 1956"/>
                <a:gd name="T15" fmla="*/ 288 h 492"/>
                <a:gd name="T16" fmla="*/ 85 w 1956"/>
                <a:gd name="T17" fmla="*/ 480 h 492"/>
                <a:gd name="T18" fmla="*/ 162 w 1956"/>
                <a:gd name="T19" fmla="*/ 432 h 492"/>
                <a:gd name="T20" fmla="*/ 315 w 1956"/>
                <a:gd name="T21" fmla="*/ 420 h 492"/>
                <a:gd name="T22" fmla="*/ 349 w 1956"/>
                <a:gd name="T23" fmla="*/ 348 h 492"/>
                <a:gd name="T24" fmla="*/ 446 w 1956"/>
                <a:gd name="T25" fmla="*/ 312 h 492"/>
                <a:gd name="T26" fmla="*/ 542 w 1956"/>
                <a:gd name="T27" fmla="*/ 240 h 492"/>
                <a:gd name="T28" fmla="*/ 545 w 1956"/>
                <a:gd name="T29" fmla="*/ 168 h 492"/>
                <a:gd name="T30" fmla="*/ 471 w 1956"/>
                <a:gd name="T31" fmla="*/ 192 h 492"/>
                <a:gd name="T32" fmla="*/ 406 w 1956"/>
                <a:gd name="T33" fmla="*/ 180 h 492"/>
                <a:gd name="T34" fmla="*/ 409 w 1956"/>
                <a:gd name="T35" fmla="*/ 108 h 492"/>
                <a:gd name="T36" fmla="*/ 426 w 1956"/>
                <a:gd name="T37" fmla="*/ 108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6"/>
                <a:gd name="T58" fmla="*/ 0 h 492"/>
                <a:gd name="T59" fmla="*/ 1956 w 195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6" h="492">
                  <a:moveTo>
                    <a:pt x="1512" y="108"/>
                  </a:moveTo>
                  <a:cubicBezTo>
                    <a:pt x="1320" y="89"/>
                    <a:pt x="1154" y="61"/>
                    <a:pt x="972" y="0"/>
                  </a:cubicBezTo>
                  <a:cubicBezTo>
                    <a:pt x="868" y="8"/>
                    <a:pt x="763" y="10"/>
                    <a:pt x="660" y="24"/>
                  </a:cubicBezTo>
                  <a:cubicBezTo>
                    <a:pt x="646" y="26"/>
                    <a:pt x="637" y="42"/>
                    <a:pt x="624" y="48"/>
                  </a:cubicBezTo>
                  <a:cubicBezTo>
                    <a:pt x="557" y="78"/>
                    <a:pt x="532" y="75"/>
                    <a:pt x="456" y="84"/>
                  </a:cubicBezTo>
                  <a:cubicBezTo>
                    <a:pt x="357" y="150"/>
                    <a:pt x="413" y="128"/>
                    <a:pt x="288" y="144"/>
                  </a:cubicBezTo>
                  <a:cubicBezTo>
                    <a:pt x="174" y="182"/>
                    <a:pt x="380" y="103"/>
                    <a:pt x="216" y="252"/>
                  </a:cubicBezTo>
                  <a:cubicBezTo>
                    <a:pt x="191" y="275"/>
                    <a:pt x="19" y="286"/>
                    <a:pt x="0" y="288"/>
                  </a:cubicBezTo>
                  <a:cubicBezTo>
                    <a:pt x="114" y="465"/>
                    <a:pt x="70" y="492"/>
                    <a:pt x="300" y="480"/>
                  </a:cubicBezTo>
                  <a:cubicBezTo>
                    <a:pt x="393" y="475"/>
                    <a:pt x="576" y="432"/>
                    <a:pt x="576" y="432"/>
                  </a:cubicBezTo>
                  <a:cubicBezTo>
                    <a:pt x="793" y="459"/>
                    <a:pt x="888" y="442"/>
                    <a:pt x="1116" y="420"/>
                  </a:cubicBezTo>
                  <a:cubicBezTo>
                    <a:pt x="1156" y="396"/>
                    <a:pt x="1192" y="363"/>
                    <a:pt x="1236" y="348"/>
                  </a:cubicBezTo>
                  <a:cubicBezTo>
                    <a:pt x="1294" y="329"/>
                    <a:pt x="1514" y="319"/>
                    <a:pt x="1584" y="312"/>
                  </a:cubicBezTo>
                  <a:cubicBezTo>
                    <a:pt x="1696" y="288"/>
                    <a:pt x="1814" y="284"/>
                    <a:pt x="1920" y="240"/>
                  </a:cubicBezTo>
                  <a:cubicBezTo>
                    <a:pt x="1942" y="231"/>
                    <a:pt x="1956" y="173"/>
                    <a:pt x="1932" y="168"/>
                  </a:cubicBezTo>
                  <a:cubicBezTo>
                    <a:pt x="1845" y="151"/>
                    <a:pt x="1756" y="184"/>
                    <a:pt x="1668" y="192"/>
                  </a:cubicBezTo>
                  <a:cubicBezTo>
                    <a:pt x="1592" y="188"/>
                    <a:pt x="1511" y="208"/>
                    <a:pt x="1440" y="180"/>
                  </a:cubicBezTo>
                  <a:cubicBezTo>
                    <a:pt x="1417" y="171"/>
                    <a:pt x="1435" y="125"/>
                    <a:pt x="1452" y="108"/>
                  </a:cubicBezTo>
                  <a:cubicBezTo>
                    <a:pt x="1466" y="94"/>
                    <a:pt x="1492" y="108"/>
                    <a:pt x="1512" y="108"/>
                  </a:cubicBezTo>
                  <a:close/>
                </a:path>
              </a:pathLst>
            </a:custGeom>
            <a:solidFill>
              <a:srgbClr val="D1BABA"/>
            </a:solidFill>
            <a:ln w="9525">
              <a:noFill/>
              <a:round/>
              <a:headEnd/>
              <a:tailEnd/>
            </a:ln>
          </p:spPr>
          <p:txBody>
            <a:bodyPr/>
            <a:lstStyle/>
            <a:p>
              <a:endParaRPr lang="id-ID"/>
            </a:p>
          </p:txBody>
        </p:sp>
        <p:grpSp>
          <p:nvGrpSpPr>
            <p:cNvPr id="3" name="Group 6"/>
            <p:cNvGrpSpPr>
              <a:grpSpLocks/>
            </p:cNvGrpSpPr>
            <p:nvPr/>
          </p:nvGrpSpPr>
          <p:grpSpPr bwMode="auto">
            <a:xfrm>
              <a:off x="456" y="2088"/>
              <a:ext cx="4942" cy="1829"/>
              <a:chOff x="456" y="2088"/>
              <a:chExt cx="4942" cy="1829"/>
            </a:xfrm>
          </p:grpSpPr>
          <p:sp>
            <p:nvSpPr>
              <p:cNvPr id="15368" name="Freeform 7"/>
              <p:cNvSpPr>
                <a:spLocks/>
              </p:cNvSpPr>
              <p:nvPr/>
            </p:nvSpPr>
            <p:spPr bwMode="auto">
              <a:xfrm>
                <a:off x="1163" y="3526"/>
                <a:ext cx="1381" cy="391"/>
              </a:xfrm>
              <a:custGeom>
                <a:avLst/>
                <a:gdLst>
                  <a:gd name="T0" fmla="*/ 64 w 1237"/>
                  <a:gd name="T1" fmla="*/ 843 h 299"/>
                  <a:gd name="T2" fmla="*/ 622 w 1237"/>
                  <a:gd name="T3" fmla="*/ 1263 h 299"/>
                  <a:gd name="T4" fmla="*/ 1133 w 1237"/>
                  <a:gd name="T5" fmla="*/ 1321 h 299"/>
                  <a:gd name="T6" fmla="*/ 2365 w 1237"/>
                  <a:gd name="T7" fmla="*/ 1321 h 299"/>
                  <a:gd name="T8" fmla="*/ 2388 w 1237"/>
                  <a:gd name="T9" fmla="*/ 1080 h 299"/>
                  <a:gd name="T10" fmla="*/ 2365 w 1237"/>
                  <a:gd name="T11" fmla="*/ 896 h 299"/>
                  <a:gd name="T12" fmla="*/ 2294 w 1237"/>
                  <a:gd name="T13" fmla="*/ 843 h 299"/>
                  <a:gd name="T14" fmla="*/ 1736 w 1237"/>
                  <a:gd name="T15" fmla="*/ 539 h 299"/>
                  <a:gd name="T16" fmla="*/ 1713 w 1237"/>
                  <a:gd name="T17" fmla="*/ 298 h 299"/>
                  <a:gd name="T18" fmla="*/ 1575 w 1237"/>
                  <a:gd name="T19" fmla="*/ 179 h 299"/>
                  <a:gd name="T20" fmla="*/ 1063 w 1237"/>
                  <a:gd name="T21" fmla="*/ 0 h 299"/>
                  <a:gd name="T22" fmla="*/ 366 w 1237"/>
                  <a:gd name="T23" fmla="*/ 361 h 299"/>
                  <a:gd name="T24" fmla="*/ 297 w 1237"/>
                  <a:gd name="T25" fmla="*/ 421 h 299"/>
                  <a:gd name="T26" fmla="*/ 250 w 1237"/>
                  <a:gd name="T27" fmla="*/ 662 h 299"/>
                  <a:gd name="T28" fmla="*/ 17 w 1237"/>
                  <a:gd name="T29" fmla="*/ 896 h 299"/>
                  <a:gd name="T30" fmla="*/ 64 w 1237"/>
                  <a:gd name="T31" fmla="*/ 843 h 2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7"/>
                  <a:gd name="T49" fmla="*/ 0 h 299"/>
                  <a:gd name="T50" fmla="*/ 1237 w 1237"/>
                  <a:gd name="T51" fmla="*/ 299 h 2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7" h="299">
                    <a:moveTo>
                      <a:pt x="33" y="168"/>
                    </a:moveTo>
                    <a:cubicBezTo>
                      <a:pt x="67" y="269"/>
                      <a:pt x="247" y="247"/>
                      <a:pt x="321" y="252"/>
                    </a:cubicBezTo>
                    <a:cubicBezTo>
                      <a:pt x="425" y="283"/>
                      <a:pt x="480" y="299"/>
                      <a:pt x="585" y="264"/>
                    </a:cubicBezTo>
                    <a:cubicBezTo>
                      <a:pt x="610" y="265"/>
                      <a:pt x="1114" y="291"/>
                      <a:pt x="1221" y="264"/>
                    </a:cubicBezTo>
                    <a:cubicBezTo>
                      <a:pt x="1237" y="260"/>
                      <a:pt x="1229" y="232"/>
                      <a:pt x="1233" y="216"/>
                    </a:cubicBezTo>
                    <a:cubicBezTo>
                      <a:pt x="1229" y="204"/>
                      <a:pt x="1230" y="189"/>
                      <a:pt x="1221" y="180"/>
                    </a:cubicBezTo>
                    <a:cubicBezTo>
                      <a:pt x="1212" y="171"/>
                      <a:pt x="1197" y="171"/>
                      <a:pt x="1185" y="168"/>
                    </a:cubicBezTo>
                    <a:cubicBezTo>
                      <a:pt x="1090" y="142"/>
                      <a:pt x="993" y="127"/>
                      <a:pt x="897" y="108"/>
                    </a:cubicBezTo>
                    <a:cubicBezTo>
                      <a:pt x="893" y="92"/>
                      <a:pt x="898" y="71"/>
                      <a:pt x="885" y="60"/>
                    </a:cubicBezTo>
                    <a:cubicBezTo>
                      <a:pt x="866" y="44"/>
                      <a:pt x="837" y="44"/>
                      <a:pt x="813" y="36"/>
                    </a:cubicBezTo>
                    <a:cubicBezTo>
                      <a:pt x="761" y="19"/>
                      <a:pt x="599" y="5"/>
                      <a:pt x="549" y="0"/>
                    </a:cubicBezTo>
                    <a:cubicBezTo>
                      <a:pt x="429" y="24"/>
                      <a:pt x="309" y="47"/>
                      <a:pt x="189" y="72"/>
                    </a:cubicBezTo>
                    <a:cubicBezTo>
                      <a:pt x="177" y="75"/>
                      <a:pt x="162" y="75"/>
                      <a:pt x="153" y="84"/>
                    </a:cubicBezTo>
                    <a:cubicBezTo>
                      <a:pt x="140" y="97"/>
                      <a:pt x="143" y="121"/>
                      <a:pt x="129" y="132"/>
                    </a:cubicBezTo>
                    <a:cubicBezTo>
                      <a:pt x="95" y="158"/>
                      <a:pt x="52" y="180"/>
                      <a:pt x="9" y="180"/>
                    </a:cubicBezTo>
                    <a:cubicBezTo>
                      <a:pt x="0" y="180"/>
                      <a:pt x="25" y="172"/>
                      <a:pt x="33" y="168"/>
                    </a:cubicBezTo>
                    <a:close/>
                  </a:path>
                </a:pathLst>
              </a:custGeom>
              <a:solidFill>
                <a:srgbClr val="D1BABA"/>
              </a:solidFill>
              <a:ln w="9525">
                <a:noFill/>
                <a:round/>
                <a:headEnd/>
                <a:tailEnd/>
              </a:ln>
            </p:spPr>
            <p:txBody>
              <a:bodyPr/>
              <a:lstStyle/>
              <a:p>
                <a:endParaRPr lang="id-ID"/>
              </a:p>
            </p:txBody>
          </p:sp>
          <p:sp>
            <p:nvSpPr>
              <p:cNvPr id="15369" name="Freeform 8"/>
              <p:cNvSpPr>
                <a:spLocks/>
              </p:cNvSpPr>
              <p:nvPr/>
            </p:nvSpPr>
            <p:spPr bwMode="auto">
              <a:xfrm>
                <a:off x="960" y="3588"/>
                <a:ext cx="372" cy="254"/>
              </a:xfrm>
              <a:custGeom>
                <a:avLst/>
                <a:gdLst>
                  <a:gd name="T0" fmla="*/ 18 w 665"/>
                  <a:gd name="T1" fmla="*/ 0 h 390"/>
                  <a:gd name="T2" fmla="*/ 7 w 665"/>
                  <a:gd name="T3" fmla="*/ 8 h 390"/>
                  <a:gd name="T4" fmla="*/ 0 w 665"/>
                  <a:gd name="T5" fmla="*/ 19 h 390"/>
                  <a:gd name="T6" fmla="*/ 8 w 665"/>
                  <a:gd name="T7" fmla="*/ 20 h 390"/>
                  <a:gd name="T8" fmla="*/ 11 w 665"/>
                  <a:gd name="T9" fmla="*/ 23 h 390"/>
                  <a:gd name="T10" fmla="*/ 10 w 665"/>
                  <a:gd name="T11" fmla="*/ 30 h 390"/>
                  <a:gd name="T12" fmla="*/ 16 w 665"/>
                  <a:gd name="T13" fmla="*/ 30 h 390"/>
                  <a:gd name="T14" fmla="*/ 20 w 665"/>
                  <a:gd name="T15" fmla="*/ 12 h 390"/>
                  <a:gd name="T16" fmla="*/ 18 w 665"/>
                  <a:gd name="T17" fmla="*/ 0 h 390"/>
                  <a:gd name="T18" fmla="*/ 18 w 665"/>
                  <a:gd name="T19" fmla="*/ 0 h 3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390"/>
                  <a:gd name="T32" fmla="*/ 665 w 665"/>
                  <a:gd name="T33" fmla="*/ 390 h 3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390">
                    <a:moveTo>
                      <a:pt x="597" y="0"/>
                    </a:moveTo>
                    <a:lnTo>
                      <a:pt x="247" y="103"/>
                    </a:lnTo>
                    <a:lnTo>
                      <a:pt x="0" y="247"/>
                    </a:lnTo>
                    <a:lnTo>
                      <a:pt x="281" y="253"/>
                    </a:lnTo>
                    <a:lnTo>
                      <a:pt x="363" y="308"/>
                    </a:lnTo>
                    <a:lnTo>
                      <a:pt x="315" y="390"/>
                    </a:lnTo>
                    <a:lnTo>
                      <a:pt x="507" y="390"/>
                    </a:lnTo>
                    <a:lnTo>
                      <a:pt x="665" y="158"/>
                    </a:lnTo>
                    <a:lnTo>
                      <a:pt x="597" y="0"/>
                    </a:lnTo>
                    <a:close/>
                  </a:path>
                </a:pathLst>
              </a:custGeom>
              <a:solidFill>
                <a:srgbClr val="D1BABA"/>
              </a:solidFill>
              <a:ln w="9525">
                <a:noFill/>
                <a:round/>
                <a:headEnd/>
                <a:tailEnd/>
              </a:ln>
            </p:spPr>
            <p:txBody>
              <a:bodyPr/>
              <a:lstStyle/>
              <a:p>
                <a:endParaRPr lang="id-ID"/>
              </a:p>
            </p:txBody>
          </p:sp>
          <p:sp>
            <p:nvSpPr>
              <p:cNvPr id="15370" name="Freeform 9"/>
              <p:cNvSpPr>
                <a:spLocks/>
              </p:cNvSpPr>
              <p:nvPr/>
            </p:nvSpPr>
            <p:spPr bwMode="auto">
              <a:xfrm>
                <a:off x="1933" y="3345"/>
                <a:ext cx="148" cy="44"/>
              </a:xfrm>
              <a:custGeom>
                <a:avLst/>
                <a:gdLst>
                  <a:gd name="T0" fmla="*/ 1 w 265"/>
                  <a:gd name="T1" fmla="*/ 0 h 68"/>
                  <a:gd name="T2" fmla="*/ 8 w 265"/>
                  <a:gd name="T3" fmla="*/ 1 h 68"/>
                  <a:gd name="T4" fmla="*/ 8 w 265"/>
                  <a:gd name="T5" fmla="*/ 5 h 68"/>
                  <a:gd name="T6" fmla="*/ 0 w 265"/>
                  <a:gd name="T7" fmla="*/ 5 h 68"/>
                  <a:gd name="T8" fmla="*/ 1 w 265"/>
                  <a:gd name="T9" fmla="*/ 0 h 68"/>
                  <a:gd name="T10" fmla="*/ 1 w 265"/>
                  <a:gd name="T11" fmla="*/ 0 h 68"/>
                  <a:gd name="T12" fmla="*/ 0 60000 65536"/>
                  <a:gd name="T13" fmla="*/ 0 60000 65536"/>
                  <a:gd name="T14" fmla="*/ 0 60000 65536"/>
                  <a:gd name="T15" fmla="*/ 0 60000 65536"/>
                  <a:gd name="T16" fmla="*/ 0 60000 65536"/>
                  <a:gd name="T17" fmla="*/ 0 60000 65536"/>
                  <a:gd name="T18" fmla="*/ 0 w 265"/>
                  <a:gd name="T19" fmla="*/ 0 h 68"/>
                  <a:gd name="T20" fmla="*/ 265 w 265"/>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265" h="68">
                    <a:moveTo>
                      <a:pt x="15" y="0"/>
                    </a:moveTo>
                    <a:lnTo>
                      <a:pt x="265" y="19"/>
                    </a:lnTo>
                    <a:lnTo>
                      <a:pt x="259" y="64"/>
                    </a:lnTo>
                    <a:lnTo>
                      <a:pt x="0" y="68"/>
                    </a:lnTo>
                    <a:lnTo>
                      <a:pt x="15" y="0"/>
                    </a:lnTo>
                    <a:close/>
                  </a:path>
                </a:pathLst>
              </a:custGeom>
              <a:solidFill>
                <a:srgbClr val="E09D66"/>
              </a:solidFill>
              <a:ln w="9525">
                <a:noFill/>
                <a:round/>
                <a:headEnd/>
                <a:tailEnd/>
              </a:ln>
            </p:spPr>
            <p:txBody>
              <a:bodyPr/>
              <a:lstStyle/>
              <a:p>
                <a:endParaRPr lang="id-ID"/>
              </a:p>
            </p:txBody>
          </p:sp>
          <p:sp>
            <p:nvSpPr>
              <p:cNvPr id="15371" name="Freeform 10"/>
              <p:cNvSpPr>
                <a:spLocks/>
              </p:cNvSpPr>
              <p:nvPr/>
            </p:nvSpPr>
            <p:spPr bwMode="auto">
              <a:xfrm>
                <a:off x="1167" y="2313"/>
                <a:ext cx="966" cy="1443"/>
              </a:xfrm>
              <a:custGeom>
                <a:avLst/>
                <a:gdLst>
                  <a:gd name="T0" fmla="*/ 27 w 1732"/>
                  <a:gd name="T1" fmla="*/ 0 h 2203"/>
                  <a:gd name="T2" fmla="*/ 0 w 1732"/>
                  <a:gd name="T3" fmla="*/ 95 h 2203"/>
                  <a:gd name="T4" fmla="*/ 8 w 1732"/>
                  <a:gd name="T5" fmla="*/ 170 h 2203"/>
                  <a:gd name="T6" fmla="*/ 46 w 1732"/>
                  <a:gd name="T7" fmla="*/ 174 h 2203"/>
                  <a:gd name="T8" fmla="*/ 52 w 1732"/>
                  <a:gd name="T9" fmla="*/ 84 h 2203"/>
                  <a:gd name="T10" fmla="*/ 27 w 1732"/>
                  <a:gd name="T11" fmla="*/ 0 h 2203"/>
                  <a:gd name="T12" fmla="*/ 27 w 1732"/>
                  <a:gd name="T13" fmla="*/ 0 h 2203"/>
                  <a:gd name="T14" fmla="*/ 0 60000 65536"/>
                  <a:gd name="T15" fmla="*/ 0 60000 65536"/>
                  <a:gd name="T16" fmla="*/ 0 60000 65536"/>
                  <a:gd name="T17" fmla="*/ 0 60000 65536"/>
                  <a:gd name="T18" fmla="*/ 0 60000 65536"/>
                  <a:gd name="T19" fmla="*/ 0 60000 65536"/>
                  <a:gd name="T20" fmla="*/ 0 60000 65536"/>
                  <a:gd name="T21" fmla="*/ 0 w 1732"/>
                  <a:gd name="T22" fmla="*/ 0 h 2203"/>
                  <a:gd name="T23" fmla="*/ 1732 w 1732"/>
                  <a:gd name="T24" fmla="*/ 2203 h 22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2203">
                    <a:moveTo>
                      <a:pt x="908" y="0"/>
                    </a:moveTo>
                    <a:lnTo>
                      <a:pt x="0" y="1203"/>
                    </a:lnTo>
                    <a:lnTo>
                      <a:pt x="283" y="2153"/>
                    </a:lnTo>
                    <a:lnTo>
                      <a:pt x="1545" y="2203"/>
                    </a:lnTo>
                    <a:lnTo>
                      <a:pt x="1732" y="1066"/>
                    </a:lnTo>
                    <a:lnTo>
                      <a:pt x="908" y="0"/>
                    </a:lnTo>
                    <a:close/>
                  </a:path>
                </a:pathLst>
              </a:custGeom>
              <a:solidFill>
                <a:srgbClr val="E5AD80"/>
              </a:solidFill>
              <a:ln w="9525">
                <a:noFill/>
                <a:round/>
                <a:headEnd/>
                <a:tailEnd/>
              </a:ln>
            </p:spPr>
            <p:txBody>
              <a:bodyPr/>
              <a:lstStyle/>
              <a:p>
                <a:endParaRPr lang="id-ID"/>
              </a:p>
            </p:txBody>
          </p:sp>
          <p:sp>
            <p:nvSpPr>
              <p:cNvPr id="15372" name="Freeform 11"/>
              <p:cNvSpPr>
                <a:spLocks/>
              </p:cNvSpPr>
              <p:nvPr/>
            </p:nvSpPr>
            <p:spPr bwMode="auto">
              <a:xfrm>
                <a:off x="1008" y="2088"/>
                <a:ext cx="1288" cy="1066"/>
              </a:xfrm>
              <a:custGeom>
                <a:avLst/>
                <a:gdLst>
                  <a:gd name="T0" fmla="*/ 33 w 2308"/>
                  <a:gd name="T1" fmla="*/ 0 h 1627"/>
                  <a:gd name="T2" fmla="*/ 27 w 2308"/>
                  <a:gd name="T3" fmla="*/ 19 h 1627"/>
                  <a:gd name="T4" fmla="*/ 28 w 2308"/>
                  <a:gd name="T5" fmla="*/ 22 h 1627"/>
                  <a:gd name="T6" fmla="*/ 25 w 2308"/>
                  <a:gd name="T7" fmla="*/ 37 h 1627"/>
                  <a:gd name="T8" fmla="*/ 26 w 2308"/>
                  <a:gd name="T9" fmla="*/ 41 h 1627"/>
                  <a:gd name="T10" fmla="*/ 18 w 2308"/>
                  <a:gd name="T11" fmla="*/ 56 h 1627"/>
                  <a:gd name="T12" fmla="*/ 20 w 2308"/>
                  <a:gd name="T13" fmla="*/ 58 h 1627"/>
                  <a:gd name="T14" fmla="*/ 15 w 2308"/>
                  <a:gd name="T15" fmla="*/ 68 h 1627"/>
                  <a:gd name="T16" fmla="*/ 17 w 2308"/>
                  <a:gd name="T17" fmla="*/ 71 h 1627"/>
                  <a:gd name="T18" fmla="*/ 9 w 2308"/>
                  <a:gd name="T19" fmla="*/ 85 h 1627"/>
                  <a:gd name="T20" fmla="*/ 12 w 2308"/>
                  <a:gd name="T21" fmla="*/ 88 h 1627"/>
                  <a:gd name="T22" fmla="*/ 4 w 2308"/>
                  <a:gd name="T23" fmla="*/ 102 h 1627"/>
                  <a:gd name="T24" fmla="*/ 7 w 2308"/>
                  <a:gd name="T25" fmla="*/ 105 h 1627"/>
                  <a:gd name="T26" fmla="*/ 0 w 2308"/>
                  <a:gd name="T27" fmla="*/ 120 h 1627"/>
                  <a:gd name="T28" fmla="*/ 2 w 2308"/>
                  <a:gd name="T29" fmla="*/ 128 h 1627"/>
                  <a:gd name="T30" fmla="*/ 7 w 2308"/>
                  <a:gd name="T31" fmla="*/ 126 h 1627"/>
                  <a:gd name="T32" fmla="*/ 34 w 2308"/>
                  <a:gd name="T33" fmla="*/ 17 h 1627"/>
                  <a:gd name="T34" fmla="*/ 39 w 2308"/>
                  <a:gd name="T35" fmla="*/ 31 h 1627"/>
                  <a:gd name="T36" fmla="*/ 65 w 2308"/>
                  <a:gd name="T37" fmla="*/ 125 h 1627"/>
                  <a:gd name="T38" fmla="*/ 68 w 2308"/>
                  <a:gd name="T39" fmla="*/ 125 h 1627"/>
                  <a:gd name="T40" fmla="*/ 70 w 2308"/>
                  <a:gd name="T41" fmla="*/ 120 h 1627"/>
                  <a:gd name="T42" fmla="*/ 66 w 2308"/>
                  <a:gd name="T43" fmla="*/ 114 h 1627"/>
                  <a:gd name="T44" fmla="*/ 68 w 2308"/>
                  <a:gd name="T45" fmla="*/ 111 h 1627"/>
                  <a:gd name="T46" fmla="*/ 61 w 2308"/>
                  <a:gd name="T47" fmla="*/ 98 h 1627"/>
                  <a:gd name="T48" fmla="*/ 64 w 2308"/>
                  <a:gd name="T49" fmla="*/ 94 h 1627"/>
                  <a:gd name="T50" fmla="*/ 57 w 2308"/>
                  <a:gd name="T51" fmla="*/ 81 h 1627"/>
                  <a:gd name="T52" fmla="*/ 58 w 2308"/>
                  <a:gd name="T53" fmla="*/ 78 h 1627"/>
                  <a:gd name="T54" fmla="*/ 52 w 2308"/>
                  <a:gd name="T55" fmla="*/ 69 h 1627"/>
                  <a:gd name="T56" fmla="*/ 55 w 2308"/>
                  <a:gd name="T57" fmla="*/ 66 h 1627"/>
                  <a:gd name="T58" fmla="*/ 49 w 2308"/>
                  <a:gd name="T59" fmla="*/ 56 h 1627"/>
                  <a:gd name="T60" fmla="*/ 50 w 2308"/>
                  <a:gd name="T61" fmla="*/ 53 h 1627"/>
                  <a:gd name="T62" fmla="*/ 45 w 2308"/>
                  <a:gd name="T63" fmla="*/ 43 h 1627"/>
                  <a:gd name="T64" fmla="*/ 46 w 2308"/>
                  <a:gd name="T65" fmla="*/ 38 h 1627"/>
                  <a:gd name="T66" fmla="*/ 41 w 2308"/>
                  <a:gd name="T67" fmla="*/ 27 h 1627"/>
                  <a:gd name="T68" fmla="*/ 42 w 2308"/>
                  <a:gd name="T69" fmla="*/ 22 h 1627"/>
                  <a:gd name="T70" fmla="*/ 38 w 2308"/>
                  <a:gd name="T71" fmla="*/ 13 h 1627"/>
                  <a:gd name="T72" fmla="*/ 33 w 2308"/>
                  <a:gd name="T73" fmla="*/ 0 h 1627"/>
                  <a:gd name="T74" fmla="*/ 33 w 2308"/>
                  <a:gd name="T75" fmla="*/ 0 h 16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8"/>
                  <a:gd name="T115" fmla="*/ 0 h 1627"/>
                  <a:gd name="T116" fmla="*/ 2308 w 2308"/>
                  <a:gd name="T117" fmla="*/ 1627 h 16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8" h="1627">
                    <a:moveTo>
                      <a:pt x="1105" y="0"/>
                    </a:moveTo>
                    <a:lnTo>
                      <a:pt x="890" y="245"/>
                    </a:lnTo>
                    <a:lnTo>
                      <a:pt x="949" y="275"/>
                    </a:lnTo>
                    <a:lnTo>
                      <a:pt x="831" y="462"/>
                    </a:lnTo>
                    <a:lnTo>
                      <a:pt x="862" y="509"/>
                    </a:lnTo>
                    <a:lnTo>
                      <a:pt x="616" y="716"/>
                    </a:lnTo>
                    <a:lnTo>
                      <a:pt x="675" y="735"/>
                    </a:lnTo>
                    <a:lnTo>
                      <a:pt x="499" y="863"/>
                    </a:lnTo>
                    <a:lnTo>
                      <a:pt x="557" y="901"/>
                    </a:lnTo>
                    <a:lnTo>
                      <a:pt x="324" y="1077"/>
                    </a:lnTo>
                    <a:lnTo>
                      <a:pt x="381" y="1117"/>
                    </a:lnTo>
                    <a:lnTo>
                      <a:pt x="156" y="1283"/>
                    </a:lnTo>
                    <a:lnTo>
                      <a:pt x="215" y="1323"/>
                    </a:lnTo>
                    <a:lnTo>
                      <a:pt x="0" y="1518"/>
                    </a:lnTo>
                    <a:lnTo>
                      <a:pt x="59" y="1627"/>
                    </a:lnTo>
                    <a:lnTo>
                      <a:pt x="234" y="1606"/>
                    </a:lnTo>
                    <a:lnTo>
                      <a:pt x="1126" y="216"/>
                    </a:lnTo>
                    <a:lnTo>
                      <a:pt x="1272" y="403"/>
                    </a:lnTo>
                    <a:lnTo>
                      <a:pt x="2162" y="1587"/>
                    </a:lnTo>
                    <a:lnTo>
                      <a:pt x="2259" y="1587"/>
                    </a:lnTo>
                    <a:lnTo>
                      <a:pt x="2308" y="1518"/>
                    </a:lnTo>
                    <a:lnTo>
                      <a:pt x="2191" y="1441"/>
                    </a:lnTo>
                    <a:lnTo>
                      <a:pt x="2240" y="1401"/>
                    </a:lnTo>
                    <a:lnTo>
                      <a:pt x="2044" y="1235"/>
                    </a:lnTo>
                    <a:lnTo>
                      <a:pt x="2103" y="1186"/>
                    </a:lnTo>
                    <a:lnTo>
                      <a:pt x="1888" y="1028"/>
                    </a:lnTo>
                    <a:lnTo>
                      <a:pt x="1926" y="981"/>
                    </a:lnTo>
                    <a:lnTo>
                      <a:pt x="1742" y="882"/>
                    </a:lnTo>
                    <a:lnTo>
                      <a:pt x="1810" y="832"/>
                    </a:lnTo>
                    <a:lnTo>
                      <a:pt x="1624" y="705"/>
                    </a:lnTo>
                    <a:lnTo>
                      <a:pt x="1673" y="667"/>
                    </a:lnTo>
                    <a:lnTo>
                      <a:pt x="1478" y="540"/>
                    </a:lnTo>
                    <a:lnTo>
                      <a:pt x="1525" y="481"/>
                    </a:lnTo>
                    <a:lnTo>
                      <a:pt x="1350" y="332"/>
                    </a:lnTo>
                    <a:lnTo>
                      <a:pt x="1409" y="275"/>
                    </a:lnTo>
                    <a:lnTo>
                      <a:pt x="1242" y="167"/>
                    </a:lnTo>
                    <a:lnTo>
                      <a:pt x="1105" y="0"/>
                    </a:lnTo>
                    <a:close/>
                  </a:path>
                </a:pathLst>
              </a:custGeom>
              <a:solidFill>
                <a:srgbClr val="FFCC7F"/>
              </a:solidFill>
              <a:ln w="9525">
                <a:noFill/>
                <a:round/>
                <a:headEnd/>
                <a:tailEnd/>
              </a:ln>
            </p:spPr>
            <p:txBody>
              <a:bodyPr/>
              <a:lstStyle/>
              <a:p>
                <a:endParaRPr lang="id-ID"/>
              </a:p>
            </p:txBody>
          </p:sp>
          <p:sp>
            <p:nvSpPr>
              <p:cNvPr id="15373" name="Freeform 12"/>
              <p:cNvSpPr>
                <a:spLocks/>
              </p:cNvSpPr>
              <p:nvPr/>
            </p:nvSpPr>
            <p:spPr bwMode="auto">
              <a:xfrm>
                <a:off x="1297" y="3101"/>
                <a:ext cx="323" cy="372"/>
              </a:xfrm>
              <a:custGeom>
                <a:avLst/>
                <a:gdLst>
                  <a:gd name="T0" fmla="*/ 14 w 578"/>
                  <a:gd name="T1" fmla="*/ 0 h 568"/>
                  <a:gd name="T2" fmla="*/ 0 w 578"/>
                  <a:gd name="T3" fmla="*/ 3 h 568"/>
                  <a:gd name="T4" fmla="*/ 2 w 578"/>
                  <a:gd name="T5" fmla="*/ 45 h 568"/>
                  <a:gd name="T6" fmla="*/ 16 w 578"/>
                  <a:gd name="T7" fmla="*/ 44 h 568"/>
                  <a:gd name="T8" fmla="*/ 17 w 578"/>
                  <a:gd name="T9" fmla="*/ 35 h 568"/>
                  <a:gd name="T10" fmla="*/ 15 w 578"/>
                  <a:gd name="T11" fmla="*/ 34 h 568"/>
                  <a:gd name="T12" fmla="*/ 14 w 578"/>
                  <a:gd name="T13" fmla="*/ 0 h 568"/>
                  <a:gd name="T14" fmla="*/ 14 w 578"/>
                  <a:gd name="T15" fmla="*/ 0 h 568"/>
                  <a:gd name="T16" fmla="*/ 0 60000 65536"/>
                  <a:gd name="T17" fmla="*/ 0 60000 65536"/>
                  <a:gd name="T18" fmla="*/ 0 60000 65536"/>
                  <a:gd name="T19" fmla="*/ 0 60000 65536"/>
                  <a:gd name="T20" fmla="*/ 0 60000 65536"/>
                  <a:gd name="T21" fmla="*/ 0 60000 65536"/>
                  <a:gd name="T22" fmla="*/ 0 60000 65536"/>
                  <a:gd name="T23" fmla="*/ 0 60000 65536"/>
                  <a:gd name="T24" fmla="*/ 0 w 578"/>
                  <a:gd name="T25" fmla="*/ 0 h 568"/>
                  <a:gd name="T26" fmla="*/ 578 w 578"/>
                  <a:gd name="T27" fmla="*/ 568 h 5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8" h="568">
                    <a:moveTo>
                      <a:pt x="460" y="0"/>
                    </a:moveTo>
                    <a:lnTo>
                      <a:pt x="0" y="40"/>
                    </a:lnTo>
                    <a:lnTo>
                      <a:pt x="79" y="568"/>
                    </a:lnTo>
                    <a:lnTo>
                      <a:pt x="509" y="549"/>
                    </a:lnTo>
                    <a:lnTo>
                      <a:pt x="578" y="441"/>
                    </a:lnTo>
                    <a:lnTo>
                      <a:pt x="490" y="431"/>
                    </a:lnTo>
                    <a:lnTo>
                      <a:pt x="460" y="0"/>
                    </a:lnTo>
                    <a:close/>
                  </a:path>
                </a:pathLst>
              </a:custGeom>
              <a:solidFill>
                <a:srgbClr val="C88347"/>
              </a:solidFill>
              <a:ln w="9525">
                <a:noFill/>
                <a:round/>
                <a:headEnd/>
                <a:tailEnd/>
              </a:ln>
            </p:spPr>
            <p:txBody>
              <a:bodyPr/>
              <a:lstStyle/>
              <a:p>
                <a:endParaRPr lang="id-ID"/>
              </a:p>
            </p:txBody>
          </p:sp>
          <p:sp>
            <p:nvSpPr>
              <p:cNvPr id="15374" name="Freeform 13"/>
              <p:cNvSpPr>
                <a:spLocks/>
              </p:cNvSpPr>
              <p:nvPr/>
            </p:nvSpPr>
            <p:spPr bwMode="auto">
              <a:xfrm>
                <a:off x="1180" y="2617"/>
                <a:ext cx="939" cy="504"/>
              </a:xfrm>
              <a:custGeom>
                <a:avLst/>
                <a:gdLst>
                  <a:gd name="T0" fmla="*/ 22 w 1683"/>
                  <a:gd name="T1" fmla="*/ 0 h 769"/>
                  <a:gd name="T2" fmla="*/ 37 w 1683"/>
                  <a:gd name="T3" fmla="*/ 6 h 769"/>
                  <a:gd name="T4" fmla="*/ 20 w 1683"/>
                  <a:gd name="T5" fmla="*/ 12 h 769"/>
                  <a:gd name="T6" fmla="*/ 42 w 1683"/>
                  <a:gd name="T7" fmla="*/ 23 h 769"/>
                  <a:gd name="T8" fmla="*/ 23 w 1683"/>
                  <a:gd name="T9" fmla="*/ 20 h 769"/>
                  <a:gd name="T10" fmla="*/ 18 w 1683"/>
                  <a:gd name="T11" fmla="*/ 20 h 769"/>
                  <a:gd name="T12" fmla="*/ 13 w 1683"/>
                  <a:gd name="T13" fmla="*/ 31 h 769"/>
                  <a:gd name="T14" fmla="*/ 22 w 1683"/>
                  <a:gd name="T15" fmla="*/ 38 h 769"/>
                  <a:gd name="T16" fmla="*/ 48 w 1683"/>
                  <a:gd name="T17" fmla="*/ 41 h 769"/>
                  <a:gd name="T18" fmla="*/ 47 w 1683"/>
                  <a:gd name="T19" fmla="*/ 45 h 769"/>
                  <a:gd name="T20" fmla="*/ 36 w 1683"/>
                  <a:gd name="T21" fmla="*/ 44 h 769"/>
                  <a:gd name="T22" fmla="*/ 12 w 1683"/>
                  <a:gd name="T23" fmla="*/ 42 h 769"/>
                  <a:gd name="T24" fmla="*/ 2 w 1683"/>
                  <a:gd name="T25" fmla="*/ 50 h 769"/>
                  <a:gd name="T26" fmla="*/ 21 w 1683"/>
                  <a:gd name="T27" fmla="*/ 56 h 769"/>
                  <a:gd name="T28" fmla="*/ 51 w 1683"/>
                  <a:gd name="T29" fmla="*/ 58 h 769"/>
                  <a:gd name="T30" fmla="*/ 50 w 1683"/>
                  <a:gd name="T31" fmla="*/ 61 h 769"/>
                  <a:gd name="T32" fmla="*/ 0 w 1683"/>
                  <a:gd name="T33" fmla="*/ 59 h 769"/>
                  <a:gd name="T34" fmla="*/ 0 w 1683"/>
                  <a:gd name="T35" fmla="*/ 48 h 769"/>
                  <a:gd name="T36" fmla="*/ 22 w 1683"/>
                  <a:gd name="T37" fmla="*/ 0 h 769"/>
                  <a:gd name="T38" fmla="*/ 22 w 1683"/>
                  <a:gd name="T39" fmla="*/ 0 h 7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3"/>
                  <a:gd name="T61" fmla="*/ 0 h 769"/>
                  <a:gd name="T62" fmla="*/ 1683 w 1683"/>
                  <a:gd name="T63" fmla="*/ 769 h 7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3" h="769">
                    <a:moveTo>
                      <a:pt x="744" y="0"/>
                    </a:moveTo>
                    <a:lnTo>
                      <a:pt x="1229" y="74"/>
                    </a:lnTo>
                    <a:lnTo>
                      <a:pt x="660" y="148"/>
                    </a:lnTo>
                    <a:lnTo>
                      <a:pt x="1390" y="294"/>
                    </a:lnTo>
                    <a:lnTo>
                      <a:pt x="768" y="254"/>
                    </a:lnTo>
                    <a:lnTo>
                      <a:pt x="588" y="254"/>
                    </a:lnTo>
                    <a:lnTo>
                      <a:pt x="417" y="403"/>
                    </a:lnTo>
                    <a:lnTo>
                      <a:pt x="744" y="484"/>
                    </a:lnTo>
                    <a:lnTo>
                      <a:pt x="1594" y="518"/>
                    </a:lnTo>
                    <a:lnTo>
                      <a:pt x="1580" y="564"/>
                    </a:lnTo>
                    <a:lnTo>
                      <a:pt x="1208" y="549"/>
                    </a:lnTo>
                    <a:lnTo>
                      <a:pt x="405" y="530"/>
                    </a:lnTo>
                    <a:lnTo>
                      <a:pt x="63" y="633"/>
                    </a:lnTo>
                    <a:lnTo>
                      <a:pt x="685" y="701"/>
                    </a:lnTo>
                    <a:lnTo>
                      <a:pt x="1683" y="726"/>
                    </a:lnTo>
                    <a:lnTo>
                      <a:pt x="1677" y="769"/>
                    </a:lnTo>
                    <a:lnTo>
                      <a:pt x="0" y="750"/>
                    </a:lnTo>
                    <a:lnTo>
                      <a:pt x="0" y="608"/>
                    </a:lnTo>
                    <a:lnTo>
                      <a:pt x="744" y="0"/>
                    </a:lnTo>
                    <a:close/>
                  </a:path>
                </a:pathLst>
              </a:custGeom>
              <a:solidFill>
                <a:srgbClr val="C88347"/>
              </a:solidFill>
              <a:ln w="9525">
                <a:noFill/>
                <a:round/>
                <a:headEnd/>
                <a:tailEnd/>
              </a:ln>
            </p:spPr>
            <p:txBody>
              <a:bodyPr/>
              <a:lstStyle/>
              <a:p>
                <a:endParaRPr lang="id-ID"/>
              </a:p>
            </p:txBody>
          </p:sp>
          <p:sp>
            <p:nvSpPr>
              <p:cNvPr id="15375" name="Freeform 14"/>
              <p:cNvSpPr>
                <a:spLocks/>
              </p:cNvSpPr>
              <p:nvPr/>
            </p:nvSpPr>
            <p:spPr bwMode="auto">
              <a:xfrm>
                <a:off x="1208" y="3234"/>
                <a:ext cx="897" cy="82"/>
              </a:xfrm>
              <a:custGeom>
                <a:avLst/>
                <a:gdLst>
                  <a:gd name="T0" fmla="*/ 1 w 1608"/>
                  <a:gd name="T1" fmla="*/ 9 h 128"/>
                  <a:gd name="T2" fmla="*/ 48 w 1608"/>
                  <a:gd name="T3" fmla="*/ 4 h 128"/>
                  <a:gd name="T4" fmla="*/ 49 w 1608"/>
                  <a:gd name="T5" fmla="*/ 0 h 128"/>
                  <a:gd name="T6" fmla="*/ 0 w 1608"/>
                  <a:gd name="T7" fmla="*/ 3 h 128"/>
                  <a:gd name="T8" fmla="*/ 1 w 1608"/>
                  <a:gd name="T9" fmla="*/ 9 h 128"/>
                  <a:gd name="T10" fmla="*/ 1 w 1608"/>
                  <a:gd name="T11" fmla="*/ 9 h 128"/>
                  <a:gd name="T12" fmla="*/ 0 60000 65536"/>
                  <a:gd name="T13" fmla="*/ 0 60000 65536"/>
                  <a:gd name="T14" fmla="*/ 0 60000 65536"/>
                  <a:gd name="T15" fmla="*/ 0 60000 65536"/>
                  <a:gd name="T16" fmla="*/ 0 60000 65536"/>
                  <a:gd name="T17" fmla="*/ 0 60000 65536"/>
                  <a:gd name="T18" fmla="*/ 0 w 1608"/>
                  <a:gd name="T19" fmla="*/ 0 h 128"/>
                  <a:gd name="T20" fmla="*/ 1608 w 1608"/>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608" h="128">
                    <a:moveTo>
                      <a:pt x="34" y="128"/>
                    </a:moveTo>
                    <a:lnTo>
                      <a:pt x="1593" y="54"/>
                    </a:lnTo>
                    <a:lnTo>
                      <a:pt x="1608" y="0"/>
                    </a:lnTo>
                    <a:lnTo>
                      <a:pt x="0" y="44"/>
                    </a:lnTo>
                    <a:lnTo>
                      <a:pt x="34" y="128"/>
                    </a:lnTo>
                    <a:close/>
                  </a:path>
                </a:pathLst>
              </a:custGeom>
              <a:solidFill>
                <a:srgbClr val="C88347"/>
              </a:solidFill>
              <a:ln w="9525">
                <a:noFill/>
                <a:round/>
                <a:headEnd/>
                <a:tailEnd/>
              </a:ln>
            </p:spPr>
            <p:txBody>
              <a:bodyPr/>
              <a:lstStyle/>
              <a:p>
                <a:endParaRPr lang="id-ID"/>
              </a:p>
            </p:txBody>
          </p:sp>
          <p:sp>
            <p:nvSpPr>
              <p:cNvPr id="15376" name="Freeform 15"/>
              <p:cNvSpPr>
                <a:spLocks/>
              </p:cNvSpPr>
              <p:nvPr/>
            </p:nvSpPr>
            <p:spPr bwMode="auto">
              <a:xfrm>
                <a:off x="1242" y="3389"/>
                <a:ext cx="446" cy="33"/>
              </a:xfrm>
              <a:custGeom>
                <a:avLst/>
                <a:gdLst>
                  <a:gd name="T0" fmla="*/ 0 w 796"/>
                  <a:gd name="T1" fmla="*/ 5 h 49"/>
                  <a:gd name="T2" fmla="*/ 25 w 796"/>
                  <a:gd name="T3" fmla="*/ 5 h 49"/>
                  <a:gd name="T4" fmla="*/ 25 w 796"/>
                  <a:gd name="T5" fmla="*/ 0 h 49"/>
                  <a:gd name="T6" fmla="*/ 0 w 796"/>
                  <a:gd name="T7" fmla="*/ 1 h 49"/>
                  <a:gd name="T8" fmla="*/ 0 w 796"/>
                  <a:gd name="T9" fmla="*/ 5 h 49"/>
                  <a:gd name="T10" fmla="*/ 0 w 796"/>
                  <a:gd name="T11" fmla="*/ 5 h 49"/>
                  <a:gd name="T12" fmla="*/ 0 60000 65536"/>
                  <a:gd name="T13" fmla="*/ 0 60000 65536"/>
                  <a:gd name="T14" fmla="*/ 0 60000 65536"/>
                  <a:gd name="T15" fmla="*/ 0 60000 65536"/>
                  <a:gd name="T16" fmla="*/ 0 60000 65536"/>
                  <a:gd name="T17" fmla="*/ 0 60000 65536"/>
                  <a:gd name="T18" fmla="*/ 0 w 796"/>
                  <a:gd name="T19" fmla="*/ 0 h 49"/>
                  <a:gd name="T20" fmla="*/ 796 w 79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796" h="49">
                    <a:moveTo>
                      <a:pt x="0" y="49"/>
                    </a:moveTo>
                    <a:lnTo>
                      <a:pt x="792" y="49"/>
                    </a:lnTo>
                    <a:lnTo>
                      <a:pt x="796" y="0"/>
                    </a:lnTo>
                    <a:lnTo>
                      <a:pt x="0" y="6"/>
                    </a:lnTo>
                    <a:lnTo>
                      <a:pt x="0" y="49"/>
                    </a:lnTo>
                    <a:close/>
                  </a:path>
                </a:pathLst>
              </a:custGeom>
              <a:solidFill>
                <a:srgbClr val="C88347"/>
              </a:solidFill>
              <a:ln w="9525">
                <a:noFill/>
                <a:round/>
                <a:headEnd/>
                <a:tailEnd/>
              </a:ln>
            </p:spPr>
            <p:txBody>
              <a:bodyPr/>
              <a:lstStyle/>
              <a:p>
                <a:endParaRPr lang="id-ID"/>
              </a:p>
            </p:txBody>
          </p:sp>
          <p:sp>
            <p:nvSpPr>
              <p:cNvPr id="15377" name="Freeform 16"/>
              <p:cNvSpPr>
                <a:spLocks/>
              </p:cNvSpPr>
              <p:nvPr/>
            </p:nvSpPr>
            <p:spPr bwMode="auto">
              <a:xfrm>
                <a:off x="1936" y="3544"/>
                <a:ext cx="84" cy="42"/>
              </a:xfrm>
              <a:custGeom>
                <a:avLst/>
                <a:gdLst>
                  <a:gd name="T0" fmla="*/ 1 w 152"/>
                  <a:gd name="T1" fmla="*/ 0 h 62"/>
                  <a:gd name="T2" fmla="*/ 4 w 152"/>
                  <a:gd name="T3" fmla="*/ 1 h 62"/>
                  <a:gd name="T4" fmla="*/ 4 w 152"/>
                  <a:gd name="T5" fmla="*/ 6 h 62"/>
                  <a:gd name="T6" fmla="*/ 0 w 152"/>
                  <a:gd name="T7" fmla="*/ 4 h 62"/>
                  <a:gd name="T8" fmla="*/ 1 w 152"/>
                  <a:gd name="T9" fmla="*/ 0 h 62"/>
                  <a:gd name="T10" fmla="*/ 1 w 152"/>
                  <a:gd name="T11" fmla="*/ 0 h 62"/>
                  <a:gd name="T12" fmla="*/ 0 60000 65536"/>
                  <a:gd name="T13" fmla="*/ 0 60000 65536"/>
                  <a:gd name="T14" fmla="*/ 0 60000 65536"/>
                  <a:gd name="T15" fmla="*/ 0 60000 65536"/>
                  <a:gd name="T16" fmla="*/ 0 60000 65536"/>
                  <a:gd name="T17" fmla="*/ 0 60000 65536"/>
                  <a:gd name="T18" fmla="*/ 0 w 152"/>
                  <a:gd name="T19" fmla="*/ 0 h 62"/>
                  <a:gd name="T20" fmla="*/ 152 w 152"/>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52" h="62">
                    <a:moveTo>
                      <a:pt x="6" y="0"/>
                    </a:moveTo>
                    <a:lnTo>
                      <a:pt x="152" y="9"/>
                    </a:lnTo>
                    <a:lnTo>
                      <a:pt x="143" y="62"/>
                    </a:lnTo>
                    <a:lnTo>
                      <a:pt x="0" y="43"/>
                    </a:lnTo>
                    <a:lnTo>
                      <a:pt x="6" y="0"/>
                    </a:lnTo>
                    <a:close/>
                  </a:path>
                </a:pathLst>
              </a:custGeom>
              <a:solidFill>
                <a:srgbClr val="C88347"/>
              </a:solidFill>
              <a:ln w="9525">
                <a:noFill/>
                <a:round/>
                <a:headEnd/>
                <a:tailEnd/>
              </a:ln>
            </p:spPr>
            <p:txBody>
              <a:bodyPr/>
              <a:lstStyle/>
              <a:p>
                <a:endParaRPr lang="id-ID"/>
              </a:p>
            </p:txBody>
          </p:sp>
          <p:sp>
            <p:nvSpPr>
              <p:cNvPr id="15378" name="Freeform 17"/>
              <p:cNvSpPr>
                <a:spLocks/>
              </p:cNvSpPr>
              <p:nvPr/>
            </p:nvSpPr>
            <p:spPr bwMode="auto">
              <a:xfrm>
                <a:off x="1035" y="2153"/>
                <a:ext cx="1229" cy="1070"/>
              </a:xfrm>
              <a:custGeom>
                <a:avLst/>
                <a:gdLst>
                  <a:gd name="T0" fmla="*/ 8 w 2202"/>
                  <a:gd name="T1" fmla="*/ 127 h 1634"/>
                  <a:gd name="T2" fmla="*/ 3 w 2202"/>
                  <a:gd name="T3" fmla="*/ 129 h 1634"/>
                  <a:gd name="T4" fmla="*/ 0 w 2202"/>
                  <a:gd name="T5" fmla="*/ 121 h 1634"/>
                  <a:gd name="T6" fmla="*/ 25 w 2202"/>
                  <a:gd name="T7" fmla="*/ 41 h 1634"/>
                  <a:gd name="T8" fmla="*/ 33 w 2202"/>
                  <a:gd name="T9" fmla="*/ 0 h 1634"/>
                  <a:gd name="T10" fmla="*/ 41 w 2202"/>
                  <a:gd name="T11" fmla="*/ 38 h 1634"/>
                  <a:gd name="T12" fmla="*/ 66 w 2202"/>
                  <a:gd name="T13" fmla="*/ 113 h 1634"/>
                  <a:gd name="T14" fmla="*/ 63 w 2202"/>
                  <a:gd name="T15" fmla="*/ 128 h 1634"/>
                  <a:gd name="T16" fmla="*/ 58 w 2202"/>
                  <a:gd name="T17" fmla="*/ 128 h 1634"/>
                  <a:gd name="T18" fmla="*/ 59 w 2202"/>
                  <a:gd name="T19" fmla="*/ 113 h 1634"/>
                  <a:gd name="T20" fmla="*/ 39 w 2202"/>
                  <a:gd name="T21" fmla="*/ 46 h 1634"/>
                  <a:gd name="T22" fmla="*/ 31 w 2202"/>
                  <a:gd name="T23" fmla="*/ 69 h 1634"/>
                  <a:gd name="T24" fmla="*/ 8 w 2202"/>
                  <a:gd name="T25" fmla="*/ 117 h 1634"/>
                  <a:gd name="T26" fmla="*/ 8 w 2202"/>
                  <a:gd name="T27" fmla="*/ 127 h 1634"/>
                  <a:gd name="T28" fmla="*/ 8 w 2202"/>
                  <a:gd name="T29" fmla="*/ 127 h 16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2"/>
                  <a:gd name="T46" fmla="*/ 0 h 1634"/>
                  <a:gd name="T47" fmla="*/ 2202 w 2202"/>
                  <a:gd name="T48" fmla="*/ 1634 h 16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2" h="1634">
                    <a:moveTo>
                      <a:pt x="276" y="1615"/>
                    </a:moveTo>
                    <a:lnTo>
                      <a:pt x="99" y="1634"/>
                    </a:lnTo>
                    <a:lnTo>
                      <a:pt x="0" y="1537"/>
                    </a:lnTo>
                    <a:lnTo>
                      <a:pt x="814" y="518"/>
                    </a:lnTo>
                    <a:lnTo>
                      <a:pt x="1078" y="0"/>
                    </a:lnTo>
                    <a:lnTo>
                      <a:pt x="1371" y="479"/>
                    </a:lnTo>
                    <a:lnTo>
                      <a:pt x="2202" y="1429"/>
                    </a:lnTo>
                    <a:lnTo>
                      <a:pt x="2074" y="1625"/>
                    </a:lnTo>
                    <a:lnTo>
                      <a:pt x="1918" y="1625"/>
                    </a:lnTo>
                    <a:lnTo>
                      <a:pt x="1937" y="1429"/>
                    </a:lnTo>
                    <a:lnTo>
                      <a:pt x="1272" y="596"/>
                    </a:lnTo>
                    <a:lnTo>
                      <a:pt x="1028" y="870"/>
                    </a:lnTo>
                    <a:lnTo>
                      <a:pt x="255" y="1478"/>
                    </a:lnTo>
                    <a:lnTo>
                      <a:pt x="276" y="1615"/>
                    </a:lnTo>
                    <a:close/>
                  </a:path>
                </a:pathLst>
              </a:custGeom>
              <a:solidFill>
                <a:srgbClr val="6A3C24"/>
              </a:solidFill>
              <a:ln w="9525">
                <a:noFill/>
                <a:round/>
                <a:headEnd/>
                <a:tailEnd/>
              </a:ln>
            </p:spPr>
            <p:txBody>
              <a:bodyPr/>
              <a:lstStyle/>
              <a:p>
                <a:endParaRPr lang="id-ID"/>
              </a:p>
            </p:txBody>
          </p:sp>
          <p:sp>
            <p:nvSpPr>
              <p:cNvPr id="15379" name="Freeform 18"/>
              <p:cNvSpPr>
                <a:spLocks/>
              </p:cNvSpPr>
              <p:nvPr/>
            </p:nvSpPr>
            <p:spPr bwMode="auto">
              <a:xfrm>
                <a:off x="1346" y="3183"/>
                <a:ext cx="68" cy="130"/>
              </a:xfrm>
              <a:custGeom>
                <a:avLst/>
                <a:gdLst>
                  <a:gd name="T0" fmla="*/ 0 w 122"/>
                  <a:gd name="T1" fmla="*/ 1 h 199"/>
                  <a:gd name="T2" fmla="*/ 1 w 122"/>
                  <a:gd name="T3" fmla="*/ 16 h 199"/>
                  <a:gd name="T4" fmla="*/ 3 w 122"/>
                  <a:gd name="T5" fmla="*/ 15 h 199"/>
                  <a:gd name="T6" fmla="*/ 4 w 122"/>
                  <a:gd name="T7" fmla="*/ 0 h 199"/>
                  <a:gd name="T8" fmla="*/ 0 w 122"/>
                  <a:gd name="T9" fmla="*/ 1 h 199"/>
                  <a:gd name="T10" fmla="*/ 0 w 122"/>
                  <a:gd name="T11" fmla="*/ 1 h 199"/>
                  <a:gd name="T12" fmla="*/ 0 60000 65536"/>
                  <a:gd name="T13" fmla="*/ 0 60000 65536"/>
                  <a:gd name="T14" fmla="*/ 0 60000 65536"/>
                  <a:gd name="T15" fmla="*/ 0 60000 65536"/>
                  <a:gd name="T16" fmla="*/ 0 60000 65536"/>
                  <a:gd name="T17" fmla="*/ 0 60000 65536"/>
                  <a:gd name="T18" fmla="*/ 0 w 122"/>
                  <a:gd name="T19" fmla="*/ 0 h 199"/>
                  <a:gd name="T20" fmla="*/ 122 w 122"/>
                  <a:gd name="T21" fmla="*/ 199 h 199"/>
                </a:gdLst>
                <a:ahLst/>
                <a:cxnLst>
                  <a:cxn ang="T12">
                    <a:pos x="T0" y="T1"/>
                  </a:cxn>
                  <a:cxn ang="T13">
                    <a:pos x="T2" y="T3"/>
                  </a:cxn>
                  <a:cxn ang="T14">
                    <a:pos x="T4" y="T5"/>
                  </a:cxn>
                  <a:cxn ang="T15">
                    <a:pos x="T6" y="T7"/>
                  </a:cxn>
                  <a:cxn ang="T16">
                    <a:pos x="T8" y="T9"/>
                  </a:cxn>
                  <a:cxn ang="T17">
                    <a:pos x="T10" y="T11"/>
                  </a:cxn>
                </a:cxnLst>
                <a:rect l="T18" t="T19" r="T20" b="T21"/>
                <a:pathLst>
                  <a:path w="122" h="199">
                    <a:moveTo>
                      <a:pt x="0" y="9"/>
                    </a:moveTo>
                    <a:lnTo>
                      <a:pt x="9" y="199"/>
                    </a:lnTo>
                    <a:lnTo>
                      <a:pt x="112" y="190"/>
                    </a:lnTo>
                    <a:lnTo>
                      <a:pt x="122" y="0"/>
                    </a:lnTo>
                    <a:lnTo>
                      <a:pt x="0" y="9"/>
                    </a:lnTo>
                    <a:close/>
                  </a:path>
                </a:pathLst>
              </a:custGeom>
              <a:solidFill>
                <a:srgbClr val="B2F4FF"/>
              </a:solidFill>
              <a:ln w="9525">
                <a:noFill/>
                <a:round/>
                <a:headEnd/>
                <a:tailEnd/>
              </a:ln>
            </p:spPr>
            <p:txBody>
              <a:bodyPr/>
              <a:lstStyle/>
              <a:p>
                <a:endParaRPr lang="id-ID"/>
              </a:p>
            </p:txBody>
          </p:sp>
          <p:sp>
            <p:nvSpPr>
              <p:cNvPr id="15380" name="Freeform 19"/>
              <p:cNvSpPr>
                <a:spLocks/>
              </p:cNvSpPr>
              <p:nvPr/>
            </p:nvSpPr>
            <p:spPr bwMode="auto">
              <a:xfrm>
                <a:off x="1448" y="3176"/>
                <a:ext cx="79" cy="131"/>
              </a:xfrm>
              <a:custGeom>
                <a:avLst/>
                <a:gdLst>
                  <a:gd name="T0" fmla="*/ 0 w 142"/>
                  <a:gd name="T1" fmla="*/ 1 h 200"/>
                  <a:gd name="T2" fmla="*/ 0 w 142"/>
                  <a:gd name="T3" fmla="*/ 16 h 200"/>
                  <a:gd name="T4" fmla="*/ 4 w 142"/>
                  <a:gd name="T5" fmla="*/ 16 h 200"/>
                  <a:gd name="T6" fmla="*/ 4 w 142"/>
                  <a:gd name="T7" fmla="*/ 0 h 200"/>
                  <a:gd name="T8" fmla="*/ 0 w 142"/>
                  <a:gd name="T9" fmla="*/ 1 h 200"/>
                  <a:gd name="T10" fmla="*/ 0 w 142"/>
                  <a:gd name="T11" fmla="*/ 1 h 200"/>
                  <a:gd name="T12" fmla="*/ 0 60000 65536"/>
                  <a:gd name="T13" fmla="*/ 0 60000 65536"/>
                  <a:gd name="T14" fmla="*/ 0 60000 65536"/>
                  <a:gd name="T15" fmla="*/ 0 60000 65536"/>
                  <a:gd name="T16" fmla="*/ 0 60000 65536"/>
                  <a:gd name="T17" fmla="*/ 0 60000 65536"/>
                  <a:gd name="T18" fmla="*/ 0 w 142"/>
                  <a:gd name="T19" fmla="*/ 0 h 200"/>
                  <a:gd name="T20" fmla="*/ 142 w 142"/>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42" h="200">
                    <a:moveTo>
                      <a:pt x="0" y="13"/>
                    </a:moveTo>
                    <a:lnTo>
                      <a:pt x="0" y="200"/>
                    </a:lnTo>
                    <a:lnTo>
                      <a:pt x="142" y="200"/>
                    </a:lnTo>
                    <a:lnTo>
                      <a:pt x="121" y="0"/>
                    </a:lnTo>
                    <a:lnTo>
                      <a:pt x="0" y="13"/>
                    </a:lnTo>
                    <a:close/>
                  </a:path>
                </a:pathLst>
              </a:custGeom>
              <a:solidFill>
                <a:srgbClr val="B2F4FF"/>
              </a:solidFill>
              <a:ln w="9525">
                <a:noFill/>
                <a:round/>
                <a:headEnd/>
                <a:tailEnd/>
              </a:ln>
            </p:spPr>
            <p:txBody>
              <a:bodyPr/>
              <a:lstStyle/>
              <a:p>
                <a:endParaRPr lang="id-ID"/>
              </a:p>
            </p:txBody>
          </p:sp>
          <p:sp>
            <p:nvSpPr>
              <p:cNvPr id="15381" name="Freeform 20"/>
              <p:cNvSpPr>
                <a:spLocks/>
              </p:cNvSpPr>
              <p:nvPr/>
            </p:nvSpPr>
            <p:spPr bwMode="auto">
              <a:xfrm>
                <a:off x="1357" y="3336"/>
                <a:ext cx="63" cy="70"/>
              </a:xfrm>
              <a:custGeom>
                <a:avLst/>
                <a:gdLst>
                  <a:gd name="T0" fmla="*/ 1 w 112"/>
                  <a:gd name="T1" fmla="*/ 1 h 109"/>
                  <a:gd name="T2" fmla="*/ 3 w 112"/>
                  <a:gd name="T3" fmla="*/ 0 h 109"/>
                  <a:gd name="T4" fmla="*/ 3 w 112"/>
                  <a:gd name="T5" fmla="*/ 8 h 109"/>
                  <a:gd name="T6" fmla="*/ 0 w 112"/>
                  <a:gd name="T7" fmla="*/ 7 h 109"/>
                  <a:gd name="T8" fmla="*/ 1 w 112"/>
                  <a:gd name="T9" fmla="*/ 1 h 109"/>
                  <a:gd name="T10" fmla="*/ 1 w 112"/>
                  <a:gd name="T11" fmla="*/ 1 h 109"/>
                  <a:gd name="T12" fmla="*/ 0 60000 65536"/>
                  <a:gd name="T13" fmla="*/ 0 60000 65536"/>
                  <a:gd name="T14" fmla="*/ 0 60000 65536"/>
                  <a:gd name="T15" fmla="*/ 0 60000 65536"/>
                  <a:gd name="T16" fmla="*/ 0 60000 65536"/>
                  <a:gd name="T17" fmla="*/ 0 60000 65536"/>
                  <a:gd name="T18" fmla="*/ 0 w 112"/>
                  <a:gd name="T19" fmla="*/ 0 h 109"/>
                  <a:gd name="T20" fmla="*/ 112 w 112"/>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12" h="109">
                    <a:moveTo>
                      <a:pt x="6" y="12"/>
                    </a:moveTo>
                    <a:lnTo>
                      <a:pt x="112" y="0"/>
                    </a:lnTo>
                    <a:lnTo>
                      <a:pt x="112" y="109"/>
                    </a:lnTo>
                    <a:lnTo>
                      <a:pt x="0" y="103"/>
                    </a:lnTo>
                    <a:lnTo>
                      <a:pt x="6" y="12"/>
                    </a:lnTo>
                    <a:close/>
                  </a:path>
                </a:pathLst>
              </a:custGeom>
              <a:solidFill>
                <a:srgbClr val="B2F4FF"/>
              </a:solidFill>
              <a:ln w="9525">
                <a:noFill/>
                <a:round/>
                <a:headEnd/>
                <a:tailEnd/>
              </a:ln>
            </p:spPr>
            <p:txBody>
              <a:bodyPr/>
              <a:lstStyle/>
              <a:p>
                <a:endParaRPr lang="id-ID"/>
              </a:p>
            </p:txBody>
          </p:sp>
          <p:sp>
            <p:nvSpPr>
              <p:cNvPr id="15382" name="Freeform 21"/>
              <p:cNvSpPr>
                <a:spLocks/>
              </p:cNvSpPr>
              <p:nvPr/>
            </p:nvSpPr>
            <p:spPr bwMode="auto">
              <a:xfrm>
                <a:off x="1458" y="3333"/>
                <a:ext cx="62" cy="69"/>
              </a:xfrm>
              <a:custGeom>
                <a:avLst/>
                <a:gdLst>
                  <a:gd name="T0" fmla="*/ 0 w 112"/>
                  <a:gd name="T1" fmla="*/ 1 h 106"/>
                  <a:gd name="T2" fmla="*/ 1 w 112"/>
                  <a:gd name="T3" fmla="*/ 8 h 106"/>
                  <a:gd name="T4" fmla="*/ 3 w 112"/>
                  <a:gd name="T5" fmla="*/ 8 h 106"/>
                  <a:gd name="T6" fmla="*/ 3 w 112"/>
                  <a:gd name="T7" fmla="*/ 0 h 106"/>
                  <a:gd name="T8" fmla="*/ 0 w 112"/>
                  <a:gd name="T9" fmla="*/ 1 h 106"/>
                  <a:gd name="T10" fmla="*/ 0 w 112"/>
                  <a:gd name="T11" fmla="*/ 1 h 106"/>
                  <a:gd name="T12" fmla="*/ 0 60000 65536"/>
                  <a:gd name="T13" fmla="*/ 0 60000 65536"/>
                  <a:gd name="T14" fmla="*/ 0 60000 65536"/>
                  <a:gd name="T15" fmla="*/ 0 60000 65536"/>
                  <a:gd name="T16" fmla="*/ 0 60000 65536"/>
                  <a:gd name="T17" fmla="*/ 0 60000 65536"/>
                  <a:gd name="T18" fmla="*/ 0 w 112"/>
                  <a:gd name="T19" fmla="*/ 0 h 106"/>
                  <a:gd name="T20" fmla="*/ 112 w 11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12" h="106">
                    <a:moveTo>
                      <a:pt x="0" y="9"/>
                    </a:moveTo>
                    <a:lnTo>
                      <a:pt x="5" y="102"/>
                    </a:lnTo>
                    <a:lnTo>
                      <a:pt x="108" y="106"/>
                    </a:lnTo>
                    <a:lnTo>
                      <a:pt x="112" y="0"/>
                    </a:lnTo>
                    <a:lnTo>
                      <a:pt x="0" y="9"/>
                    </a:lnTo>
                    <a:close/>
                  </a:path>
                </a:pathLst>
              </a:custGeom>
              <a:solidFill>
                <a:srgbClr val="B2F4FF"/>
              </a:solidFill>
              <a:ln w="9525">
                <a:noFill/>
                <a:round/>
                <a:headEnd/>
                <a:tailEnd/>
              </a:ln>
            </p:spPr>
            <p:txBody>
              <a:bodyPr/>
              <a:lstStyle/>
              <a:p>
                <a:endParaRPr lang="id-ID"/>
              </a:p>
            </p:txBody>
          </p:sp>
          <p:sp>
            <p:nvSpPr>
              <p:cNvPr id="15383" name="Freeform 22"/>
              <p:cNvSpPr>
                <a:spLocks/>
              </p:cNvSpPr>
              <p:nvPr/>
            </p:nvSpPr>
            <p:spPr bwMode="auto">
              <a:xfrm>
                <a:off x="1329" y="3160"/>
                <a:ext cx="89" cy="147"/>
              </a:xfrm>
              <a:custGeom>
                <a:avLst/>
                <a:gdLst>
                  <a:gd name="T0" fmla="*/ 1 w 158"/>
                  <a:gd name="T1" fmla="*/ 18 h 225"/>
                  <a:gd name="T2" fmla="*/ 0 w 158"/>
                  <a:gd name="T3" fmla="*/ 0 h 225"/>
                  <a:gd name="T4" fmla="*/ 5 w 158"/>
                  <a:gd name="T5" fmla="*/ 1 h 225"/>
                  <a:gd name="T6" fmla="*/ 5 w 158"/>
                  <a:gd name="T7" fmla="*/ 5 h 225"/>
                  <a:gd name="T8" fmla="*/ 3 w 158"/>
                  <a:gd name="T9" fmla="*/ 5 h 225"/>
                  <a:gd name="T10" fmla="*/ 1 w 158"/>
                  <a:gd name="T11" fmla="*/ 18 h 225"/>
                  <a:gd name="T12" fmla="*/ 1 w 158"/>
                  <a:gd name="T13" fmla="*/ 18 h 225"/>
                  <a:gd name="T14" fmla="*/ 0 60000 65536"/>
                  <a:gd name="T15" fmla="*/ 0 60000 65536"/>
                  <a:gd name="T16" fmla="*/ 0 60000 65536"/>
                  <a:gd name="T17" fmla="*/ 0 60000 65536"/>
                  <a:gd name="T18" fmla="*/ 0 60000 65536"/>
                  <a:gd name="T19" fmla="*/ 0 60000 65536"/>
                  <a:gd name="T20" fmla="*/ 0 60000 65536"/>
                  <a:gd name="T21" fmla="*/ 0 w 158"/>
                  <a:gd name="T22" fmla="*/ 0 h 225"/>
                  <a:gd name="T23" fmla="*/ 158 w 15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225">
                    <a:moveTo>
                      <a:pt x="40" y="225"/>
                    </a:moveTo>
                    <a:lnTo>
                      <a:pt x="0" y="0"/>
                    </a:lnTo>
                    <a:lnTo>
                      <a:pt x="158" y="4"/>
                    </a:lnTo>
                    <a:lnTo>
                      <a:pt x="153" y="63"/>
                    </a:lnTo>
                    <a:lnTo>
                      <a:pt x="75" y="63"/>
                    </a:lnTo>
                    <a:lnTo>
                      <a:pt x="40" y="225"/>
                    </a:lnTo>
                    <a:close/>
                  </a:path>
                </a:pathLst>
              </a:custGeom>
              <a:solidFill>
                <a:srgbClr val="7FACD2"/>
              </a:solidFill>
              <a:ln w="9525">
                <a:noFill/>
                <a:round/>
                <a:headEnd/>
                <a:tailEnd/>
              </a:ln>
            </p:spPr>
            <p:txBody>
              <a:bodyPr/>
              <a:lstStyle/>
              <a:p>
                <a:endParaRPr lang="id-ID"/>
              </a:p>
            </p:txBody>
          </p:sp>
          <p:sp>
            <p:nvSpPr>
              <p:cNvPr id="15384" name="Freeform 23"/>
              <p:cNvSpPr>
                <a:spLocks/>
              </p:cNvSpPr>
              <p:nvPr/>
            </p:nvSpPr>
            <p:spPr bwMode="auto">
              <a:xfrm>
                <a:off x="1448" y="3156"/>
                <a:ext cx="70" cy="144"/>
              </a:xfrm>
              <a:custGeom>
                <a:avLst/>
                <a:gdLst>
                  <a:gd name="T0" fmla="*/ 0 w 127"/>
                  <a:gd name="T1" fmla="*/ 18 h 220"/>
                  <a:gd name="T2" fmla="*/ 0 w 127"/>
                  <a:gd name="T3" fmla="*/ 1 h 220"/>
                  <a:gd name="T4" fmla="*/ 4 w 127"/>
                  <a:gd name="T5" fmla="*/ 0 h 220"/>
                  <a:gd name="T6" fmla="*/ 4 w 127"/>
                  <a:gd name="T7" fmla="*/ 5 h 220"/>
                  <a:gd name="T8" fmla="*/ 1 w 127"/>
                  <a:gd name="T9" fmla="*/ 5 h 220"/>
                  <a:gd name="T10" fmla="*/ 0 w 127"/>
                  <a:gd name="T11" fmla="*/ 18 h 220"/>
                  <a:gd name="T12" fmla="*/ 0 w 127"/>
                  <a:gd name="T13" fmla="*/ 18 h 220"/>
                  <a:gd name="T14" fmla="*/ 0 60000 65536"/>
                  <a:gd name="T15" fmla="*/ 0 60000 65536"/>
                  <a:gd name="T16" fmla="*/ 0 60000 65536"/>
                  <a:gd name="T17" fmla="*/ 0 60000 65536"/>
                  <a:gd name="T18" fmla="*/ 0 60000 65536"/>
                  <a:gd name="T19" fmla="*/ 0 60000 65536"/>
                  <a:gd name="T20" fmla="*/ 0 60000 65536"/>
                  <a:gd name="T21" fmla="*/ 0 w 127"/>
                  <a:gd name="T22" fmla="*/ 0 h 220"/>
                  <a:gd name="T23" fmla="*/ 127 w 12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20">
                    <a:moveTo>
                      <a:pt x="0" y="220"/>
                    </a:moveTo>
                    <a:lnTo>
                      <a:pt x="0" y="5"/>
                    </a:lnTo>
                    <a:lnTo>
                      <a:pt x="127" y="0"/>
                    </a:lnTo>
                    <a:lnTo>
                      <a:pt x="127" y="68"/>
                    </a:lnTo>
                    <a:lnTo>
                      <a:pt x="39" y="68"/>
                    </a:lnTo>
                    <a:lnTo>
                      <a:pt x="0" y="220"/>
                    </a:lnTo>
                    <a:close/>
                  </a:path>
                </a:pathLst>
              </a:custGeom>
              <a:solidFill>
                <a:srgbClr val="7FACD2"/>
              </a:solidFill>
              <a:ln w="9525">
                <a:noFill/>
                <a:round/>
                <a:headEnd/>
                <a:tailEnd/>
              </a:ln>
            </p:spPr>
            <p:txBody>
              <a:bodyPr/>
              <a:lstStyle/>
              <a:p>
                <a:endParaRPr lang="id-ID"/>
              </a:p>
            </p:txBody>
          </p:sp>
          <p:sp>
            <p:nvSpPr>
              <p:cNvPr id="15385" name="Freeform 24"/>
              <p:cNvSpPr>
                <a:spLocks/>
              </p:cNvSpPr>
              <p:nvPr/>
            </p:nvSpPr>
            <p:spPr bwMode="auto">
              <a:xfrm>
                <a:off x="1450" y="3336"/>
                <a:ext cx="79" cy="66"/>
              </a:xfrm>
              <a:custGeom>
                <a:avLst/>
                <a:gdLst>
                  <a:gd name="T0" fmla="*/ 4 w 143"/>
                  <a:gd name="T1" fmla="*/ 0 h 103"/>
                  <a:gd name="T2" fmla="*/ 0 w 143"/>
                  <a:gd name="T3" fmla="*/ 1 h 103"/>
                  <a:gd name="T4" fmla="*/ 1 w 143"/>
                  <a:gd name="T5" fmla="*/ 7 h 103"/>
                  <a:gd name="T6" fmla="*/ 4 w 143"/>
                  <a:gd name="T7" fmla="*/ 0 h 103"/>
                  <a:gd name="T8" fmla="*/ 4 w 143"/>
                  <a:gd name="T9" fmla="*/ 0 h 103"/>
                  <a:gd name="T10" fmla="*/ 0 60000 65536"/>
                  <a:gd name="T11" fmla="*/ 0 60000 65536"/>
                  <a:gd name="T12" fmla="*/ 0 60000 65536"/>
                  <a:gd name="T13" fmla="*/ 0 60000 65536"/>
                  <a:gd name="T14" fmla="*/ 0 60000 65536"/>
                  <a:gd name="T15" fmla="*/ 0 w 143"/>
                  <a:gd name="T16" fmla="*/ 0 h 103"/>
                  <a:gd name="T17" fmla="*/ 143 w 143"/>
                  <a:gd name="T18" fmla="*/ 103 h 103"/>
                </a:gdLst>
                <a:ahLst/>
                <a:cxnLst>
                  <a:cxn ang="T10">
                    <a:pos x="T0" y="T1"/>
                  </a:cxn>
                  <a:cxn ang="T11">
                    <a:pos x="T2" y="T3"/>
                  </a:cxn>
                  <a:cxn ang="T12">
                    <a:pos x="T4" y="T5"/>
                  </a:cxn>
                  <a:cxn ang="T13">
                    <a:pos x="T6" y="T7"/>
                  </a:cxn>
                  <a:cxn ang="T14">
                    <a:pos x="T8" y="T9"/>
                  </a:cxn>
                </a:cxnLst>
                <a:rect l="T15" t="T16" r="T17" b="T18"/>
                <a:pathLst>
                  <a:path w="143" h="103">
                    <a:moveTo>
                      <a:pt x="143" y="0"/>
                    </a:moveTo>
                    <a:lnTo>
                      <a:pt x="0" y="12"/>
                    </a:lnTo>
                    <a:lnTo>
                      <a:pt x="12" y="103"/>
                    </a:lnTo>
                    <a:lnTo>
                      <a:pt x="143" y="0"/>
                    </a:lnTo>
                    <a:close/>
                  </a:path>
                </a:pathLst>
              </a:custGeom>
              <a:solidFill>
                <a:srgbClr val="7FACD2"/>
              </a:solidFill>
              <a:ln w="9525">
                <a:noFill/>
                <a:round/>
                <a:headEnd/>
                <a:tailEnd/>
              </a:ln>
            </p:spPr>
            <p:txBody>
              <a:bodyPr/>
              <a:lstStyle/>
              <a:p>
                <a:endParaRPr lang="id-ID"/>
              </a:p>
            </p:txBody>
          </p:sp>
          <p:sp>
            <p:nvSpPr>
              <p:cNvPr id="15386" name="Freeform 25"/>
              <p:cNvSpPr>
                <a:spLocks/>
              </p:cNvSpPr>
              <p:nvPr/>
            </p:nvSpPr>
            <p:spPr bwMode="auto">
              <a:xfrm>
                <a:off x="1344" y="3333"/>
                <a:ext cx="74" cy="67"/>
              </a:xfrm>
              <a:custGeom>
                <a:avLst/>
                <a:gdLst>
                  <a:gd name="T0" fmla="*/ 4 w 133"/>
                  <a:gd name="T1" fmla="*/ 0 h 102"/>
                  <a:gd name="T2" fmla="*/ 0 w 133"/>
                  <a:gd name="T3" fmla="*/ 1 h 102"/>
                  <a:gd name="T4" fmla="*/ 1 w 133"/>
                  <a:gd name="T5" fmla="*/ 8 h 102"/>
                  <a:gd name="T6" fmla="*/ 2 w 133"/>
                  <a:gd name="T7" fmla="*/ 8 h 102"/>
                  <a:gd name="T8" fmla="*/ 2 w 133"/>
                  <a:gd name="T9" fmla="*/ 5 h 102"/>
                  <a:gd name="T10" fmla="*/ 4 w 133"/>
                  <a:gd name="T11" fmla="*/ 0 h 102"/>
                  <a:gd name="T12" fmla="*/ 4 w 133"/>
                  <a:gd name="T13" fmla="*/ 0 h 102"/>
                  <a:gd name="T14" fmla="*/ 0 60000 65536"/>
                  <a:gd name="T15" fmla="*/ 0 60000 65536"/>
                  <a:gd name="T16" fmla="*/ 0 60000 65536"/>
                  <a:gd name="T17" fmla="*/ 0 60000 65536"/>
                  <a:gd name="T18" fmla="*/ 0 60000 65536"/>
                  <a:gd name="T19" fmla="*/ 0 60000 65536"/>
                  <a:gd name="T20" fmla="*/ 0 60000 65536"/>
                  <a:gd name="T21" fmla="*/ 0 w 133"/>
                  <a:gd name="T22" fmla="*/ 0 h 102"/>
                  <a:gd name="T23" fmla="*/ 133 w 133"/>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02">
                    <a:moveTo>
                      <a:pt x="133" y="0"/>
                    </a:moveTo>
                    <a:lnTo>
                      <a:pt x="0" y="9"/>
                    </a:lnTo>
                    <a:lnTo>
                      <a:pt x="21" y="102"/>
                    </a:lnTo>
                    <a:lnTo>
                      <a:pt x="65" y="102"/>
                    </a:lnTo>
                    <a:lnTo>
                      <a:pt x="74" y="58"/>
                    </a:lnTo>
                    <a:lnTo>
                      <a:pt x="133" y="0"/>
                    </a:lnTo>
                    <a:close/>
                  </a:path>
                </a:pathLst>
              </a:custGeom>
              <a:solidFill>
                <a:srgbClr val="7FACD2"/>
              </a:solidFill>
              <a:ln w="9525">
                <a:noFill/>
                <a:round/>
                <a:headEnd/>
                <a:tailEnd/>
              </a:ln>
            </p:spPr>
            <p:txBody>
              <a:bodyPr/>
              <a:lstStyle/>
              <a:p>
                <a:endParaRPr lang="id-ID"/>
              </a:p>
            </p:txBody>
          </p:sp>
          <p:sp>
            <p:nvSpPr>
              <p:cNvPr id="15387" name="Freeform 26"/>
              <p:cNvSpPr>
                <a:spLocks/>
              </p:cNvSpPr>
              <p:nvPr/>
            </p:nvSpPr>
            <p:spPr bwMode="auto">
              <a:xfrm>
                <a:off x="1281" y="3112"/>
                <a:ext cx="262" cy="327"/>
              </a:xfrm>
              <a:custGeom>
                <a:avLst/>
                <a:gdLst>
                  <a:gd name="T0" fmla="*/ 14 w 470"/>
                  <a:gd name="T1" fmla="*/ 0 h 500"/>
                  <a:gd name="T2" fmla="*/ 1 w 470"/>
                  <a:gd name="T3" fmla="*/ 0 h 500"/>
                  <a:gd name="T4" fmla="*/ 0 w 470"/>
                  <a:gd name="T5" fmla="*/ 5 h 500"/>
                  <a:gd name="T6" fmla="*/ 2 w 470"/>
                  <a:gd name="T7" fmla="*/ 39 h 500"/>
                  <a:gd name="T8" fmla="*/ 1 w 470"/>
                  <a:gd name="T9" fmla="*/ 4 h 500"/>
                  <a:gd name="T10" fmla="*/ 14 w 470"/>
                  <a:gd name="T11" fmla="*/ 0 h 500"/>
                  <a:gd name="T12" fmla="*/ 14 w 470"/>
                  <a:gd name="T13" fmla="*/ 0 h 500"/>
                  <a:gd name="T14" fmla="*/ 0 60000 65536"/>
                  <a:gd name="T15" fmla="*/ 0 60000 65536"/>
                  <a:gd name="T16" fmla="*/ 0 60000 65536"/>
                  <a:gd name="T17" fmla="*/ 0 60000 65536"/>
                  <a:gd name="T18" fmla="*/ 0 60000 65536"/>
                  <a:gd name="T19" fmla="*/ 0 60000 65536"/>
                  <a:gd name="T20" fmla="*/ 0 60000 65536"/>
                  <a:gd name="T21" fmla="*/ 0 w 470"/>
                  <a:gd name="T22" fmla="*/ 0 h 500"/>
                  <a:gd name="T23" fmla="*/ 470 w 470"/>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 h="500">
                    <a:moveTo>
                      <a:pt x="470" y="0"/>
                    </a:moveTo>
                    <a:lnTo>
                      <a:pt x="19" y="0"/>
                    </a:lnTo>
                    <a:lnTo>
                      <a:pt x="0" y="53"/>
                    </a:lnTo>
                    <a:lnTo>
                      <a:pt x="84" y="500"/>
                    </a:lnTo>
                    <a:lnTo>
                      <a:pt x="49" y="50"/>
                    </a:lnTo>
                    <a:lnTo>
                      <a:pt x="470" y="0"/>
                    </a:lnTo>
                    <a:close/>
                  </a:path>
                </a:pathLst>
              </a:custGeom>
              <a:solidFill>
                <a:srgbClr val="FFCC7F"/>
              </a:solidFill>
              <a:ln w="9525">
                <a:noFill/>
                <a:round/>
                <a:headEnd/>
                <a:tailEnd/>
              </a:ln>
            </p:spPr>
            <p:txBody>
              <a:bodyPr/>
              <a:lstStyle/>
              <a:p>
                <a:endParaRPr lang="id-ID"/>
              </a:p>
            </p:txBody>
          </p:sp>
          <p:sp>
            <p:nvSpPr>
              <p:cNvPr id="15388" name="Freeform 27"/>
              <p:cNvSpPr>
                <a:spLocks/>
              </p:cNvSpPr>
              <p:nvPr/>
            </p:nvSpPr>
            <p:spPr bwMode="auto">
              <a:xfrm>
                <a:off x="1990" y="3512"/>
                <a:ext cx="64" cy="266"/>
              </a:xfrm>
              <a:custGeom>
                <a:avLst/>
                <a:gdLst>
                  <a:gd name="T0" fmla="*/ 4 w 112"/>
                  <a:gd name="T1" fmla="*/ 0 h 407"/>
                  <a:gd name="T2" fmla="*/ 1 w 112"/>
                  <a:gd name="T3" fmla="*/ 1 h 407"/>
                  <a:gd name="T4" fmla="*/ 0 w 112"/>
                  <a:gd name="T5" fmla="*/ 32 h 407"/>
                  <a:gd name="T6" fmla="*/ 2 w 112"/>
                  <a:gd name="T7" fmla="*/ 3 h 407"/>
                  <a:gd name="T8" fmla="*/ 4 w 112"/>
                  <a:gd name="T9" fmla="*/ 0 h 407"/>
                  <a:gd name="T10" fmla="*/ 4 w 112"/>
                  <a:gd name="T11" fmla="*/ 0 h 407"/>
                  <a:gd name="T12" fmla="*/ 0 60000 65536"/>
                  <a:gd name="T13" fmla="*/ 0 60000 65536"/>
                  <a:gd name="T14" fmla="*/ 0 60000 65536"/>
                  <a:gd name="T15" fmla="*/ 0 60000 65536"/>
                  <a:gd name="T16" fmla="*/ 0 60000 65536"/>
                  <a:gd name="T17" fmla="*/ 0 60000 65536"/>
                  <a:gd name="T18" fmla="*/ 0 w 112"/>
                  <a:gd name="T19" fmla="*/ 0 h 407"/>
                  <a:gd name="T20" fmla="*/ 112 w 112"/>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112" h="407">
                    <a:moveTo>
                      <a:pt x="112" y="0"/>
                    </a:moveTo>
                    <a:lnTo>
                      <a:pt x="9" y="6"/>
                    </a:lnTo>
                    <a:lnTo>
                      <a:pt x="0" y="407"/>
                    </a:lnTo>
                    <a:lnTo>
                      <a:pt x="49" y="44"/>
                    </a:lnTo>
                    <a:lnTo>
                      <a:pt x="112" y="0"/>
                    </a:lnTo>
                    <a:close/>
                  </a:path>
                </a:pathLst>
              </a:custGeom>
              <a:solidFill>
                <a:srgbClr val="FFCC7F"/>
              </a:solidFill>
              <a:ln w="9525">
                <a:noFill/>
                <a:round/>
                <a:headEnd/>
                <a:tailEnd/>
              </a:ln>
            </p:spPr>
            <p:txBody>
              <a:bodyPr/>
              <a:lstStyle/>
              <a:p>
                <a:endParaRPr lang="id-ID"/>
              </a:p>
            </p:txBody>
          </p:sp>
          <p:sp>
            <p:nvSpPr>
              <p:cNvPr id="15389" name="Freeform 28"/>
              <p:cNvSpPr>
                <a:spLocks/>
              </p:cNvSpPr>
              <p:nvPr/>
            </p:nvSpPr>
            <p:spPr bwMode="auto">
              <a:xfrm>
                <a:off x="1690" y="3138"/>
                <a:ext cx="252" cy="563"/>
              </a:xfrm>
              <a:custGeom>
                <a:avLst/>
                <a:gdLst>
                  <a:gd name="T0" fmla="*/ 1 w 450"/>
                  <a:gd name="T1" fmla="*/ 67 h 859"/>
                  <a:gd name="T2" fmla="*/ 0 w 450"/>
                  <a:gd name="T3" fmla="*/ 0 h 859"/>
                  <a:gd name="T4" fmla="*/ 14 w 450"/>
                  <a:gd name="T5" fmla="*/ 3 h 859"/>
                  <a:gd name="T6" fmla="*/ 12 w 450"/>
                  <a:gd name="T7" fmla="*/ 66 h 859"/>
                  <a:gd name="T8" fmla="*/ 12 w 450"/>
                  <a:gd name="T9" fmla="*/ 9 h 859"/>
                  <a:gd name="T10" fmla="*/ 3 w 450"/>
                  <a:gd name="T11" fmla="*/ 7 h 859"/>
                  <a:gd name="T12" fmla="*/ 2 w 450"/>
                  <a:gd name="T13" fmla="*/ 20 h 859"/>
                  <a:gd name="T14" fmla="*/ 3 w 450"/>
                  <a:gd name="T15" fmla="*/ 68 h 859"/>
                  <a:gd name="T16" fmla="*/ 1 w 450"/>
                  <a:gd name="T17" fmla="*/ 67 h 859"/>
                  <a:gd name="T18" fmla="*/ 1 w 450"/>
                  <a:gd name="T19" fmla="*/ 6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859"/>
                  <a:gd name="T32" fmla="*/ 450 w 450"/>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859">
                    <a:moveTo>
                      <a:pt x="15" y="844"/>
                    </a:moveTo>
                    <a:lnTo>
                      <a:pt x="0" y="0"/>
                    </a:lnTo>
                    <a:lnTo>
                      <a:pt x="450" y="38"/>
                    </a:lnTo>
                    <a:lnTo>
                      <a:pt x="384" y="825"/>
                    </a:lnTo>
                    <a:lnTo>
                      <a:pt x="401" y="116"/>
                    </a:lnTo>
                    <a:lnTo>
                      <a:pt x="97" y="86"/>
                    </a:lnTo>
                    <a:lnTo>
                      <a:pt x="78" y="257"/>
                    </a:lnTo>
                    <a:lnTo>
                      <a:pt x="112" y="859"/>
                    </a:lnTo>
                    <a:lnTo>
                      <a:pt x="15" y="844"/>
                    </a:lnTo>
                    <a:close/>
                  </a:path>
                </a:pathLst>
              </a:custGeom>
              <a:solidFill>
                <a:srgbClr val="000000"/>
              </a:solidFill>
              <a:ln w="9525">
                <a:noFill/>
                <a:round/>
                <a:headEnd/>
                <a:tailEnd/>
              </a:ln>
            </p:spPr>
            <p:txBody>
              <a:bodyPr/>
              <a:lstStyle/>
              <a:p>
                <a:endParaRPr lang="id-ID"/>
              </a:p>
            </p:txBody>
          </p:sp>
          <p:sp>
            <p:nvSpPr>
              <p:cNvPr id="15390" name="Freeform 29"/>
              <p:cNvSpPr>
                <a:spLocks/>
              </p:cNvSpPr>
              <p:nvPr/>
            </p:nvSpPr>
            <p:spPr bwMode="auto">
              <a:xfrm>
                <a:off x="1281" y="3506"/>
                <a:ext cx="409" cy="67"/>
              </a:xfrm>
              <a:custGeom>
                <a:avLst/>
                <a:gdLst>
                  <a:gd name="T0" fmla="*/ 0 w 734"/>
                  <a:gd name="T1" fmla="*/ 3 h 102"/>
                  <a:gd name="T2" fmla="*/ 21 w 734"/>
                  <a:gd name="T3" fmla="*/ 0 h 102"/>
                  <a:gd name="T4" fmla="*/ 22 w 734"/>
                  <a:gd name="T5" fmla="*/ 3 h 102"/>
                  <a:gd name="T6" fmla="*/ 1 w 734"/>
                  <a:gd name="T7" fmla="*/ 8 h 102"/>
                  <a:gd name="T8" fmla="*/ 0 w 734"/>
                  <a:gd name="T9" fmla="*/ 3 h 102"/>
                  <a:gd name="T10" fmla="*/ 0 w 734"/>
                  <a:gd name="T11" fmla="*/ 3 h 102"/>
                  <a:gd name="T12" fmla="*/ 0 60000 65536"/>
                  <a:gd name="T13" fmla="*/ 0 60000 65536"/>
                  <a:gd name="T14" fmla="*/ 0 60000 65536"/>
                  <a:gd name="T15" fmla="*/ 0 60000 65536"/>
                  <a:gd name="T16" fmla="*/ 0 60000 65536"/>
                  <a:gd name="T17" fmla="*/ 0 60000 65536"/>
                  <a:gd name="T18" fmla="*/ 0 w 734"/>
                  <a:gd name="T19" fmla="*/ 0 h 102"/>
                  <a:gd name="T20" fmla="*/ 734 w 734"/>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734" h="102">
                    <a:moveTo>
                      <a:pt x="0" y="40"/>
                    </a:moveTo>
                    <a:lnTo>
                      <a:pt x="715" y="0"/>
                    </a:lnTo>
                    <a:lnTo>
                      <a:pt x="734" y="40"/>
                    </a:lnTo>
                    <a:lnTo>
                      <a:pt x="10" y="102"/>
                    </a:lnTo>
                    <a:lnTo>
                      <a:pt x="0" y="40"/>
                    </a:lnTo>
                    <a:close/>
                  </a:path>
                </a:pathLst>
              </a:custGeom>
              <a:solidFill>
                <a:srgbClr val="C88347"/>
              </a:solidFill>
              <a:ln w="9525">
                <a:noFill/>
                <a:round/>
                <a:headEnd/>
                <a:tailEnd/>
              </a:ln>
            </p:spPr>
            <p:txBody>
              <a:bodyPr/>
              <a:lstStyle/>
              <a:p>
                <a:endParaRPr lang="id-ID"/>
              </a:p>
            </p:txBody>
          </p:sp>
          <p:sp>
            <p:nvSpPr>
              <p:cNvPr id="15391" name="Freeform 30"/>
              <p:cNvSpPr>
                <a:spLocks/>
              </p:cNvSpPr>
              <p:nvPr/>
            </p:nvSpPr>
            <p:spPr bwMode="auto">
              <a:xfrm>
                <a:off x="1333" y="3601"/>
                <a:ext cx="316" cy="29"/>
              </a:xfrm>
              <a:custGeom>
                <a:avLst/>
                <a:gdLst>
                  <a:gd name="T0" fmla="*/ 0 w 567"/>
                  <a:gd name="T1" fmla="*/ 1 h 44"/>
                  <a:gd name="T2" fmla="*/ 17 w 567"/>
                  <a:gd name="T3" fmla="*/ 0 h 44"/>
                  <a:gd name="T4" fmla="*/ 17 w 567"/>
                  <a:gd name="T5" fmla="*/ 3 h 44"/>
                  <a:gd name="T6" fmla="*/ 3 w 567"/>
                  <a:gd name="T7" fmla="*/ 4 h 44"/>
                  <a:gd name="T8" fmla="*/ 0 w 567"/>
                  <a:gd name="T9" fmla="*/ 1 h 44"/>
                  <a:gd name="T10" fmla="*/ 0 w 567"/>
                  <a:gd name="T11" fmla="*/ 1 h 44"/>
                  <a:gd name="T12" fmla="*/ 0 60000 65536"/>
                  <a:gd name="T13" fmla="*/ 0 60000 65536"/>
                  <a:gd name="T14" fmla="*/ 0 60000 65536"/>
                  <a:gd name="T15" fmla="*/ 0 60000 65536"/>
                  <a:gd name="T16" fmla="*/ 0 60000 65536"/>
                  <a:gd name="T17" fmla="*/ 0 60000 65536"/>
                  <a:gd name="T18" fmla="*/ 0 w 567"/>
                  <a:gd name="T19" fmla="*/ 0 h 44"/>
                  <a:gd name="T20" fmla="*/ 567 w 5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67" h="44">
                    <a:moveTo>
                      <a:pt x="0" y="15"/>
                    </a:moveTo>
                    <a:lnTo>
                      <a:pt x="548" y="0"/>
                    </a:lnTo>
                    <a:lnTo>
                      <a:pt x="567" y="40"/>
                    </a:lnTo>
                    <a:lnTo>
                      <a:pt x="93" y="44"/>
                    </a:lnTo>
                    <a:lnTo>
                      <a:pt x="0" y="15"/>
                    </a:lnTo>
                    <a:close/>
                  </a:path>
                </a:pathLst>
              </a:custGeom>
              <a:solidFill>
                <a:srgbClr val="FFCC7F"/>
              </a:solidFill>
              <a:ln w="9525">
                <a:noFill/>
                <a:round/>
                <a:headEnd/>
                <a:tailEnd/>
              </a:ln>
            </p:spPr>
            <p:txBody>
              <a:bodyPr/>
              <a:lstStyle/>
              <a:p>
                <a:endParaRPr lang="id-ID"/>
              </a:p>
            </p:txBody>
          </p:sp>
          <p:sp>
            <p:nvSpPr>
              <p:cNvPr id="15392" name="Freeform 31"/>
              <p:cNvSpPr>
                <a:spLocks/>
              </p:cNvSpPr>
              <p:nvPr/>
            </p:nvSpPr>
            <p:spPr bwMode="auto">
              <a:xfrm>
                <a:off x="1661" y="3566"/>
                <a:ext cx="50" cy="241"/>
              </a:xfrm>
              <a:custGeom>
                <a:avLst/>
                <a:gdLst>
                  <a:gd name="T0" fmla="*/ 2 w 91"/>
                  <a:gd name="T1" fmla="*/ 1 h 367"/>
                  <a:gd name="T2" fmla="*/ 0 w 91"/>
                  <a:gd name="T3" fmla="*/ 0 h 367"/>
                  <a:gd name="T4" fmla="*/ 1 w 91"/>
                  <a:gd name="T5" fmla="*/ 9 h 367"/>
                  <a:gd name="T6" fmla="*/ 1 w 91"/>
                  <a:gd name="T7" fmla="*/ 30 h 367"/>
                  <a:gd name="T8" fmla="*/ 2 w 91"/>
                  <a:gd name="T9" fmla="*/ 1 h 367"/>
                  <a:gd name="T10" fmla="*/ 2 w 91"/>
                  <a:gd name="T11" fmla="*/ 1 h 367"/>
                  <a:gd name="T12" fmla="*/ 0 60000 65536"/>
                  <a:gd name="T13" fmla="*/ 0 60000 65536"/>
                  <a:gd name="T14" fmla="*/ 0 60000 65536"/>
                  <a:gd name="T15" fmla="*/ 0 60000 65536"/>
                  <a:gd name="T16" fmla="*/ 0 60000 65536"/>
                  <a:gd name="T17" fmla="*/ 0 60000 65536"/>
                  <a:gd name="T18" fmla="*/ 0 w 91"/>
                  <a:gd name="T19" fmla="*/ 0 h 367"/>
                  <a:gd name="T20" fmla="*/ 91 w 91"/>
                  <a:gd name="T21" fmla="*/ 367 h 367"/>
                </a:gdLst>
                <a:ahLst/>
                <a:cxnLst>
                  <a:cxn ang="T12">
                    <a:pos x="T0" y="T1"/>
                  </a:cxn>
                  <a:cxn ang="T13">
                    <a:pos x="T2" y="T3"/>
                  </a:cxn>
                  <a:cxn ang="T14">
                    <a:pos x="T4" y="T5"/>
                  </a:cxn>
                  <a:cxn ang="T15">
                    <a:pos x="T6" y="T7"/>
                  </a:cxn>
                  <a:cxn ang="T16">
                    <a:pos x="T8" y="T9"/>
                  </a:cxn>
                  <a:cxn ang="T17">
                    <a:pos x="T10" y="T11"/>
                  </a:cxn>
                </a:cxnLst>
                <a:rect l="T18" t="T19" r="T20" b="T21"/>
                <a:pathLst>
                  <a:path w="91" h="367">
                    <a:moveTo>
                      <a:pt x="91" y="9"/>
                    </a:moveTo>
                    <a:lnTo>
                      <a:pt x="0" y="0"/>
                    </a:lnTo>
                    <a:lnTo>
                      <a:pt x="28" y="103"/>
                    </a:lnTo>
                    <a:lnTo>
                      <a:pt x="13" y="367"/>
                    </a:lnTo>
                    <a:lnTo>
                      <a:pt x="91" y="9"/>
                    </a:lnTo>
                    <a:close/>
                  </a:path>
                </a:pathLst>
              </a:custGeom>
              <a:solidFill>
                <a:srgbClr val="FFCC7F"/>
              </a:solidFill>
              <a:ln w="9525">
                <a:noFill/>
                <a:round/>
                <a:headEnd/>
                <a:tailEnd/>
              </a:ln>
            </p:spPr>
            <p:txBody>
              <a:bodyPr/>
              <a:lstStyle/>
              <a:p>
                <a:endParaRPr lang="id-ID"/>
              </a:p>
            </p:txBody>
          </p:sp>
          <p:sp>
            <p:nvSpPr>
              <p:cNvPr id="15393" name="Freeform 32"/>
              <p:cNvSpPr>
                <a:spLocks/>
              </p:cNvSpPr>
              <p:nvPr/>
            </p:nvSpPr>
            <p:spPr bwMode="auto">
              <a:xfrm>
                <a:off x="1259" y="3618"/>
                <a:ext cx="172" cy="44"/>
              </a:xfrm>
              <a:custGeom>
                <a:avLst/>
                <a:gdLst>
                  <a:gd name="T0" fmla="*/ 0 w 310"/>
                  <a:gd name="T1" fmla="*/ 3 h 64"/>
                  <a:gd name="T2" fmla="*/ 1 w 310"/>
                  <a:gd name="T3" fmla="*/ 0 h 64"/>
                  <a:gd name="T4" fmla="*/ 4 w 310"/>
                  <a:gd name="T5" fmla="*/ 1 h 64"/>
                  <a:gd name="T6" fmla="*/ 9 w 310"/>
                  <a:gd name="T7" fmla="*/ 6 h 64"/>
                  <a:gd name="T8" fmla="*/ 2 w 310"/>
                  <a:gd name="T9" fmla="*/ 7 h 64"/>
                  <a:gd name="T10" fmla="*/ 0 w 310"/>
                  <a:gd name="T11" fmla="*/ 3 h 64"/>
                  <a:gd name="T12" fmla="*/ 0 w 310"/>
                  <a:gd name="T13" fmla="*/ 3 h 64"/>
                  <a:gd name="T14" fmla="*/ 0 60000 65536"/>
                  <a:gd name="T15" fmla="*/ 0 60000 65536"/>
                  <a:gd name="T16" fmla="*/ 0 60000 65536"/>
                  <a:gd name="T17" fmla="*/ 0 60000 65536"/>
                  <a:gd name="T18" fmla="*/ 0 60000 65536"/>
                  <a:gd name="T19" fmla="*/ 0 60000 65536"/>
                  <a:gd name="T20" fmla="*/ 0 60000 65536"/>
                  <a:gd name="T21" fmla="*/ 0 w 310"/>
                  <a:gd name="T22" fmla="*/ 0 h 64"/>
                  <a:gd name="T23" fmla="*/ 310 w 31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64">
                    <a:moveTo>
                      <a:pt x="0" y="26"/>
                    </a:moveTo>
                    <a:lnTo>
                      <a:pt x="21" y="0"/>
                    </a:lnTo>
                    <a:lnTo>
                      <a:pt x="139" y="5"/>
                    </a:lnTo>
                    <a:lnTo>
                      <a:pt x="310" y="59"/>
                    </a:lnTo>
                    <a:lnTo>
                      <a:pt x="59" y="64"/>
                    </a:lnTo>
                    <a:lnTo>
                      <a:pt x="0" y="26"/>
                    </a:lnTo>
                    <a:close/>
                  </a:path>
                </a:pathLst>
              </a:custGeom>
              <a:solidFill>
                <a:srgbClr val="6A3C24"/>
              </a:solidFill>
              <a:ln w="9525">
                <a:noFill/>
                <a:round/>
                <a:headEnd/>
                <a:tailEnd/>
              </a:ln>
            </p:spPr>
            <p:txBody>
              <a:bodyPr/>
              <a:lstStyle/>
              <a:p>
                <a:endParaRPr lang="id-ID"/>
              </a:p>
            </p:txBody>
          </p:sp>
          <p:sp>
            <p:nvSpPr>
              <p:cNvPr id="15394" name="Freeform 33"/>
              <p:cNvSpPr>
                <a:spLocks/>
              </p:cNvSpPr>
              <p:nvPr/>
            </p:nvSpPr>
            <p:spPr bwMode="auto">
              <a:xfrm>
                <a:off x="1736" y="3393"/>
                <a:ext cx="32" cy="121"/>
              </a:xfrm>
              <a:custGeom>
                <a:avLst/>
                <a:gdLst>
                  <a:gd name="T0" fmla="*/ 0 w 57"/>
                  <a:gd name="T1" fmla="*/ 0 h 182"/>
                  <a:gd name="T2" fmla="*/ 2 w 57"/>
                  <a:gd name="T3" fmla="*/ 1 h 182"/>
                  <a:gd name="T4" fmla="*/ 1 w 57"/>
                  <a:gd name="T5" fmla="*/ 7 h 182"/>
                  <a:gd name="T6" fmla="*/ 1 w 57"/>
                  <a:gd name="T7" fmla="*/ 15 h 182"/>
                  <a:gd name="T8" fmla="*/ 1 w 57"/>
                  <a:gd name="T9" fmla="*/ 15 h 182"/>
                  <a:gd name="T10" fmla="*/ 0 w 57"/>
                  <a:gd name="T11" fmla="*/ 0 h 182"/>
                  <a:gd name="T12" fmla="*/ 0 w 57"/>
                  <a:gd name="T13" fmla="*/ 0 h 182"/>
                  <a:gd name="T14" fmla="*/ 0 60000 65536"/>
                  <a:gd name="T15" fmla="*/ 0 60000 65536"/>
                  <a:gd name="T16" fmla="*/ 0 60000 65536"/>
                  <a:gd name="T17" fmla="*/ 0 60000 65536"/>
                  <a:gd name="T18" fmla="*/ 0 60000 65536"/>
                  <a:gd name="T19" fmla="*/ 0 60000 65536"/>
                  <a:gd name="T20" fmla="*/ 0 60000 65536"/>
                  <a:gd name="T21" fmla="*/ 0 w 57"/>
                  <a:gd name="T22" fmla="*/ 0 h 182"/>
                  <a:gd name="T23" fmla="*/ 57 w 57"/>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82">
                    <a:moveTo>
                      <a:pt x="0" y="0"/>
                    </a:moveTo>
                    <a:lnTo>
                      <a:pt x="57" y="11"/>
                    </a:lnTo>
                    <a:lnTo>
                      <a:pt x="34" y="81"/>
                    </a:lnTo>
                    <a:lnTo>
                      <a:pt x="34" y="182"/>
                    </a:lnTo>
                    <a:lnTo>
                      <a:pt x="15" y="178"/>
                    </a:lnTo>
                    <a:lnTo>
                      <a:pt x="0" y="0"/>
                    </a:lnTo>
                    <a:close/>
                  </a:path>
                </a:pathLst>
              </a:custGeom>
              <a:solidFill>
                <a:srgbClr val="FFE5E5"/>
              </a:solidFill>
              <a:ln w="9525">
                <a:noFill/>
                <a:round/>
                <a:headEnd/>
                <a:tailEnd/>
              </a:ln>
            </p:spPr>
            <p:txBody>
              <a:bodyPr/>
              <a:lstStyle/>
              <a:p>
                <a:endParaRPr lang="id-ID"/>
              </a:p>
            </p:txBody>
          </p:sp>
          <p:sp>
            <p:nvSpPr>
              <p:cNvPr id="15395" name="Freeform 34"/>
              <p:cNvSpPr>
                <a:spLocks/>
              </p:cNvSpPr>
              <p:nvPr/>
            </p:nvSpPr>
            <p:spPr bwMode="auto">
              <a:xfrm>
                <a:off x="1716" y="3408"/>
                <a:ext cx="37" cy="114"/>
              </a:xfrm>
              <a:custGeom>
                <a:avLst/>
                <a:gdLst>
                  <a:gd name="T0" fmla="*/ 2 w 64"/>
                  <a:gd name="T1" fmla="*/ 0 h 174"/>
                  <a:gd name="T2" fmla="*/ 1 w 64"/>
                  <a:gd name="T3" fmla="*/ 2 h 174"/>
                  <a:gd name="T4" fmla="*/ 1 w 64"/>
                  <a:gd name="T5" fmla="*/ 4 h 174"/>
                  <a:gd name="T6" fmla="*/ 1 w 64"/>
                  <a:gd name="T7" fmla="*/ 4 h 174"/>
                  <a:gd name="T8" fmla="*/ 1 w 64"/>
                  <a:gd name="T9" fmla="*/ 8 h 174"/>
                  <a:gd name="T10" fmla="*/ 0 w 64"/>
                  <a:gd name="T11" fmla="*/ 9 h 174"/>
                  <a:gd name="T12" fmla="*/ 0 w 64"/>
                  <a:gd name="T13" fmla="*/ 11 h 174"/>
                  <a:gd name="T14" fmla="*/ 1 w 64"/>
                  <a:gd name="T15" fmla="*/ 11 h 174"/>
                  <a:gd name="T16" fmla="*/ 1 w 64"/>
                  <a:gd name="T17" fmla="*/ 14 h 174"/>
                  <a:gd name="T18" fmla="*/ 2 w 64"/>
                  <a:gd name="T19" fmla="*/ 12 h 174"/>
                  <a:gd name="T20" fmla="*/ 2 w 64"/>
                  <a:gd name="T21" fmla="*/ 10 h 174"/>
                  <a:gd name="T22" fmla="*/ 2 w 64"/>
                  <a:gd name="T23" fmla="*/ 0 h 174"/>
                  <a:gd name="T24" fmla="*/ 2 w 64"/>
                  <a:gd name="T25" fmla="*/ 0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74"/>
                  <a:gd name="T41" fmla="*/ 64 w 6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74">
                    <a:moveTo>
                      <a:pt x="38" y="0"/>
                    </a:moveTo>
                    <a:lnTo>
                      <a:pt x="7" y="22"/>
                    </a:lnTo>
                    <a:lnTo>
                      <a:pt x="9" y="47"/>
                    </a:lnTo>
                    <a:lnTo>
                      <a:pt x="28" y="51"/>
                    </a:lnTo>
                    <a:lnTo>
                      <a:pt x="28" y="95"/>
                    </a:lnTo>
                    <a:lnTo>
                      <a:pt x="0" y="114"/>
                    </a:lnTo>
                    <a:lnTo>
                      <a:pt x="0" y="138"/>
                    </a:lnTo>
                    <a:lnTo>
                      <a:pt x="28" y="142"/>
                    </a:lnTo>
                    <a:lnTo>
                      <a:pt x="32" y="174"/>
                    </a:lnTo>
                    <a:lnTo>
                      <a:pt x="64" y="161"/>
                    </a:lnTo>
                    <a:lnTo>
                      <a:pt x="47" y="133"/>
                    </a:lnTo>
                    <a:lnTo>
                      <a:pt x="38" y="0"/>
                    </a:lnTo>
                    <a:close/>
                  </a:path>
                </a:pathLst>
              </a:custGeom>
              <a:solidFill>
                <a:srgbClr val="755B5B"/>
              </a:solidFill>
              <a:ln w="9525">
                <a:noFill/>
                <a:round/>
                <a:headEnd/>
                <a:tailEnd/>
              </a:ln>
            </p:spPr>
            <p:txBody>
              <a:bodyPr/>
              <a:lstStyle/>
              <a:p>
                <a:endParaRPr lang="id-ID"/>
              </a:p>
            </p:txBody>
          </p:sp>
          <p:sp>
            <p:nvSpPr>
              <p:cNvPr id="15396" name="Freeform 35"/>
              <p:cNvSpPr>
                <a:spLocks/>
              </p:cNvSpPr>
              <p:nvPr/>
            </p:nvSpPr>
            <p:spPr bwMode="auto">
              <a:xfrm>
                <a:off x="1567" y="2736"/>
                <a:ext cx="231" cy="45"/>
              </a:xfrm>
              <a:custGeom>
                <a:avLst/>
                <a:gdLst>
                  <a:gd name="T0" fmla="*/ 1 w 415"/>
                  <a:gd name="T1" fmla="*/ 0 h 69"/>
                  <a:gd name="T2" fmla="*/ 12 w 415"/>
                  <a:gd name="T3" fmla="*/ 5 h 69"/>
                  <a:gd name="T4" fmla="*/ 0 w 415"/>
                  <a:gd name="T5" fmla="*/ 3 h 69"/>
                  <a:gd name="T6" fmla="*/ 1 w 415"/>
                  <a:gd name="T7" fmla="*/ 0 h 69"/>
                  <a:gd name="T8" fmla="*/ 1 w 415"/>
                  <a:gd name="T9" fmla="*/ 0 h 69"/>
                  <a:gd name="T10" fmla="*/ 0 60000 65536"/>
                  <a:gd name="T11" fmla="*/ 0 60000 65536"/>
                  <a:gd name="T12" fmla="*/ 0 60000 65536"/>
                  <a:gd name="T13" fmla="*/ 0 60000 65536"/>
                  <a:gd name="T14" fmla="*/ 0 60000 65536"/>
                  <a:gd name="T15" fmla="*/ 0 w 415"/>
                  <a:gd name="T16" fmla="*/ 0 h 69"/>
                  <a:gd name="T17" fmla="*/ 415 w 415"/>
                  <a:gd name="T18" fmla="*/ 69 h 69"/>
                </a:gdLst>
                <a:ahLst/>
                <a:cxnLst>
                  <a:cxn ang="T10">
                    <a:pos x="T0" y="T1"/>
                  </a:cxn>
                  <a:cxn ang="T11">
                    <a:pos x="T2" y="T3"/>
                  </a:cxn>
                  <a:cxn ang="T12">
                    <a:pos x="T4" y="T5"/>
                  </a:cxn>
                  <a:cxn ang="T13">
                    <a:pos x="T6" y="T7"/>
                  </a:cxn>
                  <a:cxn ang="T14">
                    <a:pos x="T8" y="T9"/>
                  </a:cxn>
                </a:cxnLst>
                <a:rect l="T15" t="T16" r="T17" b="T18"/>
                <a:pathLst>
                  <a:path w="415" h="69">
                    <a:moveTo>
                      <a:pt x="27" y="0"/>
                    </a:moveTo>
                    <a:lnTo>
                      <a:pt x="415" y="69"/>
                    </a:lnTo>
                    <a:lnTo>
                      <a:pt x="0" y="46"/>
                    </a:lnTo>
                    <a:lnTo>
                      <a:pt x="27" y="0"/>
                    </a:lnTo>
                    <a:close/>
                  </a:path>
                </a:pathLst>
              </a:custGeom>
              <a:solidFill>
                <a:srgbClr val="6A3C24"/>
              </a:solidFill>
              <a:ln w="9525">
                <a:noFill/>
                <a:round/>
                <a:headEnd/>
                <a:tailEnd/>
              </a:ln>
            </p:spPr>
            <p:txBody>
              <a:bodyPr/>
              <a:lstStyle/>
              <a:p>
                <a:endParaRPr lang="id-ID"/>
              </a:p>
            </p:txBody>
          </p:sp>
          <p:sp>
            <p:nvSpPr>
              <p:cNvPr id="15397" name="Freeform 36"/>
              <p:cNvSpPr>
                <a:spLocks/>
              </p:cNvSpPr>
              <p:nvPr/>
            </p:nvSpPr>
            <p:spPr bwMode="auto">
              <a:xfrm>
                <a:off x="1639" y="2652"/>
                <a:ext cx="153" cy="32"/>
              </a:xfrm>
              <a:custGeom>
                <a:avLst/>
                <a:gdLst>
                  <a:gd name="T0" fmla="*/ 1 w 274"/>
                  <a:gd name="T1" fmla="*/ 0 h 47"/>
                  <a:gd name="T2" fmla="*/ 8 w 274"/>
                  <a:gd name="T3" fmla="*/ 2 h 47"/>
                  <a:gd name="T4" fmla="*/ 0 w 274"/>
                  <a:gd name="T5" fmla="*/ 5 h 47"/>
                  <a:gd name="T6" fmla="*/ 1 w 274"/>
                  <a:gd name="T7" fmla="*/ 0 h 47"/>
                  <a:gd name="T8" fmla="*/ 1 w 274"/>
                  <a:gd name="T9" fmla="*/ 0 h 47"/>
                  <a:gd name="T10" fmla="*/ 0 60000 65536"/>
                  <a:gd name="T11" fmla="*/ 0 60000 65536"/>
                  <a:gd name="T12" fmla="*/ 0 60000 65536"/>
                  <a:gd name="T13" fmla="*/ 0 60000 65536"/>
                  <a:gd name="T14" fmla="*/ 0 60000 65536"/>
                  <a:gd name="T15" fmla="*/ 0 w 274"/>
                  <a:gd name="T16" fmla="*/ 0 h 47"/>
                  <a:gd name="T17" fmla="*/ 274 w 274"/>
                  <a:gd name="T18" fmla="*/ 47 h 47"/>
                </a:gdLst>
                <a:ahLst/>
                <a:cxnLst>
                  <a:cxn ang="T10">
                    <a:pos x="T0" y="T1"/>
                  </a:cxn>
                  <a:cxn ang="T11">
                    <a:pos x="T2" y="T3"/>
                  </a:cxn>
                  <a:cxn ang="T12">
                    <a:pos x="T4" y="T5"/>
                  </a:cxn>
                  <a:cxn ang="T13">
                    <a:pos x="T6" y="T7"/>
                  </a:cxn>
                  <a:cxn ang="T14">
                    <a:pos x="T8" y="T9"/>
                  </a:cxn>
                </a:cxnLst>
                <a:rect l="T15" t="T16" r="T17" b="T18"/>
                <a:pathLst>
                  <a:path w="274" h="47">
                    <a:moveTo>
                      <a:pt x="47" y="0"/>
                    </a:moveTo>
                    <a:lnTo>
                      <a:pt x="274" y="21"/>
                    </a:lnTo>
                    <a:lnTo>
                      <a:pt x="0" y="47"/>
                    </a:lnTo>
                    <a:lnTo>
                      <a:pt x="47" y="0"/>
                    </a:lnTo>
                    <a:close/>
                  </a:path>
                </a:pathLst>
              </a:custGeom>
              <a:solidFill>
                <a:srgbClr val="6A3C24"/>
              </a:solidFill>
              <a:ln w="9525">
                <a:noFill/>
                <a:round/>
                <a:headEnd/>
                <a:tailEnd/>
              </a:ln>
            </p:spPr>
            <p:txBody>
              <a:bodyPr/>
              <a:lstStyle/>
              <a:p>
                <a:endParaRPr lang="id-ID"/>
              </a:p>
            </p:txBody>
          </p:sp>
          <p:sp>
            <p:nvSpPr>
              <p:cNvPr id="15398" name="Freeform 37"/>
              <p:cNvSpPr>
                <a:spLocks/>
              </p:cNvSpPr>
              <p:nvPr/>
            </p:nvSpPr>
            <p:spPr bwMode="auto">
              <a:xfrm>
                <a:off x="1367" y="2914"/>
                <a:ext cx="720" cy="81"/>
              </a:xfrm>
              <a:custGeom>
                <a:avLst/>
                <a:gdLst>
                  <a:gd name="T0" fmla="*/ 2 w 1289"/>
                  <a:gd name="T1" fmla="*/ 0 h 123"/>
                  <a:gd name="T2" fmla="*/ 13 w 1289"/>
                  <a:gd name="T3" fmla="*/ 3 h 123"/>
                  <a:gd name="T4" fmla="*/ 23 w 1289"/>
                  <a:gd name="T5" fmla="*/ 3 h 123"/>
                  <a:gd name="T6" fmla="*/ 35 w 1289"/>
                  <a:gd name="T7" fmla="*/ 6 h 123"/>
                  <a:gd name="T8" fmla="*/ 36 w 1289"/>
                  <a:gd name="T9" fmla="*/ 5 h 123"/>
                  <a:gd name="T10" fmla="*/ 39 w 1289"/>
                  <a:gd name="T11" fmla="*/ 10 h 123"/>
                  <a:gd name="T12" fmla="*/ 27 w 1289"/>
                  <a:gd name="T13" fmla="*/ 7 h 123"/>
                  <a:gd name="T14" fmla="*/ 11 w 1289"/>
                  <a:gd name="T15" fmla="*/ 6 h 123"/>
                  <a:gd name="T16" fmla="*/ 0 w 1289"/>
                  <a:gd name="T17" fmla="*/ 4 h 123"/>
                  <a:gd name="T18" fmla="*/ 2 w 1289"/>
                  <a:gd name="T19" fmla="*/ 0 h 123"/>
                  <a:gd name="T20" fmla="*/ 2 w 1289"/>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9"/>
                  <a:gd name="T34" fmla="*/ 0 h 123"/>
                  <a:gd name="T35" fmla="*/ 1289 w 128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9" h="123">
                    <a:moveTo>
                      <a:pt x="51" y="0"/>
                    </a:moveTo>
                    <a:lnTo>
                      <a:pt x="422" y="38"/>
                    </a:lnTo>
                    <a:lnTo>
                      <a:pt x="776" y="36"/>
                    </a:lnTo>
                    <a:lnTo>
                      <a:pt x="1146" y="70"/>
                    </a:lnTo>
                    <a:lnTo>
                      <a:pt x="1190" y="55"/>
                    </a:lnTo>
                    <a:lnTo>
                      <a:pt x="1289" y="123"/>
                    </a:lnTo>
                    <a:lnTo>
                      <a:pt x="888" y="80"/>
                    </a:lnTo>
                    <a:lnTo>
                      <a:pt x="367" y="70"/>
                    </a:lnTo>
                    <a:lnTo>
                      <a:pt x="0" y="45"/>
                    </a:lnTo>
                    <a:lnTo>
                      <a:pt x="51" y="0"/>
                    </a:lnTo>
                    <a:close/>
                  </a:path>
                </a:pathLst>
              </a:custGeom>
              <a:solidFill>
                <a:srgbClr val="6A3C24"/>
              </a:solidFill>
              <a:ln w="9525">
                <a:noFill/>
                <a:round/>
                <a:headEnd/>
                <a:tailEnd/>
              </a:ln>
            </p:spPr>
            <p:txBody>
              <a:bodyPr/>
              <a:lstStyle/>
              <a:p>
                <a:endParaRPr lang="id-ID"/>
              </a:p>
            </p:txBody>
          </p:sp>
          <p:sp>
            <p:nvSpPr>
              <p:cNvPr id="15399" name="Freeform 38"/>
              <p:cNvSpPr>
                <a:spLocks/>
              </p:cNvSpPr>
              <p:nvPr/>
            </p:nvSpPr>
            <p:spPr bwMode="auto">
              <a:xfrm>
                <a:off x="1203" y="3059"/>
                <a:ext cx="288" cy="41"/>
              </a:xfrm>
              <a:custGeom>
                <a:avLst/>
                <a:gdLst>
                  <a:gd name="T0" fmla="*/ 2 w 515"/>
                  <a:gd name="T1" fmla="*/ 0 h 63"/>
                  <a:gd name="T2" fmla="*/ 16 w 515"/>
                  <a:gd name="T3" fmla="*/ 3 h 63"/>
                  <a:gd name="T4" fmla="*/ 0 w 515"/>
                  <a:gd name="T5" fmla="*/ 5 h 63"/>
                  <a:gd name="T6" fmla="*/ 2 w 515"/>
                  <a:gd name="T7" fmla="*/ 0 h 63"/>
                  <a:gd name="T8" fmla="*/ 2 w 515"/>
                  <a:gd name="T9" fmla="*/ 0 h 63"/>
                  <a:gd name="T10" fmla="*/ 0 60000 65536"/>
                  <a:gd name="T11" fmla="*/ 0 60000 65536"/>
                  <a:gd name="T12" fmla="*/ 0 60000 65536"/>
                  <a:gd name="T13" fmla="*/ 0 60000 65536"/>
                  <a:gd name="T14" fmla="*/ 0 60000 65536"/>
                  <a:gd name="T15" fmla="*/ 0 w 515"/>
                  <a:gd name="T16" fmla="*/ 0 h 63"/>
                  <a:gd name="T17" fmla="*/ 515 w 515"/>
                  <a:gd name="T18" fmla="*/ 63 h 63"/>
                </a:gdLst>
                <a:ahLst/>
                <a:cxnLst>
                  <a:cxn ang="T10">
                    <a:pos x="T0" y="T1"/>
                  </a:cxn>
                  <a:cxn ang="T11">
                    <a:pos x="T2" y="T3"/>
                  </a:cxn>
                  <a:cxn ang="T12">
                    <a:pos x="T4" y="T5"/>
                  </a:cxn>
                  <a:cxn ang="T13">
                    <a:pos x="T6" y="T7"/>
                  </a:cxn>
                  <a:cxn ang="T14">
                    <a:pos x="T8" y="T9"/>
                  </a:cxn>
                </a:cxnLst>
                <a:rect l="T15" t="T16" r="T17" b="T18"/>
                <a:pathLst>
                  <a:path w="515" h="63">
                    <a:moveTo>
                      <a:pt x="67" y="0"/>
                    </a:moveTo>
                    <a:lnTo>
                      <a:pt x="515" y="48"/>
                    </a:lnTo>
                    <a:lnTo>
                      <a:pt x="0" y="63"/>
                    </a:lnTo>
                    <a:lnTo>
                      <a:pt x="67" y="0"/>
                    </a:lnTo>
                    <a:close/>
                  </a:path>
                </a:pathLst>
              </a:custGeom>
              <a:solidFill>
                <a:srgbClr val="6A3C24"/>
              </a:solidFill>
              <a:ln w="9525">
                <a:noFill/>
                <a:round/>
                <a:headEnd/>
                <a:tailEnd/>
              </a:ln>
            </p:spPr>
            <p:txBody>
              <a:bodyPr/>
              <a:lstStyle/>
              <a:p>
                <a:endParaRPr lang="id-ID"/>
              </a:p>
            </p:txBody>
          </p:sp>
          <p:sp>
            <p:nvSpPr>
              <p:cNvPr id="15400" name="Freeform 39"/>
              <p:cNvSpPr>
                <a:spLocks/>
              </p:cNvSpPr>
              <p:nvPr/>
            </p:nvSpPr>
            <p:spPr bwMode="auto">
              <a:xfrm>
                <a:off x="1639" y="3095"/>
                <a:ext cx="481" cy="22"/>
              </a:xfrm>
              <a:custGeom>
                <a:avLst/>
                <a:gdLst>
                  <a:gd name="T0" fmla="*/ 0 w 863"/>
                  <a:gd name="T1" fmla="*/ 0 h 35"/>
                  <a:gd name="T2" fmla="*/ 13 w 863"/>
                  <a:gd name="T3" fmla="*/ 1 h 35"/>
                  <a:gd name="T4" fmla="*/ 26 w 863"/>
                  <a:gd name="T5" fmla="*/ 1 h 35"/>
                  <a:gd name="T6" fmla="*/ 26 w 863"/>
                  <a:gd name="T7" fmla="*/ 3 h 35"/>
                  <a:gd name="T8" fmla="*/ 20 w 863"/>
                  <a:gd name="T9" fmla="*/ 2 h 35"/>
                  <a:gd name="T10" fmla="*/ 11 w 863"/>
                  <a:gd name="T11" fmla="*/ 3 h 35"/>
                  <a:gd name="T12" fmla="*/ 0 w 863"/>
                  <a:gd name="T13" fmla="*/ 0 h 35"/>
                  <a:gd name="T14" fmla="*/ 0 w 8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863"/>
                  <a:gd name="T25" fmla="*/ 0 h 35"/>
                  <a:gd name="T26" fmla="*/ 863 w 8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3" h="35">
                    <a:moveTo>
                      <a:pt x="0" y="0"/>
                    </a:moveTo>
                    <a:lnTo>
                      <a:pt x="452" y="8"/>
                    </a:lnTo>
                    <a:lnTo>
                      <a:pt x="863" y="4"/>
                    </a:lnTo>
                    <a:lnTo>
                      <a:pt x="850" y="35"/>
                    </a:lnTo>
                    <a:lnTo>
                      <a:pt x="644" y="27"/>
                    </a:lnTo>
                    <a:lnTo>
                      <a:pt x="359" y="35"/>
                    </a:lnTo>
                    <a:lnTo>
                      <a:pt x="0" y="0"/>
                    </a:lnTo>
                    <a:close/>
                  </a:path>
                </a:pathLst>
              </a:custGeom>
              <a:solidFill>
                <a:srgbClr val="6A3C24"/>
              </a:solidFill>
              <a:ln w="9525">
                <a:noFill/>
                <a:round/>
                <a:headEnd/>
                <a:tailEnd/>
              </a:ln>
            </p:spPr>
            <p:txBody>
              <a:bodyPr/>
              <a:lstStyle/>
              <a:p>
                <a:endParaRPr lang="id-ID"/>
              </a:p>
            </p:txBody>
          </p:sp>
          <p:sp>
            <p:nvSpPr>
              <p:cNvPr id="15401" name="Freeform 40"/>
              <p:cNvSpPr>
                <a:spLocks/>
              </p:cNvSpPr>
              <p:nvPr/>
            </p:nvSpPr>
            <p:spPr bwMode="auto">
              <a:xfrm>
                <a:off x="1577" y="3248"/>
                <a:ext cx="95" cy="42"/>
              </a:xfrm>
              <a:custGeom>
                <a:avLst/>
                <a:gdLst>
                  <a:gd name="T0" fmla="*/ 0 w 172"/>
                  <a:gd name="T1" fmla="*/ 0 h 65"/>
                  <a:gd name="T2" fmla="*/ 5 w 172"/>
                  <a:gd name="T3" fmla="*/ 2 h 65"/>
                  <a:gd name="T4" fmla="*/ 1 w 172"/>
                  <a:gd name="T5" fmla="*/ 5 h 65"/>
                  <a:gd name="T6" fmla="*/ 0 w 172"/>
                  <a:gd name="T7" fmla="*/ 0 h 65"/>
                  <a:gd name="T8" fmla="*/ 0 w 172"/>
                  <a:gd name="T9" fmla="*/ 0 h 65"/>
                  <a:gd name="T10" fmla="*/ 0 60000 65536"/>
                  <a:gd name="T11" fmla="*/ 0 60000 65536"/>
                  <a:gd name="T12" fmla="*/ 0 60000 65536"/>
                  <a:gd name="T13" fmla="*/ 0 60000 65536"/>
                  <a:gd name="T14" fmla="*/ 0 60000 65536"/>
                  <a:gd name="T15" fmla="*/ 0 w 172"/>
                  <a:gd name="T16" fmla="*/ 0 h 65"/>
                  <a:gd name="T17" fmla="*/ 172 w 172"/>
                  <a:gd name="T18" fmla="*/ 65 h 65"/>
                </a:gdLst>
                <a:ahLst/>
                <a:cxnLst>
                  <a:cxn ang="T10">
                    <a:pos x="T0" y="T1"/>
                  </a:cxn>
                  <a:cxn ang="T11">
                    <a:pos x="T2" y="T3"/>
                  </a:cxn>
                  <a:cxn ang="T12">
                    <a:pos x="T4" y="T5"/>
                  </a:cxn>
                  <a:cxn ang="T13">
                    <a:pos x="T6" y="T7"/>
                  </a:cxn>
                  <a:cxn ang="T14">
                    <a:pos x="T8" y="T9"/>
                  </a:cxn>
                </a:cxnLst>
                <a:rect l="T15" t="T16" r="T17" b="T18"/>
                <a:pathLst>
                  <a:path w="172" h="65">
                    <a:moveTo>
                      <a:pt x="0" y="0"/>
                    </a:moveTo>
                    <a:lnTo>
                      <a:pt x="172" y="23"/>
                    </a:lnTo>
                    <a:lnTo>
                      <a:pt x="8" y="65"/>
                    </a:lnTo>
                    <a:lnTo>
                      <a:pt x="0" y="0"/>
                    </a:lnTo>
                    <a:close/>
                  </a:path>
                </a:pathLst>
              </a:custGeom>
              <a:solidFill>
                <a:srgbClr val="6A3C24"/>
              </a:solidFill>
              <a:ln w="9525">
                <a:noFill/>
                <a:round/>
                <a:headEnd/>
                <a:tailEnd/>
              </a:ln>
            </p:spPr>
            <p:txBody>
              <a:bodyPr/>
              <a:lstStyle/>
              <a:p>
                <a:endParaRPr lang="id-ID"/>
              </a:p>
            </p:txBody>
          </p:sp>
          <p:sp>
            <p:nvSpPr>
              <p:cNvPr id="15402" name="Freeform 41"/>
              <p:cNvSpPr>
                <a:spLocks/>
              </p:cNvSpPr>
              <p:nvPr/>
            </p:nvSpPr>
            <p:spPr bwMode="auto">
              <a:xfrm>
                <a:off x="1582" y="3391"/>
                <a:ext cx="92" cy="39"/>
              </a:xfrm>
              <a:custGeom>
                <a:avLst/>
                <a:gdLst>
                  <a:gd name="T0" fmla="*/ 0 w 167"/>
                  <a:gd name="T1" fmla="*/ 0 h 59"/>
                  <a:gd name="T2" fmla="*/ 4 w 167"/>
                  <a:gd name="T3" fmla="*/ 2 h 59"/>
                  <a:gd name="T4" fmla="*/ 0 w 167"/>
                  <a:gd name="T5" fmla="*/ 5 h 59"/>
                  <a:gd name="T6" fmla="*/ 0 w 167"/>
                  <a:gd name="T7" fmla="*/ 0 h 59"/>
                  <a:gd name="T8" fmla="*/ 0 w 167"/>
                  <a:gd name="T9" fmla="*/ 0 h 59"/>
                  <a:gd name="T10" fmla="*/ 0 60000 65536"/>
                  <a:gd name="T11" fmla="*/ 0 60000 65536"/>
                  <a:gd name="T12" fmla="*/ 0 60000 65536"/>
                  <a:gd name="T13" fmla="*/ 0 60000 65536"/>
                  <a:gd name="T14" fmla="*/ 0 60000 65536"/>
                  <a:gd name="T15" fmla="*/ 0 w 167"/>
                  <a:gd name="T16" fmla="*/ 0 h 59"/>
                  <a:gd name="T17" fmla="*/ 167 w 167"/>
                  <a:gd name="T18" fmla="*/ 59 h 59"/>
                </a:gdLst>
                <a:ahLst/>
                <a:cxnLst>
                  <a:cxn ang="T10">
                    <a:pos x="T0" y="T1"/>
                  </a:cxn>
                  <a:cxn ang="T11">
                    <a:pos x="T2" y="T3"/>
                  </a:cxn>
                  <a:cxn ang="T12">
                    <a:pos x="T4" y="T5"/>
                  </a:cxn>
                  <a:cxn ang="T13">
                    <a:pos x="T6" y="T7"/>
                  </a:cxn>
                  <a:cxn ang="T14">
                    <a:pos x="T8" y="T9"/>
                  </a:cxn>
                </a:cxnLst>
                <a:rect l="T15" t="T16" r="T17" b="T18"/>
                <a:pathLst>
                  <a:path w="167" h="59">
                    <a:moveTo>
                      <a:pt x="0" y="0"/>
                    </a:moveTo>
                    <a:lnTo>
                      <a:pt x="167" y="25"/>
                    </a:lnTo>
                    <a:lnTo>
                      <a:pt x="0" y="59"/>
                    </a:lnTo>
                    <a:lnTo>
                      <a:pt x="0" y="0"/>
                    </a:lnTo>
                    <a:close/>
                  </a:path>
                </a:pathLst>
              </a:custGeom>
              <a:solidFill>
                <a:srgbClr val="6A3C24"/>
              </a:solidFill>
              <a:ln w="9525">
                <a:noFill/>
                <a:round/>
                <a:headEnd/>
                <a:tailEnd/>
              </a:ln>
            </p:spPr>
            <p:txBody>
              <a:bodyPr/>
              <a:lstStyle/>
              <a:p>
                <a:endParaRPr lang="id-ID"/>
              </a:p>
            </p:txBody>
          </p:sp>
          <p:sp>
            <p:nvSpPr>
              <p:cNvPr id="15403" name="Freeform 42"/>
              <p:cNvSpPr>
                <a:spLocks/>
              </p:cNvSpPr>
              <p:nvPr/>
            </p:nvSpPr>
            <p:spPr bwMode="auto">
              <a:xfrm>
                <a:off x="1960" y="3232"/>
                <a:ext cx="134" cy="30"/>
              </a:xfrm>
              <a:custGeom>
                <a:avLst/>
                <a:gdLst>
                  <a:gd name="T0" fmla="*/ 0 w 239"/>
                  <a:gd name="T1" fmla="*/ 1 h 45"/>
                  <a:gd name="T2" fmla="*/ 0 w 239"/>
                  <a:gd name="T3" fmla="*/ 4 h 45"/>
                  <a:gd name="T4" fmla="*/ 7 w 239"/>
                  <a:gd name="T5" fmla="*/ 4 h 45"/>
                  <a:gd name="T6" fmla="*/ 7 w 239"/>
                  <a:gd name="T7" fmla="*/ 0 h 45"/>
                  <a:gd name="T8" fmla="*/ 3 w 239"/>
                  <a:gd name="T9" fmla="*/ 2 h 45"/>
                  <a:gd name="T10" fmla="*/ 0 w 239"/>
                  <a:gd name="T11" fmla="*/ 1 h 45"/>
                  <a:gd name="T12" fmla="*/ 0 w 239"/>
                  <a:gd name="T13" fmla="*/ 1 h 45"/>
                  <a:gd name="T14" fmla="*/ 0 60000 65536"/>
                  <a:gd name="T15" fmla="*/ 0 60000 65536"/>
                  <a:gd name="T16" fmla="*/ 0 60000 65536"/>
                  <a:gd name="T17" fmla="*/ 0 60000 65536"/>
                  <a:gd name="T18" fmla="*/ 0 60000 65536"/>
                  <a:gd name="T19" fmla="*/ 0 60000 65536"/>
                  <a:gd name="T20" fmla="*/ 0 60000 65536"/>
                  <a:gd name="T21" fmla="*/ 0 w 239"/>
                  <a:gd name="T22" fmla="*/ 0 h 45"/>
                  <a:gd name="T23" fmla="*/ 239 w 239"/>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45">
                    <a:moveTo>
                      <a:pt x="0" y="7"/>
                    </a:moveTo>
                    <a:lnTo>
                      <a:pt x="0" y="45"/>
                    </a:lnTo>
                    <a:lnTo>
                      <a:pt x="226" y="45"/>
                    </a:lnTo>
                    <a:lnTo>
                      <a:pt x="239" y="0"/>
                    </a:lnTo>
                    <a:lnTo>
                      <a:pt x="99" y="24"/>
                    </a:lnTo>
                    <a:lnTo>
                      <a:pt x="0" y="7"/>
                    </a:lnTo>
                    <a:close/>
                  </a:path>
                </a:pathLst>
              </a:custGeom>
              <a:solidFill>
                <a:srgbClr val="6A3C24"/>
              </a:solidFill>
              <a:ln w="9525">
                <a:noFill/>
                <a:round/>
                <a:headEnd/>
                <a:tailEnd/>
              </a:ln>
            </p:spPr>
            <p:txBody>
              <a:bodyPr/>
              <a:lstStyle/>
              <a:p>
                <a:endParaRPr lang="id-ID"/>
              </a:p>
            </p:txBody>
          </p:sp>
          <p:sp>
            <p:nvSpPr>
              <p:cNvPr id="15404" name="Freeform 43"/>
              <p:cNvSpPr>
                <a:spLocks/>
              </p:cNvSpPr>
              <p:nvPr/>
            </p:nvSpPr>
            <p:spPr bwMode="auto">
              <a:xfrm>
                <a:off x="1227" y="3265"/>
                <a:ext cx="78" cy="39"/>
              </a:xfrm>
              <a:custGeom>
                <a:avLst/>
                <a:gdLst>
                  <a:gd name="T0" fmla="*/ 1 w 141"/>
                  <a:gd name="T1" fmla="*/ 3 h 59"/>
                  <a:gd name="T2" fmla="*/ 4 w 141"/>
                  <a:gd name="T3" fmla="*/ 0 h 59"/>
                  <a:gd name="T4" fmla="*/ 4 w 141"/>
                  <a:gd name="T5" fmla="*/ 5 h 59"/>
                  <a:gd name="T6" fmla="*/ 0 w 141"/>
                  <a:gd name="T7" fmla="*/ 5 h 59"/>
                  <a:gd name="T8" fmla="*/ 1 w 141"/>
                  <a:gd name="T9" fmla="*/ 3 h 59"/>
                  <a:gd name="T10" fmla="*/ 1 w 141"/>
                  <a:gd name="T11" fmla="*/ 3 h 59"/>
                  <a:gd name="T12" fmla="*/ 0 60000 65536"/>
                  <a:gd name="T13" fmla="*/ 0 60000 65536"/>
                  <a:gd name="T14" fmla="*/ 0 60000 65536"/>
                  <a:gd name="T15" fmla="*/ 0 60000 65536"/>
                  <a:gd name="T16" fmla="*/ 0 60000 65536"/>
                  <a:gd name="T17" fmla="*/ 0 60000 65536"/>
                  <a:gd name="T18" fmla="*/ 0 w 141"/>
                  <a:gd name="T19" fmla="*/ 0 h 59"/>
                  <a:gd name="T20" fmla="*/ 141 w 14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41" h="59">
                    <a:moveTo>
                      <a:pt x="4" y="28"/>
                    </a:moveTo>
                    <a:lnTo>
                      <a:pt x="127" y="0"/>
                    </a:lnTo>
                    <a:lnTo>
                      <a:pt x="141" y="51"/>
                    </a:lnTo>
                    <a:lnTo>
                      <a:pt x="0" y="59"/>
                    </a:lnTo>
                    <a:lnTo>
                      <a:pt x="4" y="28"/>
                    </a:lnTo>
                    <a:close/>
                  </a:path>
                </a:pathLst>
              </a:custGeom>
              <a:solidFill>
                <a:srgbClr val="6A3C24"/>
              </a:solidFill>
              <a:ln w="9525">
                <a:noFill/>
                <a:round/>
                <a:headEnd/>
                <a:tailEnd/>
              </a:ln>
            </p:spPr>
            <p:txBody>
              <a:bodyPr/>
              <a:lstStyle/>
              <a:p>
                <a:endParaRPr lang="id-ID"/>
              </a:p>
            </p:txBody>
          </p:sp>
          <p:sp>
            <p:nvSpPr>
              <p:cNvPr id="15405" name="Freeform 44"/>
              <p:cNvSpPr>
                <a:spLocks/>
              </p:cNvSpPr>
              <p:nvPr/>
            </p:nvSpPr>
            <p:spPr bwMode="auto">
              <a:xfrm>
                <a:off x="1280" y="3527"/>
                <a:ext cx="352" cy="42"/>
              </a:xfrm>
              <a:custGeom>
                <a:avLst/>
                <a:gdLst>
                  <a:gd name="T0" fmla="*/ 0 w 631"/>
                  <a:gd name="T1" fmla="*/ 1 h 65"/>
                  <a:gd name="T2" fmla="*/ 8 w 631"/>
                  <a:gd name="T3" fmla="*/ 0 h 65"/>
                  <a:gd name="T4" fmla="*/ 19 w 631"/>
                  <a:gd name="T5" fmla="*/ 0 h 65"/>
                  <a:gd name="T6" fmla="*/ 7 w 631"/>
                  <a:gd name="T7" fmla="*/ 3 h 65"/>
                  <a:gd name="T8" fmla="*/ 1 w 631"/>
                  <a:gd name="T9" fmla="*/ 5 h 65"/>
                  <a:gd name="T10" fmla="*/ 0 w 631"/>
                  <a:gd name="T11" fmla="*/ 1 h 65"/>
                  <a:gd name="T12" fmla="*/ 0 w 631"/>
                  <a:gd name="T13" fmla="*/ 1 h 65"/>
                  <a:gd name="T14" fmla="*/ 0 60000 65536"/>
                  <a:gd name="T15" fmla="*/ 0 60000 65536"/>
                  <a:gd name="T16" fmla="*/ 0 60000 65536"/>
                  <a:gd name="T17" fmla="*/ 0 60000 65536"/>
                  <a:gd name="T18" fmla="*/ 0 60000 65536"/>
                  <a:gd name="T19" fmla="*/ 0 60000 65536"/>
                  <a:gd name="T20" fmla="*/ 0 60000 65536"/>
                  <a:gd name="T21" fmla="*/ 0 w 631"/>
                  <a:gd name="T22" fmla="*/ 0 h 65"/>
                  <a:gd name="T23" fmla="*/ 631 w 63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65">
                    <a:moveTo>
                      <a:pt x="0" y="19"/>
                    </a:moveTo>
                    <a:lnTo>
                      <a:pt x="264" y="0"/>
                    </a:lnTo>
                    <a:lnTo>
                      <a:pt x="631" y="0"/>
                    </a:lnTo>
                    <a:lnTo>
                      <a:pt x="224" y="38"/>
                    </a:lnTo>
                    <a:lnTo>
                      <a:pt x="15" y="65"/>
                    </a:lnTo>
                    <a:lnTo>
                      <a:pt x="0" y="19"/>
                    </a:lnTo>
                    <a:close/>
                  </a:path>
                </a:pathLst>
              </a:custGeom>
              <a:solidFill>
                <a:srgbClr val="6A3C24"/>
              </a:solidFill>
              <a:ln w="9525">
                <a:noFill/>
                <a:round/>
                <a:headEnd/>
                <a:tailEnd/>
              </a:ln>
            </p:spPr>
            <p:txBody>
              <a:bodyPr/>
              <a:lstStyle/>
              <a:p>
                <a:endParaRPr lang="id-ID"/>
              </a:p>
            </p:txBody>
          </p:sp>
          <p:sp>
            <p:nvSpPr>
              <p:cNvPr id="15406" name="Freeform 45"/>
              <p:cNvSpPr>
                <a:spLocks/>
              </p:cNvSpPr>
              <p:nvPr/>
            </p:nvSpPr>
            <p:spPr bwMode="auto">
              <a:xfrm>
                <a:off x="1152" y="2307"/>
                <a:ext cx="1049" cy="857"/>
              </a:xfrm>
              <a:custGeom>
                <a:avLst/>
                <a:gdLst>
                  <a:gd name="T0" fmla="*/ 1 w 1878"/>
                  <a:gd name="T1" fmla="*/ 102 h 1312"/>
                  <a:gd name="T2" fmla="*/ 0 w 1878"/>
                  <a:gd name="T3" fmla="*/ 90 h 1312"/>
                  <a:gd name="T4" fmla="*/ 20 w 1878"/>
                  <a:gd name="T5" fmla="*/ 31 h 1312"/>
                  <a:gd name="T6" fmla="*/ 26 w 1878"/>
                  <a:gd name="T7" fmla="*/ 0 h 1312"/>
                  <a:gd name="T8" fmla="*/ 34 w 1878"/>
                  <a:gd name="T9" fmla="*/ 22 h 1312"/>
                  <a:gd name="T10" fmla="*/ 57 w 1878"/>
                  <a:gd name="T11" fmla="*/ 94 h 1312"/>
                  <a:gd name="T12" fmla="*/ 53 w 1878"/>
                  <a:gd name="T13" fmla="*/ 101 h 1312"/>
                  <a:gd name="T14" fmla="*/ 53 w 1878"/>
                  <a:gd name="T15" fmla="*/ 93 h 1312"/>
                  <a:gd name="T16" fmla="*/ 31 w 1878"/>
                  <a:gd name="T17" fmla="*/ 22 h 1312"/>
                  <a:gd name="T18" fmla="*/ 28 w 1878"/>
                  <a:gd name="T19" fmla="*/ 14 h 1312"/>
                  <a:gd name="T20" fmla="*/ 22 w 1878"/>
                  <a:gd name="T21" fmla="*/ 36 h 1312"/>
                  <a:gd name="T22" fmla="*/ 2 w 1878"/>
                  <a:gd name="T23" fmla="*/ 93 h 1312"/>
                  <a:gd name="T24" fmla="*/ 1 w 1878"/>
                  <a:gd name="T25" fmla="*/ 102 h 1312"/>
                  <a:gd name="T26" fmla="*/ 1 w 1878"/>
                  <a:gd name="T27" fmla="*/ 102 h 1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8"/>
                  <a:gd name="T43" fmla="*/ 0 h 1312"/>
                  <a:gd name="T44" fmla="*/ 1878 w 1878"/>
                  <a:gd name="T45" fmla="*/ 1312 h 1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8" h="1312">
                    <a:moveTo>
                      <a:pt x="47" y="1312"/>
                    </a:moveTo>
                    <a:lnTo>
                      <a:pt x="0" y="1162"/>
                    </a:lnTo>
                    <a:lnTo>
                      <a:pt x="637" y="405"/>
                    </a:lnTo>
                    <a:lnTo>
                      <a:pt x="876" y="0"/>
                    </a:lnTo>
                    <a:lnTo>
                      <a:pt x="1110" y="289"/>
                    </a:lnTo>
                    <a:lnTo>
                      <a:pt x="1878" y="1215"/>
                    </a:lnTo>
                    <a:lnTo>
                      <a:pt x="1728" y="1299"/>
                    </a:lnTo>
                    <a:lnTo>
                      <a:pt x="1741" y="1196"/>
                    </a:lnTo>
                    <a:lnTo>
                      <a:pt x="1013" y="276"/>
                    </a:lnTo>
                    <a:lnTo>
                      <a:pt x="918" y="187"/>
                    </a:lnTo>
                    <a:lnTo>
                      <a:pt x="705" y="460"/>
                    </a:lnTo>
                    <a:lnTo>
                      <a:pt x="53" y="1202"/>
                    </a:lnTo>
                    <a:lnTo>
                      <a:pt x="47" y="1312"/>
                    </a:lnTo>
                    <a:close/>
                  </a:path>
                </a:pathLst>
              </a:custGeom>
              <a:solidFill>
                <a:srgbClr val="000000"/>
              </a:solidFill>
              <a:ln w="9525">
                <a:noFill/>
                <a:round/>
                <a:headEnd/>
                <a:tailEnd/>
              </a:ln>
            </p:spPr>
            <p:txBody>
              <a:bodyPr/>
              <a:lstStyle/>
              <a:p>
                <a:endParaRPr lang="id-ID"/>
              </a:p>
            </p:txBody>
          </p:sp>
          <p:sp>
            <p:nvSpPr>
              <p:cNvPr id="15407" name="Freeform 46"/>
              <p:cNvSpPr>
                <a:spLocks/>
              </p:cNvSpPr>
              <p:nvPr/>
            </p:nvSpPr>
            <p:spPr bwMode="auto">
              <a:xfrm>
                <a:off x="1913" y="3131"/>
                <a:ext cx="51" cy="580"/>
              </a:xfrm>
              <a:custGeom>
                <a:avLst/>
                <a:gdLst>
                  <a:gd name="T0" fmla="*/ 3 w 90"/>
                  <a:gd name="T1" fmla="*/ 0 h 885"/>
                  <a:gd name="T2" fmla="*/ 1 w 90"/>
                  <a:gd name="T3" fmla="*/ 70 h 885"/>
                  <a:gd name="T4" fmla="*/ 0 w 90"/>
                  <a:gd name="T5" fmla="*/ 68 h 885"/>
                  <a:gd name="T6" fmla="*/ 2 w 90"/>
                  <a:gd name="T7" fmla="*/ 4 h 885"/>
                  <a:gd name="T8" fmla="*/ 3 w 90"/>
                  <a:gd name="T9" fmla="*/ 0 h 885"/>
                  <a:gd name="T10" fmla="*/ 3 w 90"/>
                  <a:gd name="T11" fmla="*/ 0 h 885"/>
                  <a:gd name="T12" fmla="*/ 0 60000 65536"/>
                  <a:gd name="T13" fmla="*/ 0 60000 65536"/>
                  <a:gd name="T14" fmla="*/ 0 60000 65536"/>
                  <a:gd name="T15" fmla="*/ 0 60000 65536"/>
                  <a:gd name="T16" fmla="*/ 0 60000 65536"/>
                  <a:gd name="T17" fmla="*/ 0 60000 65536"/>
                  <a:gd name="T18" fmla="*/ 0 w 90"/>
                  <a:gd name="T19" fmla="*/ 0 h 885"/>
                  <a:gd name="T20" fmla="*/ 90 w 90"/>
                  <a:gd name="T21" fmla="*/ 885 h 885"/>
                </a:gdLst>
                <a:ahLst/>
                <a:cxnLst>
                  <a:cxn ang="T12">
                    <a:pos x="T0" y="T1"/>
                  </a:cxn>
                  <a:cxn ang="T13">
                    <a:pos x="T2" y="T3"/>
                  </a:cxn>
                  <a:cxn ang="T14">
                    <a:pos x="T4" y="T5"/>
                  </a:cxn>
                  <a:cxn ang="T15">
                    <a:pos x="T6" y="T7"/>
                  </a:cxn>
                  <a:cxn ang="T16">
                    <a:pos x="T8" y="T9"/>
                  </a:cxn>
                  <a:cxn ang="T17">
                    <a:pos x="T10" y="T11"/>
                  </a:cxn>
                </a:cxnLst>
                <a:rect l="T18" t="T19" r="T20" b="T21"/>
                <a:pathLst>
                  <a:path w="90" h="885">
                    <a:moveTo>
                      <a:pt x="90" y="0"/>
                    </a:moveTo>
                    <a:lnTo>
                      <a:pt x="36" y="885"/>
                    </a:lnTo>
                    <a:lnTo>
                      <a:pt x="0" y="855"/>
                    </a:lnTo>
                    <a:lnTo>
                      <a:pt x="63" y="47"/>
                    </a:lnTo>
                    <a:lnTo>
                      <a:pt x="90" y="0"/>
                    </a:lnTo>
                    <a:close/>
                  </a:path>
                </a:pathLst>
              </a:custGeom>
              <a:solidFill>
                <a:srgbClr val="FFCC7F"/>
              </a:solidFill>
              <a:ln w="9525">
                <a:noFill/>
                <a:round/>
                <a:headEnd/>
                <a:tailEnd/>
              </a:ln>
            </p:spPr>
            <p:txBody>
              <a:bodyPr/>
              <a:lstStyle/>
              <a:p>
                <a:endParaRPr lang="id-ID"/>
              </a:p>
            </p:txBody>
          </p:sp>
          <p:sp>
            <p:nvSpPr>
              <p:cNvPr id="15408" name="Freeform 47"/>
              <p:cNvSpPr>
                <a:spLocks/>
              </p:cNvSpPr>
              <p:nvPr/>
            </p:nvSpPr>
            <p:spPr bwMode="auto">
              <a:xfrm>
                <a:off x="1674" y="3129"/>
                <a:ext cx="24" cy="432"/>
              </a:xfrm>
              <a:custGeom>
                <a:avLst/>
                <a:gdLst>
                  <a:gd name="T0" fmla="*/ 1 w 42"/>
                  <a:gd name="T1" fmla="*/ 0 h 659"/>
                  <a:gd name="T2" fmla="*/ 1 w 42"/>
                  <a:gd name="T3" fmla="*/ 8 h 659"/>
                  <a:gd name="T4" fmla="*/ 2 w 42"/>
                  <a:gd name="T5" fmla="*/ 52 h 659"/>
                  <a:gd name="T6" fmla="*/ 0 w 42"/>
                  <a:gd name="T7" fmla="*/ 52 h 659"/>
                  <a:gd name="T8" fmla="*/ 1 w 42"/>
                  <a:gd name="T9" fmla="*/ 0 h 659"/>
                  <a:gd name="T10" fmla="*/ 1 w 42"/>
                  <a:gd name="T11" fmla="*/ 0 h 659"/>
                  <a:gd name="T12" fmla="*/ 0 60000 65536"/>
                  <a:gd name="T13" fmla="*/ 0 60000 65536"/>
                  <a:gd name="T14" fmla="*/ 0 60000 65536"/>
                  <a:gd name="T15" fmla="*/ 0 60000 65536"/>
                  <a:gd name="T16" fmla="*/ 0 60000 65536"/>
                  <a:gd name="T17" fmla="*/ 0 60000 65536"/>
                  <a:gd name="T18" fmla="*/ 0 w 42"/>
                  <a:gd name="T19" fmla="*/ 0 h 659"/>
                  <a:gd name="T20" fmla="*/ 42 w 42"/>
                  <a:gd name="T21" fmla="*/ 659 h 659"/>
                </a:gdLst>
                <a:ahLst/>
                <a:cxnLst>
                  <a:cxn ang="T12">
                    <a:pos x="T0" y="T1"/>
                  </a:cxn>
                  <a:cxn ang="T13">
                    <a:pos x="T2" y="T3"/>
                  </a:cxn>
                  <a:cxn ang="T14">
                    <a:pos x="T4" y="T5"/>
                  </a:cxn>
                  <a:cxn ang="T15">
                    <a:pos x="T6" y="T7"/>
                  </a:cxn>
                  <a:cxn ang="T16">
                    <a:pos x="T8" y="T9"/>
                  </a:cxn>
                  <a:cxn ang="T17">
                    <a:pos x="T10" y="T11"/>
                  </a:cxn>
                </a:cxnLst>
                <a:rect l="T18" t="T19" r="T20" b="T21"/>
                <a:pathLst>
                  <a:path w="42" h="659">
                    <a:moveTo>
                      <a:pt x="10" y="0"/>
                    </a:moveTo>
                    <a:lnTo>
                      <a:pt x="35" y="99"/>
                    </a:lnTo>
                    <a:lnTo>
                      <a:pt x="42" y="659"/>
                    </a:lnTo>
                    <a:lnTo>
                      <a:pt x="0" y="648"/>
                    </a:lnTo>
                    <a:lnTo>
                      <a:pt x="10" y="0"/>
                    </a:lnTo>
                    <a:close/>
                  </a:path>
                </a:pathLst>
              </a:custGeom>
              <a:solidFill>
                <a:srgbClr val="FFCC7F"/>
              </a:solidFill>
              <a:ln w="9525">
                <a:noFill/>
                <a:round/>
                <a:headEnd/>
                <a:tailEnd/>
              </a:ln>
            </p:spPr>
            <p:txBody>
              <a:bodyPr/>
              <a:lstStyle/>
              <a:p>
                <a:endParaRPr lang="id-ID"/>
              </a:p>
            </p:txBody>
          </p:sp>
          <p:sp>
            <p:nvSpPr>
              <p:cNvPr id="15409" name="Freeform 48"/>
              <p:cNvSpPr>
                <a:spLocks/>
              </p:cNvSpPr>
              <p:nvPr/>
            </p:nvSpPr>
            <p:spPr bwMode="auto">
              <a:xfrm>
                <a:off x="1280" y="2900"/>
                <a:ext cx="121" cy="47"/>
              </a:xfrm>
              <a:custGeom>
                <a:avLst/>
                <a:gdLst>
                  <a:gd name="T0" fmla="*/ 2 w 217"/>
                  <a:gd name="T1" fmla="*/ 0 h 72"/>
                  <a:gd name="T2" fmla="*/ 7 w 217"/>
                  <a:gd name="T3" fmla="*/ 2 h 72"/>
                  <a:gd name="T4" fmla="*/ 4 w 217"/>
                  <a:gd name="T5" fmla="*/ 5 h 72"/>
                  <a:gd name="T6" fmla="*/ 0 w 217"/>
                  <a:gd name="T7" fmla="*/ 5 h 72"/>
                  <a:gd name="T8" fmla="*/ 2 w 217"/>
                  <a:gd name="T9" fmla="*/ 0 h 72"/>
                  <a:gd name="T10" fmla="*/ 2 w 217"/>
                  <a:gd name="T11" fmla="*/ 0 h 72"/>
                  <a:gd name="T12" fmla="*/ 0 60000 65536"/>
                  <a:gd name="T13" fmla="*/ 0 60000 65536"/>
                  <a:gd name="T14" fmla="*/ 0 60000 65536"/>
                  <a:gd name="T15" fmla="*/ 0 60000 65536"/>
                  <a:gd name="T16" fmla="*/ 0 60000 65536"/>
                  <a:gd name="T17" fmla="*/ 0 60000 65536"/>
                  <a:gd name="T18" fmla="*/ 0 w 217"/>
                  <a:gd name="T19" fmla="*/ 0 h 72"/>
                  <a:gd name="T20" fmla="*/ 217 w 217"/>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17" h="72">
                    <a:moveTo>
                      <a:pt x="51" y="0"/>
                    </a:moveTo>
                    <a:lnTo>
                      <a:pt x="217" y="23"/>
                    </a:lnTo>
                    <a:lnTo>
                      <a:pt x="158" y="72"/>
                    </a:lnTo>
                    <a:lnTo>
                      <a:pt x="0" y="65"/>
                    </a:lnTo>
                    <a:lnTo>
                      <a:pt x="51" y="0"/>
                    </a:lnTo>
                    <a:close/>
                  </a:path>
                </a:pathLst>
              </a:custGeom>
              <a:solidFill>
                <a:srgbClr val="000000"/>
              </a:solidFill>
              <a:ln w="9525">
                <a:noFill/>
                <a:round/>
                <a:headEnd/>
                <a:tailEnd/>
              </a:ln>
            </p:spPr>
            <p:txBody>
              <a:bodyPr/>
              <a:lstStyle/>
              <a:p>
                <a:endParaRPr lang="id-ID"/>
              </a:p>
            </p:txBody>
          </p:sp>
          <p:sp>
            <p:nvSpPr>
              <p:cNvPr id="15410" name="Freeform 49"/>
              <p:cNvSpPr>
                <a:spLocks/>
              </p:cNvSpPr>
              <p:nvPr/>
            </p:nvSpPr>
            <p:spPr bwMode="auto">
              <a:xfrm>
                <a:off x="1422" y="2697"/>
                <a:ext cx="164" cy="68"/>
              </a:xfrm>
              <a:custGeom>
                <a:avLst/>
                <a:gdLst>
                  <a:gd name="T0" fmla="*/ 2 w 295"/>
                  <a:gd name="T1" fmla="*/ 0 h 105"/>
                  <a:gd name="T2" fmla="*/ 9 w 295"/>
                  <a:gd name="T3" fmla="*/ 5 h 105"/>
                  <a:gd name="T4" fmla="*/ 8 w 295"/>
                  <a:gd name="T5" fmla="*/ 8 h 105"/>
                  <a:gd name="T6" fmla="*/ 0 w 295"/>
                  <a:gd name="T7" fmla="*/ 6 h 105"/>
                  <a:gd name="T8" fmla="*/ 2 w 295"/>
                  <a:gd name="T9" fmla="*/ 0 h 105"/>
                  <a:gd name="T10" fmla="*/ 2 w 295"/>
                  <a:gd name="T11" fmla="*/ 0 h 105"/>
                  <a:gd name="T12" fmla="*/ 0 60000 65536"/>
                  <a:gd name="T13" fmla="*/ 0 60000 65536"/>
                  <a:gd name="T14" fmla="*/ 0 60000 65536"/>
                  <a:gd name="T15" fmla="*/ 0 60000 65536"/>
                  <a:gd name="T16" fmla="*/ 0 60000 65536"/>
                  <a:gd name="T17" fmla="*/ 0 60000 65536"/>
                  <a:gd name="T18" fmla="*/ 0 w 295"/>
                  <a:gd name="T19" fmla="*/ 0 h 105"/>
                  <a:gd name="T20" fmla="*/ 295 w 295"/>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295" h="105">
                    <a:moveTo>
                      <a:pt x="89" y="0"/>
                    </a:moveTo>
                    <a:lnTo>
                      <a:pt x="295" y="67"/>
                    </a:lnTo>
                    <a:lnTo>
                      <a:pt x="260" y="105"/>
                    </a:lnTo>
                    <a:lnTo>
                      <a:pt x="0" y="93"/>
                    </a:lnTo>
                    <a:lnTo>
                      <a:pt x="89" y="0"/>
                    </a:lnTo>
                    <a:close/>
                  </a:path>
                </a:pathLst>
              </a:custGeom>
              <a:solidFill>
                <a:srgbClr val="000000"/>
              </a:solidFill>
              <a:ln w="9525">
                <a:noFill/>
                <a:round/>
                <a:headEnd/>
                <a:tailEnd/>
              </a:ln>
            </p:spPr>
            <p:txBody>
              <a:bodyPr/>
              <a:lstStyle/>
              <a:p>
                <a:endParaRPr lang="id-ID"/>
              </a:p>
            </p:txBody>
          </p:sp>
          <p:sp>
            <p:nvSpPr>
              <p:cNvPr id="15411" name="Freeform 50"/>
              <p:cNvSpPr>
                <a:spLocks/>
              </p:cNvSpPr>
              <p:nvPr/>
            </p:nvSpPr>
            <p:spPr bwMode="auto">
              <a:xfrm>
                <a:off x="1487" y="2623"/>
                <a:ext cx="181" cy="59"/>
              </a:xfrm>
              <a:custGeom>
                <a:avLst/>
                <a:gdLst>
                  <a:gd name="T0" fmla="*/ 2 w 323"/>
                  <a:gd name="T1" fmla="*/ 0 h 89"/>
                  <a:gd name="T2" fmla="*/ 0 w 323"/>
                  <a:gd name="T3" fmla="*/ 6 h 89"/>
                  <a:gd name="T4" fmla="*/ 8 w 323"/>
                  <a:gd name="T5" fmla="*/ 7 h 89"/>
                  <a:gd name="T6" fmla="*/ 10 w 323"/>
                  <a:gd name="T7" fmla="*/ 3 h 89"/>
                  <a:gd name="T8" fmla="*/ 2 w 323"/>
                  <a:gd name="T9" fmla="*/ 0 h 89"/>
                  <a:gd name="T10" fmla="*/ 2 w 323"/>
                  <a:gd name="T11" fmla="*/ 0 h 89"/>
                  <a:gd name="T12" fmla="*/ 0 60000 65536"/>
                  <a:gd name="T13" fmla="*/ 0 60000 65536"/>
                  <a:gd name="T14" fmla="*/ 0 60000 65536"/>
                  <a:gd name="T15" fmla="*/ 0 60000 65536"/>
                  <a:gd name="T16" fmla="*/ 0 60000 65536"/>
                  <a:gd name="T17" fmla="*/ 0 60000 65536"/>
                  <a:gd name="T18" fmla="*/ 0 w 323"/>
                  <a:gd name="T19" fmla="*/ 0 h 89"/>
                  <a:gd name="T20" fmla="*/ 323 w 323"/>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323" h="89">
                    <a:moveTo>
                      <a:pt x="51" y="0"/>
                    </a:moveTo>
                    <a:lnTo>
                      <a:pt x="0" y="72"/>
                    </a:lnTo>
                    <a:lnTo>
                      <a:pt x="276" y="89"/>
                    </a:lnTo>
                    <a:lnTo>
                      <a:pt x="323" y="40"/>
                    </a:lnTo>
                    <a:lnTo>
                      <a:pt x="51" y="0"/>
                    </a:lnTo>
                    <a:close/>
                  </a:path>
                </a:pathLst>
              </a:custGeom>
              <a:solidFill>
                <a:srgbClr val="000000"/>
              </a:solidFill>
              <a:ln w="9525">
                <a:noFill/>
                <a:round/>
                <a:headEnd/>
                <a:tailEnd/>
              </a:ln>
            </p:spPr>
            <p:txBody>
              <a:bodyPr/>
              <a:lstStyle/>
              <a:p>
                <a:endParaRPr lang="id-ID"/>
              </a:p>
            </p:txBody>
          </p:sp>
          <p:sp>
            <p:nvSpPr>
              <p:cNvPr id="15412" name="Freeform 51"/>
              <p:cNvSpPr>
                <a:spLocks/>
              </p:cNvSpPr>
              <p:nvPr/>
            </p:nvSpPr>
            <p:spPr bwMode="auto">
              <a:xfrm>
                <a:off x="1184" y="3048"/>
                <a:ext cx="57" cy="53"/>
              </a:xfrm>
              <a:custGeom>
                <a:avLst/>
                <a:gdLst>
                  <a:gd name="T0" fmla="*/ 1 w 103"/>
                  <a:gd name="T1" fmla="*/ 0 h 82"/>
                  <a:gd name="T2" fmla="*/ 3 w 103"/>
                  <a:gd name="T3" fmla="*/ 2 h 82"/>
                  <a:gd name="T4" fmla="*/ 1 w 103"/>
                  <a:gd name="T5" fmla="*/ 6 h 82"/>
                  <a:gd name="T6" fmla="*/ 0 w 103"/>
                  <a:gd name="T7" fmla="*/ 4 h 82"/>
                  <a:gd name="T8" fmla="*/ 1 w 103"/>
                  <a:gd name="T9" fmla="*/ 0 h 82"/>
                  <a:gd name="T10" fmla="*/ 1 w 103"/>
                  <a:gd name="T11" fmla="*/ 0 h 82"/>
                  <a:gd name="T12" fmla="*/ 0 60000 65536"/>
                  <a:gd name="T13" fmla="*/ 0 60000 65536"/>
                  <a:gd name="T14" fmla="*/ 0 60000 65536"/>
                  <a:gd name="T15" fmla="*/ 0 60000 65536"/>
                  <a:gd name="T16" fmla="*/ 0 60000 65536"/>
                  <a:gd name="T17" fmla="*/ 0 60000 65536"/>
                  <a:gd name="T18" fmla="*/ 0 w 103"/>
                  <a:gd name="T19" fmla="*/ 0 h 82"/>
                  <a:gd name="T20" fmla="*/ 103 w 10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03" h="82">
                    <a:moveTo>
                      <a:pt x="29" y="0"/>
                    </a:moveTo>
                    <a:lnTo>
                      <a:pt x="103" y="21"/>
                    </a:lnTo>
                    <a:lnTo>
                      <a:pt x="29" y="82"/>
                    </a:lnTo>
                    <a:lnTo>
                      <a:pt x="0" y="55"/>
                    </a:lnTo>
                    <a:lnTo>
                      <a:pt x="29" y="0"/>
                    </a:lnTo>
                    <a:close/>
                  </a:path>
                </a:pathLst>
              </a:custGeom>
              <a:solidFill>
                <a:srgbClr val="000000"/>
              </a:solidFill>
              <a:ln w="9525">
                <a:noFill/>
                <a:round/>
                <a:headEnd/>
                <a:tailEnd/>
              </a:ln>
            </p:spPr>
            <p:txBody>
              <a:bodyPr/>
              <a:lstStyle/>
              <a:p>
                <a:endParaRPr lang="id-ID"/>
              </a:p>
            </p:txBody>
          </p:sp>
          <p:sp>
            <p:nvSpPr>
              <p:cNvPr id="15413" name="Freeform 52"/>
              <p:cNvSpPr>
                <a:spLocks/>
              </p:cNvSpPr>
              <p:nvPr/>
            </p:nvSpPr>
            <p:spPr bwMode="auto">
              <a:xfrm>
                <a:off x="1333" y="3419"/>
                <a:ext cx="233" cy="38"/>
              </a:xfrm>
              <a:custGeom>
                <a:avLst/>
                <a:gdLst>
                  <a:gd name="T0" fmla="*/ 3 w 418"/>
                  <a:gd name="T1" fmla="*/ 3 h 57"/>
                  <a:gd name="T2" fmla="*/ 1 w 418"/>
                  <a:gd name="T3" fmla="*/ 5 h 57"/>
                  <a:gd name="T4" fmla="*/ 0 w 418"/>
                  <a:gd name="T5" fmla="*/ 1 h 57"/>
                  <a:gd name="T6" fmla="*/ 12 w 418"/>
                  <a:gd name="T7" fmla="*/ 0 h 57"/>
                  <a:gd name="T8" fmla="*/ 12 w 418"/>
                  <a:gd name="T9" fmla="*/ 4 h 57"/>
                  <a:gd name="T10" fmla="*/ 3 w 418"/>
                  <a:gd name="T11" fmla="*/ 3 h 57"/>
                  <a:gd name="T12" fmla="*/ 3 w 418"/>
                  <a:gd name="T13" fmla="*/ 3 h 57"/>
                  <a:gd name="T14" fmla="*/ 0 60000 65536"/>
                  <a:gd name="T15" fmla="*/ 0 60000 65536"/>
                  <a:gd name="T16" fmla="*/ 0 60000 65536"/>
                  <a:gd name="T17" fmla="*/ 0 60000 65536"/>
                  <a:gd name="T18" fmla="*/ 0 60000 65536"/>
                  <a:gd name="T19" fmla="*/ 0 60000 65536"/>
                  <a:gd name="T20" fmla="*/ 0 60000 65536"/>
                  <a:gd name="T21" fmla="*/ 0 w 418"/>
                  <a:gd name="T22" fmla="*/ 0 h 57"/>
                  <a:gd name="T23" fmla="*/ 418 w 418"/>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 h="57">
                    <a:moveTo>
                      <a:pt x="91" y="41"/>
                    </a:moveTo>
                    <a:lnTo>
                      <a:pt x="6" y="57"/>
                    </a:lnTo>
                    <a:lnTo>
                      <a:pt x="0" y="17"/>
                    </a:lnTo>
                    <a:lnTo>
                      <a:pt x="418" y="0"/>
                    </a:lnTo>
                    <a:lnTo>
                      <a:pt x="398" y="43"/>
                    </a:lnTo>
                    <a:lnTo>
                      <a:pt x="91" y="41"/>
                    </a:lnTo>
                    <a:close/>
                  </a:path>
                </a:pathLst>
              </a:custGeom>
              <a:solidFill>
                <a:srgbClr val="FFB980"/>
              </a:solidFill>
              <a:ln w="9525">
                <a:noFill/>
                <a:round/>
                <a:headEnd/>
                <a:tailEnd/>
              </a:ln>
            </p:spPr>
            <p:txBody>
              <a:bodyPr/>
              <a:lstStyle/>
              <a:p>
                <a:endParaRPr lang="id-ID"/>
              </a:p>
            </p:txBody>
          </p:sp>
          <p:sp>
            <p:nvSpPr>
              <p:cNvPr id="15414" name="Freeform 53"/>
              <p:cNvSpPr>
                <a:spLocks/>
              </p:cNvSpPr>
              <p:nvPr/>
            </p:nvSpPr>
            <p:spPr bwMode="auto">
              <a:xfrm>
                <a:off x="1342" y="3114"/>
                <a:ext cx="269" cy="384"/>
              </a:xfrm>
              <a:custGeom>
                <a:avLst/>
                <a:gdLst>
                  <a:gd name="T0" fmla="*/ 0 w 483"/>
                  <a:gd name="T1" fmla="*/ 44 h 585"/>
                  <a:gd name="T2" fmla="*/ 2 w 483"/>
                  <a:gd name="T3" fmla="*/ 47 h 585"/>
                  <a:gd name="T4" fmla="*/ 14 w 483"/>
                  <a:gd name="T5" fmla="*/ 46 h 585"/>
                  <a:gd name="T6" fmla="*/ 14 w 483"/>
                  <a:gd name="T7" fmla="*/ 42 h 585"/>
                  <a:gd name="T8" fmla="*/ 13 w 483"/>
                  <a:gd name="T9" fmla="*/ 35 h 585"/>
                  <a:gd name="T10" fmla="*/ 12 w 483"/>
                  <a:gd name="T11" fmla="*/ 5 h 585"/>
                  <a:gd name="T12" fmla="*/ 11 w 483"/>
                  <a:gd name="T13" fmla="*/ 0 h 585"/>
                  <a:gd name="T14" fmla="*/ 12 w 483"/>
                  <a:gd name="T15" fmla="*/ 37 h 585"/>
                  <a:gd name="T16" fmla="*/ 13 w 483"/>
                  <a:gd name="T17" fmla="*/ 40 h 585"/>
                  <a:gd name="T18" fmla="*/ 12 w 483"/>
                  <a:gd name="T19" fmla="*/ 43 h 585"/>
                  <a:gd name="T20" fmla="*/ 1 w 483"/>
                  <a:gd name="T21" fmla="*/ 42 h 585"/>
                  <a:gd name="T22" fmla="*/ 0 w 483"/>
                  <a:gd name="T23" fmla="*/ 44 h 585"/>
                  <a:gd name="T24" fmla="*/ 0 w 483"/>
                  <a:gd name="T25" fmla="*/ 44 h 5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585"/>
                  <a:gd name="T41" fmla="*/ 483 w 483"/>
                  <a:gd name="T42" fmla="*/ 585 h 5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585">
                    <a:moveTo>
                      <a:pt x="0" y="551"/>
                    </a:moveTo>
                    <a:lnTo>
                      <a:pt x="73" y="585"/>
                    </a:lnTo>
                    <a:lnTo>
                      <a:pt x="459" y="578"/>
                    </a:lnTo>
                    <a:lnTo>
                      <a:pt x="483" y="532"/>
                    </a:lnTo>
                    <a:lnTo>
                      <a:pt x="449" y="435"/>
                    </a:lnTo>
                    <a:lnTo>
                      <a:pt x="405" y="63"/>
                    </a:lnTo>
                    <a:lnTo>
                      <a:pt x="377" y="0"/>
                    </a:lnTo>
                    <a:lnTo>
                      <a:pt x="402" y="454"/>
                    </a:lnTo>
                    <a:lnTo>
                      <a:pt x="430" y="498"/>
                    </a:lnTo>
                    <a:lnTo>
                      <a:pt x="396" y="536"/>
                    </a:lnTo>
                    <a:lnTo>
                      <a:pt x="33" y="528"/>
                    </a:lnTo>
                    <a:lnTo>
                      <a:pt x="0" y="551"/>
                    </a:lnTo>
                    <a:close/>
                  </a:path>
                </a:pathLst>
              </a:custGeom>
              <a:solidFill>
                <a:srgbClr val="000000"/>
              </a:solidFill>
              <a:ln w="9525">
                <a:noFill/>
                <a:round/>
                <a:headEnd/>
                <a:tailEnd/>
              </a:ln>
            </p:spPr>
            <p:txBody>
              <a:bodyPr/>
              <a:lstStyle/>
              <a:p>
                <a:endParaRPr lang="id-ID"/>
              </a:p>
            </p:txBody>
          </p:sp>
          <p:sp>
            <p:nvSpPr>
              <p:cNvPr id="15415" name="Freeform 54"/>
              <p:cNvSpPr>
                <a:spLocks/>
              </p:cNvSpPr>
              <p:nvPr/>
            </p:nvSpPr>
            <p:spPr bwMode="auto">
              <a:xfrm>
                <a:off x="1338" y="3327"/>
                <a:ext cx="86" cy="79"/>
              </a:xfrm>
              <a:custGeom>
                <a:avLst/>
                <a:gdLst>
                  <a:gd name="T0" fmla="*/ 1 w 154"/>
                  <a:gd name="T1" fmla="*/ 9 h 122"/>
                  <a:gd name="T2" fmla="*/ 0 w 154"/>
                  <a:gd name="T3" fmla="*/ 1 h 122"/>
                  <a:gd name="T4" fmla="*/ 4 w 154"/>
                  <a:gd name="T5" fmla="*/ 0 h 122"/>
                  <a:gd name="T6" fmla="*/ 4 w 154"/>
                  <a:gd name="T7" fmla="*/ 3 h 122"/>
                  <a:gd name="T8" fmla="*/ 1 w 154"/>
                  <a:gd name="T9" fmla="*/ 3 h 122"/>
                  <a:gd name="T10" fmla="*/ 1 w 154"/>
                  <a:gd name="T11" fmla="*/ 9 h 122"/>
                  <a:gd name="T12" fmla="*/ 1 w 154"/>
                  <a:gd name="T13" fmla="*/ 9 h 122"/>
                  <a:gd name="T14" fmla="*/ 1 w 154"/>
                  <a:gd name="T15" fmla="*/ 9 h 122"/>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122"/>
                  <a:gd name="T26" fmla="*/ 154 w 154"/>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122">
                    <a:moveTo>
                      <a:pt x="5" y="122"/>
                    </a:moveTo>
                    <a:lnTo>
                      <a:pt x="0" y="17"/>
                    </a:lnTo>
                    <a:lnTo>
                      <a:pt x="154" y="0"/>
                    </a:lnTo>
                    <a:lnTo>
                      <a:pt x="148" y="32"/>
                    </a:lnTo>
                    <a:lnTo>
                      <a:pt x="30" y="38"/>
                    </a:lnTo>
                    <a:lnTo>
                      <a:pt x="40" y="122"/>
                    </a:lnTo>
                    <a:lnTo>
                      <a:pt x="5" y="122"/>
                    </a:lnTo>
                    <a:close/>
                  </a:path>
                </a:pathLst>
              </a:custGeom>
              <a:solidFill>
                <a:srgbClr val="6A3C24"/>
              </a:solidFill>
              <a:ln w="9525">
                <a:noFill/>
                <a:round/>
                <a:headEnd/>
                <a:tailEnd/>
              </a:ln>
            </p:spPr>
            <p:txBody>
              <a:bodyPr/>
              <a:lstStyle/>
              <a:p>
                <a:endParaRPr lang="id-ID"/>
              </a:p>
            </p:txBody>
          </p:sp>
          <p:sp>
            <p:nvSpPr>
              <p:cNvPr id="15416" name="Freeform 55"/>
              <p:cNvSpPr>
                <a:spLocks/>
              </p:cNvSpPr>
              <p:nvPr/>
            </p:nvSpPr>
            <p:spPr bwMode="auto">
              <a:xfrm>
                <a:off x="1440" y="3323"/>
                <a:ext cx="90" cy="74"/>
              </a:xfrm>
              <a:custGeom>
                <a:avLst/>
                <a:gdLst>
                  <a:gd name="T0" fmla="*/ 1 w 162"/>
                  <a:gd name="T1" fmla="*/ 8 h 114"/>
                  <a:gd name="T2" fmla="*/ 0 w 162"/>
                  <a:gd name="T3" fmla="*/ 1 h 114"/>
                  <a:gd name="T4" fmla="*/ 5 w 162"/>
                  <a:gd name="T5" fmla="*/ 0 h 114"/>
                  <a:gd name="T6" fmla="*/ 4 w 162"/>
                  <a:gd name="T7" fmla="*/ 2 h 114"/>
                  <a:gd name="T8" fmla="*/ 1 w 162"/>
                  <a:gd name="T9" fmla="*/ 3 h 114"/>
                  <a:gd name="T10" fmla="*/ 1 w 162"/>
                  <a:gd name="T11" fmla="*/ 8 h 114"/>
                  <a:gd name="T12" fmla="*/ 1 w 162"/>
                  <a:gd name="T13" fmla="*/ 8 h 114"/>
                  <a:gd name="T14" fmla="*/ 1 w 162"/>
                  <a:gd name="T15" fmla="*/ 8 h 114"/>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14"/>
                  <a:gd name="T26" fmla="*/ 162 w 162"/>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14">
                    <a:moveTo>
                      <a:pt x="10" y="114"/>
                    </a:moveTo>
                    <a:lnTo>
                      <a:pt x="0" y="4"/>
                    </a:lnTo>
                    <a:lnTo>
                      <a:pt x="162" y="0"/>
                    </a:lnTo>
                    <a:lnTo>
                      <a:pt x="143" y="25"/>
                    </a:lnTo>
                    <a:lnTo>
                      <a:pt x="25" y="33"/>
                    </a:lnTo>
                    <a:lnTo>
                      <a:pt x="34" y="114"/>
                    </a:lnTo>
                    <a:lnTo>
                      <a:pt x="10" y="114"/>
                    </a:lnTo>
                    <a:close/>
                  </a:path>
                </a:pathLst>
              </a:custGeom>
              <a:solidFill>
                <a:srgbClr val="6A3C24"/>
              </a:solidFill>
              <a:ln w="9525">
                <a:noFill/>
                <a:round/>
                <a:headEnd/>
                <a:tailEnd/>
              </a:ln>
            </p:spPr>
            <p:txBody>
              <a:bodyPr/>
              <a:lstStyle/>
              <a:p>
                <a:endParaRPr lang="id-ID"/>
              </a:p>
            </p:txBody>
          </p:sp>
          <p:sp>
            <p:nvSpPr>
              <p:cNvPr id="15417" name="Freeform 56"/>
              <p:cNvSpPr>
                <a:spLocks/>
              </p:cNvSpPr>
              <p:nvPr/>
            </p:nvSpPr>
            <p:spPr bwMode="auto">
              <a:xfrm>
                <a:off x="1321" y="3141"/>
                <a:ext cx="101" cy="172"/>
              </a:xfrm>
              <a:custGeom>
                <a:avLst/>
                <a:gdLst>
                  <a:gd name="T0" fmla="*/ 1 w 183"/>
                  <a:gd name="T1" fmla="*/ 20 h 264"/>
                  <a:gd name="T2" fmla="*/ 0 w 183"/>
                  <a:gd name="T3" fmla="*/ 2 h 264"/>
                  <a:gd name="T4" fmla="*/ 5 w 183"/>
                  <a:gd name="T5" fmla="*/ 0 h 264"/>
                  <a:gd name="T6" fmla="*/ 5 w 183"/>
                  <a:gd name="T7" fmla="*/ 3 h 264"/>
                  <a:gd name="T8" fmla="*/ 1 w 183"/>
                  <a:gd name="T9" fmla="*/ 3 h 264"/>
                  <a:gd name="T10" fmla="*/ 2 w 183"/>
                  <a:gd name="T11" fmla="*/ 20 h 264"/>
                  <a:gd name="T12" fmla="*/ 1 w 183"/>
                  <a:gd name="T13" fmla="*/ 20 h 264"/>
                  <a:gd name="T14" fmla="*/ 1 w 183"/>
                  <a:gd name="T15" fmla="*/ 20 h 264"/>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264"/>
                  <a:gd name="T26" fmla="*/ 183 w 183"/>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264">
                    <a:moveTo>
                      <a:pt x="29" y="264"/>
                    </a:moveTo>
                    <a:lnTo>
                      <a:pt x="0" y="28"/>
                    </a:lnTo>
                    <a:lnTo>
                      <a:pt x="183" y="0"/>
                    </a:lnTo>
                    <a:lnTo>
                      <a:pt x="171" y="43"/>
                    </a:lnTo>
                    <a:lnTo>
                      <a:pt x="36" y="47"/>
                    </a:lnTo>
                    <a:lnTo>
                      <a:pt x="57" y="262"/>
                    </a:lnTo>
                    <a:lnTo>
                      <a:pt x="29" y="264"/>
                    </a:lnTo>
                    <a:close/>
                  </a:path>
                </a:pathLst>
              </a:custGeom>
              <a:solidFill>
                <a:srgbClr val="6A3C24"/>
              </a:solidFill>
              <a:ln w="9525">
                <a:noFill/>
                <a:round/>
                <a:headEnd/>
                <a:tailEnd/>
              </a:ln>
            </p:spPr>
            <p:txBody>
              <a:bodyPr/>
              <a:lstStyle/>
              <a:p>
                <a:endParaRPr lang="id-ID"/>
              </a:p>
            </p:txBody>
          </p:sp>
          <p:sp>
            <p:nvSpPr>
              <p:cNvPr id="15418" name="Freeform 57"/>
              <p:cNvSpPr>
                <a:spLocks/>
              </p:cNvSpPr>
              <p:nvPr/>
            </p:nvSpPr>
            <p:spPr bwMode="auto">
              <a:xfrm>
                <a:off x="1434" y="3138"/>
                <a:ext cx="89" cy="164"/>
              </a:xfrm>
              <a:custGeom>
                <a:avLst/>
                <a:gdLst>
                  <a:gd name="T0" fmla="*/ 0 w 157"/>
                  <a:gd name="T1" fmla="*/ 19 h 251"/>
                  <a:gd name="T2" fmla="*/ 0 w 157"/>
                  <a:gd name="T3" fmla="*/ 1 h 251"/>
                  <a:gd name="T4" fmla="*/ 5 w 157"/>
                  <a:gd name="T5" fmla="*/ 0 h 251"/>
                  <a:gd name="T6" fmla="*/ 5 w 157"/>
                  <a:gd name="T7" fmla="*/ 3 h 251"/>
                  <a:gd name="T8" fmla="*/ 1 w 157"/>
                  <a:gd name="T9" fmla="*/ 3 h 251"/>
                  <a:gd name="T10" fmla="*/ 1 w 157"/>
                  <a:gd name="T11" fmla="*/ 20 h 251"/>
                  <a:gd name="T12" fmla="*/ 0 w 157"/>
                  <a:gd name="T13" fmla="*/ 19 h 251"/>
                  <a:gd name="T14" fmla="*/ 0 w 157"/>
                  <a:gd name="T15" fmla="*/ 19 h 25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251"/>
                  <a:gd name="T26" fmla="*/ 157 w 157"/>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251">
                    <a:moveTo>
                      <a:pt x="0" y="241"/>
                    </a:moveTo>
                    <a:lnTo>
                      <a:pt x="0" y="15"/>
                    </a:lnTo>
                    <a:lnTo>
                      <a:pt x="157" y="0"/>
                    </a:lnTo>
                    <a:lnTo>
                      <a:pt x="148" y="34"/>
                    </a:lnTo>
                    <a:lnTo>
                      <a:pt x="24" y="40"/>
                    </a:lnTo>
                    <a:lnTo>
                      <a:pt x="24" y="251"/>
                    </a:lnTo>
                    <a:lnTo>
                      <a:pt x="0" y="241"/>
                    </a:lnTo>
                    <a:close/>
                  </a:path>
                </a:pathLst>
              </a:custGeom>
              <a:solidFill>
                <a:srgbClr val="6A3C24"/>
              </a:solidFill>
              <a:ln w="9525">
                <a:noFill/>
                <a:round/>
                <a:headEnd/>
                <a:tailEnd/>
              </a:ln>
            </p:spPr>
            <p:txBody>
              <a:bodyPr/>
              <a:lstStyle/>
              <a:p>
                <a:endParaRPr lang="id-ID"/>
              </a:p>
            </p:txBody>
          </p:sp>
          <p:sp>
            <p:nvSpPr>
              <p:cNvPr id="15419" name="Freeform 58"/>
              <p:cNvSpPr>
                <a:spLocks/>
              </p:cNvSpPr>
              <p:nvPr/>
            </p:nvSpPr>
            <p:spPr bwMode="auto">
              <a:xfrm>
                <a:off x="1938" y="3557"/>
                <a:ext cx="55" cy="29"/>
              </a:xfrm>
              <a:custGeom>
                <a:avLst/>
                <a:gdLst>
                  <a:gd name="T0" fmla="*/ 3 w 99"/>
                  <a:gd name="T1" fmla="*/ 0 h 43"/>
                  <a:gd name="T2" fmla="*/ 0 w 99"/>
                  <a:gd name="T3" fmla="*/ 1 h 43"/>
                  <a:gd name="T4" fmla="*/ 3 w 99"/>
                  <a:gd name="T5" fmla="*/ 4 h 43"/>
                  <a:gd name="T6" fmla="*/ 3 w 99"/>
                  <a:gd name="T7" fmla="*/ 0 h 43"/>
                  <a:gd name="T8" fmla="*/ 3 w 99"/>
                  <a:gd name="T9" fmla="*/ 0 h 43"/>
                  <a:gd name="T10" fmla="*/ 0 60000 65536"/>
                  <a:gd name="T11" fmla="*/ 0 60000 65536"/>
                  <a:gd name="T12" fmla="*/ 0 60000 65536"/>
                  <a:gd name="T13" fmla="*/ 0 60000 65536"/>
                  <a:gd name="T14" fmla="*/ 0 60000 65536"/>
                  <a:gd name="T15" fmla="*/ 0 w 99"/>
                  <a:gd name="T16" fmla="*/ 0 h 43"/>
                  <a:gd name="T17" fmla="*/ 99 w 99"/>
                  <a:gd name="T18" fmla="*/ 43 h 43"/>
                </a:gdLst>
                <a:ahLst/>
                <a:cxnLst>
                  <a:cxn ang="T10">
                    <a:pos x="T0" y="T1"/>
                  </a:cxn>
                  <a:cxn ang="T11">
                    <a:pos x="T2" y="T3"/>
                  </a:cxn>
                  <a:cxn ang="T12">
                    <a:pos x="T4" y="T5"/>
                  </a:cxn>
                  <a:cxn ang="T13">
                    <a:pos x="T6" y="T7"/>
                  </a:cxn>
                  <a:cxn ang="T14">
                    <a:pos x="T8" y="T9"/>
                  </a:cxn>
                </a:cxnLst>
                <a:rect l="T15" t="T16" r="T17" b="T18"/>
                <a:pathLst>
                  <a:path w="99" h="43">
                    <a:moveTo>
                      <a:pt x="99" y="0"/>
                    </a:moveTo>
                    <a:lnTo>
                      <a:pt x="0" y="11"/>
                    </a:lnTo>
                    <a:lnTo>
                      <a:pt x="95" y="43"/>
                    </a:lnTo>
                    <a:lnTo>
                      <a:pt x="99" y="0"/>
                    </a:lnTo>
                    <a:close/>
                  </a:path>
                </a:pathLst>
              </a:custGeom>
              <a:solidFill>
                <a:srgbClr val="6A3C24"/>
              </a:solidFill>
              <a:ln w="9525">
                <a:noFill/>
                <a:round/>
                <a:headEnd/>
                <a:tailEnd/>
              </a:ln>
            </p:spPr>
            <p:txBody>
              <a:bodyPr/>
              <a:lstStyle/>
              <a:p>
                <a:endParaRPr lang="id-ID"/>
              </a:p>
            </p:txBody>
          </p:sp>
          <p:sp>
            <p:nvSpPr>
              <p:cNvPr id="15420" name="Freeform 59"/>
              <p:cNvSpPr>
                <a:spLocks/>
              </p:cNvSpPr>
              <p:nvPr/>
            </p:nvSpPr>
            <p:spPr bwMode="auto">
              <a:xfrm>
                <a:off x="1245" y="3404"/>
                <a:ext cx="84" cy="22"/>
              </a:xfrm>
              <a:custGeom>
                <a:avLst/>
                <a:gdLst>
                  <a:gd name="T0" fmla="*/ 0 w 152"/>
                  <a:gd name="T1" fmla="*/ 0 h 34"/>
                  <a:gd name="T2" fmla="*/ 4 w 152"/>
                  <a:gd name="T3" fmla="*/ 1 h 34"/>
                  <a:gd name="T4" fmla="*/ 4 w 152"/>
                  <a:gd name="T5" fmla="*/ 1 h 34"/>
                  <a:gd name="T6" fmla="*/ 1 w 152"/>
                  <a:gd name="T7" fmla="*/ 3 h 34"/>
                  <a:gd name="T8" fmla="*/ 0 w 152"/>
                  <a:gd name="T9" fmla="*/ 0 h 34"/>
                  <a:gd name="T10" fmla="*/ 0 w 152"/>
                  <a:gd name="T11" fmla="*/ 0 h 34"/>
                  <a:gd name="T12" fmla="*/ 0 60000 65536"/>
                  <a:gd name="T13" fmla="*/ 0 60000 65536"/>
                  <a:gd name="T14" fmla="*/ 0 60000 65536"/>
                  <a:gd name="T15" fmla="*/ 0 60000 65536"/>
                  <a:gd name="T16" fmla="*/ 0 60000 65536"/>
                  <a:gd name="T17" fmla="*/ 0 60000 65536"/>
                  <a:gd name="T18" fmla="*/ 0 w 152"/>
                  <a:gd name="T19" fmla="*/ 0 h 34"/>
                  <a:gd name="T20" fmla="*/ 152 w 15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52" h="34">
                    <a:moveTo>
                      <a:pt x="0" y="0"/>
                    </a:moveTo>
                    <a:lnTo>
                      <a:pt x="133" y="4"/>
                    </a:lnTo>
                    <a:lnTo>
                      <a:pt x="152" y="19"/>
                    </a:lnTo>
                    <a:lnTo>
                      <a:pt x="10" y="34"/>
                    </a:lnTo>
                    <a:lnTo>
                      <a:pt x="0" y="0"/>
                    </a:lnTo>
                    <a:close/>
                  </a:path>
                </a:pathLst>
              </a:custGeom>
              <a:solidFill>
                <a:srgbClr val="6A3C24"/>
              </a:solidFill>
              <a:ln w="9525">
                <a:noFill/>
                <a:round/>
                <a:headEnd/>
                <a:tailEnd/>
              </a:ln>
            </p:spPr>
            <p:txBody>
              <a:bodyPr/>
              <a:lstStyle/>
              <a:p>
                <a:endParaRPr lang="id-ID"/>
              </a:p>
            </p:txBody>
          </p:sp>
          <p:sp>
            <p:nvSpPr>
              <p:cNvPr id="15421" name="Freeform 60"/>
              <p:cNvSpPr>
                <a:spLocks/>
              </p:cNvSpPr>
              <p:nvPr/>
            </p:nvSpPr>
            <p:spPr bwMode="auto">
              <a:xfrm>
                <a:off x="1031" y="2138"/>
                <a:ext cx="1204" cy="1010"/>
              </a:xfrm>
              <a:custGeom>
                <a:avLst/>
                <a:gdLst>
                  <a:gd name="T0" fmla="*/ 33 w 2156"/>
                  <a:gd name="T1" fmla="*/ 0 h 1543"/>
                  <a:gd name="T2" fmla="*/ 28 w 2156"/>
                  <a:gd name="T3" fmla="*/ 12 h 1543"/>
                  <a:gd name="T4" fmla="*/ 29 w 2156"/>
                  <a:gd name="T5" fmla="*/ 14 h 1543"/>
                  <a:gd name="T6" fmla="*/ 26 w 2156"/>
                  <a:gd name="T7" fmla="*/ 29 h 1543"/>
                  <a:gd name="T8" fmla="*/ 26 w 2156"/>
                  <a:gd name="T9" fmla="*/ 33 h 1543"/>
                  <a:gd name="T10" fmla="*/ 20 w 2156"/>
                  <a:gd name="T11" fmla="*/ 48 h 1543"/>
                  <a:gd name="T12" fmla="*/ 22 w 2156"/>
                  <a:gd name="T13" fmla="*/ 50 h 1543"/>
                  <a:gd name="T14" fmla="*/ 15 w 2156"/>
                  <a:gd name="T15" fmla="*/ 62 h 1543"/>
                  <a:gd name="T16" fmla="*/ 16 w 2156"/>
                  <a:gd name="T17" fmla="*/ 65 h 1543"/>
                  <a:gd name="T18" fmla="*/ 10 w 2156"/>
                  <a:gd name="T19" fmla="*/ 79 h 1543"/>
                  <a:gd name="T20" fmla="*/ 11 w 2156"/>
                  <a:gd name="T21" fmla="*/ 82 h 1543"/>
                  <a:gd name="T22" fmla="*/ 5 w 2156"/>
                  <a:gd name="T23" fmla="*/ 94 h 1543"/>
                  <a:gd name="T24" fmla="*/ 6 w 2156"/>
                  <a:gd name="T25" fmla="*/ 98 h 1543"/>
                  <a:gd name="T26" fmla="*/ 0 w 2156"/>
                  <a:gd name="T27" fmla="*/ 115 h 1543"/>
                  <a:gd name="T28" fmla="*/ 1 w 2156"/>
                  <a:gd name="T29" fmla="*/ 121 h 1543"/>
                  <a:gd name="T30" fmla="*/ 9 w 2156"/>
                  <a:gd name="T31" fmla="*/ 97 h 1543"/>
                  <a:gd name="T32" fmla="*/ 19 w 2156"/>
                  <a:gd name="T33" fmla="*/ 64 h 1543"/>
                  <a:gd name="T34" fmla="*/ 26 w 2156"/>
                  <a:gd name="T35" fmla="*/ 43 h 1543"/>
                  <a:gd name="T36" fmla="*/ 33 w 2156"/>
                  <a:gd name="T37" fmla="*/ 3 h 1543"/>
                  <a:gd name="T38" fmla="*/ 40 w 2156"/>
                  <a:gd name="T39" fmla="*/ 32 h 1543"/>
                  <a:gd name="T40" fmla="*/ 44 w 2156"/>
                  <a:gd name="T41" fmla="*/ 47 h 1543"/>
                  <a:gd name="T42" fmla="*/ 64 w 2156"/>
                  <a:gd name="T43" fmla="*/ 106 h 1543"/>
                  <a:gd name="T44" fmla="*/ 65 w 2156"/>
                  <a:gd name="T45" fmla="*/ 104 h 1543"/>
                  <a:gd name="T46" fmla="*/ 60 w 2156"/>
                  <a:gd name="T47" fmla="*/ 90 h 1543"/>
                  <a:gd name="T48" fmla="*/ 60 w 2156"/>
                  <a:gd name="T49" fmla="*/ 88 h 1543"/>
                  <a:gd name="T50" fmla="*/ 54 w 2156"/>
                  <a:gd name="T51" fmla="*/ 75 h 1543"/>
                  <a:gd name="T52" fmla="*/ 55 w 2156"/>
                  <a:gd name="T53" fmla="*/ 72 h 1543"/>
                  <a:gd name="T54" fmla="*/ 50 w 2156"/>
                  <a:gd name="T55" fmla="*/ 62 h 1543"/>
                  <a:gd name="T56" fmla="*/ 51 w 2156"/>
                  <a:gd name="T57" fmla="*/ 60 h 1543"/>
                  <a:gd name="T58" fmla="*/ 46 w 2156"/>
                  <a:gd name="T59" fmla="*/ 50 h 1543"/>
                  <a:gd name="T60" fmla="*/ 47 w 2156"/>
                  <a:gd name="T61" fmla="*/ 48 h 1543"/>
                  <a:gd name="T62" fmla="*/ 42 w 2156"/>
                  <a:gd name="T63" fmla="*/ 37 h 1543"/>
                  <a:gd name="T64" fmla="*/ 43 w 2156"/>
                  <a:gd name="T65" fmla="*/ 32 h 1543"/>
                  <a:gd name="T66" fmla="*/ 38 w 2156"/>
                  <a:gd name="T67" fmla="*/ 19 h 1543"/>
                  <a:gd name="T68" fmla="*/ 40 w 2156"/>
                  <a:gd name="T69" fmla="*/ 16 h 1543"/>
                  <a:gd name="T70" fmla="*/ 36 w 2156"/>
                  <a:gd name="T71" fmla="*/ 8 h 1543"/>
                  <a:gd name="T72" fmla="*/ 33 w 2156"/>
                  <a:gd name="T73" fmla="*/ 0 h 1543"/>
                  <a:gd name="T74" fmla="*/ 33 w 2156"/>
                  <a:gd name="T75" fmla="*/ 0 h 1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6"/>
                  <a:gd name="T115" fmla="*/ 0 h 1543"/>
                  <a:gd name="T116" fmla="*/ 2156 w 2156"/>
                  <a:gd name="T117" fmla="*/ 1543 h 1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6" h="1543">
                    <a:moveTo>
                      <a:pt x="1076" y="0"/>
                    </a:moveTo>
                    <a:lnTo>
                      <a:pt x="932" y="154"/>
                    </a:lnTo>
                    <a:lnTo>
                      <a:pt x="966" y="176"/>
                    </a:lnTo>
                    <a:lnTo>
                      <a:pt x="844" y="372"/>
                    </a:lnTo>
                    <a:lnTo>
                      <a:pt x="858" y="414"/>
                    </a:lnTo>
                    <a:lnTo>
                      <a:pt x="671" y="602"/>
                    </a:lnTo>
                    <a:lnTo>
                      <a:pt x="717" y="635"/>
                    </a:lnTo>
                    <a:lnTo>
                      <a:pt x="504" y="781"/>
                    </a:lnTo>
                    <a:lnTo>
                      <a:pt x="534" y="819"/>
                    </a:lnTo>
                    <a:lnTo>
                      <a:pt x="339" y="1001"/>
                    </a:lnTo>
                    <a:lnTo>
                      <a:pt x="375" y="1045"/>
                    </a:lnTo>
                    <a:lnTo>
                      <a:pt x="162" y="1197"/>
                    </a:lnTo>
                    <a:lnTo>
                      <a:pt x="202" y="1239"/>
                    </a:lnTo>
                    <a:lnTo>
                      <a:pt x="0" y="1458"/>
                    </a:lnTo>
                    <a:lnTo>
                      <a:pt x="38" y="1543"/>
                    </a:lnTo>
                    <a:lnTo>
                      <a:pt x="299" y="1231"/>
                    </a:lnTo>
                    <a:lnTo>
                      <a:pt x="628" y="809"/>
                    </a:lnTo>
                    <a:lnTo>
                      <a:pt x="837" y="545"/>
                    </a:lnTo>
                    <a:lnTo>
                      <a:pt x="1088" y="43"/>
                    </a:lnTo>
                    <a:lnTo>
                      <a:pt x="1303" y="410"/>
                    </a:lnTo>
                    <a:lnTo>
                      <a:pt x="1438" y="597"/>
                    </a:lnTo>
                    <a:lnTo>
                      <a:pt x="2112" y="1344"/>
                    </a:lnTo>
                    <a:lnTo>
                      <a:pt x="2156" y="1328"/>
                    </a:lnTo>
                    <a:lnTo>
                      <a:pt x="1962" y="1150"/>
                    </a:lnTo>
                    <a:lnTo>
                      <a:pt x="2002" y="1115"/>
                    </a:lnTo>
                    <a:lnTo>
                      <a:pt x="1793" y="954"/>
                    </a:lnTo>
                    <a:lnTo>
                      <a:pt x="1824" y="912"/>
                    </a:lnTo>
                    <a:lnTo>
                      <a:pt x="1647" y="781"/>
                    </a:lnTo>
                    <a:lnTo>
                      <a:pt x="1673" y="758"/>
                    </a:lnTo>
                    <a:lnTo>
                      <a:pt x="1527" y="638"/>
                    </a:lnTo>
                    <a:lnTo>
                      <a:pt x="1574" y="614"/>
                    </a:lnTo>
                    <a:lnTo>
                      <a:pt x="1388" y="465"/>
                    </a:lnTo>
                    <a:lnTo>
                      <a:pt x="1420" y="408"/>
                    </a:lnTo>
                    <a:lnTo>
                      <a:pt x="1251" y="243"/>
                    </a:lnTo>
                    <a:lnTo>
                      <a:pt x="1318" y="201"/>
                    </a:lnTo>
                    <a:lnTo>
                      <a:pt x="1177" y="99"/>
                    </a:lnTo>
                    <a:lnTo>
                      <a:pt x="1076" y="0"/>
                    </a:lnTo>
                    <a:close/>
                  </a:path>
                </a:pathLst>
              </a:custGeom>
              <a:solidFill>
                <a:srgbClr val="DB8D4D"/>
              </a:solidFill>
              <a:ln w="9525">
                <a:noFill/>
                <a:round/>
                <a:headEnd/>
                <a:tailEnd/>
              </a:ln>
            </p:spPr>
            <p:txBody>
              <a:bodyPr/>
              <a:lstStyle/>
              <a:p>
                <a:endParaRPr lang="id-ID"/>
              </a:p>
            </p:txBody>
          </p:sp>
          <p:sp>
            <p:nvSpPr>
              <p:cNvPr id="15422" name="Rectangle 61"/>
              <p:cNvSpPr>
                <a:spLocks noChangeArrowheads="1"/>
              </p:cNvSpPr>
              <p:nvPr/>
            </p:nvSpPr>
            <p:spPr bwMode="auto">
              <a:xfrm>
                <a:off x="1722" y="3164"/>
                <a:ext cx="161" cy="503"/>
              </a:xfrm>
              <a:prstGeom prst="rect">
                <a:avLst/>
              </a:prstGeom>
              <a:solidFill>
                <a:schemeClr val="tx1"/>
              </a:solidFill>
              <a:ln w="12700">
                <a:solidFill>
                  <a:schemeClr val="tx1"/>
                </a:solidFill>
                <a:miter lim="800000"/>
                <a:headEnd/>
                <a:tailEnd/>
              </a:ln>
            </p:spPr>
            <p:txBody>
              <a:bodyPr wrap="none" anchor="ctr"/>
              <a:lstStyle/>
              <a:p>
                <a:endParaRPr lang="id-ID"/>
              </a:p>
            </p:txBody>
          </p:sp>
          <p:sp>
            <p:nvSpPr>
              <p:cNvPr id="15423" name="Rectangle 62"/>
              <p:cNvSpPr>
                <a:spLocks noChangeArrowheads="1"/>
              </p:cNvSpPr>
              <p:nvPr/>
            </p:nvSpPr>
            <p:spPr bwMode="auto">
              <a:xfrm>
                <a:off x="672" y="3240"/>
                <a:ext cx="48" cy="480"/>
              </a:xfrm>
              <a:prstGeom prst="rect">
                <a:avLst/>
              </a:prstGeom>
              <a:solidFill>
                <a:schemeClr val="tx1"/>
              </a:solidFill>
              <a:ln w="12700">
                <a:solidFill>
                  <a:schemeClr val="tx1"/>
                </a:solidFill>
                <a:miter lim="800000"/>
                <a:headEnd/>
                <a:tailEnd/>
              </a:ln>
            </p:spPr>
            <p:txBody>
              <a:bodyPr wrap="none" anchor="ctr"/>
              <a:lstStyle/>
              <a:p>
                <a:endParaRPr lang="id-ID"/>
              </a:p>
            </p:txBody>
          </p:sp>
          <p:sp>
            <p:nvSpPr>
              <p:cNvPr id="15424" name="Rectangle 63"/>
              <p:cNvSpPr>
                <a:spLocks noChangeArrowheads="1"/>
              </p:cNvSpPr>
              <p:nvPr/>
            </p:nvSpPr>
            <p:spPr bwMode="auto">
              <a:xfrm>
                <a:off x="1152" y="3240"/>
                <a:ext cx="48" cy="480"/>
              </a:xfrm>
              <a:prstGeom prst="rect">
                <a:avLst/>
              </a:prstGeom>
              <a:solidFill>
                <a:schemeClr val="tx1"/>
              </a:solidFill>
              <a:ln w="12700">
                <a:solidFill>
                  <a:schemeClr val="tx1"/>
                </a:solidFill>
                <a:miter lim="800000"/>
                <a:headEnd/>
                <a:tailEnd/>
              </a:ln>
            </p:spPr>
            <p:txBody>
              <a:bodyPr wrap="none" anchor="ctr"/>
              <a:lstStyle/>
              <a:p>
                <a:endParaRPr lang="id-ID"/>
              </a:p>
            </p:txBody>
          </p:sp>
          <p:grpSp>
            <p:nvGrpSpPr>
              <p:cNvPr id="4" name="Group 64"/>
              <p:cNvGrpSpPr>
                <a:grpSpLocks/>
              </p:cNvGrpSpPr>
              <p:nvPr/>
            </p:nvGrpSpPr>
            <p:grpSpPr bwMode="auto">
              <a:xfrm>
                <a:off x="1680" y="3096"/>
                <a:ext cx="336" cy="622"/>
                <a:chOff x="4787" y="2738"/>
                <a:chExt cx="478" cy="977"/>
              </a:xfrm>
            </p:grpSpPr>
            <p:sp>
              <p:nvSpPr>
                <p:cNvPr id="15727" name="Freeform 65"/>
                <p:cNvSpPr>
                  <a:spLocks/>
                </p:cNvSpPr>
                <p:nvPr/>
              </p:nvSpPr>
              <p:spPr bwMode="auto">
                <a:xfrm>
                  <a:off x="4953" y="2858"/>
                  <a:ext cx="255" cy="137"/>
                </a:xfrm>
                <a:custGeom>
                  <a:avLst/>
                  <a:gdLst>
                    <a:gd name="T0" fmla="*/ 0 w 878"/>
                    <a:gd name="T1" fmla="*/ 0 h 414"/>
                    <a:gd name="T2" fmla="*/ 0 w 878"/>
                    <a:gd name="T3" fmla="*/ 0 h 414"/>
                    <a:gd name="T4" fmla="*/ 0 w 878"/>
                    <a:gd name="T5" fmla="*/ 1 h 414"/>
                    <a:gd name="T6" fmla="*/ 1 w 878"/>
                    <a:gd name="T7" fmla="*/ 0 h 414"/>
                    <a:gd name="T8" fmla="*/ 1 w 878"/>
                    <a:gd name="T9" fmla="*/ 0 h 414"/>
                    <a:gd name="T10" fmla="*/ 0 w 878"/>
                    <a:gd name="T11" fmla="*/ 0 h 414"/>
                    <a:gd name="T12" fmla="*/ 0 w 878"/>
                    <a:gd name="T13" fmla="*/ 0 h 414"/>
                    <a:gd name="T14" fmla="*/ 0 w 878"/>
                    <a:gd name="T15" fmla="*/ 0 h 414"/>
                    <a:gd name="T16" fmla="*/ 0 w 878"/>
                    <a:gd name="T17" fmla="*/ 0 h 414"/>
                    <a:gd name="T18" fmla="*/ 0 w 878"/>
                    <a:gd name="T19" fmla="*/ 0 h 414"/>
                    <a:gd name="T20" fmla="*/ 0 w 878"/>
                    <a:gd name="T21" fmla="*/ 0 h 414"/>
                    <a:gd name="T22" fmla="*/ 0 w 878"/>
                    <a:gd name="T23" fmla="*/ 0 h 414"/>
                    <a:gd name="T24" fmla="*/ 0 w 878"/>
                    <a:gd name="T25" fmla="*/ 0 h 414"/>
                    <a:gd name="T26" fmla="*/ 0 w 878"/>
                    <a:gd name="T27" fmla="*/ 0 h 4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8"/>
                    <a:gd name="T43" fmla="*/ 0 h 414"/>
                    <a:gd name="T44" fmla="*/ 878 w 878"/>
                    <a:gd name="T45" fmla="*/ 414 h 4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8" h="414">
                      <a:moveTo>
                        <a:pt x="0" y="241"/>
                      </a:moveTo>
                      <a:lnTo>
                        <a:pt x="357" y="264"/>
                      </a:lnTo>
                      <a:lnTo>
                        <a:pt x="717" y="414"/>
                      </a:lnTo>
                      <a:lnTo>
                        <a:pt x="878" y="300"/>
                      </a:lnTo>
                      <a:lnTo>
                        <a:pt x="833" y="230"/>
                      </a:lnTo>
                      <a:lnTo>
                        <a:pt x="658" y="300"/>
                      </a:lnTo>
                      <a:lnTo>
                        <a:pt x="635" y="275"/>
                      </a:lnTo>
                      <a:lnTo>
                        <a:pt x="671" y="136"/>
                      </a:lnTo>
                      <a:lnTo>
                        <a:pt x="553" y="34"/>
                      </a:lnTo>
                      <a:lnTo>
                        <a:pt x="242" y="0"/>
                      </a:lnTo>
                      <a:lnTo>
                        <a:pt x="137" y="0"/>
                      </a:lnTo>
                      <a:lnTo>
                        <a:pt x="46" y="172"/>
                      </a:lnTo>
                      <a:lnTo>
                        <a:pt x="0" y="241"/>
                      </a:lnTo>
                      <a:close/>
                    </a:path>
                  </a:pathLst>
                </a:custGeom>
                <a:solidFill>
                  <a:srgbClr val="FFC9B9"/>
                </a:solidFill>
                <a:ln w="9525">
                  <a:noFill/>
                  <a:round/>
                  <a:headEnd/>
                  <a:tailEnd/>
                </a:ln>
              </p:spPr>
              <p:txBody>
                <a:bodyPr/>
                <a:lstStyle/>
                <a:p>
                  <a:endParaRPr lang="id-ID"/>
                </a:p>
              </p:txBody>
            </p:sp>
            <p:sp>
              <p:nvSpPr>
                <p:cNvPr id="15728" name="Freeform 66"/>
                <p:cNvSpPr>
                  <a:spLocks/>
                </p:cNvSpPr>
                <p:nvPr/>
              </p:nvSpPr>
              <p:spPr bwMode="auto">
                <a:xfrm>
                  <a:off x="4980" y="2744"/>
                  <a:ext cx="194" cy="155"/>
                </a:xfrm>
                <a:custGeom>
                  <a:avLst/>
                  <a:gdLst>
                    <a:gd name="T0" fmla="*/ 0 w 669"/>
                    <a:gd name="T1" fmla="*/ 0 h 472"/>
                    <a:gd name="T2" fmla="*/ 0 w 669"/>
                    <a:gd name="T3" fmla="*/ 0 h 472"/>
                    <a:gd name="T4" fmla="*/ 0 w 669"/>
                    <a:gd name="T5" fmla="*/ 0 h 472"/>
                    <a:gd name="T6" fmla="*/ 0 w 669"/>
                    <a:gd name="T7" fmla="*/ 0 h 472"/>
                    <a:gd name="T8" fmla="*/ 0 w 669"/>
                    <a:gd name="T9" fmla="*/ 0 h 472"/>
                    <a:gd name="T10" fmla="*/ 0 w 669"/>
                    <a:gd name="T11" fmla="*/ 1 h 472"/>
                    <a:gd name="T12" fmla="*/ 0 w 669"/>
                    <a:gd name="T13" fmla="*/ 0 h 472"/>
                    <a:gd name="T14" fmla="*/ 0 w 669"/>
                    <a:gd name="T15" fmla="*/ 0 h 472"/>
                    <a:gd name="T16" fmla="*/ 0 w 669"/>
                    <a:gd name="T17" fmla="*/ 0 h 472"/>
                    <a:gd name="T18" fmla="*/ 0 w 669"/>
                    <a:gd name="T19" fmla="*/ 0 h 472"/>
                    <a:gd name="T20" fmla="*/ 0 w 669"/>
                    <a:gd name="T21" fmla="*/ 0 h 472"/>
                    <a:gd name="T22" fmla="*/ 0 w 669"/>
                    <a:gd name="T23" fmla="*/ 0 h 472"/>
                    <a:gd name="T24" fmla="*/ 0 w 669"/>
                    <a:gd name="T25" fmla="*/ 0 h 472"/>
                    <a:gd name="T26" fmla="*/ 0 w 669"/>
                    <a:gd name="T27" fmla="*/ 0 h 4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9"/>
                    <a:gd name="T43" fmla="*/ 0 h 472"/>
                    <a:gd name="T44" fmla="*/ 669 w 669"/>
                    <a:gd name="T45" fmla="*/ 472 h 4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9" h="472">
                      <a:moveTo>
                        <a:pt x="82" y="10"/>
                      </a:moveTo>
                      <a:lnTo>
                        <a:pt x="0" y="67"/>
                      </a:lnTo>
                      <a:lnTo>
                        <a:pt x="103" y="219"/>
                      </a:lnTo>
                      <a:lnTo>
                        <a:pt x="103" y="345"/>
                      </a:lnTo>
                      <a:lnTo>
                        <a:pt x="230" y="356"/>
                      </a:lnTo>
                      <a:lnTo>
                        <a:pt x="394" y="472"/>
                      </a:lnTo>
                      <a:lnTo>
                        <a:pt x="519" y="312"/>
                      </a:lnTo>
                      <a:lnTo>
                        <a:pt x="669" y="160"/>
                      </a:lnTo>
                      <a:lnTo>
                        <a:pt x="474" y="92"/>
                      </a:lnTo>
                      <a:lnTo>
                        <a:pt x="462" y="35"/>
                      </a:lnTo>
                      <a:lnTo>
                        <a:pt x="301" y="0"/>
                      </a:lnTo>
                      <a:lnTo>
                        <a:pt x="221" y="160"/>
                      </a:lnTo>
                      <a:lnTo>
                        <a:pt x="82" y="10"/>
                      </a:lnTo>
                      <a:close/>
                    </a:path>
                  </a:pathLst>
                </a:custGeom>
                <a:solidFill>
                  <a:srgbClr val="FFFFFF"/>
                </a:solidFill>
                <a:ln w="9525">
                  <a:noFill/>
                  <a:round/>
                  <a:headEnd/>
                  <a:tailEnd/>
                </a:ln>
              </p:spPr>
              <p:txBody>
                <a:bodyPr/>
                <a:lstStyle/>
                <a:p>
                  <a:endParaRPr lang="id-ID"/>
                </a:p>
              </p:txBody>
            </p:sp>
            <p:sp>
              <p:nvSpPr>
                <p:cNvPr id="15729" name="Freeform 67"/>
                <p:cNvSpPr>
                  <a:spLocks/>
                </p:cNvSpPr>
                <p:nvPr/>
              </p:nvSpPr>
              <p:spPr bwMode="auto">
                <a:xfrm>
                  <a:off x="4875" y="2930"/>
                  <a:ext cx="360" cy="487"/>
                </a:xfrm>
                <a:custGeom>
                  <a:avLst/>
                  <a:gdLst>
                    <a:gd name="T0" fmla="*/ 0 w 1237"/>
                    <a:gd name="T1" fmla="*/ 0 h 1471"/>
                    <a:gd name="T2" fmla="*/ 0 w 1237"/>
                    <a:gd name="T3" fmla="*/ 0 h 1471"/>
                    <a:gd name="T4" fmla="*/ 0 w 1237"/>
                    <a:gd name="T5" fmla="*/ 0 h 1471"/>
                    <a:gd name="T6" fmla="*/ 0 w 1237"/>
                    <a:gd name="T7" fmla="*/ 2 h 1471"/>
                    <a:gd name="T8" fmla="*/ 0 w 1237"/>
                    <a:gd name="T9" fmla="*/ 2 h 1471"/>
                    <a:gd name="T10" fmla="*/ 1 w 1237"/>
                    <a:gd name="T11" fmla="*/ 2 h 1471"/>
                    <a:gd name="T12" fmla="*/ 1 w 1237"/>
                    <a:gd name="T13" fmla="*/ 1 h 1471"/>
                    <a:gd name="T14" fmla="*/ 1 w 1237"/>
                    <a:gd name="T15" fmla="*/ 0 h 1471"/>
                    <a:gd name="T16" fmla="*/ 1 w 1237"/>
                    <a:gd name="T17" fmla="*/ 0 h 1471"/>
                    <a:gd name="T18" fmla="*/ 0 w 1237"/>
                    <a:gd name="T19" fmla="*/ 0 h 1471"/>
                    <a:gd name="T20" fmla="*/ 0 w 1237"/>
                    <a:gd name="T21" fmla="*/ 0 h 1471"/>
                    <a:gd name="T22" fmla="*/ 0 w 1237"/>
                    <a:gd name="T23" fmla="*/ 0 h 1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7"/>
                    <a:gd name="T37" fmla="*/ 0 h 1471"/>
                    <a:gd name="T38" fmla="*/ 1237 w 1237"/>
                    <a:gd name="T39" fmla="*/ 1471 h 14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7" h="1471">
                      <a:moveTo>
                        <a:pt x="462" y="0"/>
                      </a:moveTo>
                      <a:lnTo>
                        <a:pt x="186" y="103"/>
                      </a:lnTo>
                      <a:lnTo>
                        <a:pt x="0" y="266"/>
                      </a:lnTo>
                      <a:lnTo>
                        <a:pt x="173" y="1357"/>
                      </a:lnTo>
                      <a:lnTo>
                        <a:pt x="637" y="1471"/>
                      </a:lnTo>
                      <a:lnTo>
                        <a:pt x="1135" y="1152"/>
                      </a:lnTo>
                      <a:lnTo>
                        <a:pt x="1237" y="795"/>
                      </a:lnTo>
                      <a:lnTo>
                        <a:pt x="985" y="221"/>
                      </a:lnTo>
                      <a:lnTo>
                        <a:pt x="857" y="139"/>
                      </a:lnTo>
                      <a:lnTo>
                        <a:pt x="625" y="32"/>
                      </a:lnTo>
                      <a:lnTo>
                        <a:pt x="462" y="0"/>
                      </a:lnTo>
                      <a:close/>
                    </a:path>
                  </a:pathLst>
                </a:custGeom>
                <a:solidFill>
                  <a:srgbClr val="FFFFFF"/>
                </a:solidFill>
                <a:ln w="9525">
                  <a:noFill/>
                  <a:round/>
                  <a:headEnd/>
                  <a:tailEnd/>
                </a:ln>
              </p:spPr>
              <p:txBody>
                <a:bodyPr/>
                <a:lstStyle/>
                <a:p>
                  <a:endParaRPr lang="id-ID"/>
                </a:p>
              </p:txBody>
            </p:sp>
            <p:sp>
              <p:nvSpPr>
                <p:cNvPr id="15730" name="Freeform 68"/>
                <p:cNvSpPr>
                  <a:spLocks/>
                </p:cNvSpPr>
                <p:nvPr/>
              </p:nvSpPr>
              <p:spPr bwMode="auto">
                <a:xfrm>
                  <a:off x="5009" y="2744"/>
                  <a:ext cx="158" cy="151"/>
                </a:xfrm>
                <a:custGeom>
                  <a:avLst/>
                  <a:gdLst>
                    <a:gd name="T0" fmla="*/ 0 w 544"/>
                    <a:gd name="T1" fmla="*/ 0 h 459"/>
                    <a:gd name="T2" fmla="*/ 0 w 544"/>
                    <a:gd name="T3" fmla="*/ 0 h 459"/>
                    <a:gd name="T4" fmla="*/ 0 w 544"/>
                    <a:gd name="T5" fmla="*/ 1 h 459"/>
                    <a:gd name="T6" fmla="*/ 0 w 544"/>
                    <a:gd name="T7" fmla="*/ 1 h 459"/>
                    <a:gd name="T8" fmla="*/ 0 w 544"/>
                    <a:gd name="T9" fmla="*/ 1 h 459"/>
                    <a:gd name="T10" fmla="*/ 0 w 544"/>
                    <a:gd name="T11" fmla="*/ 0 h 459"/>
                    <a:gd name="T12" fmla="*/ 0 w 544"/>
                    <a:gd name="T13" fmla="*/ 0 h 459"/>
                    <a:gd name="T14" fmla="*/ 0 w 544"/>
                    <a:gd name="T15" fmla="*/ 0 h 459"/>
                    <a:gd name="T16" fmla="*/ 0 w 544"/>
                    <a:gd name="T17" fmla="*/ 0 h 459"/>
                    <a:gd name="T18" fmla="*/ 0 w 544"/>
                    <a:gd name="T19" fmla="*/ 0 h 459"/>
                    <a:gd name="T20" fmla="*/ 0 w 544"/>
                    <a:gd name="T21" fmla="*/ 0 h 459"/>
                    <a:gd name="T22" fmla="*/ 0 w 544"/>
                    <a:gd name="T23" fmla="*/ 0 h 459"/>
                    <a:gd name="T24" fmla="*/ 0 w 544"/>
                    <a:gd name="T25" fmla="*/ 0 h 459"/>
                    <a:gd name="T26" fmla="*/ 0 w 544"/>
                    <a:gd name="T27" fmla="*/ 0 h 4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4"/>
                    <a:gd name="T43" fmla="*/ 0 h 459"/>
                    <a:gd name="T44" fmla="*/ 544 w 544"/>
                    <a:gd name="T45" fmla="*/ 459 h 4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4" h="459">
                      <a:moveTo>
                        <a:pt x="0" y="35"/>
                      </a:moveTo>
                      <a:lnTo>
                        <a:pt x="106" y="299"/>
                      </a:lnTo>
                      <a:lnTo>
                        <a:pt x="106" y="390"/>
                      </a:lnTo>
                      <a:lnTo>
                        <a:pt x="186" y="390"/>
                      </a:lnTo>
                      <a:lnTo>
                        <a:pt x="314" y="459"/>
                      </a:lnTo>
                      <a:lnTo>
                        <a:pt x="544" y="192"/>
                      </a:lnTo>
                      <a:lnTo>
                        <a:pt x="498" y="115"/>
                      </a:lnTo>
                      <a:lnTo>
                        <a:pt x="371" y="103"/>
                      </a:lnTo>
                      <a:lnTo>
                        <a:pt x="350" y="0"/>
                      </a:lnTo>
                      <a:lnTo>
                        <a:pt x="291" y="21"/>
                      </a:lnTo>
                      <a:lnTo>
                        <a:pt x="163" y="312"/>
                      </a:lnTo>
                      <a:lnTo>
                        <a:pt x="118" y="149"/>
                      </a:lnTo>
                      <a:lnTo>
                        <a:pt x="0" y="35"/>
                      </a:lnTo>
                      <a:close/>
                    </a:path>
                  </a:pathLst>
                </a:custGeom>
                <a:solidFill>
                  <a:srgbClr val="B5B5B5"/>
                </a:solidFill>
                <a:ln w="9525">
                  <a:noFill/>
                  <a:round/>
                  <a:headEnd/>
                  <a:tailEnd/>
                </a:ln>
              </p:spPr>
              <p:txBody>
                <a:bodyPr/>
                <a:lstStyle/>
                <a:p>
                  <a:endParaRPr lang="id-ID"/>
                </a:p>
              </p:txBody>
            </p:sp>
            <p:sp>
              <p:nvSpPr>
                <p:cNvPr id="15731" name="Freeform 69"/>
                <p:cNvSpPr>
                  <a:spLocks/>
                </p:cNvSpPr>
                <p:nvPr/>
              </p:nvSpPr>
              <p:spPr bwMode="auto">
                <a:xfrm>
                  <a:off x="4862" y="2919"/>
                  <a:ext cx="229" cy="183"/>
                </a:xfrm>
                <a:custGeom>
                  <a:avLst/>
                  <a:gdLst>
                    <a:gd name="T0" fmla="*/ 0 w 786"/>
                    <a:gd name="T1" fmla="*/ 0 h 553"/>
                    <a:gd name="T2" fmla="*/ 0 w 786"/>
                    <a:gd name="T3" fmla="*/ 0 h 553"/>
                    <a:gd name="T4" fmla="*/ 0 w 786"/>
                    <a:gd name="T5" fmla="*/ 0 h 553"/>
                    <a:gd name="T6" fmla="*/ 0 w 786"/>
                    <a:gd name="T7" fmla="*/ 0 h 553"/>
                    <a:gd name="T8" fmla="*/ 0 w 786"/>
                    <a:gd name="T9" fmla="*/ 1 h 553"/>
                    <a:gd name="T10" fmla="*/ 0 w 786"/>
                    <a:gd name="T11" fmla="*/ 0 h 553"/>
                    <a:gd name="T12" fmla="*/ 0 w 786"/>
                    <a:gd name="T13" fmla="*/ 1 h 553"/>
                    <a:gd name="T14" fmla="*/ 1 w 786"/>
                    <a:gd name="T15" fmla="*/ 0 h 553"/>
                    <a:gd name="T16" fmla="*/ 0 w 786"/>
                    <a:gd name="T17" fmla="*/ 0 h 553"/>
                    <a:gd name="T18" fmla="*/ 0 w 786"/>
                    <a:gd name="T19" fmla="*/ 0 h 553"/>
                    <a:gd name="T20" fmla="*/ 0 w 786"/>
                    <a:gd name="T21" fmla="*/ 0 h 553"/>
                    <a:gd name="T22" fmla="*/ 0 w 786"/>
                    <a:gd name="T23" fmla="*/ 0 h 553"/>
                    <a:gd name="T24" fmla="*/ 0 w 786"/>
                    <a:gd name="T25" fmla="*/ 0 h 553"/>
                    <a:gd name="T26" fmla="*/ 0 w 786"/>
                    <a:gd name="T27" fmla="*/ 0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6"/>
                    <a:gd name="T43" fmla="*/ 0 h 553"/>
                    <a:gd name="T44" fmla="*/ 786 w 786"/>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6" h="553">
                      <a:moveTo>
                        <a:pt x="116" y="255"/>
                      </a:moveTo>
                      <a:lnTo>
                        <a:pt x="300" y="137"/>
                      </a:lnTo>
                      <a:lnTo>
                        <a:pt x="288" y="262"/>
                      </a:lnTo>
                      <a:lnTo>
                        <a:pt x="473" y="137"/>
                      </a:lnTo>
                      <a:lnTo>
                        <a:pt x="395" y="553"/>
                      </a:lnTo>
                      <a:lnTo>
                        <a:pt x="568" y="241"/>
                      </a:lnTo>
                      <a:lnTo>
                        <a:pt x="659" y="390"/>
                      </a:lnTo>
                      <a:lnTo>
                        <a:pt x="786" y="116"/>
                      </a:lnTo>
                      <a:lnTo>
                        <a:pt x="648" y="0"/>
                      </a:lnTo>
                      <a:lnTo>
                        <a:pt x="461" y="0"/>
                      </a:lnTo>
                      <a:lnTo>
                        <a:pt x="300" y="66"/>
                      </a:lnTo>
                      <a:lnTo>
                        <a:pt x="0" y="241"/>
                      </a:lnTo>
                      <a:lnTo>
                        <a:pt x="116" y="255"/>
                      </a:lnTo>
                      <a:close/>
                    </a:path>
                  </a:pathLst>
                </a:custGeom>
                <a:solidFill>
                  <a:srgbClr val="B5B5B5"/>
                </a:solidFill>
                <a:ln w="9525">
                  <a:noFill/>
                  <a:round/>
                  <a:headEnd/>
                  <a:tailEnd/>
                </a:ln>
              </p:spPr>
              <p:txBody>
                <a:bodyPr/>
                <a:lstStyle/>
                <a:p>
                  <a:endParaRPr lang="id-ID"/>
                </a:p>
              </p:txBody>
            </p:sp>
            <p:sp>
              <p:nvSpPr>
                <p:cNvPr id="15732" name="Freeform 70"/>
                <p:cNvSpPr>
                  <a:spLocks/>
                </p:cNvSpPr>
                <p:nvPr/>
              </p:nvSpPr>
              <p:spPr bwMode="auto">
                <a:xfrm>
                  <a:off x="4832" y="2945"/>
                  <a:ext cx="413" cy="465"/>
                </a:xfrm>
                <a:custGeom>
                  <a:avLst/>
                  <a:gdLst>
                    <a:gd name="T0" fmla="*/ 0 w 1420"/>
                    <a:gd name="T1" fmla="*/ 0 h 1404"/>
                    <a:gd name="T2" fmla="*/ 0 w 1420"/>
                    <a:gd name="T3" fmla="*/ 0 h 1404"/>
                    <a:gd name="T4" fmla="*/ 0 w 1420"/>
                    <a:gd name="T5" fmla="*/ 1 h 1404"/>
                    <a:gd name="T6" fmla="*/ 0 w 1420"/>
                    <a:gd name="T7" fmla="*/ 1 h 1404"/>
                    <a:gd name="T8" fmla="*/ 0 w 1420"/>
                    <a:gd name="T9" fmla="*/ 1 h 1404"/>
                    <a:gd name="T10" fmla="*/ 0 w 1420"/>
                    <a:gd name="T11" fmla="*/ 1 h 1404"/>
                    <a:gd name="T12" fmla="*/ 0 w 1420"/>
                    <a:gd name="T13" fmla="*/ 2 h 1404"/>
                    <a:gd name="T14" fmla="*/ 0 w 1420"/>
                    <a:gd name="T15" fmla="*/ 2 h 1404"/>
                    <a:gd name="T16" fmla="*/ 1 w 1420"/>
                    <a:gd name="T17" fmla="*/ 1 h 1404"/>
                    <a:gd name="T18" fmla="*/ 1 w 1420"/>
                    <a:gd name="T19" fmla="*/ 1 h 1404"/>
                    <a:gd name="T20" fmla="*/ 1 w 1420"/>
                    <a:gd name="T21" fmla="*/ 1 h 1404"/>
                    <a:gd name="T22" fmla="*/ 1 w 1420"/>
                    <a:gd name="T23" fmla="*/ 1 h 1404"/>
                    <a:gd name="T24" fmla="*/ 1 w 1420"/>
                    <a:gd name="T25" fmla="*/ 1 h 1404"/>
                    <a:gd name="T26" fmla="*/ 1 w 1420"/>
                    <a:gd name="T27" fmla="*/ 0 h 1404"/>
                    <a:gd name="T28" fmla="*/ 1 w 1420"/>
                    <a:gd name="T29" fmla="*/ 0 h 1404"/>
                    <a:gd name="T30" fmla="*/ 1 w 1420"/>
                    <a:gd name="T31" fmla="*/ 0 h 1404"/>
                    <a:gd name="T32" fmla="*/ 1 w 1420"/>
                    <a:gd name="T33" fmla="*/ 0 h 1404"/>
                    <a:gd name="T34" fmla="*/ 1 w 1420"/>
                    <a:gd name="T35" fmla="*/ 0 h 1404"/>
                    <a:gd name="T36" fmla="*/ 1 w 1420"/>
                    <a:gd name="T37" fmla="*/ 1 h 1404"/>
                    <a:gd name="T38" fmla="*/ 1 w 1420"/>
                    <a:gd name="T39" fmla="*/ 1 h 1404"/>
                    <a:gd name="T40" fmla="*/ 1 w 1420"/>
                    <a:gd name="T41" fmla="*/ 2 h 1404"/>
                    <a:gd name="T42" fmla="*/ 1 w 1420"/>
                    <a:gd name="T43" fmla="*/ 2 h 1404"/>
                    <a:gd name="T44" fmla="*/ 1 w 1420"/>
                    <a:gd name="T45" fmla="*/ 2 h 1404"/>
                    <a:gd name="T46" fmla="*/ 0 w 1420"/>
                    <a:gd name="T47" fmla="*/ 2 h 1404"/>
                    <a:gd name="T48" fmla="*/ 0 w 1420"/>
                    <a:gd name="T49" fmla="*/ 2 h 1404"/>
                    <a:gd name="T50" fmla="*/ 0 w 1420"/>
                    <a:gd name="T51" fmla="*/ 1 h 1404"/>
                    <a:gd name="T52" fmla="*/ 0 w 1420"/>
                    <a:gd name="T53" fmla="*/ 0 h 1404"/>
                    <a:gd name="T54" fmla="*/ 0 w 1420"/>
                    <a:gd name="T55" fmla="*/ 0 h 1404"/>
                    <a:gd name="T56" fmla="*/ 0 w 1420"/>
                    <a:gd name="T57" fmla="*/ 0 h 1404"/>
                    <a:gd name="T58" fmla="*/ 0 w 1420"/>
                    <a:gd name="T59" fmla="*/ 0 h 14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20"/>
                    <a:gd name="T91" fmla="*/ 0 h 1404"/>
                    <a:gd name="T92" fmla="*/ 1420 w 1420"/>
                    <a:gd name="T93" fmla="*/ 1404 h 14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20" h="1404">
                      <a:moveTo>
                        <a:pt x="357" y="11"/>
                      </a:moveTo>
                      <a:lnTo>
                        <a:pt x="196" y="241"/>
                      </a:lnTo>
                      <a:lnTo>
                        <a:pt x="300" y="448"/>
                      </a:lnTo>
                      <a:lnTo>
                        <a:pt x="300" y="621"/>
                      </a:lnTo>
                      <a:lnTo>
                        <a:pt x="498" y="851"/>
                      </a:lnTo>
                      <a:lnTo>
                        <a:pt x="462" y="1047"/>
                      </a:lnTo>
                      <a:lnTo>
                        <a:pt x="635" y="1138"/>
                      </a:lnTo>
                      <a:lnTo>
                        <a:pt x="692" y="1254"/>
                      </a:lnTo>
                      <a:lnTo>
                        <a:pt x="960" y="1047"/>
                      </a:lnTo>
                      <a:lnTo>
                        <a:pt x="1249" y="979"/>
                      </a:lnTo>
                      <a:lnTo>
                        <a:pt x="1062" y="794"/>
                      </a:lnTo>
                      <a:lnTo>
                        <a:pt x="1133" y="655"/>
                      </a:lnTo>
                      <a:lnTo>
                        <a:pt x="1062" y="483"/>
                      </a:lnTo>
                      <a:lnTo>
                        <a:pt x="1121" y="334"/>
                      </a:lnTo>
                      <a:lnTo>
                        <a:pt x="924" y="195"/>
                      </a:lnTo>
                      <a:lnTo>
                        <a:pt x="969" y="127"/>
                      </a:lnTo>
                      <a:lnTo>
                        <a:pt x="832" y="0"/>
                      </a:lnTo>
                      <a:lnTo>
                        <a:pt x="1121" y="175"/>
                      </a:lnTo>
                      <a:lnTo>
                        <a:pt x="1294" y="496"/>
                      </a:lnTo>
                      <a:lnTo>
                        <a:pt x="1420" y="773"/>
                      </a:lnTo>
                      <a:lnTo>
                        <a:pt x="1340" y="1117"/>
                      </a:lnTo>
                      <a:lnTo>
                        <a:pt x="1038" y="1254"/>
                      </a:lnTo>
                      <a:lnTo>
                        <a:pt x="924" y="1404"/>
                      </a:lnTo>
                      <a:lnTo>
                        <a:pt x="576" y="1404"/>
                      </a:lnTo>
                      <a:lnTo>
                        <a:pt x="300" y="1290"/>
                      </a:lnTo>
                      <a:lnTo>
                        <a:pt x="184" y="876"/>
                      </a:lnTo>
                      <a:lnTo>
                        <a:pt x="0" y="355"/>
                      </a:lnTo>
                      <a:lnTo>
                        <a:pt x="184" y="80"/>
                      </a:lnTo>
                      <a:lnTo>
                        <a:pt x="357" y="11"/>
                      </a:lnTo>
                      <a:close/>
                    </a:path>
                  </a:pathLst>
                </a:custGeom>
                <a:solidFill>
                  <a:srgbClr val="B5B5B5"/>
                </a:solidFill>
                <a:ln w="9525">
                  <a:noFill/>
                  <a:round/>
                  <a:headEnd/>
                  <a:tailEnd/>
                </a:ln>
              </p:spPr>
              <p:txBody>
                <a:bodyPr/>
                <a:lstStyle/>
                <a:p>
                  <a:endParaRPr lang="id-ID"/>
                </a:p>
              </p:txBody>
            </p:sp>
            <p:sp>
              <p:nvSpPr>
                <p:cNvPr id="15733" name="Freeform 71"/>
                <p:cNvSpPr>
                  <a:spLocks/>
                </p:cNvSpPr>
                <p:nvPr/>
              </p:nvSpPr>
              <p:spPr bwMode="auto">
                <a:xfrm>
                  <a:off x="4818" y="3536"/>
                  <a:ext cx="225" cy="175"/>
                </a:xfrm>
                <a:custGeom>
                  <a:avLst/>
                  <a:gdLst>
                    <a:gd name="T0" fmla="*/ 0 w 774"/>
                    <a:gd name="T1" fmla="*/ 1 h 529"/>
                    <a:gd name="T2" fmla="*/ 0 w 774"/>
                    <a:gd name="T3" fmla="*/ 0 h 529"/>
                    <a:gd name="T4" fmla="*/ 1 w 774"/>
                    <a:gd name="T5" fmla="*/ 0 h 529"/>
                    <a:gd name="T6" fmla="*/ 0 w 774"/>
                    <a:gd name="T7" fmla="*/ 0 h 529"/>
                    <a:gd name="T8" fmla="*/ 0 w 774"/>
                    <a:gd name="T9" fmla="*/ 0 h 529"/>
                    <a:gd name="T10" fmla="*/ 0 w 774"/>
                    <a:gd name="T11" fmla="*/ 1 h 529"/>
                    <a:gd name="T12" fmla="*/ 0 w 774"/>
                    <a:gd name="T13" fmla="*/ 1 h 529"/>
                    <a:gd name="T14" fmla="*/ 0 w 774"/>
                    <a:gd name="T15" fmla="*/ 1 h 529"/>
                    <a:gd name="T16" fmla="*/ 0 60000 65536"/>
                    <a:gd name="T17" fmla="*/ 0 60000 65536"/>
                    <a:gd name="T18" fmla="*/ 0 60000 65536"/>
                    <a:gd name="T19" fmla="*/ 0 60000 65536"/>
                    <a:gd name="T20" fmla="*/ 0 60000 65536"/>
                    <a:gd name="T21" fmla="*/ 0 60000 65536"/>
                    <a:gd name="T22" fmla="*/ 0 60000 65536"/>
                    <a:gd name="T23" fmla="*/ 0 60000 65536"/>
                    <a:gd name="T24" fmla="*/ 0 w 774"/>
                    <a:gd name="T25" fmla="*/ 0 h 529"/>
                    <a:gd name="T26" fmla="*/ 774 w 774"/>
                    <a:gd name="T27" fmla="*/ 529 h 5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4" h="529">
                      <a:moveTo>
                        <a:pt x="0" y="436"/>
                      </a:moveTo>
                      <a:lnTo>
                        <a:pt x="751" y="0"/>
                      </a:lnTo>
                      <a:lnTo>
                        <a:pt x="774" y="31"/>
                      </a:lnTo>
                      <a:lnTo>
                        <a:pt x="751" y="124"/>
                      </a:lnTo>
                      <a:lnTo>
                        <a:pt x="426" y="344"/>
                      </a:lnTo>
                      <a:lnTo>
                        <a:pt x="35" y="529"/>
                      </a:lnTo>
                      <a:lnTo>
                        <a:pt x="0" y="436"/>
                      </a:lnTo>
                      <a:close/>
                    </a:path>
                  </a:pathLst>
                </a:custGeom>
                <a:solidFill>
                  <a:srgbClr val="70230C"/>
                </a:solidFill>
                <a:ln w="9525">
                  <a:noFill/>
                  <a:round/>
                  <a:headEnd/>
                  <a:tailEnd/>
                </a:ln>
              </p:spPr>
              <p:txBody>
                <a:bodyPr/>
                <a:lstStyle/>
                <a:p>
                  <a:endParaRPr lang="id-ID"/>
                </a:p>
              </p:txBody>
            </p:sp>
            <p:sp>
              <p:nvSpPr>
                <p:cNvPr id="15734" name="Freeform 72"/>
                <p:cNvSpPr>
                  <a:spLocks/>
                </p:cNvSpPr>
                <p:nvPr/>
              </p:nvSpPr>
              <p:spPr bwMode="auto">
                <a:xfrm>
                  <a:off x="4800" y="2738"/>
                  <a:ext cx="403" cy="481"/>
                </a:xfrm>
                <a:custGeom>
                  <a:avLst/>
                  <a:gdLst>
                    <a:gd name="T0" fmla="*/ 0 w 1385"/>
                    <a:gd name="T1" fmla="*/ 1 h 1452"/>
                    <a:gd name="T2" fmla="*/ 0 w 1385"/>
                    <a:gd name="T3" fmla="*/ 1 h 1452"/>
                    <a:gd name="T4" fmla="*/ 0 w 1385"/>
                    <a:gd name="T5" fmla="*/ 1 h 1452"/>
                    <a:gd name="T6" fmla="*/ 0 w 1385"/>
                    <a:gd name="T7" fmla="*/ 2 h 1452"/>
                    <a:gd name="T8" fmla="*/ 0 w 1385"/>
                    <a:gd name="T9" fmla="*/ 1 h 1452"/>
                    <a:gd name="T10" fmla="*/ 0 w 1385"/>
                    <a:gd name="T11" fmla="*/ 1 h 1452"/>
                    <a:gd name="T12" fmla="*/ 1 w 1385"/>
                    <a:gd name="T13" fmla="*/ 1 h 1452"/>
                    <a:gd name="T14" fmla="*/ 1 w 1385"/>
                    <a:gd name="T15" fmla="*/ 1 h 1452"/>
                    <a:gd name="T16" fmla="*/ 0 w 1385"/>
                    <a:gd name="T17" fmla="*/ 1 h 1452"/>
                    <a:gd name="T18" fmla="*/ 0 w 1385"/>
                    <a:gd name="T19" fmla="*/ 1 h 1452"/>
                    <a:gd name="T20" fmla="*/ 0 w 1385"/>
                    <a:gd name="T21" fmla="*/ 1 h 1452"/>
                    <a:gd name="T22" fmla="*/ 1 w 1385"/>
                    <a:gd name="T23" fmla="*/ 1 h 1452"/>
                    <a:gd name="T24" fmla="*/ 1 w 1385"/>
                    <a:gd name="T25" fmla="*/ 1 h 1452"/>
                    <a:gd name="T26" fmla="*/ 1 w 1385"/>
                    <a:gd name="T27" fmla="*/ 1 h 1452"/>
                    <a:gd name="T28" fmla="*/ 1 w 1385"/>
                    <a:gd name="T29" fmla="*/ 0 h 1452"/>
                    <a:gd name="T30" fmla="*/ 1 w 1385"/>
                    <a:gd name="T31" fmla="*/ 0 h 1452"/>
                    <a:gd name="T32" fmla="*/ 1 w 1385"/>
                    <a:gd name="T33" fmla="*/ 0 h 1452"/>
                    <a:gd name="T34" fmla="*/ 1 w 1385"/>
                    <a:gd name="T35" fmla="*/ 0 h 1452"/>
                    <a:gd name="T36" fmla="*/ 0 w 1385"/>
                    <a:gd name="T37" fmla="*/ 0 h 1452"/>
                    <a:gd name="T38" fmla="*/ 0 w 1385"/>
                    <a:gd name="T39" fmla="*/ 0 h 1452"/>
                    <a:gd name="T40" fmla="*/ 1 w 1385"/>
                    <a:gd name="T41" fmla="*/ 0 h 1452"/>
                    <a:gd name="T42" fmla="*/ 1 w 1385"/>
                    <a:gd name="T43" fmla="*/ 0 h 1452"/>
                    <a:gd name="T44" fmla="*/ 1 w 1385"/>
                    <a:gd name="T45" fmla="*/ 0 h 1452"/>
                    <a:gd name="T46" fmla="*/ 1 w 1385"/>
                    <a:gd name="T47" fmla="*/ 0 h 1452"/>
                    <a:gd name="T48" fmla="*/ 1 w 1385"/>
                    <a:gd name="T49" fmla="*/ 1 h 1452"/>
                    <a:gd name="T50" fmla="*/ 1 w 1385"/>
                    <a:gd name="T51" fmla="*/ 0 h 1452"/>
                    <a:gd name="T52" fmla="*/ 0 w 1385"/>
                    <a:gd name="T53" fmla="*/ 0 h 1452"/>
                    <a:gd name="T54" fmla="*/ 0 w 1385"/>
                    <a:gd name="T55" fmla="*/ 0 h 1452"/>
                    <a:gd name="T56" fmla="*/ 0 w 1385"/>
                    <a:gd name="T57" fmla="*/ 0 h 1452"/>
                    <a:gd name="T58" fmla="*/ 0 w 1385"/>
                    <a:gd name="T59" fmla="*/ 1 h 1452"/>
                    <a:gd name="T60" fmla="*/ 0 w 1385"/>
                    <a:gd name="T61" fmla="*/ 1 h 1452"/>
                    <a:gd name="T62" fmla="*/ 0 w 1385"/>
                    <a:gd name="T63" fmla="*/ 1 h 1452"/>
                    <a:gd name="T64" fmla="*/ 0 w 1385"/>
                    <a:gd name="T65" fmla="*/ 1 h 1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5"/>
                    <a:gd name="T100" fmla="*/ 0 h 1452"/>
                    <a:gd name="T101" fmla="*/ 1385 w 1385"/>
                    <a:gd name="T102" fmla="*/ 1452 h 14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5" h="1452">
                      <a:moveTo>
                        <a:pt x="15" y="662"/>
                      </a:moveTo>
                      <a:lnTo>
                        <a:pt x="68" y="770"/>
                      </a:lnTo>
                      <a:lnTo>
                        <a:pt x="62" y="869"/>
                      </a:lnTo>
                      <a:lnTo>
                        <a:pt x="93" y="945"/>
                      </a:lnTo>
                      <a:lnTo>
                        <a:pt x="68" y="992"/>
                      </a:lnTo>
                      <a:lnTo>
                        <a:pt x="123" y="975"/>
                      </a:lnTo>
                      <a:lnTo>
                        <a:pt x="311" y="1228"/>
                      </a:lnTo>
                      <a:lnTo>
                        <a:pt x="412" y="1452"/>
                      </a:lnTo>
                      <a:lnTo>
                        <a:pt x="306" y="1160"/>
                      </a:lnTo>
                      <a:lnTo>
                        <a:pt x="184" y="964"/>
                      </a:lnTo>
                      <a:lnTo>
                        <a:pt x="296" y="749"/>
                      </a:lnTo>
                      <a:lnTo>
                        <a:pt x="572" y="574"/>
                      </a:lnTo>
                      <a:lnTo>
                        <a:pt x="669" y="371"/>
                      </a:lnTo>
                      <a:lnTo>
                        <a:pt x="752" y="371"/>
                      </a:lnTo>
                      <a:lnTo>
                        <a:pt x="979" y="458"/>
                      </a:lnTo>
                      <a:lnTo>
                        <a:pt x="973" y="506"/>
                      </a:lnTo>
                      <a:lnTo>
                        <a:pt x="874" y="546"/>
                      </a:lnTo>
                      <a:lnTo>
                        <a:pt x="684" y="546"/>
                      </a:lnTo>
                      <a:lnTo>
                        <a:pt x="564" y="713"/>
                      </a:lnTo>
                      <a:lnTo>
                        <a:pt x="739" y="586"/>
                      </a:lnTo>
                      <a:lnTo>
                        <a:pt x="775" y="586"/>
                      </a:lnTo>
                      <a:lnTo>
                        <a:pt x="669" y="877"/>
                      </a:lnTo>
                      <a:lnTo>
                        <a:pt x="861" y="593"/>
                      </a:lnTo>
                      <a:lnTo>
                        <a:pt x="838" y="761"/>
                      </a:lnTo>
                      <a:lnTo>
                        <a:pt x="874" y="761"/>
                      </a:lnTo>
                      <a:lnTo>
                        <a:pt x="887" y="614"/>
                      </a:lnTo>
                      <a:lnTo>
                        <a:pt x="979" y="652"/>
                      </a:lnTo>
                      <a:lnTo>
                        <a:pt x="887" y="557"/>
                      </a:lnTo>
                      <a:lnTo>
                        <a:pt x="1018" y="506"/>
                      </a:lnTo>
                      <a:lnTo>
                        <a:pt x="1307" y="321"/>
                      </a:lnTo>
                      <a:lnTo>
                        <a:pt x="1262" y="234"/>
                      </a:lnTo>
                      <a:lnTo>
                        <a:pt x="1385" y="135"/>
                      </a:lnTo>
                      <a:lnTo>
                        <a:pt x="1307" y="99"/>
                      </a:lnTo>
                      <a:lnTo>
                        <a:pt x="1112" y="99"/>
                      </a:lnTo>
                      <a:lnTo>
                        <a:pt x="1127" y="0"/>
                      </a:lnTo>
                      <a:lnTo>
                        <a:pt x="897" y="8"/>
                      </a:lnTo>
                      <a:lnTo>
                        <a:pt x="828" y="116"/>
                      </a:lnTo>
                      <a:lnTo>
                        <a:pt x="730" y="19"/>
                      </a:lnTo>
                      <a:lnTo>
                        <a:pt x="655" y="50"/>
                      </a:lnTo>
                      <a:lnTo>
                        <a:pt x="716" y="59"/>
                      </a:lnTo>
                      <a:lnTo>
                        <a:pt x="853" y="223"/>
                      </a:lnTo>
                      <a:lnTo>
                        <a:pt x="927" y="50"/>
                      </a:lnTo>
                      <a:lnTo>
                        <a:pt x="1049" y="50"/>
                      </a:lnTo>
                      <a:lnTo>
                        <a:pt x="942" y="301"/>
                      </a:lnTo>
                      <a:lnTo>
                        <a:pt x="1043" y="274"/>
                      </a:lnTo>
                      <a:lnTo>
                        <a:pt x="1096" y="147"/>
                      </a:lnTo>
                      <a:lnTo>
                        <a:pt x="1186" y="135"/>
                      </a:lnTo>
                      <a:lnTo>
                        <a:pt x="1246" y="204"/>
                      </a:lnTo>
                      <a:lnTo>
                        <a:pt x="1104" y="321"/>
                      </a:lnTo>
                      <a:lnTo>
                        <a:pt x="1026" y="447"/>
                      </a:lnTo>
                      <a:lnTo>
                        <a:pt x="882" y="361"/>
                      </a:lnTo>
                      <a:lnTo>
                        <a:pt x="752" y="350"/>
                      </a:lnTo>
                      <a:lnTo>
                        <a:pt x="769" y="253"/>
                      </a:lnTo>
                      <a:lnTo>
                        <a:pt x="623" y="88"/>
                      </a:lnTo>
                      <a:lnTo>
                        <a:pt x="638" y="59"/>
                      </a:lnTo>
                      <a:lnTo>
                        <a:pt x="600" y="99"/>
                      </a:lnTo>
                      <a:lnTo>
                        <a:pt x="676" y="187"/>
                      </a:lnTo>
                      <a:lnTo>
                        <a:pt x="716" y="350"/>
                      </a:lnTo>
                      <a:lnTo>
                        <a:pt x="646" y="350"/>
                      </a:lnTo>
                      <a:lnTo>
                        <a:pt x="519" y="565"/>
                      </a:lnTo>
                      <a:lnTo>
                        <a:pt x="273" y="565"/>
                      </a:lnTo>
                      <a:lnTo>
                        <a:pt x="222" y="681"/>
                      </a:lnTo>
                      <a:lnTo>
                        <a:pt x="163" y="593"/>
                      </a:lnTo>
                      <a:lnTo>
                        <a:pt x="0" y="633"/>
                      </a:lnTo>
                      <a:lnTo>
                        <a:pt x="15" y="662"/>
                      </a:lnTo>
                      <a:close/>
                    </a:path>
                  </a:pathLst>
                </a:custGeom>
                <a:solidFill>
                  <a:srgbClr val="000000"/>
                </a:solidFill>
                <a:ln w="9525">
                  <a:noFill/>
                  <a:round/>
                  <a:headEnd/>
                  <a:tailEnd/>
                </a:ln>
              </p:spPr>
              <p:txBody>
                <a:bodyPr/>
                <a:lstStyle/>
                <a:p>
                  <a:endParaRPr lang="id-ID"/>
                </a:p>
              </p:txBody>
            </p:sp>
            <p:sp>
              <p:nvSpPr>
                <p:cNvPr id="15735" name="Freeform 73"/>
                <p:cNvSpPr>
                  <a:spLocks/>
                </p:cNvSpPr>
                <p:nvPr/>
              </p:nvSpPr>
              <p:spPr bwMode="auto">
                <a:xfrm>
                  <a:off x="5118" y="2881"/>
                  <a:ext cx="93" cy="116"/>
                </a:xfrm>
                <a:custGeom>
                  <a:avLst/>
                  <a:gdLst>
                    <a:gd name="T0" fmla="*/ 0 w 318"/>
                    <a:gd name="T1" fmla="*/ 0 h 350"/>
                    <a:gd name="T2" fmla="*/ 0 w 318"/>
                    <a:gd name="T3" fmla="*/ 0 h 350"/>
                    <a:gd name="T4" fmla="*/ 0 w 318"/>
                    <a:gd name="T5" fmla="*/ 0 h 350"/>
                    <a:gd name="T6" fmla="*/ 0 w 318"/>
                    <a:gd name="T7" fmla="*/ 0 h 350"/>
                    <a:gd name="T8" fmla="*/ 0 w 318"/>
                    <a:gd name="T9" fmla="*/ 0 h 350"/>
                    <a:gd name="T10" fmla="*/ 0 w 318"/>
                    <a:gd name="T11" fmla="*/ 0 h 350"/>
                    <a:gd name="T12" fmla="*/ 0 w 318"/>
                    <a:gd name="T13" fmla="*/ 0 h 350"/>
                    <a:gd name="T14" fmla="*/ 0 w 318"/>
                    <a:gd name="T15" fmla="*/ 0 h 350"/>
                    <a:gd name="T16" fmla="*/ 0 w 318"/>
                    <a:gd name="T17" fmla="*/ 0 h 350"/>
                    <a:gd name="T18" fmla="*/ 0 w 318"/>
                    <a:gd name="T19" fmla="*/ 0 h 350"/>
                    <a:gd name="T20" fmla="*/ 0 w 318"/>
                    <a:gd name="T21" fmla="*/ 0 h 350"/>
                    <a:gd name="T22" fmla="*/ 0 w 318"/>
                    <a:gd name="T23" fmla="*/ 0 h 350"/>
                    <a:gd name="T24" fmla="*/ 0 w 318"/>
                    <a:gd name="T25" fmla="*/ 0 h 350"/>
                    <a:gd name="T26" fmla="*/ 0 w 318"/>
                    <a:gd name="T27" fmla="*/ 0 h 350"/>
                    <a:gd name="T28" fmla="*/ 0 w 318"/>
                    <a:gd name="T29" fmla="*/ 0 h 3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8"/>
                    <a:gd name="T46" fmla="*/ 0 h 350"/>
                    <a:gd name="T47" fmla="*/ 318 w 318"/>
                    <a:gd name="T48" fmla="*/ 350 h 3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8" h="350">
                      <a:moveTo>
                        <a:pt x="0" y="17"/>
                      </a:moveTo>
                      <a:lnTo>
                        <a:pt x="90" y="76"/>
                      </a:lnTo>
                      <a:lnTo>
                        <a:pt x="52" y="215"/>
                      </a:lnTo>
                      <a:lnTo>
                        <a:pt x="76" y="251"/>
                      </a:lnTo>
                      <a:lnTo>
                        <a:pt x="255" y="184"/>
                      </a:lnTo>
                      <a:lnTo>
                        <a:pt x="280" y="232"/>
                      </a:lnTo>
                      <a:lnTo>
                        <a:pt x="141" y="350"/>
                      </a:lnTo>
                      <a:lnTo>
                        <a:pt x="318" y="222"/>
                      </a:lnTo>
                      <a:lnTo>
                        <a:pt x="289" y="127"/>
                      </a:lnTo>
                      <a:lnTo>
                        <a:pt x="82" y="222"/>
                      </a:lnTo>
                      <a:lnTo>
                        <a:pt x="76" y="194"/>
                      </a:lnTo>
                      <a:lnTo>
                        <a:pt x="135" y="57"/>
                      </a:lnTo>
                      <a:lnTo>
                        <a:pt x="31" y="0"/>
                      </a:lnTo>
                      <a:lnTo>
                        <a:pt x="0" y="17"/>
                      </a:lnTo>
                      <a:close/>
                    </a:path>
                  </a:pathLst>
                </a:custGeom>
                <a:solidFill>
                  <a:srgbClr val="000000"/>
                </a:solidFill>
                <a:ln w="9525">
                  <a:noFill/>
                  <a:round/>
                  <a:headEnd/>
                  <a:tailEnd/>
                </a:ln>
              </p:spPr>
              <p:txBody>
                <a:bodyPr/>
                <a:lstStyle/>
                <a:p>
                  <a:endParaRPr lang="id-ID"/>
                </a:p>
              </p:txBody>
            </p:sp>
            <p:sp>
              <p:nvSpPr>
                <p:cNvPr id="15736" name="Freeform 74"/>
                <p:cNvSpPr>
                  <a:spLocks/>
                </p:cNvSpPr>
                <p:nvPr/>
              </p:nvSpPr>
              <p:spPr bwMode="auto">
                <a:xfrm>
                  <a:off x="4787" y="3493"/>
                  <a:ext cx="263" cy="222"/>
                </a:xfrm>
                <a:custGeom>
                  <a:avLst/>
                  <a:gdLst>
                    <a:gd name="T0" fmla="*/ 0 w 907"/>
                    <a:gd name="T1" fmla="*/ 0 h 673"/>
                    <a:gd name="T2" fmla="*/ 0 w 907"/>
                    <a:gd name="T3" fmla="*/ 0 h 673"/>
                    <a:gd name="T4" fmla="*/ 0 w 907"/>
                    <a:gd name="T5" fmla="*/ 0 h 673"/>
                    <a:gd name="T6" fmla="*/ 0 w 907"/>
                    <a:gd name="T7" fmla="*/ 1 h 673"/>
                    <a:gd name="T8" fmla="*/ 0 w 907"/>
                    <a:gd name="T9" fmla="*/ 1 h 673"/>
                    <a:gd name="T10" fmla="*/ 0 w 907"/>
                    <a:gd name="T11" fmla="*/ 1 h 673"/>
                    <a:gd name="T12" fmla="*/ 0 w 907"/>
                    <a:gd name="T13" fmla="*/ 1 h 673"/>
                    <a:gd name="T14" fmla="*/ 0 w 907"/>
                    <a:gd name="T15" fmla="*/ 1 h 673"/>
                    <a:gd name="T16" fmla="*/ 1 w 907"/>
                    <a:gd name="T17" fmla="*/ 0 h 673"/>
                    <a:gd name="T18" fmla="*/ 1 w 907"/>
                    <a:gd name="T19" fmla="*/ 0 h 673"/>
                    <a:gd name="T20" fmla="*/ 1 w 907"/>
                    <a:gd name="T21" fmla="*/ 0 h 673"/>
                    <a:gd name="T22" fmla="*/ 1 w 907"/>
                    <a:gd name="T23" fmla="*/ 0 h 673"/>
                    <a:gd name="T24" fmla="*/ 1 w 907"/>
                    <a:gd name="T25" fmla="*/ 0 h 673"/>
                    <a:gd name="T26" fmla="*/ 1 w 907"/>
                    <a:gd name="T27" fmla="*/ 0 h 673"/>
                    <a:gd name="T28" fmla="*/ 0 w 907"/>
                    <a:gd name="T29" fmla="*/ 1 h 673"/>
                    <a:gd name="T30" fmla="*/ 0 w 907"/>
                    <a:gd name="T31" fmla="*/ 1 h 673"/>
                    <a:gd name="T32" fmla="*/ 0 w 907"/>
                    <a:gd name="T33" fmla="*/ 1 h 673"/>
                    <a:gd name="T34" fmla="*/ 0 w 907"/>
                    <a:gd name="T35" fmla="*/ 1 h 673"/>
                    <a:gd name="T36" fmla="*/ 0 w 907"/>
                    <a:gd name="T37" fmla="*/ 0 h 673"/>
                    <a:gd name="T38" fmla="*/ 0 w 907"/>
                    <a:gd name="T39" fmla="*/ 0 h 673"/>
                    <a:gd name="T40" fmla="*/ 0 w 907"/>
                    <a:gd name="T41" fmla="*/ 0 h 673"/>
                    <a:gd name="T42" fmla="*/ 0 w 907"/>
                    <a:gd name="T43" fmla="*/ 0 h 673"/>
                    <a:gd name="T44" fmla="*/ 0 w 907"/>
                    <a:gd name="T45" fmla="*/ 0 h 6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7"/>
                    <a:gd name="T70" fmla="*/ 0 h 673"/>
                    <a:gd name="T71" fmla="*/ 907 w 907"/>
                    <a:gd name="T72" fmla="*/ 673 h 6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7" h="673">
                      <a:moveTo>
                        <a:pt x="217" y="37"/>
                      </a:moveTo>
                      <a:lnTo>
                        <a:pt x="243" y="107"/>
                      </a:lnTo>
                      <a:lnTo>
                        <a:pt x="112" y="187"/>
                      </a:lnTo>
                      <a:lnTo>
                        <a:pt x="0" y="491"/>
                      </a:lnTo>
                      <a:lnTo>
                        <a:pt x="0" y="612"/>
                      </a:lnTo>
                      <a:lnTo>
                        <a:pt x="89" y="612"/>
                      </a:lnTo>
                      <a:lnTo>
                        <a:pt x="131" y="673"/>
                      </a:lnTo>
                      <a:lnTo>
                        <a:pt x="527" y="497"/>
                      </a:lnTo>
                      <a:lnTo>
                        <a:pt x="865" y="268"/>
                      </a:lnTo>
                      <a:lnTo>
                        <a:pt x="907" y="177"/>
                      </a:lnTo>
                      <a:lnTo>
                        <a:pt x="893" y="92"/>
                      </a:lnTo>
                      <a:lnTo>
                        <a:pt x="844" y="126"/>
                      </a:lnTo>
                      <a:lnTo>
                        <a:pt x="859" y="225"/>
                      </a:lnTo>
                      <a:lnTo>
                        <a:pt x="831" y="268"/>
                      </a:lnTo>
                      <a:lnTo>
                        <a:pt x="498" y="479"/>
                      </a:lnTo>
                      <a:lnTo>
                        <a:pt x="158" y="628"/>
                      </a:lnTo>
                      <a:lnTo>
                        <a:pt x="158" y="514"/>
                      </a:lnTo>
                      <a:lnTo>
                        <a:pt x="36" y="586"/>
                      </a:lnTo>
                      <a:lnTo>
                        <a:pt x="141" y="198"/>
                      </a:lnTo>
                      <a:lnTo>
                        <a:pt x="270" y="164"/>
                      </a:lnTo>
                      <a:lnTo>
                        <a:pt x="270" y="0"/>
                      </a:lnTo>
                      <a:lnTo>
                        <a:pt x="217" y="37"/>
                      </a:lnTo>
                      <a:close/>
                    </a:path>
                  </a:pathLst>
                </a:custGeom>
                <a:solidFill>
                  <a:srgbClr val="000000"/>
                </a:solidFill>
                <a:ln w="9525">
                  <a:noFill/>
                  <a:round/>
                  <a:headEnd/>
                  <a:tailEnd/>
                </a:ln>
              </p:spPr>
              <p:txBody>
                <a:bodyPr/>
                <a:lstStyle/>
                <a:p>
                  <a:endParaRPr lang="id-ID"/>
                </a:p>
              </p:txBody>
            </p:sp>
            <p:sp>
              <p:nvSpPr>
                <p:cNvPr id="15737" name="Freeform 75"/>
                <p:cNvSpPr>
                  <a:spLocks/>
                </p:cNvSpPr>
                <p:nvPr/>
              </p:nvSpPr>
              <p:spPr bwMode="auto">
                <a:xfrm>
                  <a:off x="4828" y="2967"/>
                  <a:ext cx="437" cy="712"/>
                </a:xfrm>
                <a:custGeom>
                  <a:avLst/>
                  <a:gdLst>
                    <a:gd name="T0" fmla="*/ 0 w 1501"/>
                    <a:gd name="T1" fmla="*/ 1 h 2150"/>
                    <a:gd name="T2" fmla="*/ 0 w 1501"/>
                    <a:gd name="T3" fmla="*/ 1 h 2150"/>
                    <a:gd name="T4" fmla="*/ 0 w 1501"/>
                    <a:gd name="T5" fmla="*/ 1 h 2150"/>
                    <a:gd name="T6" fmla="*/ 0 w 1501"/>
                    <a:gd name="T7" fmla="*/ 2 h 2150"/>
                    <a:gd name="T8" fmla="*/ 0 w 1501"/>
                    <a:gd name="T9" fmla="*/ 2 h 2150"/>
                    <a:gd name="T10" fmla="*/ 0 w 1501"/>
                    <a:gd name="T11" fmla="*/ 2 h 2150"/>
                    <a:gd name="T12" fmla="*/ 0 w 1501"/>
                    <a:gd name="T13" fmla="*/ 2 h 2150"/>
                    <a:gd name="T14" fmla="*/ 0 w 1501"/>
                    <a:gd name="T15" fmla="*/ 2 h 2150"/>
                    <a:gd name="T16" fmla="*/ 0 w 1501"/>
                    <a:gd name="T17" fmla="*/ 2 h 2150"/>
                    <a:gd name="T18" fmla="*/ 0 w 1501"/>
                    <a:gd name="T19" fmla="*/ 2 h 2150"/>
                    <a:gd name="T20" fmla="*/ 0 w 1501"/>
                    <a:gd name="T21" fmla="*/ 3 h 2150"/>
                    <a:gd name="T22" fmla="*/ 0 w 1501"/>
                    <a:gd name="T23" fmla="*/ 3 h 2150"/>
                    <a:gd name="T24" fmla="*/ 0 w 1501"/>
                    <a:gd name="T25" fmla="*/ 3 h 2150"/>
                    <a:gd name="T26" fmla="*/ 0 w 1501"/>
                    <a:gd name="T27" fmla="*/ 3 h 2150"/>
                    <a:gd name="T28" fmla="*/ 0 w 1501"/>
                    <a:gd name="T29" fmla="*/ 2 h 2150"/>
                    <a:gd name="T30" fmla="*/ 0 w 1501"/>
                    <a:gd name="T31" fmla="*/ 2 h 2150"/>
                    <a:gd name="T32" fmla="*/ 0 w 1501"/>
                    <a:gd name="T33" fmla="*/ 2 h 2150"/>
                    <a:gd name="T34" fmla="*/ 0 w 1501"/>
                    <a:gd name="T35" fmla="*/ 2 h 2150"/>
                    <a:gd name="T36" fmla="*/ 1 w 1501"/>
                    <a:gd name="T37" fmla="*/ 2 h 2150"/>
                    <a:gd name="T38" fmla="*/ 1 w 1501"/>
                    <a:gd name="T39" fmla="*/ 2 h 2150"/>
                    <a:gd name="T40" fmla="*/ 1 w 1501"/>
                    <a:gd name="T41" fmla="*/ 2 h 2150"/>
                    <a:gd name="T42" fmla="*/ 1 w 1501"/>
                    <a:gd name="T43" fmla="*/ 2 h 2150"/>
                    <a:gd name="T44" fmla="*/ 1 w 1501"/>
                    <a:gd name="T45" fmla="*/ 1 h 2150"/>
                    <a:gd name="T46" fmla="*/ 1 w 1501"/>
                    <a:gd name="T47" fmla="*/ 1 h 2150"/>
                    <a:gd name="T48" fmla="*/ 1 w 1501"/>
                    <a:gd name="T49" fmla="*/ 1 h 2150"/>
                    <a:gd name="T50" fmla="*/ 1 w 1501"/>
                    <a:gd name="T51" fmla="*/ 1 h 2150"/>
                    <a:gd name="T52" fmla="*/ 1 w 1501"/>
                    <a:gd name="T53" fmla="*/ 0 h 2150"/>
                    <a:gd name="T54" fmla="*/ 1 w 1501"/>
                    <a:gd name="T55" fmla="*/ 0 h 2150"/>
                    <a:gd name="T56" fmla="*/ 1 w 1501"/>
                    <a:gd name="T57" fmla="*/ 0 h 2150"/>
                    <a:gd name="T58" fmla="*/ 1 w 1501"/>
                    <a:gd name="T59" fmla="*/ 0 h 2150"/>
                    <a:gd name="T60" fmla="*/ 1 w 1501"/>
                    <a:gd name="T61" fmla="*/ 0 h 2150"/>
                    <a:gd name="T62" fmla="*/ 1 w 1501"/>
                    <a:gd name="T63" fmla="*/ 0 h 2150"/>
                    <a:gd name="T64" fmla="*/ 1 w 1501"/>
                    <a:gd name="T65" fmla="*/ 0 h 2150"/>
                    <a:gd name="T66" fmla="*/ 1 w 1501"/>
                    <a:gd name="T67" fmla="*/ 1 h 2150"/>
                    <a:gd name="T68" fmla="*/ 1 w 1501"/>
                    <a:gd name="T69" fmla="*/ 1 h 2150"/>
                    <a:gd name="T70" fmla="*/ 1 w 1501"/>
                    <a:gd name="T71" fmla="*/ 1 h 2150"/>
                    <a:gd name="T72" fmla="*/ 1 w 1501"/>
                    <a:gd name="T73" fmla="*/ 1 h 2150"/>
                    <a:gd name="T74" fmla="*/ 1 w 1501"/>
                    <a:gd name="T75" fmla="*/ 1 h 2150"/>
                    <a:gd name="T76" fmla="*/ 1 w 1501"/>
                    <a:gd name="T77" fmla="*/ 1 h 2150"/>
                    <a:gd name="T78" fmla="*/ 1 w 1501"/>
                    <a:gd name="T79" fmla="*/ 2 h 2150"/>
                    <a:gd name="T80" fmla="*/ 1 w 1501"/>
                    <a:gd name="T81" fmla="*/ 2 h 2150"/>
                    <a:gd name="T82" fmla="*/ 0 w 1501"/>
                    <a:gd name="T83" fmla="*/ 2 h 2150"/>
                    <a:gd name="T84" fmla="*/ 0 w 1501"/>
                    <a:gd name="T85" fmla="*/ 2 h 2150"/>
                    <a:gd name="T86" fmla="*/ 0 w 1501"/>
                    <a:gd name="T87" fmla="*/ 2 h 2150"/>
                    <a:gd name="T88" fmla="*/ 0 w 1501"/>
                    <a:gd name="T89" fmla="*/ 1 h 2150"/>
                    <a:gd name="T90" fmla="*/ 0 w 1501"/>
                    <a:gd name="T91" fmla="*/ 1 h 2150"/>
                    <a:gd name="T92" fmla="*/ 0 w 1501"/>
                    <a:gd name="T93" fmla="*/ 1 h 2150"/>
                    <a:gd name="T94" fmla="*/ 0 w 1501"/>
                    <a:gd name="T95" fmla="*/ 1 h 2150"/>
                    <a:gd name="T96" fmla="*/ 0 w 1501"/>
                    <a:gd name="T97" fmla="*/ 1 h 2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1"/>
                    <a:gd name="T148" fmla="*/ 0 h 2150"/>
                    <a:gd name="T149" fmla="*/ 1501 w 1501"/>
                    <a:gd name="T150" fmla="*/ 2150 h 21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1" h="2150">
                      <a:moveTo>
                        <a:pt x="332" y="833"/>
                      </a:moveTo>
                      <a:lnTo>
                        <a:pt x="262" y="886"/>
                      </a:lnTo>
                      <a:lnTo>
                        <a:pt x="199" y="852"/>
                      </a:lnTo>
                      <a:lnTo>
                        <a:pt x="230" y="1181"/>
                      </a:lnTo>
                      <a:lnTo>
                        <a:pt x="140" y="1367"/>
                      </a:lnTo>
                      <a:lnTo>
                        <a:pt x="513" y="1401"/>
                      </a:lnTo>
                      <a:lnTo>
                        <a:pt x="444" y="1684"/>
                      </a:lnTo>
                      <a:lnTo>
                        <a:pt x="347" y="1751"/>
                      </a:lnTo>
                      <a:lnTo>
                        <a:pt x="437" y="1812"/>
                      </a:lnTo>
                      <a:lnTo>
                        <a:pt x="429" y="1846"/>
                      </a:lnTo>
                      <a:lnTo>
                        <a:pt x="121" y="1892"/>
                      </a:lnTo>
                      <a:lnTo>
                        <a:pt x="402" y="1882"/>
                      </a:lnTo>
                      <a:lnTo>
                        <a:pt x="0" y="2112"/>
                      </a:lnTo>
                      <a:lnTo>
                        <a:pt x="0" y="2150"/>
                      </a:lnTo>
                      <a:lnTo>
                        <a:pt x="720" y="1739"/>
                      </a:lnTo>
                      <a:lnTo>
                        <a:pt x="748" y="1679"/>
                      </a:lnTo>
                      <a:lnTo>
                        <a:pt x="513" y="1730"/>
                      </a:lnTo>
                      <a:lnTo>
                        <a:pt x="650" y="1428"/>
                      </a:lnTo>
                      <a:lnTo>
                        <a:pt x="893" y="1428"/>
                      </a:lnTo>
                      <a:lnTo>
                        <a:pt x="1085" y="1357"/>
                      </a:lnTo>
                      <a:lnTo>
                        <a:pt x="1121" y="1270"/>
                      </a:lnTo>
                      <a:lnTo>
                        <a:pt x="1307" y="1198"/>
                      </a:lnTo>
                      <a:lnTo>
                        <a:pt x="1501" y="842"/>
                      </a:lnTo>
                      <a:lnTo>
                        <a:pt x="1452" y="700"/>
                      </a:lnTo>
                      <a:lnTo>
                        <a:pt x="1474" y="576"/>
                      </a:lnTo>
                      <a:lnTo>
                        <a:pt x="1357" y="453"/>
                      </a:lnTo>
                      <a:lnTo>
                        <a:pt x="1265" y="196"/>
                      </a:lnTo>
                      <a:lnTo>
                        <a:pt x="1106" y="34"/>
                      </a:lnTo>
                      <a:lnTo>
                        <a:pt x="942" y="0"/>
                      </a:lnTo>
                      <a:lnTo>
                        <a:pt x="1134" y="114"/>
                      </a:lnTo>
                      <a:lnTo>
                        <a:pt x="1161" y="223"/>
                      </a:lnTo>
                      <a:lnTo>
                        <a:pt x="1079" y="196"/>
                      </a:lnTo>
                      <a:lnTo>
                        <a:pt x="1210" y="318"/>
                      </a:lnTo>
                      <a:lnTo>
                        <a:pt x="1218" y="513"/>
                      </a:lnTo>
                      <a:lnTo>
                        <a:pt x="1330" y="569"/>
                      </a:lnTo>
                      <a:lnTo>
                        <a:pt x="1357" y="772"/>
                      </a:lnTo>
                      <a:lnTo>
                        <a:pt x="1246" y="833"/>
                      </a:lnTo>
                      <a:lnTo>
                        <a:pt x="1315" y="913"/>
                      </a:lnTo>
                      <a:lnTo>
                        <a:pt x="1239" y="1029"/>
                      </a:lnTo>
                      <a:lnTo>
                        <a:pt x="961" y="1137"/>
                      </a:lnTo>
                      <a:lnTo>
                        <a:pt x="906" y="1251"/>
                      </a:lnTo>
                      <a:lnTo>
                        <a:pt x="686" y="1302"/>
                      </a:lnTo>
                      <a:lnTo>
                        <a:pt x="484" y="1224"/>
                      </a:lnTo>
                      <a:lnTo>
                        <a:pt x="397" y="1181"/>
                      </a:lnTo>
                      <a:lnTo>
                        <a:pt x="410" y="1101"/>
                      </a:lnTo>
                      <a:lnTo>
                        <a:pt x="317" y="1038"/>
                      </a:lnTo>
                      <a:lnTo>
                        <a:pt x="397" y="852"/>
                      </a:lnTo>
                      <a:lnTo>
                        <a:pt x="332" y="833"/>
                      </a:lnTo>
                      <a:close/>
                    </a:path>
                  </a:pathLst>
                </a:custGeom>
                <a:solidFill>
                  <a:srgbClr val="000000"/>
                </a:solidFill>
                <a:ln w="9525">
                  <a:noFill/>
                  <a:round/>
                  <a:headEnd/>
                  <a:tailEnd/>
                </a:ln>
              </p:spPr>
              <p:txBody>
                <a:bodyPr/>
                <a:lstStyle/>
                <a:p>
                  <a:endParaRPr lang="id-ID"/>
                </a:p>
              </p:txBody>
            </p:sp>
          </p:grpSp>
          <p:sp>
            <p:nvSpPr>
              <p:cNvPr id="15426" name="Text Box 76"/>
              <p:cNvSpPr txBox="1">
                <a:spLocks noChangeArrowheads="1"/>
              </p:cNvSpPr>
              <p:nvPr/>
            </p:nvSpPr>
            <p:spPr bwMode="auto">
              <a:xfrm>
                <a:off x="456" y="2535"/>
                <a:ext cx="912" cy="834"/>
              </a:xfrm>
              <a:prstGeom prst="rect">
                <a:avLst/>
              </a:prstGeom>
              <a:solidFill>
                <a:schemeClr val="bg1"/>
              </a:solidFill>
              <a:ln w="12700">
                <a:solidFill>
                  <a:schemeClr val="tx1"/>
                </a:solidFill>
                <a:miter lim="800000"/>
                <a:headEnd/>
                <a:tailEnd/>
              </a:ln>
            </p:spPr>
            <p:txBody>
              <a:bodyPr anchor="ctr">
                <a:spAutoFit/>
              </a:bodyPr>
              <a:lstStyle/>
              <a:p>
                <a:pPr algn="ctr" eaLnBrk="0" hangingPunct="0">
                  <a:spcBef>
                    <a:spcPct val="50000"/>
                  </a:spcBef>
                </a:pPr>
                <a:r>
                  <a:rPr lang="en-US" sz="2000">
                    <a:latin typeface="Times New Roman" pitchFamily="18" charset="0"/>
                  </a:rPr>
                  <a:t>Uang yg tersedia untuk deviden.</a:t>
                </a:r>
              </a:p>
            </p:txBody>
          </p:sp>
          <p:grpSp>
            <p:nvGrpSpPr>
              <p:cNvPr id="5" name="Group 77"/>
              <p:cNvGrpSpPr>
                <a:grpSpLocks/>
              </p:cNvGrpSpPr>
              <p:nvPr/>
            </p:nvGrpSpPr>
            <p:grpSpPr bwMode="auto">
              <a:xfrm flipH="1">
                <a:off x="4944" y="3024"/>
                <a:ext cx="454" cy="816"/>
                <a:chOff x="3984" y="1183"/>
                <a:chExt cx="1126" cy="2135"/>
              </a:xfrm>
            </p:grpSpPr>
            <p:sp>
              <p:nvSpPr>
                <p:cNvPr id="15670" name="Freeform 78"/>
                <p:cNvSpPr>
                  <a:spLocks/>
                </p:cNvSpPr>
                <p:nvPr/>
              </p:nvSpPr>
              <p:spPr bwMode="auto">
                <a:xfrm>
                  <a:off x="4280" y="3128"/>
                  <a:ext cx="387" cy="138"/>
                </a:xfrm>
                <a:custGeom>
                  <a:avLst/>
                  <a:gdLst>
                    <a:gd name="T0" fmla="*/ 0 w 775"/>
                    <a:gd name="T1" fmla="*/ 1 h 275"/>
                    <a:gd name="T2" fmla="*/ 0 w 775"/>
                    <a:gd name="T3" fmla="*/ 5 h 275"/>
                    <a:gd name="T4" fmla="*/ 12 w 775"/>
                    <a:gd name="T5" fmla="*/ 4 h 275"/>
                    <a:gd name="T6" fmla="*/ 9 w 775"/>
                    <a:gd name="T7" fmla="*/ 0 h 275"/>
                    <a:gd name="T8" fmla="*/ 0 w 775"/>
                    <a:gd name="T9" fmla="*/ 1 h 275"/>
                    <a:gd name="T10" fmla="*/ 0 w 775"/>
                    <a:gd name="T11" fmla="*/ 1 h 275"/>
                    <a:gd name="T12" fmla="*/ 0 60000 65536"/>
                    <a:gd name="T13" fmla="*/ 0 60000 65536"/>
                    <a:gd name="T14" fmla="*/ 0 60000 65536"/>
                    <a:gd name="T15" fmla="*/ 0 60000 65536"/>
                    <a:gd name="T16" fmla="*/ 0 60000 65536"/>
                    <a:gd name="T17" fmla="*/ 0 60000 65536"/>
                    <a:gd name="T18" fmla="*/ 0 w 775"/>
                    <a:gd name="T19" fmla="*/ 0 h 275"/>
                    <a:gd name="T20" fmla="*/ 775 w 775"/>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775" h="275">
                      <a:moveTo>
                        <a:pt x="0" y="51"/>
                      </a:moveTo>
                      <a:lnTo>
                        <a:pt x="0" y="275"/>
                      </a:lnTo>
                      <a:lnTo>
                        <a:pt x="775" y="201"/>
                      </a:lnTo>
                      <a:lnTo>
                        <a:pt x="578" y="0"/>
                      </a:lnTo>
                      <a:lnTo>
                        <a:pt x="0" y="51"/>
                      </a:lnTo>
                      <a:close/>
                    </a:path>
                  </a:pathLst>
                </a:custGeom>
                <a:solidFill>
                  <a:srgbClr val="F0EAB2"/>
                </a:solidFill>
                <a:ln w="9525">
                  <a:noFill/>
                  <a:round/>
                  <a:headEnd/>
                  <a:tailEnd/>
                </a:ln>
              </p:spPr>
              <p:txBody>
                <a:bodyPr/>
                <a:lstStyle/>
                <a:p>
                  <a:endParaRPr lang="id-ID"/>
                </a:p>
              </p:txBody>
            </p:sp>
            <p:sp>
              <p:nvSpPr>
                <p:cNvPr id="15671" name="Freeform 79"/>
                <p:cNvSpPr>
                  <a:spLocks/>
                </p:cNvSpPr>
                <p:nvPr/>
              </p:nvSpPr>
              <p:spPr bwMode="auto">
                <a:xfrm>
                  <a:off x="4625" y="1892"/>
                  <a:ext cx="291" cy="734"/>
                </a:xfrm>
                <a:custGeom>
                  <a:avLst/>
                  <a:gdLst>
                    <a:gd name="T0" fmla="*/ 9 w 581"/>
                    <a:gd name="T1" fmla="*/ 2 h 1467"/>
                    <a:gd name="T2" fmla="*/ 10 w 581"/>
                    <a:gd name="T3" fmla="*/ 7 h 1467"/>
                    <a:gd name="T4" fmla="*/ 8 w 581"/>
                    <a:gd name="T5" fmla="*/ 12 h 1467"/>
                    <a:gd name="T6" fmla="*/ 7 w 581"/>
                    <a:gd name="T7" fmla="*/ 18 h 1467"/>
                    <a:gd name="T8" fmla="*/ 7 w 581"/>
                    <a:gd name="T9" fmla="*/ 23 h 1467"/>
                    <a:gd name="T10" fmla="*/ 4 w 581"/>
                    <a:gd name="T11" fmla="*/ 22 h 1467"/>
                    <a:gd name="T12" fmla="*/ 0 w 581"/>
                    <a:gd name="T13" fmla="*/ 23 h 1467"/>
                    <a:gd name="T14" fmla="*/ 1 w 581"/>
                    <a:gd name="T15" fmla="*/ 18 h 1467"/>
                    <a:gd name="T16" fmla="*/ 6 w 581"/>
                    <a:gd name="T17" fmla="*/ 9 h 1467"/>
                    <a:gd name="T18" fmla="*/ 6 w 581"/>
                    <a:gd name="T19" fmla="*/ 0 h 1467"/>
                    <a:gd name="T20" fmla="*/ 9 w 581"/>
                    <a:gd name="T21" fmla="*/ 2 h 1467"/>
                    <a:gd name="T22" fmla="*/ 9 w 581"/>
                    <a:gd name="T23" fmla="*/ 2 h 1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1467"/>
                    <a:gd name="T38" fmla="*/ 581 w 581"/>
                    <a:gd name="T39" fmla="*/ 1467 h 14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1467">
                      <a:moveTo>
                        <a:pt x="547" y="78"/>
                      </a:moveTo>
                      <a:lnTo>
                        <a:pt x="581" y="418"/>
                      </a:lnTo>
                      <a:lnTo>
                        <a:pt x="509" y="758"/>
                      </a:lnTo>
                      <a:lnTo>
                        <a:pt x="397" y="1089"/>
                      </a:lnTo>
                      <a:lnTo>
                        <a:pt x="414" y="1446"/>
                      </a:lnTo>
                      <a:lnTo>
                        <a:pt x="232" y="1404"/>
                      </a:lnTo>
                      <a:lnTo>
                        <a:pt x="0" y="1467"/>
                      </a:lnTo>
                      <a:lnTo>
                        <a:pt x="43" y="1102"/>
                      </a:lnTo>
                      <a:lnTo>
                        <a:pt x="344" y="555"/>
                      </a:lnTo>
                      <a:lnTo>
                        <a:pt x="357" y="0"/>
                      </a:lnTo>
                      <a:lnTo>
                        <a:pt x="547" y="78"/>
                      </a:lnTo>
                      <a:close/>
                    </a:path>
                  </a:pathLst>
                </a:custGeom>
                <a:solidFill>
                  <a:srgbClr val="006666"/>
                </a:solidFill>
                <a:ln w="9525">
                  <a:noFill/>
                  <a:round/>
                  <a:headEnd/>
                  <a:tailEnd/>
                </a:ln>
              </p:spPr>
              <p:txBody>
                <a:bodyPr/>
                <a:lstStyle/>
                <a:p>
                  <a:endParaRPr lang="id-ID"/>
                </a:p>
              </p:txBody>
            </p:sp>
            <p:sp>
              <p:nvSpPr>
                <p:cNvPr id="15672" name="Freeform 80"/>
                <p:cNvSpPr>
                  <a:spLocks/>
                </p:cNvSpPr>
                <p:nvPr/>
              </p:nvSpPr>
              <p:spPr bwMode="auto">
                <a:xfrm>
                  <a:off x="4477" y="2392"/>
                  <a:ext cx="281" cy="782"/>
                </a:xfrm>
                <a:custGeom>
                  <a:avLst/>
                  <a:gdLst>
                    <a:gd name="T0" fmla="*/ 8 w 563"/>
                    <a:gd name="T1" fmla="*/ 0 h 1562"/>
                    <a:gd name="T2" fmla="*/ 5 w 563"/>
                    <a:gd name="T3" fmla="*/ 6 h 1562"/>
                    <a:gd name="T4" fmla="*/ 5 w 563"/>
                    <a:gd name="T5" fmla="*/ 16 h 1562"/>
                    <a:gd name="T6" fmla="*/ 4 w 563"/>
                    <a:gd name="T7" fmla="*/ 21 h 1562"/>
                    <a:gd name="T8" fmla="*/ 4 w 563"/>
                    <a:gd name="T9" fmla="*/ 24 h 1562"/>
                    <a:gd name="T10" fmla="*/ 0 w 563"/>
                    <a:gd name="T11" fmla="*/ 25 h 1562"/>
                    <a:gd name="T12" fmla="*/ 0 w 563"/>
                    <a:gd name="T13" fmla="*/ 4 h 1562"/>
                    <a:gd name="T14" fmla="*/ 8 w 563"/>
                    <a:gd name="T15" fmla="*/ 0 h 1562"/>
                    <a:gd name="T16" fmla="*/ 8 w 563"/>
                    <a:gd name="T17" fmla="*/ 0 h 1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3"/>
                    <a:gd name="T28" fmla="*/ 0 h 1562"/>
                    <a:gd name="T29" fmla="*/ 563 w 563"/>
                    <a:gd name="T30" fmla="*/ 1562 h 1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3" h="1562">
                      <a:moveTo>
                        <a:pt x="563" y="0"/>
                      </a:moveTo>
                      <a:lnTo>
                        <a:pt x="377" y="340"/>
                      </a:lnTo>
                      <a:lnTo>
                        <a:pt x="363" y="1015"/>
                      </a:lnTo>
                      <a:lnTo>
                        <a:pt x="310" y="1296"/>
                      </a:lnTo>
                      <a:lnTo>
                        <a:pt x="304" y="1532"/>
                      </a:lnTo>
                      <a:lnTo>
                        <a:pt x="0" y="1562"/>
                      </a:lnTo>
                      <a:lnTo>
                        <a:pt x="36" y="230"/>
                      </a:lnTo>
                      <a:lnTo>
                        <a:pt x="563" y="0"/>
                      </a:lnTo>
                      <a:close/>
                    </a:path>
                  </a:pathLst>
                </a:custGeom>
                <a:solidFill>
                  <a:srgbClr val="332E00"/>
                </a:solidFill>
                <a:ln w="9525">
                  <a:noFill/>
                  <a:round/>
                  <a:headEnd/>
                  <a:tailEnd/>
                </a:ln>
              </p:spPr>
              <p:txBody>
                <a:bodyPr/>
                <a:lstStyle/>
                <a:p>
                  <a:endParaRPr lang="id-ID"/>
                </a:p>
              </p:txBody>
            </p:sp>
            <p:sp>
              <p:nvSpPr>
                <p:cNvPr id="15673" name="Freeform 81"/>
                <p:cNvSpPr>
                  <a:spLocks/>
                </p:cNvSpPr>
                <p:nvPr/>
              </p:nvSpPr>
              <p:spPr bwMode="auto">
                <a:xfrm>
                  <a:off x="4296" y="1382"/>
                  <a:ext cx="580" cy="903"/>
                </a:xfrm>
                <a:custGeom>
                  <a:avLst/>
                  <a:gdLst>
                    <a:gd name="T0" fmla="*/ 1 w 1161"/>
                    <a:gd name="T1" fmla="*/ 1 h 1806"/>
                    <a:gd name="T2" fmla="*/ 0 w 1161"/>
                    <a:gd name="T3" fmla="*/ 0 h 1806"/>
                    <a:gd name="T4" fmla="*/ 0 w 1161"/>
                    <a:gd name="T5" fmla="*/ 4 h 1806"/>
                    <a:gd name="T6" fmla="*/ 2 w 1161"/>
                    <a:gd name="T7" fmla="*/ 9 h 1806"/>
                    <a:gd name="T8" fmla="*/ 3 w 1161"/>
                    <a:gd name="T9" fmla="*/ 27 h 1806"/>
                    <a:gd name="T10" fmla="*/ 13 w 1161"/>
                    <a:gd name="T11" fmla="*/ 28 h 1806"/>
                    <a:gd name="T12" fmla="*/ 18 w 1161"/>
                    <a:gd name="T13" fmla="*/ 26 h 1806"/>
                    <a:gd name="T14" fmla="*/ 18 w 1161"/>
                    <a:gd name="T15" fmla="*/ 22 h 1806"/>
                    <a:gd name="T16" fmla="*/ 12 w 1161"/>
                    <a:gd name="T17" fmla="*/ 12 h 1806"/>
                    <a:gd name="T18" fmla="*/ 8 w 1161"/>
                    <a:gd name="T19" fmla="*/ 4 h 1806"/>
                    <a:gd name="T20" fmla="*/ 1 w 1161"/>
                    <a:gd name="T21" fmla="*/ 1 h 1806"/>
                    <a:gd name="T22" fmla="*/ 1 w 1161"/>
                    <a:gd name="T23" fmla="*/ 1 h 1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1"/>
                    <a:gd name="T37" fmla="*/ 0 h 1806"/>
                    <a:gd name="T38" fmla="*/ 1161 w 1161"/>
                    <a:gd name="T39" fmla="*/ 1806 h 1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1" h="1806">
                      <a:moveTo>
                        <a:pt x="120" y="8"/>
                      </a:moveTo>
                      <a:lnTo>
                        <a:pt x="46" y="0"/>
                      </a:lnTo>
                      <a:lnTo>
                        <a:pt x="0" y="207"/>
                      </a:lnTo>
                      <a:lnTo>
                        <a:pt x="179" y="540"/>
                      </a:lnTo>
                      <a:lnTo>
                        <a:pt x="223" y="1718"/>
                      </a:lnTo>
                      <a:lnTo>
                        <a:pt x="852" y="1806"/>
                      </a:lnTo>
                      <a:lnTo>
                        <a:pt x="1161" y="1644"/>
                      </a:lnTo>
                      <a:lnTo>
                        <a:pt x="1161" y="1407"/>
                      </a:lnTo>
                      <a:lnTo>
                        <a:pt x="778" y="734"/>
                      </a:lnTo>
                      <a:lnTo>
                        <a:pt x="519" y="245"/>
                      </a:lnTo>
                      <a:lnTo>
                        <a:pt x="120" y="8"/>
                      </a:lnTo>
                      <a:close/>
                    </a:path>
                  </a:pathLst>
                </a:custGeom>
                <a:solidFill>
                  <a:srgbClr val="E0E0FF"/>
                </a:solidFill>
                <a:ln w="9525">
                  <a:noFill/>
                  <a:round/>
                  <a:headEnd/>
                  <a:tailEnd/>
                </a:ln>
              </p:spPr>
              <p:txBody>
                <a:bodyPr/>
                <a:lstStyle/>
                <a:p>
                  <a:endParaRPr lang="id-ID"/>
                </a:p>
              </p:txBody>
            </p:sp>
            <p:sp>
              <p:nvSpPr>
                <p:cNvPr id="15674" name="Freeform 82"/>
                <p:cNvSpPr>
                  <a:spLocks/>
                </p:cNvSpPr>
                <p:nvPr/>
              </p:nvSpPr>
              <p:spPr bwMode="auto">
                <a:xfrm>
                  <a:off x="4078" y="2070"/>
                  <a:ext cx="794" cy="1133"/>
                </a:xfrm>
                <a:custGeom>
                  <a:avLst/>
                  <a:gdLst>
                    <a:gd name="T0" fmla="*/ 9 w 1589"/>
                    <a:gd name="T1" fmla="*/ 2 h 2266"/>
                    <a:gd name="T2" fmla="*/ 10 w 1589"/>
                    <a:gd name="T3" fmla="*/ 2 h 2266"/>
                    <a:gd name="T4" fmla="*/ 11 w 1589"/>
                    <a:gd name="T5" fmla="*/ 2 h 2266"/>
                    <a:gd name="T6" fmla="*/ 12 w 1589"/>
                    <a:gd name="T7" fmla="*/ 3 h 2266"/>
                    <a:gd name="T8" fmla="*/ 13 w 1589"/>
                    <a:gd name="T9" fmla="*/ 3 h 2266"/>
                    <a:gd name="T10" fmla="*/ 14 w 1589"/>
                    <a:gd name="T11" fmla="*/ 3 h 2266"/>
                    <a:gd name="T12" fmla="*/ 15 w 1589"/>
                    <a:gd name="T13" fmla="*/ 4 h 2266"/>
                    <a:gd name="T14" fmla="*/ 16 w 1589"/>
                    <a:gd name="T15" fmla="*/ 4 h 2266"/>
                    <a:gd name="T16" fmla="*/ 17 w 1589"/>
                    <a:gd name="T17" fmla="*/ 5 h 2266"/>
                    <a:gd name="T18" fmla="*/ 18 w 1589"/>
                    <a:gd name="T19" fmla="*/ 5 h 2266"/>
                    <a:gd name="T20" fmla="*/ 20 w 1589"/>
                    <a:gd name="T21" fmla="*/ 5 h 2266"/>
                    <a:gd name="T22" fmla="*/ 21 w 1589"/>
                    <a:gd name="T23" fmla="*/ 5 h 2266"/>
                    <a:gd name="T24" fmla="*/ 22 w 1589"/>
                    <a:gd name="T25" fmla="*/ 5 h 2266"/>
                    <a:gd name="T26" fmla="*/ 23 w 1589"/>
                    <a:gd name="T27" fmla="*/ 4 h 2266"/>
                    <a:gd name="T28" fmla="*/ 24 w 1589"/>
                    <a:gd name="T29" fmla="*/ 4 h 2266"/>
                    <a:gd name="T30" fmla="*/ 24 w 1589"/>
                    <a:gd name="T31" fmla="*/ 3 h 2266"/>
                    <a:gd name="T32" fmla="*/ 24 w 1589"/>
                    <a:gd name="T33" fmla="*/ 5 h 2266"/>
                    <a:gd name="T34" fmla="*/ 24 w 1589"/>
                    <a:gd name="T35" fmla="*/ 6 h 2266"/>
                    <a:gd name="T36" fmla="*/ 23 w 1589"/>
                    <a:gd name="T37" fmla="*/ 7 h 2266"/>
                    <a:gd name="T38" fmla="*/ 23 w 1589"/>
                    <a:gd name="T39" fmla="*/ 9 h 2266"/>
                    <a:gd name="T40" fmla="*/ 22 w 1589"/>
                    <a:gd name="T41" fmla="*/ 9 h 2266"/>
                    <a:gd name="T42" fmla="*/ 21 w 1589"/>
                    <a:gd name="T43" fmla="*/ 9 h 2266"/>
                    <a:gd name="T44" fmla="*/ 21 w 1589"/>
                    <a:gd name="T45" fmla="*/ 10 h 2266"/>
                    <a:gd name="T46" fmla="*/ 20 w 1589"/>
                    <a:gd name="T47" fmla="*/ 11 h 2266"/>
                    <a:gd name="T48" fmla="*/ 19 w 1589"/>
                    <a:gd name="T49" fmla="*/ 12 h 2266"/>
                    <a:gd name="T50" fmla="*/ 18 w 1589"/>
                    <a:gd name="T51" fmla="*/ 13 h 2266"/>
                    <a:gd name="T52" fmla="*/ 17 w 1589"/>
                    <a:gd name="T53" fmla="*/ 13 h 2266"/>
                    <a:gd name="T54" fmla="*/ 17 w 1589"/>
                    <a:gd name="T55" fmla="*/ 14 h 2266"/>
                    <a:gd name="T56" fmla="*/ 16 w 1589"/>
                    <a:gd name="T57" fmla="*/ 15 h 2266"/>
                    <a:gd name="T58" fmla="*/ 15 w 1589"/>
                    <a:gd name="T59" fmla="*/ 17 h 2266"/>
                    <a:gd name="T60" fmla="*/ 15 w 1589"/>
                    <a:gd name="T61" fmla="*/ 17 h 2266"/>
                    <a:gd name="T62" fmla="*/ 15 w 1589"/>
                    <a:gd name="T63" fmla="*/ 20 h 2266"/>
                    <a:gd name="T64" fmla="*/ 14 w 1589"/>
                    <a:gd name="T65" fmla="*/ 23 h 2266"/>
                    <a:gd name="T66" fmla="*/ 14 w 1589"/>
                    <a:gd name="T67" fmla="*/ 25 h 2266"/>
                    <a:gd name="T68" fmla="*/ 14 w 1589"/>
                    <a:gd name="T69" fmla="*/ 27 h 2266"/>
                    <a:gd name="T70" fmla="*/ 14 w 1589"/>
                    <a:gd name="T71" fmla="*/ 29 h 2266"/>
                    <a:gd name="T72" fmla="*/ 13 w 1589"/>
                    <a:gd name="T73" fmla="*/ 31 h 2266"/>
                    <a:gd name="T74" fmla="*/ 13 w 1589"/>
                    <a:gd name="T75" fmla="*/ 35 h 2266"/>
                    <a:gd name="T76" fmla="*/ 5 w 1589"/>
                    <a:gd name="T77" fmla="*/ 35 h 2266"/>
                    <a:gd name="T78" fmla="*/ 5 w 1589"/>
                    <a:gd name="T79" fmla="*/ 24 h 2266"/>
                    <a:gd name="T80" fmla="*/ 0 w 1589"/>
                    <a:gd name="T81" fmla="*/ 12 h 2266"/>
                    <a:gd name="T82" fmla="*/ 4 w 1589"/>
                    <a:gd name="T83" fmla="*/ 1 h 2266"/>
                    <a:gd name="T84" fmla="*/ 8 w 1589"/>
                    <a:gd name="T85" fmla="*/ 0 h 2266"/>
                    <a:gd name="T86" fmla="*/ 9 w 1589"/>
                    <a:gd name="T87" fmla="*/ 2 h 2266"/>
                    <a:gd name="T88" fmla="*/ 9 w 1589"/>
                    <a:gd name="T89" fmla="*/ 2 h 2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9"/>
                    <a:gd name="T136" fmla="*/ 0 h 2266"/>
                    <a:gd name="T137" fmla="*/ 1589 w 1589"/>
                    <a:gd name="T138" fmla="*/ 2266 h 2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9" h="2266">
                      <a:moveTo>
                        <a:pt x="635" y="128"/>
                      </a:moveTo>
                      <a:lnTo>
                        <a:pt x="701" y="156"/>
                      </a:lnTo>
                      <a:lnTo>
                        <a:pt x="764" y="183"/>
                      </a:lnTo>
                      <a:lnTo>
                        <a:pt x="821" y="205"/>
                      </a:lnTo>
                      <a:lnTo>
                        <a:pt x="876" y="228"/>
                      </a:lnTo>
                      <a:lnTo>
                        <a:pt x="928" y="249"/>
                      </a:lnTo>
                      <a:lnTo>
                        <a:pt x="975" y="266"/>
                      </a:lnTo>
                      <a:lnTo>
                        <a:pt x="1062" y="297"/>
                      </a:lnTo>
                      <a:lnTo>
                        <a:pt x="1138" y="321"/>
                      </a:lnTo>
                      <a:lnTo>
                        <a:pt x="1203" y="337"/>
                      </a:lnTo>
                      <a:lnTo>
                        <a:pt x="1310" y="352"/>
                      </a:lnTo>
                      <a:lnTo>
                        <a:pt x="1391" y="348"/>
                      </a:lnTo>
                      <a:lnTo>
                        <a:pt x="1458" y="325"/>
                      </a:lnTo>
                      <a:lnTo>
                        <a:pt x="1520" y="289"/>
                      </a:lnTo>
                      <a:lnTo>
                        <a:pt x="1553" y="268"/>
                      </a:lnTo>
                      <a:lnTo>
                        <a:pt x="1589" y="245"/>
                      </a:lnTo>
                      <a:lnTo>
                        <a:pt x="1570" y="367"/>
                      </a:lnTo>
                      <a:lnTo>
                        <a:pt x="1549" y="426"/>
                      </a:lnTo>
                      <a:lnTo>
                        <a:pt x="1520" y="481"/>
                      </a:lnTo>
                      <a:lnTo>
                        <a:pt x="1484" y="534"/>
                      </a:lnTo>
                      <a:lnTo>
                        <a:pt x="1444" y="588"/>
                      </a:lnTo>
                      <a:lnTo>
                        <a:pt x="1401" y="639"/>
                      </a:lnTo>
                      <a:lnTo>
                        <a:pt x="1353" y="688"/>
                      </a:lnTo>
                      <a:lnTo>
                        <a:pt x="1302" y="738"/>
                      </a:lnTo>
                      <a:lnTo>
                        <a:pt x="1251" y="787"/>
                      </a:lnTo>
                      <a:lnTo>
                        <a:pt x="1197" y="835"/>
                      </a:lnTo>
                      <a:lnTo>
                        <a:pt x="1146" y="884"/>
                      </a:lnTo>
                      <a:lnTo>
                        <a:pt x="1097" y="932"/>
                      </a:lnTo>
                      <a:lnTo>
                        <a:pt x="1047" y="981"/>
                      </a:lnTo>
                      <a:lnTo>
                        <a:pt x="1002" y="1030"/>
                      </a:lnTo>
                      <a:lnTo>
                        <a:pt x="962" y="1082"/>
                      </a:lnTo>
                      <a:lnTo>
                        <a:pt x="964" y="1308"/>
                      </a:lnTo>
                      <a:lnTo>
                        <a:pt x="958" y="1490"/>
                      </a:lnTo>
                      <a:lnTo>
                        <a:pt x="947" y="1643"/>
                      </a:lnTo>
                      <a:lnTo>
                        <a:pt x="929" y="1774"/>
                      </a:lnTo>
                      <a:lnTo>
                        <a:pt x="909" y="1890"/>
                      </a:lnTo>
                      <a:lnTo>
                        <a:pt x="890" y="2002"/>
                      </a:lnTo>
                      <a:lnTo>
                        <a:pt x="857" y="2258"/>
                      </a:lnTo>
                      <a:lnTo>
                        <a:pt x="363" y="2266"/>
                      </a:lnTo>
                      <a:lnTo>
                        <a:pt x="356" y="1547"/>
                      </a:lnTo>
                      <a:lnTo>
                        <a:pt x="0" y="816"/>
                      </a:lnTo>
                      <a:lnTo>
                        <a:pt x="310" y="97"/>
                      </a:lnTo>
                      <a:lnTo>
                        <a:pt x="540" y="0"/>
                      </a:lnTo>
                      <a:lnTo>
                        <a:pt x="635" y="128"/>
                      </a:lnTo>
                      <a:close/>
                    </a:path>
                  </a:pathLst>
                </a:custGeom>
                <a:solidFill>
                  <a:srgbClr val="948D4D"/>
                </a:solidFill>
                <a:ln w="9525">
                  <a:noFill/>
                  <a:round/>
                  <a:headEnd/>
                  <a:tailEnd/>
                </a:ln>
              </p:spPr>
              <p:txBody>
                <a:bodyPr/>
                <a:lstStyle/>
                <a:p>
                  <a:endParaRPr lang="id-ID"/>
                </a:p>
              </p:txBody>
            </p:sp>
            <p:sp>
              <p:nvSpPr>
                <p:cNvPr id="15675" name="Freeform 83"/>
                <p:cNvSpPr>
                  <a:spLocks/>
                </p:cNvSpPr>
                <p:nvPr/>
              </p:nvSpPr>
              <p:spPr bwMode="auto">
                <a:xfrm>
                  <a:off x="4012" y="1434"/>
                  <a:ext cx="539" cy="1236"/>
                </a:xfrm>
                <a:custGeom>
                  <a:avLst/>
                  <a:gdLst>
                    <a:gd name="T0" fmla="*/ 8 w 1080"/>
                    <a:gd name="T1" fmla="*/ 2 h 2471"/>
                    <a:gd name="T2" fmla="*/ 9 w 1080"/>
                    <a:gd name="T3" fmla="*/ 4 h 2471"/>
                    <a:gd name="T4" fmla="*/ 15 w 1080"/>
                    <a:gd name="T5" fmla="*/ 8 h 2471"/>
                    <a:gd name="T6" fmla="*/ 16 w 1080"/>
                    <a:gd name="T7" fmla="*/ 11 h 2471"/>
                    <a:gd name="T8" fmla="*/ 16 w 1080"/>
                    <a:gd name="T9" fmla="*/ 14 h 2471"/>
                    <a:gd name="T10" fmla="*/ 13 w 1080"/>
                    <a:gd name="T11" fmla="*/ 20 h 2471"/>
                    <a:gd name="T12" fmla="*/ 11 w 1080"/>
                    <a:gd name="T13" fmla="*/ 22 h 2471"/>
                    <a:gd name="T14" fmla="*/ 9 w 1080"/>
                    <a:gd name="T15" fmla="*/ 23 h 2471"/>
                    <a:gd name="T16" fmla="*/ 6 w 1080"/>
                    <a:gd name="T17" fmla="*/ 27 h 2471"/>
                    <a:gd name="T18" fmla="*/ 6 w 1080"/>
                    <a:gd name="T19" fmla="*/ 33 h 2471"/>
                    <a:gd name="T20" fmla="*/ 10 w 1080"/>
                    <a:gd name="T21" fmla="*/ 39 h 2471"/>
                    <a:gd name="T22" fmla="*/ 2 w 1080"/>
                    <a:gd name="T23" fmla="*/ 39 h 2471"/>
                    <a:gd name="T24" fmla="*/ 0 w 1080"/>
                    <a:gd name="T25" fmla="*/ 38 h 2471"/>
                    <a:gd name="T26" fmla="*/ 0 w 1080"/>
                    <a:gd name="T27" fmla="*/ 25 h 2471"/>
                    <a:gd name="T28" fmla="*/ 2 w 1080"/>
                    <a:gd name="T29" fmla="*/ 11 h 2471"/>
                    <a:gd name="T30" fmla="*/ 7 w 1080"/>
                    <a:gd name="T31" fmla="*/ 3 h 2471"/>
                    <a:gd name="T32" fmla="*/ 9 w 1080"/>
                    <a:gd name="T33" fmla="*/ 0 h 2471"/>
                    <a:gd name="T34" fmla="*/ 8 w 1080"/>
                    <a:gd name="T35" fmla="*/ 2 h 2471"/>
                    <a:gd name="T36" fmla="*/ 8 w 1080"/>
                    <a:gd name="T37" fmla="*/ 2 h 2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0"/>
                    <a:gd name="T58" fmla="*/ 0 h 2471"/>
                    <a:gd name="T59" fmla="*/ 1080 w 1080"/>
                    <a:gd name="T60" fmla="*/ 2471 h 2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0" h="2471">
                      <a:moveTo>
                        <a:pt x="576" y="87"/>
                      </a:moveTo>
                      <a:lnTo>
                        <a:pt x="635" y="228"/>
                      </a:lnTo>
                      <a:lnTo>
                        <a:pt x="962" y="450"/>
                      </a:lnTo>
                      <a:lnTo>
                        <a:pt x="1080" y="650"/>
                      </a:lnTo>
                      <a:lnTo>
                        <a:pt x="1080" y="857"/>
                      </a:lnTo>
                      <a:lnTo>
                        <a:pt x="880" y="1279"/>
                      </a:lnTo>
                      <a:lnTo>
                        <a:pt x="768" y="1368"/>
                      </a:lnTo>
                      <a:lnTo>
                        <a:pt x="589" y="1463"/>
                      </a:lnTo>
                      <a:lnTo>
                        <a:pt x="386" y="1720"/>
                      </a:lnTo>
                      <a:lnTo>
                        <a:pt x="430" y="2079"/>
                      </a:lnTo>
                      <a:lnTo>
                        <a:pt x="665" y="2471"/>
                      </a:lnTo>
                      <a:lnTo>
                        <a:pt x="156" y="2455"/>
                      </a:lnTo>
                      <a:lnTo>
                        <a:pt x="0" y="2383"/>
                      </a:lnTo>
                      <a:lnTo>
                        <a:pt x="8" y="1575"/>
                      </a:lnTo>
                      <a:lnTo>
                        <a:pt x="141" y="642"/>
                      </a:lnTo>
                      <a:lnTo>
                        <a:pt x="451" y="154"/>
                      </a:lnTo>
                      <a:lnTo>
                        <a:pt x="599" y="0"/>
                      </a:lnTo>
                      <a:lnTo>
                        <a:pt x="576" y="87"/>
                      </a:lnTo>
                      <a:close/>
                    </a:path>
                  </a:pathLst>
                </a:custGeom>
                <a:solidFill>
                  <a:srgbClr val="92E5CE"/>
                </a:solidFill>
                <a:ln w="9525">
                  <a:noFill/>
                  <a:round/>
                  <a:headEnd/>
                  <a:tailEnd/>
                </a:ln>
              </p:spPr>
              <p:txBody>
                <a:bodyPr/>
                <a:lstStyle/>
                <a:p>
                  <a:endParaRPr lang="id-ID"/>
                </a:p>
              </p:txBody>
            </p:sp>
            <p:sp>
              <p:nvSpPr>
                <p:cNvPr id="15676" name="Freeform 84"/>
                <p:cNvSpPr>
                  <a:spLocks/>
                </p:cNvSpPr>
                <p:nvPr/>
              </p:nvSpPr>
              <p:spPr bwMode="auto">
                <a:xfrm>
                  <a:off x="4004" y="1593"/>
                  <a:ext cx="281" cy="1079"/>
                </a:xfrm>
                <a:custGeom>
                  <a:avLst/>
                  <a:gdLst>
                    <a:gd name="T0" fmla="*/ 5 w 562"/>
                    <a:gd name="T1" fmla="*/ 2 h 2157"/>
                    <a:gd name="T2" fmla="*/ 2 w 562"/>
                    <a:gd name="T3" fmla="*/ 6 h 2157"/>
                    <a:gd name="T4" fmla="*/ 1 w 562"/>
                    <a:gd name="T5" fmla="*/ 16 h 2157"/>
                    <a:gd name="T6" fmla="*/ 0 w 562"/>
                    <a:gd name="T7" fmla="*/ 21 h 2157"/>
                    <a:gd name="T8" fmla="*/ 0 w 562"/>
                    <a:gd name="T9" fmla="*/ 29 h 2157"/>
                    <a:gd name="T10" fmla="*/ 0 w 562"/>
                    <a:gd name="T11" fmla="*/ 33 h 2157"/>
                    <a:gd name="T12" fmla="*/ 2 w 562"/>
                    <a:gd name="T13" fmla="*/ 34 h 2157"/>
                    <a:gd name="T14" fmla="*/ 5 w 562"/>
                    <a:gd name="T15" fmla="*/ 33 h 2157"/>
                    <a:gd name="T16" fmla="*/ 9 w 562"/>
                    <a:gd name="T17" fmla="*/ 34 h 2157"/>
                    <a:gd name="T18" fmla="*/ 9 w 562"/>
                    <a:gd name="T19" fmla="*/ 32 h 2157"/>
                    <a:gd name="T20" fmla="*/ 7 w 562"/>
                    <a:gd name="T21" fmla="*/ 30 h 2157"/>
                    <a:gd name="T22" fmla="*/ 6 w 562"/>
                    <a:gd name="T23" fmla="*/ 22 h 2157"/>
                    <a:gd name="T24" fmla="*/ 3 w 562"/>
                    <a:gd name="T25" fmla="*/ 21 h 2157"/>
                    <a:gd name="T26" fmla="*/ 3 w 562"/>
                    <a:gd name="T27" fmla="*/ 11 h 2157"/>
                    <a:gd name="T28" fmla="*/ 3 w 562"/>
                    <a:gd name="T29" fmla="*/ 9 h 2157"/>
                    <a:gd name="T30" fmla="*/ 3 w 562"/>
                    <a:gd name="T31" fmla="*/ 6 h 2157"/>
                    <a:gd name="T32" fmla="*/ 4 w 562"/>
                    <a:gd name="T33" fmla="*/ 5 h 2157"/>
                    <a:gd name="T34" fmla="*/ 4 w 562"/>
                    <a:gd name="T35" fmla="*/ 5 h 2157"/>
                    <a:gd name="T36" fmla="*/ 4 w 562"/>
                    <a:gd name="T37" fmla="*/ 5 h 2157"/>
                    <a:gd name="T38" fmla="*/ 5 w 562"/>
                    <a:gd name="T39" fmla="*/ 4 h 2157"/>
                    <a:gd name="T40" fmla="*/ 5 w 562"/>
                    <a:gd name="T41" fmla="*/ 4 h 2157"/>
                    <a:gd name="T42" fmla="*/ 7 w 562"/>
                    <a:gd name="T43" fmla="*/ 3 h 2157"/>
                    <a:gd name="T44" fmla="*/ 7 w 562"/>
                    <a:gd name="T45" fmla="*/ 0 h 2157"/>
                    <a:gd name="T46" fmla="*/ 5 w 562"/>
                    <a:gd name="T47" fmla="*/ 2 h 2157"/>
                    <a:gd name="T48" fmla="*/ 5 w 562"/>
                    <a:gd name="T49" fmla="*/ 2 h 2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2"/>
                    <a:gd name="T76" fmla="*/ 0 h 2157"/>
                    <a:gd name="T77" fmla="*/ 562 w 562"/>
                    <a:gd name="T78" fmla="*/ 2157 h 21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2" h="2157">
                      <a:moveTo>
                        <a:pt x="344" y="125"/>
                      </a:moveTo>
                      <a:lnTo>
                        <a:pt x="177" y="329"/>
                      </a:lnTo>
                      <a:lnTo>
                        <a:pt x="74" y="1002"/>
                      </a:lnTo>
                      <a:lnTo>
                        <a:pt x="0" y="1319"/>
                      </a:lnTo>
                      <a:lnTo>
                        <a:pt x="0" y="1798"/>
                      </a:lnTo>
                      <a:lnTo>
                        <a:pt x="0" y="2068"/>
                      </a:lnTo>
                      <a:lnTo>
                        <a:pt x="161" y="2157"/>
                      </a:lnTo>
                      <a:lnTo>
                        <a:pt x="323" y="2074"/>
                      </a:lnTo>
                      <a:lnTo>
                        <a:pt x="521" y="2121"/>
                      </a:lnTo>
                      <a:lnTo>
                        <a:pt x="562" y="2022"/>
                      </a:lnTo>
                      <a:lnTo>
                        <a:pt x="505" y="1897"/>
                      </a:lnTo>
                      <a:lnTo>
                        <a:pt x="391" y="1397"/>
                      </a:lnTo>
                      <a:lnTo>
                        <a:pt x="245" y="1287"/>
                      </a:lnTo>
                      <a:lnTo>
                        <a:pt x="203" y="646"/>
                      </a:lnTo>
                      <a:lnTo>
                        <a:pt x="222" y="517"/>
                      </a:lnTo>
                      <a:lnTo>
                        <a:pt x="245" y="361"/>
                      </a:lnTo>
                      <a:lnTo>
                        <a:pt x="264" y="319"/>
                      </a:lnTo>
                      <a:lnTo>
                        <a:pt x="283" y="291"/>
                      </a:lnTo>
                      <a:lnTo>
                        <a:pt x="304" y="262"/>
                      </a:lnTo>
                      <a:lnTo>
                        <a:pt x="342" y="215"/>
                      </a:lnTo>
                      <a:lnTo>
                        <a:pt x="359" y="194"/>
                      </a:lnTo>
                      <a:lnTo>
                        <a:pt x="458" y="167"/>
                      </a:lnTo>
                      <a:lnTo>
                        <a:pt x="452" y="0"/>
                      </a:lnTo>
                      <a:lnTo>
                        <a:pt x="344" y="125"/>
                      </a:lnTo>
                      <a:close/>
                    </a:path>
                  </a:pathLst>
                </a:custGeom>
                <a:solidFill>
                  <a:srgbClr val="33AD99"/>
                </a:solidFill>
                <a:ln w="9525">
                  <a:noFill/>
                  <a:round/>
                  <a:headEnd/>
                  <a:tailEnd/>
                </a:ln>
              </p:spPr>
              <p:txBody>
                <a:bodyPr/>
                <a:lstStyle/>
                <a:p>
                  <a:endParaRPr lang="id-ID"/>
                </a:p>
              </p:txBody>
            </p:sp>
            <p:sp>
              <p:nvSpPr>
                <p:cNvPr id="15677" name="Freeform 85"/>
                <p:cNvSpPr>
                  <a:spLocks/>
                </p:cNvSpPr>
                <p:nvPr/>
              </p:nvSpPr>
              <p:spPr bwMode="auto">
                <a:xfrm>
                  <a:off x="4335" y="1401"/>
                  <a:ext cx="263" cy="225"/>
                </a:xfrm>
                <a:custGeom>
                  <a:avLst/>
                  <a:gdLst>
                    <a:gd name="T0" fmla="*/ 0 w 527"/>
                    <a:gd name="T1" fmla="*/ 0 h 451"/>
                    <a:gd name="T2" fmla="*/ 0 w 527"/>
                    <a:gd name="T3" fmla="*/ 2 h 451"/>
                    <a:gd name="T4" fmla="*/ 0 w 527"/>
                    <a:gd name="T5" fmla="*/ 4 h 451"/>
                    <a:gd name="T6" fmla="*/ 4 w 527"/>
                    <a:gd name="T7" fmla="*/ 6 h 451"/>
                    <a:gd name="T8" fmla="*/ 8 w 527"/>
                    <a:gd name="T9" fmla="*/ 7 h 451"/>
                    <a:gd name="T10" fmla="*/ 7 w 527"/>
                    <a:gd name="T11" fmla="*/ 4 h 451"/>
                    <a:gd name="T12" fmla="*/ 0 w 527"/>
                    <a:gd name="T13" fmla="*/ 0 h 451"/>
                    <a:gd name="T14" fmla="*/ 0 w 527"/>
                    <a:gd name="T15" fmla="*/ 0 h 45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451"/>
                    <a:gd name="T26" fmla="*/ 527 w 527"/>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451">
                      <a:moveTo>
                        <a:pt x="0" y="0"/>
                      </a:moveTo>
                      <a:lnTo>
                        <a:pt x="0" y="141"/>
                      </a:lnTo>
                      <a:lnTo>
                        <a:pt x="63" y="281"/>
                      </a:lnTo>
                      <a:lnTo>
                        <a:pt x="302" y="422"/>
                      </a:lnTo>
                      <a:lnTo>
                        <a:pt x="527" y="451"/>
                      </a:lnTo>
                      <a:lnTo>
                        <a:pt x="456" y="260"/>
                      </a:lnTo>
                      <a:lnTo>
                        <a:pt x="0" y="0"/>
                      </a:lnTo>
                      <a:close/>
                    </a:path>
                  </a:pathLst>
                </a:custGeom>
                <a:solidFill>
                  <a:srgbClr val="A3A3D6"/>
                </a:solidFill>
                <a:ln w="9525">
                  <a:noFill/>
                  <a:round/>
                  <a:headEnd/>
                  <a:tailEnd/>
                </a:ln>
              </p:spPr>
              <p:txBody>
                <a:bodyPr/>
                <a:lstStyle/>
                <a:p>
                  <a:endParaRPr lang="id-ID"/>
                </a:p>
              </p:txBody>
            </p:sp>
            <p:sp>
              <p:nvSpPr>
                <p:cNvPr id="15678" name="Freeform 86"/>
                <p:cNvSpPr>
                  <a:spLocks/>
                </p:cNvSpPr>
                <p:nvPr/>
              </p:nvSpPr>
              <p:spPr bwMode="auto">
                <a:xfrm>
                  <a:off x="4311" y="2115"/>
                  <a:ext cx="432" cy="151"/>
                </a:xfrm>
                <a:custGeom>
                  <a:avLst/>
                  <a:gdLst>
                    <a:gd name="T0" fmla="*/ 1 w 864"/>
                    <a:gd name="T1" fmla="*/ 2 h 302"/>
                    <a:gd name="T2" fmla="*/ 3 w 864"/>
                    <a:gd name="T3" fmla="*/ 1 h 302"/>
                    <a:gd name="T4" fmla="*/ 5 w 864"/>
                    <a:gd name="T5" fmla="*/ 2 h 302"/>
                    <a:gd name="T6" fmla="*/ 10 w 864"/>
                    <a:gd name="T7" fmla="*/ 5 h 302"/>
                    <a:gd name="T8" fmla="*/ 13 w 864"/>
                    <a:gd name="T9" fmla="*/ 5 h 302"/>
                    <a:gd name="T10" fmla="*/ 14 w 864"/>
                    <a:gd name="T11" fmla="*/ 5 h 302"/>
                    <a:gd name="T12" fmla="*/ 10 w 864"/>
                    <a:gd name="T13" fmla="*/ 3 h 302"/>
                    <a:gd name="T14" fmla="*/ 5 w 864"/>
                    <a:gd name="T15" fmla="*/ 1 h 302"/>
                    <a:gd name="T16" fmla="*/ 3 w 864"/>
                    <a:gd name="T17" fmla="*/ 0 h 302"/>
                    <a:gd name="T18" fmla="*/ 0 w 864"/>
                    <a:gd name="T19" fmla="*/ 1 h 302"/>
                    <a:gd name="T20" fmla="*/ 1 w 864"/>
                    <a:gd name="T21" fmla="*/ 2 h 302"/>
                    <a:gd name="T22" fmla="*/ 1 w 864"/>
                    <a:gd name="T23" fmla="*/ 2 h 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302"/>
                    <a:gd name="T38" fmla="*/ 864 w 864"/>
                    <a:gd name="T39" fmla="*/ 302 h 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302">
                      <a:moveTo>
                        <a:pt x="21" y="180"/>
                      </a:moveTo>
                      <a:lnTo>
                        <a:pt x="131" y="102"/>
                      </a:lnTo>
                      <a:lnTo>
                        <a:pt x="275" y="140"/>
                      </a:lnTo>
                      <a:lnTo>
                        <a:pt x="583" y="302"/>
                      </a:lnTo>
                      <a:lnTo>
                        <a:pt x="781" y="302"/>
                      </a:lnTo>
                      <a:lnTo>
                        <a:pt x="864" y="269"/>
                      </a:lnTo>
                      <a:lnTo>
                        <a:pt x="634" y="222"/>
                      </a:lnTo>
                      <a:lnTo>
                        <a:pt x="266" y="77"/>
                      </a:lnTo>
                      <a:lnTo>
                        <a:pt x="173" y="0"/>
                      </a:lnTo>
                      <a:lnTo>
                        <a:pt x="0" y="98"/>
                      </a:lnTo>
                      <a:lnTo>
                        <a:pt x="21" y="180"/>
                      </a:lnTo>
                      <a:close/>
                    </a:path>
                  </a:pathLst>
                </a:custGeom>
                <a:solidFill>
                  <a:srgbClr val="000000"/>
                </a:solidFill>
                <a:ln w="9525">
                  <a:noFill/>
                  <a:round/>
                  <a:headEnd/>
                  <a:tailEnd/>
                </a:ln>
              </p:spPr>
              <p:txBody>
                <a:bodyPr/>
                <a:lstStyle/>
                <a:p>
                  <a:endParaRPr lang="id-ID"/>
                </a:p>
              </p:txBody>
            </p:sp>
            <p:sp>
              <p:nvSpPr>
                <p:cNvPr id="15679" name="Freeform 87"/>
                <p:cNvSpPr>
                  <a:spLocks/>
                </p:cNvSpPr>
                <p:nvPr/>
              </p:nvSpPr>
              <p:spPr bwMode="auto">
                <a:xfrm>
                  <a:off x="4332" y="2255"/>
                  <a:ext cx="247" cy="300"/>
                </a:xfrm>
                <a:custGeom>
                  <a:avLst/>
                  <a:gdLst>
                    <a:gd name="T0" fmla="*/ 4 w 494"/>
                    <a:gd name="T1" fmla="*/ 3 h 599"/>
                    <a:gd name="T2" fmla="*/ 7 w 494"/>
                    <a:gd name="T3" fmla="*/ 6 h 599"/>
                    <a:gd name="T4" fmla="*/ 8 w 494"/>
                    <a:gd name="T5" fmla="*/ 7 h 599"/>
                    <a:gd name="T6" fmla="*/ 7 w 494"/>
                    <a:gd name="T7" fmla="*/ 10 h 599"/>
                    <a:gd name="T8" fmla="*/ 7 w 494"/>
                    <a:gd name="T9" fmla="*/ 8 h 599"/>
                    <a:gd name="T10" fmla="*/ 4 w 494"/>
                    <a:gd name="T11" fmla="*/ 6 h 599"/>
                    <a:gd name="T12" fmla="*/ 6 w 494"/>
                    <a:gd name="T13" fmla="*/ 6 h 599"/>
                    <a:gd name="T14" fmla="*/ 4 w 494"/>
                    <a:gd name="T15" fmla="*/ 4 h 599"/>
                    <a:gd name="T16" fmla="*/ 0 w 494"/>
                    <a:gd name="T17" fmla="*/ 4 h 599"/>
                    <a:gd name="T18" fmla="*/ 3 w 494"/>
                    <a:gd name="T19" fmla="*/ 3 h 599"/>
                    <a:gd name="T20" fmla="*/ 3 w 494"/>
                    <a:gd name="T21" fmla="*/ 0 h 599"/>
                    <a:gd name="T22" fmla="*/ 4 w 494"/>
                    <a:gd name="T23" fmla="*/ 2 h 599"/>
                    <a:gd name="T24" fmla="*/ 7 w 494"/>
                    <a:gd name="T25" fmla="*/ 2 h 599"/>
                    <a:gd name="T26" fmla="*/ 4 w 494"/>
                    <a:gd name="T27" fmla="*/ 3 h 599"/>
                    <a:gd name="T28" fmla="*/ 4 w 494"/>
                    <a:gd name="T29" fmla="*/ 3 h 5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
                    <a:gd name="T46" fmla="*/ 0 h 599"/>
                    <a:gd name="T47" fmla="*/ 494 w 494"/>
                    <a:gd name="T48" fmla="*/ 599 h 5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 h="599">
                      <a:moveTo>
                        <a:pt x="245" y="135"/>
                      </a:moveTo>
                      <a:lnTo>
                        <a:pt x="416" y="338"/>
                      </a:lnTo>
                      <a:lnTo>
                        <a:pt x="494" y="401"/>
                      </a:lnTo>
                      <a:lnTo>
                        <a:pt x="431" y="599"/>
                      </a:lnTo>
                      <a:lnTo>
                        <a:pt x="385" y="494"/>
                      </a:lnTo>
                      <a:lnTo>
                        <a:pt x="193" y="380"/>
                      </a:lnTo>
                      <a:lnTo>
                        <a:pt x="380" y="384"/>
                      </a:lnTo>
                      <a:lnTo>
                        <a:pt x="218" y="243"/>
                      </a:lnTo>
                      <a:lnTo>
                        <a:pt x="0" y="249"/>
                      </a:lnTo>
                      <a:lnTo>
                        <a:pt x="188" y="180"/>
                      </a:lnTo>
                      <a:lnTo>
                        <a:pt x="131" y="0"/>
                      </a:lnTo>
                      <a:lnTo>
                        <a:pt x="233" y="97"/>
                      </a:lnTo>
                      <a:lnTo>
                        <a:pt x="421" y="114"/>
                      </a:lnTo>
                      <a:lnTo>
                        <a:pt x="245" y="135"/>
                      </a:lnTo>
                      <a:close/>
                    </a:path>
                  </a:pathLst>
                </a:custGeom>
                <a:solidFill>
                  <a:srgbClr val="000000"/>
                </a:solidFill>
                <a:ln w="9525">
                  <a:noFill/>
                  <a:round/>
                  <a:headEnd/>
                  <a:tailEnd/>
                </a:ln>
              </p:spPr>
              <p:txBody>
                <a:bodyPr/>
                <a:lstStyle/>
                <a:p>
                  <a:endParaRPr lang="id-ID"/>
                </a:p>
              </p:txBody>
            </p:sp>
            <p:sp>
              <p:nvSpPr>
                <p:cNvPr id="15680" name="Freeform 88"/>
                <p:cNvSpPr>
                  <a:spLocks/>
                </p:cNvSpPr>
                <p:nvPr/>
              </p:nvSpPr>
              <p:spPr bwMode="auto">
                <a:xfrm>
                  <a:off x="4397" y="2622"/>
                  <a:ext cx="132" cy="566"/>
                </a:xfrm>
                <a:custGeom>
                  <a:avLst/>
                  <a:gdLst>
                    <a:gd name="T0" fmla="*/ 3 w 264"/>
                    <a:gd name="T1" fmla="*/ 0 h 1131"/>
                    <a:gd name="T2" fmla="*/ 3 w 264"/>
                    <a:gd name="T3" fmla="*/ 9 h 1131"/>
                    <a:gd name="T4" fmla="*/ 0 w 264"/>
                    <a:gd name="T5" fmla="*/ 17 h 1131"/>
                    <a:gd name="T6" fmla="*/ 2 w 264"/>
                    <a:gd name="T7" fmla="*/ 18 h 1131"/>
                    <a:gd name="T8" fmla="*/ 4 w 264"/>
                    <a:gd name="T9" fmla="*/ 10 h 1131"/>
                    <a:gd name="T10" fmla="*/ 3 w 264"/>
                    <a:gd name="T11" fmla="*/ 0 h 1131"/>
                    <a:gd name="T12" fmla="*/ 3 w 264"/>
                    <a:gd name="T13" fmla="*/ 0 h 1131"/>
                    <a:gd name="T14" fmla="*/ 0 60000 65536"/>
                    <a:gd name="T15" fmla="*/ 0 60000 65536"/>
                    <a:gd name="T16" fmla="*/ 0 60000 65536"/>
                    <a:gd name="T17" fmla="*/ 0 60000 65536"/>
                    <a:gd name="T18" fmla="*/ 0 60000 65536"/>
                    <a:gd name="T19" fmla="*/ 0 60000 65536"/>
                    <a:gd name="T20" fmla="*/ 0 60000 65536"/>
                    <a:gd name="T21" fmla="*/ 0 w 264"/>
                    <a:gd name="T22" fmla="*/ 0 h 1131"/>
                    <a:gd name="T23" fmla="*/ 264 w 264"/>
                    <a:gd name="T24" fmla="*/ 1131 h 1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131">
                      <a:moveTo>
                        <a:pt x="213" y="0"/>
                      </a:moveTo>
                      <a:lnTo>
                        <a:pt x="197" y="536"/>
                      </a:lnTo>
                      <a:lnTo>
                        <a:pt x="0" y="1051"/>
                      </a:lnTo>
                      <a:lnTo>
                        <a:pt x="180" y="1131"/>
                      </a:lnTo>
                      <a:lnTo>
                        <a:pt x="264" y="577"/>
                      </a:lnTo>
                      <a:lnTo>
                        <a:pt x="213" y="0"/>
                      </a:lnTo>
                      <a:close/>
                    </a:path>
                  </a:pathLst>
                </a:custGeom>
                <a:solidFill>
                  <a:srgbClr val="000000"/>
                </a:solidFill>
                <a:ln w="9525">
                  <a:noFill/>
                  <a:round/>
                  <a:headEnd/>
                  <a:tailEnd/>
                </a:ln>
              </p:spPr>
              <p:txBody>
                <a:bodyPr/>
                <a:lstStyle/>
                <a:p>
                  <a:endParaRPr lang="id-ID"/>
                </a:p>
              </p:txBody>
            </p:sp>
            <p:sp>
              <p:nvSpPr>
                <p:cNvPr id="15681" name="Freeform 89"/>
                <p:cNvSpPr>
                  <a:spLocks/>
                </p:cNvSpPr>
                <p:nvPr/>
              </p:nvSpPr>
              <p:spPr bwMode="auto">
                <a:xfrm>
                  <a:off x="4158" y="2622"/>
                  <a:ext cx="163" cy="175"/>
                </a:xfrm>
                <a:custGeom>
                  <a:avLst/>
                  <a:gdLst>
                    <a:gd name="T0" fmla="*/ 0 w 327"/>
                    <a:gd name="T1" fmla="*/ 0 h 349"/>
                    <a:gd name="T2" fmla="*/ 5 w 327"/>
                    <a:gd name="T3" fmla="*/ 2 h 349"/>
                    <a:gd name="T4" fmla="*/ 3 w 327"/>
                    <a:gd name="T5" fmla="*/ 3 h 349"/>
                    <a:gd name="T6" fmla="*/ 2 w 327"/>
                    <a:gd name="T7" fmla="*/ 6 h 349"/>
                    <a:gd name="T8" fmla="*/ 0 w 327"/>
                    <a:gd name="T9" fmla="*/ 1 h 349"/>
                    <a:gd name="T10" fmla="*/ 0 w 327"/>
                    <a:gd name="T11" fmla="*/ 0 h 349"/>
                    <a:gd name="T12" fmla="*/ 0 w 327"/>
                    <a:gd name="T13" fmla="*/ 0 h 349"/>
                    <a:gd name="T14" fmla="*/ 0 60000 65536"/>
                    <a:gd name="T15" fmla="*/ 0 60000 65536"/>
                    <a:gd name="T16" fmla="*/ 0 60000 65536"/>
                    <a:gd name="T17" fmla="*/ 0 60000 65536"/>
                    <a:gd name="T18" fmla="*/ 0 60000 65536"/>
                    <a:gd name="T19" fmla="*/ 0 60000 65536"/>
                    <a:gd name="T20" fmla="*/ 0 60000 65536"/>
                    <a:gd name="T21" fmla="*/ 0 w 327"/>
                    <a:gd name="T22" fmla="*/ 0 h 349"/>
                    <a:gd name="T23" fmla="*/ 327 w 327"/>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349">
                      <a:moveTo>
                        <a:pt x="21" y="0"/>
                      </a:moveTo>
                      <a:lnTo>
                        <a:pt x="327" y="98"/>
                      </a:lnTo>
                      <a:lnTo>
                        <a:pt x="207" y="167"/>
                      </a:lnTo>
                      <a:lnTo>
                        <a:pt x="156" y="349"/>
                      </a:lnTo>
                      <a:lnTo>
                        <a:pt x="0" y="51"/>
                      </a:lnTo>
                      <a:lnTo>
                        <a:pt x="21" y="0"/>
                      </a:lnTo>
                      <a:close/>
                    </a:path>
                  </a:pathLst>
                </a:custGeom>
                <a:solidFill>
                  <a:srgbClr val="000000"/>
                </a:solidFill>
                <a:ln w="9525">
                  <a:noFill/>
                  <a:round/>
                  <a:headEnd/>
                  <a:tailEnd/>
                </a:ln>
              </p:spPr>
              <p:txBody>
                <a:bodyPr/>
                <a:lstStyle/>
                <a:p>
                  <a:endParaRPr lang="id-ID"/>
                </a:p>
              </p:txBody>
            </p:sp>
            <p:sp>
              <p:nvSpPr>
                <p:cNvPr id="15682" name="Freeform 90"/>
                <p:cNvSpPr>
                  <a:spLocks/>
                </p:cNvSpPr>
                <p:nvPr/>
              </p:nvSpPr>
              <p:spPr bwMode="auto">
                <a:xfrm>
                  <a:off x="4544" y="1515"/>
                  <a:ext cx="552" cy="476"/>
                </a:xfrm>
                <a:custGeom>
                  <a:avLst/>
                  <a:gdLst>
                    <a:gd name="T0" fmla="*/ 2 w 1104"/>
                    <a:gd name="T1" fmla="*/ 1 h 952"/>
                    <a:gd name="T2" fmla="*/ 5 w 1104"/>
                    <a:gd name="T3" fmla="*/ 2 h 952"/>
                    <a:gd name="T4" fmla="*/ 12 w 1104"/>
                    <a:gd name="T5" fmla="*/ 7 h 952"/>
                    <a:gd name="T6" fmla="*/ 15 w 1104"/>
                    <a:gd name="T7" fmla="*/ 7 h 952"/>
                    <a:gd name="T8" fmla="*/ 17 w 1104"/>
                    <a:gd name="T9" fmla="*/ 12 h 952"/>
                    <a:gd name="T10" fmla="*/ 14 w 1104"/>
                    <a:gd name="T11" fmla="*/ 15 h 952"/>
                    <a:gd name="T12" fmla="*/ 10 w 1104"/>
                    <a:gd name="T13" fmla="*/ 15 h 952"/>
                    <a:gd name="T14" fmla="*/ 6 w 1104"/>
                    <a:gd name="T15" fmla="*/ 14 h 952"/>
                    <a:gd name="T16" fmla="*/ 3 w 1104"/>
                    <a:gd name="T17" fmla="*/ 7 h 952"/>
                    <a:gd name="T18" fmla="*/ 2 w 1104"/>
                    <a:gd name="T19" fmla="*/ 5 h 952"/>
                    <a:gd name="T20" fmla="*/ 0 w 1104"/>
                    <a:gd name="T21" fmla="*/ 0 h 952"/>
                    <a:gd name="T22" fmla="*/ 1 w 1104"/>
                    <a:gd name="T23" fmla="*/ 0 h 952"/>
                    <a:gd name="T24" fmla="*/ 2 w 1104"/>
                    <a:gd name="T25" fmla="*/ 1 h 952"/>
                    <a:gd name="T26" fmla="*/ 2 w 1104"/>
                    <a:gd name="T27" fmla="*/ 1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952"/>
                    <a:gd name="T44" fmla="*/ 1104 w 1104"/>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952">
                      <a:moveTo>
                        <a:pt x="164" y="38"/>
                      </a:moveTo>
                      <a:lnTo>
                        <a:pt x="377" y="112"/>
                      </a:lnTo>
                      <a:lnTo>
                        <a:pt x="776" y="414"/>
                      </a:lnTo>
                      <a:lnTo>
                        <a:pt x="1013" y="496"/>
                      </a:lnTo>
                      <a:lnTo>
                        <a:pt x="1104" y="755"/>
                      </a:lnTo>
                      <a:lnTo>
                        <a:pt x="928" y="952"/>
                      </a:lnTo>
                      <a:lnTo>
                        <a:pt x="641" y="903"/>
                      </a:lnTo>
                      <a:lnTo>
                        <a:pt x="392" y="852"/>
                      </a:lnTo>
                      <a:lnTo>
                        <a:pt x="192" y="489"/>
                      </a:lnTo>
                      <a:lnTo>
                        <a:pt x="156" y="261"/>
                      </a:lnTo>
                      <a:lnTo>
                        <a:pt x="0" y="0"/>
                      </a:lnTo>
                      <a:lnTo>
                        <a:pt x="126" y="0"/>
                      </a:lnTo>
                      <a:lnTo>
                        <a:pt x="164" y="38"/>
                      </a:lnTo>
                      <a:close/>
                    </a:path>
                  </a:pathLst>
                </a:custGeom>
                <a:solidFill>
                  <a:srgbClr val="92E5CE"/>
                </a:solidFill>
                <a:ln w="9525">
                  <a:noFill/>
                  <a:round/>
                  <a:headEnd/>
                  <a:tailEnd/>
                </a:ln>
              </p:spPr>
              <p:txBody>
                <a:bodyPr/>
                <a:lstStyle/>
                <a:p>
                  <a:endParaRPr lang="id-ID"/>
                </a:p>
              </p:txBody>
            </p:sp>
            <p:sp>
              <p:nvSpPr>
                <p:cNvPr id="15683" name="Freeform 91"/>
                <p:cNvSpPr>
                  <a:spLocks/>
                </p:cNvSpPr>
                <p:nvPr/>
              </p:nvSpPr>
              <p:spPr bwMode="auto">
                <a:xfrm>
                  <a:off x="4462" y="3172"/>
                  <a:ext cx="406" cy="109"/>
                </a:xfrm>
                <a:custGeom>
                  <a:avLst/>
                  <a:gdLst>
                    <a:gd name="T0" fmla="*/ 2 w 811"/>
                    <a:gd name="T1" fmla="*/ 0 h 219"/>
                    <a:gd name="T2" fmla="*/ 4 w 811"/>
                    <a:gd name="T3" fmla="*/ 0 h 219"/>
                    <a:gd name="T4" fmla="*/ 6 w 811"/>
                    <a:gd name="T5" fmla="*/ 0 h 219"/>
                    <a:gd name="T6" fmla="*/ 10 w 811"/>
                    <a:gd name="T7" fmla="*/ 1 h 219"/>
                    <a:gd name="T8" fmla="*/ 13 w 811"/>
                    <a:gd name="T9" fmla="*/ 2 h 219"/>
                    <a:gd name="T10" fmla="*/ 13 w 811"/>
                    <a:gd name="T11" fmla="*/ 3 h 219"/>
                    <a:gd name="T12" fmla="*/ 3 w 811"/>
                    <a:gd name="T13" fmla="*/ 3 h 219"/>
                    <a:gd name="T14" fmla="*/ 0 w 811"/>
                    <a:gd name="T15" fmla="*/ 2 h 219"/>
                    <a:gd name="T16" fmla="*/ 1 w 811"/>
                    <a:gd name="T17" fmla="*/ 0 h 219"/>
                    <a:gd name="T18" fmla="*/ 2 w 811"/>
                    <a:gd name="T19" fmla="*/ 0 h 219"/>
                    <a:gd name="T20" fmla="*/ 2 w 811"/>
                    <a:gd name="T21" fmla="*/ 0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1"/>
                    <a:gd name="T34" fmla="*/ 0 h 219"/>
                    <a:gd name="T35" fmla="*/ 811 w 811"/>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1" h="219">
                      <a:moveTo>
                        <a:pt x="87" y="21"/>
                      </a:moveTo>
                      <a:lnTo>
                        <a:pt x="239" y="57"/>
                      </a:lnTo>
                      <a:lnTo>
                        <a:pt x="348" y="0"/>
                      </a:lnTo>
                      <a:lnTo>
                        <a:pt x="623" y="74"/>
                      </a:lnTo>
                      <a:lnTo>
                        <a:pt x="790" y="156"/>
                      </a:lnTo>
                      <a:lnTo>
                        <a:pt x="811" y="204"/>
                      </a:lnTo>
                      <a:lnTo>
                        <a:pt x="188" y="219"/>
                      </a:lnTo>
                      <a:lnTo>
                        <a:pt x="0" y="183"/>
                      </a:lnTo>
                      <a:lnTo>
                        <a:pt x="21" y="48"/>
                      </a:lnTo>
                      <a:lnTo>
                        <a:pt x="87" y="21"/>
                      </a:lnTo>
                      <a:close/>
                    </a:path>
                  </a:pathLst>
                </a:custGeom>
                <a:solidFill>
                  <a:srgbClr val="C28F66"/>
                </a:solidFill>
                <a:ln w="9525">
                  <a:noFill/>
                  <a:round/>
                  <a:headEnd/>
                  <a:tailEnd/>
                </a:ln>
              </p:spPr>
              <p:txBody>
                <a:bodyPr/>
                <a:lstStyle/>
                <a:p>
                  <a:endParaRPr lang="id-ID"/>
                </a:p>
              </p:txBody>
            </p:sp>
            <p:sp>
              <p:nvSpPr>
                <p:cNvPr id="15684" name="Freeform 92"/>
                <p:cNvSpPr>
                  <a:spLocks/>
                </p:cNvSpPr>
                <p:nvPr/>
              </p:nvSpPr>
              <p:spPr bwMode="auto">
                <a:xfrm>
                  <a:off x="4338" y="1183"/>
                  <a:ext cx="419" cy="373"/>
                </a:xfrm>
                <a:custGeom>
                  <a:avLst/>
                  <a:gdLst>
                    <a:gd name="T0" fmla="*/ 10 w 838"/>
                    <a:gd name="T1" fmla="*/ 11 h 745"/>
                    <a:gd name="T2" fmla="*/ 11 w 838"/>
                    <a:gd name="T3" fmla="*/ 10 h 745"/>
                    <a:gd name="T4" fmla="*/ 12 w 838"/>
                    <a:gd name="T5" fmla="*/ 9 h 745"/>
                    <a:gd name="T6" fmla="*/ 13 w 838"/>
                    <a:gd name="T7" fmla="*/ 8 h 745"/>
                    <a:gd name="T8" fmla="*/ 13 w 838"/>
                    <a:gd name="T9" fmla="*/ 6 h 745"/>
                    <a:gd name="T10" fmla="*/ 13 w 838"/>
                    <a:gd name="T11" fmla="*/ 4 h 745"/>
                    <a:gd name="T12" fmla="*/ 13 w 838"/>
                    <a:gd name="T13" fmla="*/ 3 h 745"/>
                    <a:gd name="T14" fmla="*/ 13 w 838"/>
                    <a:gd name="T15" fmla="*/ 2 h 745"/>
                    <a:gd name="T16" fmla="*/ 13 w 838"/>
                    <a:gd name="T17" fmla="*/ 2 h 745"/>
                    <a:gd name="T18" fmla="*/ 12 w 838"/>
                    <a:gd name="T19" fmla="*/ 2 h 745"/>
                    <a:gd name="T20" fmla="*/ 12 w 838"/>
                    <a:gd name="T21" fmla="*/ 1 h 745"/>
                    <a:gd name="T22" fmla="*/ 11 w 838"/>
                    <a:gd name="T23" fmla="*/ 1 h 745"/>
                    <a:gd name="T24" fmla="*/ 10 w 838"/>
                    <a:gd name="T25" fmla="*/ 1 h 745"/>
                    <a:gd name="T26" fmla="*/ 9 w 838"/>
                    <a:gd name="T27" fmla="*/ 0 h 745"/>
                    <a:gd name="T28" fmla="*/ 7 w 838"/>
                    <a:gd name="T29" fmla="*/ 1 h 745"/>
                    <a:gd name="T30" fmla="*/ 5 w 838"/>
                    <a:gd name="T31" fmla="*/ 1 h 745"/>
                    <a:gd name="T32" fmla="*/ 5 w 838"/>
                    <a:gd name="T33" fmla="*/ 2 h 745"/>
                    <a:gd name="T34" fmla="*/ 3 w 838"/>
                    <a:gd name="T35" fmla="*/ 2 h 745"/>
                    <a:gd name="T36" fmla="*/ 3 w 838"/>
                    <a:gd name="T37" fmla="*/ 3 h 745"/>
                    <a:gd name="T38" fmla="*/ 2 w 838"/>
                    <a:gd name="T39" fmla="*/ 4 h 745"/>
                    <a:gd name="T40" fmla="*/ 1 w 838"/>
                    <a:gd name="T41" fmla="*/ 5 h 745"/>
                    <a:gd name="T42" fmla="*/ 1 w 838"/>
                    <a:gd name="T43" fmla="*/ 6 h 745"/>
                    <a:gd name="T44" fmla="*/ 0 w 838"/>
                    <a:gd name="T45" fmla="*/ 8 h 745"/>
                    <a:gd name="T46" fmla="*/ 1 w 838"/>
                    <a:gd name="T47" fmla="*/ 9 h 745"/>
                    <a:gd name="T48" fmla="*/ 1 w 838"/>
                    <a:gd name="T49" fmla="*/ 10 h 745"/>
                    <a:gd name="T50" fmla="*/ 1 w 838"/>
                    <a:gd name="T51" fmla="*/ 11 h 745"/>
                    <a:gd name="T52" fmla="*/ 2 w 838"/>
                    <a:gd name="T53" fmla="*/ 11 h 745"/>
                    <a:gd name="T54" fmla="*/ 2 w 838"/>
                    <a:gd name="T55" fmla="*/ 11 h 745"/>
                    <a:gd name="T56" fmla="*/ 3 w 838"/>
                    <a:gd name="T57" fmla="*/ 12 h 745"/>
                    <a:gd name="T58" fmla="*/ 3 w 838"/>
                    <a:gd name="T59" fmla="*/ 12 h 745"/>
                    <a:gd name="T60" fmla="*/ 5 w 838"/>
                    <a:gd name="T61" fmla="*/ 12 h 745"/>
                    <a:gd name="T62" fmla="*/ 7 w 838"/>
                    <a:gd name="T63" fmla="*/ 12 h 745"/>
                    <a:gd name="T64" fmla="*/ 9 w 838"/>
                    <a:gd name="T65" fmla="*/ 11 h 745"/>
                    <a:gd name="T66" fmla="*/ 9 w 838"/>
                    <a:gd name="T67" fmla="*/ 11 h 745"/>
                    <a:gd name="T68" fmla="*/ 10 w 838"/>
                    <a:gd name="T69" fmla="*/ 11 h 745"/>
                    <a:gd name="T70" fmla="*/ 10 w 838"/>
                    <a:gd name="T71" fmla="*/ 11 h 7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
                    <a:gd name="T109" fmla="*/ 0 h 745"/>
                    <a:gd name="T110" fmla="*/ 838 w 838"/>
                    <a:gd name="T111" fmla="*/ 745 h 7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 h="745">
                      <a:moveTo>
                        <a:pt x="600" y="642"/>
                      </a:moveTo>
                      <a:lnTo>
                        <a:pt x="673" y="585"/>
                      </a:lnTo>
                      <a:lnTo>
                        <a:pt x="733" y="521"/>
                      </a:lnTo>
                      <a:lnTo>
                        <a:pt x="781" y="452"/>
                      </a:lnTo>
                      <a:lnTo>
                        <a:pt x="815" y="382"/>
                      </a:lnTo>
                      <a:lnTo>
                        <a:pt x="838" y="241"/>
                      </a:lnTo>
                      <a:lnTo>
                        <a:pt x="825" y="177"/>
                      </a:lnTo>
                      <a:lnTo>
                        <a:pt x="796" y="116"/>
                      </a:lnTo>
                      <a:lnTo>
                        <a:pt x="775" y="89"/>
                      </a:lnTo>
                      <a:lnTo>
                        <a:pt x="752" y="66"/>
                      </a:lnTo>
                      <a:lnTo>
                        <a:pt x="726" y="47"/>
                      </a:lnTo>
                      <a:lnTo>
                        <a:pt x="695" y="30"/>
                      </a:lnTo>
                      <a:lnTo>
                        <a:pt x="629" y="9"/>
                      </a:lnTo>
                      <a:lnTo>
                        <a:pt x="557" y="0"/>
                      </a:lnTo>
                      <a:lnTo>
                        <a:pt x="397" y="24"/>
                      </a:lnTo>
                      <a:lnTo>
                        <a:pt x="315" y="55"/>
                      </a:lnTo>
                      <a:lnTo>
                        <a:pt x="275" y="78"/>
                      </a:lnTo>
                      <a:lnTo>
                        <a:pt x="236" y="102"/>
                      </a:lnTo>
                      <a:lnTo>
                        <a:pt x="163" y="159"/>
                      </a:lnTo>
                      <a:lnTo>
                        <a:pt x="104" y="222"/>
                      </a:lnTo>
                      <a:lnTo>
                        <a:pt x="57" y="291"/>
                      </a:lnTo>
                      <a:lnTo>
                        <a:pt x="23" y="363"/>
                      </a:lnTo>
                      <a:lnTo>
                        <a:pt x="0" y="503"/>
                      </a:lnTo>
                      <a:lnTo>
                        <a:pt x="11" y="568"/>
                      </a:lnTo>
                      <a:lnTo>
                        <a:pt x="40" y="627"/>
                      </a:lnTo>
                      <a:lnTo>
                        <a:pt x="61" y="654"/>
                      </a:lnTo>
                      <a:lnTo>
                        <a:pt x="85" y="676"/>
                      </a:lnTo>
                      <a:lnTo>
                        <a:pt x="112" y="697"/>
                      </a:lnTo>
                      <a:lnTo>
                        <a:pt x="142" y="713"/>
                      </a:lnTo>
                      <a:lnTo>
                        <a:pt x="207" y="735"/>
                      </a:lnTo>
                      <a:lnTo>
                        <a:pt x="281" y="745"/>
                      </a:lnTo>
                      <a:lnTo>
                        <a:pt x="441" y="720"/>
                      </a:lnTo>
                      <a:lnTo>
                        <a:pt x="521" y="688"/>
                      </a:lnTo>
                      <a:lnTo>
                        <a:pt x="562" y="667"/>
                      </a:lnTo>
                      <a:lnTo>
                        <a:pt x="600" y="642"/>
                      </a:lnTo>
                      <a:close/>
                    </a:path>
                  </a:pathLst>
                </a:custGeom>
                <a:solidFill>
                  <a:srgbClr val="FFD6C9"/>
                </a:solidFill>
                <a:ln w="9525">
                  <a:noFill/>
                  <a:round/>
                  <a:headEnd/>
                  <a:tailEnd/>
                </a:ln>
              </p:spPr>
              <p:txBody>
                <a:bodyPr/>
                <a:lstStyle/>
                <a:p>
                  <a:endParaRPr lang="id-ID"/>
                </a:p>
              </p:txBody>
            </p:sp>
            <p:sp>
              <p:nvSpPr>
                <p:cNvPr id="15685" name="Freeform 93"/>
                <p:cNvSpPr>
                  <a:spLocks/>
                </p:cNvSpPr>
                <p:nvPr/>
              </p:nvSpPr>
              <p:spPr bwMode="auto">
                <a:xfrm>
                  <a:off x="4414" y="1200"/>
                  <a:ext cx="163" cy="169"/>
                </a:xfrm>
                <a:custGeom>
                  <a:avLst/>
                  <a:gdLst>
                    <a:gd name="T0" fmla="*/ 1 w 325"/>
                    <a:gd name="T1" fmla="*/ 4 h 336"/>
                    <a:gd name="T2" fmla="*/ 0 w 325"/>
                    <a:gd name="T3" fmla="*/ 3 h 336"/>
                    <a:gd name="T4" fmla="*/ 1 w 325"/>
                    <a:gd name="T5" fmla="*/ 2 h 336"/>
                    <a:gd name="T6" fmla="*/ 1 w 325"/>
                    <a:gd name="T7" fmla="*/ 1 h 336"/>
                    <a:gd name="T8" fmla="*/ 3 w 325"/>
                    <a:gd name="T9" fmla="*/ 0 h 336"/>
                    <a:gd name="T10" fmla="*/ 4 w 325"/>
                    <a:gd name="T11" fmla="*/ 1 h 336"/>
                    <a:gd name="T12" fmla="*/ 6 w 325"/>
                    <a:gd name="T13" fmla="*/ 3 h 336"/>
                    <a:gd name="T14" fmla="*/ 6 w 325"/>
                    <a:gd name="T15" fmla="*/ 5 h 336"/>
                    <a:gd name="T16" fmla="*/ 3 w 325"/>
                    <a:gd name="T17" fmla="*/ 6 h 336"/>
                    <a:gd name="T18" fmla="*/ 2 w 325"/>
                    <a:gd name="T19" fmla="*/ 5 h 336"/>
                    <a:gd name="T20" fmla="*/ 3 w 325"/>
                    <a:gd name="T21" fmla="*/ 4 h 336"/>
                    <a:gd name="T22" fmla="*/ 3 w 325"/>
                    <a:gd name="T23" fmla="*/ 2 h 336"/>
                    <a:gd name="T24" fmla="*/ 2 w 325"/>
                    <a:gd name="T25" fmla="*/ 3 h 336"/>
                    <a:gd name="T26" fmla="*/ 1 w 325"/>
                    <a:gd name="T27" fmla="*/ 4 h 336"/>
                    <a:gd name="T28" fmla="*/ 1 w 325"/>
                    <a:gd name="T29" fmla="*/ 4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336"/>
                    <a:gd name="T47" fmla="*/ 325 w 325"/>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336">
                      <a:moveTo>
                        <a:pt x="19" y="238"/>
                      </a:moveTo>
                      <a:lnTo>
                        <a:pt x="0" y="156"/>
                      </a:lnTo>
                      <a:lnTo>
                        <a:pt x="40" y="104"/>
                      </a:lnTo>
                      <a:lnTo>
                        <a:pt x="44" y="63"/>
                      </a:lnTo>
                      <a:lnTo>
                        <a:pt x="144" y="0"/>
                      </a:lnTo>
                      <a:lnTo>
                        <a:pt x="239" y="34"/>
                      </a:lnTo>
                      <a:lnTo>
                        <a:pt x="325" y="163"/>
                      </a:lnTo>
                      <a:lnTo>
                        <a:pt x="321" y="281"/>
                      </a:lnTo>
                      <a:lnTo>
                        <a:pt x="169" y="336"/>
                      </a:lnTo>
                      <a:lnTo>
                        <a:pt x="125" y="293"/>
                      </a:lnTo>
                      <a:lnTo>
                        <a:pt x="156" y="226"/>
                      </a:lnTo>
                      <a:lnTo>
                        <a:pt x="141" y="127"/>
                      </a:lnTo>
                      <a:lnTo>
                        <a:pt x="66" y="156"/>
                      </a:lnTo>
                      <a:lnTo>
                        <a:pt x="19" y="238"/>
                      </a:lnTo>
                      <a:close/>
                    </a:path>
                  </a:pathLst>
                </a:custGeom>
                <a:solidFill>
                  <a:srgbClr val="999999"/>
                </a:solidFill>
                <a:ln w="9525">
                  <a:noFill/>
                  <a:round/>
                  <a:headEnd/>
                  <a:tailEnd/>
                </a:ln>
              </p:spPr>
              <p:txBody>
                <a:bodyPr/>
                <a:lstStyle/>
                <a:p>
                  <a:endParaRPr lang="id-ID"/>
                </a:p>
              </p:txBody>
            </p:sp>
            <p:sp>
              <p:nvSpPr>
                <p:cNvPr id="15686" name="Freeform 94"/>
                <p:cNvSpPr>
                  <a:spLocks/>
                </p:cNvSpPr>
                <p:nvPr/>
              </p:nvSpPr>
              <p:spPr bwMode="auto">
                <a:xfrm>
                  <a:off x="4239" y="3213"/>
                  <a:ext cx="428" cy="105"/>
                </a:xfrm>
                <a:custGeom>
                  <a:avLst/>
                  <a:gdLst>
                    <a:gd name="T0" fmla="*/ 3 w 857"/>
                    <a:gd name="T1" fmla="*/ 1 h 209"/>
                    <a:gd name="T2" fmla="*/ 5 w 857"/>
                    <a:gd name="T3" fmla="*/ 0 h 209"/>
                    <a:gd name="T4" fmla="*/ 9 w 857"/>
                    <a:gd name="T5" fmla="*/ 1 h 209"/>
                    <a:gd name="T6" fmla="*/ 13 w 857"/>
                    <a:gd name="T7" fmla="*/ 3 h 209"/>
                    <a:gd name="T8" fmla="*/ 13 w 857"/>
                    <a:gd name="T9" fmla="*/ 3 h 209"/>
                    <a:gd name="T10" fmla="*/ 5 w 857"/>
                    <a:gd name="T11" fmla="*/ 4 h 209"/>
                    <a:gd name="T12" fmla="*/ 0 w 857"/>
                    <a:gd name="T13" fmla="*/ 3 h 209"/>
                    <a:gd name="T14" fmla="*/ 0 w 857"/>
                    <a:gd name="T15" fmla="*/ 1 h 209"/>
                    <a:gd name="T16" fmla="*/ 2 w 857"/>
                    <a:gd name="T17" fmla="*/ 2 h 209"/>
                    <a:gd name="T18" fmla="*/ 3 w 857"/>
                    <a:gd name="T19" fmla="*/ 1 h 209"/>
                    <a:gd name="T20" fmla="*/ 3 w 857"/>
                    <a:gd name="T21" fmla="*/ 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
                    <a:gd name="T34" fmla="*/ 0 h 209"/>
                    <a:gd name="T35" fmla="*/ 857 w 85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 h="209">
                      <a:moveTo>
                        <a:pt x="198" y="42"/>
                      </a:moveTo>
                      <a:lnTo>
                        <a:pt x="354" y="0"/>
                      </a:lnTo>
                      <a:lnTo>
                        <a:pt x="618" y="42"/>
                      </a:lnTo>
                      <a:lnTo>
                        <a:pt x="854" y="141"/>
                      </a:lnTo>
                      <a:lnTo>
                        <a:pt x="857" y="192"/>
                      </a:lnTo>
                      <a:lnTo>
                        <a:pt x="369" y="209"/>
                      </a:lnTo>
                      <a:lnTo>
                        <a:pt x="0" y="188"/>
                      </a:lnTo>
                      <a:lnTo>
                        <a:pt x="61" y="9"/>
                      </a:lnTo>
                      <a:lnTo>
                        <a:pt x="150" y="78"/>
                      </a:lnTo>
                      <a:lnTo>
                        <a:pt x="198" y="42"/>
                      </a:lnTo>
                      <a:close/>
                    </a:path>
                  </a:pathLst>
                </a:custGeom>
                <a:solidFill>
                  <a:srgbClr val="A56444"/>
                </a:solidFill>
                <a:ln w="9525">
                  <a:noFill/>
                  <a:round/>
                  <a:headEnd/>
                  <a:tailEnd/>
                </a:ln>
              </p:spPr>
              <p:txBody>
                <a:bodyPr/>
                <a:lstStyle/>
                <a:p>
                  <a:endParaRPr lang="id-ID"/>
                </a:p>
              </p:txBody>
            </p:sp>
            <p:sp>
              <p:nvSpPr>
                <p:cNvPr id="15687" name="Freeform 95"/>
                <p:cNvSpPr>
                  <a:spLocks/>
                </p:cNvSpPr>
                <p:nvPr/>
              </p:nvSpPr>
              <p:spPr bwMode="auto">
                <a:xfrm>
                  <a:off x="4629" y="1849"/>
                  <a:ext cx="284" cy="174"/>
                </a:xfrm>
                <a:custGeom>
                  <a:avLst/>
                  <a:gdLst>
                    <a:gd name="T0" fmla="*/ 7 w 569"/>
                    <a:gd name="T1" fmla="*/ 1 h 348"/>
                    <a:gd name="T2" fmla="*/ 4 w 569"/>
                    <a:gd name="T3" fmla="*/ 0 h 348"/>
                    <a:gd name="T4" fmla="*/ 2 w 569"/>
                    <a:gd name="T5" fmla="*/ 1 h 348"/>
                    <a:gd name="T6" fmla="*/ 1 w 569"/>
                    <a:gd name="T7" fmla="*/ 1 h 348"/>
                    <a:gd name="T8" fmla="*/ 0 w 569"/>
                    <a:gd name="T9" fmla="*/ 3 h 348"/>
                    <a:gd name="T10" fmla="*/ 0 w 569"/>
                    <a:gd name="T11" fmla="*/ 3 h 348"/>
                    <a:gd name="T12" fmla="*/ 1 w 569"/>
                    <a:gd name="T13" fmla="*/ 3 h 348"/>
                    <a:gd name="T14" fmla="*/ 2 w 569"/>
                    <a:gd name="T15" fmla="*/ 5 h 348"/>
                    <a:gd name="T16" fmla="*/ 5 w 569"/>
                    <a:gd name="T17" fmla="*/ 5 h 348"/>
                    <a:gd name="T18" fmla="*/ 6 w 569"/>
                    <a:gd name="T19" fmla="*/ 5 h 348"/>
                    <a:gd name="T20" fmla="*/ 6 w 569"/>
                    <a:gd name="T21" fmla="*/ 3 h 348"/>
                    <a:gd name="T22" fmla="*/ 8 w 569"/>
                    <a:gd name="T23" fmla="*/ 3 h 348"/>
                    <a:gd name="T24" fmla="*/ 8 w 569"/>
                    <a:gd name="T25" fmla="*/ 1 h 348"/>
                    <a:gd name="T26" fmla="*/ 7 w 569"/>
                    <a:gd name="T27" fmla="*/ 1 h 348"/>
                    <a:gd name="T28" fmla="*/ 7 w 569"/>
                    <a:gd name="T29" fmla="*/ 1 h 348"/>
                    <a:gd name="T30" fmla="*/ 7 w 569"/>
                    <a:gd name="T31" fmla="*/ 1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348"/>
                    <a:gd name="T50" fmla="*/ 569 w 569"/>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348">
                      <a:moveTo>
                        <a:pt x="451" y="74"/>
                      </a:moveTo>
                      <a:lnTo>
                        <a:pt x="310" y="0"/>
                      </a:lnTo>
                      <a:lnTo>
                        <a:pt x="162" y="16"/>
                      </a:lnTo>
                      <a:lnTo>
                        <a:pt x="88" y="95"/>
                      </a:lnTo>
                      <a:lnTo>
                        <a:pt x="0" y="141"/>
                      </a:lnTo>
                      <a:lnTo>
                        <a:pt x="14" y="200"/>
                      </a:lnTo>
                      <a:lnTo>
                        <a:pt x="95" y="215"/>
                      </a:lnTo>
                      <a:lnTo>
                        <a:pt x="147" y="318"/>
                      </a:lnTo>
                      <a:lnTo>
                        <a:pt x="369" y="348"/>
                      </a:lnTo>
                      <a:lnTo>
                        <a:pt x="428" y="282"/>
                      </a:lnTo>
                      <a:lnTo>
                        <a:pt x="428" y="215"/>
                      </a:lnTo>
                      <a:lnTo>
                        <a:pt x="517" y="185"/>
                      </a:lnTo>
                      <a:lnTo>
                        <a:pt x="569" y="88"/>
                      </a:lnTo>
                      <a:lnTo>
                        <a:pt x="502" y="16"/>
                      </a:lnTo>
                      <a:lnTo>
                        <a:pt x="451" y="74"/>
                      </a:lnTo>
                      <a:close/>
                    </a:path>
                  </a:pathLst>
                </a:custGeom>
                <a:solidFill>
                  <a:srgbClr val="FFD6C9"/>
                </a:solidFill>
                <a:ln w="9525">
                  <a:noFill/>
                  <a:round/>
                  <a:headEnd/>
                  <a:tailEnd/>
                </a:ln>
              </p:spPr>
              <p:txBody>
                <a:bodyPr/>
                <a:lstStyle/>
                <a:p>
                  <a:endParaRPr lang="id-ID"/>
                </a:p>
              </p:txBody>
            </p:sp>
            <p:sp>
              <p:nvSpPr>
                <p:cNvPr id="15688" name="Freeform 96"/>
                <p:cNvSpPr>
                  <a:spLocks/>
                </p:cNvSpPr>
                <p:nvPr/>
              </p:nvSpPr>
              <p:spPr bwMode="auto">
                <a:xfrm>
                  <a:off x="4835" y="1859"/>
                  <a:ext cx="55" cy="93"/>
                </a:xfrm>
                <a:custGeom>
                  <a:avLst/>
                  <a:gdLst>
                    <a:gd name="T0" fmla="*/ 2 w 108"/>
                    <a:gd name="T1" fmla="*/ 0 h 186"/>
                    <a:gd name="T2" fmla="*/ 2 w 108"/>
                    <a:gd name="T3" fmla="*/ 1 h 186"/>
                    <a:gd name="T4" fmla="*/ 2 w 108"/>
                    <a:gd name="T5" fmla="*/ 3 h 186"/>
                    <a:gd name="T6" fmla="*/ 1 w 108"/>
                    <a:gd name="T7" fmla="*/ 3 h 186"/>
                    <a:gd name="T8" fmla="*/ 1 w 108"/>
                    <a:gd name="T9" fmla="*/ 1 h 186"/>
                    <a:gd name="T10" fmla="*/ 0 w 108"/>
                    <a:gd name="T11" fmla="*/ 1 h 186"/>
                    <a:gd name="T12" fmla="*/ 2 w 108"/>
                    <a:gd name="T13" fmla="*/ 0 h 186"/>
                    <a:gd name="T14" fmla="*/ 2 w 10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86"/>
                    <a:gd name="T26" fmla="*/ 108 w 10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86">
                      <a:moveTo>
                        <a:pt x="81" y="0"/>
                      </a:moveTo>
                      <a:lnTo>
                        <a:pt x="108" y="61"/>
                      </a:lnTo>
                      <a:lnTo>
                        <a:pt x="78" y="175"/>
                      </a:lnTo>
                      <a:lnTo>
                        <a:pt x="26" y="186"/>
                      </a:lnTo>
                      <a:lnTo>
                        <a:pt x="53" y="57"/>
                      </a:lnTo>
                      <a:lnTo>
                        <a:pt x="0" y="27"/>
                      </a:lnTo>
                      <a:lnTo>
                        <a:pt x="81" y="0"/>
                      </a:lnTo>
                      <a:close/>
                    </a:path>
                  </a:pathLst>
                </a:custGeom>
                <a:solidFill>
                  <a:srgbClr val="B87D4C"/>
                </a:solidFill>
                <a:ln w="9525">
                  <a:noFill/>
                  <a:round/>
                  <a:headEnd/>
                  <a:tailEnd/>
                </a:ln>
              </p:spPr>
              <p:txBody>
                <a:bodyPr/>
                <a:lstStyle/>
                <a:p>
                  <a:endParaRPr lang="id-ID"/>
                </a:p>
              </p:txBody>
            </p:sp>
            <p:sp>
              <p:nvSpPr>
                <p:cNvPr id="15689" name="Freeform 97"/>
                <p:cNvSpPr>
                  <a:spLocks/>
                </p:cNvSpPr>
                <p:nvPr/>
              </p:nvSpPr>
              <p:spPr bwMode="auto">
                <a:xfrm>
                  <a:off x="4808" y="1839"/>
                  <a:ext cx="74" cy="39"/>
                </a:xfrm>
                <a:custGeom>
                  <a:avLst/>
                  <a:gdLst>
                    <a:gd name="T0" fmla="*/ 0 w 148"/>
                    <a:gd name="T1" fmla="*/ 1 h 78"/>
                    <a:gd name="T2" fmla="*/ 2 w 148"/>
                    <a:gd name="T3" fmla="*/ 0 h 78"/>
                    <a:gd name="T4" fmla="*/ 2 w 148"/>
                    <a:gd name="T5" fmla="*/ 1 h 78"/>
                    <a:gd name="T6" fmla="*/ 1 w 148"/>
                    <a:gd name="T7" fmla="*/ 1 h 78"/>
                    <a:gd name="T8" fmla="*/ 0 w 148"/>
                    <a:gd name="T9" fmla="*/ 1 h 78"/>
                    <a:gd name="T10" fmla="*/ 0 w 148"/>
                    <a:gd name="T11" fmla="*/ 1 h 78"/>
                    <a:gd name="T12" fmla="*/ 0 60000 65536"/>
                    <a:gd name="T13" fmla="*/ 0 60000 65536"/>
                    <a:gd name="T14" fmla="*/ 0 60000 65536"/>
                    <a:gd name="T15" fmla="*/ 0 60000 65536"/>
                    <a:gd name="T16" fmla="*/ 0 60000 65536"/>
                    <a:gd name="T17" fmla="*/ 0 60000 65536"/>
                    <a:gd name="T18" fmla="*/ 0 w 148"/>
                    <a:gd name="T19" fmla="*/ 0 h 78"/>
                    <a:gd name="T20" fmla="*/ 148 w 14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48" h="78">
                      <a:moveTo>
                        <a:pt x="0" y="40"/>
                      </a:moveTo>
                      <a:lnTo>
                        <a:pt x="140" y="0"/>
                      </a:lnTo>
                      <a:lnTo>
                        <a:pt x="148" y="48"/>
                      </a:lnTo>
                      <a:lnTo>
                        <a:pt x="51" y="78"/>
                      </a:lnTo>
                      <a:lnTo>
                        <a:pt x="0" y="40"/>
                      </a:lnTo>
                      <a:close/>
                    </a:path>
                  </a:pathLst>
                </a:custGeom>
                <a:solidFill>
                  <a:srgbClr val="A3A3D6"/>
                </a:solidFill>
                <a:ln w="9525">
                  <a:noFill/>
                  <a:round/>
                  <a:headEnd/>
                  <a:tailEnd/>
                </a:ln>
              </p:spPr>
              <p:txBody>
                <a:bodyPr/>
                <a:lstStyle/>
                <a:p>
                  <a:endParaRPr lang="id-ID"/>
                </a:p>
              </p:txBody>
            </p:sp>
            <p:sp>
              <p:nvSpPr>
                <p:cNvPr id="15690" name="Freeform 98"/>
                <p:cNvSpPr>
                  <a:spLocks/>
                </p:cNvSpPr>
                <p:nvPr/>
              </p:nvSpPr>
              <p:spPr bwMode="auto">
                <a:xfrm>
                  <a:off x="4194" y="2265"/>
                  <a:ext cx="99" cy="302"/>
                </a:xfrm>
                <a:custGeom>
                  <a:avLst/>
                  <a:gdLst>
                    <a:gd name="T0" fmla="*/ 3 w 198"/>
                    <a:gd name="T1" fmla="*/ 9 h 604"/>
                    <a:gd name="T2" fmla="*/ 2 w 198"/>
                    <a:gd name="T3" fmla="*/ 5 h 604"/>
                    <a:gd name="T4" fmla="*/ 2 w 198"/>
                    <a:gd name="T5" fmla="*/ 2 h 604"/>
                    <a:gd name="T6" fmla="*/ 3 w 198"/>
                    <a:gd name="T7" fmla="*/ 0 h 604"/>
                    <a:gd name="T8" fmla="*/ 1 w 198"/>
                    <a:gd name="T9" fmla="*/ 1 h 604"/>
                    <a:gd name="T10" fmla="*/ 0 w 198"/>
                    <a:gd name="T11" fmla="*/ 1 h 604"/>
                    <a:gd name="T12" fmla="*/ 1 w 198"/>
                    <a:gd name="T13" fmla="*/ 6 h 604"/>
                    <a:gd name="T14" fmla="*/ 3 w 198"/>
                    <a:gd name="T15" fmla="*/ 9 h 604"/>
                    <a:gd name="T16" fmla="*/ 3 w 198"/>
                    <a:gd name="T17" fmla="*/ 9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604"/>
                    <a:gd name="T29" fmla="*/ 198 w 198"/>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604">
                      <a:moveTo>
                        <a:pt x="167" y="604"/>
                      </a:moveTo>
                      <a:lnTo>
                        <a:pt x="105" y="371"/>
                      </a:lnTo>
                      <a:lnTo>
                        <a:pt x="99" y="152"/>
                      </a:lnTo>
                      <a:lnTo>
                        <a:pt x="198" y="0"/>
                      </a:lnTo>
                      <a:lnTo>
                        <a:pt x="36" y="32"/>
                      </a:lnTo>
                      <a:lnTo>
                        <a:pt x="0" y="74"/>
                      </a:lnTo>
                      <a:lnTo>
                        <a:pt x="57" y="443"/>
                      </a:lnTo>
                      <a:lnTo>
                        <a:pt x="167" y="604"/>
                      </a:lnTo>
                      <a:close/>
                    </a:path>
                  </a:pathLst>
                </a:custGeom>
                <a:solidFill>
                  <a:srgbClr val="000000"/>
                </a:solidFill>
                <a:ln w="9525">
                  <a:noFill/>
                  <a:round/>
                  <a:headEnd/>
                  <a:tailEnd/>
                </a:ln>
              </p:spPr>
              <p:txBody>
                <a:bodyPr/>
                <a:lstStyle/>
                <a:p>
                  <a:endParaRPr lang="id-ID"/>
                </a:p>
              </p:txBody>
            </p:sp>
            <p:sp>
              <p:nvSpPr>
                <p:cNvPr id="15691" name="Freeform 99"/>
                <p:cNvSpPr>
                  <a:spLocks/>
                </p:cNvSpPr>
                <p:nvPr/>
              </p:nvSpPr>
              <p:spPr bwMode="auto">
                <a:xfrm>
                  <a:off x="4212" y="2166"/>
                  <a:ext cx="130" cy="120"/>
                </a:xfrm>
                <a:custGeom>
                  <a:avLst/>
                  <a:gdLst>
                    <a:gd name="T0" fmla="*/ 2 w 260"/>
                    <a:gd name="T1" fmla="*/ 0 h 240"/>
                    <a:gd name="T2" fmla="*/ 4 w 260"/>
                    <a:gd name="T3" fmla="*/ 3 h 240"/>
                    <a:gd name="T4" fmla="*/ 1 w 260"/>
                    <a:gd name="T5" fmla="*/ 4 h 240"/>
                    <a:gd name="T6" fmla="*/ 0 w 260"/>
                    <a:gd name="T7" fmla="*/ 4 h 240"/>
                    <a:gd name="T8" fmla="*/ 2 w 260"/>
                    <a:gd name="T9" fmla="*/ 1 h 240"/>
                    <a:gd name="T10" fmla="*/ 2 w 260"/>
                    <a:gd name="T11" fmla="*/ 0 h 240"/>
                    <a:gd name="T12" fmla="*/ 2 w 260"/>
                    <a:gd name="T13" fmla="*/ 0 h 240"/>
                    <a:gd name="T14" fmla="*/ 0 60000 65536"/>
                    <a:gd name="T15" fmla="*/ 0 60000 65536"/>
                    <a:gd name="T16" fmla="*/ 0 60000 65536"/>
                    <a:gd name="T17" fmla="*/ 0 60000 65536"/>
                    <a:gd name="T18" fmla="*/ 0 60000 65536"/>
                    <a:gd name="T19" fmla="*/ 0 60000 65536"/>
                    <a:gd name="T20" fmla="*/ 0 60000 65536"/>
                    <a:gd name="T21" fmla="*/ 0 w 260"/>
                    <a:gd name="T22" fmla="*/ 0 h 240"/>
                    <a:gd name="T23" fmla="*/ 260 w 260"/>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 h="240">
                      <a:moveTo>
                        <a:pt x="183" y="0"/>
                      </a:moveTo>
                      <a:lnTo>
                        <a:pt x="260" y="162"/>
                      </a:lnTo>
                      <a:lnTo>
                        <a:pt x="57" y="240"/>
                      </a:lnTo>
                      <a:lnTo>
                        <a:pt x="0" y="230"/>
                      </a:lnTo>
                      <a:lnTo>
                        <a:pt x="131" y="27"/>
                      </a:lnTo>
                      <a:lnTo>
                        <a:pt x="183" y="0"/>
                      </a:lnTo>
                      <a:close/>
                    </a:path>
                  </a:pathLst>
                </a:custGeom>
                <a:solidFill>
                  <a:srgbClr val="FFD6C9"/>
                </a:solidFill>
                <a:ln w="9525">
                  <a:noFill/>
                  <a:round/>
                  <a:headEnd/>
                  <a:tailEnd/>
                </a:ln>
              </p:spPr>
              <p:txBody>
                <a:bodyPr/>
                <a:lstStyle/>
                <a:p>
                  <a:endParaRPr lang="id-ID"/>
                </a:p>
              </p:txBody>
            </p:sp>
            <p:sp>
              <p:nvSpPr>
                <p:cNvPr id="15692" name="Freeform 100"/>
                <p:cNvSpPr>
                  <a:spLocks/>
                </p:cNvSpPr>
                <p:nvPr/>
              </p:nvSpPr>
              <p:spPr bwMode="auto">
                <a:xfrm>
                  <a:off x="4207" y="2166"/>
                  <a:ext cx="115" cy="122"/>
                </a:xfrm>
                <a:custGeom>
                  <a:avLst/>
                  <a:gdLst>
                    <a:gd name="T0" fmla="*/ 2 w 230"/>
                    <a:gd name="T1" fmla="*/ 4 h 243"/>
                    <a:gd name="T2" fmla="*/ 3 w 230"/>
                    <a:gd name="T3" fmla="*/ 2 h 243"/>
                    <a:gd name="T4" fmla="*/ 4 w 230"/>
                    <a:gd name="T5" fmla="*/ 2 h 243"/>
                    <a:gd name="T6" fmla="*/ 4 w 230"/>
                    <a:gd name="T7" fmla="*/ 0 h 243"/>
                    <a:gd name="T8" fmla="*/ 3 w 230"/>
                    <a:gd name="T9" fmla="*/ 1 h 243"/>
                    <a:gd name="T10" fmla="*/ 0 w 230"/>
                    <a:gd name="T11" fmla="*/ 4 h 243"/>
                    <a:gd name="T12" fmla="*/ 2 w 230"/>
                    <a:gd name="T13" fmla="*/ 4 h 243"/>
                    <a:gd name="T14" fmla="*/ 2 w 230"/>
                    <a:gd name="T15" fmla="*/ 4 h 243"/>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43"/>
                    <a:gd name="T26" fmla="*/ 230 w 23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43">
                      <a:moveTo>
                        <a:pt x="72" y="243"/>
                      </a:moveTo>
                      <a:lnTo>
                        <a:pt x="133" y="120"/>
                      </a:lnTo>
                      <a:lnTo>
                        <a:pt x="230" y="78"/>
                      </a:lnTo>
                      <a:lnTo>
                        <a:pt x="203" y="0"/>
                      </a:lnTo>
                      <a:lnTo>
                        <a:pt x="133" y="36"/>
                      </a:lnTo>
                      <a:lnTo>
                        <a:pt x="0" y="228"/>
                      </a:lnTo>
                      <a:lnTo>
                        <a:pt x="72" y="243"/>
                      </a:lnTo>
                      <a:close/>
                    </a:path>
                  </a:pathLst>
                </a:custGeom>
                <a:solidFill>
                  <a:srgbClr val="FFB5A8"/>
                </a:solidFill>
                <a:ln w="9525">
                  <a:noFill/>
                  <a:round/>
                  <a:headEnd/>
                  <a:tailEnd/>
                </a:ln>
              </p:spPr>
              <p:txBody>
                <a:bodyPr/>
                <a:lstStyle/>
                <a:p>
                  <a:endParaRPr lang="id-ID"/>
                </a:p>
              </p:txBody>
            </p:sp>
            <p:sp>
              <p:nvSpPr>
                <p:cNvPr id="15693" name="Freeform 101"/>
                <p:cNvSpPr>
                  <a:spLocks/>
                </p:cNvSpPr>
                <p:nvPr/>
              </p:nvSpPr>
              <p:spPr bwMode="auto">
                <a:xfrm>
                  <a:off x="4801" y="1838"/>
                  <a:ext cx="75" cy="29"/>
                </a:xfrm>
                <a:custGeom>
                  <a:avLst/>
                  <a:gdLst>
                    <a:gd name="T0" fmla="*/ 0 w 150"/>
                    <a:gd name="T1" fmla="*/ 1 h 57"/>
                    <a:gd name="T2" fmla="*/ 1 w 150"/>
                    <a:gd name="T3" fmla="*/ 0 h 57"/>
                    <a:gd name="T4" fmla="*/ 2 w 150"/>
                    <a:gd name="T5" fmla="*/ 0 h 57"/>
                    <a:gd name="T6" fmla="*/ 1 w 150"/>
                    <a:gd name="T7" fmla="*/ 1 h 57"/>
                    <a:gd name="T8" fmla="*/ 0 w 150"/>
                    <a:gd name="T9" fmla="*/ 1 h 57"/>
                    <a:gd name="T10" fmla="*/ 0 w 150"/>
                    <a:gd name="T11" fmla="*/ 1 h 57"/>
                    <a:gd name="T12" fmla="*/ 0 60000 65536"/>
                    <a:gd name="T13" fmla="*/ 0 60000 65536"/>
                    <a:gd name="T14" fmla="*/ 0 60000 65536"/>
                    <a:gd name="T15" fmla="*/ 0 60000 65536"/>
                    <a:gd name="T16" fmla="*/ 0 60000 65536"/>
                    <a:gd name="T17" fmla="*/ 0 60000 65536"/>
                    <a:gd name="T18" fmla="*/ 0 w 150"/>
                    <a:gd name="T19" fmla="*/ 0 h 57"/>
                    <a:gd name="T20" fmla="*/ 150 w 15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0" h="57">
                      <a:moveTo>
                        <a:pt x="0" y="38"/>
                      </a:moveTo>
                      <a:lnTo>
                        <a:pt x="76" y="0"/>
                      </a:lnTo>
                      <a:lnTo>
                        <a:pt x="150" y="0"/>
                      </a:lnTo>
                      <a:lnTo>
                        <a:pt x="42" y="57"/>
                      </a:lnTo>
                      <a:lnTo>
                        <a:pt x="0" y="38"/>
                      </a:lnTo>
                      <a:close/>
                    </a:path>
                  </a:pathLst>
                </a:custGeom>
                <a:solidFill>
                  <a:srgbClr val="E0E0FF"/>
                </a:solidFill>
                <a:ln w="9525">
                  <a:noFill/>
                  <a:round/>
                  <a:headEnd/>
                  <a:tailEnd/>
                </a:ln>
              </p:spPr>
              <p:txBody>
                <a:bodyPr/>
                <a:lstStyle/>
                <a:p>
                  <a:endParaRPr lang="id-ID"/>
                </a:p>
              </p:txBody>
            </p:sp>
            <p:sp>
              <p:nvSpPr>
                <p:cNvPr id="15694" name="Freeform 102"/>
                <p:cNvSpPr>
                  <a:spLocks/>
                </p:cNvSpPr>
                <p:nvPr/>
              </p:nvSpPr>
              <p:spPr bwMode="auto">
                <a:xfrm>
                  <a:off x="4640" y="1917"/>
                  <a:ext cx="205" cy="104"/>
                </a:xfrm>
                <a:custGeom>
                  <a:avLst/>
                  <a:gdLst>
                    <a:gd name="T0" fmla="*/ 0 w 411"/>
                    <a:gd name="T1" fmla="*/ 1 h 207"/>
                    <a:gd name="T2" fmla="*/ 0 w 411"/>
                    <a:gd name="T3" fmla="*/ 0 h 207"/>
                    <a:gd name="T4" fmla="*/ 1 w 411"/>
                    <a:gd name="T5" fmla="*/ 1 h 207"/>
                    <a:gd name="T6" fmla="*/ 1 w 411"/>
                    <a:gd name="T7" fmla="*/ 1 h 207"/>
                    <a:gd name="T8" fmla="*/ 4 w 411"/>
                    <a:gd name="T9" fmla="*/ 1 h 207"/>
                    <a:gd name="T10" fmla="*/ 5 w 411"/>
                    <a:gd name="T11" fmla="*/ 3 h 207"/>
                    <a:gd name="T12" fmla="*/ 5 w 411"/>
                    <a:gd name="T13" fmla="*/ 2 h 207"/>
                    <a:gd name="T14" fmla="*/ 5 w 411"/>
                    <a:gd name="T15" fmla="*/ 1 h 207"/>
                    <a:gd name="T16" fmla="*/ 6 w 411"/>
                    <a:gd name="T17" fmla="*/ 0 h 207"/>
                    <a:gd name="T18" fmla="*/ 6 w 411"/>
                    <a:gd name="T19" fmla="*/ 3 h 207"/>
                    <a:gd name="T20" fmla="*/ 5 w 411"/>
                    <a:gd name="T21" fmla="*/ 4 h 207"/>
                    <a:gd name="T22" fmla="*/ 1 w 411"/>
                    <a:gd name="T23" fmla="*/ 3 h 207"/>
                    <a:gd name="T24" fmla="*/ 1 w 411"/>
                    <a:gd name="T25" fmla="*/ 2 h 207"/>
                    <a:gd name="T26" fmla="*/ 0 w 411"/>
                    <a:gd name="T27" fmla="*/ 2 h 207"/>
                    <a:gd name="T28" fmla="*/ 0 w 411"/>
                    <a:gd name="T29" fmla="*/ 1 h 207"/>
                    <a:gd name="T30" fmla="*/ 0 w 41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207"/>
                    <a:gd name="T50" fmla="*/ 411 w 41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207">
                      <a:moveTo>
                        <a:pt x="0" y="46"/>
                      </a:moveTo>
                      <a:lnTo>
                        <a:pt x="53" y="0"/>
                      </a:lnTo>
                      <a:lnTo>
                        <a:pt x="71" y="29"/>
                      </a:lnTo>
                      <a:lnTo>
                        <a:pt x="120" y="8"/>
                      </a:lnTo>
                      <a:lnTo>
                        <a:pt x="282" y="50"/>
                      </a:lnTo>
                      <a:lnTo>
                        <a:pt x="320" y="148"/>
                      </a:lnTo>
                      <a:lnTo>
                        <a:pt x="358" y="95"/>
                      </a:lnTo>
                      <a:lnTo>
                        <a:pt x="352" y="36"/>
                      </a:lnTo>
                      <a:lnTo>
                        <a:pt x="407" y="0"/>
                      </a:lnTo>
                      <a:lnTo>
                        <a:pt x="411" y="141"/>
                      </a:lnTo>
                      <a:lnTo>
                        <a:pt x="333" y="207"/>
                      </a:lnTo>
                      <a:lnTo>
                        <a:pt x="120" y="179"/>
                      </a:lnTo>
                      <a:lnTo>
                        <a:pt x="74" y="74"/>
                      </a:lnTo>
                      <a:lnTo>
                        <a:pt x="33" y="82"/>
                      </a:lnTo>
                      <a:lnTo>
                        <a:pt x="0" y="46"/>
                      </a:lnTo>
                      <a:close/>
                    </a:path>
                  </a:pathLst>
                </a:custGeom>
                <a:solidFill>
                  <a:srgbClr val="FFB5A8"/>
                </a:solidFill>
                <a:ln w="9525">
                  <a:noFill/>
                  <a:round/>
                  <a:headEnd/>
                  <a:tailEnd/>
                </a:ln>
              </p:spPr>
              <p:txBody>
                <a:bodyPr/>
                <a:lstStyle/>
                <a:p>
                  <a:endParaRPr lang="id-ID"/>
                </a:p>
              </p:txBody>
            </p:sp>
            <p:sp>
              <p:nvSpPr>
                <p:cNvPr id="15695" name="Freeform 103"/>
                <p:cNvSpPr>
                  <a:spLocks/>
                </p:cNvSpPr>
                <p:nvPr/>
              </p:nvSpPr>
              <p:spPr bwMode="auto">
                <a:xfrm>
                  <a:off x="4393" y="1868"/>
                  <a:ext cx="324" cy="385"/>
                </a:xfrm>
                <a:custGeom>
                  <a:avLst/>
                  <a:gdLst>
                    <a:gd name="T0" fmla="*/ 5 w 648"/>
                    <a:gd name="T1" fmla="*/ 0 h 770"/>
                    <a:gd name="T2" fmla="*/ 5 w 648"/>
                    <a:gd name="T3" fmla="*/ 3 h 770"/>
                    <a:gd name="T4" fmla="*/ 3 w 648"/>
                    <a:gd name="T5" fmla="*/ 7 h 770"/>
                    <a:gd name="T6" fmla="*/ 3 w 648"/>
                    <a:gd name="T7" fmla="*/ 9 h 770"/>
                    <a:gd name="T8" fmla="*/ 3 w 648"/>
                    <a:gd name="T9" fmla="*/ 7 h 770"/>
                    <a:gd name="T10" fmla="*/ 5 w 648"/>
                    <a:gd name="T11" fmla="*/ 5 h 770"/>
                    <a:gd name="T12" fmla="*/ 5 w 648"/>
                    <a:gd name="T13" fmla="*/ 9 h 770"/>
                    <a:gd name="T14" fmla="*/ 7 w 648"/>
                    <a:gd name="T15" fmla="*/ 11 h 770"/>
                    <a:gd name="T16" fmla="*/ 10 w 648"/>
                    <a:gd name="T17" fmla="*/ 12 h 770"/>
                    <a:gd name="T18" fmla="*/ 7 w 648"/>
                    <a:gd name="T19" fmla="*/ 12 h 770"/>
                    <a:gd name="T20" fmla="*/ 1 w 648"/>
                    <a:gd name="T21" fmla="*/ 10 h 770"/>
                    <a:gd name="T22" fmla="*/ 0 w 648"/>
                    <a:gd name="T23" fmla="*/ 9 h 770"/>
                    <a:gd name="T24" fmla="*/ 1 w 648"/>
                    <a:gd name="T25" fmla="*/ 6 h 770"/>
                    <a:gd name="T26" fmla="*/ 3 w 648"/>
                    <a:gd name="T27" fmla="*/ 3 h 770"/>
                    <a:gd name="T28" fmla="*/ 5 w 648"/>
                    <a:gd name="T29" fmla="*/ 0 h 770"/>
                    <a:gd name="T30" fmla="*/ 5 w 648"/>
                    <a:gd name="T31" fmla="*/ 0 h 7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
                    <a:gd name="T49" fmla="*/ 0 h 770"/>
                    <a:gd name="T50" fmla="*/ 648 w 648"/>
                    <a:gd name="T51" fmla="*/ 770 h 7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 h="770">
                      <a:moveTo>
                        <a:pt x="299" y="0"/>
                      </a:moveTo>
                      <a:lnTo>
                        <a:pt x="291" y="169"/>
                      </a:lnTo>
                      <a:lnTo>
                        <a:pt x="196" y="460"/>
                      </a:lnTo>
                      <a:lnTo>
                        <a:pt x="224" y="567"/>
                      </a:lnTo>
                      <a:lnTo>
                        <a:pt x="232" y="485"/>
                      </a:lnTo>
                      <a:lnTo>
                        <a:pt x="308" y="293"/>
                      </a:lnTo>
                      <a:lnTo>
                        <a:pt x="365" y="531"/>
                      </a:lnTo>
                      <a:lnTo>
                        <a:pt x="449" y="679"/>
                      </a:lnTo>
                      <a:lnTo>
                        <a:pt x="648" y="770"/>
                      </a:lnTo>
                      <a:lnTo>
                        <a:pt x="460" y="734"/>
                      </a:lnTo>
                      <a:lnTo>
                        <a:pt x="95" y="605"/>
                      </a:lnTo>
                      <a:lnTo>
                        <a:pt x="0" y="514"/>
                      </a:lnTo>
                      <a:lnTo>
                        <a:pt x="95" y="443"/>
                      </a:lnTo>
                      <a:lnTo>
                        <a:pt x="236" y="145"/>
                      </a:lnTo>
                      <a:lnTo>
                        <a:pt x="299" y="0"/>
                      </a:lnTo>
                      <a:close/>
                    </a:path>
                  </a:pathLst>
                </a:custGeom>
                <a:solidFill>
                  <a:srgbClr val="000000"/>
                </a:solidFill>
                <a:ln w="9525">
                  <a:noFill/>
                  <a:round/>
                  <a:headEnd/>
                  <a:tailEnd/>
                </a:ln>
              </p:spPr>
              <p:txBody>
                <a:bodyPr/>
                <a:lstStyle/>
                <a:p>
                  <a:endParaRPr lang="id-ID"/>
                </a:p>
              </p:txBody>
            </p:sp>
            <p:sp>
              <p:nvSpPr>
                <p:cNvPr id="15696" name="Freeform 104"/>
                <p:cNvSpPr>
                  <a:spLocks/>
                </p:cNvSpPr>
                <p:nvPr/>
              </p:nvSpPr>
              <p:spPr bwMode="auto">
                <a:xfrm>
                  <a:off x="4625" y="1714"/>
                  <a:ext cx="73" cy="170"/>
                </a:xfrm>
                <a:custGeom>
                  <a:avLst/>
                  <a:gdLst>
                    <a:gd name="T0" fmla="*/ 1 w 144"/>
                    <a:gd name="T1" fmla="*/ 0 h 341"/>
                    <a:gd name="T2" fmla="*/ 0 w 144"/>
                    <a:gd name="T3" fmla="*/ 2 h 341"/>
                    <a:gd name="T4" fmla="*/ 2 w 144"/>
                    <a:gd name="T5" fmla="*/ 5 h 341"/>
                    <a:gd name="T6" fmla="*/ 3 w 144"/>
                    <a:gd name="T7" fmla="*/ 4 h 341"/>
                    <a:gd name="T8" fmla="*/ 1 w 144"/>
                    <a:gd name="T9" fmla="*/ 2 h 341"/>
                    <a:gd name="T10" fmla="*/ 1 w 144"/>
                    <a:gd name="T11" fmla="*/ 0 h 341"/>
                    <a:gd name="T12" fmla="*/ 1 w 144"/>
                    <a:gd name="T13" fmla="*/ 0 h 341"/>
                    <a:gd name="T14" fmla="*/ 0 60000 65536"/>
                    <a:gd name="T15" fmla="*/ 0 60000 65536"/>
                    <a:gd name="T16" fmla="*/ 0 60000 65536"/>
                    <a:gd name="T17" fmla="*/ 0 60000 65536"/>
                    <a:gd name="T18" fmla="*/ 0 60000 65536"/>
                    <a:gd name="T19" fmla="*/ 0 60000 65536"/>
                    <a:gd name="T20" fmla="*/ 0 60000 65536"/>
                    <a:gd name="T21" fmla="*/ 0 w 144"/>
                    <a:gd name="T22" fmla="*/ 0 h 341"/>
                    <a:gd name="T23" fmla="*/ 144 w 144"/>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41">
                      <a:moveTo>
                        <a:pt x="7" y="0"/>
                      </a:moveTo>
                      <a:lnTo>
                        <a:pt x="0" y="179"/>
                      </a:lnTo>
                      <a:lnTo>
                        <a:pt x="127" y="341"/>
                      </a:lnTo>
                      <a:lnTo>
                        <a:pt x="144" y="308"/>
                      </a:lnTo>
                      <a:lnTo>
                        <a:pt x="53" y="151"/>
                      </a:lnTo>
                      <a:lnTo>
                        <a:pt x="7" y="0"/>
                      </a:lnTo>
                      <a:close/>
                    </a:path>
                  </a:pathLst>
                </a:custGeom>
                <a:solidFill>
                  <a:srgbClr val="000000"/>
                </a:solidFill>
                <a:ln w="9525">
                  <a:noFill/>
                  <a:round/>
                  <a:headEnd/>
                  <a:tailEnd/>
                </a:ln>
              </p:spPr>
              <p:txBody>
                <a:bodyPr/>
                <a:lstStyle/>
                <a:p>
                  <a:endParaRPr lang="id-ID"/>
                </a:p>
              </p:txBody>
            </p:sp>
            <p:sp>
              <p:nvSpPr>
                <p:cNvPr id="15697" name="Freeform 105"/>
                <p:cNvSpPr>
                  <a:spLocks/>
                </p:cNvSpPr>
                <p:nvPr/>
              </p:nvSpPr>
              <p:spPr bwMode="auto">
                <a:xfrm>
                  <a:off x="4295" y="1376"/>
                  <a:ext cx="52" cy="156"/>
                </a:xfrm>
                <a:custGeom>
                  <a:avLst/>
                  <a:gdLst>
                    <a:gd name="T0" fmla="*/ 1 w 105"/>
                    <a:gd name="T1" fmla="*/ 0 h 311"/>
                    <a:gd name="T2" fmla="*/ 0 w 105"/>
                    <a:gd name="T3" fmla="*/ 1 h 311"/>
                    <a:gd name="T4" fmla="*/ 0 w 105"/>
                    <a:gd name="T5" fmla="*/ 2 h 311"/>
                    <a:gd name="T6" fmla="*/ 0 w 105"/>
                    <a:gd name="T7" fmla="*/ 3 h 311"/>
                    <a:gd name="T8" fmla="*/ 0 w 105"/>
                    <a:gd name="T9" fmla="*/ 5 h 311"/>
                    <a:gd name="T10" fmla="*/ 0 w 105"/>
                    <a:gd name="T11" fmla="*/ 3 h 311"/>
                    <a:gd name="T12" fmla="*/ 0 w 105"/>
                    <a:gd name="T13" fmla="*/ 2 h 311"/>
                    <a:gd name="T14" fmla="*/ 1 w 105"/>
                    <a:gd name="T15" fmla="*/ 1 h 311"/>
                    <a:gd name="T16" fmla="*/ 1 w 105"/>
                    <a:gd name="T17" fmla="*/ 0 h 311"/>
                    <a:gd name="T18" fmla="*/ 1 w 10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311"/>
                    <a:gd name="T32" fmla="*/ 105 w 10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311">
                      <a:moveTo>
                        <a:pt x="105" y="0"/>
                      </a:moveTo>
                      <a:lnTo>
                        <a:pt x="25" y="28"/>
                      </a:lnTo>
                      <a:lnTo>
                        <a:pt x="0" y="104"/>
                      </a:lnTo>
                      <a:lnTo>
                        <a:pt x="0" y="188"/>
                      </a:lnTo>
                      <a:lnTo>
                        <a:pt x="46" y="311"/>
                      </a:lnTo>
                      <a:lnTo>
                        <a:pt x="14" y="148"/>
                      </a:lnTo>
                      <a:lnTo>
                        <a:pt x="21" y="72"/>
                      </a:lnTo>
                      <a:lnTo>
                        <a:pt x="94" y="64"/>
                      </a:lnTo>
                      <a:lnTo>
                        <a:pt x="105" y="0"/>
                      </a:lnTo>
                      <a:close/>
                    </a:path>
                  </a:pathLst>
                </a:custGeom>
                <a:solidFill>
                  <a:srgbClr val="EB8080"/>
                </a:solidFill>
                <a:ln w="9525">
                  <a:noFill/>
                  <a:round/>
                  <a:headEnd/>
                  <a:tailEnd/>
                </a:ln>
              </p:spPr>
              <p:txBody>
                <a:bodyPr/>
                <a:lstStyle/>
                <a:p>
                  <a:endParaRPr lang="id-ID"/>
                </a:p>
              </p:txBody>
            </p:sp>
            <p:sp>
              <p:nvSpPr>
                <p:cNvPr id="15698" name="Freeform 106"/>
                <p:cNvSpPr>
                  <a:spLocks/>
                </p:cNvSpPr>
                <p:nvPr/>
              </p:nvSpPr>
              <p:spPr bwMode="auto">
                <a:xfrm>
                  <a:off x="4617" y="1535"/>
                  <a:ext cx="34" cy="141"/>
                </a:xfrm>
                <a:custGeom>
                  <a:avLst/>
                  <a:gdLst>
                    <a:gd name="T0" fmla="*/ 1 w 68"/>
                    <a:gd name="T1" fmla="*/ 0 h 281"/>
                    <a:gd name="T2" fmla="*/ 1 w 68"/>
                    <a:gd name="T3" fmla="*/ 1 h 281"/>
                    <a:gd name="T4" fmla="*/ 1 w 68"/>
                    <a:gd name="T5" fmla="*/ 5 h 281"/>
                    <a:gd name="T6" fmla="*/ 0 w 68"/>
                    <a:gd name="T7" fmla="*/ 3 h 281"/>
                    <a:gd name="T8" fmla="*/ 1 w 68"/>
                    <a:gd name="T9" fmla="*/ 1 h 281"/>
                    <a:gd name="T10" fmla="*/ 1 w 68"/>
                    <a:gd name="T11" fmla="*/ 1 h 281"/>
                    <a:gd name="T12" fmla="*/ 1 w 68"/>
                    <a:gd name="T13" fmla="*/ 0 h 281"/>
                    <a:gd name="T14" fmla="*/ 1 w 6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81"/>
                    <a:gd name="T26" fmla="*/ 68 w 6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81">
                      <a:moveTo>
                        <a:pt x="36" y="0"/>
                      </a:moveTo>
                      <a:lnTo>
                        <a:pt x="68" y="51"/>
                      </a:lnTo>
                      <a:lnTo>
                        <a:pt x="17" y="281"/>
                      </a:lnTo>
                      <a:lnTo>
                        <a:pt x="0" y="181"/>
                      </a:lnTo>
                      <a:lnTo>
                        <a:pt x="21" y="59"/>
                      </a:lnTo>
                      <a:lnTo>
                        <a:pt x="11" y="19"/>
                      </a:lnTo>
                      <a:lnTo>
                        <a:pt x="36" y="0"/>
                      </a:lnTo>
                      <a:close/>
                    </a:path>
                  </a:pathLst>
                </a:custGeom>
                <a:solidFill>
                  <a:srgbClr val="EB8080"/>
                </a:solidFill>
                <a:ln w="9525">
                  <a:noFill/>
                  <a:round/>
                  <a:headEnd/>
                  <a:tailEnd/>
                </a:ln>
              </p:spPr>
              <p:txBody>
                <a:bodyPr/>
                <a:lstStyle/>
                <a:p>
                  <a:endParaRPr lang="id-ID"/>
                </a:p>
              </p:txBody>
            </p:sp>
            <p:sp>
              <p:nvSpPr>
                <p:cNvPr id="15699" name="Freeform 107"/>
                <p:cNvSpPr>
                  <a:spLocks/>
                </p:cNvSpPr>
                <p:nvPr/>
              </p:nvSpPr>
              <p:spPr bwMode="auto">
                <a:xfrm>
                  <a:off x="4476" y="1692"/>
                  <a:ext cx="90" cy="49"/>
                </a:xfrm>
                <a:custGeom>
                  <a:avLst/>
                  <a:gdLst>
                    <a:gd name="T0" fmla="*/ 0 w 181"/>
                    <a:gd name="T1" fmla="*/ 0 h 99"/>
                    <a:gd name="T2" fmla="*/ 1 w 181"/>
                    <a:gd name="T3" fmla="*/ 0 h 99"/>
                    <a:gd name="T4" fmla="*/ 2 w 181"/>
                    <a:gd name="T5" fmla="*/ 0 h 99"/>
                    <a:gd name="T6" fmla="*/ 2 w 181"/>
                    <a:gd name="T7" fmla="*/ 1 h 99"/>
                    <a:gd name="T8" fmla="*/ 2 w 181"/>
                    <a:gd name="T9" fmla="*/ 1 h 99"/>
                    <a:gd name="T10" fmla="*/ 0 w 181"/>
                    <a:gd name="T11" fmla="*/ 0 h 99"/>
                    <a:gd name="T12" fmla="*/ 0 w 181"/>
                    <a:gd name="T13" fmla="*/ 0 h 99"/>
                    <a:gd name="T14" fmla="*/ 0 60000 65536"/>
                    <a:gd name="T15" fmla="*/ 0 60000 65536"/>
                    <a:gd name="T16" fmla="*/ 0 60000 65536"/>
                    <a:gd name="T17" fmla="*/ 0 60000 65536"/>
                    <a:gd name="T18" fmla="*/ 0 60000 65536"/>
                    <a:gd name="T19" fmla="*/ 0 60000 65536"/>
                    <a:gd name="T20" fmla="*/ 0 60000 65536"/>
                    <a:gd name="T21" fmla="*/ 0 w 181"/>
                    <a:gd name="T22" fmla="*/ 0 h 99"/>
                    <a:gd name="T23" fmla="*/ 181 w 18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99">
                      <a:moveTo>
                        <a:pt x="0" y="0"/>
                      </a:moveTo>
                      <a:lnTo>
                        <a:pt x="92" y="15"/>
                      </a:lnTo>
                      <a:lnTo>
                        <a:pt x="160" y="32"/>
                      </a:lnTo>
                      <a:lnTo>
                        <a:pt x="181" y="76"/>
                      </a:lnTo>
                      <a:lnTo>
                        <a:pt x="156" y="99"/>
                      </a:lnTo>
                      <a:lnTo>
                        <a:pt x="0" y="0"/>
                      </a:lnTo>
                      <a:close/>
                    </a:path>
                  </a:pathLst>
                </a:custGeom>
                <a:solidFill>
                  <a:srgbClr val="EB8080"/>
                </a:solidFill>
                <a:ln w="9525">
                  <a:noFill/>
                  <a:round/>
                  <a:headEnd/>
                  <a:tailEnd/>
                </a:ln>
              </p:spPr>
              <p:txBody>
                <a:bodyPr/>
                <a:lstStyle/>
                <a:p>
                  <a:endParaRPr lang="id-ID"/>
                </a:p>
              </p:txBody>
            </p:sp>
            <p:sp>
              <p:nvSpPr>
                <p:cNvPr id="15700" name="Freeform 108"/>
                <p:cNvSpPr>
                  <a:spLocks/>
                </p:cNvSpPr>
                <p:nvPr/>
              </p:nvSpPr>
              <p:spPr bwMode="auto">
                <a:xfrm>
                  <a:off x="4547" y="1919"/>
                  <a:ext cx="32" cy="190"/>
                </a:xfrm>
                <a:custGeom>
                  <a:avLst/>
                  <a:gdLst>
                    <a:gd name="T0" fmla="*/ 0 w 65"/>
                    <a:gd name="T1" fmla="*/ 0 h 380"/>
                    <a:gd name="T2" fmla="*/ 0 w 65"/>
                    <a:gd name="T3" fmla="*/ 3 h 380"/>
                    <a:gd name="T4" fmla="*/ 0 w 65"/>
                    <a:gd name="T5" fmla="*/ 3 h 380"/>
                    <a:gd name="T6" fmla="*/ 1 w 65"/>
                    <a:gd name="T7" fmla="*/ 6 h 380"/>
                    <a:gd name="T8" fmla="*/ 0 w 65"/>
                    <a:gd name="T9" fmla="*/ 6 h 380"/>
                    <a:gd name="T10" fmla="*/ 0 w 65"/>
                    <a:gd name="T11" fmla="*/ 3 h 380"/>
                    <a:gd name="T12" fmla="*/ 0 w 65"/>
                    <a:gd name="T13" fmla="*/ 1 h 380"/>
                    <a:gd name="T14" fmla="*/ 0 w 65"/>
                    <a:gd name="T15" fmla="*/ 0 h 380"/>
                    <a:gd name="T16" fmla="*/ 0 w 65"/>
                    <a:gd name="T17" fmla="*/ 0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80"/>
                    <a:gd name="T29" fmla="*/ 65 w 65"/>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80">
                      <a:moveTo>
                        <a:pt x="29" y="0"/>
                      </a:moveTo>
                      <a:lnTo>
                        <a:pt x="25" y="167"/>
                      </a:lnTo>
                      <a:lnTo>
                        <a:pt x="48" y="243"/>
                      </a:lnTo>
                      <a:lnTo>
                        <a:pt x="65" y="348"/>
                      </a:lnTo>
                      <a:lnTo>
                        <a:pt x="21" y="380"/>
                      </a:lnTo>
                      <a:lnTo>
                        <a:pt x="0" y="209"/>
                      </a:lnTo>
                      <a:lnTo>
                        <a:pt x="4" y="101"/>
                      </a:lnTo>
                      <a:lnTo>
                        <a:pt x="29" y="0"/>
                      </a:lnTo>
                      <a:close/>
                    </a:path>
                  </a:pathLst>
                </a:custGeom>
                <a:solidFill>
                  <a:srgbClr val="EB8080"/>
                </a:solidFill>
                <a:ln w="9525">
                  <a:noFill/>
                  <a:round/>
                  <a:headEnd/>
                  <a:tailEnd/>
                </a:ln>
              </p:spPr>
              <p:txBody>
                <a:bodyPr/>
                <a:lstStyle/>
                <a:p>
                  <a:endParaRPr lang="id-ID"/>
                </a:p>
              </p:txBody>
            </p:sp>
            <p:sp>
              <p:nvSpPr>
                <p:cNvPr id="15701" name="Freeform 109"/>
                <p:cNvSpPr>
                  <a:spLocks/>
                </p:cNvSpPr>
                <p:nvPr/>
              </p:nvSpPr>
              <p:spPr bwMode="auto">
                <a:xfrm>
                  <a:off x="4200" y="1588"/>
                  <a:ext cx="317" cy="683"/>
                </a:xfrm>
                <a:custGeom>
                  <a:avLst/>
                  <a:gdLst>
                    <a:gd name="T0" fmla="*/ 2 w 635"/>
                    <a:gd name="T1" fmla="*/ 0 h 1365"/>
                    <a:gd name="T2" fmla="*/ 6 w 635"/>
                    <a:gd name="T3" fmla="*/ 6 h 1365"/>
                    <a:gd name="T4" fmla="*/ 6 w 635"/>
                    <a:gd name="T5" fmla="*/ 7 h 1365"/>
                    <a:gd name="T6" fmla="*/ 7 w 635"/>
                    <a:gd name="T7" fmla="*/ 8 h 1365"/>
                    <a:gd name="T8" fmla="*/ 7 w 635"/>
                    <a:gd name="T9" fmla="*/ 9 h 1365"/>
                    <a:gd name="T10" fmla="*/ 7 w 635"/>
                    <a:gd name="T11" fmla="*/ 11 h 1365"/>
                    <a:gd name="T12" fmla="*/ 7 w 635"/>
                    <a:gd name="T13" fmla="*/ 14 h 1365"/>
                    <a:gd name="T14" fmla="*/ 9 w 635"/>
                    <a:gd name="T15" fmla="*/ 11 h 1365"/>
                    <a:gd name="T16" fmla="*/ 7 w 635"/>
                    <a:gd name="T17" fmla="*/ 17 h 1365"/>
                    <a:gd name="T18" fmla="*/ 3 w 635"/>
                    <a:gd name="T19" fmla="*/ 19 h 1365"/>
                    <a:gd name="T20" fmla="*/ 3 w 635"/>
                    <a:gd name="T21" fmla="*/ 18 h 1365"/>
                    <a:gd name="T22" fmla="*/ 1 w 635"/>
                    <a:gd name="T23" fmla="*/ 20 h 1365"/>
                    <a:gd name="T24" fmla="*/ 0 w 635"/>
                    <a:gd name="T25" fmla="*/ 22 h 1365"/>
                    <a:gd name="T26" fmla="*/ 0 w 635"/>
                    <a:gd name="T27" fmla="*/ 18 h 1365"/>
                    <a:gd name="T28" fmla="*/ 2 w 635"/>
                    <a:gd name="T29" fmla="*/ 17 h 1365"/>
                    <a:gd name="T30" fmla="*/ 3 w 635"/>
                    <a:gd name="T31" fmla="*/ 17 h 1365"/>
                    <a:gd name="T32" fmla="*/ 2 w 635"/>
                    <a:gd name="T33" fmla="*/ 13 h 1365"/>
                    <a:gd name="T34" fmla="*/ 2 w 635"/>
                    <a:gd name="T35" fmla="*/ 10 h 1365"/>
                    <a:gd name="T36" fmla="*/ 3 w 635"/>
                    <a:gd name="T37" fmla="*/ 9 h 1365"/>
                    <a:gd name="T38" fmla="*/ 4 w 635"/>
                    <a:gd name="T39" fmla="*/ 5 h 1365"/>
                    <a:gd name="T40" fmla="*/ 2 w 635"/>
                    <a:gd name="T41" fmla="*/ 0 h 1365"/>
                    <a:gd name="T42" fmla="*/ 2 w 635"/>
                    <a:gd name="T43" fmla="*/ 0 h 1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5"/>
                    <a:gd name="T67" fmla="*/ 0 h 1365"/>
                    <a:gd name="T68" fmla="*/ 635 w 635"/>
                    <a:gd name="T69" fmla="*/ 1365 h 1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5" h="1365">
                      <a:moveTo>
                        <a:pt x="177" y="0"/>
                      </a:moveTo>
                      <a:lnTo>
                        <a:pt x="390" y="333"/>
                      </a:lnTo>
                      <a:lnTo>
                        <a:pt x="399" y="407"/>
                      </a:lnTo>
                      <a:lnTo>
                        <a:pt x="504" y="464"/>
                      </a:lnTo>
                      <a:lnTo>
                        <a:pt x="458" y="548"/>
                      </a:lnTo>
                      <a:lnTo>
                        <a:pt x="489" y="647"/>
                      </a:lnTo>
                      <a:lnTo>
                        <a:pt x="477" y="875"/>
                      </a:lnTo>
                      <a:lnTo>
                        <a:pt x="635" y="698"/>
                      </a:lnTo>
                      <a:lnTo>
                        <a:pt x="498" y="1048"/>
                      </a:lnTo>
                      <a:lnTo>
                        <a:pt x="244" y="1183"/>
                      </a:lnTo>
                      <a:lnTo>
                        <a:pt x="208" y="1135"/>
                      </a:lnTo>
                      <a:lnTo>
                        <a:pt x="99" y="1240"/>
                      </a:lnTo>
                      <a:lnTo>
                        <a:pt x="0" y="1365"/>
                      </a:lnTo>
                      <a:lnTo>
                        <a:pt x="25" y="1114"/>
                      </a:lnTo>
                      <a:lnTo>
                        <a:pt x="166" y="1033"/>
                      </a:lnTo>
                      <a:lnTo>
                        <a:pt x="213" y="1048"/>
                      </a:lnTo>
                      <a:lnTo>
                        <a:pt x="181" y="797"/>
                      </a:lnTo>
                      <a:lnTo>
                        <a:pt x="160" y="632"/>
                      </a:lnTo>
                      <a:lnTo>
                        <a:pt x="219" y="533"/>
                      </a:lnTo>
                      <a:lnTo>
                        <a:pt x="259" y="318"/>
                      </a:lnTo>
                      <a:lnTo>
                        <a:pt x="177" y="0"/>
                      </a:lnTo>
                      <a:close/>
                    </a:path>
                  </a:pathLst>
                </a:custGeom>
                <a:solidFill>
                  <a:srgbClr val="33AD99"/>
                </a:solidFill>
                <a:ln w="9525">
                  <a:noFill/>
                  <a:round/>
                  <a:headEnd/>
                  <a:tailEnd/>
                </a:ln>
              </p:spPr>
              <p:txBody>
                <a:bodyPr/>
                <a:lstStyle/>
                <a:p>
                  <a:endParaRPr lang="id-ID"/>
                </a:p>
              </p:txBody>
            </p:sp>
            <p:sp>
              <p:nvSpPr>
                <p:cNvPr id="15702" name="Freeform 110"/>
                <p:cNvSpPr>
                  <a:spLocks/>
                </p:cNvSpPr>
                <p:nvPr/>
              </p:nvSpPr>
              <p:spPr bwMode="auto">
                <a:xfrm>
                  <a:off x="4243" y="1588"/>
                  <a:ext cx="162" cy="534"/>
                </a:xfrm>
                <a:custGeom>
                  <a:avLst/>
                  <a:gdLst>
                    <a:gd name="T0" fmla="*/ 3 w 323"/>
                    <a:gd name="T1" fmla="*/ 1 h 1069"/>
                    <a:gd name="T2" fmla="*/ 5 w 323"/>
                    <a:gd name="T3" fmla="*/ 5 h 1069"/>
                    <a:gd name="T4" fmla="*/ 4 w 323"/>
                    <a:gd name="T5" fmla="*/ 8 h 1069"/>
                    <a:gd name="T6" fmla="*/ 6 w 323"/>
                    <a:gd name="T7" fmla="*/ 8 h 1069"/>
                    <a:gd name="T8" fmla="*/ 4 w 323"/>
                    <a:gd name="T9" fmla="*/ 10 h 1069"/>
                    <a:gd name="T10" fmla="*/ 5 w 323"/>
                    <a:gd name="T11" fmla="*/ 10 h 1069"/>
                    <a:gd name="T12" fmla="*/ 3 w 323"/>
                    <a:gd name="T13" fmla="*/ 12 h 1069"/>
                    <a:gd name="T14" fmla="*/ 3 w 323"/>
                    <a:gd name="T15" fmla="*/ 16 h 1069"/>
                    <a:gd name="T16" fmla="*/ 2 w 323"/>
                    <a:gd name="T17" fmla="*/ 12 h 1069"/>
                    <a:gd name="T18" fmla="*/ 3 w 323"/>
                    <a:gd name="T19" fmla="*/ 10 h 1069"/>
                    <a:gd name="T20" fmla="*/ 3 w 323"/>
                    <a:gd name="T21" fmla="*/ 6 h 1069"/>
                    <a:gd name="T22" fmla="*/ 2 w 323"/>
                    <a:gd name="T23" fmla="*/ 2 h 1069"/>
                    <a:gd name="T24" fmla="*/ 2 w 323"/>
                    <a:gd name="T25" fmla="*/ 0 h 1069"/>
                    <a:gd name="T26" fmla="*/ 0 w 323"/>
                    <a:gd name="T27" fmla="*/ 0 h 1069"/>
                    <a:gd name="T28" fmla="*/ 2 w 323"/>
                    <a:gd name="T29" fmla="*/ 0 h 1069"/>
                    <a:gd name="T30" fmla="*/ 3 w 323"/>
                    <a:gd name="T31" fmla="*/ 1 h 1069"/>
                    <a:gd name="T32" fmla="*/ 3 w 323"/>
                    <a:gd name="T33" fmla="*/ 1 h 10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
                    <a:gd name="T52" fmla="*/ 0 h 1069"/>
                    <a:gd name="T53" fmla="*/ 323 w 323"/>
                    <a:gd name="T54" fmla="*/ 1069 h 10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 h="1069">
                      <a:moveTo>
                        <a:pt x="150" y="126"/>
                      </a:moveTo>
                      <a:lnTo>
                        <a:pt x="275" y="365"/>
                      </a:lnTo>
                      <a:lnTo>
                        <a:pt x="239" y="533"/>
                      </a:lnTo>
                      <a:lnTo>
                        <a:pt x="323" y="557"/>
                      </a:lnTo>
                      <a:lnTo>
                        <a:pt x="203" y="673"/>
                      </a:lnTo>
                      <a:lnTo>
                        <a:pt x="311" y="689"/>
                      </a:lnTo>
                      <a:lnTo>
                        <a:pt x="167" y="808"/>
                      </a:lnTo>
                      <a:lnTo>
                        <a:pt x="135" y="1069"/>
                      </a:lnTo>
                      <a:lnTo>
                        <a:pt x="78" y="782"/>
                      </a:lnTo>
                      <a:lnTo>
                        <a:pt x="146" y="683"/>
                      </a:lnTo>
                      <a:lnTo>
                        <a:pt x="192" y="407"/>
                      </a:lnTo>
                      <a:lnTo>
                        <a:pt x="89" y="156"/>
                      </a:lnTo>
                      <a:lnTo>
                        <a:pt x="78" y="58"/>
                      </a:lnTo>
                      <a:lnTo>
                        <a:pt x="0" y="0"/>
                      </a:lnTo>
                      <a:lnTo>
                        <a:pt x="104" y="0"/>
                      </a:lnTo>
                      <a:lnTo>
                        <a:pt x="150" y="126"/>
                      </a:lnTo>
                      <a:close/>
                    </a:path>
                  </a:pathLst>
                </a:custGeom>
                <a:solidFill>
                  <a:srgbClr val="000000"/>
                </a:solidFill>
                <a:ln w="9525">
                  <a:noFill/>
                  <a:round/>
                  <a:headEnd/>
                  <a:tailEnd/>
                </a:ln>
              </p:spPr>
              <p:txBody>
                <a:bodyPr/>
                <a:lstStyle/>
                <a:p>
                  <a:endParaRPr lang="id-ID"/>
                </a:p>
              </p:txBody>
            </p:sp>
            <p:sp>
              <p:nvSpPr>
                <p:cNvPr id="15703" name="Freeform 111"/>
                <p:cNvSpPr>
                  <a:spLocks/>
                </p:cNvSpPr>
                <p:nvPr/>
              </p:nvSpPr>
              <p:spPr bwMode="auto">
                <a:xfrm>
                  <a:off x="4046" y="1768"/>
                  <a:ext cx="242" cy="539"/>
                </a:xfrm>
                <a:custGeom>
                  <a:avLst/>
                  <a:gdLst>
                    <a:gd name="T0" fmla="*/ 2 w 484"/>
                    <a:gd name="T1" fmla="*/ 5 h 1078"/>
                    <a:gd name="T2" fmla="*/ 2 w 484"/>
                    <a:gd name="T3" fmla="*/ 13 h 1078"/>
                    <a:gd name="T4" fmla="*/ 0 w 484"/>
                    <a:gd name="T5" fmla="*/ 13 h 1078"/>
                    <a:gd name="T6" fmla="*/ 0 w 484"/>
                    <a:gd name="T7" fmla="*/ 15 h 1078"/>
                    <a:gd name="T8" fmla="*/ 2 w 484"/>
                    <a:gd name="T9" fmla="*/ 17 h 1078"/>
                    <a:gd name="T10" fmla="*/ 5 w 484"/>
                    <a:gd name="T11" fmla="*/ 17 h 1078"/>
                    <a:gd name="T12" fmla="*/ 6 w 484"/>
                    <a:gd name="T13" fmla="*/ 17 h 1078"/>
                    <a:gd name="T14" fmla="*/ 8 w 484"/>
                    <a:gd name="T15" fmla="*/ 12 h 1078"/>
                    <a:gd name="T16" fmla="*/ 5 w 484"/>
                    <a:gd name="T17" fmla="*/ 15 h 1078"/>
                    <a:gd name="T18" fmla="*/ 4 w 484"/>
                    <a:gd name="T19" fmla="*/ 14 h 1078"/>
                    <a:gd name="T20" fmla="*/ 3 w 484"/>
                    <a:gd name="T21" fmla="*/ 10 h 1078"/>
                    <a:gd name="T22" fmla="*/ 3 w 484"/>
                    <a:gd name="T23" fmla="*/ 4 h 1078"/>
                    <a:gd name="T24" fmla="*/ 3 w 484"/>
                    <a:gd name="T25" fmla="*/ 0 h 1078"/>
                    <a:gd name="T26" fmla="*/ 2 w 484"/>
                    <a:gd name="T27" fmla="*/ 3 h 1078"/>
                    <a:gd name="T28" fmla="*/ 2 w 484"/>
                    <a:gd name="T29" fmla="*/ 5 h 1078"/>
                    <a:gd name="T30" fmla="*/ 2 w 484"/>
                    <a:gd name="T31" fmla="*/ 5 h 1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1078"/>
                    <a:gd name="T50" fmla="*/ 484 w 484"/>
                    <a:gd name="T51" fmla="*/ 1078 h 10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1078">
                      <a:moveTo>
                        <a:pt x="110" y="338"/>
                      </a:moveTo>
                      <a:lnTo>
                        <a:pt x="110" y="886"/>
                      </a:lnTo>
                      <a:lnTo>
                        <a:pt x="0" y="895"/>
                      </a:lnTo>
                      <a:lnTo>
                        <a:pt x="0" y="996"/>
                      </a:lnTo>
                      <a:lnTo>
                        <a:pt x="119" y="1072"/>
                      </a:lnTo>
                      <a:lnTo>
                        <a:pt x="290" y="1078"/>
                      </a:lnTo>
                      <a:lnTo>
                        <a:pt x="353" y="1041"/>
                      </a:lnTo>
                      <a:lnTo>
                        <a:pt x="484" y="808"/>
                      </a:lnTo>
                      <a:lnTo>
                        <a:pt x="275" y="1020"/>
                      </a:lnTo>
                      <a:lnTo>
                        <a:pt x="224" y="901"/>
                      </a:lnTo>
                      <a:lnTo>
                        <a:pt x="150" y="640"/>
                      </a:lnTo>
                      <a:lnTo>
                        <a:pt x="140" y="313"/>
                      </a:lnTo>
                      <a:lnTo>
                        <a:pt x="171" y="0"/>
                      </a:lnTo>
                      <a:lnTo>
                        <a:pt x="98" y="209"/>
                      </a:lnTo>
                      <a:lnTo>
                        <a:pt x="110" y="338"/>
                      </a:lnTo>
                      <a:close/>
                    </a:path>
                  </a:pathLst>
                </a:custGeom>
                <a:solidFill>
                  <a:srgbClr val="000000"/>
                </a:solidFill>
                <a:ln w="9525">
                  <a:noFill/>
                  <a:round/>
                  <a:headEnd/>
                  <a:tailEnd/>
                </a:ln>
              </p:spPr>
              <p:txBody>
                <a:bodyPr/>
                <a:lstStyle/>
                <a:p>
                  <a:endParaRPr lang="id-ID"/>
                </a:p>
              </p:txBody>
            </p:sp>
            <p:sp>
              <p:nvSpPr>
                <p:cNvPr id="15704" name="Freeform 112"/>
                <p:cNvSpPr>
                  <a:spLocks/>
                </p:cNvSpPr>
                <p:nvPr/>
              </p:nvSpPr>
              <p:spPr bwMode="auto">
                <a:xfrm>
                  <a:off x="4605" y="1536"/>
                  <a:ext cx="505" cy="453"/>
                </a:xfrm>
                <a:custGeom>
                  <a:avLst/>
                  <a:gdLst>
                    <a:gd name="T0" fmla="*/ 1 w 1009"/>
                    <a:gd name="T1" fmla="*/ 6 h 907"/>
                    <a:gd name="T2" fmla="*/ 3 w 1009"/>
                    <a:gd name="T3" fmla="*/ 5 h 907"/>
                    <a:gd name="T4" fmla="*/ 4 w 1009"/>
                    <a:gd name="T5" fmla="*/ 8 h 907"/>
                    <a:gd name="T6" fmla="*/ 5 w 1009"/>
                    <a:gd name="T7" fmla="*/ 9 h 907"/>
                    <a:gd name="T8" fmla="*/ 7 w 1009"/>
                    <a:gd name="T9" fmla="*/ 9 h 907"/>
                    <a:gd name="T10" fmla="*/ 7 w 1009"/>
                    <a:gd name="T11" fmla="*/ 8 h 907"/>
                    <a:gd name="T12" fmla="*/ 9 w 1009"/>
                    <a:gd name="T13" fmla="*/ 7 h 907"/>
                    <a:gd name="T14" fmla="*/ 11 w 1009"/>
                    <a:gd name="T15" fmla="*/ 8 h 907"/>
                    <a:gd name="T16" fmla="*/ 12 w 1009"/>
                    <a:gd name="T17" fmla="*/ 7 h 907"/>
                    <a:gd name="T18" fmla="*/ 14 w 1009"/>
                    <a:gd name="T19" fmla="*/ 8 h 907"/>
                    <a:gd name="T20" fmla="*/ 12 w 1009"/>
                    <a:gd name="T21" fmla="*/ 9 h 907"/>
                    <a:gd name="T22" fmla="*/ 11 w 1009"/>
                    <a:gd name="T23" fmla="*/ 11 h 907"/>
                    <a:gd name="T24" fmla="*/ 9 w 1009"/>
                    <a:gd name="T25" fmla="*/ 9 h 907"/>
                    <a:gd name="T26" fmla="*/ 10 w 1009"/>
                    <a:gd name="T27" fmla="*/ 11 h 907"/>
                    <a:gd name="T28" fmla="*/ 9 w 1009"/>
                    <a:gd name="T29" fmla="*/ 12 h 907"/>
                    <a:gd name="T30" fmla="*/ 8 w 1009"/>
                    <a:gd name="T31" fmla="*/ 13 h 907"/>
                    <a:gd name="T32" fmla="*/ 8 w 1009"/>
                    <a:gd name="T33" fmla="*/ 13 h 907"/>
                    <a:gd name="T34" fmla="*/ 13 w 1009"/>
                    <a:gd name="T35" fmla="*/ 14 h 907"/>
                    <a:gd name="T36" fmla="*/ 16 w 1009"/>
                    <a:gd name="T37" fmla="*/ 12 h 907"/>
                    <a:gd name="T38" fmla="*/ 16 w 1009"/>
                    <a:gd name="T39" fmla="*/ 10 h 907"/>
                    <a:gd name="T40" fmla="*/ 15 w 1009"/>
                    <a:gd name="T41" fmla="*/ 7 h 907"/>
                    <a:gd name="T42" fmla="*/ 12 w 1009"/>
                    <a:gd name="T43" fmla="*/ 6 h 907"/>
                    <a:gd name="T44" fmla="*/ 7 w 1009"/>
                    <a:gd name="T45" fmla="*/ 2 h 907"/>
                    <a:gd name="T46" fmla="*/ 4 w 1009"/>
                    <a:gd name="T47" fmla="*/ 0 h 907"/>
                    <a:gd name="T48" fmla="*/ 1 w 1009"/>
                    <a:gd name="T49" fmla="*/ 0 h 907"/>
                    <a:gd name="T50" fmla="*/ 0 w 1009"/>
                    <a:gd name="T51" fmla="*/ 1 h 907"/>
                    <a:gd name="T52" fmla="*/ 1 w 1009"/>
                    <a:gd name="T53" fmla="*/ 6 h 907"/>
                    <a:gd name="T54" fmla="*/ 1 w 1009"/>
                    <a:gd name="T55" fmla="*/ 6 h 9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9"/>
                    <a:gd name="T85" fmla="*/ 0 h 907"/>
                    <a:gd name="T86" fmla="*/ 1009 w 1009"/>
                    <a:gd name="T87" fmla="*/ 907 h 9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9" h="907">
                      <a:moveTo>
                        <a:pt x="57" y="416"/>
                      </a:moveTo>
                      <a:lnTo>
                        <a:pt x="165" y="359"/>
                      </a:lnTo>
                      <a:lnTo>
                        <a:pt x="217" y="536"/>
                      </a:lnTo>
                      <a:lnTo>
                        <a:pt x="300" y="637"/>
                      </a:lnTo>
                      <a:lnTo>
                        <a:pt x="393" y="625"/>
                      </a:lnTo>
                      <a:lnTo>
                        <a:pt x="426" y="526"/>
                      </a:lnTo>
                      <a:lnTo>
                        <a:pt x="572" y="496"/>
                      </a:lnTo>
                      <a:lnTo>
                        <a:pt x="692" y="547"/>
                      </a:lnTo>
                      <a:lnTo>
                        <a:pt x="716" y="464"/>
                      </a:lnTo>
                      <a:lnTo>
                        <a:pt x="847" y="526"/>
                      </a:lnTo>
                      <a:lnTo>
                        <a:pt x="732" y="616"/>
                      </a:lnTo>
                      <a:lnTo>
                        <a:pt x="665" y="709"/>
                      </a:lnTo>
                      <a:lnTo>
                        <a:pt x="551" y="631"/>
                      </a:lnTo>
                      <a:lnTo>
                        <a:pt x="597" y="718"/>
                      </a:lnTo>
                      <a:lnTo>
                        <a:pt x="555" y="813"/>
                      </a:lnTo>
                      <a:lnTo>
                        <a:pt x="488" y="838"/>
                      </a:lnTo>
                      <a:lnTo>
                        <a:pt x="498" y="865"/>
                      </a:lnTo>
                      <a:lnTo>
                        <a:pt x="806" y="907"/>
                      </a:lnTo>
                      <a:lnTo>
                        <a:pt x="977" y="777"/>
                      </a:lnTo>
                      <a:lnTo>
                        <a:pt x="1009" y="656"/>
                      </a:lnTo>
                      <a:lnTo>
                        <a:pt x="899" y="469"/>
                      </a:lnTo>
                      <a:lnTo>
                        <a:pt x="752" y="428"/>
                      </a:lnTo>
                      <a:lnTo>
                        <a:pt x="393" y="173"/>
                      </a:lnTo>
                      <a:lnTo>
                        <a:pt x="222" y="63"/>
                      </a:lnTo>
                      <a:lnTo>
                        <a:pt x="51" y="0"/>
                      </a:lnTo>
                      <a:lnTo>
                        <a:pt x="0" y="74"/>
                      </a:lnTo>
                      <a:lnTo>
                        <a:pt x="57" y="416"/>
                      </a:lnTo>
                      <a:close/>
                    </a:path>
                  </a:pathLst>
                </a:custGeom>
                <a:solidFill>
                  <a:srgbClr val="009999"/>
                </a:solidFill>
                <a:ln w="9525">
                  <a:noFill/>
                  <a:round/>
                  <a:headEnd/>
                  <a:tailEnd/>
                </a:ln>
              </p:spPr>
              <p:txBody>
                <a:bodyPr/>
                <a:lstStyle/>
                <a:p>
                  <a:endParaRPr lang="id-ID"/>
                </a:p>
              </p:txBody>
            </p:sp>
            <p:sp>
              <p:nvSpPr>
                <p:cNvPr id="15705" name="Freeform 113"/>
                <p:cNvSpPr>
                  <a:spLocks/>
                </p:cNvSpPr>
                <p:nvPr/>
              </p:nvSpPr>
              <p:spPr bwMode="auto">
                <a:xfrm>
                  <a:off x="4662" y="1702"/>
                  <a:ext cx="252" cy="152"/>
                </a:xfrm>
                <a:custGeom>
                  <a:avLst/>
                  <a:gdLst>
                    <a:gd name="T0" fmla="*/ 1 w 504"/>
                    <a:gd name="T1" fmla="*/ 0 h 304"/>
                    <a:gd name="T2" fmla="*/ 3 w 504"/>
                    <a:gd name="T3" fmla="*/ 0 h 304"/>
                    <a:gd name="T4" fmla="*/ 3 w 504"/>
                    <a:gd name="T5" fmla="*/ 1 h 304"/>
                    <a:gd name="T6" fmla="*/ 5 w 504"/>
                    <a:gd name="T7" fmla="*/ 2 h 304"/>
                    <a:gd name="T8" fmla="*/ 6 w 504"/>
                    <a:gd name="T9" fmla="*/ 2 h 304"/>
                    <a:gd name="T10" fmla="*/ 8 w 504"/>
                    <a:gd name="T11" fmla="*/ 2 h 304"/>
                    <a:gd name="T12" fmla="*/ 6 w 504"/>
                    <a:gd name="T13" fmla="*/ 2 h 304"/>
                    <a:gd name="T14" fmla="*/ 5 w 504"/>
                    <a:gd name="T15" fmla="*/ 5 h 304"/>
                    <a:gd name="T16" fmla="*/ 4 w 504"/>
                    <a:gd name="T17" fmla="*/ 5 h 304"/>
                    <a:gd name="T18" fmla="*/ 4 w 504"/>
                    <a:gd name="T19" fmla="*/ 3 h 304"/>
                    <a:gd name="T20" fmla="*/ 2 w 504"/>
                    <a:gd name="T21" fmla="*/ 1 h 304"/>
                    <a:gd name="T22" fmla="*/ 0 w 504"/>
                    <a:gd name="T23" fmla="*/ 1 h 304"/>
                    <a:gd name="T24" fmla="*/ 1 w 504"/>
                    <a:gd name="T25" fmla="*/ 0 h 304"/>
                    <a:gd name="T26" fmla="*/ 1 w 504"/>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304"/>
                    <a:gd name="T44" fmla="*/ 504 w 50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304">
                      <a:moveTo>
                        <a:pt x="9" y="0"/>
                      </a:moveTo>
                      <a:lnTo>
                        <a:pt x="186" y="0"/>
                      </a:lnTo>
                      <a:lnTo>
                        <a:pt x="165" y="47"/>
                      </a:lnTo>
                      <a:lnTo>
                        <a:pt x="285" y="173"/>
                      </a:lnTo>
                      <a:lnTo>
                        <a:pt x="348" y="131"/>
                      </a:lnTo>
                      <a:lnTo>
                        <a:pt x="504" y="173"/>
                      </a:lnTo>
                      <a:lnTo>
                        <a:pt x="348" y="188"/>
                      </a:lnTo>
                      <a:lnTo>
                        <a:pt x="285" y="304"/>
                      </a:lnTo>
                      <a:lnTo>
                        <a:pt x="239" y="287"/>
                      </a:lnTo>
                      <a:lnTo>
                        <a:pt x="228" y="193"/>
                      </a:lnTo>
                      <a:lnTo>
                        <a:pt x="120" y="47"/>
                      </a:lnTo>
                      <a:lnTo>
                        <a:pt x="0" y="38"/>
                      </a:lnTo>
                      <a:lnTo>
                        <a:pt x="9" y="0"/>
                      </a:lnTo>
                      <a:close/>
                    </a:path>
                  </a:pathLst>
                </a:custGeom>
                <a:solidFill>
                  <a:srgbClr val="000000"/>
                </a:solidFill>
                <a:ln w="9525">
                  <a:noFill/>
                  <a:round/>
                  <a:headEnd/>
                  <a:tailEnd/>
                </a:ln>
              </p:spPr>
              <p:txBody>
                <a:bodyPr/>
                <a:lstStyle/>
                <a:p>
                  <a:endParaRPr lang="id-ID"/>
                </a:p>
              </p:txBody>
            </p:sp>
            <p:sp>
              <p:nvSpPr>
                <p:cNvPr id="15706" name="Freeform 114"/>
                <p:cNvSpPr>
                  <a:spLocks/>
                </p:cNvSpPr>
                <p:nvPr/>
              </p:nvSpPr>
              <p:spPr bwMode="auto">
                <a:xfrm>
                  <a:off x="4935" y="1826"/>
                  <a:ext cx="162" cy="135"/>
                </a:xfrm>
                <a:custGeom>
                  <a:avLst/>
                  <a:gdLst>
                    <a:gd name="T0" fmla="*/ 1 w 323"/>
                    <a:gd name="T1" fmla="*/ 1 h 270"/>
                    <a:gd name="T2" fmla="*/ 0 w 323"/>
                    <a:gd name="T3" fmla="*/ 3 h 270"/>
                    <a:gd name="T4" fmla="*/ 3 w 323"/>
                    <a:gd name="T5" fmla="*/ 4 h 270"/>
                    <a:gd name="T6" fmla="*/ 5 w 323"/>
                    <a:gd name="T7" fmla="*/ 2 h 270"/>
                    <a:gd name="T8" fmla="*/ 6 w 323"/>
                    <a:gd name="T9" fmla="*/ 1 h 270"/>
                    <a:gd name="T10" fmla="*/ 4 w 323"/>
                    <a:gd name="T11" fmla="*/ 1 h 270"/>
                    <a:gd name="T12" fmla="*/ 3 w 323"/>
                    <a:gd name="T13" fmla="*/ 0 h 270"/>
                    <a:gd name="T14" fmla="*/ 3 w 323"/>
                    <a:gd name="T15" fmla="*/ 1 h 270"/>
                    <a:gd name="T16" fmla="*/ 2 w 323"/>
                    <a:gd name="T17" fmla="*/ 1 h 270"/>
                    <a:gd name="T18" fmla="*/ 1 w 323"/>
                    <a:gd name="T19" fmla="*/ 1 h 270"/>
                    <a:gd name="T20" fmla="*/ 1 w 323"/>
                    <a:gd name="T21" fmla="*/ 1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270"/>
                    <a:gd name="T35" fmla="*/ 323 w 323"/>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270">
                      <a:moveTo>
                        <a:pt x="40" y="127"/>
                      </a:moveTo>
                      <a:lnTo>
                        <a:pt x="0" y="254"/>
                      </a:lnTo>
                      <a:lnTo>
                        <a:pt x="156" y="270"/>
                      </a:lnTo>
                      <a:lnTo>
                        <a:pt x="287" y="156"/>
                      </a:lnTo>
                      <a:lnTo>
                        <a:pt x="323" y="45"/>
                      </a:lnTo>
                      <a:lnTo>
                        <a:pt x="244" y="45"/>
                      </a:lnTo>
                      <a:lnTo>
                        <a:pt x="181" y="0"/>
                      </a:lnTo>
                      <a:lnTo>
                        <a:pt x="169" y="116"/>
                      </a:lnTo>
                      <a:lnTo>
                        <a:pt x="103" y="81"/>
                      </a:lnTo>
                      <a:lnTo>
                        <a:pt x="40" y="127"/>
                      </a:lnTo>
                      <a:close/>
                    </a:path>
                  </a:pathLst>
                </a:custGeom>
                <a:solidFill>
                  <a:srgbClr val="003333"/>
                </a:solidFill>
                <a:ln w="9525">
                  <a:noFill/>
                  <a:round/>
                  <a:headEnd/>
                  <a:tailEnd/>
                </a:ln>
              </p:spPr>
              <p:txBody>
                <a:bodyPr/>
                <a:lstStyle/>
                <a:p>
                  <a:endParaRPr lang="id-ID"/>
                </a:p>
              </p:txBody>
            </p:sp>
            <p:sp>
              <p:nvSpPr>
                <p:cNvPr id="15707" name="Freeform 115"/>
                <p:cNvSpPr>
                  <a:spLocks/>
                </p:cNvSpPr>
                <p:nvPr/>
              </p:nvSpPr>
              <p:spPr bwMode="auto">
                <a:xfrm>
                  <a:off x="4845" y="1854"/>
                  <a:ext cx="81" cy="105"/>
                </a:xfrm>
                <a:custGeom>
                  <a:avLst/>
                  <a:gdLst>
                    <a:gd name="T0" fmla="*/ 2 w 161"/>
                    <a:gd name="T1" fmla="*/ 0 h 209"/>
                    <a:gd name="T2" fmla="*/ 3 w 161"/>
                    <a:gd name="T3" fmla="*/ 1 h 209"/>
                    <a:gd name="T4" fmla="*/ 3 w 161"/>
                    <a:gd name="T5" fmla="*/ 2 h 209"/>
                    <a:gd name="T6" fmla="*/ 2 w 161"/>
                    <a:gd name="T7" fmla="*/ 3 h 209"/>
                    <a:gd name="T8" fmla="*/ 2 w 161"/>
                    <a:gd name="T9" fmla="*/ 4 h 209"/>
                    <a:gd name="T10" fmla="*/ 0 w 161"/>
                    <a:gd name="T11" fmla="*/ 4 h 209"/>
                    <a:gd name="T12" fmla="*/ 2 w 161"/>
                    <a:gd name="T13" fmla="*/ 3 h 209"/>
                    <a:gd name="T14" fmla="*/ 2 w 161"/>
                    <a:gd name="T15" fmla="*/ 2 h 209"/>
                    <a:gd name="T16" fmla="*/ 2 w 161"/>
                    <a:gd name="T17" fmla="*/ 0 h 209"/>
                    <a:gd name="T18" fmla="*/ 2 w 161"/>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209"/>
                    <a:gd name="T32" fmla="*/ 161 w 161"/>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209">
                      <a:moveTo>
                        <a:pt x="80" y="0"/>
                      </a:moveTo>
                      <a:lnTo>
                        <a:pt x="150" y="30"/>
                      </a:lnTo>
                      <a:lnTo>
                        <a:pt x="161" y="80"/>
                      </a:lnTo>
                      <a:lnTo>
                        <a:pt x="125" y="167"/>
                      </a:lnTo>
                      <a:lnTo>
                        <a:pt x="91" y="209"/>
                      </a:lnTo>
                      <a:lnTo>
                        <a:pt x="0" y="199"/>
                      </a:lnTo>
                      <a:lnTo>
                        <a:pt x="76" y="182"/>
                      </a:lnTo>
                      <a:lnTo>
                        <a:pt x="121" y="70"/>
                      </a:lnTo>
                      <a:lnTo>
                        <a:pt x="80" y="0"/>
                      </a:lnTo>
                      <a:close/>
                    </a:path>
                  </a:pathLst>
                </a:custGeom>
                <a:solidFill>
                  <a:srgbClr val="000000"/>
                </a:solidFill>
                <a:ln w="9525">
                  <a:noFill/>
                  <a:round/>
                  <a:headEnd/>
                  <a:tailEnd/>
                </a:ln>
              </p:spPr>
              <p:txBody>
                <a:bodyPr/>
                <a:lstStyle/>
                <a:p>
                  <a:endParaRPr lang="id-ID"/>
                </a:p>
              </p:txBody>
            </p:sp>
            <p:sp>
              <p:nvSpPr>
                <p:cNvPr id="15708" name="Freeform 116"/>
                <p:cNvSpPr>
                  <a:spLocks/>
                </p:cNvSpPr>
                <p:nvPr/>
              </p:nvSpPr>
              <p:spPr bwMode="auto">
                <a:xfrm>
                  <a:off x="4667" y="2000"/>
                  <a:ext cx="214" cy="253"/>
                </a:xfrm>
                <a:custGeom>
                  <a:avLst/>
                  <a:gdLst>
                    <a:gd name="T0" fmla="*/ 5 w 428"/>
                    <a:gd name="T1" fmla="*/ 0 h 505"/>
                    <a:gd name="T2" fmla="*/ 6 w 428"/>
                    <a:gd name="T3" fmla="*/ 3 h 505"/>
                    <a:gd name="T4" fmla="*/ 5 w 428"/>
                    <a:gd name="T5" fmla="*/ 6 h 505"/>
                    <a:gd name="T6" fmla="*/ 3 w 428"/>
                    <a:gd name="T7" fmla="*/ 7 h 505"/>
                    <a:gd name="T8" fmla="*/ 0 w 428"/>
                    <a:gd name="T9" fmla="*/ 8 h 505"/>
                    <a:gd name="T10" fmla="*/ 3 w 428"/>
                    <a:gd name="T11" fmla="*/ 8 h 505"/>
                    <a:gd name="T12" fmla="*/ 6 w 428"/>
                    <a:gd name="T13" fmla="*/ 8 h 505"/>
                    <a:gd name="T14" fmla="*/ 7 w 428"/>
                    <a:gd name="T15" fmla="*/ 6 h 505"/>
                    <a:gd name="T16" fmla="*/ 7 w 428"/>
                    <a:gd name="T17" fmla="*/ 3 h 505"/>
                    <a:gd name="T18" fmla="*/ 5 w 428"/>
                    <a:gd name="T19" fmla="*/ 0 h 505"/>
                    <a:gd name="T20" fmla="*/ 5 w 428"/>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505"/>
                    <a:gd name="T35" fmla="*/ 428 w 42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505">
                      <a:moveTo>
                        <a:pt x="308" y="0"/>
                      </a:moveTo>
                      <a:lnTo>
                        <a:pt x="333" y="161"/>
                      </a:lnTo>
                      <a:lnTo>
                        <a:pt x="293" y="323"/>
                      </a:lnTo>
                      <a:lnTo>
                        <a:pt x="209" y="406"/>
                      </a:lnTo>
                      <a:lnTo>
                        <a:pt x="0" y="458"/>
                      </a:lnTo>
                      <a:lnTo>
                        <a:pt x="156" y="505"/>
                      </a:lnTo>
                      <a:lnTo>
                        <a:pt x="333" y="484"/>
                      </a:lnTo>
                      <a:lnTo>
                        <a:pt x="422" y="380"/>
                      </a:lnTo>
                      <a:lnTo>
                        <a:pt x="428" y="167"/>
                      </a:lnTo>
                      <a:lnTo>
                        <a:pt x="308" y="0"/>
                      </a:lnTo>
                      <a:close/>
                    </a:path>
                  </a:pathLst>
                </a:custGeom>
                <a:solidFill>
                  <a:srgbClr val="A3A3D6"/>
                </a:solidFill>
                <a:ln w="9525">
                  <a:noFill/>
                  <a:round/>
                  <a:headEnd/>
                  <a:tailEnd/>
                </a:ln>
              </p:spPr>
              <p:txBody>
                <a:bodyPr/>
                <a:lstStyle/>
                <a:p>
                  <a:endParaRPr lang="id-ID"/>
                </a:p>
              </p:txBody>
            </p:sp>
            <p:sp>
              <p:nvSpPr>
                <p:cNvPr id="15709" name="Freeform 117"/>
                <p:cNvSpPr>
                  <a:spLocks/>
                </p:cNvSpPr>
                <p:nvPr/>
              </p:nvSpPr>
              <p:spPr bwMode="auto">
                <a:xfrm>
                  <a:off x="4536" y="1712"/>
                  <a:ext cx="69" cy="72"/>
                </a:xfrm>
                <a:custGeom>
                  <a:avLst/>
                  <a:gdLst>
                    <a:gd name="T0" fmla="*/ 0 w 139"/>
                    <a:gd name="T1" fmla="*/ 1 h 144"/>
                    <a:gd name="T2" fmla="*/ 1 w 139"/>
                    <a:gd name="T3" fmla="*/ 0 h 144"/>
                    <a:gd name="T4" fmla="*/ 1 w 139"/>
                    <a:gd name="T5" fmla="*/ 1 h 144"/>
                    <a:gd name="T6" fmla="*/ 1 w 139"/>
                    <a:gd name="T7" fmla="*/ 1 h 144"/>
                    <a:gd name="T8" fmla="*/ 2 w 139"/>
                    <a:gd name="T9" fmla="*/ 1 h 144"/>
                    <a:gd name="T10" fmla="*/ 1 w 139"/>
                    <a:gd name="T11" fmla="*/ 2 h 144"/>
                    <a:gd name="T12" fmla="*/ 0 w 139"/>
                    <a:gd name="T13" fmla="*/ 1 h 144"/>
                    <a:gd name="T14" fmla="*/ 0 w 139"/>
                    <a:gd name="T15" fmla="*/ 1 h 144"/>
                    <a:gd name="T16" fmla="*/ 0 w 139"/>
                    <a:gd name="T17" fmla="*/ 1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44"/>
                    <a:gd name="T29" fmla="*/ 139 w 139"/>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44">
                      <a:moveTo>
                        <a:pt x="19" y="5"/>
                      </a:moveTo>
                      <a:lnTo>
                        <a:pt x="78" y="0"/>
                      </a:lnTo>
                      <a:lnTo>
                        <a:pt x="97" y="70"/>
                      </a:lnTo>
                      <a:lnTo>
                        <a:pt x="97" y="106"/>
                      </a:lnTo>
                      <a:lnTo>
                        <a:pt x="139" y="123"/>
                      </a:lnTo>
                      <a:lnTo>
                        <a:pt x="88" y="144"/>
                      </a:lnTo>
                      <a:lnTo>
                        <a:pt x="0" y="36"/>
                      </a:lnTo>
                      <a:lnTo>
                        <a:pt x="19" y="5"/>
                      </a:lnTo>
                      <a:close/>
                    </a:path>
                  </a:pathLst>
                </a:custGeom>
                <a:solidFill>
                  <a:srgbClr val="333333"/>
                </a:solidFill>
                <a:ln w="9525">
                  <a:noFill/>
                  <a:round/>
                  <a:headEnd/>
                  <a:tailEnd/>
                </a:ln>
              </p:spPr>
              <p:txBody>
                <a:bodyPr/>
                <a:lstStyle/>
                <a:p>
                  <a:endParaRPr lang="id-ID"/>
                </a:p>
              </p:txBody>
            </p:sp>
            <p:sp>
              <p:nvSpPr>
                <p:cNvPr id="15710" name="Freeform 118"/>
                <p:cNvSpPr>
                  <a:spLocks/>
                </p:cNvSpPr>
                <p:nvPr/>
              </p:nvSpPr>
              <p:spPr bwMode="auto">
                <a:xfrm>
                  <a:off x="4479" y="1297"/>
                  <a:ext cx="279" cy="250"/>
                </a:xfrm>
                <a:custGeom>
                  <a:avLst/>
                  <a:gdLst>
                    <a:gd name="T0" fmla="*/ 8 w 559"/>
                    <a:gd name="T1" fmla="*/ 3 h 500"/>
                    <a:gd name="T2" fmla="*/ 8 w 559"/>
                    <a:gd name="T3" fmla="*/ 4 h 500"/>
                    <a:gd name="T4" fmla="*/ 7 w 559"/>
                    <a:gd name="T5" fmla="*/ 4 h 500"/>
                    <a:gd name="T6" fmla="*/ 7 w 559"/>
                    <a:gd name="T7" fmla="*/ 5 h 500"/>
                    <a:gd name="T8" fmla="*/ 6 w 559"/>
                    <a:gd name="T9" fmla="*/ 5 h 500"/>
                    <a:gd name="T10" fmla="*/ 6 w 559"/>
                    <a:gd name="T11" fmla="*/ 5 h 500"/>
                    <a:gd name="T12" fmla="*/ 6 w 559"/>
                    <a:gd name="T13" fmla="*/ 6 h 500"/>
                    <a:gd name="T14" fmla="*/ 5 w 559"/>
                    <a:gd name="T15" fmla="*/ 6 h 500"/>
                    <a:gd name="T16" fmla="*/ 5 w 559"/>
                    <a:gd name="T17" fmla="*/ 7 h 500"/>
                    <a:gd name="T18" fmla="*/ 4 w 559"/>
                    <a:gd name="T19" fmla="*/ 7 h 500"/>
                    <a:gd name="T20" fmla="*/ 0 w 559"/>
                    <a:gd name="T21" fmla="*/ 8 h 500"/>
                    <a:gd name="T22" fmla="*/ 1 w 559"/>
                    <a:gd name="T23" fmla="*/ 7 h 500"/>
                    <a:gd name="T24" fmla="*/ 2 w 559"/>
                    <a:gd name="T25" fmla="*/ 5 h 500"/>
                    <a:gd name="T26" fmla="*/ 3 w 559"/>
                    <a:gd name="T27" fmla="*/ 5 h 500"/>
                    <a:gd name="T28" fmla="*/ 3 w 559"/>
                    <a:gd name="T29" fmla="*/ 3 h 500"/>
                    <a:gd name="T30" fmla="*/ 1 w 559"/>
                    <a:gd name="T31" fmla="*/ 2 h 500"/>
                    <a:gd name="T32" fmla="*/ 3 w 559"/>
                    <a:gd name="T33" fmla="*/ 1 h 500"/>
                    <a:gd name="T34" fmla="*/ 6 w 559"/>
                    <a:gd name="T35" fmla="*/ 3 h 500"/>
                    <a:gd name="T36" fmla="*/ 7 w 559"/>
                    <a:gd name="T37" fmla="*/ 0 h 500"/>
                    <a:gd name="T38" fmla="*/ 8 w 559"/>
                    <a:gd name="T39" fmla="*/ 1 h 500"/>
                    <a:gd name="T40" fmla="*/ 8 w 559"/>
                    <a:gd name="T41" fmla="*/ 3 h 500"/>
                    <a:gd name="T42" fmla="*/ 8 w 559"/>
                    <a:gd name="T43" fmla="*/ 3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9"/>
                    <a:gd name="T67" fmla="*/ 0 h 500"/>
                    <a:gd name="T68" fmla="*/ 559 w 55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9" h="500">
                      <a:moveTo>
                        <a:pt x="538" y="179"/>
                      </a:moveTo>
                      <a:lnTo>
                        <a:pt x="523" y="194"/>
                      </a:lnTo>
                      <a:lnTo>
                        <a:pt x="489" y="230"/>
                      </a:lnTo>
                      <a:lnTo>
                        <a:pt x="454" y="268"/>
                      </a:lnTo>
                      <a:lnTo>
                        <a:pt x="437" y="291"/>
                      </a:lnTo>
                      <a:lnTo>
                        <a:pt x="424" y="310"/>
                      </a:lnTo>
                      <a:lnTo>
                        <a:pt x="401" y="344"/>
                      </a:lnTo>
                      <a:lnTo>
                        <a:pt x="376" y="374"/>
                      </a:lnTo>
                      <a:lnTo>
                        <a:pt x="367" y="389"/>
                      </a:lnTo>
                      <a:lnTo>
                        <a:pt x="291" y="431"/>
                      </a:lnTo>
                      <a:lnTo>
                        <a:pt x="0" y="500"/>
                      </a:lnTo>
                      <a:lnTo>
                        <a:pt x="97" y="424"/>
                      </a:lnTo>
                      <a:lnTo>
                        <a:pt x="169" y="319"/>
                      </a:lnTo>
                      <a:lnTo>
                        <a:pt x="253" y="274"/>
                      </a:lnTo>
                      <a:lnTo>
                        <a:pt x="234" y="182"/>
                      </a:lnTo>
                      <a:lnTo>
                        <a:pt x="124" y="123"/>
                      </a:lnTo>
                      <a:lnTo>
                        <a:pt x="192" y="25"/>
                      </a:lnTo>
                      <a:lnTo>
                        <a:pt x="424" y="139"/>
                      </a:lnTo>
                      <a:lnTo>
                        <a:pt x="460" y="0"/>
                      </a:lnTo>
                      <a:lnTo>
                        <a:pt x="559" y="11"/>
                      </a:lnTo>
                      <a:lnTo>
                        <a:pt x="538" y="179"/>
                      </a:lnTo>
                      <a:close/>
                    </a:path>
                  </a:pathLst>
                </a:custGeom>
                <a:solidFill>
                  <a:srgbClr val="FFB59E"/>
                </a:solidFill>
                <a:ln w="9525">
                  <a:noFill/>
                  <a:round/>
                  <a:headEnd/>
                  <a:tailEnd/>
                </a:ln>
              </p:spPr>
              <p:txBody>
                <a:bodyPr/>
                <a:lstStyle/>
                <a:p>
                  <a:endParaRPr lang="id-ID"/>
                </a:p>
              </p:txBody>
            </p:sp>
            <p:sp>
              <p:nvSpPr>
                <p:cNvPr id="15711" name="Freeform 119"/>
                <p:cNvSpPr>
                  <a:spLocks/>
                </p:cNvSpPr>
                <p:nvPr/>
              </p:nvSpPr>
              <p:spPr bwMode="auto">
                <a:xfrm>
                  <a:off x="4629" y="1364"/>
                  <a:ext cx="63" cy="49"/>
                </a:xfrm>
                <a:custGeom>
                  <a:avLst/>
                  <a:gdLst>
                    <a:gd name="T0" fmla="*/ 0 w 126"/>
                    <a:gd name="T1" fmla="*/ 0 h 99"/>
                    <a:gd name="T2" fmla="*/ 0 w 126"/>
                    <a:gd name="T3" fmla="*/ 0 h 99"/>
                    <a:gd name="T4" fmla="*/ 2 w 126"/>
                    <a:gd name="T5" fmla="*/ 0 h 99"/>
                    <a:gd name="T6" fmla="*/ 2 w 126"/>
                    <a:gd name="T7" fmla="*/ 1 h 99"/>
                    <a:gd name="T8" fmla="*/ 2 w 126"/>
                    <a:gd name="T9" fmla="*/ 1 h 99"/>
                    <a:gd name="T10" fmla="*/ 0 w 126"/>
                    <a:gd name="T11" fmla="*/ 0 h 99"/>
                    <a:gd name="T12" fmla="*/ 0 w 126"/>
                    <a:gd name="T13" fmla="*/ 0 h 99"/>
                    <a:gd name="T14" fmla="*/ 0 60000 65536"/>
                    <a:gd name="T15" fmla="*/ 0 60000 65536"/>
                    <a:gd name="T16" fmla="*/ 0 60000 65536"/>
                    <a:gd name="T17" fmla="*/ 0 60000 65536"/>
                    <a:gd name="T18" fmla="*/ 0 60000 65536"/>
                    <a:gd name="T19" fmla="*/ 0 60000 65536"/>
                    <a:gd name="T20" fmla="*/ 0 60000 65536"/>
                    <a:gd name="T21" fmla="*/ 0 w 126"/>
                    <a:gd name="T22" fmla="*/ 0 h 99"/>
                    <a:gd name="T23" fmla="*/ 126 w 1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99">
                      <a:moveTo>
                        <a:pt x="0" y="44"/>
                      </a:moveTo>
                      <a:lnTo>
                        <a:pt x="0" y="0"/>
                      </a:lnTo>
                      <a:lnTo>
                        <a:pt x="80" y="0"/>
                      </a:lnTo>
                      <a:lnTo>
                        <a:pt x="126" y="78"/>
                      </a:lnTo>
                      <a:lnTo>
                        <a:pt x="95" y="99"/>
                      </a:lnTo>
                      <a:lnTo>
                        <a:pt x="0" y="44"/>
                      </a:lnTo>
                      <a:close/>
                    </a:path>
                  </a:pathLst>
                </a:custGeom>
                <a:solidFill>
                  <a:srgbClr val="4D4D4D"/>
                </a:solidFill>
                <a:ln w="9525">
                  <a:noFill/>
                  <a:round/>
                  <a:headEnd/>
                  <a:tailEnd/>
                </a:ln>
              </p:spPr>
              <p:txBody>
                <a:bodyPr/>
                <a:lstStyle/>
                <a:p>
                  <a:endParaRPr lang="id-ID"/>
                </a:p>
              </p:txBody>
            </p:sp>
            <p:sp>
              <p:nvSpPr>
                <p:cNvPr id="15712" name="Freeform 120"/>
                <p:cNvSpPr>
                  <a:spLocks/>
                </p:cNvSpPr>
                <p:nvPr/>
              </p:nvSpPr>
              <p:spPr bwMode="auto">
                <a:xfrm>
                  <a:off x="4700" y="1392"/>
                  <a:ext cx="36" cy="42"/>
                </a:xfrm>
                <a:custGeom>
                  <a:avLst/>
                  <a:gdLst>
                    <a:gd name="T0" fmla="*/ 1 w 70"/>
                    <a:gd name="T1" fmla="*/ 0 h 86"/>
                    <a:gd name="T2" fmla="*/ 1 w 70"/>
                    <a:gd name="T3" fmla="*/ 0 h 86"/>
                    <a:gd name="T4" fmla="*/ 2 w 70"/>
                    <a:gd name="T5" fmla="*/ 1 h 86"/>
                    <a:gd name="T6" fmla="*/ 1 w 70"/>
                    <a:gd name="T7" fmla="*/ 1 h 86"/>
                    <a:gd name="T8" fmla="*/ 0 w 70"/>
                    <a:gd name="T9" fmla="*/ 0 h 86"/>
                    <a:gd name="T10" fmla="*/ 1 w 70"/>
                    <a:gd name="T11" fmla="*/ 0 h 86"/>
                    <a:gd name="T12" fmla="*/ 1 w 70"/>
                    <a:gd name="T13" fmla="*/ 0 h 86"/>
                    <a:gd name="T14" fmla="*/ 0 60000 65536"/>
                    <a:gd name="T15" fmla="*/ 0 60000 65536"/>
                    <a:gd name="T16" fmla="*/ 0 60000 65536"/>
                    <a:gd name="T17" fmla="*/ 0 60000 65536"/>
                    <a:gd name="T18" fmla="*/ 0 60000 65536"/>
                    <a:gd name="T19" fmla="*/ 0 60000 65536"/>
                    <a:gd name="T20" fmla="*/ 0 60000 65536"/>
                    <a:gd name="T21" fmla="*/ 0 w 70"/>
                    <a:gd name="T22" fmla="*/ 0 h 86"/>
                    <a:gd name="T23" fmla="*/ 70 w 70"/>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86">
                      <a:moveTo>
                        <a:pt x="15" y="4"/>
                      </a:moveTo>
                      <a:lnTo>
                        <a:pt x="63" y="0"/>
                      </a:lnTo>
                      <a:lnTo>
                        <a:pt x="70" y="70"/>
                      </a:lnTo>
                      <a:lnTo>
                        <a:pt x="15" y="86"/>
                      </a:lnTo>
                      <a:lnTo>
                        <a:pt x="0" y="51"/>
                      </a:lnTo>
                      <a:lnTo>
                        <a:pt x="15" y="4"/>
                      </a:lnTo>
                      <a:close/>
                    </a:path>
                  </a:pathLst>
                </a:custGeom>
                <a:solidFill>
                  <a:srgbClr val="4D4D4D"/>
                </a:solidFill>
                <a:ln w="9525">
                  <a:noFill/>
                  <a:round/>
                  <a:headEnd/>
                  <a:tailEnd/>
                </a:ln>
              </p:spPr>
              <p:txBody>
                <a:bodyPr/>
                <a:lstStyle/>
                <a:p>
                  <a:endParaRPr lang="id-ID"/>
                </a:p>
              </p:txBody>
            </p:sp>
            <p:sp>
              <p:nvSpPr>
                <p:cNvPr id="15713" name="Freeform 121"/>
                <p:cNvSpPr>
                  <a:spLocks/>
                </p:cNvSpPr>
                <p:nvPr/>
              </p:nvSpPr>
              <p:spPr bwMode="auto">
                <a:xfrm>
                  <a:off x="4614" y="1315"/>
                  <a:ext cx="80" cy="22"/>
                </a:xfrm>
                <a:custGeom>
                  <a:avLst/>
                  <a:gdLst>
                    <a:gd name="T0" fmla="*/ 0 w 160"/>
                    <a:gd name="T1" fmla="*/ 1 h 44"/>
                    <a:gd name="T2" fmla="*/ 1 w 160"/>
                    <a:gd name="T3" fmla="*/ 0 h 44"/>
                    <a:gd name="T4" fmla="*/ 3 w 160"/>
                    <a:gd name="T5" fmla="*/ 1 h 44"/>
                    <a:gd name="T6" fmla="*/ 1 w 160"/>
                    <a:gd name="T7" fmla="*/ 1 h 44"/>
                    <a:gd name="T8" fmla="*/ 0 w 160"/>
                    <a:gd name="T9" fmla="*/ 1 h 44"/>
                    <a:gd name="T10" fmla="*/ 0 w 160"/>
                    <a:gd name="T11" fmla="*/ 1 h 44"/>
                    <a:gd name="T12" fmla="*/ 0 60000 65536"/>
                    <a:gd name="T13" fmla="*/ 0 60000 65536"/>
                    <a:gd name="T14" fmla="*/ 0 60000 65536"/>
                    <a:gd name="T15" fmla="*/ 0 60000 65536"/>
                    <a:gd name="T16" fmla="*/ 0 60000 65536"/>
                    <a:gd name="T17" fmla="*/ 0 60000 65536"/>
                    <a:gd name="T18" fmla="*/ 0 w 160"/>
                    <a:gd name="T19" fmla="*/ 0 h 44"/>
                    <a:gd name="T20" fmla="*/ 160 w 16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0" h="44">
                      <a:moveTo>
                        <a:pt x="0" y="8"/>
                      </a:moveTo>
                      <a:lnTo>
                        <a:pt x="74" y="0"/>
                      </a:lnTo>
                      <a:lnTo>
                        <a:pt x="160" y="42"/>
                      </a:lnTo>
                      <a:lnTo>
                        <a:pt x="66" y="44"/>
                      </a:lnTo>
                      <a:lnTo>
                        <a:pt x="0" y="8"/>
                      </a:lnTo>
                      <a:close/>
                    </a:path>
                  </a:pathLst>
                </a:custGeom>
                <a:solidFill>
                  <a:srgbClr val="CCCCFF"/>
                </a:solidFill>
                <a:ln w="9525">
                  <a:noFill/>
                  <a:round/>
                  <a:headEnd/>
                  <a:tailEnd/>
                </a:ln>
              </p:spPr>
              <p:txBody>
                <a:bodyPr/>
                <a:lstStyle/>
                <a:p>
                  <a:endParaRPr lang="id-ID"/>
                </a:p>
              </p:txBody>
            </p:sp>
            <p:sp>
              <p:nvSpPr>
                <p:cNvPr id="15714" name="Freeform 122"/>
                <p:cNvSpPr>
                  <a:spLocks/>
                </p:cNvSpPr>
                <p:nvPr/>
              </p:nvSpPr>
              <p:spPr bwMode="auto">
                <a:xfrm>
                  <a:off x="4547" y="1489"/>
                  <a:ext cx="89" cy="67"/>
                </a:xfrm>
                <a:custGeom>
                  <a:avLst/>
                  <a:gdLst>
                    <a:gd name="T0" fmla="*/ 3 w 177"/>
                    <a:gd name="T1" fmla="*/ 1 h 133"/>
                    <a:gd name="T2" fmla="*/ 3 w 177"/>
                    <a:gd name="T3" fmla="*/ 2 h 133"/>
                    <a:gd name="T4" fmla="*/ 2 w 177"/>
                    <a:gd name="T5" fmla="*/ 3 h 133"/>
                    <a:gd name="T6" fmla="*/ 1 w 177"/>
                    <a:gd name="T7" fmla="*/ 1 h 133"/>
                    <a:gd name="T8" fmla="*/ 0 w 177"/>
                    <a:gd name="T9" fmla="*/ 1 h 133"/>
                    <a:gd name="T10" fmla="*/ 2 w 177"/>
                    <a:gd name="T11" fmla="*/ 0 h 133"/>
                    <a:gd name="T12" fmla="*/ 3 w 177"/>
                    <a:gd name="T13" fmla="*/ 1 h 133"/>
                    <a:gd name="T14" fmla="*/ 3 w 177"/>
                    <a:gd name="T15" fmla="*/ 1 h 133"/>
                    <a:gd name="T16" fmla="*/ 3 w 177"/>
                    <a:gd name="T17" fmla="*/ 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33"/>
                    <a:gd name="T29" fmla="*/ 177 w 17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33">
                      <a:moveTo>
                        <a:pt x="177" y="30"/>
                      </a:moveTo>
                      <a:lnTo>
                        <a:pt x="177" y="101"/>
                      </a:lnTo>
                      <a:lnTo>
                        <a:pt x="110" y="133"/>
                      </a:lnTo>
                      <a:lnTo>
                        <a:pt x="32" y="63"/>
                      </a:lnTo>
                      <a:lnTo>
                        <a:pt x="0" y="26"/>
                      </a:lnTo>
                      <a:lnTo>
                        <a:pt x="99" y="0"/>
                      </a:lnTo>
                      <a:lnTo>
                        <a:pt x="141" y="40"/>
                      </a:lnTo>
                      <a:lnTo>
                        <a:pt x="177" y="30"/>
                      </a:lnTo>
                      <a:close/>
                    </a:path>
                  </a:pathLst>
                </a:custGeom>
                <a:solidFill>
                  <a:srgbClr val="999999"/>
                </a:solidFill>
                <a:ln w="9525">
                  <a:noFill/>
                  <a:round/>
                  <a:headEnd/>
                  <a:tailEnd/>
                </a:ln>
              </p:spPr>
              <p:txBody>
                <a:bodyPr/>
                <a:lstStyle/>
                <a:p>
                  <a:endParaRPr lang="id-ID"/>
                </a:p>
              </p:txBody>
            </p:sp>
            <p:sp>
              <p:nvSpPr>
                <p:cNvPr id="15715" name="Freeform 123"/>
                <p:cNvSpPr>
                  <a:spLocks/>
                </p:cNvSpPr>
                <p:nvPr/>
              </p:nvSpPr>
              <p:spPr bwMode="auto">
                <a:xfrm>
                  <a:off x="4302" y="1341"/>
                  <a:ext cx="216" cy="251"/>
                </a:xfrm>
                <a:custGeom>
                  <a:avLst/>
                  <a:gdLst>
                    <a:gd name="T0" fmla="*/ 2 w 431"/>
                    <a:gd name="T1" fmla="*/ 0 h 502"/>
                    <a:gd name="T2" fmla="*/ 1 w 431"/>
                    <a:gd name="T3" fmla="*/ 2 h 502"/>
                    <a:gd name="T4" fmla="*/ 1 w 431"/>
                    <a:gd name="T5" fmla="*/ 2 h 502"/>
                    <a:gd name="T6" fmla="*/ 0 w 431"/>
                    <a:gd name="T7" fmla="*/ 3 h 502"/>
                    <a:gd name="T8" fmla="*/ 0 w 431"/>
                    <a:gd name="T9" fmla="*/ 4 h 502"/>
                    <a:gd name="T10" fmla="*/ 1 w 431"/>
                    <a:gd name="T11" fmla="*/ 5 h 502"/>
                    <a:gd name="T12" fmla="*/ 1 w 431"/>
                    <a:gd name="T13" fmla="*/ 3 h 502"/>
                    <a:gd name="T14" fmla="*/ 1 w 431"/>
                    <a:gd name="T15" fmla="*/ 3 h 502"/>
                    <a:gd name="T16" fmla="*/ 1 w 431"/>
                    <a:gd name="T17" fmla="*/ 4 h 502"/>
                    <a:gd name="T18" fmla="*/ 2 w 431"/>
                    <a:gd name="T19" fmla="*/ 7 h 502"/>
                    <a:gd name="T20" fmla="*/ 5 w 431"/>
                    <a:gd name="T21" fmla="*/ 8 h 502"/>
                    <a:gd name="T22" fmla="*/ 6 w 431"/>
                    <a:gd name="T23" fmla="*/ 8 h 502"/>
                    <a:gd name="T24" fmla="*/ 7 w 431"/>
                    <a:gd name="T25" fmla="*/ 7 h 502"/>
                    <a:gd name="T26" fmla="*/ 5 w 431"/>
                    <a:gd name="T27" fmla="*/ 7 h 502"/>
                    <a:gd name="T28" fmla="*/ 3 w 431"/>
                    <a:gd name="T29" fmla="*/ 6 h 502"/>
                    <a:gd name="T30" fmla="*/ 2 w 431"/>
                    <a:gd name="T31" fmla="*/ 5 h 502"/>
                    <a:gd name="T32" fmla="*/ 2 w 431"/>
                    <a:gd name="T33" fmla="*/ 4 h 502"/>
                    <a:gd name="T34" fmla="*/ 2 w 431"/>
                    <a:gd name="T35" fmla="*/ 2 h 502"/>
                    <a:gd name="T36" fmla="*/ 2 w 431"/>
                    <a:gd name="T37" fmla="*/ 0 h 502"/>
                    <a:gd name="T38" fmla="*/ 2 w 431"/>
                    <a:gd name="T39" fmla="*/ 0 h 5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
                    <a:gd name="T61" fmla="*/ 0 h 502"/>
                    <a:gd name="T62" fmla="*/ 431 w 431"/>
                    <a:gd name="T63" fmla="*/ 502 h 5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 h="502">
                      <a:moveTo>
                        <a:pt x="114" y="0"/>
                      </a:moveTo>
                      <a:lnTo>
                        <a:pt x="64" y="78"/>
                      </a:lnTo>
                      <a:lnTo>
                        <a:pt x="17" y="124"/>
                      </a:lnTo>
                      <a:lnTo>
                        <a:pt x="0" y="158"/>
                      </a:lnTo>
                      <a:lnTo>
                        <a:pt x="0" y="236"/>
                      </a:lnTo>
                      <a:lnTo>
                        <a:pt x="15" y="299"/>
                      </a:lnTo>
                      <a:lnTo>
                        <a:pt x="21" y="169"/>
                      </a:lnTo>
                      <a:lnTo>
                        <a:pt x="49" y="143"/>
                      </a:lnTo>
                      <a:lnTo>
                        <a:pt x="45" y="244"/>
                      </a:lnTo>
                      <a:lnTo>
                        <a:pt x="116" y="388"/>
                      </a:lnTo>
                      <a:lnTo>
                        <a:pt x="275" y="502"/>
                      </a:lnTo>
                      <a:lnTo>
                        <a:pt x="374" y="481"/>
                      </a:lnTo>
                      <a:lnTo>
                        <a:pt x="431" y="432"/>
                      </a:lnTo>
                      <a:lnTo>
                        <a:pt x="290" y="426"/>
                      </a:lnTo>
                      <a:lnTo>
                        <a:pt x="161" y="375"/>
                      </a:lnTo>
                      <a:lnTo>
                        <a:pt x="95" y="291"/>
                      </a:lnTo>
                      <a:lnTo>
                        <a:pt x="74" y="221"/>
                      </a:lnTo>
                      <a:lnTo>
                        <a:pt x="78" y="114"/>
                      </a:lnTo>
                      <a:lnTo>
                        <a:pt x="114" y="0"/>
                      </a:lnTo>
                      <a:close/>
                    </a:path>
                  </a:pathLst>
                </a:custGeom>
                <a:solidFill>
                  <a:srgbClr val="000000"/>
                </a:solidFill>
                <a:ln w="9525">
                  <a:noFill/>
                  <a:round/>
                  <a:headEnd/>
                  <a:tailEnd/>
                </a:ln>
              </p:spPr>
              <p:txBody>
                <a:bodyPr/>
                <a:lstStyle/>
                <a:p>
                  <a:endParaRPr lang="id-ID"/>
                </a:p>
              </p:txBody>
            </p:sp>
            <p:sp>
              <p:nvSpPr>
                <p:cNvPr id="15716" name="Freeform 124"/>
                <p:cNvSpPr>
                  <a:spLocks/>
                </p:cNvSpPr>
                <p:nvPr/>
              </p:nvSpPr>
              <p:spPr bwMode="auto">
                <a:xfrm>
                  <a:off x="3984" y="1482"/>
                  <a:ext cx="294" cy="1200"/>
                </a:xfrm>
                <a:custGeom>
                  <a:avLst/>
                  <a:gdLst>
                    <a:gd name="T0" fmla="*/ 9 w 587"/>
                    <a:gd name="T1" fmla="*/ 0 h 2400"/>
                    <a:gd name="T2" fmla="*/ 7 w 587"/>
                    <a:gd name="T3" fmla="*/ 1 h 2400"/>
                    <a:gd name="T4" fmla="*/ 3 w 587"/>
                    <a:gd name="T5" fmla="*/ 9 h 2400"/>
                    <a:gd name="T6" fmla="*/ 2 w 587"/>
                    <a:gd name="T7" fmla="*/ 18 h 2400"/>
                    <a:gd name="T8" fmla="*/ 1 w 587"/>
                    <a:gd name="T9" fmla="*/ 23 h 2400"/>
                    <a:gd name="T10" fmla="*/ 0 w 587"/>
                    <a:gd name="T11" fmla="*/ 37 h 2400"/>
                    <a:gd name="T12" fmla="*/ 4 w 587"/>
                    <a:gd name="T13" fmla="*/ 38 h 2400"/>
                    <a:gd name="T14" fmla="*/ 7 w 587"/>
                    <a:gd name="T15" fmla="*/ 37 h 2400"/>
                    <a:gd name="T16" fmla="*/ 7 w 587"/>
                    <a:gd name="T17" fmla="*/ 36 h 2400"/>
                    <a:gd name="T18" fmla="*/ 4 w 587"/>
                    <a:gd name="T19" fmla="*/ 37 h 2400"/>
                    <a:gd name="T20" fmla="*/ 2 w 587"/>
                    <a:gd name="T21" fmla="*/ 36 h 2400"/>
                    <a:gd name="T22" fmla="*/ 1 w 587"/>
                    <a:gd name="T23" fmla="*/ 23 h 2400"/>
                    <a:gd name="T24" fmla="*/ 3 w 587"/>
                    <a:gd name="T25" fmla="*/ 18 h 2400"/>
                    <a:gd name="T26" fmla="*/ 4 w 587"/>
                    <a:gd name="T27" fmla="*/ 9 h 2400"/>
                    <a:gd name="T28" fmla="*/ 8 w 587"/>
                    <a:gd name="T29" fmla="*/ 2 h 2400"/>
                    <a:gd name="T30" fmla="*/ 10 w 587"/>
                    <a:gd name="T31" fmla="*/ 1 h 2400"/>
                    <a:gd name="T32" fmla="*/ 9 w 587"/>
                    <a:gd name="T33" fmla="*/ 0 h 2400"/>
                    <a:gd name="T34" fmla="*/ 9 w 587"/>
                    <a:gd name="T35" fmla="*/ 0 h 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
                    <a:gd name="T55" fmla="*/ 0 h 2400"/>
                    <a:gd name="T56" fmla="*/ 587 w 587"/>
                    <a:gd name="T57" fmla="*/ 2400 h 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 h="2400">
                      <a:moveTo>
                        <a:pt x="566" y="0"/>
                      </a:moveTo>
                      <a:lnTo>
                        <a:pt x="435" y="119"/>
                      </a:lnTo>
                      <a:lnTo>
                        <a:pt x="165" y="551"/>
                      </a:lnTo>
                      <a:lnTo>
                        <a:pt x="118" y="1119"/>
                      </a:lnTo>
                      <a:lnTo>
                        <a:pt x="25" y="1515"/>
                      </a:lnTo>
                      <a:lnTo>
                        <a:pt x="0" y="2338"/>
                      </a:lnTo>
                      <a:lnTo>
                        <a:pt x="207" y="2400"/>
                      </a:lnTo>
                      <a:lnTo>
                        <a:pt x="393" y="2364"/>
                      </a:lnTo>
                      <a:lnTo>
                        <a:pt x="393" y="2290"/>
                      </a:lnTo>
                      <a:lnTo>
                        <a:pt x="243" y="2332"/>
                      </a:lnTo>
                      <a:lnTo>
                        <a:pt x="82" y="2254"/>
                      </a:lnTo>
                      <a:lnTo>
                        <a:pt x="61" y="1499"/>
                      </a:lnTo>
                      <a:lnTo>
                        <a:pt x="154" y="1150"/>
                      </a:lnTo>
                      <a:lnTo>
                        <a:pt x="207" y="541"/>
                      </a:lnTo>
                      <a:lnTo>
                        <a:pt x="456" y="135"/>
                      </a:lnTo>
                      <a:lnTo>
                        <a:pt x="587" y="41"/>
                      </a:lnTo>
                      <a:lnTo>
                        <a:pt x="566" y="0"/>
                      </a:lnTo>
                      <a:close/>
                    </a:path>
                  </a:pathLst>
                </a:custGeom>
                <a:solidFill>
                  <a:srgbClr val="000000"/>
                </a:solidFill>
                <a:ln w="9525">
                  <a:noFill/>
                  <a:round/>
                  <a:headEnd/>
                  <a:tailEnd/>
                </a:ln>
              </p:spPr>
              <p:txBody>
                <a:bodyPr/>
                <a:lstStyle/>
                <a:p>
                  <a:endParaRPr lang="id-ID"/>
                </a:p>
              </p:txBody>
            </p:sp>
            <p:sp>
              <p:nvSpPr>
                <p:cNvPr id="15717" name="Freeform 125"/>
                <p:cNvSpPr>
                  <a:spLocks/>
                </p:cNvSpPr>
                <p:nvPr/>
              </p:nvSpPr>
              <p:spPr bwMode="auto">
                <a:xfrm>
                  <a:off x="4706" y="1570"/>
                  <a:ext cx="334" cy="204"/>
                </a:xfrm>
                <a:custGeom>
                  <a:avLst/>
                  <a:gdLst>
                    <a:gd name="T0" fmla="*/ 0 w 667"/>
                    <a:gd name="T1" fmla="*/ 0 h 407"/>
                    <a:gd name="T2" fmla="*/ 4 w 667"/>
                    <a:gd name="T3" fmla="*/ 2 h 407"/>
                    <a:gd name="T4" fmla="*/ 8 w 667"/>
                    <a:gd name="T5" fmla="*/ 5 h 407"/>
                    <a:gd name="T6" fmla="*/ 11 w 667"/>
                    <a:gd name="T7" fmla="*/ 7 h 407"/>
                    <a:gd name="T8" fmla="*/ 7 w 667"/>
                    <a:gd name="T9" fmla="*/ 6 h 407"/>
                    <a:gd name="T10" fmla="*/ 7 w 667"/>
                    <a:gd name="T11" fmla="*/ 5 h 407"/>
                    <a:gd name="T12" fmla="*/ 2 w 667"/>
                    <a:gd name="T13" fmla="*/ 2 h 407"/>
                    <a:gd name="T14" fmla="*/ 0 w 667"/>
                    <a:gd name="T15" fmla="*/ 0 h 407"/>
                    <a:gd name="T16" fmla="*/ 0 w 66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7"/>
                    <a:gd name="T28" fmla="*/ 0 h 407"/>
                    <a:gd name="T29" fmla="*/ 667 w 66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7" h="407">
                      <a:moveTo>
                        <a:pt x="0" y="0"/>
                      </a:moveTo>
                      <a:lnTo>
                        <a:pt x="209" y="114"/>
                      </a:lnTo>
                      <a:lnTo>
                        <a:pt x="474" y="312"/>
                      </a:lnTo>
                      <a:lnTo>
                        <a:pt x="667" y="407"/>
                      </a:lnTo>
                      <a:lnTo>
                        <a:pt x="437" y="381"/>
                      </a:lnTo>
                      <a:lnTo>
                        <a:pt x="396" y="291"/>
                      </a:lnTo>
                      <a:lnTo>
                        <a:pt x="90" y="94"/>
                      </a:lnTo>
                      <a:lnTo>
                        <a:pt x="0" y="0"/>
                      </a:lnTo>
                      <a:close/>
                    </a:path>
                  </a:pathLst>
                </a:custGeom>
                <a:solidFill>
                  <a:srgbClr val="000000"/>
                </a:solidFill>
                <a:ln w="9525">
                  <a:noFill/>
                  <a:round/>
                  <a:headEnd/>
                  <a:tailEnd/>
                </a:ln>
              </p:spPr>
              <p:txBody>
                <a:bodyPr/>
                <a:lstStyle/>
                <a:p>
                  <a:endParaRPr lang="id-ID"/>
                </a:p>
              </p:txBody>
            </p:sp>
            <p:sp>
              <p:nvSpPr>
                <p:cNvPr id="15718" name="Freeform 126"/>
                <p:cNvSpPr>
                  <a:spLocks/>
                </p:cNvSpPr>
                <p:nvPr/>
              </p:nvSpPr>
              <p:spPr bwMode="auto">
                <a:xfrm>
                  <a:off x="4657" y="1867"/>
                  <a:ext cx="447" cy="755"/>
                </a:xfrm>
                <a:custGeom>
                  <a:avLst/>
                  <a:gdLst>
                    <a:gd name="T0" fmla="*/ 5 w 896"/>
                    <a:gd name="T1" fmla="*/ 2 h 1512"/>
                    <a:gd name="T2" fmla="*/ 7 w 896"/>
                    <a:gd name="T3" fmla="*/ 3 h 1512"/>
                    <a:gd name="T4" fmla="*/ 9 w 896"/>
                    <a:gd name="T5" fmla="*/ 3 h 1512"/>
                    <a:gd name="T6" fmla="*/ 10 w 896"/>
                    <a:gd name="T7" fmla="*/ 3 h 1512"/>
                    <a:gd name="T8" fmla="*/ 12 w 896"/>
                    <a:gd name="T9" fmla="*/ 2 h 1512"/>
                    <a:gd name="T10" fmla="*/ 13 w 896"/>
                    <a:gd name="T11" fmla="*/ 0 h 1512"/>
                    <a:gd name="T12" fmla="*/ 13 w 896"/>
                    <a:gd name="T13" fmla="*/ 1 h 1512"/>
                    <a:gd name="T14" fmla="*/ 12 w 896"/>
                    <a:gd name="T15" fmla="*/ 3 h 1512"/>
                    <a:gd name="T16" fmla="*/ 10 w 896"/>
                    <a:gd name="T17" fmla="*/ 4 h 1512"/>
                    <a:gd name="T18" fmla="*/ 7 w 896"/>
                    <a:gd name="T19" fmla="*/ 4 h 1512"/>
                    <a:gd name="T20" fmla="*/ 8 w 896"/>
                    <a:gd name="T21" fmla="*/ 7 h 1512"/>
                    <a:gd name="T22" fmla="*/ 7 w 896"/>
                    <a:gd name="T23" fmla="*/ 12 h 1512"/>
                    <a:gd name="T24" fmla="*/ 5 w 896"/>
                    <a:gd name="T25" fmla="*/ 17 h 1512"/>
                    <a:gd name="T26" fmla="*/ 5 w 896"/>
                    <a:gd name="T27" fmla="*/ 21 h 1512"/>
                    <a:gd name="T28" fmla="*/ 5 w 896"/>
                    <a:gd name="T29" fmla="*/ 23 h 1512"/>
                    <a:gd name="T30" fmla="*/ 3 w 896"/>
                    <a:gd name="T31" fmla="*/ 22 h 1512"/>
                    <a:gd name="T32" fmla="*/ 0 w 896"/>
                    <a:gd name="T33" fmla="*/ 23 h 1512"/>
                    <a:gd name="T34" fmla="*/ 2 w 896"/>
                    <a:gd name="T35" fmla="*/ 21 h 1512"/>
                    <a:gd name="T36" fmla="*/ 4 w 896"/>
                    <a:gd name="T37" fmla="*/ 22 h 1512"/>
                    <a:gd name="T38" fmla="*/ 4 w 896"/>
                    <a:gd name="T39" fmla="*/ 17 h 1512"/>
                    <a:gd name="T40" fmla="*/ 2 w 896"/>
                    <a:gd name="T41" fmla="*/ 17 h 1512"/>
                    <a:gd name="T42" fmla="*/ 5 w 896"/>
                    <a:gd name="T43" fmla="*/ 14 h 1512"/>
                    <a:gd name="T44" fmla="*/ 6 w 896"/>
                    <a:gd name="T45" fmla="*/ 10 h 1512"/>
                    <a:gd name="T46" fmla="*/ 5 w 896"/>
                    <a:gd name="T47" fmla="*/ 11 h 1512"/>
                    <a:gd name="T48" fmla="*/ 4 w 896"/>
                    <a:gd name="T49" fmla="*/ 12 h 1512"/>
                    <a:gd name="T50" fmla="*/ 5 w 896"/>
                    <a:gd name="T51" fmla="*/ 11 h 1512"/>
                    <a:gd name="T52" fmla="*/ 4 w 896"/>
                    <a:gd name="T53" fmla="*/ 7 h 1512"/>
                    <a:gd name="T54" fmla="*/ 5 w 896"/>
                    <a:gd name="T55" fmla="*/ 9 h 1512"/>
                    <a:gd name="T56" fmla="*/ 6 w 896"/>
                    <a:gd name="T57" fmla="*/ 9 h 1512"/>
                    <a:gd name="T58" fmla="*/ 6 w 896"/>
                    <a:gd name="T59" fmla="*/ 7 h 1512"/>
                    <a:gd name="T60" fmla="*/ 5 w 896"/>
                    <a:gd name="T61" fmla="*/ 4 h 1512"/>
                    <a:gd name="T62" fmla="*/ 7 w 896"/>
                    <a:gd name="T63" fmla="*/ 6 h 1512"/>
                    <a:gd name="T64" fmla="*/ 7 w 896"/>
                    <a:gd name="T65" fmla="*/ 3 h 1512"/>
                    <a:gd name="T66" fmla="*/ 5 w 896"/>
                    <a:gd name="T67" fmla="*/ 3 h 1512"/>
                    <a:gd name="T68" fmla="*/ 5 w 896"/>
                    <a:gd name="T69" fmla="*/ 2 h 1512"/>
                    <a:gd name="T70" fmla="*/ 5 w 896"/>
                    <a:gd name="T71" fmla="*/ 2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
                    <a:gd name="T109" fmla="*/ 0 h 1512"/>
                    <a:gd name="T110" fmla="*/ 896 w 896"/>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 h="1512">
                      <a:moveTo>
                        <a:pt x="375" y="177"/>
                      </a:moveTo>
                      <a:lnTo>
                        <a:pt x="470" y="219"/>
                      </a:lnTo>
                      <a:lnTo>
                        <a:pt x="584" y="219"/>
                      </a:lnTo>
                      <a:lnTo>
                        <a:pt x="671" y="236"/>
                      </a:lnTo>
                      <a:lnTo>
                        <a:pt x="823" y="156"/>
                      </a:lnTo>
                      <a:lnTo>
                        <a:pt x="896" y="0"/>
                      </a:lnTo>
                      <a:lnTo>
                        <a:pt x="880" y="126"/>
                      </a:lnTo>
                      <a:lnTo>
                        <a:pt x="827" y="204"/>
                      </a:lnTo>
                      <a:lnTo>
                        <a:pt x="704" y="272"/>
                      </a:lnTo>
                      <a:lnTo>
                        <a:pt x="506" y="257"/>
                      </a:lnTo>
                      <a:lnTo>
                        <a:pt x="552" y="479"/>
                      </a:lnTo>
                      <a:lnTo>
                        <a:pt x="474" y="778"/>
                      </a:lnTo>
                      <a:lnTo>
                        <a:pt x="354" y="1111"/>
                      </a:lnTo>
                      <a:lnTo>
                        <a:pt x="354" y="1392"/>
                      </a:lnTo>
                      <a:lnTo>
                        <a:pt x="371" y="1506"/>
                      </a:lnTo>
                      <a:lnTo>
                        <a:pt x="210" y="1460"/>
                      </a:lnTo>
                      <a:lnTo>
                        <a:pt x="0" y="1512"/>
                      </a:lnTo>
                      <a:lnTo>
                        <a:pt x="135" y="1407"/>
                      </a:lnTo>
                      <a:lnTo>
                        <a:pt x="314" y="1439"/>
                      </a:lnTo>
                      <a:lnTo>
                        <a:pt x="291" y="1152"/>
                      </a:lnTo>
                      <a:lnTo>
                        <a:pt x="177" y="1137"/>
                      </a:lnTo>
                      <a:lnTo>
                        <a:pt x="371" y="901"/>
                      </a:lnTo>
                      <a:lnTo>
                        <a:pt x="434" y="668"/>
                      </a:lnTo>
                      <a:lnTo>
                        <a:pt x="375" y="757"/>
                      </a:lnTo>
                      <a:lnTo>
                        <a:pt x="267" y="772"/>
                      </a:lnTo>
                      <a:lnTo>
                        <a:pt x="324" y="704"/>
                      </a:lnTo>
                      <a:lnTo>
                        <a:pt x="272" y="491"/>
                      </a:lnTo>
                      <a:lnTo>
                        <a:pt x="371" y="626"/>
                      </a:lnTo>
                      <a:lnTo>
                        <a:pt x="428" y="590"/>
                      </a:lnTo>
                      <a:lnTo>
                        <a:pt x="434" y="491"/>
                      </a:lnTo>
                      <a:lnTo>
                        <a:pt x="344" y="287"/>
                      </a:lnTo>
                      <a:lnTo>
                        <a:pt x="479" y="443"/>
                      </a:lnTo>
                      <a:lnTo>
                        <a:pt x="453" y="246"/>
                      </a:lnTo>
                      <a:lnTo>
                        <a:pt x="375" y="219"/>
                      </a:lnTo>
                      <a:lnTo>
                        <a:pt x="375" y="177"/>
                      </a:lnTo>
                      <a:close/>
                    </a:path>
                  </a:pathLst>
                </a:custGeom>
                <a:solidFill>
                  <a:srgbClr val="000000"/>
                </a:solidFill>
                <a:ln w="9525">
                  <a:noFill/>
                  <a:round/>
                  <a:headEnd/>
                  <a:tailEnd/>
                </a:ln>
              </p:spPr>
              <p:txBody>
                <a:bodyPr/>
                <a:lstStyle/>
                <a:p>
                  <a:endParaRPr lang="id-ID"/>
                </a:p>
              </p:txBody>
            </p:sp>
            <p:sp>
              <p:nvSpPr>
                <p:cNvPr id="15719" name="Freeform 127"/>
                <p:cNvSpPr>
                  <a:spLocks/>
                </p:cNvSpPr>
                <p:nvPr/>
              </p:nvSpPr>
              <p:spPr bwMode="auto">
                <a:xfrm>
                  <a:off x="4295" y="2406"/>
                  <a:ext cx="163" cy="739"/>
                </a:xfrm>
                <a:custGeom>
                  <a:avLst/>
                  <a:gdLst>
                    <a:gd name="T0" fmla="*/ 0 w 327"/>
                    <a:gd name="T1" fmla="*/ 0 h 1479"/>
                    <a:gd name="T2" fmla="*/ 2 w 327"/>
                    <a:gd name="T3" fmla="*/ 0 h 1479"/>
                    <a:gd name="T4" fmla="*/ 3 w 327"/>
                    <a:gd name="T5" fmla="*/ 0 h 1479"/>
                    <a:gd name="T6" fmla="*/ 2 w 327"/>
                    <a:gd name="T7" fmla="*/ 1 h 1479"/>
                    <a:gd name="T8" fmla="*/ 5 w 327"/>
                    <a:gd name="T9" fmla="*/ 3 h 1479"/>
                    <a:gd name="T10" fmla="*/ 4 w 327"/>
                    <a:gd name="T11" fmla="*/ 6 h 1479"/>
                    <a:gd name="T12" fmla="*/ 5 w 327"/>
                    <a:gd name="T13" fmla="*/ 13 h 1479"/>
                    <a:gd name="T14" fmla="*/ 2 w 327"/>
                    <a:gd name="T15" fmla="*/ 17 h 1479"/>
                    <a:gd name="T16" fmla="*/ 1 w 327"/>
                    <a:gd name="T17" fmla="*/ 22 h 1479"/>
                    <a:gd name="T18" fmla="*/ 0 w 327"/>
                    <a:gd name="T19" fmla="*/ 23 h 1479"/>
                    <a:gd name="T20" fmla="*/ 0 w 327"/>
                    <a:gd name="T21" fmla="*/ 11 h 1479"/>
                    <a:gd name="T22" fmla="*/ 2 w 327"/>
                    <a:gd name="T23" fmla="*/ 9 h 1479"/>
                    <a:gd name="T24" fmla="*/ 2 w 327"/>
                    <a:gd name="T25" fmla="*/ 5 h 1479"/>
                    <a:gd name="T26" fmla="*/ 0 w 327"/>
                    <a:gd name="T27" fmla="*/ 3 h 1479"/>
                    <a:gd name="T28" fmla="*/ 1 w 327"/>
                    <a:gd name="T29" fmla="*/ 2 h 1479"/>
                    <a:gd name="T30" fmla="*/ 0 w 327"/>
                    <a:gd name="T31" fmla="*/ 1 h 1479"/>
                    <a:gd name="T32" fmla="*/ 0 w 327"/>
                    <a:gd name="T33" fmla="*/ 0 h 1479"/>
                    <a:gd name="T34" fmla="*/ 0 w 327"/>
                    <a:gd name="T35" fmla="*/ 0 h 14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7"/>
                    <a:gd name="T55" fmla="*/ 0 h 1479"/>
                    <a:gd name="T56" fmla="*/ 327 w 327"/>
                    <a:gd name="T57" fmla="*/ 1479 h 14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7" h="1479">
                      <a:moveTo>
                        <a:pt x="27" y="15"/>
                      </a:moveTo>
                      <a:lnTo>
                        <a:pt x="162" y="0"/>
                      </a:lnTo>
                      <a:lnTo>
                        <a:pt x="198" y="53"/>
                      </a:lnTo>
                      <a:lnTo>
                        <a:pt x="147" y="90"/>
                      </a:lnTo>
                      <a:lnTo>
                        <a:pt x="324" y="245"/>
                      </a:lnTo>
                      <a:lnTo>
                        <a:pt x="306" y="397"/>
                      </a:lnTo>
                      <a:lnTo>
                        <a:pt x="327" y="880"/>
                      </a:lnTo>
                      <a:lnTo>
                        <a:pt x="147" y="1146"/>
                      </a:lnTo>
                      <a:lnTo>
                        <a:pt x="126" y="1449"/>
                      </a:lnTo>
                      <a:lnTo>
                        <a:pt x="16" y="1479"/>
                      </a:lnTo>
                      <a:lnTo>
                        <a:pt x="0" y="730"/>
                      </a:lnTo>
                      <a:lnTo>
                        <a:pt x="151" y="610"/>
                      </a:lnTo>
                      <a:lnTo>
                        <a:pt x="147" y="359"/>
                      </a:lnTo>
                      <a:lnTo>
                        <a:pt x="31" y="209"/>
                      </a:lnTo>
                      <a:lnTo>
                        <a:pt x="109" y="173"/>
                      </a:lnTo>
                      <a:lnTo>
                        <a:pt x="0" y="105"/>
                      </a:lnTo>
                      <a:lnTo>
                        <a:pt x="27" y="15"/>
                      </a:lnTo>
                      <a:close/>
                    </a:path>
                  </a:pathLst>
                </a:custGeom>
                <a:solidFill>
                  <a:srgbClr val="C2B966"/>
                </a:solidFill>
                <a:ln w="9525">
                  <a:noFill/>
                  <a:round/>
                  <a:headEnd/>
                  <a:tailEnd/>
                </a:ln>
              </p:spPr>
              <p:txBody>
                <a:bodyPr/>
                <a:lstStyle/>
                <a:p>
                  <a:endParaRPr lang="id-ID"/>
                </a:p>
              </p:txBody>
            </p:sp>
            <p:sp>
              <p:nvSpPr>
                <p:cNvPr id="15720" name="Freeform 128"/>
                <p:cNvSpPr>
                  <a:spLocks/>
                </p:cNvSpPr>
                <p:nvPr/>
              </p:nvSpPr>
              <p:spPr bwMode="auto">
                <a:xfrm>
                  <a:off x="4398" y="2205"/>
                  <a:ext cx="162" cy="84"/>
                </a:xfrm>
                <a:custGeom>
                  <a:avLst/>
                  <a:gdLst>
                    <a:gd name="T0" fmla="*/ 0 w 323"/>
                    <a:gd name="T1" fmla="*/ 0 h 167"/>
                    <a:gd name="T2" fmla="*/ 3 w 323"/>
                    <a:gd name="T3" fmla="*/ 1 h 167"/>
                    <a:gd name="T4" fmla="*/ 6 w 323"/>
                    <a:gd name="T5" fmla="*/ 3 h 167"/>
                    <a:gd name="T6" fmla="*/ 2 w 323"/>
                    <a:gd name="T7" fmla="*/ 3 h 167"/>
                    <a:gd name="T8" fmla="*/ 0 w 323"/>
                    <a:gd name="T9" fmla="*/ 0 h 167"/>
                    <a:gd name="T10" fmla="*/ 0 w 323"/>
                    <a:gd name="T11" fmla="*/ 0 h 167"/>
                    <a:gd name="T12" fmla="*/ 0 60000 65536"/>
                    <a:gd name="T13" fmla="*/ 0 60000 65536"/>
                    <a:gd name="T14" fmla="*/ 0 60000 65536"/>
                    <a:gd name="T15" fmla="*/ 0 60000 65536"/>
                    <a:gd name="T16" fmla="*/ 0 60000 65536"/>
                    <a:gd name="T17" fmla="*/ 0 60000 65536"/>
                    <a:gd name="T18" fmla="*/ 0 w 323"/>
                    <a:gd name="T19" fmla="*/ 0 h 167"/>
                    <a:gd name="T20" fmla="*/ 323 w 32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3" h="167">
                      <a:moveTo>
                        <a:pt x="0" y="0"/>
                      </a:moveTo>
                      <a:lnTo>
                        <a:pt x="131" y="53"/>
                      </a:lnTo>
                      <a:lnTo>
                        <a:pt x="323" y="167"/>
                      </a:lnTo>
                      <a:lnTo>
                        <a:pt x="89" y="131"/>
                      </a:lnTo>
                      <a:lnTo>
                        <a:pt x="0" y="0"/>
                      </a:lnTo>
                      <a:close/>
                    </a:path>
                  </a:pathLst>
                </a:custGeom>
                <a:solidFill>
                  <a:srgbClr val="C2B966"/>
                </a:solidFill>
                <a:ln w="9525">
                  <a:noFill/>
                  <a:round/>
                  <a:headEnd/>
                  <a:tailEnd/>
                </a:ln>
              </p:spPr>
              <p:txBody>
                <a:bodyPr/>
                <a:lstStyle/>
                <a:p>
                  <a:endParaRPr lang="id-ID"/>
                </a:p>
              </p:txBody>
            </p:sp>
            <p:sp>
              <p:nvSpPr>
                <p:cNvPr id="15721" name="Freeform 129"/>
                <p:cNvSpPr>
                  <a:spLocks/>
                </p:cNvSpPr>
                <p:nvPr/>
              </p:nvSpPr>
              <p:spPr bwMode="auto">
                <a:xfrm>
                  <a:off x="4545" y="2310"/>
                  <a:ext cx="192" cy="135"/>
                </a:xfrm>
                <a:custGeom>
                  <a:avLst/>
                  <a:gdLst>
                    <a:gd name="T0" fmla="*/ 3 w 384"/>
                    <a:gd name="T1" fmla="*/ 1 h 270"/>
                    <a:gd name="T2" fmla="*/ 6 w 384"/>
                    <a:gd name="T3" fmla="*/ 0 h 270"/>
                    <a:gd name="T4" fmla="*/ 3 w 384"/>
                    <a:gd name="T5" fmla="*/ 1 h 270"/>
                    <a:gd name="T6" fmla="*/ 3 w 384"/>
                    <a:gd name="T7" fmla="*/ 4 h 270"/>
                    <a:gd name="T8" fmla="*/ 0 w 384"/>
                    <a:gd name="T9" fmla="*/ 1 h 270"/>
                    <a:gd name="T10" fmla="*/ 2 w 384"/>
                    <a:gd name="T11" fmla="*/ 1 h 270"/>
                    <a:gd name="T12" fmla="*/ 3 w 384"/>
                    <a:gd name="T13" fmla="*/ 1 h 270"/>
                    <a:gd name="T14" fmla="*/ 3 w 384"/>
                    <a:gd name="T15" fmla="*/ 1 h 27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270"/>
                    <a:gd name="T26" fmla="*/ 384 w 384"/>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270">
                      <a:moveTo>
                        <a:pt x="141" y="6"/>
                      </a:moveTo>
                      <a:lnTo>
                        <a:pt x="384" y="0"/>
                      </a:lnTo>
                      <a:lnTo>
                        <a:pt x="213" y="109"/>
                      </a:lnTo>
                      <a:lnTo>
                        <a:pt x="129" y="270"/>
                      </a:lnTo>
                      <a:lnTo>
                        <a:pt x="0" y="105"/>
                      </a:lnTo>
                      <a:lnTo>
                        <a:pt x="114" y="105"/>
                      </a:lnTo>
                      <a:lnTo>
                        <a:pt x="141" y="6"/>
                      </a:lnTo>
                      <a:close/>
                    </a:path>
                  </a:pathLst>
                </a:custGeom>
                <a:solidFill>
                  <a:srgbClr val="C2B966"/>
                </a:solidFill>
                <a:ln w="9525">
                  <a:noFill/>
                  <a:round/>
                  <a:headEnd/>
                  <a:tailEnd/>
                </a:ln>
              </p:spPr>
              <p:txBody>
                <a:bodyPr/>
                <a:lstStyle/>
                <a:p>
                  <a:endParaRPr lang="id-ID"/>
                </a:p>
              </p:txBody>
            </p:sp>
            <p:sp>
              <p:nvSpPr>
                <p:cNvPr id="15722" name="Freeform 130"/>
                <p:cNvSpPr>
                  <a:spLocks/>
                </p:cNvSpPr>
                <p:nvPr/>
              </p:nvSpPr>
              <p:spPr bwMode="auto">
                <a:xfrm>
                  <a:off x="4230" y="3236"/>
                  <a:ext cx="447" cy="71"/>
                </a:xfrm>
                <a:custGeom>
                  <a:avLst/>
                  <a:gdLst>
                    <a:gd name="T0" fmla="*/ 1 w 893"/>
                    <a:gd name="T1" fmla="*/ 0 h 140"/>
                    <a:gd name="T2" fmla="*/ 0 w 893"/>
                    <a:gd name="T3" fmla="*/ 3 h 140"/>
                    <a:gd name="T4" fmla="*/ 14 w 893"/>
                    <a:gd name="T5" fmla="*/ 3 h 140"/>
                    <a:gd name="T6" fmla="*/ 14 w 893"/>
                    <a:gd name="T7" fmla="*/ 2 h 140"/>
                    <a:gd name="T8" fmla="*/ 11 w 893"/>
                    <a:gd name="T9" fmla="*/ 1 h 140"/>
                    <a:gd name="T10" fmla="*/ 6 w 893"/>
                    <a:gd name="T11" fmla="*/ 2 h 140"/>
                    <a:gd name="T12" fmla="*/ 2 w 893"/>
                    <a:gd name="T13" fmla="*/ 2 h 140"/>
                    <a:gd name="T14" fmla="*/ 1 w 893"/>
                    <a:gd name="T15" fmla="*/ 0 h 140"/>
                    <a:gd name="T16" fmla="*/ 1 w 893"/>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140"/>
                    <a:gd name="T29" fmla="*/ 893 w 893"/>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140">
                      <a:moveTo>
                        <a:pt x="61" y="0"/>
                      </a:moveTo>
                      <a:lnTo>
                        <a:pt x="0" y="140"/>
                      </a:lnTo>
                      <a:lnTo>
                        <a:pt x="893" y="140"/>
                      </a:lnTo>
                      <a:lnTo>
                        <a:pt x="836" y="79"/>
                      </a:lnTo>
                      <a:lnTo>
                        <a:pt x="686" y="53"/>
                      </a:lnTo>
                      <a:lnTo>
                        <a:pt x="357" y="110"/>
                      </a:lnTo>
                      <a:lnTo>
                        <a:pt x="99" y="98"/>
                      </a:lnTo>
                      <a:lnTo>
                        <a:pt x="61" y="0"/>
                      </a:lnTo>
                      <a:close/>
                    </a:path>
                  </a:pathLst>
                </a:custGeom>
                <a:solidFill>
                  <a:srgbClr val="000000"/>
                </a:solidFill>
                <a:ln w="9525">
                  <a:noFill/>
                  <a:round/>
                  <a:headEnd/>
                  <a:tailEnd/>
                </a:ln>
              </p:spPr>
              <p:txBody>
                <a:bodyPr/>
                <a:lstStyle/>
                <a:p>
                  <a:endParaRPr lang="id-ID"/>
                </a:p>
              </p:txBody>
            </p:sp>
            <p:sp>
              <p:nvSpPr>
                <p:cNvPr id="15723" name="Freeform 131"/>
                <p:cNvSpPr>
                  <a:spLocks/>
                </p:cNvSpPr>
                <p:nvPr/>
              </p:nvSpPr>
              <p:spPr bwMode="auto">
                <a:xfrm>
                  <a:off x="4500" y="3164"/>
                  <a:ext cx="374" cy="117"/>
                </a:xfrm>
                <a:custGeom>
                  <a:avLst/>
                  <a:gdLst>
                    <a:gd name="T0" fmla="*/ 0 w 749"/>
                    <a:gd name="T1" fmla="*/ 1 h 234"/>
                    <a:gd name="T2" fmla="*/ 2 w 749"/>
                    <a:gd name="T3" fmla="*/ 2 h 234"/>
                    <a:gd name="T4" fmla="*/ 4 w 749"/>
                    <a:gd name="T5" fmla="*/ 1 h 234"/>
                    <a:gd name="T6" fmla="*/ 8 w 749"/>
                    <a:gd name="T7" fmla="*/ 2 h 234"/>
                    <a:gd name="T8" fmla="*/ 9 w 749"/>
                    <a:gd name="T9" fmla="*/ 3 h 234"/>
                    <a:gd name="T10" fmla="*/ 5 w 749"/>
                    <a:gd name="T11" fmla="*/ 3 h 234"/>
                    <a:gd name="T12" fmla="*/ 4 w 749"/>
                    <a:gd name="T13" fmla="*/ 4 h 234"/>
                    <a:gd name="T14" fmla="*/ 11 w 749"/>
                    <a:gd name="T15" fmla="*/ 4 h 234"/>
                    <a:gd name="T16" fmla="*/ 10 w 749"/>
                    <a:gd name="T17" fmla="*/ 2 h 234"/>
                    <a:gd name="T18" fmla="*/ 3 w 749"/>
                    <a:gd name="T19" fmla="*/ 0 h 234"/>
                    <a:gd name="T20" fmla="*/ 2 w 749"/>
                    <a:gd name="T21" fmla="*/ 1 h 234"/>
                    <a:gd name="T22" fmla="*/ 0 w 749"/>
                    <a:gd name="T23" fmla="*/ 1 h 234"/>
                    <a:gd name="T24" fmla="*/ 0 w 749"/>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9"/>
                    <a:gd name="T40" fmla="*/ 0 h 234"/>
                    <a:gd name="T41" fmla="*/ 749 w 749"/>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9" h="234">
                      <a:moveTo>
                        <a:pt x="0" y="30"/>
                      </a:moveTo>
                      <a:lnTo>
                        <a:pt x="156" y="108"/>
                      </a:lnTo>
                      <a:lnTo>
                        <a:pt x="287" y="42"/>
                      </a:lnTo>
                      <a:lnTo>
                        <a:pt x="572" y="108"/>
                      </a:lnTo>
                      <a:lnTo>
                        <a:pt x="619" y="165"/>
                      </a:lnTo>
                      <a:lnTo>
                        <a:pt x="344" y="171"/>
                      </a:lnTo>
                      <a:lnTo>
                        <a:pt x="296" y="234"/>
                      </a:lnTo>
                      <a:lnTo>
                        <a:pt x="749" y="213"/>
                      </a:lnTo>
                      <a:lnTo>
                        <a:pt x="667" y="114"/>
                      </a:lnTo>
                      <a:lnTo>
                        <a:pt x="255" y="0"/>
                      </a:lnTo>
                      <a:lnTo>
                        <a:pt x="146" y="51"/>
                      </a:lnTo>
                      <a:lnTo>
                        <a:pt x="0" y="30"/>
                      </a:lnTo>
                      <a:close/>
                    </a:path>
                  </a:pathLst>
                </a:custGeom>
                <a:solidFill>
                  <a:srgbClr val="000000"/>
                </a:solidFill>
                <a:ln w="9525">
                  <a:noFill/>
                  <a:round/>
                  <a:headEnd/>
                  <a:tailEnd/>
                </a:ln>
              </p:spPr>
              <p:txBody>
                <a:bodyPr/>
                <a:lstStyle/>
                <a:p>
                  <a:endParaRPr lang="id-ID"/>
                </a:p>
              </p:txBody>
            </p:sp>
            <p:sp>
              <p:nvSpPr>
                <p:cNvPr id="15724" name="Freeform 132"/>
                <p:cNvSpPr>
                  <a:spLocks/>
                </p:cNvSpPr>
                <p:nvPr/>
              </p:nvSpPr>
              <p:spPr bwMode="auto">
                <a:xfrm>
                  <a:off x="4280" y="3206"/>
                  <a:ext cx="265" cy="49"/>
                </a:xfrm>
                <a:custGeom>
                  <a:avLst/>
                  <a:gdLst>
                    <a:gd name="T0" fmla="*/ 0 w 530"/>
                    <a:gd name="T1" fmla="*/ 0 h 99"/>
                    <a:gd name="T2" fmla="*/ 1 w 530"/>
                    <a:gd name="T3" fmla="*/ 0 h 99"/>
                    <a:gd name="T4" fmla="*/ 3 w 530"/>
                    <a:gd name="T5" fmla="*/ 0 h 99"/>
                    <a:gd name="T6" fmla="*/ 5 w 530"/>
                    <a:gd name="T7" fmla="*/ 0 h 99"/>
                    <a:gd name="T8" fmla="*/ 8 w 530"/>
                    <a:gd name="T9" fmla="*/ 0 h 99"/>
                    <a:gd name="T10" fmla="*/ 4 w 530"/>
                    <a:gd name="T11" fmla="*/ 0 h 99"/>
                    <a:gd name="T12" fmla="*/ 2 w 530"/>
                    <a:gd name="T13" fmla="*/ 1 h 99"/>
                    <a:gd name="T14" fmla="*/ 1 w 530"/>
                    <a:gd name="T15" fmla="*/ 1 h 99"/>
                    <a:gd name="T16" fmla="*/ 0 w 530"/>
                    <a:gd name="T17" fmla="*/ 0 h 99"/>
                    <a:gd name="T18" fmla="*/ 0 w 53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99"/>
                    <a:gd name="T32" fmla="*/ 530 w 53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99">
                      <a:moveTo>
                        <a:pt x="0" y="24"/>
                      </a:moveTo>
                      <a:lnTo>
                        <a:pt x="114" y="45"/>
                      </a:lnTo>
                      <a:lnTo>
                        <a:pt x="249" y="0"/>
                      </a:lnTo>
                      <a:lnTo>
                        <a:pt x="369" y="0"/>
                      </a:lnTo>
                      <a:lnTo>
                        <a:pt x="530" y="57"/>
                      </a:lnTo>
                      <a:lnTo>
                        <a:pt x="296" y="24"/>
                      </a:lnTo>
                      <a:lnTo>
                        <a:pt x="150" y="72"/>
                      </a:lnTo>
                      <a:lnTo>
                        <a:pt x="51" y="99"/>
                      </a:lnTo>
                      <a:lnTo>
                        <a:pt x="0" y="24"/>
                      </a:lnTo>
                      <a:close/>
                    </a:path>
                  </a:pathLst>
                </a:custGeom>
                <a:solidFill>
                  <a:srgbClr val="000000"/>
                </a:solidFill>
                <a:ln w="9525">
                  <a:noFill/>
                  <a:round/>
                  <a:headEnd/>
                  <a:tailEnd/>
                </a:ln>
              </p:spPr>
              <p:txBody>
                <a:bodyPr/>
                <a:lstStyle/>
                <a:p>
                  <a:endParaRPr lang="id-ID"/>
                </a:p>
              </p:txBody>
            </p:sp>
            <p:sp>
              <p:nvSpPr>
                <p:cNvPr id="15725" name="Freeform 133"/>
                <p:cNvSpPr>
                  <a:spLocks/>
                </p:cNvSpPr>
                <p:nvPr/>
              </p:nvSpPr>
              <p:spPr bwMode="auto">
                <a:xfrm>
                  <a:off x="4625" y="2464"/>
                  <a:ext cx="94" cy="690"/>
                </a:xfrm>
                <a:custGeom>
                  <a:avLst/>
                  <a:gdLst>
                    <a:gd name="T0" fmla="*/ 3 w 186"/>
                    <a:gd name="T1" fmla="*/ 0 h 1380"/>
                    <a:gd name="T2" fmla="*/ 2 w 186"/>
                    <a:gd name="T3" fmla="*/ 3 h 1380"/>
                    <a:gd name="T4" fmla="*/ 1 w 186"/>
                    <a:gd name="T5" fmla="*/ 13 h 1380"/>
                    <a:gd name="T6" fmla="*/ 0 w 186"/>
                    <a:gd name="T7" fmla="*/ 18 h 1380"/>
                    <a:gd name="T8" fmla="*/ 0 w 186"/>
                    <a:gd name="T9" fmla="*/ 22 h 1380"/>
                    <a:gd name="T10" fmla="*/ 1 w 186"/>
                    <a:gd name="T11" fmla="*/ 18 h 1380"/>
                    <a:gd name="T12" fmla="*/ 2 w 186"/>
                    <a:gd name="T13" fmla="*/ 14 h 1380"/>
                    <a:gd name="T14" fmla="*/ 2 w 186"/>
                    <a:gd name="T15" fmla="*/ 5 h 1380"/>
                    <a:gd name="T16" fmla="*/ 3 w 186"/>
                    <a:gd name="T17" fmla="*/ 0 h 1380"/>
                    <a:gd name="T18" fmla="*/ 3 w 186"/>
                    <a:gd name="T19" fmla="*/ 0 h 1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380"/>
                    <a:gd name="T32" fmla="*/ 186 w 186"/>
                    <a:gd name="T33" fmla="*/ 1380 h 1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380">
                      <a:moveTo>
                        <a:pt x="186" y="0"/>
                      </a:moveTo>
                      <a:lnTo>
                        <a:pt x="72" y="202"/>
                      </a:lnTo>
                      <a:lnTo>
                        <a:pt x="45" y="838"/>
                      </a:lnTo>
                      <a:lnTo>
                        <a:pt x="0" y="1099"/>
                      </a:lnTo>
                      <a:lnTo>
                        <a:pt x="0" y="1380"/>
                      </a:lnTo>
                      <a:lnTo>
                        <a:pt x="40" y="1135"/>
                      </a:lnTo>
                      <a:lnTo>
                        <a:pt x="99" y="911"/>
                      </a:lnTo>
                      <a:lnTo>
                        <a:pt x="99" y="264"/>
                      </a:lnTo>
                      <a:lnTo>
                        <a:pt x="186" y="0"/>
                      </a:lnTo>
                      <a:close/>
                    </a:path>
                  </a:pathLst>
                </a:custGeom>
                <a:solidFill>
                  <a:srgbClr val="000000"/>
                </a:solidFill>
                <a:ln w="9525">
                  <a:noFill/>
                  <a:round/>
                  <a:headEnd/>
                  <a:tailEnd/>
                </a:ln>
              </p:spPr>
              <p:txBody>
                <a:bodyPr/>
                <a:lstStyle/>
                <a:p>
                  <a:endParaRPr lang="id-ID"/>
                </a:p>
              </p:txBody>
            </p:sp>
            <p:sp>
              <p:nvSpPr>
                <p:cNvPr id="15726" name="Freeform 134"/>
                <p:cNvSpPr>
                  <a:spLocks/>
                </p:cNvSpPr>
                <p:nvPr/>
              </p:nvSpPr>
              <p:spPr bwMode="auto">
                <a:xfrm>
                  <a:off x="4410" y="1674"/>
                  <a:ext cx="136" cy="230"/>
                </a:xfrm>
                <a:custGeom>
                  <a:avLst/>
                  <a:gdLst>
                    <a:gd name="T0" fmla="*/ 0 w 272"/>
                    <a:gd name="T1" fmla="*/ 0 h 460"/>
                    <a:gd name="T2" fmla="*/ 1 w 272"/>
                    <a:gd name="T3" fmla="*/ 2 h 460"/>
                    <a:gd name="T4" fmla="*/ 2 w 272"/>
                    <a:gd name="T5" fmla="*/ 3 h 460"/>
                    <a:gd name="T6" fmla="*/ 3 w 272"/>
                    <a:gd name="T7" fmla="*/ 7 h 460"/>
                    <a:gd name="T8" fmla="*/ 4 w 272"/>
                    <a:gd name="T9" fmla="*/ 5 h 460"/>
                    <a:gd name="T10" fmla="*/ 3 w 272"/>
                    <a:gd name="T11" fmla="*/ 3 h 460"/>
                    <a:gd name="T12" fmla="*/ 4 w 272"/>
                    <a:gd name="T13" fmla="*/ 3 h 460"/>
                    <a:gd name="T14" fmla="*/ 3 w 272"/>
                    <a:gd name="T15" fmla="*/ 2 h 460"/>
                    <a:gd name="T16" fmla="*/ 2 w 272"/>
                    <a:gd name="T17" fmla="*/ 2 h 460"/>
                    <a:gd name="T18" fmla="*/ 0 w 272"/>
                    <a:gd name="T19" fmla="*/ 0 h 460"/>
                    <a:gd name="T20" fmla="*/ 0 w 272"/>
                    <a:gd name="T21" fmla="*/ 0 h 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460"/>
                    <a:gd name="T35" fmla="*/ 272 w 272"/>
                    <a:gd name="T36" fmla="*/ 460 h 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460">
                      <a:moveTo>
                        <a:pt x="0" y="0"/>
                      </a:moveTo>
                      <a:lnTo>
                        <a:pt x="69" y="95"/>
                      </a:lnTo>
                      <a:lnTo>
                        <a:pt x="183" y="152"/>
                      </a:lnTo>
                      <a:lnTo>
                        <a:pt x="255" y="460"/>
                      </a:lnTo>
                      <a:lnTo>
                        <a:pt x="272" y="319"/>
                      </a:lnTo>
                      <a:lnTo>
                        <a:pt x="230" y="167"/>
                      </a:lnTo>
                      <a:lnTo>
                        <a:pt x="266" y="146"/>
                      </a:lnTo>
                      <a:lnTo>
                        <a:pt x="251" y="110"/>
                      </a:lnTo>
                      <a:lnTo>
                        <a:pt x="189" y="110"/>
                      </a:lnTo>
                      <a:lnTo>
                        <a:pt x="0" y="0"/>
                      </a:lnTo>
                      <a:close/>
                    </a:path>
                  </a:pathLst>
                </a:custGeom>
                <a:solidFill>
                  <a:srgbClr val="4CB8A5"/>
                </a:solidFill>
                <a:ln w="9525">
                  <a:noFill/>
                  <a:round/>
                  <a:headEnd/>
                  <a:tailEnd/>
                </a:ln>
              </p:spPr>
              <p:txBody>
                <a:bodyPr/>
                <a:lstStyle/>
                <a:p>
                  <a:endParaRPr lang="id-ID"/>
                </a:p>
              </p:txBody>
            </p:sp>
          </p:grpSp>
          <p:grpSp>
            <p:nvGrpSpPr>
              <p:cNvPr id="6" name="Group 135"/>
              <p:cNvGrpSpPr>
                <a:grpSpLocks/>
              </p:cNvGrpSpPr>
              <p:nvPr/>
            </p:nvGrpSpPr>
            <p:grpSpPr bwMode="auto">
              <a:xfrm flipH="1">
                <a:off x="4464" y="3024"/>
                <a:ext cx="454" cy="816"/>
                <a:chOff x="3984" y="1183"/>
                <a:chExt cx="1126" cy="2135"/>
              </a:xfrm>
            </p:grpSpPr>
            <p:sp>
              <p:nvSpPr>
                <p:cNvPr id="15613" name="Freeform 136"/>
                <p:cNvSpPr>
                  <a:spLocks/>
                </p:cNvSpPr>
                <p:nvPr/>
              </p:nvSpPr>
              <p:spPr bwMode="auto">
                <a:xfrm>
                  <a:off x="4280" y="3128"/>
                  <a:ext cx="387" cy="138"/>
                </a:xfrm>
                <a:custGeom>
                  <a:avLst/>
                  <a:gdLst>
                    <a:gd name="T0" fmla="*/ 0 w 775"/>
                    <a:gd name="T1" fmla="*/ 1 h 275"/>
                    <a:gd name="T2" fmla="*/ 0 w 775"/>
                    <a:gd name="T3" fmla="*/ 5 h 275"/>
                    <a:gd name="T4" fmla="*/ 12 w 775"/>
                    <a:gd name="T5" fmla="*/ 4 h 275"/>
                    <a:gd name="T6" fmla="*/ 9 w 775"/>
                    <a:gd name="T7" fmla="*/ 0 h 275"/>
                    <a:gd name="T8" fmla="*/ 0 w 775"/>
                    <a:gd name="T9" fmla="*/ 1 h 275"/>
                    <a:gd name="T10" fmla="*/ 0 w 775"/>
                    <a:gd name="T11" fmla="*/ 1 h 275"/>
                    <a:gd name="T12" fmla="*/ 0 60000 65536"/>
                    <a:gd name="T13" fmla="*/ 0 60000 65536"/>
                    <a:gd name="T14" fmla="*/ 0 60000 65536"/>
                    <a:gd name="T15" fmla="*/ 0 60000 65536"/>
                    <a:gd name="T16" fmla="*/ 0 60000 65536"/>
                    <a:gd name="T17" fmla="*/ 0 60000 65536"/>
                    <a:gd name="T18" fmla="*/ 0 w 775"/>
                    <a:gd name="T19" fmla="*/ 0 h 275"/>
                    <a:gd name="T20" fmla="*/ 775 w 775"/>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775" h="275">
                      <a:moveTo>
                        <a:pt x="0" y="51"/>
                      </a:moveTo>
                      <a:lnTo>
                        <a:pt x="0" y="275"/>
                      </a:lnTo>
                      <a:lnTo>
                        <a:pt x="775" y="201"/>
                      </a:lnTo>
                      <a:lnTo>
                        <a:pt x="578" y="0"/>
                      </a:lnTo>
                      <a:lnTo>
                        <a:pt x="0" y="51"/>
                      </a:lnTo>
                      <a:close/>
                    </a:path>
                  </a:pathLst>
                </a:custGeom>
                <a:solidFill>
                  <a:srgbClr val="F0EAB2"/>
                </a:solidFill>
                <a:ln w="9525">
                  <a:noFill/>
                  <a:round/>
                  <a:headEnd/>
                  <a:tailEnd/>
                </a:ln>
              </p:spPr>
              <p:txBody>
                <a:bodyPr/>
                <a:lstStyle/>
                <a:p>
                  <a:endParaRPr lang="id-ID"/>
                </a:p>
              </p:txBody>
            </p:sp>
            <p:sp>
              <p:nvSpPr>
                <p:cNvPr id="15614" name="Freeform 137"/>
                <p:cNvSpPr>
                  <a:spLocks/>
                </p:cNvSpPr>
                <p:nvPr/>
              </p:nvSpPr>
              <p:spPr bwMode="auto">
                <a:xfrm>
                  <a:off x="4625" y="1892"/>
                  <a:ext cx="291" cy="734"/>
                </a:xfrm>
                <a:custGeom>
                  <a:avLst/>
                  <a:gdLst>
                    <a:gd name="T0" fmla="*/ 9 w 581"/>
                    <a:gd name="T1" fmla="*/ 2 h 1467"/>
                    <a:gd name="T2" fmla="*/ 10 w 581"/>
                    <a:gd name="T3" fmla="*/ 7 h 1467"/>
                    <a:gd name="T4" fmla="*/ 8 w 581"/>
                    <a:gd name="T5" fmla="*/ 12 h 1467"/>
                    <a:gd name="T6" fmla="*/ 7 w 581"/>
                    <a:gd name="T7" fmla="*/ 18 h 1467"/>
                    <a:gd name="T8" fmla="*/ 7 w 581"/>
                    <a:gd name="T9" fmla="*/ 23 h 1467"/>
                    <a:gd name="T10" fmla="*/ 4 w 581"/>
                    <a:gd name="T11" fmla="*/ 22 h 1467"/>
                    <a:gd name="T12" fmla="*/ 0 w 581"/>
                    <a:gd name="T13" fmla="*/ 23 h 1467"/>
                    <a:gd name="T14" fmla="*/ 1 w 581"/>
                    <a:gd name="T15" fmla="*/ 18 h 1467"/>
                    <a:gd name="T16" fmla="*/ 6 w 581"/>
                    <a:gd name="T17" fmla="*/ 9 h 1467"/>
                    <a:gd name="T18" fmla="*/ 6 w 581"/>
                    <a:gd name="T19" fmla="*/ 0 h 1467"/>
                    <a:gd name="T20" fmla="*/ 9 w 581"/>
                    <a:gd name="T21" fmla="*/ 2 h 1467"/>
                    <a:gd name="T22" fmla="*/ 9 w 581"/>
                    <a:gd name="T23" fmla="*/ 2 h 1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1467"/>
                    <a:gd name="T38" fmla="*/ 581 w 581"/>
                    <a:gd name="T39" fmla="*/ 1467 h 14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1467">
                      <a:moveTo>
                        <a:pt x="547" y="78"/>
                      </a:moveTo>
                      <a:lnTo>
                        <a:pt x="581" y="418"/>
                      </a:lnTo>
                      <a:lnTo>
                        <a:pt x="509" y="758"/>
                      </a:lnTo>
                      <a:lnTo>
                        <a:pt x="397" y="1089"/>
                      </a:lnTo>
                      <a:lnTo>
                        <a:pt x="414" y="1446"/>
                      </a:lnTo>
                      <a:lnTo>
                        <a:pt x="232" y="1404"/>
                      </a:lnTo>
                      <a:lnTo>
                        <a:pt x="0" y="1467"/>
                      </a:lnTo>
                      <a:lnTo>
                        <a:pt x="43" y="1102"/>
                      </a:lnTo>
                      <a:lnTo>
                        <a:pt x="344" y="555"/>
                      </a:lnTo>
                      <a:lnTo>
                        <a:pt x="357" y="0"/>
                      </a:lnTo>
                      <a:lnTo>
                        <a:pt x="547" y="78"/>
                      </a:lnTo>
                      <a:close/>
                    </a:path>
                  </a:pathLst>
                </a:custGeom>
                <a:solidFill>
                  <a:srgbClr val="006666"/>
                </a:solidFill>
                <a:ln w="9525">
                  <a:noFill/>
                  <a:round/>
                  <a:headEnd/>
                  <a:tailEnd/>
                </a:ln>
              </p:spPr>
              <p:txBody>
                <a:bodyPr/>
                <a:lstStyle/>
                <a:p>
                  <a:endParaRPr lang="id-ID"/>
                </a:p>
              </p:txBody>
            </p:sp>
            <p:sp>
              <p:nvSpPr>
                <p:cNvPr id="15615" name="Freeform 138"/>
                <p:cNvSpPr>
                  <a:spLocks/>
                </p:cNvSpPr>
                <p:nvPr/>
              </p:nvSpPr>
              <p:spPr bwMode="auto">
                <a:xfrm>
                  <a:off x="4477" y="2392"/>
                  <a:ext cx="281" cy="782"/>
                </a:xfrm>
                <a:custGeom>
                  <a:avLst/>
                  <a:gdLst>
                    <a:gd name="T0" fmla="*/ 8 w 563"/>
                    <a:gd name="T1" fmla="*/ 0 h 1562"/>
                    <a:gd name="T2" fmla="*/ 5 w 563"/>
                    <a:gd name="T3" fmla="*/ 6 h 1562"/>
                    <a:gd name="T4" fmla="*/ 5 w 563"/>
                    <a:gd name="T5" fmla="*/ 16 h 1562"/>
                    <a:gd name="T6" fmla="*/ 4 w 563"/>
                    <a:gd name="T7" fmla="*/ 21 h 1562"/>
                    <a:gd name="T8" fmla="*/ 4 w 563"/>
                    <a:gd name="T9" fmla="*/ 24 h 1562"/>
                    <a:gd name="T10" fmla="*/ 0 w 563"/>
                    <a:gd name="T11" fmla="*/ 25 h 1562"/>
                    <a:gd name="T12" fmla="*/ 0 w 563"/>
                    <a:gd name="T13" fmla="*/ 4 h 1562"/>
                    <a:gd name="T14" fmla="*/ 8 w 563"/>
                    <a:gd name="T15" fmla="*/ 0 h 1562"/>
                    <a:gd name="T16" fmla="*/ 8 w 563"/>
                    <a:gd name="T17" fmla="*/ 0 h 1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3"/>
                    <a:gd name="T28" fmla="*/ 0 h 1562"/>
                    <a:gd name="T29" fmla="*/ 563 w 563"/>
                    <a:gd name="T30" fmla="*/ 1562 h 1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3" h="1562">
                      <a:moveTo>
                        <a:pt x="563" y="0"/>
                      </a:moveTo>
                      <a:lnTo>
                        <a:pt x="377" y="340"/>
                      </a:lnTo>
                      <a:lnTo>
                        <a:pt x="363" y="1015"/>
                      </a:lnTo>
                      <a:lnTo>
                        <a:pt x="310" y="1296"/>
                      </a:lnTo>
                      <a:lnTo>
                        <a:pt x="304" y="1532"/>
                      </a:lnTo>
                      <a:lnTo>
                        <a:pt x="0" y="1562"/>
                      </a:lnTo>
                      <a:lnTo>
                        <a:pt x="36" y="230"/>
                      </a:lnTo>
                      <a:lnTo>
                        <a:pt x="563" y="0"/>
                      </a:lnTo>
                      <a:close/>
                    </a:path>
                  </a:pathLst>
                </a:custGeom>
                <a:solidFill>
                  <a:srgbClr val="332E00"/>
                </a:solidFill>
                <a:ln w="9525">
                  <a:noFill/>
                  <a:round/>
                  <a:headEnd/>
                  <a:tailEnd/>
                </a:ln>
              </p:spPr>
              <p:txBody>
                <a:bodyPr/>
                <a:lstStyle/>
                <a:p>
                  <a:endParaRPr lang="id-ID"/>
                </a:p>
              </p:txBody>
            </p:sp>
            <p:sp>
              <p:nvSpPr>
                <p:cNvPr id="15616" name="Freeform 139"/>
                <p:cNvSpPr>
                  <a:spLocks/>
                </p:cNvSpPr>
                <p:nvPr/>
              </p:nvSpPr>
              <p:spPr bwMode="auto">
                <a:xfrm>
                  <a:off x="4296" y="1382"/>
                  <a:ext cx="580" cy="903"/>
                </a:xfrm>
                <a:custGeom>
                  <a:avLst/>
                  <a:gdLst>
                    <a:gd name="T0" fmla="*/ 1 w 1161"/>
                    <a:gd name="T1" fmla="*/ 1 h 1806"/>
                    <a:gd name="T2" fmla="*/ 0 w 1161"/>
                    <a:gd name="T3" fmla="*/ 0 h 1806"/>
                    <a:gd name="T4" fmla="*/ 0 w 1161"/>
                    <a:gd name="T5" fmla="*/ 4 h 1806"/>
                    <a:gd name="T6" fmla="*/ 2 w 1161"/>
                    <a:gd name="T7" fmla="*/ 9 h 1806"/>
                    <a:gd name="T8" fmla="*/ 3 w 1161"/>
                    <a:gd name="T9" fmla="*/ 27 h 1806"/>
                    <a:gd name="T10" fmla="*/ 13 w 1161"/>
                    <a:gd name="T11" fmla="*/ 28 h 1806"/>
                    <a:gd name="T12" fmla="*/ 18 w 1161"/>
                    <a:gd name="T13" fmla="*/ 26 h 1806"/>
                    <a:gd name="T14" fmla="*/ 18 w 1161"/>
                    <a:gd name="T15" fmla="*/ 22 h 1806"/>
                    <a:gd name="T16" fmla="*/ 12 w 1161"/>
                    <a:gd name="T17" fmla="*/ 12 h 1806"/>
                    <a:gd name="T18" fmla="*/ 8 w 1161"/>
                    <a:gd name="T19" fmla="*/ 4 h 1806"/>
                    <a:gd name="T20" fmla="*/ 1 w 1161"/>
                    <a:gd name="T21" fmla="*/ 1 h 1806"/>
                    <a:gd name="T22" fmla="*/ 1 w 1161"/>
                    <a:gd name="T23" fmla="*/ 1 h 1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1"/>
                    <a:gd name="T37" fmla="*/ 0 h 1806"/>
                    <a:gd name="T38" fmla="*/ 1161 w 1161"/>
                    <a:gd name="T39" fmla="*/ 1806 h 1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1" h="1806">
                      <a:moveTo>
                        <a:pt x="120" y="8"/>
                      </a:moveTo>
                      <a:lnTo>
                        <a:pt x="46" y="0"/>
                      </a:lnTo>
                      <a:lnTo>
                        <a:pt x="0" y="207"/>
                      </a:lnTo>
                      <a:lnTo>
                        <a:pt x="179" y="540"/>
                      </a:lnTo>
                      <a:lnTo>
                        <a:pt x="223" y="1718"/>
                      </a:lnTo>
                      <a:lnTo>
                        <a:pt x="852" y="1806"/>
                      </a:lnTo>
                      <a:lnTo>
                        <a:pt x="1161" y="1644"/>
                      </a:lnTo>
                      <a:lnTo>
                        <a:pt x="1161" y="1407"/>
                      </a:lnTo>
                      <a:lnTo>
                        <a:pt x="778" y="734"/>
                      </a:lnTo>
                      <a:lnTo>
                        <a:pt x="519" y="245"/>
                      </a:lnTo>
                      <a:lnTo>
                        <a:pt x="120" y="8"/>
                      </a:lnTo>
                      <a:close/>
                    </a:path>
                  </a:pathLst>
                </a:custGeom>
                <a:solidFill>
                  <a:srgbClr val="E0E0FF"/>
                </a:solidFill>
                <a:ln w="9525">
                  <a:noFill/>
                  <a:round/>
                  <a:headEnd/>
                  <a:tailEnd/>
                </a:ln>
              </p:spPr>
              <p:txBody>
                <a:bodyPr/>
                <a:lstStyle/>
                <a:p>
                  <a:endParaRPr lang="id-ID"/>
                </a:p>
              </p:txBody>
            </p:sp>
            <p:sp>
              <p:nvSpPr>
                <p:cNvPr id="15617" name="Freeform 140"/>
                <p:cNvSpPr>
                  <a:spLocks/>
                </p:cNvSpPr>
                <p:nvPr/>
              </p:nvSpPr>
              <p:spPr bwMode="auto">
                <a:xfrm>
                  <a:off x="4078" y="2070"/>
                  <a:ext cx="794" cy="1133"/>
                </a:xfrm>
                <a:custGeom>
                  <a:avLst/>
                  <a:gdLst>
                    <a:gd name="T0" fmla="*/ 9 w 1589"/>
                    <a:gd name="T1" fmla="*/ 2 h 2266"/>
                    <a:gd name="T2" fmla="*/ 10 w 1589"/>
                    <a:gd name="T3" fmla="*/ 2 h 2266"/>
                    <a:gd name="T4" fmla="*/ 11 w 1589"/>
                    <a:gd name="T5" fmla="*/ 2 h 2266"/>
                    <a:gd name="T6" fmla="*/ 12 w 1589"/>
                    <a:gd name="T7" fmla="*/ 3 h 2266"/>
                    <a:gd name="T8" fmla="*/ 13 w 1589"/>
                    <a:gd name="T9" fmla="*/ 3 h 2266"/>
                    <a:gd name="T10" fmla="*/ 14 w 1589"/>
                    <a:gd name="T11" fmla="*/ 3 h 2266"/>
                    <a:gd name="T12" fmla="*/ 15 w 1589"/>
                    <a:gd name="T13" fmla="*/ 4 h 2266"/>
                    <a:gd name="T14" fmla="*/ 16 w 1589"/>
                    <a:gd name="T15" fmla="*/ 4 h 2266"/>
                    <a:gd name="T16" fmla="*/ 17 w 1589"/>
                    <a:gd name="T17" fmla="*/ 5 h 2266"/>
                    <a:gd name="T18" fmla="*/ 18 w 1589"/>
                    <a:gd name="T19" fmla="*/ 5 h 2266"/>
                    <a:gd name="T20" fmla="*/ 20 w 1589"/>
                    <a:gd name="T21" fmla="*/ 5 h 2266"/>
                    <a:gd name="T22" fmla="*/ 21 w 1589"/>
                    <a:gd name="T23" fmla="*/ 5 h 2266"/>
                    <a:gd name="T24" fmla="*/ 22 w 1589"/>
                    <a:gd name="T25" fmla="*/ 5 h 2266"/>
                    <a:gd name="T26" fmla="*/ 23 w 1589"/>
                    <a:gd name="T27" fmla="*/ 4 h 2266"/>
                    <a:gd name="T28" fmla="*/ 24 w 1589"/>
                    <a:gd name="T29" fmla="*/ 4 h 2266"/>
                    <a:gd name="T30" fmla="*/ 24 w 1589"/>
                    <a:gd name="T31" fmla="*/ 3 h 2266"/>
                    <a:gd name="T32" fmla="*/ 24 w 1589"/>
                    <a:gd name="T33" fmla="*/ 5 h 2266"/>
                    <a:gd name="T34" fmla="*/ 24 w 1589"/>
                    <a:gd name="T35" fmla="*/ 6 h 2266"/>
                    <a:gd name="T36" fmla="*/ 23 w 1589"/>
                    <a:gd name="T37" fmla="*/ 7 h 2266"/>
                    <a:gd name="T38" fmla="*/ 23 w 1589"/>
                    <a:gd name="T39" fmla="*/ 9 h 2266"/>
                    <a:gd name="T40" fmla="*/ 22 w 1589"/>
                    <a:gd name="T41" fmla="*/ 9 h 2266"/>
                    <a:gd name="T42" fmla="*/ 21 w 1589"/>
                    <a:gd name="T43" fmla="*/ 9 h 2266"/>
                    <a:gd name="T44" fmla="*/ 21 w 1589"/>
                    <a:gd name="T45" fmla="*/ 10 h 2266"/>
                    <a:gd name="T46" fmla="*/ 20 w 1589"/>
                    <a:gd name="T47" fmla="*/ 11 h 2266"/>
                    <a:gd name="T48" fmla="*/ 19 w 1589"/>
                    <a:gd name="T49" fmla="*/ 12 h 2266"/>
                    <a:gd name="T50" fmla="*/ 18 w 1589"/>
                    <a:gd name="T51" fmla="*/ 13 h 2266"/>
                    <a:gd name="T52" fmla="*/ 17 w 1589"/>
                    <a:gd name="T53" fmla="*/ 13 h 2266"/>
                    <a:gd name="T54" fmla="*/ 17 w 1589"/>
                    <a:gd name="T55" fmla="*/ 14 h 2266"/>
                    <a:gd name="T56" fmla="*/ 16 w 1589"/>
                    <a:gd name="T57" fmla="*/ 15 h 2266"/>
                    <a:gd name="T58" fmla="*/ 15 w 1589"/>
                    <a:gd name="T59" fmla="*/ 17 h 2266"/>
                    <a:gd name="T60" fmla="*/ 15 w 1589"/>
                    <a:gd name="T61" fmla="*/ 17 h 2266"/>
                    <a:gd name="T62" fmla="*/ 15 w 1589"/>
                    <a:gd name="T63" fmla="*/ 20 h 2266"/>
                    <a:gd name="T64" fmla="*/ 14 w 1589"/>
                    <a:gd name="T65" fmla="*/ 23 h 2266"/>
                    <a:gd name="T66" fmla="*/ 14 w 1589"/>
                    <a:gd name="T67" fmla="*/ 25 h 2266"/>
                    <a:gd name="T68" fmla="*/ 14 w 1589"/>
                    <a:gd name="T69" fmla="*/ 27 h 2266"/>
                    <a:gd name="T70" fmla="*/ 14 w 1589"/>
                    <a:gd name="T71" fmla="*/ 29 h 2266"/>
                    <a:gd name="T72" fmla="*/ 13 w 1589"/>
                    <a:gd name="T73" fmla="*/ 31 h 2266"/>
                    <a:gd name="T74" fmla="*/ 13 w 1589"/>
                    <a:gd name="T75" fmla="*/ 35 h 2266"/>
                    <a:gd name="T76" fmla="*/ 5 w 1589"/>
                    <a:gd name="T77" fmla="*/ 35 h 2266"/>
                    <a:gd name="T78" fmla="*/ 5 w 1589"/>
                    <a:gd name="T79" fmla="*/ 24 h 2266"/>
                    <a:gd name="T80" fmla="*/ 0 w 1589"/>
                    <a:gd name="T81" fmla="*/ 12 h 2266"/>
                    <a:gd name="T82" fmla="*/ 4 w 1589"/>
                    <a:gd name="T83" fmla="*/ 1 h 2266"/>
                    <a:gd name="T84" fmla="*/ 8 w 1589"/>
                    <a:gd name="T85" fmla="*/ 0 h 2266"/>
                    <a:gd name="T86" fmla="*/ 9 w 1589"/>
                    <a:gd name="T87" fmla="*/ 2 h 2266"/>
                    <a:gd name="T88" fmla="*/ 9 w 1589"/>
                    <a:gd name="T89" fmla="*/ 2 h 2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9"/>
                    <a:gd name="T136" fmla="*/ 0 h 2266"/>
                    <a:gd name="T137" fmla="*/ 1589 w 1589"/>
                    <a:gd name="T138" fmla="*/ 2266 h 2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9" h="2266">
                      <a:moveTo>
                        <a:pt x="635" y="128"/>
                      </a:moveTo>
                      <a:lnTo>
                        <a:pt x="701" y="156"/>
                      </a:lnTo>
                      <a:lnTo>
                        <a:pt x="764" y="183"/>
                      </a:lnTo>
                      <a:lnTo>
                        <a:pt x="821" y="205"/>
                      </a:lnTo>
                      <a:lnTo>
                        <a:pt x="876" y="228"/>
                      </a:lnTo>
                      <a:lnTo>
                        <a:pt x="928" y="249"/>
                      </a:lnTo>
                      <a:lnTo>
                        <a:pt x="975" y="266"/>
                      </a:lnTo>
                      <a:lnTo>
                        <a:pt x="1062" y="297"/>
                      </a:lnTo>
                      <a:lnTo>
                        <a:pt x="1138" y="321"/>
                      </a:lnTo>
                      <a:lnTo>
                        <a:pt x="1203" y="337"/>
                      </a:lnTo>
                      <a:lnTo>
                        <a:pt x="1310" y="352"/>
                      </a:lnTo>
                      <a:lnTo>
                        <a:pt x="1391" y="348"/>
                      </a:lnTo>
                      <a:lnTo>
                        <a:pt x="1458" y="325"/>
                      </a:lnTo>
                      <a:lnTo>
                        <a:pt x="1520" y="289"/>
                      </a:lnTo>
                      <a:lnTo>
                        <a:pt x="1553" y="268"/>
                      </a:lnTo>
                      <a:lnTo>
                        <a:pt x="1589" y="245"/>
                      </a:lnTo>
                      <a:lnTo>
                        <a:pt x="1570" y="367"/>
                      </a:lnTo>
                      <a:lnTo>
                        <a:pt x="1549" y="426"/>
                      </a:lnTo>
                      <a:lnTo>
                        <a:pt x="1520" y="481"/>
                      </a:lnTo>
                      <a:lnTo>
                        <a:pt x="1484" y="534"/>
                      </a:lnTo>
                      <a:lnTo>
                        <a:pt x="1444" y="588"/>
                      </a:lnTo>
                      <a:lnTo>
                        <a:pt x="1401" y="639"/>
                      </a:lnTo>
                      <a:lnTo>
                        <a:pt x="1353" y="688"/>
                      </a:lnTo>
                      <a:lnTo>
                        <a:pt x="1302" y="738"/>
                      </a:lnTo>
                      <a:lnTo>
                        <a:pt x="1251" y="787"/>
                      </a:lnTo>
                      <a:lnTo>
                        <a:pt x="1197" y="835"/>
                      </a:lnTo>
                      <a:lnTo>
                        <a:pt x="1146" y="884"/>
                      </a:lnTo>
                      <a:lnTo>
                        <a:pt x="1097" y="932"/>
                      </a:lnTo>
                      <a:lnTo>
                        <a:pt x="1047" y="981"/>
                      </a:lnTo>
                      <a:lnTo>
                        <a:pt x="1002" y="1030"/>
                      </a:lnTo>
                      <a:lnTo>
                        <a:pt x="962" y="1082"/>
                      </a:lnTo>
                      <a:lnTo>
                        <a:pt x="964" y="1308"/>
                      </a:lnTo>
                      <a:lnTo>
                        <a:pt x="958" y="1490"/>
                      </a:lnTo>
                      <a:lnTo>
                        <a:pt x="947" y="1643"/>
                      </a:lnTo>
                      <a:lnTo>
                        <a:pt x="929" y="1774"/>
                      </a:lnTo>
                      <a:lnTo>
                        <a:pt x="909" y="1890"/>
                      </a:lnTo>
                      <a:lnTo>
                        <a:pt x="890" y="2002"/>
                      </a:lnTo>
                      <a:lnTo>
                        <a:pt x="857" y="2258"/>
                      </a:lnTo>
                      <a:lnTo>
                        <a:pt x="363" y="2266"/>
                      </a:lnTo>
                      <a:lnTo>
                        <a:pt x="356" y="1547"/>
                      </a:lnTo>
                      <a:lnTo>
                        <a:pt x="0" y="816"/>
                      </a:lnTo>
                      <a:lnTo>
                        <a:pt x="310" y="97"/>
                      </a:lnTo>
                      <a:lnTo>
                        <a:pt x="540" y="0"/>
                      </a:lnTo>
                      <a:lnTo>
                        <a:pt x="635" y="128"/>
                      </a:lnTo>
                      <a:close/>
                    </a:path>
                  </a:pathLst>
                </a:custGeom>
                <a:solidFill>
                  <a:srgbClr val="948D4D"/>
                </a:solidFill>
                <a:ln w="9525">
                  <a:noFill/>
                  <a:round/>
                  <a:headEnd/>
                  <a:tailEnd/>
                </a:ln>
              </p:spPr>
              <p:txBody>
                <a:bodyPr/>
                <a:lstStyle/>
                <a:p>
                  <a:endParaRPr lang="id-ID"/>
                </a:p>
              </p:txBody>
            </p:sp>
            <p:sp>
              <p:nvSpPr>
                <p:cNvPr id="15618" name="Freeform 141"/>
                <p:cNvSpPr>
                  <a:spLocks/>
                </p:cNvSpPr>
                <p:nvPr/>
              </p:nvSpPr>
              <p:spPr bwMode="auto">
                <a:xfrm>
                  <a:off x="4012" y="1434"/>
                  <a:ext cx="539" cy="1236"/>
                </a:xfrm>
                <a:custGeom>
                  <a:avLst/>
                  <a:gdLst>
                    <a:gd name="T0" fmla="*/ 8 w 1080"/>
                    <a:gd name="T1" fmla="*/ 2 h 2471"/>
                    <a:gd name="T2" fmla="*/ 9 w 1080"/>
                    <a:gd name="T3" fmla="*/ 4 h 2471"/>
                    <a:gd name="T4" fmla="*/ 15 w 1080"/>
                    <a:gd name="T5" fmla="*/ 8 h 2471"/>
                    <a:gd name="T6" fmla="*/ 16 w 1080"/>
                    <a:gd name="T7" fmla="*/ 11 h 2471"/>
                    <a:gd name="T8" fmla="*/ 16 w 1080"/>
                    <a:gd name="T9" fmla="*/ 14 h 2471"/>
                    <a:gd name="T10" fmla="*/ 13 w 1080"/>
                    <a:gd name="T11" fmla="*/ 20 h 2471"/>
                    <a:gd name="T12" fmla="*/ 11 w 1080"/>
                    <a:gd name="T13" fmla="*/ 22 h 2471"/>
                    <a:gd name="T14" fmla="*/ 9 w 1080"/>
                    <a:gd name="T15" fmla="*/ 23 h 2471"/>
                    <a:gd name="T16" fmla="*/ 6 w 1080"/>
                    <a:gd name="T17" fmla="*/ 27 h 2471"/>
                    <a:gd name="T18" fmla="*/ 6 w 1080"/>
                    <a:gd name="T19" fmla="*/ 33 h 2471"/>
                    <a:gd name="T20" fmla="*/ 10 w 1080"/>
                    <a:gd name="T21" fmla="*/ 39 h 2471"/>
                    <a:gd name="T22" fmla="*/ 2 w 1080"/>
                    <a:gd name="T23" fmla="*/ 39 h 2471"/>
                    <a:gd name="T24" fmla="*/ 0 w 1080"/>
                    <a:gd name="T25" fmla="*/ 38 h 2471"/>
                    <a:gd name="T26" fmla="*/ 0 w 1080"/>
                    <a:gd name="T27" fmla="*/ 25 h 2471"/>
                    <a:gd name="T28" fmla="*/ 2 w 1080"/>
                    <a:gd name="T29" fmla="*/ 11 h 2471"/>
                    <a:gd name="T30" fmla="*/ 7 w 1080"/>
                    <a:gd name="T31" fmla="*/ 3 h 2471"/>
                    <a:gd name="T32" fmla="*/ 9 w 1080"/>
                    <a:gd name="T33" fmla="*/ 0 h 2471"/>
                    <a:gd name="T34" fmla="*/ 8 w 1080"/>
                    <a:gd name="T35" fmla="*/ 2 h 2471"/>
                    <a:gd name="T36" fmla="*/ 8 w 1080"/>
                    <a:gd name="T37" fmla="*/ 2 h 2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0"/>
                    <a:gd name="T58" fmla="*/ 0 h 2471"/>
                    <a:gd name="T59" fmla="*/ 1080 w 1080"/>
                    <a:gd name="T60" fmla="*/ 2471 h 2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0" h="2471">
                      <a:moveTo>
                        <a:pt x="576" y="87"/>
                      </a:moveTo>
                      <a:lnTo>
                        <a:pt x="635" y="228"/>
                      </a:lnTo>
                      <a:lnTo>
                        <a:pt x="962" y="450"/>
                      </a:lnTo>
                      <a:lnTo>
                        <a:pt x="1080" y="650"/>
                      </a:lnTo>
                      <a:lnTo>
                        <a:pt x="1080" y="857"/>
                      </a:lnTo>
                      <a:lnTo>
                        <a:pt x="880" y="1279"/>
                      </a:lnTo>
                      <a:lnTo>
                        <a:pt x="768" y="1368"/>
                      </a:lnTo>
                      <a:lnTo>
                        <a:pt x="589" y="1463"/>
                      </a:lnTo>
                      <a:lnTo>
                        <a:pt x="386" y="1720"/>
                      </a:lnTo>
                      <a:lnTo>
                        <a:pt x="430" y="2079"/>
                      </a:lnTo>
                      <a:lnTo>
                        <a:pt x="665" y="2471"/>
                      </a:lnTo>
                      <a:lnTo>
                        <a:pt x="156" y="2455"/>
                      </a:lnTo>
                      <a:lnTo>
                        <a:pt x="0" y="2383"/>
                      </a:lnTo>
                      <a:lnTo>
                        <a:pt x="8" y="1575"/>
                      </a:lnTo>
                      <a:lnTo>
                        <a:pt x="141" y="642"/>
                      </a:lnTo>
                      <a:lnTo>
                        <a:pt x="451" y="154"/>
                      </a:lnTo>
                      <a:lnTo>
                        <a:pt x="599" y="0"/>
                      </a:lnTo>
                      <a:lnTo>
                        <a:pt x="576" y="87"/>
                      </a:lnTo>
                      <a:close/>
                    </a:path>
                  </a:pathLst>
                </a:custGeom>
                <a:solidFill>
                  <a:srgbClr val="92E5CE"/>
                </a:solidFill>
                <a:ln w="9525">
                  <a:noFill/>
                  <a:round/>
                  <a:headEnd/>
                  <a:tailEnd/>
                </a:ln>
              </p:spPr>
              <p:txBody>
                <a:bodyPr/>
                <a:lstStyle/>
                <a:p>
                  <a:endParaRPr lang="id-ID"/>
                </a:p>
              </p:txBody>
            </p:sp>
            <p:sp>
              <p:nvSpPr>
                <p:cNvPr id="15619" name="Freeform 142"/>
                <p:cNvSpPr>
                  <a:spLocks/>
                </p:cNvSpPr>
                <p:nvPr/>
              </p:nvSpPr>
              <p:spPr bwMode="auto">
                <a:xfrm>
                  <a:off x="4004" y="1593"/>
                  <a:ext cx="281" cy="1079"/>
                </a:xfrm>
                <a:custGeom>
                  <a:avLst/>
                  <a:gdLst>
                    <a:gd name="T0" fmla="*/ 5 w 562"/>
                    <a:gd name="T1" fmla="*/ 2 h 2157"/>
                    <a:gd name="T2" fmla="*/ 2 w 562"/>
                    <a:gd name="T3" fmla="*/ 6 h 2157"/>
                    <a:gd name="T4" fmla="*/ 1 w 562"/>
                    <a:gd name="T5" fmla="*/ 16 h 2157"/>
                    <a:gd name="T6" fmla="*/ 0 w 562"/>
                    <a:gd name="T7" fmla="*/ 21 h 2157"/>
                    <a:gd name="T8" fmla="*/ 0 w 562"/>
                    <a:gd name="T9" fmla="*/ 29 h 2157"/>
                    <a:gd name="T10" fmla="*/ 0 w 562"/>
                    <a:gd name="T11" fmla="*/ 33 h 2157"/>
                    <a:gd name="T12" fmla="*/ 2 w 562"/>
                    <a:gd name="T13" fmla="*/ 34 h 2157"/>
                    <a:gd name="T14" fmla="*/ 5 w 562"/>
                    <a:gd name="T15" fmla="*/ 33 h 2157"/>
                    <a:gd name="T16" fmla="*/ 9 w 562"/>
                    <a:gd name="T17" fmla="*/ 34 h 2157"/>
                    <a:gd name="T18" fmla="*/ 9 w 562"/>
                    <a:gd name="T19" fmla="*/ 32 h 2157"/>
                    <a:gd name="T20" fmla="*/ 7 w 562"/>
                    <a:gd name="T21" fmla="*/ 30 h 2157"/>
                    <a:gd name="T22" fmla="*/ 6 w 562"/>
                    <a:gd name="T23" fmla="*/ 22 h 2157"/>
                    <a:gd name="T24" fmla="*/ 3 w 562"/>
                    <a:gd name="T25" fmla="*/ 21 h 2157"/>
                    <a:gd name="T26" fmla="*/ 3 w 562"/>
                    <a:gd name="T27" fmla="*/ 11 h 2157"/>
                    <a:gd name="T28" fmla="*/ 3 w 562"/>
                    <a:gd name="T29" fmla="*/ 9 h 2157"/>
                    <a:gd name="T30" fmla="*/ 3 w 562"/>
                    <a:gd name="T31" fmla="*/ 6 h 2157"/>
                    <a:gd name="T32" fmla="*/ 4 w 562"/>
                    <a:gd name="T33" fmla="*/ 5 h 2157"/>
                    <a:gd name="T34" fmla="*/ 4 w 562"/>
                    <a:gd name="T35" fmla="*/ 5 h 2157"/>
                    <a:gd name="T36" fmla="*/ 4 w 562"/>
                    <a:gd name="T37" fmla="*/ 5 h 2157"/>
                    <a:gd name="T38" fmla="*/ 5 w 562"/>
                    <a:gd name="T39" fmla="*/ 4 h 2157"/>
                    <a:gd name="T40" fmla="*/ 5 w 562"/>
                    <a:gd name="T41" fmla="*/ 4 h 2157"/>
                    <a:gd name="T42" fmla="*/ 7 w 562"/>
                    <a:gd name="T43" fmla="*/ 3 h 2157"/>
                    <a:gd name="T44" fmla="*/ 7 w 562"/>
                    <a:gd name="T45" fmla="*/ 0 h 2157"/>
                    <a:gd name="T46" fmla="*/ 5 w 562"/>
                    <a:gd name="T47" fmla="*/ 2 h 2157"/>
                    <a:gd name="T48" fmla="*/ 5 w 562"/>
                    <a:gd name="T49" fmla="*/ 2 h 2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2"/>
                    <a:gd name="T76" fmla="*/ 0 h 2157"/>
                    <a:gd name="T77" fmla="*/ 562 w 562"/>
                    <a:gd name="T78" fmla="*/ 2157 h 21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2" h="2157">
                      <a:moveTo>
                        <a:pt x="344" y="125"/>
                      </a:moveTo>
                      <a:lnTo>
                        <a:pt x="177" y="329"/>
                      </a:lnTo>
                      <a:lnTo>
                        <a:pt x="74" y="1002"/>
                      </a:lnTo>
                      <a:lnTo>
                        <a:pt x="0" y="1319"/>
                      </a:lnTo>
                      <a:lnTo>
                        <a:pt x="0" y="1798"/>
                      </a:lnTo>
                      <a:lnTo>
                        <a:pt x="0" y="2068"/>
                      </a:lnTo>
                      <a:lnTo>
                        <a:pt x="161" y="2157"/>
                      </a:lnTo>
                      <a:lnTo>
                        <a:pt x="323" y="2074"/>
                      </a:lnTo>
                      <a:lnTo>
                        <a:pt x="521" y="2121"/>
                      </a:lnTo>
                      <a:lnTo>
                        <a:pt x="562" y="2022"/>
                      </a:lnTo>
                      <a:lnTo>
                        <a:pt x="505" y="1897"/>
                      </a:lnTo>
                      <a:lnTo>
                        <a:pt x="391" y="1397"/>
                      </a:lnTo>
                      <a:lnTo>
                        <a:pt x="245" y="1287"/>
                      </a:lnTo>
                      <a:lnTo>
                        <a:pt x="203" y="646"/>
                      </a:lnTo>
                      <a:lnTo>
                        <a:pt x="222" y="517"/>
                      </a:lnTo>
                      <a:lnTo>
                        <a:pt x="245" y="361"/>
                      </a:lnTo>
                      <a:lnTo>
                        <a:pt x="264" y="319"/>
                      </a:lnTo>
                      <a:lnTo>
                        <a:pt x="283" y="291"/>
                      </a:lnTo>
                      <a:lnTo>
                        <a:pt x="304" y="262"/>
                      </a:lnTo>
                      <a:lnTo>
                        <a:pt x="342" y="215"/>
                      </a:lnTo>
                      <a:lnTo>
                        <a:pt x="359" y="194"/>
                      </a:lnTo>
                      <a:lnTo>
                        <a:pt x="458" y="167"/>
                      </a:lnTo>
                      <a:lnTo>
                        <a:pt x="452" y="0"/>
                      </a:lnTo>
                      <a:lnTo>
                        <a:pt x="344" y="125"/>
                      </a:lnTo>
                      <a:close/>
                    </a:path>
                  </a:pathLst>
                </a:custGeom>
                <a:solidFill>
                  <a:srgbClr val="33AD99"/>
                </a:solidFill>
                <a:ln w="9525">
                  <a:noFill/>
                  <a:round/>
                  <a:headEnd/>
                  <a:tailEnd/>
                </a:ln>
              </p:spPr>
              <p:txBody>
                <a:bodyPr/>
                <a:lstStyle/>
                <a:p>
                  <a:endParaRPr lang="id-ID"/>
                </a:p>
              </p:txBody>
            </p:sp>
            <p:sp>
              <p:nvSpPr>
                <p:cNvPr id="15620" name="Freeform 143"/>
                <p:cNvSpPr>
                  <a:spLocks/>
                </p:cNvSpPr>
                <p:nvPr/>
              </p:nvSpPr>
              <p:spPr bwMode="auto">
                <a:xfrm>
                  <a:off x="4335" y="1401"/>
                  <a:ext cx="263" cy="225"/>
                </a:xfrm>
                <a:custGeom>
                  <a:avLst/>
                  <a:gdLst>
                    <a:gd name="T0" fmla="*/ 0 w 527"/>
                    <a:gd name="T1" fmla="*/ 0 h 451"/>
                    <a:gd name="T2" fmla="*/ 0 w 527"/>
                    <a:gd name="T3" fmla="*/ 2 h 451"/>
                    <a:gd name="T4" fmla="*/ 0 w 527"/>
                    <a:gd name="T5" fmla="*/ 4 h 451"/>
                    <a:gd name="T6" fmla="*/ 4 w 527"/>
                    <a:gd name="T7" fmla="*/ 6 h 451"/>
                    <a:gd name="T8" fmla="*/ 8 w 527"/>
                    <a:gd name="T9" fmla="*/ 7 h 451"/>
                    <a:gd name="T10" fmla="*/ 7 w 527"/>
                    <a:gd name="T11" fmla="*/ 4 h 451"/>
                    <a:gd name="T12" fmla="*/ 0 w 527"/>
                    <a:gd name="T13" fmla="*/ 0 h 451"/>
                    <a:gd name="T14" fmla="*/ 0 w 527"/>
                    <a:gd name="T15" fmla="*/ 0 h 45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451"/>
                    <a:gd name="T26" fmla="*/ 527 w 527"/>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451">
                      <a:moveTo>
                        <a:pt x="0" y="0"/>
                      </a:moveTo>
                      <a:lnTo>
                        <a:pt x="0" y="141"/>
                      </a:lnTo>
                      <a:lnTo>
                        <a:pt x="63" y="281"/>
                      </a:lnTo>
                      <a:lnTo>
                        <a:pt x="302" y="422"/>
                      </a:lnTo>
                      <a:lnTo>
                        <a:pt x="527" y="451"/>
                      </a:lnTo>
                      <a:lnTo>
                        <a:pt x="456" y="260"/>
                      </a:lnTo>
                      <a:lnTo>
                        <a:pt x="0" y="0"/>
                      </a:lnTo>
                      <a:close/>
                    </a:path>
                  </a:pathLst>
                </a:custGeom>
                <a:solidFill>
                  <a:srgbClr val="A3A3D6"/>
                </a:solidFill>
                <a:ln w="9525">
                  <a:noFill/>
                  <a:round/>
                  <a:headEnd/>
                  <a:tailEnd/>
                </a:ln>
              </p:spPr>
              <p:txBody>
                <a:bodyPr/>
                <a:lstStyle/>
                <a:p>
                  <a:endParaRPr lang="id-ID"/>
                </a:p>
              </p:txBody>
            </p:sp>
            <p:sp>
              <p:nvSpPr>
                <p:cNvPr id="15621" name="Freeform 144"/>
                <p:cNvSpPr>
                  <a:spLocks/>
                </p:cNvSpPr>
                <p:nvPr/>
              </p:nvSpPr>
              <p:spPr bwMode="auto">
                <a:xfrm>
                  <a:off x="4311" y="2115"/>
                  <a:ext cx="432" cy="151"/>
                </a:xfrm>
                <a:custGeom>
                  <a:avLst/>
                  <a:gdLst>
                    <a:gd name="T0" fmla="*/ 1 w 864"/>
                    <a:gd name="T1" fmla="*/ 2 h 302"/>
                    <a:gd name="T2" fmla="*/ 3 w 864"/>
                    <a:gd name="T3" fmla="*/ 1 h 302"/>
                    <a:gd name="T4" fmla="*/ 5 w 864"/>
                    <a:gd name="T5" fmla="*/ 2 h 302"/>
                    <a:gd name="T6" fmla="*/ 10 w 864"/>
                    <a:gd name="T7" fmla="*/ 5 h 302"/>
                    <a:gd name="T8" fmla="*/ 13 w 864"/>
                    <a:gd name="T9" fmla="*/ 5 h 302"/>
                    <a:gd name="T10" fmla="*/ 14 w 864"/>
                    <a:gd name="T11" fmla="*/ 5 h 302"/>
                    <a:gd name="T12" fmla="*/ 10 w 864"/>
                    <a:gd name="T13" fmla="*/ 3 h 302"/>
                    <a:gd name="T14" fmla="*/ 5 w 864"/>
                    <a:gd name="T15" fmla="*/ 1 h 302"/>
                    <a:gd name="T16" fmla="*/ 3 w 864"/>
                    <a:gd name="T17" fmla="*/ 0 h 302"/>
                    <a:gd name="T18" fmla="*/ 0 w 864"/>
                    <a:gd name="T19" fmla="*/ 1 h 302"/>
                    <a:gd name="T20" fmla="*/ 1 w 864"/>
                    <a:gd name="T21" fmla="*/ 2 h 302"/>
                    <a:gd name="T22" fmla="*/ 1 w 864"/>
                    <a:gd name="T23" fmla="*/ 2 h 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302"/>
                    <a:gd name="T38" fmla="*/ 864 w 864"/>
                    <a:gd name="T39" fmla="*/ 302 h 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302">
                      <a:moveTo>
                        <a:pt x="21" y="180"/>
                      </a:moveTo>
                      <a:lnTo>
                        <a:pt x="131" y="102"/>
                      </a:lnTo>
                      <a:lnTo>
                        <a:pt x="275" y="140"/>
                      </a:lnTo>
                      <a:lnTo>
                        <a:pt x="583" y="302"/>
                      </a:lnTo>
                      <a:lnTo>
                        <a:pt x="781" y="302"/>
                      </a:lnTo>
                      <a:lnTo>
                        <a:pt x="864" y="269"/>
                      </a:lnTo>
                      <a:lnTo>
                        <a:pt x="634" y="222"/>
                      </a:lnTo>
                      <a:lnTo>
                        <a:pt x="266" y="77"/>
                      </a:lnTo>
                      <a:lnTo>
                        <a:pt x="173" y="0"/>
                      </a:lnTo>
                      <a:lnTo>
                        <a:pt x="0" y="98"/>
                      </a:lnTo>
                      <a:lnTo>
                        <a:pt x="21" y="180"/>
                      </a:lnTo>
                      <a:close/>
                    </a:path>
                  </a:pathLst>
                </a:custGeom>
                <a:solidFill>
                  <a:srgbClr val="000000"/>
                </a:solidFill>
                <a:ln w="9525">
                  <a:noFill/>
                  <a:round/>
                  <a:headEnd/>
                  <a:tailEnd/>
                </a:ln>
              </p:spPr>
              <p:txBody>
                <a:bodyPr/>
                <a:lstStyle/>
                <a:p>
                  <a:endParaRPr lang="id-ID"/>
                </a:p>
              </p:txBody>
            </p:sp>
            <p:sp>
              <p:nvSpPr>
                <p:cNvPr id="15622" name="Freeform 145"/>
                <p:cNvSpPr>
                  <a:spLocks/>
                </p:cNvSpPr>
                <p:nvPr/>
              </p:nvSpPr>
              <p:spPr bwMode="auto">
                <a:xfrm>
                  <a:off x="4332" y="2255"/>
                  <a:ext cx="247" cy="300"/>
                </a:xfrm>
                <a:custGeom>
                  <a:avLst/>
                  <a:gdLst>
                    <a:gd name="T0" fmla="*/ 4 w 494"/>
                    <a:gd name="T1" fmla="*/ 3 h 599"/>
                    <a:gd name="T2" fmla="*/ 7 w 494"/>
                    <a:gd name="T3" fmla="*/ 6 h 599"/>
                    <a:gd name="T4" fmla="*/ 8 w 494"/>
                    <a:gd name="T5" fmla="*/ 7 h 599"/>
                    <a:gd name="T6" fmla="*/ 7 w 494"/>
                    <a:gd name="T7" fmla="*/ 10 h 599"/>
                    <a:gd name="T8" fmla="*/ 7 w 494"/>
                    <a:gd name="T9" fmla="*/ 8 h 599"/>
                    <a:gd name="T10" fmla="*/ 4 w 494"/>
                    <a:gd name="T11" fmla="*/ 6 h 599"/>
                    <a:gd name="T12" fmla="*/ 6 w 494"/>
                    <a:gd name="T13" fmla="*/ 6 h 599"/>
                    <a:gd name="T14" fmla="*/ 4 w 494"/>
                    <a:gd name="T15" fmla="*/ 4 h 599"/>
                    <a:gd name="T16" fmla="*/ 0 w 494"/>
                    <a:gd name="T17" fmla="*/ 4 h 599"/>
                    <a:gd name="T18" fmla="*/ 3 w 494"/>
                    <a:gd name="T19" fmla="*/ 3 h 599"/>
                    <a:gd name="T20" fmla="*/ 3 w 494"/>
                    <a:gd name="T21" fmla="*/ 0 h 599"/>
                    <a:gd name="T22" fmla="*/ 4 w 494"/>
                    <a:gd name="T23" fmla="*/ 2 h 599"/>
                    <a:gd name="T24" fmla="*/ 7 w 494"/>
                    <a:gd name="T25" fmla="*/ 2 h 599"/>
                    <a:gd name="T26" fmla="*/ 4 w 494"/>
                    <a:gd name="T27" fmla="*/ 3 h 599"/>
                    <a:gd name="T28" fmla="*/ 4 w 494"/>
                    <a:gd name="T29" fmla="*/ 3 h 5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
                    <a:gd name="T46" fmla="*/ 0 h 599"/>
                    <a:gd name="T47" fmla="*/ 494 w 494"/>
                    <a:gd name="T48" fmla="*/ 599 h 5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 h="599">
                      <a:moveTo>
                        <a:pt x="245" y="135"/>
                      </a:moveTo>
                      <a:lnTo>
                        <a:pt x="416" y="338"/>
                      </a:lnTo>
                      <a:lnTo>
                        <a:pt x="494" y="401"/>
                      </a:lnTo>
                      <a:lnTo>
                        <a:pt x="431" y="599"/>
                      </a:lnTo>
                      <a:lnTo>
                        <a:pt x="385" y="494"/>
                      </a:lnTo>
                      <a:lnTo>
                        <a:pt x="193" y="380"/>
                      </a:lnTo>
                      <a:lnTo>
                        <a:pt x="380" y="384"/>
                      </a:lnTo>
                      <a:lnTo>
                        <a:pt x="218" y="243"/>
                      </a:lnTo>
                      <a:lnTo>
                        <a:pt x="0" y="249"/>
                      </a:lnTo>
                      <a:lnTo>
                        <a:pt x="188" y="180"/>
                      </a:lnTo>
                      <a:lnTo>
                        <a:pt x="131" y="0"/>
                      </a:lnTo>
                      <a:lnTo>
                        <a:pt x="233" y="97"/>
                      </a:lnTo>
                      <a:lnTo>
                        <a:pt x="421" y="114"/>
                      </a:lnTo>
                      <a:lnTo>
                        <a:pt x="245" y="135"/>
                      </a:lnTo>
                      <a:close/>
                    </a:path>
                  </a:pathLst>
                </a:custGeom>
                <a:solidFill>
                  <a:srgbClr val="000000"/>
                </a:solidFill>
                <a:ln w="9525">
                  <a:noFill/>
                  <a:round/>
                  <a:headEnd/>
                  <a:tailEnd/>
                </a:ln>
              </p:spPr>
              <p:txBody>
                <a:bodyPr/>
                <a:lstStyle/>
                <a:p>
                  <a:endParaRPr lang="id-ID"/>
                </a:p>
              </p:txBody>
            </p:sp>
            <p:sp>
              <p:nvSpPr>
                <p:cNvPr id="15623" name="Freeform 146"/>
                <p:cNvSpPr>
                  <a:spLocks/>
                </p:cNvSpPr>
                <p:nvPr/>
              </p:nvSpPr>
              <p:spPr bwMode="auto">
                <a:xfrm>
                  <a:off x="4397" y="2622"/>
                  <a:ext cx="132" cy="566"/>
                </a:xfrm>
                <a:custGeom>
                  <a:avLst/>
                  <a:gdLst>
                    <a:gd name="T0" fmla="*/ 3 w 264"/>
                    <a:gd name="T1" fmla="*/ 0 h 1131"/>
                    <a:gd name="T2" fmla="*/ 3 w 264"/>
                    <a:gd name="T3" fmla="*/ 9 h 1131"/>
                    <a:gd name="T4" fmla="*/ 0 w 264"/>
                    <a:gd name="T5" fmla="*/ 17 h 1131"/>
                    <a:gd name="T6" fmla="*/ 2 w 264"/>
                    <a:gd name="T7" fmla="*/ 18 h 1131"/>
                    <a:gd name="T8" fmla="*/ 4 w 264"/>
                    <a:gd name="T9" fmla="*/ 10 h 1131"/>
                    <a:gd name="T10" fmla="*/ 3 w 264"/>
                    <a:gd name="T11" fmla="*/ 0 h 1131"/>
                    <a:gd name="T12" fmla="*/ 3 w 264"/>
                    <a:gd name="T13" fmla="*/ 0 h 1131"/>
                    <a:gd name="T14" fmla="*/ 0 60000 65536"/>
                    <a:gd name="T15" fmla="*/ 0 60000 65536"/>
                    <a:gd name="T16" fmla="*/ 0 60000 65536"/>
                    <a:gd name="T17" fmla="*/ 0 60000 65536"/>
                    <a:gd name="T18" fmla="*/ 0 60000 65536"/>
                    <a:gd name="T19" fmla="*/ 0 60000 65536"/>
                    <a:gd name="T20" fmla="*/ 0 60000 65536"/>
                    <a:gd name="T21" fmla="*/ 0 w 264"/>
                    <a:gd name="T22" fmla="*/ 0 h 1131"/>
                    <a:gd name="T23" fmla="*/ 264 w 264"/>
                    <a:gd name="T24" fmla="*/ 1131 h 1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131">
                      <a:moveTo>
                        <a:pt x="213" y="0"/>
                      </a:moveTo>
                      <a:lnTo>
                        <a:pt x="197" y="536"/>
                      </a:lnTo>
                      <a:lnTo>
                        <a:pt x="0" y="1051"/>
                      </a:lnTo>
                      <a:lnTo>
                        <a:pt x="180" y="1131"/>
                      </a:lnTo>
                      <a:lnTo>
                        <a:pt x="264" y="577"/>
                      </a:lnTo>
                      <a:lnTo>
                        <a:pt x="213" y="0"/>
                      </a:lnTo>
                      <a:close/>
                    </a:path>
                  </a:pathLst>
                </a:custGeom>
                <a:solidFill>
                  <a:srgbClr val="000000"/>
                </a:solidFill>
                <a:ln w="9525">
                  <a:noFill/>
                  <a:round/>
                  <a:headEnd/>
                  <a:tailEnd/>
                </a:ln>
              </p:spPr>
              <p:txBody>
                <a:bodyPr/>
                <a:lstStyle/>
                <a:p>
                  <a:endParaRPr lang="id-ID"/>
                </a:p>
              </p:txBody>
            </p:sp>
            <p:sp>
              <p:nvSpPr>
                <p:cNvPr id="15624" name="Freeform 147"/>
                <p:cNvSpPr>
                  <a:spLocks/>
                </p:cNvSpPr>
                <p:nvPr/>
              </p:nvSpPr>
              <p:spPr bwMode="auto">
                <a:xfrm>
                  <a:off x="4158" y="2622"/>
                  <a:ext cx="163" cy="175"/>
                </a:xfrm>
                <a:custGeom>
                  <a:avLst/>
                  <a:gdLst>
                    <a:gd name="T0" fmla="*/ 0 w 327"/>
                    <a:gd name="T1" fmla="*/ 0 h 349"/>
                    <a:gd name="T2" fmla="*/ 5 w 327"/>
                    <a:gd name="T3" fmla="*/ 2 h 349"/>
                    <a:gd name="T4" fmla="*/ 3 w 327"/>
                    <a:gd name="T5" fmla="*/ 3 h 349"/>
                    <a:gd name="T6" fmla="*/ 2 w 327"/>
                    <a:gd name="T7" fmla="*/ 6 h 349"/>
                    <a:gd name="T8" fmla="*/ 0 w 327"/>
                    <a:gd name="T9" fmla="*/ 1 h 349"/>
                    <a:gd name="T10" fmla="*/ 0 w 327"/>
                    <a:gd name="T11" fmla="*/ 0 h 349"/>
                    <a:gd name="T12" fmla="*/ 0 w 327"/>
                    <a:gd name="T13" fmla="*/ 0 h 349"/>
                    <a:gd name="T14" fmla="*/ 0 60000 65536"/>
                    <a:gd name="T15" fmla="*/ 0 60000 65536"/>
                    <a:gd name="T16" fmla="*/ 0 60000 65536"/>
                    <a:gd name="T17" fmla="*/ 0 60000 65536"/>
                    <a:gd name="T18" fmla="*/ 0 60000 65536"/>
                    <a:gd name="T19" fmla="*/ 0 60000 65536"/>
                    <a:gd name="T20" fmla="*/ 0 60000 65536"/>
                    <a:gd name="T21" fmla="*/ 0 w 327"/>
                    <a:gd name="T22" fmla="*/ 0 h 349"/>
                    <a:gd name="T23" fmla="*/ 327 w 327"/>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349">
                      <a:moveTo>
                        <a:pt x="21" y="0"/>
                      </a:moveTo>
                      <a:lnTo>
                        <a:pt x="327" y="98"/>
                      </a:lnTo>
                      <a:lnTo>
                        <a:pt x="207" y="167"/>
                      </a:lnTo>
                      <a:lnTo>
                        <a:pt x="156" y="349"/>
                      </a:lnTo>
                      <a:lnTo>
                        <a:pt x="0" y="51"/>
                      </a:lnTo>
                      <a:lnTo>
                        <a:pt x="21" y="0"/>
                      </a:lnTo>
                      <a:close/>
                    </a:path>
                  </a:pathLst>
                </a:custGeom>
                <a:solidFill>
                  <a:srgbClr val="000000"/>
                </a:solidFill>
                <a:ln w="9525">
                  <a:noFill/>
                  <a:round/>
                  <a:headEnd/>
                  <a:tailEnd/>
                </a:ln>
              </p:spPr>
              <p:txBody>
                <a:bodyPr/>
                <a:lstStyle/>
                <a:p>
                  <a:endParaRPr lang="id-ID"/>
                </a:p>
              </p:txBody>
            </p:sp>
            <p:sp>
              <p:nvSpPr>
                <p:cNvPr id="15625" name="Freeform 148"/>
                <p:cNvSpPr>
                  <a:spLocks/>
                </p:cNvSpPr>
                <p:nvPr/>
              </p:nvSpPr>
              <p:spPr bwMode="auto">
                <a:xfrm>
                  <a:off x="4544" y="1515"/>
                  <a:ext cx="552" cy="476"/>
                </a:xfrm>
                <a:custGeom>
                  <a:avLst/>
                  <a:gdLst>
                    <a:gd name="T0" fmla="*/ 2 w 1104"/>
                    <a:gd name="T1" fmla="*/ 1 h 952"/>
                    <a:gd name="T2" fmla="*/ 5 w 1104"/>
                    <a:gd name="T3" fmla="*/ 2 h 952"/>
                    <a:gd name="T4" fmla="*/ 12 w 1104"/>
                    <a:gd name="T5" fmla="*/ 7 h 952"/>
                    <a:gd name="T6" fmla="*/ 15 w 1104"/>
                    <a:gd name="T7" fmla="*/ 7 h 952"/>
                    <a:gd name="T8" fmla="*/ 17 w 1104"/>
                    <a:gd name="T9" fmla="*/ 12 h 952"/>
                    <a:gd name="T10" fmla="*/ 14 w 1104"/>
                    <a:gd name="T11" fmla="*/ 15 h 952"/>
                    <a:gd name="T12" fmla="*/ 10 w 1104"/>
                    <a:gd name="T13" fmla="*/ 15 h 952"/>
                    <a:gd name="T14" fmla="*/ 6 w 1104"/>
                    <a:gd name="T15" fmla="*/ 14 h 952"/>
                    <a:gd name="T16" fmla="*/ 3 w 1104"/>
                    <a:gd name="T17" fmla="*/ 7 h 952"/>
                    <a:gd name="T18" fmla="*/ 2 w 1104"/>
                    <a:gd name="T19" fmla="*/ 5 h 952"/>
                    <a:gd name="T20" fmla="*/ 0 w 1104"/>
                    <a:gd name="T21" fmla="*/ 0 h 952"/>
                    <a:gd name="T22" fmla="*/ 1 w 1104"/>
                    <a:gd name="T23" fmla="*/ 0 h 952"/>
                    <a:gd name="T24" fmla="*/ 2 w 1104"/>
                    <a:gd name="T25" fmla="*/ 1 h 952"/>
                    <a:gd name="T26" fmla="*/ 2 w 1104"/>
                    <a:gd name="T27" fmla="*/ 1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952"/>
                    <a:gd name="T44" fmla="*/ 1104 w 1104"/>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952">
                      <a:moveTo>
                        <a:pt x="164" y="38"/>
                      </a:moveTo>
                      <a:lnTo>
                        <a:pt x="377" y="112"/>
                      </a:lnTo>
                      <a:lnTo>
                        <a:pt x="776" y="414"/>
                      </a:lnTo>
                      <a:lnTo>
                        <a:pt x="1013" y="496"/>
                      </a:lnTo>
                      <a:lnTo>
                        <a:pt x="1104" y="755"/>
                      </a:lnTo>
                      <a:lnTo>
                        <a:pt x="928" y="952"/>
                      </a:lnTo>
                      <a:lnTo>
                        <a:pt x="641" y="903"/>
                      </a:lnTo>
                      <a:lnTo>
                        <a:pt x="392" y="852"/>
                      </a:lnTo>
                      <a:lnTo>
                        <a:pt x="192" y="489"/>
                      </a:lnTo>
                      <a:lnTo>
                        <a:pt x="156" y="261"/>
                      </a:lnTo>
                      <a:lnTo>
                        <a:pt x="0" y="0"/>
                      </a:lnTo>
                      <a:lnTo>
                        <a:pt x="126" y="0"/>
                      </a:lnTo>
                      <a:lnTo>
                        <a:pt x="164" y="38"/>
                      </a:lnTo>
                      <a:close/>
                    </a:path>
                  </a:pathLst>
                </a:custGeom>
                <a:solidFill>
                  <a:srgbClr val="92E5CE"/>
                </a:solidFill>
                <a:ln w="9525">
                  <a:noFill/>
                  <a:round/>
                  <a:headEnd/>
                  <a:tailEnd/>
                </a:ln>
              </p:spPr>
              <p:txBody>
                <a:bodyPr/>
                <a:lstStyle/>
                <a:p>
                  <a:endParaRPr lang="id-ID"/>
                </a:p>
              </p:txBody>
            </p:sp>
            <p:sp>
              <p:nvSpPr>
                <p:cNvPr id="15626" name="Freeform 149"/>
                <p:cNvSpPr>
                  <a:spLocks/>
                </p:cNvSpPr>
                <p:nvPr/>
              </p:nvSpPr>
              <p:spPr bwMode="auto">
                <a:xfrm>
                  <a:off x="4462" y="3172"/>
                  <a:ext cx="406" cy="109"/>
                </a:xfrm>
                <a:custGeom>
                  <a:avLst/>
                  <a:gdLst>
                    <a:gd name="T0" fmla="*/ 2 w 811"/>
                    <a:gd name="T1" fmla="*/ 0 h 219"/>
                    <a:gd name="T2" fmla="*/ 4 w 811"/>
                    <a:gd name="T3" fmla="*/ 0 h 219"/>
                    <a:gd name="T4" fmla="*/ 6 w 811"/>
                    <a:gd name="T5" fmla="*/ 0 h 219"/>
                    <a:gd name="T6" fmla="*/ 10 w 811"/>
                    <a:gd name="T7" fmla="*/ 1 h 219"/>
                    <a:gd name="T8" fmla="*/ 13 w 811"/>
                    <a:gd name="T9" fmla="*/ 2 h 219"/>
                    <a:gd name="T10" fmla="*/ 13 w 811"/>
                    <a:gd name="T11" fmla="*/ 3 h 219"/>
                    <a:gd name="T12" fmla="*/ 3 w 811"/>
                    <a:gd name="T13" fmla="*/ 3 h 219"/>
                    <a:gd name="T14" fmla="*/ 0 w 811"/>
                    <a:gd name="T15" fmla="*/ 2 h 219"/>
                    <a:gd name="T16" fmla="*/ 1 w 811"/>
                    <a:gd name="T17" fmla="*/ 0 h 219"/>
                    <a:gd name="T18" fmla="*/ 2 w 811"/>
                    <a:gd name="T19" fmla="*/ 0 h 219"/>
                    <a:gd name="T20" fmla="*/ 2 w 811"/>
                    <a:gd name="T21" fmla="*/ 0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1"/>
                    <a:gd name="T34" fmla="*/ 0 h 219"/>
                    <a:gd name="T35" fmla="*/ 811 w 811"/>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1" h="219">
                      <a:moveTo>
                        <a:pt x="87" y="21"/>
                      </a:moveTo>
                      <a:lnTo>
                        <a:pt x="239" y="57"/>
                      </a:lnTo>
                      <a:lnTo>
                        <a:pt x="348" y="0"/>
                      </a:lnTo>
                      <a:lnTo>
                        <a:pt x="623" y="74"/>
                      </a:lnTo>
                      <a:lnTo>
                        <a:pt x="790" y="156"/>
                      </a:lnTo>
                      <a:lnTo>
                        <a:pt x="811" y="204"/>
                      </a:lnTo>
                      <a:lnTo>
                        <a:pt x="188" y="219"/>
                      </a:lnTo>
                      <a:lnTo>
                        <a:pt x="0" y="183"/>
                      </a:lnTo>
                      <a:lnTo>
                        <a:pt x="21" y="48"/>
                      </a:lnTo>
                      <a:lnTo>
                        <a:pt x="87" y="21"/>
                      </a:lnTo>
                      <a:close/>
                    </a:path>
                  </a:pathLst>
                </a:custGeom>
                <a:solidFill>
                  <a:srgbClr val="C28F66"/>
                </a:solidFill>
                <a:ln w="9525">
                  <a:noFill/>
                  <a:round/>
                  <a:headEnd/>
                  <a:tailEnd/>
                </a:ln>
              </p:spPr>
              <p:txBody>
                <a:bodyPr/>
                <a:lstStyle/>
                <a:p>
                  <a:endParaRPr lang="id-ID"/>
                </a:p>
              </p:txBody>
            </p:sp>
            <p:sp>
              <p:nvSpPr>
                <p:cNvPr id="15627" name="Freeform 150"/>
                <p:cNvSpPr>
                  <a:spLocks/>
                </p:cNvSpPr>
                <p:nvPr/>
              </p:nvSpPr>
              <p:spPr bwMode="auto">
                <a:xfrm>
                  <a:off x="4338" y="1183"/>
                  <a:ext cx="419" cy="373"/>
                </a:xfrm>
                <a:custGeom>
                  <a:avLst/>
                  <a:gdLst>
                    <a:gd name="T0" fmla="*/ 10 w 838"/>
                    <a:gd name="T1" fmla="*/ 11 h 745"/>
                    <a:gd name="T2" fmla="*/ 11 w 838"/>
                    <a:gd name="T3" fmla="*/ 10 h 745"/>
                    <a:gd name="T4" fmla="*/ 12 w 838"/>
                    <a:gd name="T5" fmla="*/ 9 h 745"/>
                    <a:gd name="T6" fmla="*/ 13 w 838"/>
                    <a:gd name="T7" fmla="*/ 8 h 745"/>
                    <a:gd name="T8" fmla="*/ 13 w 838"/>
                    <a:gd name="T9" fmla="*/ 6 h 745"/>
                    <a:gd name="T10" fmla="*/ 13 w 838"/>
                    <a:gd name="T11" fmla="*/ 4 h 745"/>
                    <a:gd name="T12" fmla="*/ 13 w 838"/>
                    <a:gd name="T13" fmla="*/ 3 h 745"/>
                    <a:gd name="T14" fmla="*/ 13 w 838"/>
                    <a:gd name="T15" fmla="*/ 2 h 745"/>
                    <a:gd name="T16" fmla="*/ 13 w 838"/>
                    <a:gd name="T17" fmla="*/ 2 h 745"/>
                    <a:gd name="T18" fmla="*/ 12 w 838"/>
                    <a:gd name="T19" fmla="*/ 2 h 745"/>
                    <a:gd name="T20" fmla="*/ 12 w 838"/>
                    <a:gd name="T21" fmla="*/ 1 h 745"/>
                    <a:gd name="T22" fmla="*/ 11 w 838"/>
                    <a:gd name="T23" fmla="*/ 1 h 745"/>
                    <a:gd name="T24" fmla="*/ 10 w 838"/>
                    <a:gd name="T25" fmla="*/ 1 h 745"/>
                    <a:gd name="T26" fmla="*/ 9 w 838"/>
                    <a:gd name="T27" fmla="*/ 0 h 745"/>
                    <a:gd name="T28" fmla="*/ 7 w 838"/>
                    <a:gd name="T29" fmla="*/ 1 h 745"/>
                    <a:gd name="T30" fmla="*/ 5 w 838"/>
                    <a:gd name="T31" fmla="*/ 1 h 745"/>
                    <a:gd name="T32" fmla="*/ 5 w 838"/>
                    <a:gd name="T33" fmla="*/ 2 h 745"/>
                    <a:gd name="T34" fmla="*/ 3 w 838"/>
                    <a:gd name="T35" fmla="*/ 2 h 745"/>
                    <a:gd name="T36" fmla="*/ 3 w 838"/>
                    <a:gd name="T37" fmla="*/ 3 h 745"/>
                    <a:gd name="T38" fmla="*/ 2 w 838"/>
                    <a:gd name="T39" fmla="*/ 4 h 745"/>
                    <a:gd name="T40" fmla="*/ 1 w 838"/>
                    <a:gd name="T41" fmla="*/ 5 h 745"/>
                    <a:gd name="T42" fmla="*/ 1 w 838"/>
                    <a:gd name="T43" fmla="*/ 6 h 745"/>
                    <a:gd name="T44" fmla="*/ 0 w 838"/>
                    <a:gd name="T45" fmla="*/ 8 h 745"/>
                    <a:gd name="T46" fmla="*/ 1 w 838"/>
                    <a:gd name="T47" fmla="*/ 9 h 745"/>
                    <a:gd name="T48" fmla="*/ 1 w 838"/>
                    <a:gd name="T49" fmla="*/ 10 h 745"/>
                    <a:gd name="T50" fmla="*/ 1 w 838"/>
                    <a:gd name="T51" fmla="*/ 11 h 745"/>
                    <a:gd name="T52" fmla="*/ 2 w 838"/>
                    <a:gd name="T53" fmla="*/ 11 h 745"/>
                    <a:gd name="T54" fmla="*/ 2 w 838"/>
                    <a:gd name="T55" fmla="*/ 11 h 745"/>
                    <a:gd name="T56" fmla="*/ 3 w 838"/>
                    <a:gd name="T57" fmla="*/ 12 h 745"/>
                    <a:gd name="T58" fmla="*/ 3 w 838"/>
                    <a:gd name="T59" fmla="*/ 12 h 745"/>
                    <a:gd name="T60" fmla="*/ 5 w 838"/>
                    <a:gd name="T61" fmla="*/ 12 h 745"/>
                    <a:gd name="T62" fmla="*/ 7 w 838"/>
                    <a:gd name="T63" fmla="*/ 12 h 745"/>
                    <a:gd name="T64" fmla="*/ 9 w 838"/>
                    <a:gd name="T65" fmla="*/ 11 h 745"/>
                    <a:gd name="T66" fmla="*/ 9 w 838"/>
                    <a:gd name="T67" fmla="*/ 11 h 745"/>
                    <a:gd name="T68" fmla="*/ 10 w 838"/>
                    <a:gd name="T69" fmla="*/ 11 h 745"/>
                    <a:gd name="T70" fmla="*/ 10 w 838"/>
                    <a:gd name="T71" fmla="*/ 11 h 7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
                    <a:gd name="T109" fmla="*/ 0 h 745"/>
                    <a:gd name="T110" fmla="*/ 838 w 838"/>
                    <a:gd name="T111" fmla="*/ 745 h 7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 h="745">
                      <a:moveTo>
                        <a:pt x="600" y="642"/>
                      </a:moveTo>
                      <a:lnTo>
                        <a:pt x="673" y="585"/>
                      </a:lnTo>
                      <a:lnTo>
                        <a:pt x="733" y="521"/>
                      </a:lnTo>
                      <a:lnTo>
                        <a:pt x="781" y="452"/>
                      </a:lnTo>
                      <a:lnTo>
                        <a:pt x="815" y="382"/>
                      </a:lnTo>
                      <a:lnTo>
                        <a:pt x="838" y="241"/>
                      </a:lnTo>
                      <a:lnTo>
                        <a:pt x="825" y="177"/>
                      </a:lnTo>
                      <a:lnTo>
                        <a:pt x="796" y="116"/>
                      </a:lnTo>
                      <a:lnTo>
                        <a:pt x="775" y="89"/>
                      </a:lnTo>
                      <a:lnTo>
                        <a:pt x="752" y="66"/>
                      </a:lnTo>
                      <a:lnTo>
                        <a:pt x="726" y="47"/>
                      </a:lnTo>
                      <a:lnTo>
                        <a:pt x="695" y="30"/>
                      </a:lnTo>
                      <a:lnTo>
                        <a:pt x="629" y="9"/>
                      </a:lnTo>
                      <a:lnTo>
                        <a:pt x="557" y="0"/>
                      </a:lnTo>
                      <a:lnTo>
                        <a:pt x="397" y="24"/>
                      </a:lnTo>
                      <a:lnTo>
                        <a:pt x="315" y="55"/>
                      </a:lnTo>
                      <a:lnTo>
                        <a:pt x="275" y="78"/>
                      </a:lnTo>
                      <a:lnTo>
                        <a:pt x="236" y="102"/>
                      </a:lnTo>
                      <a:lnTo>
                        <a:pt x="163" y="159"/>
                      </a:lnTo>
                      <a:lnTo>
                        <a:pt x="104" y="222"/>
                      </a:lnTo>
                      <a:lnTo>
                        <a:pt x="57" y="291"/>
                      </a:lnTo>
                      <a:lnTo>
                        <a:pt x="23" y="363"/>
                      </a:lnTo>
                      <a:lnTo>
                        <a:pt x="0" y="503"/>
                      </a:lnTo>
                      <a:lnTo>
                        <a:pt x="11" y="568"/>
                      </a:lnTo>
                      <a:lnTo>
                        <a:pt x="40" y="627"/>
                      </a:lnTo>
                      <a:lnTo>
                        <a:pt x="61" y="654"/>
                      </a:lnTo>
                      <a:lnTo>
                        <a:pt x="85" y="676"/>
                      </a:lnTo>
                      <a:lnTo>
                        <a:pt x="112" y="697"/>
                      </a:lnTo>
                      <a:lnTo>
                        <a:pt x="142" y="713"/>
                      </a:lnTo>
                      <a:lnTo>
                        <a:pt x="207" y="735"/>
                      </a:lnTo>
                      <a:lnTo>
                        <a:pt x="281" y="745"/>
                      </a:lnTo>
                      <a:lnTo>
                        <a:pt x="441" y="720"/>
                      </a:lnTo>
                      <a:lnTo>
                        <a:pt x="521" y="688"/>
                      </a:lnTo>
                      <a:lnTo>
                        <a:pt x="562" y="667"/>
                      </a:lnTo>
                      <a:lnTo>
                        <a:pt x="600" y="642"/>
                      </a:lnTo>
                      <a:close/>
                    </a:path>
                  </a:pathLst>
                </a:custGeom>
                <a:solidFill>
                  <a:srgbClr val="FFD6C9"/>
                </a:solidFill>
                <a:ln w="9525">
                  <a:noFill/>
                  <a:round/>
                  <a:headEnd/>
                  <a:tailEnd/>
                </a:ln>
              </p:spPr>
              <p:txBody>
                <a:bodyPr/>
                <a:lstStyle/>
                <a:p>
                  <a:endParaRPr lang="id-ID"/>
                </a:p>
              </p:txBody>
            </p:sp>
            <p:sp>
              <p:nvSpPr>
                <p:cNvPr id="15628" name="Freeform 151"/>
                <p:cNvSpPr>
                  <a:spLocks/>
                </p:cNvSpPr>
                <p:nvPr/>
              </p:nvSpPr>
              <p:spPr bwMode="auto">
                <a:xfrm>
                  <a:off x="4414" y="1200"/>
                  <a:ext cx="163" cy="169"/>
                </a:xfrm>
                <a:custGeom>
                  <a:avLst/>
                  <a:gdLst>
                    <a:gd name="T0" fmla="*/ 1 w 325"/>
                    <a:gd name="T1" fmla="*/ 4 h 336"/>
                    <a:gd name="T2" fmla="*/ 0 w 325"/>
                    <a:gd name="T3" fmla="*/ 3 h 336"/>
                    <a:gd name="T4" fmla="*/ 1 w 325"/>
                    <a:gd name="T5" fmla="*/ 2 h 336"/>
                    <a:gd name="T6" fmla="*/ 1 w 325"/>
                    <a:gd name="T7" fmla="*/ 1 h 336"/>
                    <a:gd name="T8" fmla="*/ 3 w 325"/>
                    <a:gd name="T9" fmla="*/ 0 h 336"/>
                    <a:gd name="T10" fmla="*/ 4 w 325"/>
                    <a:gd name="T11" fmla="*/ 1 h 336"/>
                    <a:gd name="T12" fmla="*/ 6 w 325"/>
                    <a:gd name="T13" fmla="*/ 3 h 336"/>
                    <a:gd name="T14" fmla="*/ 6 w 325"/>
                    <a:gd name="T15" fmla="*/ 5 h 336"/>
                    <a:gd name="T16" fmla="*/ 3 w 325"/>
                    <a:gd name="T17" fmla="*/ 6 h 336"/>
                    <a:gd name="T18" fmla="*/ 2 w 325"/>
                    <a:gd name="T19" fmla="*/ 5 h 336"/>
                    <a:gd name="T20" fmla="*/ 3 w 325"/>
                    <a:gd name="T21" fmla="*/ 4 h 336"/>
                    <a:gd name="T22" fmla="*/ 3 w 325"/>
                    <a:gd name="T23" fmla="*/ 2 h 336"/>
                    <a:gd name="T24" fmla="*/ 2 w 325"/>
                    <a:gd name="T25" fmla="*/ 3 h 336"/>
                    <a:gd name="T26" fmla="*/ 1 w 325"/>
                    <a:gd name="T27" fmla="*/ 4 h 336"/>
                    <a:gd name="T28" fmla="*/ 1 w 325"/>
                    <a:gd name="T29" fmla="*/ 4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336"/>
                    <a:gd name="T47" fmla="*/ 325 w 325"/>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336">
                      <a:moveTo>
                        <a:pt x="19" y="238"/>
                      </a:moveTo>
                      <a:lnTo>
                        <a:pt x="0" y="156"/>
                      </a:lnTo>
                      <a:lnTo>
                        <a:pt x="40" y="104"/>
                      </a:lnTo>
                      <a:lnTo>
                        <a:pt x="44" y="63"/>
                      </a:lnTo>
                      <a:lnTo>
                        <a:pt x="144" y="0"/>
                      </a:lnTo>
                      <a:lnTo>
                        <a:pt x="239" y="34"/>
                      </a:lnTo>
                      <a:lnTo>
                        <a:pt x="325" y="163"/>
                      </a:lnTo>
                      <a:lnTo>
                        <a:pt x="321" y="281"/>
                      </a:lnTo>
                      <a:lnTo>
                        <a:pt x="169" y="336"/>
                      </a:lnTo>
                      <a:lnTo>
                        <a:pt x="125" y="293"/>
                      </a:lnTo>
                      <a:lnTo>
                        <a:pt x="156" y="226"/>
                      </a:lnTo>
                      <a:lnTo>
                        <a:pt x="141" y="127"/>
                      </a:lnTo>
                      <a:lnTo>
                        <a:pt x="66" y="156"/>
                      </a:lnTo>
                      <a:lnTo>
                        <a:pt x="19" y="238"/>
                      </a:lnTo>
                      <a:close/>
                    </a:path>
                  </a:pathLst>
                </a:custGeom>
                <a:solidFill>
                  <a:srgbClr val="999999"/>
                </a:solidFill>
                <a:ln w="9525">
                  <a:noFill/>
                  <a:round/>
                  <a:headEnd/>
                  <a:tailEnd/>
                </a:ln>
              </p:spPr>
              <p:txBody>
                <a:bodyPr/>
                <a:lstStyle/>
                <a:p>
                  <a:endParaRPr lang="id-ID"/>
                </a:p>
              </p:txBody>
            </p:sp>
            <p:sp>
              <p:nvSpPr>
                <p:cNvPr id="15629" name="Freeform 152"/>
                <p:cNvSpPr>
                  <a:spLocks/>
                </p:cNvSpPr>
                <p:nvPr/>
              </p:nvSpPr>
              <p:spPr bwMode="auto">
                <a:xfrm>
                  <a:off x="4239" y="3213"/>
                  <a:ext cx="428" cy="105"/>
                </a:xfrm>
                <a:custGeom>
                  <a:avLst/>
                  <a:gdLst>
                    <a:gd name="T0" fmla="*/ 3 w 857"/>
                    <a:gd name="T1" fmla="*/ 1 h 209"/>
                    <a:gd name="T2" fmla="*/ 5 w 857"/>
                    <a:gd name="T3" fmla="*/ 0 h 209"/>
                    <a:gd name="T4" fmla="*/ 9 w 857"/>
                    <a:gd name="T5" fmla="*/ 1 h 209"/>
                    <a:gd name="T6" fmla="*/ 13 w 857"/>
                    <a:gd name="T7" fmla="*/ 3 h 209"/>
                    <a:gd name="T8" fmla="*/ 13 w 857"/>
                    <a:gd name="T9" fmla="*/ 3 h 209"/>
                    <a:gd name="T10" fmla="*/ 5 w 857"/>
                    <a:gd name="T11" fmla="*/ 4 h 209"/>
                    <a:gd name="T12" fmla="*/ 0 w 857"/>
                    <a:gd name="T13" fmla="*/ 3 h 209"/>
                    <a:gd name="T14" fmla="*/ 0 w 857"/>
                    <a:gd name="T15" fmla="*/ 1 h 209"/>
                    <a:gd name="T16" fmla="*/ 2 w 857"/>
                    <a:gd name="T17" fmla="*/ 2 h 209"/>
                    <a:gd name="T18" fmla="*/ 3 w 857"/>
                    <a:gd name="T19" fmla="*/ 1 h 209"/>
                    <a:gd name="T20" fmla="*/ 3 w 857"/>
                    <a:gd name="T21" fmla="*/ 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
                    <a:gd name="T34" fmla="*/ 0 h 209"/>
                    <a:gd name="T35" fmla="*/ 857 w 85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 h="209">
                      <a:moveTo>
                        <a:pt x="198" y="42"/>
                      </a:moveTo>
                      <a:lnTo>
                        <a:pt x="354" y="0"/>
                      </a:lnTo>
                      <a:lnTo>
                        <a:pt x="618" y="42"/>
                      </a:lnTo>
                      <a:lnTo>
                        <a:pt x="854" y="141"/>
                      </a:lnTo>
                      <a:lnTo>
                        <a:pt x="857" y="192"/>
                      </a:lnTo>
                      <a:lnTo>
                        <a:pt x="369" y="209"/>
                      </a:lnTo>
                      <a:lnTo>
                        <a:pt x="0" y="188"/>
                      </a:lnTo>
                      <a:lnTo>
                        <a:pt x="61" y="9"/>
                      </a:lnTo>
                      <a:lnTo>
                        <a:pt x="150" y="78"/>
                      </a:lnTo>
                      <a:lnTo>
                        <a:pt x="198" y="42"/>
                      </a:lnTo>
                      <a:close/>
                    </a:path>
                  </a:pathLst>
                </a:custGeom>
                <a:solidFill>
                  <a:srgbClr val="A56444"/>
                </a:solidFill>
                <a:ln w="9525">
                  <a:noFill/>
                  <a:round/>
                  <a:headEnd/>
                  <a:tailEnd/>
                </a:ln>
              </p:spPr>
              <p:txBody>
                <a:bodyPr/>
                <a:lstStyle/>
                <a:p>
                  <a:endParaRPr lang="id-ID"/>
                </a:p>
              </p:txBody>
            </p:sp>
            <p:sp>
              <p:nvSpPr>
                <p:cNvPr id="15630" name="Freeform 153"/>
                <p:cNvSpPr>
                  <a:spLocks/>
                </p:cNvSpPr>
                <p:nvPr/>
              </p:nvSpPr>
              <p:spPr bwMode="auto">
                <a:xfrm>
                  <a:off x="4629" y="1849"/>
                  <a:ext cx="284" cy="174"/>
                </a:xfrm>
                <a:custGeom>
                  <a:avLst/>
                  <a:gdLst>
                    <a:gd name="T0" fmla="*/ 7 w 569"/>
                    <a:gd name="T1" fmla="*/ 1 h 348"/>
                    <a:gd name="T2" fmla="*/ 4 w 569"/>
                    <a:gd name="T3" fmla="*/ 0 h 348"/>
                    <a:gd name="T4" fmla="*/ 2 w 569"/>
                    <a:gd name="T5" fmla="*/ 1 h 348"/>
                    <a:gd name="T6" fmla="*/ 1 w 569"/>
                    <a:gd name="T7" fmla="*/ 1 h 348"/>
                    <a:gd name="T8" fmla="*/ 0 w 569"/>
                    <a:gd name="T9" fmla="*/ 3 h 348"/>
                    <a:gd name="T10" fmla="*/ 0 w 569"/>
                    <a:gd name="T11" fmla="*/ 3 h 348"/>
                    <a:gd name="T12" fmla="*/ 1 w 569"/>
                    <a:gd name="T13" fmla="*/ 3 h 348"/>
                    <a:gd name="T14" fmla="*/ 2 w 569"/>
                    <a:gd name="T15" fmla="*/ 5 h 348"/>
                    <a:gd name="T16" fmla="*/ 5 w 569"/>
                    <a:gd name="T17" fmla="*/ 5 h 348"/>
                    <a:gd name="T18" fmla="*/ 6 w 569"/>
                    <a:gd name="T19" fmla="*/ 5 h 348"/>
                    <a:gd name="T20" fmla="*/ 6 w 569"/>
                    <a:gd name="T21" fmla="*/ 3 h 348"/>
                    <a:gd name="T22" fmla="*/ 8 w 569"/>
                    <a:gd name="T23" fmla="*/ 3 h 348"/>
                    <a:gd name="T24" fmla="*/ 8 w 569"/>
                    <a:gd name="T25" fmla="*/ 1 h 348"/>
                    <a:gd name="T26" fmla="*/ 7 w 569"/>
                    <a:gd name="T27" fmla="*/ 1 h 348"/>
                    <a:gd name="T28" fmla="*/ 7 w 569"/>
                    <a:gd name="T29" fmla="*/ 1 h 348"/>
                    <a:gd name="T30" fmla="*/ 7 w 569"/>
                    <a:gd name="T31" fmla="*/ 1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348"/>
                    <a:gd name="T50" fmla="*/ 569 w 569"/>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348">
                      <a:moveTo>
                        <a:pt x="451" y="74"/>
                      </a:moveTo>
                      <a:lnTo>
                        <a:pt x="310" y="0"/>
                      </a:lnTo>
                      <a:lnTo>
                        <a:pt x="162" y="16"/>
                      </a:lnTo>
                      <a:lnTo>
                        <a:pt x="88" y="95"/>
                      </a:lnTo>
                      <a:lnTo>
                        <a:pt x="0" y="141"/>
                      </a:lnTo>
                      <a:lnTo>
                        <a:pt x="14" y="200"/>
                      </a:lnTo>
                      <a:lnTo>
                        <a:pt x="95" y="215"/>
                      </a:lnTo>
                      <a:lnTo>
                        <a:pt x="147" y="318"/>
                      </a:lnTo>
                      <a:lnTo>
                        <a:pt x="369" y="348"/>
                      </a:lnTo>
                      <a:lnTo>
                        <a:pt x="428" y="282"/>
                      </a:lnTo>
                      <a:lnTo>
                        <a:pt x="428" y="215"/>
                      </a:lnTo>
                      <a:lnTo>
                        <a:pt x="517" y="185"/>
                      </a:lnTo>
                      <a:lnTo>
                        <a:pt x="569" y="88"/>
                      </a:lnTo>
                      <a:lnTo>
                        <a:pt x="502" y="16"/>
                      </a:lnTo>
                      <a:lnTo>
                        <a:pt x="451" y="74"/>
                      </a:lnTo>
                      <a:close/>
                    </a:path>
                  </a:pathLst>
                </a:custGeom>
                <a:solidFill>
                  <a:srgbClr val="FFD6C9"/>
                </a:solidFill>
                <a:ln w="9525">
                  <a:noFill/>
                  <a:round/>
                  <a:headEnd/>
                  <a:tailEnd/>
                </a:ln>
              </p:spPr>
              <p:txBody>
                <a:bodyPr/>
                <a:lstStyle/>
                <a:p>
                  <a:endParaRPr lang="id-ID"/>
                </a:p>
              </p:txBody>
            </p:sp>
            <p:sp>
              <p:nvSpPr>
                <p:cNvPr id="15631" name="Freeform 154"/>
                <p:cNvSpPr>
                  <a:spLocks/>
                </p:cNvSpPr>
                <p:nvPr/>
              </p:nvSpPr>
              <p:spPr bwMode="auto">
                <a:xfrm>
                  <a:off x="4835" y="1859"/>
                  <a:ext cx="55" cy="93"/>
                </a:xfrm>
                <a:custGeom>
                  <a:avLst/>
                  <a:gdLst>
                    <a:gd name="T0" fmla="*/ 2 w 108"/>
                    <a:gd name="T1" fmla="*/ 0 h 186"/>
                    <a:gd name="T2" fmla="*/ 2 w 108"/>
                    <a:gd name="T3" fmla="*/ 1 h 186"/>
                    <a:gd name="T4" fmla="*/ 2 w 108"/>
                    <a:gd name="T5" fmla="*/ 3 h 186"/>
                    <a:gd name="T6" fmla="*/ 1 w 108"/>
                    <a:gd name="T7" fmla="*/ 3 h 186"/>
                    <a:gd name="T8" fmla="*/ 1 w 108"/>
                    <a:gd name="T9" fmla="*/ 1 h 186"/>
                    <a:gd name="T10" fmla="*/ 0 w 108"/>
                    <a:gd name="T11" fmla="*/ 1 h 186"/>
                    <a:gd name="T12" fmla="*/ 2 w 108"/>
                    <a:gd name="T13" fmla="*/ 0 h 186"/>
                    <a:gd name="T14" fmla="*/ 2 w 10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86"/>
                    <a:gd name="T26" fmla="*/ 108 w 10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86">
                      <a:moveTo>
                        <a:pt x="81" y="0"/>
                      </a:moveTo>
                      <a:lnTo>
                        <a:pt x="108" y="61"/>
                      </a:lnTo>
                      <a:lnTo>
                        <a:pt x="78" y="175"/>
                      </a:lnTo>
                      <a:lnTo>
                        <a:pt x="26" y="186"/>
                      </a:lnTo>
                      <a:lnTo>
                        <a:pt x="53" y="57"/>
                      </a:lnTo>
                      <a:lnTo>
                        <a:pt x="0" y="27"/>
                      </a:lnTo>
                      <a:lnTo>
                        <a:pt x="81" y="0"/>
                      </a:lnTo>
                      <a:close/>
                    </a:path>
                  </a:pathLst>
                </a:custGeom>
                <a:solidFill>
                  <a:srgbClr val="B87D4C"/>
                </a:solidFill>
                <a:ln w="9525">
                  <a:noFill/>
                  <a:round/>
                  <a:headEnd/>
                  <a:tailEnd/>
                </a:ln>
              </p:spPr>
              <p:txBody>
                <a:bodyPr/>
                <a:lstStyle/>
                <a:p>
                  <a:endParaRPr lang="id-ID"/>
                </a:p>
              </p:txBody>
            </p:sp>
            <p:sp>
              <p:nvSpPr>
                <p:cNvPr id="15632" name="Freeform 155"/>
                <p:cNvSpPr>
                  <a:spLocks/>
                </p:cNvSpPr>
                <p:nvPr/>
              </p:nvSpPr>
              <p:spPr bwMode="auto">
                <a:xfrm>
                  <a:off x="4808" y="1839"/>
                  <a:ext cx="74" cy="39"/>
                </a:xfrm>
                <a:custGeom>
                  <a:avLst/>
                  <a:gdLst>
                    <a:gd name="T0" fmla="*/ 0 w 148"/>
                    <a:gd name="T1" fmla="*/ 1 h 78"/>
                    <a:gd name="T2" fmla="*/ 2 w 148"/>
                    <a:gd name="T3" fmla="*/ 0 h 78"/>
                    <a:gd name="T4" fmla="*/ 2 w 148"/>
                    <a:gd name="T5" fmla="*/ 1 h 78"/>
                    <a:gd name="T6" fmla="*/ 1 w 148"/>
                    <a:gd name="T7" fmla="*/ 1 h 78"/>
                    <a:gd name="T8" fmla="*/ 0 w 148"/>
                    <a:gd name="T9" fmla="*/ 1 h 78"/>
                    <a:gd name="T10" fmla="*/ 0 w 148"/>
                    <a:gd name="T11" fmla="*/ 1 h 78"/>
                    <a:gd name="T12" fmla="*/ 0 60000 65536"/>
                    <a:gd name="T13" fmla="*/ 0 60000 65536"/>
                    <a:gd name="T14" fmla="*/ 0 60000 65536"/>
                    <a:gd name="T15" fmla="*/ 0 60000 65536"/>
                    <a:gd name="T16" fmla="*/ 0 60000 65536"/>
                    <a:gd name="T17" fmla="*/ 0 60000 65536"/>
                    <a:gd name="T18" fmla="*/ 0 w 148"/>
                    <a:gd name="T19" fmla="*/ 0 h 78"/>
                    <a:gd name="T20" fmla="*/ 148 w 14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48" h="78">
                      <a:moveTo>
                        <a:pt x="0" y="40"/>
                      </a:moveTo>
                      <a:lnTo>
                        <a:pt x="140" y="0"/>
                      </a:lnTo>
                      <a:lnTo>
                        <a:pt x="148" y="48"/>
                      </a:lnTo>
                      <a:lnTo>
                        <a:pt x="51" y="78"/>
                      </a:lnTo>
                      <a:lnTo>
                        <a:pt x="0" y="40"/>
                      </a:lnTo>
                      <a:close/>
                    </a:path>
                  </a:pathLst>
                </a:custGeom>
                <a:solidFill>
                  <a:srgbClr val="A3A3D6"/>
                </a:solidFill>
                <a:ln w="9525">
                  <a:noFill/>
                  <a:round/>
                  <a:headEnd/>
                  <a:tailEnd/>
                </a:ln>
              </p:spPr>
              <p:txBody>
                <a:bodyPr/>
                <a:lstStyle/>
                <a:p>
                  <a:endParaRPr lang="id-ID"/>
                </a:p>
              </p:txBody>
            </p:sp>
            <p:sp>
              <p:nvSpPr>
                <p:cNvPr id="15633" name="Freeform 156"/>
                <p:cNvSpPr>
                  <a:spLocks/>
                </p:cNvSpPr>
                <p:nvPr/>
              </p:nvSpPr>
              <p:spPr bwMode="auto">
                <a:xfrm>
                  <a:off x="4194" y="2265"/>
                  <a:ext cx="99" cy="302"/>
                </a:xfrm>
                <a:custGeom>
                  <a:avLst/>
                  <a:gdLst>
                    <a:gd name="T0" fmla="*/ 3 w 198"/>
                    <a:gd name="T1" fmla="*/ 9 h 604"/>
                    <a:gd name="T2" fmla="*/ 2 w 198"/>
                    <a:gd name="T3" fmla="*/ 5 h 604"/>
                    <a:gd name="T4" fmla="*/ 2 w 198"/>
                    <a:gd name="T5" fmla="*/ 2 h 604"/>
                    <a:gd name="T6" fmla="*/ 3 w 198"/>
                    <a:gd name="T7" fmla="*/ 0 h 604"/>
                    <a:gd name="T8" fmla="*/ 1 w 198"/>
                    <a:gd name="T9" fmla="*/ 1 h 604"/>
                    <a:gd name="T10" fmla="*/ 0 w 198"/>
                    <a:gd name="T11" fmla="*/ 1 h 604"/>
                    <a:gd name="T12" fmla="*/ 1 w 198"/>
                    <a:gd name="T13" fmla="*/ 6 h 604"/>
                    <a:gd name="T14" fmla="*/ 3 w 198"/>
                    <a:gd name="T15" fmla="*/ 9 h 604"/>
                    <a:gd name="T16" fmla="*/ 3 w 198"/>
                    <a:gd name="T17" fmla="*/ 9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604"/>
                    <a:gd name="T29" fmla="*/ 198 w 198"/>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604">
                      <a:moveTo>
                        <a:pt x="167" y="604"/>
                      </a:moveTo>
                      <a:lnTo>
                        <a:pt x="105" y="371"/>
                      </a:lnTo>
                      <a:lnTo>
                        <a:pt x="99" y="152"/>
                      </a:lnTo>
                      <a:lnTo>
                        <a:pt x="198" y="0"/>
                      </a:lnTo>
                      <a:lnTo>
                        <a:pt x="36" y="32"/>
                      </a:lnTo>
                      <a:lnTo>
                        <a:pt x="0" y="74"/>
                      </a:lnTo>
                      <a:lnTo>
                        <a:pt x="57" y="443"/>
                      </a:lnTo>
                      <a:lnTo>
                        <a:pt x="167" y="604"/>
                      </a:lnTo>
                      <a:close/>
                    </a:path>
                  </a:pathLst>
                </a:custGeom>
                <a:solidFill>
                  <a:srgbClr val="000000"/>
                </a:solidFill>
                <a:ln w="9525">
                  <a:noFill/>
                  <a:round/>
                  <a:headEnd/>
                  <a:tailEnd/>
                </a:ln>
              </p:spPr>
              <p:txBody>
                <a:bodyPr/>
                <a:lstStyle/>
                <a:p>
                  <a:endParaRPr lang="id-ID"/>
                </a:p>
              </p:txBody>
            </p:sp>
            <p:sp>
              <p:nvSpPr>
                <p:cNvPr id="15634" name="Freeform 157"/>
                <p:cNvSpPr>
                  <a:spLocks/>
                </p:cNvSpPr>
                <p:nvPr/>
              </p:nvSpPr>
              <p:spPr bwMode="auto">
                <a:xfrm>
                  <a:off x="4212" y="2166"/>
                  <a:ext cx="130" cy="120"/>
                </a:xfrm>
                <a:custGeom>
                  <a:avLst/>
                  <a:gdLst>
                    <a:gd name="T0" fmla="*/ 2 w 260"/>
                    <a:gd name="T1" fmla="*/ 0 h 240"/>
                    <a:gd name="T2" fmla="*/ 4 w 260"/>
                    <a:gd name="T3" fmla="*/ 3 h 240"/>
                    <a:gd name="T4" fmla="*/ 1 w 260"/>
                    <a:gd name="T5" fmla="*/ 4 h 240"/>
                    <a:gd name="T6" fmla="*/ 0 w 260"/>
                    <a:gd name="T7" fmla="*/ 4 h 240"/>
                    <a:gd name="T8" fmla="*/ 2 w 260"/>
                    <a:gd name="T9" fmla="*/ 1 h 240"/>
                    <a:gd name="T10" fmla="*/ 2 w 260"/>
                    <a:gd name="T11" fmla="*/ 0 h 240"/>
                    <a:gd name="T12" fmla="*/ 2 w 260"/>
                    <a:gd name="T13" fmla="*/ 0 h 240"/>
                    <a:gd name="T14" fmla="*/ 0 60000 65536"/>
                    <a:gd name="T15" fmla="*/ 0 60000 65536"/>
                    <a:gd name="T16" fmla="*/ 0 60000 65536"/>
                    <a:gd name="T17" fmla="*/ 0 60000 65536"/>
                    <a:gd name="T18" fmla="*/ 0 60000 65536"/>
                    <a:gd name="T19" fmla="*/ 0 60000 65536"/>
                    <a:gd name="T20" fmla="*/ 0 60000 65536"/>
                    <a:gd name="T21" fmla="*/ 0 w 260"/>
                    <a:gd name="T22" fmla="*/ 0 h 240"/>
                    <a:gd name="T23" fmla="*/ 260 w 260"/>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 h="240">
                      <a:moveTo>
                        <a:pt x="183" y="0"/>
                      </a:moveTo>
                      <a:lnTo>
                        <a:pt x="260" y="162"/>
                      </a:lnTo>
                      <a:lnTo>
                        <a:pt x="57" y="240"/>
                      </a:lnTo>
                      <a:lnTo>
                        <a:pt x="0" y="230"/>
                      </a:lnTo>
                      <a:lnTo>
                        <a:pt x="131" y="27"/>
                      </a:lnTo>
                      <a:lnTo>
                        <a:pt x="183" y="0"/>
                      </a:lnTo>
                      <a:close/>
                    </a:path>
                  </a:pathLst>
                </a:custGeom>
                <a:solidFill>
                  <a:srgbClr val="FFD6C9"/>
                </a:solidFill>
                <a:ln w="9525">
                  <a:noFill/>
                  <a:round/>
                  <a:headEnd/>
                  <a:tailEnd/>
                </a:ln>
              </p:spPr>
              <p:txBody>
                <a:bodyPr/>
                <a:lstStyle/>
                <a:p>
                  <a:endParaRPr lang="id-ID"/>
                </a:p>
              </p:txBody>
            </p:sp>
            <p:sp>
              <p:nvSpPr>
                <p:cNvPr id="15635" name="Freeform 158"/>
                <p:cNvSpPr>
                  <a:spLocks/>
                </p:cNvSpPr>
                <p:nvPr/>
              </p:nvSpPr>
              <p:spPr bwMode="auto">
                <a:xfrm>
                  <a:off x="4207" y="2166"/>
                  <a:ext cx="115" cy="122"/>
                </a:xfrm>
                <a:custGeom>
                  <a:avLst/>
                  <a:gdLst>
                    <a:gd name="T0" fmla="*/ 2 w 230"/>
                    <a:gd name="T1" fmla="*/ 4 h 243"/>
                    <a:gd name="T2" fmla="*/ 3 w 230"/>
                    <a:gd name="T3" fmla="*/ 2 h 243"/>
                    <a:gd name="T4" fmla="*/ 4 w 230"/>
                    <a:gd name="T5" fmla="*/ 2 h 243"/>
                    <a:gd name="T6" fmla="*/ 4 w 230"/>
                    <a:gd name="T7" fmla="*/ 0 h 243"/>
                    <a:gd name="T8" fmla="*/ 3 w 230"/>
                    <a:gd name="T9" fmla="*/ 1 h 243"/>
                    <a:gd name="T10" fmla="*/ 0 w 230"/>
                    <a:gd name="T11" fmla="*/ 4 h 243"/>
                    <a:gd name="T12" fmla="*/ 2 w 230"/>
                    <a:gd name="T13" fmla="*/ 4 h 243"/>
                    <a:gd name="T14" fmla="*/ 2 w 230"/>
                    <a:gd name="T15" fmla="*/ 4 h 243"/>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43"/>
                    <a:gd name="T26" fmla="*/ 230 w 23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43">
                      <a:moveTo>
                        <a:pt x="72" y="243"/>
                      </a:moveTo>
                      <a:lnTo>
                        <a:pt x="133" y="120"/>
                      </a:lnTo>
                      <a:lnTo>
                        <a:pt x="230" y="78"/>
                      </a:lnTo>
                      <a:lnTo>
                        <a:pt x="203" y="0"/>
                      </a:lnTo>
                      <a:lnTo>
                        <a:pt x="133" y="36"/>
                      </a:lnTo>
                      <a:lnTo>
                        <a:pt x="0" y="228"/>
                      </a:lnTo>
                      <a:lnTo>
                        <a:pt x="72" y="243"/>
                      </a:lnTo>
                      <a:close/>
                    </a:path>
                  </a:pathLst>
                </a:custGeom>
                <a:solidFill>
                  <a:srgbClr val="FFB5A8"/>
                </a:solidFill>
                <a:ln w="9525">
                  <a:noFill/>
                  <a:round/>
                  <a:headEnd/>
                  <a:tailEnd/>
                </a:ln>
              </p:spPr>
              <p:txBody>
                <a:bodyPr/>
                <a:lstStyle/>
                <a:p>
                  <a:endParaRPr lang="id-ID"/>
                </a:p>
              </p:txBody>
            </p:sp>
            <p:sp>
              <p:nvSpPr>
                <p:cNvPr id="15636" name="Freeform 159"/>
                <p:cNvSpPr>
                  <a:spLocks/>
                </p:cNvSpPr>
                <p:nvPr/>
              </p:nvSpPr>
              <p:spPr bwMode="auto">
                <a:xfrm>
                  <a:off x="4801" y="1838"/>
                  <a:ext cx="75" cy="29"/>
                </a:xfrm>
                <a:custGeom>
                  <a:avLst/>
                  <a:gdLst>
                    <a:gd name="T0" fmla="*/ 0 w 150"/>
                    <a:gd name="T1" fmla="*/ 1 h 57"/>
                    <a:gd name="T2" fmla="*/ 1 w 150"/>
                    <a:gd name="T3" fmla="*/ 0 h 57"/>
                    <a:gd name="T4" fmla="*/ 2 w 150"/>
                    <a:gd name="T5" fmla="*/ 0 h 57"/>
                    <a:gd name="T6" fmla="*/ 1 w 150"/>
                    <a:gd name="T7" fmla="*/ 1 h 57"/>
                    <a:gd name="T8" fmla="*/ 0 w 150"/>
                    <a:gd name="T9" fmla="*/ 1 h 57"/>
                    <a:gd name="T10" fmla="*/ 0 w 150"/>
                    <a:gd name="T11" fmla="*/ 1 h 57"/>
                    <a:gd name="T12" fmla="*/ 0 60000 65536"/>
                    <a:gd name="T13" fmla="*/ 0 60000 65536"/>
                    <a:gd name="T14" fmla="*/ 0 60000 65536"/>
                    <a:gd name="T15" fmla="*/ 0 60000 65536"/>
                    <a:gd name="T16" fmla="*/ 0 60000 65536"/>
                    <a:gd name="T17" fmla="*/ 0 60000 65536"/>
                    <a:gd name="T18" fmla="*/ 0 w 150"/>
                    <a:gd name="T19" fmla="*/ 0 h 57"/>
                    <a:gd name="T20" fmla="*/ 150 w 15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0" h="57">
                      <a:moveTo>
                        <a:pt x="0" y="38"/>
                      </a:moveTo>
                      <a:lnTo>
                        <a:pt x="76" y="0"/>
                      </a:lnTo>
                      <a:lnTo>
                        <a:pt x="150" y="0"/>
                      </a:lnTo>
                      <a:lnTo>
                        <a:pt x="42" y="57"/>
                      </a:lnTo>
                      <a:lnTo>
                        <a:pt x="0" y="38"/>
                      </a:lnTo>
                      <a:close/>
                    </a:path>
                  </a:pathLst>
                </a:custGeom>
                <a:solidFill>
                  <a:srgbClr val="E0E0FF"/>
                </a:solidFill>
                <a:ln w="9525">
                  <a:noFill/>
                  <a:round/>
                  <a:headEnd/>
                  <a:tailEnd/>
                </a:ln>
              </p:spPr>
              <p:txBody>
                <a:bodyPr/>
                <a:lstStyle/>
                <a:p>
                  <a:endParaRPr lang="id-ID"/>
                </a:p>
              </p:txBody>
            </p:sp>
            <p:sp>
              <p:nvSpPr>
                <p:cNvPr id="15637" name="Freeform 160"/>
                <p:cNvSpPr>
                  <a:spLocks/>
                </p:cNvSpPr>
                <p:nvPr/>
              </p:nvSpPr>
              <p:spPr bwMode="auto">
                <a:xfrm>
                  <a:off x="4640" y="1917"/>
                  <a:ext cx="205" cy="104"/>
                </a:xfrm>
                <a:custGeom>
                  <a:avLst/>
                  <a:gdLst>
                    <a:gd name="T0" fmla="*/ 0 w 411"/>
                    <a:gd name="T1" fmla="*/ 1 h 207"/>
                    <a:gd name="T2" fmla="*/ 0 w 411"/>
                    <a:gd name="T3" fmla="*/ 0 h 207"/>
                    <a:gd name="T4" fmla="*/ 1 w 411"/>
                    <a:gd name="T5" fmla="*/ 1 h 207"/>
                    <a:gd name="T6" fmla="*/ 1 w 411"/>
                    <a:gd name="T7" fmla="*/ 1 h 207"/>
                    <a:gd name="T8" fmla="*/ 4 w 411"/>
                    <a:gd name="T9" fmla="*/ 1 h 207"/>
                    <a:gd name="T10" fmla="*/ 5 w 411"/>
                    <a:gd name="T11" fmla="*/ 3 h 207"/>
                    <a:gd name="T12" fmla="*/ 5 w 411"/>
                    <a:gd name="T13" fmla="*/ 2 h 207"/>
                    <a:gd name="T14" fmla="*/ 5 w 411"/>
                    <a:gd name="T15" fmla="*/ 1 h 207"/>
                    <a:gd name="T16" fmla="*/ 6 w 411"/>
                    <a:gd name="T17" fmla="*/ 0 h 207"/>
                    <a:gd name="T18" fmla="*/ 6 w 411"/>
                    <a:gd name="T19" fmla="*/ 3 h 207"/>
                    <a:gd name="T20" fmla="*/ 5 w 411"/>
                    <a:gd name="T21" fmla="*/ 4 h 207"/>
                    <a:gd name="T22" fmla="*/ 1 w 411"/>
                    <a:gd name="T23" fmla="*/ 3 h 207"/>
                    <a:gd name="T24" fmla="*/ 1 w 411"/>
                    <a:gd name="T25" fmla="*/ 2 h 207"/>
                    <a:gd name="T26" fmla="*/ 0 w 411"/>
                    <a:gd name="T27" fmla="*/ 2 h 207"/>
                    <a:gd name="T28" fmla="*/ 0 w 411"/>
                    <a:gd name="T29" fmla="*/ 1 h 207"/>
                    <a:gd name="T30" fmla="*/ 0 w 41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207"/>
                    <a:gd name="T50" fmla="*/ 411 w 41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207">
                      <a:moveTo>
                        <a:pt x="0" y="46"/>
                      </a:moveTo>
                      <a:lnTo>
                        <a:pt x="53" y="0"/>
                      </a:lnTo>
                      <a:lnTo>
                        <a:pt x="71" y="29"/>
                      </a:lnTo>
                      <a:lnTo>
                        <a:pt x="120" y="8"/>
                      </a:lnTo>
                      <a:lnTo>
                        <a:pt x="282" y="50"/>
                      </a:lnTo>
                      <a:lnTo>
                        <a:pt x="320" y="148"/>
                      </a:lnTo>
                      <a:lnTo>
                        <a:pt x="358" y="95"/>
                      </a:lnTo>
                      <a:lnTo>
                        <a:pt x="352" y="36"/>
                      </a:lnTo>
                      <a:lnTo>
                        <a:pt x="407" y="0"/>
                      </a:lnTo>
                      <a:lnTo>
                        <a:pt x="411" y="141"/>
                      </a:lnTo>
                      <a:lnTo>
                        <a:pt x="333" y="207"/>
                      </a:lnTo>
                      <a:lnTo>
                        <a:pt x="120" y="179"/>
                      </a:lnTo>
                      <a:lnTo>
                        <a:pt x="74" y="74"/>
                      </a:lnTo>
                      <a:lnTo>
                        <a:pt x="33" y="82"/>
                      </a:lnTo>
                      <a:lnTo>
                        <a:pt x="0" y="46"/>
                      </a:lnTo>
                      <a:close/>
                    </a:path>
                  </a:pathLst>
                </a:custGeom>
                <a:solidFill>
                  <a:srgbClr val="FFB5A8"/>
                </a:solidFill>
                <a:ln w="9525">
                  <a:noFill/>
                  <a:round/>
                  <a:headEnd/>
                  <a:tailEnd/>
                </a:ln>
              </p:spPr>
              <p:txBody>
                <a:bodyPr/>
                <a:lstStyle/>
                <a:p>
                  <a:endParaRPr lang="id-ID"/>
                </a:p>
              </p:txBody>
            </p:sp>
            <p:sp>
              <p:nvSpPr>
                <p:cNvPr id="15638" name="Freeform 161"/>
                <p:cNvSpPr>
                  <a:spLocks/>
                </p:cNvSpPr>
                <p:nvPr/>
              </p:nvSpPr>
              <p:spPr bwMode="auto">
                <a:xfrm>
                  <a:off x="4393" y="1868"/>
                  <a:ext cx="324" cy="385"/>
                </a:xfrm>
                <a:custGeom>
                  <a:avLst/>
                  <a:gdLst>
                    <a:gd name="T0" fmla="*/ 5 w 648"/>
                    <a:gd name="T1" fmla="*/ 0 h 770"/>
                    <a:gd name="T2" fmla="*/ 5 w 648"/>
                    <a:gd name="T3" fmla="*/ 3 h 770"/>
                    <a:gd name="T4" fmla="*/ 3 w 648"/>
                    <a:gd name="T5" fmla="*/ 7 h 770"/>
                    <a:gd name="T6" fmla="*/ 3 w 648"/>
                    <a:gd name="T7" fmla="*/ 9 h 770"/>
                    <a:gd name="T8" fmla="*/ 3 w 648"/>
                    <a:gd name="T9" fmla="*/ 7 h 770"/>
                    <a:gd name="T10" fmla="*/ 5 w 648"/>
                    <a:gd name="T11" fmla="*/ 5 h 770"/>
                    <a:gd name="T12" fmla="*/ 5 w 648"/>
                    <a:gd name="T13" fmla="*/ 9 h 770"/>
                    <a:gd name="T14" fmla="*/ 7 w 648"/>
                    <a:gd name="T15" fmla="*/ 11 h 770"/>
                    <a:gd name="T16" fmla="*/ 10 w 648"/>
                    <a:gd name="T17" fmla="*/ 12 h 770"/>
                    <a:gd name="T18" fmla="*/ 7 w 648"/>
                    <a:gd name="T19" fmla="*/ 12 h 770"/>
                    <a:gd name="T20" fmla="*/ 1 w 648"/>
                    <a:gd name="T21" fmla="*/ 10 h 770"/>
                    <a:gd name="T22" fmla="*/ 0 w 648"/>
                    <a:gd name="T23" fmla="*/ 9 h 770"/>
                    <a:gd name="T24" fmla="*/ 1 w 648"/>
                    <a:gd name="T25" fmla="*/ 6 h 770"/>
                    <a:gd name="T26" fmla="*/ 3 w 648"/>
                    <a:gd name="T27" fmla="*/ 3 h 770"/>
                    <a:gd name="T28" fmla="*/ 5 w 648"/>
                    <a:gd name="T29" fmla="*/ 0 h 770"/>
                    <a:gd name="T30" fmla="*/ 5 w 648"/>
                    <a:gd name="T31" fmla="*/ 0 h 7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
                    <a:gd name="T49" fmla="*/ 0 h 770"/>
                    <a:gd name="T50" fmla="*/ 648 w 648"/>
                    <a:gd name="T51" fmla="*/ 770 h 7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 h="770">
                      <a:moveTo>
                        <a:pt x="299" y="0"/>
                      </a:moveTo>
                      <a:lnTo>
                        <a:pt x="291" y="169"/>
                      </a:lnTo>
                      <a:lnTo>
                        <a:pt x="196" y="460"/>
                      </a:lnTo>
                      <a:lnTo>
                        <a:pt x="224" y="567"/>
                      </a:lnTo>
                      <a:lnTo>
                        <a:pt x="232" y="485"/>
                      </a:lnTo>
                      <a:lnTo>
                        <a:pt x="308" y="293"/>
                      </a:lnTo>
                      <a:lnTo>
                        <a:pt x="365" y="531"/>
                      </a:lnTo>
                      <a:lnTo>
                        <a:pt x="449" y="679"/>
                      </a:lnTo>
                      <a:lnTo>
                        <a:pt x="648" y="770"/>
                      </a:lnTo>
                      <a:lnTo>
                        <a:pt x="460" y="734"/>
                      </a:lnTo>
                      <a:lnTo>
                        <a:pt x="95" y="605"/>
                      </a:lnTo>
                      <a:lnTo>
                        <a:pt x="0" y="514"/>
                      </a:lnTo>
                      <a:lnTo>
                        <a:pt x="95" y="443"/>
                      </a:lnTo>
                      <a:lnTo>
                        <a:pt x="236" y="145"/>
                      </a:lnTo>
                      <a:lnTo>
                        <a:pt x="299" y="0"/>
                      </a:lnTo>
                      <a:close/>
                    </a:path>
                  </a:pathLst>
                </a:custGeom>
                <a:solidFill>
                  <a:srgbClr val="000000"/>
                </a:solidFill>
                <a:ln w="9525">
                  <a:noFill/>
                  <a:round/>
                  <a:headEnd/>
                  <a:tailEnd/>
                </a:ln>
              </p:spPr>
              <p:txBody>
                <a:bodyPr/>
                <a:lstStyle/>
                <a:p>
                  <a:endParaRPr lang="id-ID"/>
                </a:p>
              </p:txBody>
            </p:sp>
            <p:sp>
              <p:nvSpPr>
                <p:cNvPr id="15639" name="Freeform 162"/>
                <p:cNvSpPr>
                  <a:spLocks/>
                </p:cNvSpPr>
                <p:nvPr/>
              </p:nvSpPr>
              <p:spPr bwMode="auto">
                <a:xfrm>
                  <a:off x="4625" y="1714"/>
                  <a:ext cx="73" cy="170"/>
                </a:xfrm>
                <a:custGeom>
                  <a:avLst/>
                  <a:gdLst>
                    <a:gd name="T0" fmla="*/ 1 w 144"/>
                    <a:gd name="T1" fmla="*/ 0 h 341"/>
                    <a:gd name="T2" fmla="*/ 0 w 144"/>
                    <a:gd name="T3" fmla="*/ 2 h 341"/>
                    <a:gd name="T4" fmla="*/ 2 w 144"/>
                    <a:gd name="T5" fmla="*/ 5 h 341"/>
                    <a:gd name="T6" fmla="*/ 3 w 144"/>
                    <a:gd name="T7" fmla="*/ 4 h 341"/>
                    <a:gd name="T8" fmla="*/ 1 w 144"/>
                    <a:gd name="T9" fmla="*/ 2 h 341"/>
                    <a:gd name="T10" fmla="*/ 1 w 144"/>
                    <a:gd name="T11" fmla="*/ 0 h 341"/>
                    <a:gd name="T12" fmla="*/ 1 w 144"/>
                    <a:gd name="T13" fmla="*/ 0 h 341"/>
                    <a:gd name="T14" fmla="*/ 0 60000 65536"/>
                    <a:gd name="T15" fmla="*/ 0 60000 65536"/>
                    <a:gd name="T16" fmla="*/ 0 60000 65536"/>
                    <a:gd name="T17" fmla="*/ 0 60000 65536"/>
                    <a:gd name="T18" fmla="*/ 0 60000 65536"/>
                    <a:gd name="T19" fmla="*/ 0 60000 65536"/>
                    <a:gd name="T20" fmla="*/ 0 60000 65536"/>
                    <a:gd name="T21" fmla="*/ 0 w 144"/>
                    <a:gd name="T22" fmla="*/ 0 h 341"/>
                    <a:gd name="T23" fmla="*/ 144 w 144"/>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41">
                      <a:moveTo>
                        <a:pt x="7" y="0"/>
                      </a:moveTo>
                      <a:lnTo>
                        <a:pt x="0" y="179"/>
                      </a:lnTo>
                      <a:lnTo>
                        <a:pt x="127" y="341"/>
                      </a:lnTo>
                      <a:lnTo>
                        <a:pt x="144" y="308"/>
                      </a:lnTo>
                      <a:lnTo>
                        <a:pt x="53" y="151"/>
                      </a:lnTo>
                      <a:lnTo>
                        <a:pt x="7" y="0"/>
                      </a:lnTo>
                      <a:close/>
                    </a:path>
                  </a:pathLst>
                </a:custGeom>
                <a:solidFill>
                  <a:srgbClr val="000000"/>
                </a:solidFill>
                <a:ln w="9525">
                  <a:noFill/>
                  <a:round/>
                  <a:headEnd/>
                  <a:tailEnd/>
                </a:ln>
              </p:spPr>
              <p:txBody>
                <a:bodyPr/>
                <a:lstStyle/>
                <a:p>
                  <a:endParaRPr lang="id-ID"/>
                </a:p>
              </p:txBody>
            </p:sp>
            <p:sp>
              <p:nvSpPr>
                <p:cNvPr id="15640" name="Freeform 163"/>
                <p:cNvSpPr>
                  <a:spLocks/>
                </p:cNvSpPr>
                <p:nvPr/>
              </p:nvSpPr>
              <p:spPr bwMode="auto">
                <a:xfrm>
                  <a:off x="4295" y="1376"/>
                  <a:ext cx="52" cy="156"/>
                </a:xfrm>
                <a:custGeom>
                  <a:avLst/>
                  <a:gdLst>
                    <a:gd name="T0" fmla="*/ 1 w 105"/>
                    <a:gd name="T1" fmla="*/ 0 h 311"/>
                    <a:gd name="T2" fmla="*/ 0 w 105"/>
                    <a:gd name="T3" fmla="*/ 1 h 311"/>
                    <a:gd name="T4" fmla="*/ 0 w 105"/>
                    <a:gd name="T5" fmla="*/ 2 h 311"/>
                    <a:gd name="T6" fmla="*/ 0 w 105"/>
                    <a:gd name="T7" fmla="*/ 3 h 311"/>
                    <a:gd name="T8" fmla="*/ 0 w 105"/>
                    <a:gd name="T9" fmla="*/ 5 h 311"/>
                    <a:gd name="T10" fmla="*/ 0 w 105"/>
                    <a:gd name="T11" fmla="*/ 3 h 311"/>
                    <a:gd name="T12" fmla="*/ 0 w 105"/>
                    <a:gd name="T13" fmla="*/ 2 h 311"/>
                    <a:gd name="T14" fmla="*/ 1 w 105"/>
                    <a:gd name="T15" fmla="*/ 1 h 311"/>
                    <a:gd name="T16" fmla="*/ 1 w 105"/>
                    <a:gd name="T17" fmla="*/ 0 h 311"/>
                    <a:gd name="T18" fmla="*/ 1 w 10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311"/>
                    <a:gd name="T32" fmla="*/ 105 w 10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311">
                      <a:moveTo>
                        <a:pt x="105" y="0"/>
                      </a:moveTo>
                      <a:lnTo>
                        <a:pt x="25" y="28"/>
                      </a:lnTo>
                      <a:lnTo>
                        <a:pt x="0" y="104"/>
                      </a:lnTo>
                      <a:lnTo>
                        <a:pt x="0" y="188"/>
                      </a:lnTo>
                      <a:lnTo>
                        <a:pt x="46" y="311"/>
                      </a:lnTo>
                      <a:lnTo>
                        <a:pt x="14" y="148"/>
                      </a:lnTo>
                      <a:lnTo>
                        <a:pt x="21" y="72"/>
                      </a:lnTo>
                      <a:lnTo>
                        <a:pt x="94" y="64"/>
                      </a:lnTo>
                      <a:lnTo>
                        <a:pt x="105" y="0"/>
                      </a:lnTo>
                      <a:close/>
                    </a:path>
                  </a:pathLst>
                </a:custGeom>
                <a:solidFill>
                  <a:srgbClr val="EB8080"/>
                </a:solidFill>
                <a:ln w="9525">
                  <a:noFill/>
                  <a:round/>
                  <a:headEnd/>
                  <a:tailEnd/>
                </a:ln>
              </p:spPr>
              <p:txBody>
                <a:bodyPr/>
                <a:lstStyle/>
                <a:p>
                  <a:endParaRPr lang="id-ID"/>
                </a:p>
              </p:txBody>
            </p:sp>
            <p:sp>
              <p:nvSpPr>
                <p:cNvPr id="15641" name="Freeform 164"/>
                <p:cNvSpPr>
                  <a:spLocks/>
                </p:cNvSpPr>
                <p:nvPr/>
              </p:nvSpPr>
              <p:spPr bwMode="auto">
                <a:xfrm>
                  <a:off x="4617" y="1535"/>
                  <a:ext cx="34" cy="141"/>
                </a:xfrm>
                <a:custGeom>
                  <a:avLst/>
                  <a:gdLst>
                    <a:gd name="T0" fmla="*/ 1 w 68"/>
                    <a:gd name="T1" fmla="*/ 0 h 281"/>
                    <a:gd name="T2" fmla="*/ 1 w 68"/>
                    <a:gd name="T3" fmla="*/ 1 h 281"/>
                    <a:gd name="T4" fmla="*/ 1 w 68"/>
                    <a:gd name="T5" fmla="*/ 5 h 281"/>
                    <a:gd name="T6" fmla="*/ 0 w 68"/>
                    <a:gd name="T7" fmla="*/ 3 h 281"/>
                    <a:gd name="T8" fmla="*/ 1 w 68"/>
                    <a:gd name="T9" fmla="*/ 1 h 281"/>
                    <a:gd name="T10" fmla="*/ 1 w 68"/>
                    <a:gd name="T11" fmla="*/ 1 h 281"/>
                    <a:gd name="T12" fmla="*/ 1 w 68"/>
                    <a:gd name="T13" fmla="*/ 0 h 281"/>
                    <a:gd name="T14" fmla="*/ 1 w 6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81"/>
                    <a:gd name="T26" fmla="*/ 68 w 6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81">
                      <a:moveTo>
                        <a:pt x="36" y="0"/>
                      </a:moveTo>
                      <a:lnTo>
                        <a:pt x="68" y="51"/>
                      </a:lnTo>
                      <a:lnTo>
                        <a:pt x="17" y="281"/>
                      </a:lnTo>
                      <a:lnTo>
                        <a:pt x="0" y="181"/>
                      </a:lnTo>
                      <a:lnTo>
                        <a:pt x="21" y="59"/>
                      </a:lnTo>
                      <a:lnTo>
                        <a:pt x="11" y="19"/>
                      </a:lnTo>
                      <a:lnTo>
                        <a:pt x="36" y="0"/>
                      </a:lnTo>
                      <a:close/>
                    </a:path>
                  </a:pathLst>
                </a:custGeom>
                <a:solidFill>
                  <a:srgbClr val="EB8080"/>
                </a:solidFill>
                <a:ln w="9525">
                  <a:noFill/>
                  <a:round/>
                  <a:headEnd/>
                  <a:tailEnd/>
                </a:ln>
              </p:spPr>
              <p:txBody>
                <a:bodyPr/>
                <a:lstStyle/>
                <a:p>
                  <a:endParaRPr lang="id-ID"/>
                </a:p>
              </p:txBody>
            </p:sp>
            <p:sp>
              <p:nvSpPr>
                <p:cNvPr id="15642" name="Freeform 165"/>
                <p:cNvSpPr>
                  <a:spLocks/>
                </p:cNvSpPr>
                <p:nvPr/>
              </p:nvSpPr>
              <p:spPr bwMode="auto">
                <a:xfrm>
                  <a:off x="4476" y="1692"/>
                  <a:ext cx="90" cy="49"/>
                </a:xfrm>
                <a:custGeom>
                  <a:avLst/>
                  <a:gdLst>
                    <a:gd name="T0" fmla="*/ 0 w 181"/>
                    <a:gd name="T1" fmla="*/ 0 h 99"/>
                    <a:gd name="T2" fmla="*/ 1 w 181"/>
                    <a:gd name="T3" fmla="*/ 0 h 99"/>
                    <a:gd name="T4" fmla="*/ 2 w 181"/>
                    <a:gd name="T5" fmla="*/ 0 h 99"/>
                    <a:gd name="T6" fmla="*/ 2 w 181"/>
                    <a:gd name="T7" fmla="*/ 1 h 99"/>
                    <a:gd name="T8" fmla="*/ 2 w 181"/>
                    <a:gd name="T9" fmla="*/ 1 h 99"/>
                    <a:gd name="T10" fmla="*/ 0 w 181"/>
                    <a:gd name="T11" fmla="*/ 0 h 99"/>
                    <a:gd name="T12" fmla="*/ 0 w 181"/>
                    <a:gd name="T13" fmla="*/ 0 h 99"/>
                    <a:gd name="T14" fmla="*/ 0 60000 65536"/>
                    <a:gd name="T15" fmla="*/ 0 60000 65536"/>
                    <a:gd name="T16" fmla="*/ 0 60000 65536"/>
                    <a:gd name="T17" fmla="*/ 0 60000 65536"/>
                    <a:gd name="T18" fmla="*/ 0 60000 65536"/>
                    <a:gd name="T19" fmla="*/ 0 60000 65536"/>
                    <a:gd name="T20" fmla="*/ 0 60000 65536"/>
                    <a:gd name="T21" fmla="*/ 0 w 181"/>
                    <a:gd name="T22" fmla="*/ 0 h 99"/>
                    <a:gd name="T23" fmla="*/ 181 w 18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99">
                      <a:moveTo>
                        <a:pt x="0" y="0"/>
                      </a:moveTo>
                      <a:lnTo>
                        <a:pt x="92" y="15"/>
                      </a:lnTo>
                      <a:lnTo>
                        <a:pt x="160" y="32"/>
                      </a:lnTo>
                      <a:lnTo>
                        <a:pt x="181" y="76"/>
                      </a:lnTo>
                      <a:lnTo>
                        <a:pt x="156" y="99"/>
                      </a:lnTo>
                      <a:lnTo>
                        <a:pt x="0" y="0"/>
                      </a:lnTo>
                      <a:close/>
                    </a:path>
                  </a:pathLst>
                </a:custGeom>
                <a:solidFill>
                  <a:srgbClr val="EB8080"/>
                </a:solidFill>
                <a:ln w="9525">
                  <a:noFill/>
                  <a:round/>
                  <a:headEnd/>
                  <a:tailEnd/>
                </a:ln>
              </p:spPr>
              <p:txBody>
                <a:bodyPr/>
                <a:lstStyle/>
                <a:p>
                  <a:endParaRPr lang="id-ID"/>
                </a:p>
              </p:txBody>
            </p:sp>
            <p:sp>
              <p:nvSpPr>
                <p:cNvPr id="15643" name="Freeform 166"/>
                <p:cNvSpPr>
                  <a:spLocks/>
                </p:cNvSpPr>
                <p:nvPr/>
              </p:nvSpPr>
              <p:spPr bwMode="auto">
                <a:xfrm>
                  <a:off x="4547" y="1919"/>
                  <a:ext cx="32" cy="190"/>
                </a:xfrm>
                <a:custGeom>
                  <a:avLst/>
                  <a:gdLst>
                    <a:gd name="T0" fmla="*/ 0 w 65"/>
                    <a:gd name="T1" fmla="*/ 0 h 380"/>
                    <a:gd name="T2" fmla="*/ 0 w 65"/>
                    <a:gd name="T3" fmla="*/ 3 h 380"/>
                    <a:gd name="T4" fmla="*/ 0 w 65"/>
                    <a:gd name="T5" fmla="*/ 3 h 380"/>
                    <a:gd name="T6" fmla="*/ 1 w 65"/>
                    <a:gd name="T7" fmla="*/ 6 h 380"/>
                    <a:gd name="T8" fmla="*/ 0 w 65"/>
                    <a:gd name="T9" fmla="*/ 6 h 380"/>
                    <a:gd name="T10" fmla="*/ 0 w 65"/>
                    <a:gd name="T11" fmla="*/ 3 h 380"/>
                    <a:gd name="T12" fmla="*/ 0 w 65"/>
                    <a:gd name="T13" fmla="*/ 1 h 380"/>
                    <a:gd name="T14" fmla="*/ 0 w 65"/>
                    <a:gd name="T15" fmla="*/ 0 h 380"/>
                    <a:gd name="T16" fmla="*/ 0 w 65"/>
                    <a:gd name="T17" fmla="*/ 0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80"/>
                    <a:gd name="T29" fmla="*/ 65 w 65"/>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80">
                      <a:moveTo>
                        <a:pt x="29" y="0"/>
                      </a:moveTo>
                      <a:lnTo>
                        <a:pt x="25" y="167"/>
                      </a:lnTo>
                      <a:lnTo>
                        <a:pt x="48" y="243"/>
                      </a:lnTo>
                      <a:lnTo>
                        <a:pt x="65" y="348"/>
                      </a:lnTo>
                      <a:lnTo>
                        <a:pt x="21" y="380"/>
                      </a:lnTo>
                      <a:lnTo>
                        <a:pt x="0" y="209"/>
                      </a:lnTo>
                      <a:lnTo>
                        <a:pt x="4" y="101"/>
                      </a:lnTo>
                      <a:lnTo>
                        <a:pt x="29" y="0"/>
                      </a:lnTo>
                      <a:close/>
                    </a:path>
                  </a:pathLst>
                </a:custGeom>
                <a:solidFill>
                  <a:srgbClr val="EB8080"/>
                </a:solidFill>
                <a:ln w="9525">
                  <a:noFill/>
                  <a:round/>
                  <a:headEnd/>
                  <a:tailEnd/>
                </a:ln>
              </p:spPr>
              <p:txBody>
                <a:bodyPr/>
                <a:lstStyle/>
                <a:p>
                  <a:endParaRPr lang="id-ID"/>
                </a:p>
              </p:txBody>
            </p:sp>
            <p:sp>
              <p:nvSpPr>
                <p:cNvPr id="15644" name="Freeform 167"/>
                <p:cNvSpPr>
                  <a:spLocks/>
                </p:cNvSpPr>
                <p:nvPr/>
              </p:nvSpPr>
              <p:spPr bwMode="auto">
                <a:xfrm>
                  <a:off x="4200" y="1588"/>
                  <a:ext cx="317" cy="683"/>
                </a:xfrm>
                <a:custGeom>
                  <a:avLst/>
                  <a:gdLst>
                    <a:gd name="T0" fmla="*/ 2 w 635"/>
                    <a:gd name="T1" fmla="*/ 0 h 1365"/>
                    <a:gd name="T2" fmla="*/ 6 w 635"/>
                    <a:gd name="T3" fmla="*/ 6 h 1365"/>
                    <a:gd name="T4" fmla="*/ 6 w 635"/>
                    <a:gd name="T5" fmla="*/ 7 h 1365"/>
                    <a:gd name="T6" fmla="*/ 7 w 635"/>
                    <a:gd name="T7" fmla="*/ 8 h 1365"/>
                    <a:gd name="T8" fmla="*/ 7 w 635"/>
                    <a:gd name="T9" fmla="*/ 9 h 1365"/>
                    <a:gd name="T10" fmla="*/ 7 w 635"/>
                    <a:gd name="T11" fmla="*/ 11 h 1365"/>
                    <a:gd name="T12" fmla="*/ 7 w 635"/>
                    <a:gd name="T13" fmla="*/ 14 h 1365"/>
                    <a:gd name="T14" fmla="*/ 9 w 635"/>
                    <a:gd name="T15" fmla="*/ 11 h 1365"/>
                    <a:gd name="T16" fmla="*/ 7 w 635"/>
                    <a:gd name="T17" fmla="*/ 17 h 1365"/>
                    <a:gd name="T18" fmla="*/ 3 w 635"/>
                    <a:gd name="T19" fmla="*/ 19 h 1365"/>
                    <a:gd name="T20" fmla="*/ 3 w 635"/>
                    <a:gd name="T21" fmla="*/ 18 h 1365"/>
                    <a:gd name="T22" fmla="*/ 1 w 635"/>
                    <a:gd name="T23" fmla="*/ 20 h 1365"/>
                    <a:gd name="T24" fmla="*/ 0 w 635"/>
                    <a:gd name="T25" fmla="*/ 22 h 1365"/>
                    <a:gd name="T26" fmla="*/ 0 w 635"/>
                    <a:gd name="T27" fmla="*/ 18 h 1365"/>
                    <a:gd name="T28" fmla="*/ 2 w 635"/>
                    <a:gd name="T29" fmla="*/ 17 h 1365"/>
                    <a:gd name="T30" fmla="*/ 3 w 635"/>
                    <a:gd name="T31" fmla="*/ 17 h 1365"/>
                    <a:gd name="T32" fmla="*/ 2 w 635"/>
                    <a:gd name="T33" fmla="*/ 13 h 1365"/>
                    <a:gd name="T34" fmla="*/ 2 w 635"/>
                    <a:gd name="T35" fmla="*/ 10 h 1365"/>
                    <a:gd name="T36" fmla="*/ 3 w 635"/>
                    <a:gd name="T37" fmla="*/ 9 h 1365"/>
                    <a:gd name="T38" fmla="*/ 4 w 635"/>
                    <a:gd name="T39" fmla="*/ 5 h 1365"/>
                    <a:gd name="T40" fmla="*/ 2 w 635"/>
                    <a:gd name="T41" fmla="*/ 0 h 1365"/>
                    <a:gd name="T42" fmla="*/ 2 w 635"/>
                    <a:gd name="T43" fmla="*/ 0 h 1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5"/>
                    <a:gd name="T67" fmla="*/ 0 h 1365"/>
                    <a:gd name="T68" fmla="*/ 635 w 635"/>
                    <a:gd name="T69" fmla="*/ 1365 h 1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5" h="1365">
                      <a:moveTo>
                        <a:pt x="177" y="0"/>
                      </a:moveTo>
                      <a:lnTo>
                        <a:pt x="390" y="333"/>
                      </a:lnTo>
                      <a:lnTo>
                        <a:pt x="399" y="407"/>
                      </a:lnTo>
                      <a:lnTo>
                        <a:pt x="504" y="464"/>
                      </a:lnTo>
                      <a:lnTo>
                        <a:pt x="458" y="548"/>
                      </a:lnTo>
                      <a:lnTo>
                        <a:pt x="489" y="647"/>
                      </a:lnTo>
                      <a:lnTo>
                        <a:pt x="477" y="875"/>
                      </a:lnTo>
                      <a:lnTo>
                        <a:pt x="635" y="698"/>
                      </a:lnTo>
                      <a:lnTo>
                        <a:pt x="498" y="1048"/>
                      </a:lnTo>
                      <a:lnTo>
                        <a:pt x="244" y="1183"/>
                      </a:lnTo>
                      <a:lnTo>
                        <a:pt x="208" y="1135"/>
                      </a:lnTo>
                      <a:lnTo>
                        <a:pt x="99" y="1240"/>
                      </a:lnTo>
                      <a:lnTo>
                        <a:pt x="0" y="1365"/>
                      </a:lnTo>
                      <a:lnTo>
                        <a:pt x="25" y="1114"/>
                      </a:lnTo>
                      <a:lnTo>
                        <a:pt x="166" y="1033"/>
                      </a:lnTo>
                      <a:lnTo>
                        <a:pt x="213" y="1048"/>
                      </a:lnTo>
                      <a:lnTo>
                        <a:pt x="181" y="797"/>
                      </a:lnTo>
                      <a:lnTo>
                        <a:pt x="160" y="632"/>
                      </a:lnTo>
                      <a:lnTo>
                        <a:pt x="219" y="533"/>
                      </a:lnTo>
                      <a:lnTo>
                        <a:pt x="259" y="318"/>
                      </a:lnTo>
                      <a:lnTo>
                        <a:pt x="177" y="0"/>
                      </a:lnTo>
                      <a:close/>
                    </a:path>
                  </a:pathLst>
                </a:custGeom>
                <a:solidFill>
                  <a:srgbClr val="33AD99"/>
                </a:solidFill>
                <a:ln w="9525">
                  <a:noFill/>
                  <a:round/>
                  <a:headEnd/>
                  <a:tailEnd/>
                </a:ln>
              </p:spPr>
              <p:txBody>
                <a:bodyPr/>
                <a:lstStyle/>
                <a:p>
                  <a:endParaRPr lang="id-ID"/>
                </a:p>
              </p:txBody>
            </p:sp>
            <p:sp>
              <p:nvSpPr>
                <p:cNvPr id="15645" name="Freeform 168"/>
                <p:cNvSpPr>
                  <a:spLocks/>
                </p:cNvSpPr>
                <p:nvPr/>
              </p:nvSpPr>
              <p:spPr bwMode="auto">
                <a:xfrm>
                  <a:off x="4243" y="1588"/>
                  <a:ext cx="162" cy="534"/>
                </a:xfrm>
                <a:custGeom>
                  <a:avLst/>
                  <a:gdLst>
                    <a:gd name="T0" fmla="*/ 3 w 323"/>
                    <a:gd name="T1" fmla="*/ 1 h 1069"/>
                    <a:gd name="T2" fmla="*/ 5 w 323"/>
                    <a:gd name="T3" fmla="*/ 5 h 1069"/>
                    <a:gd name="T4" fmla="*/ 4 w 323"/>
                    <a:gd name="T5" fmla="*/ 8 h 1069"/>
                    <a:gd name="T6" fmla="*/ 6 w 323"/>
                    <a:gd name="T7" fmla="*/ 8 h 1069"/>
                    <a:gd name="T8" fmla="*/ 4 w 323"/>
                    <a:gd name="T9" fmla="*/ 10 h 1069"/>
                    <a:gd name="T10" fmla="*/ 5 w 323"/>
                    <a:gd name="T11" fmla="*/ 10 h 1069"/>
                    <a:gd name="T12" fmla="*/ 3 w 323"/>
                    <a:gd name="T13" fmla="*/ 12 h 1069"/>
                    <a:gd name="T14" fmla="*/ 3 w 323"/>
                    <a:gd name="T15" fmla="*/ 16 h 1069"/>
                    <a:gd name="T16" fmla="*/ 2 w 323"/>
                    <a:gd name="T17" fmla="*/ 12 h 1069"/>
                    <a:gd name="T18" fmla="*/ 3 w 323"/>
                    <a:gd name="T19" fmla="*/ 10 h 1069"/>
                    <a:gd name="T20" fmla="*/ 3 w 323"/>
                    <a:gd name="T21" fmla="*/ 6 h 1069"/>
                    <a:gd name="T22" fmla="*/ 2 w 323"/>
                    <a:gd name="T23" fmla="*/ 2 h 1069"/>
                    <a:gd name="T24" fmla="*/ 2 w 323"/>
                    <a:gd name="T25" fmla="*/ 0 h 1069"/>
                    <a:gd name="T26" fmla="*/ 0 w 323"/>
                    <a:gd name="T27" fmla="*/ 0 h 1069"/>
                    <a:gd name="T28" fmla="*/ 2 w 323"/>
                    <a:gd name="T29" fmla="*/ 0 h 1069"/>
                    <a:gd name="T30" fmla="*/ 3 w 323"/>
                    <a:gd name="T31" fmla="*/ 1 h 1069"/>
                    <a:gd name="T32" fmla="*/ 3 w 323"/>
                    <a:gd name="T33" fmla="*/ 1 h 10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
                    <a:gd name="T52" fmla="*/ 0 h 1069"/>
                    <a:gd name="T53" fmla="*/ 323 w 323"/>
                    <a:gd name="T54" fmla="*/ 1069 h 10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 h="1069">
                      <a:moveTo>
                        <a:pt x="150" y="126"/>
                      </a:moveTo>
                      <a:lnTo>
                        <a:pt x="275" y="365"/>
                      </a:lnTo>
                      <a:lnTo>
                        <a:pt x="239" y="533"/>
                      </a:lnTo>
                      <a:lnTo>
                        <a:pt x="323" y="557"/>
                      </a:lnTo>
                      <a:lnTo>
                        <a:pt x="203" y="673"/>
                      </a:lnTo>
                      <a:lnTo>
                        <a:pt x="311" y="689"/>
                      </a:lnTo>
                      <a:lnTo>
                        <a:pt x="167" y="808"/>
                      </a:lnTo>
                      <a:lnTo>
                        <a:pt x="135" y="1069"/>
                      </a:lnTo>
                      <a:lnTo>
                        <a:pt x="78" y="782"/>
                      </a:lnTo>
                      <a:lnTo>
                        <a:pt x="146" y="683"/>
                      </a:lnTo>
                      <a:lnTo>
                        <a:pt x="192" y="407"/>
                      </a:lnTo>
                      <a:lnTo>
                        <a:pt x="89" y="156"/>
                      </a:lnTo>
                      <a:lnTo>
                        <a:pt x="78" y="58"/>
                      </a:lnTo>
                      <a:lnTo>
                        <a:pt x="0" y="0"/>
                      </a:lnTo>
                      <a:lnTo>
                        <a:pt x="104" y="0"/>
                      </a:lnTo>
                      <a:lnTo>
                        <a:pt x="150" y="126"/>
                      </a:lnTo>
                      <a:close/>
                    </a:path>
                  </a:pathLst>
                </a:custGeom>
                <a:solidFill>
                  <a:srgbClr val="000000"/>
                </a:solidFill>
                <a:ln w="9525">
                  <a:noFill/>
                  <a:round/>
                  <a:headEnd/>
                  <a:tailEnd/>
                </a:ln>
              </p:spPr>
              <p:txBody>
                <a:bodyPr/>
                <a:lstStyle/>
                <a:p>
                  <a:endParaRPr lang="id-ID"/>
                </a:p>
              </p:txBody>
            </p:sp>
            <p:sp>
              <p:nvSpPr>
                <p:cNvPr id="15646" name="Freeform 169"/>
                <p:cNvSpPr>
                  <a:spLocks/>
                </p:cNvSpPr>
                <p:nvPr/>
              </p:nvSpPr>
              <p:spPr bwMode="auto">
                <a:xfrm>
                  <a:off x="4046" y="1768"/>
                  <a:ext cx="242" cy="539"/>
                </a:xfrm>
                <a:custGeom>
                  <a:avLst/>
                  <a:gdLst>
                    <a:gd name="T0" fmla="*/ 2 w 484"/>
                    <a:gd name="T1" fmla="*/ 5 h 1078"/>
                    <a:gd name="T2" fmla="*/ 2 w 484"/>
                    <a:gd name="T3" fmla="*/ 13 h 1078"/>
                    <a:gd name="T4" fmla="*/ 0 w 484"/>
                    <a:gd name="T5" fmla="*/ 13 h 1078"/>
                    <a:gd name="T6" fmla="*/ 0 w 484"/>
                    <a:gd name="T7" fmla="*/ 15 h 1078"/>
                    <a:gd name="T8" fmla="*/ 2 w 484"/>
                    <a:gd name="T9" fmla="*/ 17 h 1078"/>
                    <a:gd name="T10" fmla="*/ 5 w 484"/>
                    <a:gd name="T11" fmla="*/ 17 h 1078"/>
                    <a:gd name="T12" fmla="*/ 6 w 484"/>
                    <a:gd name="T13" fmla="*/ 17 h 1078"/>
                    <a:gd name="T14" fmla="*/ 8 w 484"/>
                    <a:gd name="T15" fmla="*/ 12 h 1078"/>
                    <a:gd name="T16" fmla="*/ 5 w 484"/>
                    <a:gd name="T17" fmla="*/ 15 h 1078"/>
                    <a:gd name="T18" fmla="*/ 4 w 484"/>
                    <a:gd name="T19" fmla="*/ 14 h 1078"/>
                    <a:gd name="T20" fmla="*/ 3 w 484"/>
                    <a:gd name="T21" fmla="*/ 10 h 1078"/>
                    <a:gd name="T22" fmla="*/ 3 w 484"/>
                    <a:gd name="T23" fmla="*/ 4 h 1078"/>
                    <a:gd name="T24" fmla="*/ 3 w 484"/>
                    <a:gd name="T25" fmla="*/ 0 h 1078"/>
                    <a:gd name="T26" fmla="*/ 2 w 484"/>
                    <a:gd name="T27" fmla="*/ 3 h 1078"/>
                    <a:gd name="T28" fmla="*/ 2 w 484"/>
                    <a:gd name="T29" fmla="*/ 5 h 1078"/>
                    <a:gd name="T30" fmla="*/ 2 w 484"/>
                    <a:gd name="T31" fmla="*/ 5 h 1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1078"/>
                    <a:gd name="T50" fmla="*/ 484 w 484"/>
                    <a:gd name="T51" fmla="*/ 1078 h 10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1078">
                      <a:moveTo>
                        <a:pt x="110" y="338"/>
                      </a:moveTo>
                      <a:lnTo>
                        <a:pt x="110" y="886"/>
                      </a:lnTo>
                      <a:lnTo>
                        <a:pt x="0" y="895"/>
                      </a:lnTo>
                      <a:lnTo>
                        <a:pt x="0" y="996"/>
                      </a:lnTo>
                      <a:lnTo>
                        <a:pt x="119" y="1072"/>
                      </a:lnTo>
                      <a:lnTo>
                        <a:pt x="290" y="1078"/>
                      </a:lnTo>
                      <a:lnTo>
                        <a:pt x="353" y="1041"/>
                      </a:lnTo>
                      <a:lnTo>
                        <a:pt x="484" y="808"/>
                      </a:lnTo>
                      <a:lnTo>
                        <a:pt x="275" y="1020"/>
                      </a:lnTo>
                      <a:lnTo>
                        <a:pt x="224" y="901"/>
                      </a:lnTo>
                      <a:lnTo>
                        <a:pt x="150" y="640"/>
                      </a:lnTo>
                      <a:lnTo>
                        <a:pt x="140" y="313"/>
                      </a:lnTo>
                      <a:lnTo>
                        <a:pt x="171" y="0"/>
                      </a:lnTo>
                      <a:lnTo>
                        <a:pt x="98" y="209"/>
                      </a:lnTo>
                      <a:lnTo>
                        <a:pt x="110" y="338"/>
                      </a:lnTo>
                      <a:close/>
                    </a:path>
                  </a:pathLst>
                </a:custGeom>
                <a:solidFill>
                  <a:srgbClr val="000000"/>
                </a:solidFill>
                <a:ln w="9525">
                  <a:noFill/>
                  <a:round/>
                  <a:headEnd/>
                  <a:tailEnd/>
                </a:ln>
              </p:spPr>
              <p:txBody>
                <a:bodyPr/>
                <a:lstStyle/>
                <a:p>
                  <a:endParaRPr lang="id-ID"/>
                </a:p>
              </p:txBody>
            </p:sp>
            <p:sp>
              <p:nvSpPr>
                <p:cNvPr id="15647" name="Freeform 170"/>
                <p:cNvSpPr>
                  <a:spLocks/>
                </p:cNvSpPr>
                <p:nvPr/>
              </p:nvSpPr>
              <p:spPr bwMode="auto">
                <a:xfrm>
                  <a:off x="4605" y="1536"/>
                  <a:ext cx="505" cy="453"/>
                </a:xfrm>
                <a:custGeom>
                  <a:avLst/>
                  <a:gdLst>
                    <a:gd name="T0" fmla="*/ 1 w 1009"/>
                    <a:gd name="T1" fmla="*/ 6 h 907"/>
                    <a:gd name="T2" fmla="*/ 3 w 1009"/>
                    <a:gd name="T3" fmla="*/ 5 h 907"/>
                    <a:gd name="T4" fmla="*/ 4 w 1009"/>
                    <a:gd name="T5" fmla="*/ 8 h 907"/>
                    <a:gd name="T6" fmla="*/ 5 w 1009"/>
                    <a:gd name="T7" fmla="*/ 9 h 907"/>
                    <a:gd name="T8" fmla="*/ 7 w 1009"/>
                    <a:gd name="T9" fmla="*/ 9 h 907"/>
                    <a:gd name="T10" fmla="*/ 7 w 1009"/>
                    <a:gd name="T11" fmla="*/ 8 h 907"/>
                    <a:gd name="T12" fmla="*/ 9 w 1009"/>
                    <a:gd name="T13" fmla="*/ 7 h 907"/>
                    <a:gd name="T14" fmla="*/ 11 w 1009"/>
                    <a:gd name="T15" fmla="*/ 8 h 907"/>
                    <a:gd name="T16" fmla="*/ 12 w 1009"/>
                    <a:gd name="T17" fmla="*/ 7 h 907"/>
                    <a:gd name="T18" fmla="*/ 14 w 1009"/>
                    <a:gd name="T19" fmla="*/ 8 h 907"/>
                    <a:gd name="T20" fmla="*/ 12 w 1009"/>
                    <a:gd name="T21" fmla="*/ 9 h 907"/>
                    <a:gd name="T22" fmla="*/ 11 w 1009"/>
                    <a:gd name="T23" fmla="*/ 11 h 907"/>
                    <a:gd name="T24" fmla="*/ 9 w 1009"/>
                    <a:gd name="T25" fmla="*/ 9 h 907"/>
                    <a:gd name="T26" fmla="*/ 10 w 1009"/>
                    <a:gd name="T27" fmla="*/ 11 h 907"/>
                    <a:gd name="T28" fmla="*/ 9 w 1009"/>
                    <a:gd name="T29" fmla="*/ 12 h 907"/>
                    <a:gd name="T30" fmla="*/ 8 w 1009"/>
                    <a:gd name="T31" fmla="*/ 13 h 907"/>
                    <a:gd name="T32" fmla="*/ 8 w 1009"/>
                    <a:gd name="T33" fmla="*/ 13 h 907"/>
                    <a:gd name="T34" fmla="*/ 13 w 1009"/>
                    <a:gd name="T35" fmla="*/ 14 h 907"/>
                    <a:gd name="T36" fmla="*/ 16 w 1009"/>
                    <a:gd name="T37" fmla="*/ 12 h 907"/>
                    <a:gd name="T38" fmla="*/ 16 w 1009"/>
                    <a:gd name="T39" fmla="*/ 10 h 907"/>
                    <a:gd name="T40" fmla="*/ 15 w 1009"/>
                    <a:gd name="T41" fmla="*/ 7 h 907"/>
                    <a:gd name="T42" fmla="*/ 12 w 1009"/>
                    <a:gd name="T43" fmla="*/ 6 h 907"/>
                    <a:gd name="T44" fmla="*/ 7 w 1009"/>
                    <a:gd name="T45" fmla="*/ 2 h 907"/>
                    <a:gd name="T46" fmla="*/ 4 w 1009"/>
                    <a:gd name="T47" fmla="*/ 0 h 907"/>
                    <a:gd name="T48" fmla="*/ 1 w 1009"/>
                    <a:gd name="T49" fmla="*/ 0 h 907"/>
                    <a:gd name="T50" fmla="*/ 0 w 1009"/>
                    <a:gd name="T51" fmla="*/ 1 h 907"/>
                    <a:gd name="T52" fmla="*/ 1 w 1009"/>
                    <a:gd name="T53" fmla="*/ 6 h 907"/>
                    <a:gd name="T54" fmla="*/ 1 w 1009"/>
                    <a:gd name="T55" fmla="*/ 6 h 9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9"/>
                    <a:gd name="T85" fmla="*/ 0 h 907"/>
                    <a:gd name="T86" fmla="*/ 1009 w 1009"/>
                    <a:gd name="T87" fmla="*/ 907 h 9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9" h="907">
                      <a:moveTo>
                        <a:pt x="57" y="416"/>
                      </a:moveTo>
                      <a:lnTo>
                        <a:pt x="165" y="359"/>
                      </a:lnTo>
                      <a:lnTo>
                        <a:pt x="217" y="536"/>
                      </a:lnTo>
                      <a:lnTo>
                        <a:pt x="300" y="637"/>
                      </a:lnTo>
                      <a:lnTo>
                        <a:pt x="393" y="625"/>
                      </a:lnTo>
                      <a:lnTo>
                        <a:pt x="426" y="526"/>
                      </a:lnTo>
                      <a:lnTo>
                        <a:pt x="572" y="496"/>
                      </a:lnTo>
                      <a:lnTo>
                        <a:pt x="692" y="547"/>
                      </a:lnTo>
                      <a:lnTo>
                        <a:pt x="716" y="464"/>
                      </a:lnTo>
                      <a:lnTo>
                        <a:pt x="847" y="526"/>
                      </a:lnTo>
                      <a:lnTo>
                        <a:pt x="732" y="616"/>
                      </a:lnTo>
                      <a:lnTo>
                        <a:pt x="665" y="709"/>
                      </a:lnTo>
                      <a:lnTo>
                        <a:pt x="551" y="631"/>
                      </a:lnTo>
                      <a:lnTo>
                        <a:pt x="597" y="718"/>
                      </a:lnTo>
                      <a:lnTo>
                        <a:pt x="555" y="813"/>
                      </a:lnTo>
                      <a:lnTo>
                        <a:pt x="488" y="838"/>
                      </a:lnTo>
                      <a:lnTo>
                        <a:pt x="498" y="865"/>
                      </a:lnTo>
                      <a:lnTo>
                        <a:pt x="806" y="907"/>
                      </a:lnTo>
                      <a:lnTo>
                        <a:pt x="977" y="777"/>
                      </a:lnTo>
                      <a:lnTo>
                        <a:pt x="1009" y="656"/>
                      </a:lnTo>
                      <a:lnTo>
                        <a:pt x="899" y="469"/>
                      </a:lnTo>
                      <a:lnTo>
                        <a:pt x="752" y="428"/>
                      </a:lnTo>
                      <a:lnTo>
                        <a:pt x="393" y="173"/>
                      </a:lnTo>
                      <a:lnTo>
                        <a:pt x="222" y="63"/>
                      </a:lnTo>
                      <a:lnTo>
                        <a:pt x="51" y="0"/>
                      </a:lnTo>
                      <a:lnTo>
                        <a:pt x="0" y="74"/>
                      </a:lnTo>
                      <a:lnTo>
                        <a:pt x="57" y="416"/>
                      </a:lnTo>
                      <a:close/>
                    </a:path>
                  </a:pathLst>
                </a:custGeom>
                <a:solidFill>
                  <a:srgbClr val="009999"/>
                </a:solidFill>
                <a:ln w="9525">
                  <a:noFill/>
                  <a:round/>
                  <a:headEnd/>
                  <a:tailEnd/>
                </a:ln>
              </p:spPr>
              <p:txBody>
                <a:bodyPr/>
                <a:lstStyle/>
                <a:p>
                  <a:endParaRPr lang="id-ID"/>
                </a:p>
              </p:txBody>
            </p:sp>
            <p:sp>
              <p:nvSpPr>
                <p:cNvPr id="15648" name="Freeform 171"/>
                <p:cNvSpPr>
                  <a:spLocks/>
                </p:cNvSpPr>
                <p:nvPr/>
              </p:nvSpPr>
              <p:spPr bwMode="auto">
                <a:xfrm>
                  <a:off x="4662" y="1702"/>
                  <a:ext cx="252" cy="152"/>
                </a:xfrm>
                <a:custGeom>
                  <a:avLst/>
                  <a:gdLst>
                    <a:gd name="T0" fmla="*/ 1 w 504"/>
                    <a:gd name="T1" fmla="*/ 0 h 304"/>
                    <a:gd name="T2" fmla="*/ 3 w 504"/>
                    <a:gd name="T3" fmla="*/ 0 h 304"/>
                    <a:gd name="T4" fmla="*/ 3 w 504"/>
                    <a:gd name="T5" fmla="*/ 1 h 304"/>
                    <a:gd name="T6" fmla="*/ 5 w 504"/>
                    <a:gd name="T7" fmla="*/ 2 h 304"/>
                    <a:gd name="T8" fmla="*/ 6 w 504"/>
                    <a:gd name="T9" fmla="*/ 2 h 304"/>
                    <a:gd name="T10" fmla="*/ 8 w 504"/>
                    <a:gd name="T11" fmla="*/ 2 h 304"/>
                    <a:gd name="T12" fmla="*/ 6 w 504"/>
                    <a:gd name="T13" fmla="*/ 2 h 304"/>
                    <a:gd name="T14" fmla="*/ 5 w 504"/>
                    <a:gd name="T15" fmla="*/ 5 h 304"/>
                    <a:gd name="T16" fmla="*/ 4 w 504"/>
                    <a:gd name="T17" fmla="*/ 5 h 304"/>
                    <a:gd name="T18" fmla="*/ 4 w 504"/>
                    <a:gd name="T19" fmla="*/ 3 h 304"/>
                    <a:gd name="T20" fmla="*/ 2 w 504"/>
                    <a:gd name="T21" fmla="*/ 1 h 304"/>
                    <a:gd name="T22" fmla="*/ 0 w 504"/>
                    <a:gd name="T23" fmla="*/ 1 h 304"/>
                    <a:gd name="T24" fmla="*/ 1 w 504"/>
                    <a:gd name="T25" fmla="*/ 0 h 304"/>
                    <a:gd name="T26" fmla="*/ 1 w 504"/>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304"/>
                    <a:gd name="T44" fmla="*/ 504 w 50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304">
                      <a:moveTo>
                        <a:pt x="9" y="0"/>
                      </a:moveTo>
                      <a:lnTo>
                        <a:pt x="186" y="0"/>
                      </a:lnTo>
                      <a:lnTo>
                        <a:pt x="165" y="47"/>
                      </a:lnTo>
                      <a:lnTo>
                        <a:pt x="285" y="173"/>
                      </a:lnTo>
                      <a:lnTo>
                        <a:pt x="348" y="131"/>
                      </a:lnTo>
                      <a:lnTo>
                        <a:pt x="504" y="173"/>
                      </a:lnTo>
                      <a:lnTo>
                        <a:pt x="348" y="188"/>
                      </a:lnTo>
                      <a:lnTo>
                        <a:pt x="285" y="304"/>
                      </a:lnTo>
                      <a:lnTo>
                        <a:pt x="239" y="287"/>
                      </a:lnTo>
                      <a:lnTo>
                        <a:pt x="228" y="193"/>
                      </a:lnTo>
                      <a:lnTo>
                        <a:pt x="120" y="47"/>
                      </a:lnTo>
                      <a:lnTo>
                        <a:pt x="0" y="38"/>
                      </a:lnTo>
                      <a:lnTo>
                        <a:pt x="9" y="0"/>
                      </a:lnTo>
                      <a:close/>
                    </a:path>
                  </a:pathLst>
                </a:custGeom>
                <a:solidFill>
                  <a:srgbClr val="000000"/>
                </a:solidFill>
                <a:ln w="9525">
                  <a:noFill/>
                  <a:round/>
                  <a:headEnd/>
                  <a:tailEnd/>
                </a:ln>
              </p:spPr>
              <p:txBody>
                <a:bodyPr/>
                <a:lstStyle/>
                <a:p>
                  <a:endParaRPr lang="id-ID"/>
                </a:p>
              </p:txBody>
            </p:sp>
            <p:sp>
              <p:nvSpPr>
                <p:cNvPr id="15649" name="Freeform 172"/>
                <p:cNvSpPr>
                  <a:spLocks/>
                </p:cNvSpPr>
                <p:nvPr/>
              </p:nvSpPr>
              <p:spPr bwMode="auto">
                <a:xfrm>
                  <a:off x="4935" y="1826"/>
                  <a:ext cx="162" cy="135"/>
                </a:xfrm>
                <a:custGeom>
                  <a:avLst/>
                  <a:gdLst>
                    <a:gd name="T0" fmla="*/ 1 w 323"/>
                    <a:gd name="T1" fmla="*/ 1 h 270"/>
                    <a:gd name="T2" fmla="*/ 0 w 323"/>
                    <a:gd name="T3" fmla="*/ 3 h 270"/>
                    <a:gd name="T4" fmla="*/ 3 w 323"/>
                    <a:gd name="T5" fmla="*/ 4 h 270"/>
                    <a:gd name="T6" fmla="*/ 5 w 323"/>
                    <a:gd name="T7" fmla="*/ 2 h 270"/>
                    <a:gd name="T8" fmla="*/ 6 w 323"/>
                    <a:gd name="T9" fmla="*/ 1 h 270"/>
                    <a:gd name="T10" fmla="*/ 4 w 323"/>
                    <a:gd name="T11" fmla="*/ 1 h 270"/>
                    <a:gd name="T12" fmla="*/ 3 w 323"/>
                    <a:gd name="T13" fmla="*/ 0 h 270"/>
                    <a:gd name="T14" fmla="*/ 3 w 323"/>
                    <a:gd name="T15" fmla="*/ 1 h 270"/>
                    <a:gd name="T16" fmla="*/ 2 w 323"/>
                    <a:gd name="T17" fmla="*/ 1 h 270"/>
                    <a:gd name="T18" fmla="*/ 1 w 323"/>
                    <a:gd name="T19" fmla="*/ 1 h 270"/>
                    <a:gd name="T20" fmla="*/ 1 w 323"/>
                    <a:gd name="T21" fmla="*/ 1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270"/>
                    <a:gd name="T35" fmla="*/ 323 w 323"/>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270">
                      <a:moveTo>
                        <a:pt x="40" y="127"/>
                      </a:moveTo>
                      <a:lnTo>
                        <a:pt x="0" y="254"/>
                      </a:lnTo>
                      <a:lnTo>
                        <a:pt x="156" y="270"/>
                      </a:lnTo>
                      <a:lnTo>
                        <a:pt x="287" y="156"/>
                      </a:lnTo>
                      <a:lnTo>
                        <a:pt x="323" y="45"/>
                      </a:lnTo>
                      <a:lnTo>
                        <a:pt x="244" y="45"/>
                      </a:lnTo>
                      <a:lnTo>
                        <a:pt x="181" y="0"/>
                      </a:lnTo>
                      <a:lnTo>
                        <a:pt x="169" y="116"/>
                      </a:lnTo>
                      <a:lnTo>
                        <a:pt x="103" y="81"/>
                      </a:lnTo>
                      <a:lnTo>
                        <a:pt x="40" y="127"/>
                      </a:lnTo>
                      <a:close/>
                    </a:path>
                  </a:pathLst>
                </a:custGeom>
                <a:solidFill>
                  <a:srgbClr val="003333"/>
                </a:solidFill>
                <a:ln w="9525">
                  <a:noFill/>
                  <a:round/>
                  <a:headEnd/>
                  <a:tailEnd/>
                </a:ln>
              </p:spPr>
              <p:txBody>
                <a:bodyPr/>
                <a:lstStyle/>
                <a:p>
                  <a:endParaRPr lang="id-ID"/>
                </a:p>
              </p:txBody>
            </p:sp>
            <p:sp>
              <p:nvSpPr>
                <p:cNvPr id="15650" name="Freeform 173"/>
                <p:cNvSpPr>
                  <a:spLocks/>
                </p:cNvSpPr>
                <p:nvPr/>
              </p:nvSpPr>
              <p:spPr bwMode="auto">
                <a:xfrm>
                  <a:off x="4845" y="1854"/>
                  <a:ext cx="81" cy="105"/>
                </a:xfrm>
                <a:custGeom>
                  <a:avLst/>
                  <a:gdLst>
                    <a:gd name="T0" fmla="*/ 2 w 161"/>
                    <a:gd name="T1" fmla="*/ 0 h 209"/>
                    <a:gd name="T2" fmla="*/ 3 w 161"/>
                    <a:gd name="T3" fmla="*/ 1 h 209"/>
                    <a:gd name="T4" fmla="*/ 3 w 161"/>
                    <a:gd name="T5" fmla="*/ 2 h 209"/>
                    <a:gd name="T6" fmla="*/ 2 w 161"/>
                    <a:gd name="T7" fmla="*/ 3 h 209"/>
                    <a:gd name="T8" fmla="*/ 2 w 161"/>
                    <a:gd name="T9" fmla="*/ 4 h 209"/>
                    <a:gd name="T10" fmla="*/ 0 w 161"/>
                    <a:gd name="T11" fmla="*/ 4 h 209"/>
                    <a:gd name="T12" fmla="*/ 2 w 161"/>
                    <a:gd name="T13" fmla="*/ 3 h 209"/>
                    <a:gd name="T14" fmla="*/ 2 w 161"/>
                    <a:gd name="T15" fmla="*/ 2 h 209"/>
                    <a:gd name="T16" fmla="*/ 2 w 161"/>
                    <a:gd name="T17" fmla="*/ 0 h 209"/>
                    <a:gd name="T18" fmla="*/ 2 w 161"/>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209"/>
                    <a:gd name="T32" fmla="*/ 161 w 161"/>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209">
                      <a:moveTo>
                        <a:pt x="80" y="0"/>
                      </a:moveTo>
                      <a:lnTo>
                        <a:pt x="150" y="30"/>
                      </a:lnTo>
                      <a:lnTo>
                        <a:pt x="161" y="80"/>
                      </a:lnTo>
                      <a:lnTo>
                        <a:pt x="125" y="167"/>
                      </a:lnTo>
                      <a:lnTo>
                        <a:pt x="91" y="209"/>
                      </a:lnTo>
                      <a:lnTo>
                        <a:pt x="0" y="199"/>
                      </a:lnTo>
                      <a:lnTo>
                        <a:pt x="76" y="182"/>
                      </a:lnTo>
                      <a:lnTo>
                        <a:pt x="121" y="70"/>
                      </a:lnTo>
                      <a:lnTo>
                        <a:pt x="80" y="0"/>
                      </a:lnTo>
                      <a:close/>
                    </a:path>
                  </a:pathLst>
                </a:custGeom>
                <a:solidFill>
                  <a:srgbClr val="000000"/>
                </a:solidFill>
                <a:ln w="9525">
                  <a:noFill/>
                  <a:round/>
                  <a:headEnd/>
                  <a:tailEnd/>
                </a:ln>
              </p:spPr>
              <p:txBody>
                <a:bodyPr/>
                <a:lstStyle/>
                <a:p>
                  <a:endParaRPr lang="id-ID"/>
                </a:p>
              </p:txBody>
            </p:sp>
            <p:sp>
              <p:nvSpPr>
                <p:cNvPr id="15651" name="Freeform 174"/>
                <p:cNvSpPr>
                  <a:spLocks/>
                </p:cNvSpPr>
                <p:nvPr/>
              </p:nvSpPr>
              <p:spPr bwMode="auto">
                <a:xfrm>
                  <a:off x="4667" y="2000"/>
                  <a:ext cx="214" cy="253"/>
                </a:xfrm>
                <a:custGeom>
                  <a:avLst/>
                  <a:gdLst>
                    <a:gd name="T0" fmla="*/ 5 w 428"/>
                    <a:gd name="T1" fmla="*/ 0 h 505"/>
                    <a:gd name="T2" fmla="*/ 6 w 428"/>
                    <a:gd name="T3" fmla="*/ 3 h 505"/>
                    <a:gd name="T4" fmla="*/ 5 w 428"/>
                    <a:gd name="T5" fmla="*/ 6 h 505"/>
                    <a:gd name="T6" fmla="*/ 3 w 428"/>
                    <a:gd name="T7" fmla="*/ 7 h 505"/>
                    <a:gd name="T8" fmla="*/ 0 w 428"/>
                    <a:gd name="T9" fmla="*/ 8 h 505"/>
                    <a:gd name="T10" fmla="*/ 3 w 428"/>
                    <a:gd name="T11" fmla="*/ 8 h 505"/>
                    <a:gd name="T12" fmla="*/ 6 w 428"/>
                    <a:gd name="T13" fmla="*/ 8 h 505"/>
                    <a:gd name="T14" fmla="*/ 7 w 428"/>
                    <a:gd name="T15" fmla="*/ 6 h 505"/>
                    <a:gd name="T16" fmla="*/ 7 w 428"/>
                    <a:gd name="T17" fmla="*/ 3 h 505"/>
                    <a:gd name="T18" fmla="*/ 5 w 428"/>
                    <a:gd name="T19" fmla="*/ 0 h 505"/>
                    <a:gd name="T20" fmla="*/ 5 w 428"/>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505"/>
                    <a:gd name="T35" fmla="*/ 428 w 42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505">
                      <a:moveTo>
                        <a:pt x="308" y="0"/>
                      </a:moveTo>
                      <a:lnTo>
                        <a:pt x="333" y="161"/>
                      </a:lnTo>
                      <a:lnTo>
                        <a:pt x="293" y="323"/>
                      </a:lnTo>
                      <a:lnTo>
                        <a:pt x="209" y="406"/>
                      </a:lnTo>
                      <a:lnTo>
                        <a:pt x="0" y="458"/>
                      </a:lnTo>
                      <a:lnTo>
                        <a:pt x="156" y="505"/>
                      </a:lnTo>
                      <a:lnTo>
                        <a:pt x="333" y="484"/>
                      </a:lnTo>
                      <a:lnTo>
                        <a:pt x="422" y="380"/>
                      </a:lnTo>
                      <a:lnTo>
                        <a:pt x="428" y="167"/>
                      </a:lnTo>
                      <a:lnTo>
                        <a:pt x="308" y="0"/>
                      </a:lnTo>
                      <a:close/>
                    </a:path>
                  </a:pathLst>
                </a:custGeom>
                <a:solidFill>
                  <a:srgbClr val="A3A3D6"/>
                </a:solidFill>
                <a:ln w="9525">
                  <a:noFill/>
                  <a:round/>
                  <a:headEnd/>
                  <a:tailEnd/>
                </a:ln>
              </p:spPr>
              <p:txBody>
                <a:bodyPr/>
                <a:lstStyle/>
                <a:p>
                  <a:endParaRPr lang="id-ID"/>
                </a:p>
              </p:txBody>
            </p:sp>
            <p:sp>
              <p:nvSpPr>
                <p:cNvPr id="15652" name="Freeform 175"/>
                <p:cNvSpPr>
                  <a:spLocks/>
                </p:cNvSpPr>
                <p:nvPr/>
              </p:nvSpPr>
              <p:spPr bwMode="auto">
                <a:xfrm>
                  <a:off x="4536" y="1712"/>
                  <a:ext cx="69" cy="72"/>
                </a:xfrm>
                <a:custGeom>
                  <a:avLst/>
                  <a:gdLst>
                    <a:gd name="T0" fmla="*/ 0 w 139"/>
                    <a:gd name="T1" fmla="*/ 1 h 144"/>
                    <a:gd name="T2" fmla="*/ 1 w 139"/>
                    <a:gd name="T3" fmla="*/ 0 h 144"/>
                    <a:gd name="T4" fmla="*/ 1 w 139"/>
                    <a:gd name="T5" fmla="*/ 1 h 144"/>
                    <a:gd name="T6" fmla="*/ 1 w 139"/>
                    <a:gd name="T7" fmla="*/ 1 h 144"/>
                    <a:gd name="T8" fmla="*/ 2 w 139"/>
                    <a:gd name="T9" fmla="*/ 1 h 144"/>
                    <a:gd name="T10" fmla="*/ 1 w 139"/>
                    <a:gd name="T11" fmla="*/ 2 h 144"/>
                    <a:gd name="T12" fmla="*/ 0 w 139"/>
                    <a:gd name="T13" fmla="*/ 1 h 144"/>
                    <a:gd name="T14" fmla="*/ 0 w 139"/>
                    <a:gd name="T15" fmla="*/ 1 h 144"/>
                    <a:gd name="T16" fmla="*/ 0 w 139"/>
                    <a:gd name="T17" fmla="*/ 1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44"/>
                    <a:gd name="T29" fmla="*/ 139 w 139"/>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44">
                      <a:moveTo>
                        <a:pt x="19" y="5"/>
                      </a:moveTo>
                      <a:lnTo>
                        <a:pt x="78" y="0"/>
                      </a:lnTo>
                      <a:lnTo>
                        <a:pt x="97" y="70"/>
                      </a:lnTo>
                      <a:lnTo>
                        <a:pt x="97" y="106"/>
                      </a:lnTo>
                      <a:lnTo>
                        <a:pt x="139" y="123"/>
                      </a:lnTo>
                      <a:lnTo>
                        <a:pt x="88" y="144"/>
                      </a:lnTo>
                      <a:lnTo>
                        <a:pt x="0" y="36"/>
                      </a:lnTo>
                      <a:lnTo>
                        <a:pt x="19" y="5"/>
                      </a:lnTo>
                      <a:close/>
                    </a:path>
                  </a:pathLst>
                </a:custGeom>
                <a:solidFill>
                  <a:srgbClr val="333333"/>
                </a:solidFill>
                <a:ln w="9525">
                  <a:noFill/>
                  <a:round/>
                  <a:headEnd/>
                  <a:tailEnd/>
                </a:ln>
              </p:spPr>
              <p:txBody>
                <a:bodyPr/>
                <a:lstStyle/>
                <a:p>
                  <a:endParaRPr lang="id-ID"/>
                </a:p>
              </p:txBody>
            </p:sp>
            <p:sp>
              <p:nvSpPr>
                <p:cNvPr id="15653" name="Freeform 176"/>
                <p:cNvSpPr>
                  <a:spLocks/>
                </p:cNvSpPr>
                <p:nvPr/>
              </p:nvSpPr>
              <p:spPr bwMode="auto">
                <a:xfrm>
                  <a:off x="4479" y="1297"/>
                  <a:ext cx="279" cy="250"/>
                </a:xfrm>
                <a:custGeom>
                  <a:avLst/>
                  <a:gdLst>
                    <a:gd name="T0" fmla="*/ 8 w 559"/>
                    <a:gd name="T1" fmla="*/ 3 h 500"/>
                    <a:gd name="T2" fmla="*/ 8 w 559"/>
                    <a:gd name="T3" fmla="*/ 4 h 500"/>
                    <a:gd name="T4" fmla="*/ 7 w 559"/>
                    <a:gd name="T5" fmla="*/ 4 h 500"/>
                    <a:gd name="T6" fmla="*/ 7 w 559"/>
                    <a:gd name="T7" fmla="*/ 5 h 500"/>
                    <a:gd name="T8" fmla="*/ 6 w 559"/>
                    <a:gd name="T9" fmla="*/ 5 h 500"/>
                    <a:gd name="T10" fmla="*/ 6 w 559"/>
                    <a:gd name="T11" fmla="*/ 5 h 500"/>
                    <a:gd name="T12" fmla="*/ 6 w 559"/>
                    <a:gd name="T13" fmla="*/ 6 h 500"/>
                    <a:gd name="T14" fmla="*/ 5 w 559"/>
                    <a:gd name="T15" fmla="*/ 6 h 500"/>
                    <a:gd name="T16" fmla="*/ 5 w 559"/>
                    <a:gd name="T17" fmla="*/ 7 h 500"/>
                    <a:gd name="T18" fmla="*/ 4 w 559"/>
                    <a:gd name="T19" fmla="*/ 7 h 500"/>
                    <a:gd name="T20" fmla="*/ 0 w 559"/>
                    <a:gd name="T21" fmla="*/ 8 h 500"/>
                    <a:gd name="T22" fmla="*/ 1 w 559"/>
                    <a:gd name="T23" fmla="*/ 7 h 500"/>
                    <a:gd name="T24" fmla="*/ 2 w 559"/>
                    <a:gd name="T25" fmla="*/ 5 h 500"/>
                    <a:gd name="T26" fmla="*/ 3 w 559"/>
                    <a:gd name="T27" fmla="*/ 5 h 500"/>
                    <a:gd name="T28" fmla="*/ 3 w 559"/>
                    <a:gd name="T29" fmla="*/ 3 h 500"/>
                    <a:gd name="T30" fmla="*/ 1 w 559"/>
                    <a:gd name="T31" fmla="*/ 2 h 500"/>
                    <a:gd name="T32" fmla="*/ 3 w 559"/>
                    <a:gd name="T33" fmla="*/ 1 h 500"/>
                    <a:gd name="T34" fmla="*/ 6 w 559"/>
                    <a:gd name="T35" fmla="*/ 3 h 500"/>
                    <a:gd name="T36" fmla="*/ 7 w 559"/>
                    <a:gd name="T37" fmla="*/ 0 h 500"/>
                    <a:gd name="T38" fmla="*/ 8 w 559"/>
                    <a:gd name="T39" fmla="*/ 1 h 500"/>
                    <a:gd name="T40" fmla="*/ 8 w 559"/>
                    <a:gd name="T41" fmla="*/ 3 h 500"/>
                    <a:gd name="T42" fmla="*/ 8 w 559"/>
                    <a:gd name="T43" fmla="*/ 3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9"/>
                    <a:gd name="T67" fmla="*/ 0 h 500"/>
                    <a:gd name="T68" fmla="*/ 559 w 55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9" h="500">
                      <a:moveTo>
                        <a:pt x="538" y="179"/>
                      </a:moveTo>
                      <a:lnTo>
                        <a:pt x="523" y="194"/>
                      </a:lnTo>
                      <a:lnTo>
                        <a:pt x="489" y="230"/>
                      </a:lnTo>
                      <a:lnTo>
                        <a:pt x="454" y="268"/>
                      </a:lnTo>
                      <a:lnTo>
                        <a:pt x="437" y="291"/>
                      </a:lnTo>
                      <a:lnTo>
                        <a:pt x="424" y="310"/>
                      </a:lnTo>
                      <a:lnTo>
                        <a:pt x="401" y="344"/>
                      </a:lnTo>
                      <a:lnTo>
                        <a:pt x="376" y="374"/>
                      </a:lnTo>
                      <a:lnTo>
                        <a:pt x="367" y="389"/>
                      </a:lnTo>
                      <a:lnTo>
                        <a:pt x="291" y="431"/>
                      </a:lnTo>
                      <a:lnTo>
                        <a:pt x="0" y="500"/>
                      </a:lnTo>
                      <a:lnTo>
                        <a:pt x="97" y="424"/>
                      </a:lnTo>
                      <a:lnTo>
                        <a:pt x="169" y="319"/>
                      </a:lnTo>
                      <a:lnTo>
                        <a:pt x="253" y="274"/>
                      </a:lnTo>
                      <a:lnTo>
                        <a:pt x="234" y="182"/>
                      </a:lnTo>
                      <a:lnTo>
                        <a:pt x="124" y="123"/>
                      </a:lnTo>
                      <a:lnTo>
                        <a:pt x="192" y="25"/>
                      </a:lnTo>
                      <a:lnTo>
                        <a:pt x="424" y="139"/>
                      </a:lnTo>
                      <a:lnTo>
                        <a:pt x="460" y="0"/>
                      </a:lnTo>
                      <a:lnTo>
                        <a:pt x="559" y="11"/>
                      </a:lnTo>
                      <a:lnTo>
                        <a:pt x="538" y="179"/>
                      </a:lnTo>
                      <a:close/>
                    </a:path>
                  </a:pathLst>
                </a:custGeom>
                <a:solidFill>
                  <a:srgbClr val="FFB59E"/>
                </a:solidFill>
                <a:ln w="9525">
                  <a:noFill/>
                  <a:round/>
                  <a:headEnd/>
                  <a:tailEnd/>
                </a:ln>
              </p:spPr>
              <p:txBody>
                <a:bodyPr/>
                <a:lstStyle/>
                <a:p>
                  <a:endParaRPr lang="id-ID"/>
                </a:p>
              </p:txBody>
            </p:sp>
            <p:sp>
              <p:nvSpPr>
                <p:cNvPr id="15654" name="Freeform 177"/>
                <p:cNvSpPr>
                  <a:spLocks/>
                </p:cNvSpPr>
                <p:nvPr/>
              </p:nvSpPr>
              <p:spPr bwMode="auto">
                <a:xfrm>
                  <a:off x="4629" y="1364"/>
                  <a:ext cx="63" cy="49"/>
                </a:xfrm>
                <a:custGeom>
                  <a:avLst/>
                  <a:gdLst>
                    <a:gd name="T0" fmla="*/ 0 w 126"/>
                    <a:gd name="T1" fmla="*/ 0 h 99"/>
                    <a:gd name="T2" fmla="*/ 0 w 126"/>
                    <a:gd name="T3" fmla="*/ 0 h 99"/>
                    <a:gd name="T4" fmla="*/ 2 w 126"/>
                    <a:gd name="T5" fmla="*/ 0 h 99"/>
                    <a:gd name="T6" fmla="*/ 2 w 126"/>
                    <a:gd name="T7" fmla="*/ 1 h 99"/>
                    <a:gd name="T8" fmla="*/ 2 w 126"/>
                    <a:gd name="T9" fmla="*/ 1 h 99"/>
                    <a:gd name="T10" fmla="*/ 0 w 126"/>
                    <a:gd name="T11" fmla="*/ 0 h 99"/>
                    <a:gd name="T12" fmla="*/ 0 w 126"/>
                    <a:gd name="T13" fmla="*/ 0 h 99"/>
                    <a:gd name="T14" fmla="*/ 0 60000 65536"/>
                    <a:gd name="T15" fmla="*/ 0 60000 65536"/>
                    <a:gd name="T16" fmla="*/ 0 60000 65536"/>
                    <a:gd name="T17" fmla="*/ 0 60000 65536"/>
                    <a:gd name="T18" fmla="*/ 0 60000 65536"/>
                    <a:gd name="T19" fmla="*/ 0 60000 65536"/>
                    <a:gd name="T20" fmla="*/ 0 60000 65536"/>
                    <a:gd name="T21" fmla="*/ 0 w 126"/>
                    <a:gd name="T22" fmla="*/ 0 h 99"/>
                    <a:gd name="T23" fmla="*/ 126 w 1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99">
                      <a:moveTo>
                        <a:pt x="0" y="44"/>
                      </a:moveTo>
                      <a:lnTo>
                        <a:pt x="0" y="0"/>
                      </a:lnTo>
                      <a:lnTo>
                        <a:pt x="80" y="0"/>
                      </a:lnTo>
                      <a:lnTo>
                        <a:pt x="126" y="78"/>
                      </a:lnTo>
                      <a:lnTo>
                        <a:pt x="95" y="99"/>
                      </a:lnTo>
                      <a:lnTo>
                        <a:pt x="0" y="44"/>
                      </a:lnTo>
                      <a:close/>
                    </a:path>
                  </a:pathLst>
                </a:custGeom>
                <a:solidFill>
                  <a:srgbClr val="4D4D4D"/>
                </a:solidFill>
                <a:ln w="9525">
                  <a:noFill/>
                  <a:round/>
                  <a:headEnd/>
                  <a:tailEnd/>
                </a:ln>
              </p:spPr>
              <p:txBody>
                <a:bodyPr/>
                <a:lstStyle/>
                <a:p>
                  <a:endParaRPr lang="id-ID"/>
                </a:p>
              </p:txBody>
            </p:sp>
            <p:sp>
              <p:nvSpPr>
                <p:cNvPr id="15655" name="Freeform 178"/>
                <p:cNvSpPr>
                  <a:spLocks/>
                </p:cNvSpPr>
                <p:nvPr/>
              </p:nvSpPr>
              <p:spPr bwMode="auto">
                <a:xfrm>
                  <a:off x="4700" y="1392"/>
                  <a:ext cx="36" cy="42"/>
                </a:xfrm>
                <a:custGeom>
                  <a:avLst/>
                  <a:gdLst>
                    <a:gd name="T0" fmla="*/ 1 w 70"/>
                    <a:gd name="T1" fmla="*/ 0 h 86"/>
                    <a:gd name="T2" fmla="*/ 1 w 70"/>
                    <a:gd name="T3" fmla="*/ 0 h 86"/>
                    <a:gd name="T4" fmla="*/ 2 w 70"/>
                    <a:gd name="T5" fmla="*/ 1 h 86"/>
                    <a:gd name="T6" fmla="*/ 1 w 70"/>
                    <a:gd name="T7" fmla="*/ 1 h 86"/>
                    <a:gd name="T8" fmla="*/ 0 w 70"/>
                    <a:gd name="T9" fmla="*/ 0 h 86"/>
                    <a:gd name="T10" fmla="*/ 1 w 70"/>
                    <a:gd name="T11" fmla="*/ 0 h 86"/>
                    <a:gd name="T12" fmla="*/ 1 w 70"/>
                    <a:gd name="T13" fmla="*/ 0 h 86"/>
                    <a:gd name="T14" fmla="*/ 0 60000 65536"/>
                    <a:gd name="T15" fmla="*/ 0 60000 65536"/>
                    <a:gd name="T16" fmla="*/ 0 60000 65536"/>
                    <a:gd name="T17" fmla="*/ 0 60000 65536"/>
                    <a:gd name="T18" fmla="*/ 0 60000 65536"/>
                    <a:gd name="T19" fmla="*/ 0 60000 65536"/>
                    <a:gd name="T20" fmla="*/ 0 60000 65536"/>
                    <a:gd name="T21" fmla="*/ 0 w 70"/>
                    <a:gd name="T22" fmla="*/ 0 h 86"/>
                    <a:gd name="T23" fmla="*/ 70 w 70"/>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86">
                      <a:moveTo>
                        <a:pt x="15" y="4"/>
                      </a:moveTo>
                      <a:lnTo>
                        <a:pt x="63" y="0"/>
                      </a:lnTo>
                      <a:lnTo>
                        <a:pt x="70" y="70"/>
                      </a:lnTo>
                      <a:lnTo>
                        <a:pt x="15" y="86"/>
                      </a:lnTo>
                      <a:lnTo>
                        <a:pt x="0" y="51"/>
                      </a:lnTo>
                      <a:lnTo>
                        <a:pt x="15" y="4"/>
                      </a:lnTo>
                      <a:close/>
                    </a:path>
                  </a:pathLst>
                </a:custGeom>
                <a:solidFill>
                  <a:srgbClr val="4D4D4D"/>
                </a:solidFill>
                <a:ln w="9525">
                  <a:noFill/>
                  <a:round/>
                  <a:headEnd/>
                  <a:tailEnd/>
                </a:ln>
              </p:spPr>
              <p:txBody>
                <a:bodyPr/>
                <a:lstStyle/>
                <a:p>
                  <a:endParaRPr lang="id-ID"/>
                </a:p>
              </p:txBody>
            </p:sp>
            <p:sp>
              <p:nvSpPr>
                <p:cNvPr id="15656" name="Freeform 179"/>
                <p:cNvSpPr>
                  <a:spLocks/>
                </p:cNvSpPr>
                <p:nvPr/>
              </p:nvSpPr>
              <p:spPr bwMode="auto">
                <a:xfrm>
                  <a:off x="4614" y="1315"/>
                  <a:ext cx="80" cy="22"/>
                </a:xfrm>
                <a:custGeom>
                  <a:avLst/>
                  <a:gdLst>
                    <a:gd name="T0" fmla="*/ 0 w 160"/>
                    <a:gd name="T1" fmla="*/ 1 h 44"/>
                    <a:gd name="T2" fmla="*/ 1 w 160"/>
                    <a:gd name="T3" fmla="*/ 0 h 44"/>
                    <a:gd name="T4" fmla="*/ 3 w 160"/>
                    <a:gd name="T5" fmla="*/ 1 h 44"/>
                    <a:gd name="T6" fmla="*/ 1 w 160"/>
                    <a:gd name="T7" fmla="*/ 1 h 44"/>
                    <a:gd name="T8" fmla="*/ 0 w 160"/>
                    <a:gd name="T9" fmla="*/ 1 h 44"/>
                    <a:gd name="T10" fmla="*/ 0 w 160"/>
                    <a:gd name="T11" fmla="*/ 1 h 44"/>
                    <a:gd name="T12" fmla="*/ 0 60000 65536"/>
                    <a:gd name="T13" fmla="*/ 0 60000 65536"/>
                    <a:gd name="T14" fmla="*/ 0 60000 65536"/>
                    <a:gd name="T15" fmla="*/ 0 60000 65536"/>
                    <a:gd name="T16" fmla="*/ 0 60000 65536"/>
                    <a:gd name="T17" fmla="*/ 0 60000 65536"/>
                    <a:gd name="T18" fmla="*/ 0 w 160"/>
                    <a:gd name="T19" fmla="*/ 0 h 44"/>
                    <a:gd name="T20" fmla="*/ 160 w 16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0" h="44">
                      <a:moveTo>
                        <a:pt x="0" y="8"/>
                      </a:moveTo>
                      <a:lnTo>
                        <a:pt x="74" y="0"/>
                      </a:lnTo>
                      <a:lnTo>
                        <a:pt x="160" y="42"/>
                      </a:lnTo>
                      <a:lnTo>
                        <a:pt x="66" y="44"/>
                      </a:lnTo>
                      <a:lnTo>
                        <a:pt x="0" y="8"/>
                      </a:lnTo>
                      <a:close/>
                    </a:path>
                  </a:pathLst>
                </a:custGeom>
                <a:solidFill>
                  <a:srgbClr val="CCCCFF"/>
                </a:solidFill>
                <a:ln w="9525">
                  <a:noFill/>
                  <a:round/>
                  <a:headEnd/>
                  <a:tailEnd/>
                </a:ln>
              </p:spPr>
              <p:txBody>
                <a:bodyPr/>
                <a:lstStyle/>
                <a:p>
                  <a:endParaRPr lang="id-ID"/>
                </a:p>
              </p:txBody>
            </p:sp>
            <p:sp>
              <p:nvSpPr>
                <p:cNvPr id="15657" name="Freeform 180"/>
                <p:cNvSpPr>
                  <a:spLocks/>
                </p:cNvSpPr>
                <p:nvPr/>
              </p:nvSpPr>
              <p:spPr bwMode="auto">
                <a:xfrm>
                  <a:off x="4547" y="1489"/>
                  <a:ext cx="89" cy="67"/>
                </a:xfrm>
                <a:custGeom>
                  <a:avLst/>
                  <a:gdLst>
                    <a:gd name="T0" fmla="*/ 3 w 177"/>
                    <a:gd name="T1" fmla="*/ 1 h 133"/>
                    <a:gd name="T2" fmla="*/ 3 w 177"/>
                    <a:gd name="T3" fmla="*/ 2 h 133"/>
                    <a:gd name="T4" fmla="*/ 2 w 177"/>
                    <a:gd name="T5" fmla="*/ 3 h 133"/>
                    <a:gd name="T6" fmla="*/ 1 w 177"/>
                    <a:gd name="T7" fmla="*/ 1 h 133"/>
                    <a:gd name="T8" fmla="*/ 0 w 177"/>
                    <a:gd name="T9" fmla="*/ 1 h 133"/>
                    <a:gd name="T10" fmla="*/ 2 w 177"/>
                    <a:gd name="T11" fmla="*/ 0 h 133"/>
                    <a:gd name="T12" fmla="*/ 3 w 177"/>
                    <a:gd name="T13" fmla="*/ 1 h 133"/>
                    <a:gd name="T14" fmla="*/ 3 w 177"/>
                    <a:gd name="T15" fmla="*/ 1 h 133"/>
                    <a:gd name="T16" fmla="*/ 3 w 177"/>
                    <a:gd name="T17" fmla="*/ 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33"/>
                    <a:gd name="T29" fmla="*/ 177 w 17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33">
                      <a:moveTo>
                        <a:pt x="177" y="30"/>
                      </a:moveTo>
                      <a:lnTo>
                        <a:pt x="177" y="101"/>
                      </a:lnTo>
                      <a:lnTo>
                        <a:pt x="110" y="133"/>
                      </a:lnTo>
                      <a:lnTo>
                        <a:pt x="32" y="63"/>
                      </a:lnTo>
                      <a:lnTo>
                        <a:pt x="0" y="26"/>
                      </a:lnTo>
                      <a:lnTo>
                        <a:pt x="99" y="0"/>
                      </a:lnTo>
                      <a:lnTo>
                        <a:pt x="141" y="40"/>
                      </a:lnTo>
                      <a:lnTo>
                        <a:pt x="177" y="30"/>
                      </a:lnTo>
                      <a:close/>
                    </a:path>
                  </a:pathLst>
                </a:custGeom>
                <a:solidFill>
                  <a:srgbClr val="999999"/>
                </a:solidFill>
                <a:ln w="9525">
                  <a:noFill/>
                  <a:round/>
                  <a:headEnd/>
                  <a:tailEnd/>
                </a:ln>
              </p:spPr>
              <p:txBody>
                <a:bodyPr/>
                <a:lstStyle/>
                <a:p>
                  <a:endParaRPr lang="id-ID"/>
                </a:p>
              </p:txBody>
            </p:sp>
            <p:sp>
              <p:nvSpPr>
                <p:cNvPr id="15658" name="Freeform 181"/>
                <p:cNvSpPr>
                  <a:spLocks/>
                </p:cNvSpPr>
                <p:nvPr/>
              </p:nvSpPr>
              <p:spPr bwMode="auto">
                <a:xfrm>
                  <a:off x="4302" y="1341"/>
                  <a:ext cx="216" cy="251"/>
                </a:xfrm>
                <a:custGeom>
                  <a:avLst/>
                  <a:gdLst>
                    <a:gd name="T0" fmla="*/ 2 w 431"/>
                    <a:gd name="T1" fmla="*/ 0 h 502"/>
                    <a:gd name="T2" fmla="*/ 1 w 431"/>
                    <a:gd name="T3" fmla="*/ 2 h 502"/>
                    <a:gd name="T4" fmla="*/ 1 w 431"/>
                    <a:gd name="T5" fmla="*/ 2 h 502"/>
                    <a:gd name="T6" fmla="*/ 0 w 431"/>
                    <a:gd name="T7" fmla="*/ 3 h 502"/>
                    <a:gd name="T8" fmla="*/ 0 w 431"/>
                    <a:gd name="T9" fmla="*/ 4 h 502"/>
                    <a:gd name="T10" fmla="*/ 1 w 431"/>
                    <a:gd name="T11" fmla="*/ 5 h 502"/>
                    <a:gd name="T12" fmla="*/ 1 w 431"/>
                    <a:gd name="T13" fmla="*/ 3 h 502"/>
                    <a:gd name="T14" fmla="*/ 1 w 431"/>
                    <a:gd name="T15" fmla="*/ 3 h 502"/>
                    <a:gd name="T16" fmla="*/ 1 w 431"/>
                    <a:gd name="T17" fmla="*/ 4 h 502"/>
                    <a:gd name="T18" fmla="*/ 2 w 431"/>
                    <a:gd name="T19" fmla="*/ 7 h 502"/>
                    <a:gd name="T20" fmla="*/ 5 w 431"/>
                    <a:gd name="T21" fmla="*/ 8 h 502"/>
                    <a:gd name="T22" fmla="*/ 6 w 431"/>
                    <a:gd name="T23" fmla="*/ 8 h 502"/>
                    <a:gd name="T24" fmla="*/ 7 w 431"/>
                    <a:gd name="T25" fmla="*/ 7 h 502"/>
                    <a:gd name="T26" fmla="*/ 5 w 431"/>
                    <a:gd name="T27" fmla="*/ 7 h 502"/>
                    <a:gd name="T28" fmla="*/ 3 w 431"/>
                    <a:gd name="T29" fmla="*/ 6 h 502"/>
                    <a:gd name="T30" fmla="*/ 2 w 431"/>
                    <a:gd name="T31" fmla="*/ 5 h 502"/>
                    <a:gd name="T32" fmla="*/ 2 w 431"/>
                    <a:gd name="T33" fmla="*/ 4 h 502"/>
                    <a:gd name="T34" fmla="*/ 2 w 431"/>
                    <a:gd name="T35" fmla="*/ 2 h 502"/>
                    <a:gd name="T36" fmla="*/ 2 w 431"/>
                    <a:gd name="T37" fmla="*/ 0 h 502"/>
                    <a:gd name="T38" fmla="*/ 2 w 431"/>
                    <a:gd name="T39" fmla="*/ 0 h 5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
                    <a:gd name="T61" fmla="*/ 0 h 502"/>
                    <a:gd name="T62" fmla="*/ 431 w 431"/>
                    <a:gd name="T63" fmla="*/ 502 h 5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 h="502">
                      <a:moveTo>
                        <a:pt x="114" y="0"/>
                      </a:moveTo>
                      <a:lnTo>
                        <a:pt x="64" y="78"/>
                      </a:lnTo>
                      <a:lnTo>
                        <a:pt x="17" y="124"/>
                      </a:lnTo>
                      <a:lnTo>
                        <a:pt x="0" y="158"/>
                      </a:lnTo>
                      <a:lnTo>
                        <a:pt x="0" y="236"/>
                      </a:lnTo>
                      <a:lnTo>
                        <a:pt x="15" y="299"/>
                      </a:lnTo>
                      <a:lnTo>
                        <a:pt x="21" y="169"/>
                      </a:lnTo>
                      <a:lnTo>
                        <a:pt x="49" y="143"/>
                      </a:lnTo>
                      <a:lnTo>
                        <a:pt x="45" y="244"/>
                      </a:lnTo>
                      <a:lnTo>
                        <a:pt x="116" y="388"/>
                      </a:lnTo>
                      <a:lnTo>
                        <a:pt x="275" y="502"/>
                      </a:lnTo>
                      <a:lnTo>
                        <a:pt x="374" y="481"/>
                      </a:lnTo>
                      <a:lnTo>
                        <a:pt x="431" y="432"/>
                      </a:lnTo>
                      <a:lnTo>
                        <a:pt x="290" y="426"/>
                      </a:lnTo>
                      <a:lnTo>
                        <a:pt x="161" y="375"/>
                      </a:lnTo>
                      <a:lnTo>
                        <a:pt x="95" y="291"/>
                      </a:lnTo>
                      <a:lnTo>
                        <a:pt x="74" y="221"/>
                      </a:lnTo>
                      <a:lnTo>
                        <a:pt x="78" y="114"/>
                      </a:lnTo>
                      <a:lnTo>
                        <a:pt x="114" y="0"/>
                      </a:lnTo>
                      <a:close/>
                    </a:path>
                  </a:pathLst>
                </a:custGeom>
                <a:solidFill>
                  <a:srgbClr val="000000"/>
                </a:solidFill>
                <a:ln w="9525">
                  <a:noFill/>
                  <a:round/>
                  <a:headEnd/>
                  <a:tailEnd/>
                </a:ln>
              </p:spPr>
              <p:txBody>
                <a:bodyPr/>
                <a:lstStyle/>
                <a:p>
                  <a:endParaRPr lang="id-ID"/>
                </a:p>
              </p:txBody>
            </p:sp>
            <p:sp>
              <p:nvSpPr>
                <p:cNvPr id="15659" name="Freeform 182"/>
                <p:cNvSpPr>
                  <a:spLocks/>
                </p:cNvSpPr>
                <p:nvPr/>
              </p:nvSpPr>
              <p:spPr bwMode="auto">
                <a:xfrm>
                  <a:off x="3984" y="1482"/>
                  <a:ext cx="294" cy="1200"/>
                </a:xfrm>
                <a:custGeom>
                  <a:avLst/>
                  <a:gdLst>
                    <a:gd name="T0" fmla="*/ 9 w 587"/>
                    <a:gd name="T1" fmla="*/ 0 h 2400"/>
                    <a:gd name="T2" fmla="*/ 7 w 587"/>
                    <a:gd name="T3" fmla="*/ 1 h 2400"/>
                    <a:gd name="T4" fmla="*/ 3 w 587"/>
                    <a:gd name="T5" fmla="*/ 9 h 2400"/>
                    <a:gd name="T6" fmla="*/ 2 w 587"/>
                    <a:gd name="T7" fmla="*/ 18 h 2400"/>
                    <a:gd name="T8" fmla="*/ 1 w 587"/>
                    <a:gd name="T9" fmla="*/ 23 h 2400"/>
                    <a:gd name="T10" fmla="*/ 0 w 587"/>
                    <a:gd name="T11" fmla="*/ 37 h 2400"/>
                    <a:gd name="T12" fmla="*/ 4 w 587"/>
                    <a:gd name="T13" fmla="*/ 38 h 2400"/>
                    <a:gd name="T14" fmla="*/ 7 w 587"/>
                    <a:gd name="T15" fmla="*/ 37 h 2400"/>
                    <a:gd name="T16" fmla="*/ 7 w 587"/>
                    <a:gd name="T17" fmla="*/ 36 h 2400"/>
                    <a:gd name="T18" fmla="*/ 4 w 587"/>
                    <a:gd name="T19" fmla="*/ 37 h 2400"/>
                    <a:gd name="T20" fmla="*/ 2 w 587"/>
                    <a:gd name="T21" fmla="*/ 36 h 2400"/>
                    <a:gd name="T22" fmla="*/ 1 w 587"/>
                    <a:gd name="T23" fmla="*/ 23 h 2400"/>
                    <a:gd name="T24" fmla="*/ 3 w 587"/>
                    <a:gd name="T25" fmla="*/ 18 h 2400"/>
                    <a:gd name="T26" fmla="*/ 4 w 587"/>
                    <a:gd name="T27" fmla="*/ 9 h 2400"/>
                    <a:gd name="T28" fmla="*/ 8 w 587"/>
                    <a:gd name="T29" fmla="*/ 2 h 2400"/>
                    <a:gd name="T30" fmla="*/ 10 w 587"/>
                    <a:gd name="T31" fmla="*/ 1 h 2400"/>
                    <a:gd name="T32" fmla="*/ 9 w 587"/>
                    <a:gd name="T33" fmla="*/ 0 h 2400"/>
                    <a:gd name="T34" fmla="*/ 9 w 587"/>
                    <a:gd name="T35" fmla="*/ 0 h 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
                    <a:gd name="T55" fmla="*/ 0 h 2400"/>
                    <a:gd name="T56" fmla="*/ 587 w 587"/>
                    <a:gd name="T57" fmla="*/ 2400 h 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 h="2400">
                      <a:moveTo>
                        <a:pt x="566" y="0"/>
                      </a:moveTo>
                      <a:lnTo>
                        <a:pt x="435" y="119"/>
                      </a:lnTo>
                      <a:lnTo>
                        <a:pt x="165" y="551"/>
                      </a:lnTo>
                      <a:lnTo>
                        <a:pt x="118" y="1119"/>
                      </a:lnTo>
                      <a:lnTo>
                        <a:pt x="25" y="1515"/>
                      </a:lnTo>
                      <a:lnTo>
                        <a:pt x="0" y="2338"/>
                      </a:lnTo>
                      <a:lnTo>
                        <a:pt x="207" y="2400"/>
                      </a:lnTo>
                      <a:lnTo>
                        <a:pt x="393" y="2364"/>
                      </a:lnTo>
                      <a:lnTo>
                        <a:pt x="393" y="2290"/>
                      </a:lnTo>
                      <a:lnTo>
                        <a:pt x="243" y="2332"/>
                      </a:lnTo>
                      <a:lnTo>
                        <a:pt x="82" y="2254"/>
                      </a:lnTo>
                      <a:lnTo>
                        <a:pt x="61" y="1499"/>
                      </a:lnTo>
                      <a:lnTo>
                        <a:pt x="154" y="1150"/>
                      </a:lnTo>
                      <a:lnTo>
                        <a:pt x="207" y="541"/>
                      </a:lnTo>
                      <a:lnTo>
                        <a:pt x="456" y="135"/>
                      </a:lnTo>
                      <a:lnTo>
                        <a:pt x="587" y="41"/>
                      </a:lnTo>
                      <a:lnTo>
                        <a:pt x="566" y="0"/>
                      </a:lnTo>
                      <a:close/>
                    </a:path>
                  </a:pathLst>
                </a:custGeom>
                <a:solidFill>
                  <a:srgbClr val="000000"/>
                </a:solidFill>
                <a:ln w="9525">
                  <a:noFill/>
                  <a:round/>
                  <a:headEnd/>
                  <a:tailEnd/>
                </a:ln>
              </p:spPr>
              <p:txBody>
                <a:bodyPr/>
                <a:lstStyle/>
                <a:p>
                  <a:endParaRPr lang="id-ID"/>
                </a:p>
              </p:txBody>
            </p:sp>
            <p:sp>
              <p:nvSpPr>
                <p:cNvPr id="15660" name="Freeform 183"/>
                <p:cNvSpPr>
                  <a:spLocks/>
                </p:cNvSpPr>
                <p:nvPr/>
              </p:nvSpPr>
              <p:spPr bwMode="auto">
                <a:xfrm>
                  <a:off x="4706" y="1570"/>
                  <a:ext cx="334" cy="204"/>
                </a:xfrm>
                <a:custGeom>
                  <a:avLst/>
                  <a:gdLst>
                    <a:gd name="T0" fmla="*/ 0 w 667"/>
                    <a:gd name="T1" fmla="*/ 0 h 407"/>
                    <a:gd name="T2" fmla="*/ 4 w 667"/>
                    <a:gd name="T3" fmla="*/ 2 h 407"/>
                    <a:gd name="T4" fmla="*/ 8 w 667"/>
                    <a:gd name="T5" fmla="*/ 5 h 407"/>
                    <a:gd name="T6" fmla="*/ 11 w 667"/>
                    <a:gd name="T7" fmla="*/ 7 h 407"/>
                    <a:gd name="T8" fmla="*/ 7 w 667"/>
                    <a:gd name="T9" fmla="*/ 6 h 407"/>
                    <a:gd name="T10" fmla="*/ 7 w 667"/>
                    <a:gd name="T11" fmla="*/ 5 h 407"/>
                    <a:gd name="T12" fmla="*/ 2 w 667"/>
                    <a:gd name="T13" fmla="*/ 2 h 407"/>
                    <a:gd name="T14" fmla="*/ 0 w 667"/>
                    <a:gd name="T15" fmla="*/ 0 h 407"/>
                    <a:gd name="T16" fmla="*/ 0 w 66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7"/>
                    <a:gd name="T28" fmla="*/ 0 h 407"/>
                    <a:gd name="T29" fmla="*/ 667 w 66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7" h="407">
                      <a:moveTo>
                        <a:pt x="0" y="0"/>
                      </a:moveTo>
                      <a:lnTo>
                        <a:pt x="209" y="114"/>
                      </a:lnTo>
                      <a:lnTo>
                        <a:pt x="474" y="312"/>
                      </a:lnTo>
                      <a:lnTo>
                        <a:pt x="667" y="407"/>
                      </a:lnTo>
                      <a:lnTo>
                        <a:pt x="437" y="381"/>
                      </a:lnTo>
                      <a:lnTo>
                        <a:pt x="396" y="291"/>
                      </a:lnTo>
                      <a:lnTo>
                        <a:pt x="90" y="94"/>
                      </a:lnTo>
                      <a:lnTo>
                        <a:pt x="0" y="0"/>
                      </a:lnTo>
                      <a:close/>
                    </a:path>
                  </a:pathLst>
                </a:custGeom>
                <a:solidFill>
                  <a:srgbClr val="000000"/>
                </a:solidFill>
                <a:ln w="9525">
                  <a:noFill/>
                  <a:round/>
                  <a:headEnd/>
                  <a:tailEnd/>
                </a:ln>
              </p:spPr>
              <p:txBody>
                <a:bodyPr/>
                <a:lstStyle/>
                <a:p>
                  <a:endParaRPr lang="id-ID"/>
                </a:p>
              </p:txBody>
            </p:sp>
            <p:sp>
              <p:nvSpPr>
                <p:cNvPr id="15661" name="Freeform 184"/>
                <p:cNvSpPr>
                  <a:spLocks/>
                </p:cNvSpPr>
                <p:nvPr/>
              </p:nvSpPr>
              <p:spPr bwMode="auto">
                <a:xfrm>
                  <a:off x="4657" y="1867"/>
                  <a:ext cx="447" cy="755"/>
                </a:xfrm>
                <a:custGeom>
                  <a:avLst/>
                  <a:gdLst>
                    <a:gd name="T0" fmla="*/ 5 w 896"/>
                    <a:gd name="T1" fmla="*/ 2 h 1512"/>
                    <a:gd name="T2" fmla="*/ 7 w 896"/>
                    <a:gd name="T3" fmla="*/ 3 h 1512"/>
                    <a:gd name="T4" fmla="*/ 9 w 896"/>
                    <a:gd name="T5" fmla="*/ 3 h 1512"/>
                    <a:gd name="T6" fmla="*/ 10 w 896"/>
                    <a:gd name="T7" fmla="*/ 3 h 1512"/>
                    <a:gd name="T8" fmla="*/ 12 w 896"/>
                    <a:gd name="T9" fmla="*/ 2 h 1512"/>
                    <a:gd name="T10" fmla="*/ 13 w 896"/>
                    <a:gd name="T11" fmla="*/ 0 h 1512"/>
                    <a:gd name="T12" fmla="*/ 13 w 896"/>
                    <a:gd name="T13" fmla="*/ 1 h 1512"/>
                    <a:gd name="T14" fmla="*/ 12 w 896"/>
                    <a:gd name="T15" fmla="*/ 3 h 1512"/>
                    <a:gd name="T16" fmla="*/ 10 w 896"/>
                    <a:gd name="T17" fmla="*/ 4 h 1512"/>
                    <a:gd name="T18" fmla="*/ 7 w 896"/>
                    <a:gd name="T19" fmla="*/ 4 h 1512"/>
                    <a:gd name="T20" fmla="*/ 8 w 896"/>
                    <a:gd name="T21" fmla="*/ 7 h 1512"/>
                    <a:gd name="T22" fmla="*/ 7 w 896"/>
                    <a:gd name="T23" fmla="*/ 12 h 1512"/>
                    <a:gd name="T24" fmla="*/ 5 w 896"/>
                    <a:gd name="T25" fmla="*/ 17 h 1512"/>
                    <a:gd name="T26" fmla="*/ 5 w 896"/>
                    <a:gd name="T27" fmla="*/ 21 h 1512"/>
                    <a:gd name="T28" fmla="*/ 5 w 896"/>
                    <a:gd name="T29" fmla="*/ 23 h 1512"/>
                    <a:gd name="T30" fmla="*/ 3 w 896"/>
                    <a:gd name="T31" fmla="*/ 22 h 1512"/>
                    <a:gd name="T32" fmla="*/ 0 w 896"/>
                    <a:gd name="T33" fmla="*/ 23 h 1512"/>
                    <a:gd name="T34" fmla="*/ 2 w 896"/>
                    <a:gd name="T35" fmla="*/ 21 h 1512"/>
                    <a:gd name="T36" fmla="*/ 4 w 896"/>
                    <a:gd name="T37" fmla="*/ 22 h 1512"/>
                    <a:gd name="T38" fmla="*/ 4 w 896"/>
                    <a:gd name="T39" fmla="*/ 17 h 1512"/>
                    <a:gd name="T40" fmla="*/ 2 w 896"/>
                    <a:gd name="T41" fmla="*/ 17 h 1512"/>
                    <a:gd name="T42" fmla="*/ 5 w 896"/>
                    <a:gd name="T43" fmla="*/ 14 h 1512"/>
                    <a:gd name="T44" fmla="*/ 6 w 896"/>
                    <a:gd name="T45" fmla="*/ 10 h 1512"/>
                    <a:gd name="T46" fmla="*/ 5 w 896"/>
                    <a:gd name="T47" fmla="*/ 11 h 1512"/>
                    <a:gd name="T48" fmla="*/ 4 w 896"/>
                    <a:gd name="T49" fmla="*/ 12 h 1512"/>
                    <a:gd name="T50" fmla="*/ 5 w 896"/>
                    <a:gd name="T51" fmla="*/ 11 h 1512"/>
                    <a:gd name="T52" fmla="*/ 4 w 896"/>
                    <a:gd name="T53" fmla="*/ 7 h 1512"/>
                    <a:gd name="T54" fmla="*/ 5 w 896"/>
                    <a:gd name="T55" fmla="*/ 9 h 1512"/>
                    <a:gd name="T56" fmla="*/ 6 w 896"/>
                    <a:gd name="T57" fmla="*/ 9 h 1512"/>
                    <a:gd name="T58" fmla="*/ 6 w 896"/>
                    <a:gd name="T59" fmla="*/ 7 h 1512"/>
                    <a:gd name="T60" fmla="*/ 5 w 896"/>
                    <a:gd name="T61" fmla="*/ 4 h 1512"/>
                    <a:gd name="T62" fmla="*/ 7 w 896"/>
                    <a:gd name="T63" fmla="*/ 6 h 1512"/>
                    <a:gd name="T64" fmla="*/ 7 w 896"/>
                    <a:gd name="T65" fmla="*/ 3 h 1512"/>
                    <a:gd name="T66" fmla="*/ 5 w 896"/>
                    <a:gd name="T67" fmla="*/ 3 h 1512"/>
                    <a:gd name="T68" fmla="*/ 5 w 896"/>
                    <a:gd name="T69" fmla="*/ 2 h 1512"/>
                    <a:gd name="T70" fmla="*/ 5 w 896"/>
                    <a:gd name="T71" fmla="*/ 2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
                    <a:gd name="T109" fmla="*/ 0 h 1512"/>
                    <a:gd name="T110" fmla="*/ 896 w 896"/>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 h="1512">
                      <a:moveTo>
                        <a:pt x="375" y="177"/>
                      </a:moveTo>
                      <a:lnTo>
                        <a:pt x="470" y="219"/>
                      </a:lnTo>
                      <a:lnTo>
                        <a:pt x="584" y="219"/>
                      </a:lnTo>
                      <a:lnTo>
                        <a:pt x="671" y="236"/>
                      </a:lnTo>
                      <a:lnTo>
                        <a:pt x="823" y="156"/>
                      </a:lnTo>
                      <a:lnTo>
                        <a:pt x="896" y="0"/>
                      </a:lnTo>
                      <a:lnTo>
                        <a:pt x="880" y="126"/>
                      </a:lnTo>
                      <a:lnTo>
                        <a:pt x="827" y="204"/>
                      </a:lnTo>
                      <a:lnTo>
                        <a:pt x="704" y="272"/>
                      </a:lnTo>
                      <a:lnTo>
                        <a:pt x="506" y="257"/>
                      </a:lnTo>
                      <a:lnTo>
                        <a:pt x="552" y="479"/>
                      </a:lnTo>
                      <a:lnTo>
                        <a:pt x="474" y="778"/>
                      </a:lnTo>
                      <a:lnTo>
                        <a:pt x="354" y="1111"/>
                      </a:lnTo>
                      <a:lnTo>
                        <a:pt x="354" y="1392"/>
                      </a:lnTo>
                      <a:lnTo>
                        <a:pt x="371" y="1506"/>
                      </a:lnTo>
                      <a:lnTo>
                        <a:pt x="210" y="1460"/>
                      </a:lnTo>
                      <a:lnTo>
                        <a:pt x="0" y="1512"/>
                      </a:lnTo>
                      <a:lnTo>
                        <a:pt x="135" y="1407"/>
                      </a:lnTo>
                      <a:lnTo>
                        <a:pt x="314" y="1439"/>
                      </a:lnTo>
                      <a:lnTo>
                        <a:pt x="291" y="1152"/>
                      </a:lnTo>
                      <a:lnTo>
                        <a:pt x="177" y="1137"/>
                      </a:lnTo>
                      <a:lnTo>
                        <a:pt x="371" y="901"/>
                      </a:lnTo>
                      <a:lnTo>
                        <a:pt x="434" y="668"/>
                      </a:lnTo>
                      <a:lnTo>
                        <a:pt x="375" y="757"/>
                      </a:lnTo>
                      <a:lnTo>
                        <a:pt x="267" y="772"/>
                      </a:lnTo>
                      <a:lnTo>
                        <a:pt x="324" y="704"/>
                      </a:lnTo>
                      <a:lnTo>
                        <a:pt x="272" y="491"/>
                      </a:lnTo>
                      <a:lnTo>
                        <a:pt x="371" y="626"/>
                      </a:lnTo>
                      <a:lnTo>
                        <a:pt x="428" y="590"/>
                      </a:lnTo>
                      <a:lnTo>
                        <a:pt x="434" y="491"/>
                      </a:lnTo>
                      <a:lnTo>
                        <a:pt x="344" y="287"/>
                      </a:lnTo>
                      <a:lnTo>
                        <a:pt x="479" y="443"/>
                      </a:lnTo>
                      <a:lnTo>
                        <a:pt x="453" y="246"/>
                      </a:lnTo>
                      <a:lnTo>
                        <a:pt x="375" y="219"/>
                      </a:lnTo>
                      <a:lnTo>
                        <a:pt x="375" y="177"/>
                      </a:lnTo>
                      <a:close/>
                    </a:path>
                  </a:pathLst>
                </a:custGeom>
                <a:solidFill>
                  <a:srgbClr val="000000"/>
                </a:solidFill>
                <a:ln w="9525">
                  <a:noFill/>
                  <a:round/>
                  <a:headEnd/>
                  <a:tailEnd/>
                </a:ln>
              </p:spPr>
              <p:txBody>
                <a:bodyPr/>
                <a:lstStyle/>
                <a:p>
                  <a:endParaRPr lang="id-ID"/>
                </a:p>
              </p:txBody>
            </p:sp>
            <p:sp>
              <p:nvSpPr>
                <p:cNvPr id="15662" name="Freeform 185"/>
                <p:cNvSpPr>
                  <a:spLocks/>
                </p:cNvSpPr>
                <p:nvPr/>
              </p:nvSpPr>
              <p:spPr bwMode="auto">
                <a:xfrm>
                  <a:off x="4295" y="2406"/>
                  <a:ext cx="163" cy="739"/>
                </a:xfrm>
                <a:custGeom>
                  <a:avLst/>
                  <a:gdLst>
                    <a:gd name="T0" fmla="*/ 0 w 327"/>
                    <a:gd name="T1" fmla="*/ 0 h 1479"/>
                    <a:gd name="T2" fmla="*/ 2 w 327"/>
                    <a:gd name="T3" fmla="*/ 0 h 1479"/>
                    <a:gd name="T4" fmla="*/ 3 w 327"/>
                    <a:gd name="T5" fmla="*/ 0 h 1479"/>
                    <a:gd name="T6" fmla="*/ 2 w 327"/>
                    <a:gd name="T7" fmla="*/ 1 h 1479"/>
                    <a:gd name="T8" fmla="*/ 5 w 327"/>
                    <a:gd name="T9" fmla="*/ 3 h 1479"/>
                    <a:gd name="T10" fmla="*/ 4 w 327"/>
                    <a:gd name="T11" fmla="*/ 6 h 1479"/>
                    <a:gd name="T12" fmla="*/ 5 w 327"/>
                    <a:gd name="T13" fmla="*/ 13 h 1479"/>
                    <a:gd name="T14" fmla="*/ 2 w 327"/>
                    <a:gd name="T15" fmla="*/ 17 h 1479"/>
                    <a:gd name="T16" fmla="*/ 1 w 327"/>
                    <a:gd name="T17" fmla="*/ 22 h 1479"/>
                    <a:gd name="T18" fmla="*/ 0 w 327"/>
                    <a:gd name="T19" fmla="*/ 23 h 1479"/>
                    <a:gd name="T20" fmla="*/ 0 w 327"/>
                    <a:gd name="T21" fmla="*/ 11 h 1479"/>
                    <a:gd name="T22" fmla="*/ 2 w 327"/>
                    <a:gd name="T23" fmla="*/ 9 h 1479"/>
                    <a:gd name="T24" fmla="*/ 2 w 327"/>
                    <a:gd name="T25" fmla="*/ 5 h 1479"/>
                    <a:gd name="T26" fmla="*/ 0 w 327"/>
                    <a:gd name="T27" fmla="*/ 3 h 1479"/>
                    <a:gd name="T28" fmla="*/ 1 w 327"/>
                    <a:gd name="T29" fmla="*/ 2 h 1479"/>
                    <a:gd name="T30" fmla="*/ 0 w 327"/>
                    <a:gd name="T31" fmla="*/ 1 h 1479"/>
                    <a:gd name="T32" fmla="*/ 0 w 327"/>
                    <a:gd name="T33" fmla="*/ 0 h 1479"/>
                    <a:gd name="T34" fmla="*/ 0 w 327"/>
                    <a:gd name="T35" fmla="*/ 0 h 14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7"/>
                    <a:gd name="T55" fmla="*/ 0 h 1479"/>
                    <a:gd name="T56" fmla="*/ 327 w 327"/>
                    <a:gd name="T57" fmla="*/ 1479 h 14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7" h="1479">
                      <a:moveTo>
                        <a:pt x="27" y="15"/>
                      </a:moveTo>
                      <a:lnTo>
                        <a:pt x="162" y="0"/>
                      </a:lnTo>
                      <a:lnTo>
                        <a:pt x="198" y="53"/>
                      </a:lnTo>
                      <a:lnTo>
                        <a:pt x="147" y="90"/>
                      </a:lnTo>
                      <a:lnTo>
                        <a:pt x="324" y="245"/>
                      </a:lnTo>
                      <a:lnTo>
                        <a:pt x="306" y="397"/>
                      </a:lnTo>
                      <a:lnTo>
                        <a:pt x="327" y="880"/>
                      </a:lnTo>
                      <a:lnTo>
                        <a:pt x="147" y="1146"/>
                      </a:lnTo>
                      <a:lnTo>
                        <a:pt x="126" y="1449"/>
                      </a:lnTo>
                      <a:lnTo>
                        <a:pt x="16" y="1479"/>
                      </a:lnTo>
                      <a:lnTo>
                        <a:pt x="0" y="730"/>
                      </a:lnTo>
                      <a:lnTo>
                        <a:pt x="151" y="610"/>
                      </a:lnTo>
                      <a:lnTo>
                        <a:pt x="147" y="359"/>
                      </a:lnTo>
                      <a:lnTo>
                        <a:pt x="31" y="209"/>
                      </a:lnTo>
                      <a:lnTo>
                        <a:pt x="109" y="173"/>
                      </a:lnTo>
                      <a:lnTo>
                        <a:pt x="0" y="105"/>
                      </a:lnTo>
                      <a:lnTo>
                        <a:pt x="27" y="15"/>
                      </a:lnTo>
                      <a:close/>
                    </a:path>
                  </a:pathLst>
                </a:custGeom>
                <a:solidFill>
                  <a:srgbClr val="C2B966"/>
                </a:solidFill>
                <a:ln w="9525">
                  <a:noFill/>
                  <a:round/>
                  <a:headEnd/>
                  <a:tailEnd/>
                </a:ln>
              </p:spPr>
              <p:txBody>
                <a:bodyPr/>
                <a:lstStyle/>
                <a:p>
                  <a:endParaRPr lang="id-ID"/>
                </a:p>
              </p:txBody>
            </p:sp>
            <p:sp>
              <p:nvSpPr>
                <p:cNvPr id="15663" name="Freeform 186"/>
                <p:cNvSpPr>
                  <a:spLocks/>
                </p:cNvSpPr>
                <p:nvPr/>
              </p:nvSpPr>
              <p:spPr bwMode="auto">
                <a:xfrm>
                  <a:off x="4398" y="2205"/>
                  <a:ext cx="162" cy="84"/>
                </a:xfrm>
                <a:custGeom>
                  <a:avLst/>
                  <a:gdLst>
                    <a:gd name="T0" fmla="*/ 0 w 323"/>
                    <a:gd name="T1" fmla="*/ 0 h 167"/>
                    <a:gd name="T2" fmla="*/ 3 w 323"/>
                    <a:gd name="T3" fmla="*/ 1 h 167"/>
                    <a:gd name="T4" fmla="*/ 6 w 323"/>
                    <a:gd name="T5" fmla="*/ 3 h 167"/>
                    <a:gd name="T6" fmla="*/ 2 w 323"/>
                    <a:gd name="T7" fmla="*/ 3 h 167"/>
                    <a:gd name="T8" fmla="*/ 0 w 323"/>
                    <a:gd name="T9" fmla="*/ 0 h 167"/>
                    <a:gd name="T10" fmla="*/ 0 w 323"/>
                    <a:gd name="T11" fmla="*/ 0 h 167"/>
                    <a:gd name="T12" fmla="*/ 0 60000 65536"/>
                    <a:gd name="T13" fmla="*/ 0 60000 65536"/>
                    <a:gd name="T14" fmla="*/ 0 60000 65536"/>
                    <a:gd name="T15" fmla="*/ 0 60000 65536"/>
                    <a:gd name="T16" fmla="*/ 0 60000 65536"/>
                    <a:gd name="T17" fmla="*/ 0 60000 65536"/>
                    <a:gd name="T18" fmla="*/ 0 w 323"/>
                    <a:gd name="T19" fmla="*/ 0 h 167"/>
                    <a:gd name="T20" fmla="*/ 323 w 32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3" h="167">
                      <a:moveTo>
                        <a:pt x="0" y="0"/>
                      </a:moveTo>
                      <a:lnTo>
                        <a:pt x="131" y="53"/>
                      </a:lnTo>
                      <a:lnTo>
                        <a:pt x="323" y="167"/>
                      </a:lnTo>
                      <a:lnTo>
                        <a:pt x="89" y="131"/>
                      </a:lnTo>
                      <a:lnTo>
                        <a:pt x="0" y="0"/>
                      </a:lnTo>
                      <a:close/>
                    </a:path>
                  </a:pathLst>
                </a:custGeom>
                <a:solidFill>
                  <a:srgbClr val="C2B966"/>
                </a:solidFill>
                <a:ln w="9525">
                  <a:noFill/>
                  <a:round/>
                  <a:headEnd/>
                  <a:tailEnd/>
                </a:ln>
              </p:spPr>
              <p:txBody>
                <a:bodyPr/>
                <a:lstStyle/>
                <a:p>
                  <a:endParaRPr lang="id-ID"/>
                </a:p>
              </p:txBody>
            </p:sp>
            <p:sp>
              <p:nvSpPr>
                <p:cNvPr id="15664" name="Freeform 187"/>
                <p:cNvSpPr>
                  <a:spLocks/>
                </p:cNvSpPr>
                <p:nvPr/>
              </p:nvSpPr>
              <p:spPr bwMode="auto">
                <a:xfrm>
                  <a:off x="4545" y="2310"/>
                  <a:ext cx="192" cy="135"/>
                </a:xfrm>
                <a:custGeom>
                  <a:avLst/>
                  <a:gdLst>
                    <a:gd name="T0" fmla="*/ 3 w 384"/>
                    <a:gd name="T1" fmla="*/ 1 h 270"/>
                    <a:gd name="T2" fmla="*/ 6 w 384"/>
                    <a:gd name="T3" fmla="*/ 0 h 270"/>
                    <a:gd name="T4" fmla="*/ 3 w 384"/>
                    <a:gd name="T5" fmla="*/ 1 h 270"/>
                    <a:gd name="T6" fmla="*/ 3 w 384"/>
                    <a:gd name="T7" fmla="*/ 4 h 270"/>
                    <a:gd name="T8" fmla="*/ 0 w 384"/>
                    <a:gd name="T9" fmla="*/ 1 h 270"/>
                    <a:gd name="T10" fmla="*/ 2 w 384"/>
                    <a:gd name="T11" fmla="*/ 1 h 270"/>
                    <a:gd name="T12" fmla="*/ 3 w 384"/>
                    <a:gd name="T13" fmla="*/ 1 h 270"/>
                    <a:gd name="T14" fmla="*/ 3 w 384"/>
                    <a:gd name="T15" fmla="*/ 1 h 27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270"/>
                    <a:gd name="T26" fmla="*/ 384 w 384"/>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270">
                      <a:moveTo>
                        <a:pt x="141" y="6"/>
                      </a:moveTo>
                      <a:lnTo>
                        <a:pt x="384" y="0"/>
                      </a:lnTo>
                      <a:lnTo>
                        <a:pt x="213" y="109"/>
                      </a:lnTo>
                      <a:lnTo>
                        <a:pt x="129" y="270"/>
                      </a:lnTo>
                      <a:lnTo>
                        <a:pt x="0" y="105"/>
                      </a:lnTo>
                      <a:lnTo>
                        <a:pt x="114" y="105"/>
                      </a:lnTo>
                      <a:lnTo>
                        <a:pt x="141" y="6"/>
                      </a:lnTo>
                      <a:close/>
                    </a:path>
                  </a:pathLst>
                </a:custGeom>
                <a:solidFill>
                  <a:srgbClr val="C2B966"/>
                </a:solidFill>
                <a:ln w="9525">
                  <a:noFill/>
                  <a:round/>
                  <a:headEnd/>
                  <a:tailEnd/>
                </a:ln>
              </p:spPr>
              <p:txBody>
                <a:bodyPr/>
                <a:lstStyle/>
                <a:p>
                  <a:endParaRPr lang="id-ID"/>
                </a:p>
              </p:txBody>
            </p:sp>
            <p:sp>
              <p:nvSpPr>
                <p:cNvPr id="15665" name="Freeform 188"/>
                <p:cNvSpPr>
                  <a:spLocks/>
                </p:cNvSpPr>
                <p:nvPr/>
              </p:nvSpPr>
              <p:spPr bwMode="auto">
                <a:xfrm>
                  <a:off x="4230" y="3236"/>
                  <a:ext cx="447" cy="71"/>
                </a:xfrm>
                <a:custGeom>
                  <a:avLst/>
                  <a:gdLst>
                    <a:gd name="T0" fmla="*/ 1 w 893"/>
                    <a:gd name="T1" fmla="*/ 0 h 140"/>
                    <a:gd name="T2" fmla="*/ 0 w 893"/>
                    <a:gd name="T3" fmla="*/ 3 h 140"/>
                    <a:gd name="T4" fmla="*/ 14 w 893"/>
                    <a:gd name="T5" fmla="*/ 3 h 140"/>
                    <a:gd name="T6" fmla="*/ 14 w 893"/>
                    <a:gd name="T7" fmla="*/ 2 h 140"/>
                    <a:gd name="T8" fmla="*/ 11 w 893"/>
                    <a:gd name="T9" fmla="*/ 1 h 140"/>
                    <a:gd name="T10" fmla="*/ 6 w 893"/>
                    <a:gd name="T11" fmla="*/ 2 h 140"/>
                    <a:gd name="T12" fmla="*/ 2 w 893"/>
                    <a:gd name="T13" fmla="*/ 2 h 140"/>
                    <a:gd name="T14" fmla="*/ 1 w 893"/>
                    <a:gd name="T15" fmla="*/ 0 h 140"/>
                    <a:gd name="T16" fmla="*/ 1 w 893"/>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140"/>
                    <a:gd name="T29" fmla="*/ 893 w 893"/>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140">
                      <a:moveTo>
                        <a:pt x="61" y="0"/>
                      </a:moveTo>
                      <a:lnTo>
                        <a:pt x="0" y="140"/>
                      </a:lnTo>
                      <a:lnTo>
                        <a:pt x="893" y="140"/>
                      </a:lnTo>
                      <a:lnTo>
                        <a:pt x="836" y="79"/>
                      </a:lnTo>
                      <a:lnTo>
                        <a:pt x="686" y="53"/>
                      </a:lnTo>
                      <a:lnTo>
                        <a:pt x="357" y="110"/>
                      </a:lnTo>
                      <a:lnTo>
                        <a:pt x="99" y="98"/>
                      </a:lnTo>
                      <a:lnTo>
                        <a:pt x="61" y="0"/>
                      </a:lnTo>
                      <a:close/>
                    </a:path>
                  </a:pathLst>
                </a:custGeom>
                <a:solidFill>
                  <a:srgbClr val="000000"/>
                </a:solidFill>
                <a:ln w="9525">
                  <a:noFill/>
                  <a:round/>
                  <a:headEnd/>
                  <a:tailEnd/>
                </a:ln>
              </p:spPr>
              <p:txBody>
                <a:bodyPr/>
                <a:lstStyle/>
                <a:p>
                  <a:endParaRPr lang="id-ID"/>
                </a:p>
              </p:txBody>
            </p:sp>
            <p:sp>
              <p:nvSpPr>
                <p:cNvPr id="15666" name="Freeform 189"/>
                <p:cNvSpPr>
                  <a:spLocks/>
                </p:cNvSpPr>
                <p:nvPr/>
              </p:nvSpPr>
              <p:spPr bwMode="auto">
                <a:xfrm>
                  <a:off x="4500" y="3164"/>
                  <a:ext cx="374" cy="117"/>
                </a:xfrm>
                <a:custGeom>
                  <a:avLst/>
                  <a:gdLst>
                    <a:gd name="T0" fmla="*/ 0 w 749"/>
                    <a:gd name="T1" fmla="*/ 1 h 234"/>
                    <a:gd name="T2" fmla="*/ 2 w 749"/>
                    <a:gd name="T3" fmla="*/ 2 h 234"/>
                    <a:gd name="T4" fmla="*/ 4 w 749"/>
                    <a:gd name="T5" fmla="*/ 1 h 234"/>
                    <a:gd name="T6" fmla="*/ 8 w 749"/>
                    <a:gd name="T7" fmla="*/ 2 h 234"/>
                    <a:gd name="T8" fmla="*/ 9 w 749"/>
                    <a:gd name="T9" fmla="*/ 3 h 234"/>
                    <a:gd name="T10" fmla="*/ 5 w 749"/>
                    <a:gd name="T11" fmla="*/ 3 h 234"/>
                    <a:gd name="T12" fmla="*/ 4 w 749"/>
                    <a:gd name="T13" fmla="*/ 4 h 234"/>
                    <a:gd name="T14" fmla="*/ 11 w 749"/>
                    <a:gd name="T15" fmla="*/ 4 h 234"/>
                    <a:gd name="T16" fmla="*/ 10 w 749"/>
                    <a:gd name="T17" fmla="*/ 2 h 234"/>
                    <a:gd name="T18" fmla="*/ 3 w 749"/>
                    <a:gd name="T19" fmla="*/ 0 h 234"/>
                    <a:gd name="T20" fmla="*/ 2 w 749"/>
                    <a:gd name="T21" fmla="*/ 1 h 234"/>
                    <a:gd name="T22" fmla="*/ 0 w 749"/>
                    <a:gd name="T23" fmla="*/ 1 h 234"/>
                    <a:gd name="T24" fmla="*/ 0 w 749"/>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9"/>
                    <a:gd name="T40" fmla="*/ 0 h 234"/>
                    <a:gd name="T41" fmla="*/ 749 w 749"/>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9" h="234">
                      <a:moveTo>
                        <a:pt x="0" y="30"/>
                      </a:moveTo>
                      <a:lnTo>
                        <a:pt x="156" y="108"/>
                      </a:lnTo>
                      <a:lnTo>
                        <a:pt x="287" y="42"/>
                      </a:lnTo>
                      <a:lnTo>
                        <a:pt x="572" y="108"/>
                      </a:lnTo>
                      <a:lnTo>
                        <a:pt x="619" y="165"/>
                      </a:lnTo>
                      <a:lnTo>
                        <a:pt x="344" y="171"/>
                      </a:lnTo>
                      <a:lnTo>
                        <a:pt x="296" y="234"/>
                      </a:lnTo>
                      <a:lnTo>
                        <a:pt x="749" y="213"/>
                      </a:lnTo>
                      <a:lnTo>
                        <a:pt x="667" y="114"/>
                      </a:lnTo>
                      <a:lnTo>
                        <a:pt x="255" y="0"/>
                      </a:lnTo>
                      <a:lnTo>
                        <a:pt x="146" y="51"/>
                      </a:lnTo>
                      <a:lnTo>
                        <a:pt x="0" y="30"/>
                      </a:lnTo>
                      <a:close/>
                    </a:path>
                  </a:pathLst>
                </a:custGeom>
                <a:solidFill>
                  <a:srgbClr val="000000"/>
                </a:solidFill>
                <a:ln w="9525">
                  <a:noFill/>
                  <a:round/>
                  <a:headEnd/>
                  <a:tailEnd/>
                </a:ln>
              </p:spPr>
              <p:txBody>
                <a:bodyPr/>
                <a:lstStyle/>
                <a:p>
                  <a:endParaRPr lang="id-ID"/>
                </a:p>
              </p:txBody>
            </p:sp>
            <p:sp>
              <p:nvSpPr>
                <p:cNvPr id="15667" name="Freeform 190"/>
                <p:cNvSpPr>
                  <a:spLocks/>
                </p:cNvSpPr>
                <p:nvPr/>
              </p:nvSpPr>
              <p:spPr bwMode="auto">
                <a:xfrm>
                  <a:off x="4280" y="3206"/>
                  <a:ext cx="265" cy="49"/>
                </a:xfrm>
                <a:custGeom>
                  <a:avLst/>
                  <a:gdLst>
                    <a:gd name="T0" fmla="*/ 0 w 530"/>
                    <a:gd name="T1" fmla="*/ 0 h 99"/>
                    <a:gd name="T2" fmla="*/ 1 w 530"/>
                    <a:gd name="T3" fmla="*/ 0 h 99"/>
                    <a:gd name="T4" fmla="*/ 3 w 530"/>
                    <a:gd name="T5" fmla="*/ 0 h 99"/>
                    <a:gd name="T6" fmla="*/ 5 w 530"/>
                    <a:gd name="T7" fmla="*/ 0 h 99"/>
                    <a:gd name="T8" fmla="*/ 8 w 530"/>
                    <a:gd name="T9" fmla="*/ 0 h 99"/>
                    <a:gd name="T10" fmla="*/ 4 w 530"/>
                    <a:gd name="T11" fmla="*/ 0 h 99"/>
                    <a:gd name="T12" fmla="*/ 2 w 530"/>
                    <a:gd name="T13" fmla="*/ 1 h 99"/>
                    <a:gd name="T14" fmla="*/ 1 w 530"/>
                    <a:gd name="T15" fmla="*/ 1 h 99"/>
                    <a:gd name="T16" fmla="*/ 0 w 530"/>
                    <a:gd name="T17" fmla="*/ 0 h 99"/>
                    <a:gd name="T18" fmla="*/ 0 w 53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99"/>
                    <a:gd name="T32" fmla="*/ 530 w 53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99">
                      <a:moveTo>
                        <a:pt x="0" y="24"/>
                      </a:moveTo>
                      <a:lnTo>
                        <a:pt x="114" y="45"/>
                      </a:lnTo>
                      <a:lnTo>
                        <a:pt x="249" y="0"/>
                      </a:lnTo>
                      <a:lnTo>
                        <a:pt x="369" y="0"/>
                      </a:lnTo>
                      <a:lnTo>
                        <a:pt x="530" y="57"/>
                      </a:lnTo>
                      <a:lnTo>
                        <a:pt x="296" y="24"/>
                      </a:lnTo>
                      <a:lnTo>
                        <a:pt x="150" y="72"/>
                      </a:lnTo>
                      <a:lnTo>
                        <a:pt x="51" y="99"/>
                      </a:lnTo>
                      <a:lnTo>
                        <a:pt x="0" y="24"/>
                      </a:lnTo>
                      <a:close/>
                    </a:path>
                  </a:pathLst>
                </a:custGeom>
                <a:solidFill>
                  <a:srgbClr val="000000"/>
                </a:solidFill>
                <a:ln w="9525">
                  <a:noFill/>
                  <a:round/>
                  <a:headEnd/>
                  <a:tailEnd/>
                </a:ln>
              </p:spPr>
              <p:txBody>
                <a:bodyPr/>
                <a:lstStyle/>
                <a:p>
                  <a:endParaRPr lang="id-ID"/>
                </a:p>
              </p:txBody>
            </p:sp>
            <p:sp>
              <p:nvSpPr>
                <p:cNvPr id="15668" name="Freeform 191"/>
                <p:cNvSpPr>
                  <a:spLocks/>
                </p:cNvSpPr>
                <p:nvPr/>
              </p:nvSpPr>
              <p:spPr bwMode="auto">
                <a:xfrm>
                  <a:off x="4625" y="2464"/>
                  <a:ext cx="94" cy="690"/>
                </a:xfrm>
                <a:custGeom>
                  <a:avLst/>
                  <a:gdLst>
                    <a:gd name="T0" fmla="*/ 3 w 186"/>
                    <a:gd name="T1" fmla="*/ 0 h 1380"/>
                    <a:gd name="T2" fmla="*/ 2 w 186"/>
                    <a:gd name="T3" fmla="*/ 3 h 1380"/>
                    <a:gd name="T4" fmla="*/ 1 w 186"/>
                    <a:gd name="T5" fmla="*/ 13 h 1380"/>
                    <a:gd name="T6" fmla="*/ 0 w 186"/>
                    <a:gd name="T7" fmla="*/ 18 h 1380"/>
                    <a:gd name="T8" fmla="*/ 0 w 186"/>
                    <a:gd name="T9" fmla="*/ 22 h 1380"/>
                    <a:gd name="T10" fmla="*/ 1 w 186"/>
                    <a:gd name="T11" fmla="*/ 18 h 1380"/>
                    <a:gd name="T12" fmla="*/ 2 w 186"/>
                    <a:gd name="T13" fmla="*/ 14 h 1380"/>
                    <a:gd name="T14" fmla="*/ 2 w 186"/>
                    <a:gd name="T15" fmla="*/ 5 h 1380"/>
                    <a:gd name="T16" fmla="*/ 3 w 186"/>
                    <a:gd name="T17" fmla="*/ 0 h 1380"/>
                    <a:gd name="T18" fmla="*/ 3 w 186"/>
                    <a:gd name="T19" fmla="*/ 0 h 1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380"/>
                    <a:gd name="T32" fmla="*/ 186 w 186"/>
                    <a:gd name="T33" fmla="*/ 1380 h 1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380">
                      <a:moveTo>
                        <a:pt x="186" y="0"/>
                      </a:moveTo>
                      <a:lnTo>
                        <a:pt x="72" y="202"/>
                      </a:lnTo>
                      <a:lnTo>
                        <a:pt x="45" y="838"/>
                      </a:lnTo>
                      <a:lnTo>
                        <a:pt x="0" y="1099"/>
                      </a:lnTo>
                      <a:lnTo>
                        <a:pt x="0" y="1380"/>
                      </a:lnTo>
                      <a:lnTo>
                        <a:pt x="40" y="1135"/>
                      </a:lnTo>
                      <a:lnTo>
                        <a:pt x="99" y="911"/>
                      </a:lnTo>
                      <a:lnTo>
                        <a:pt x="99" y="264"/>
                      </a:lnTo>
                      <a:lnTo>
                        <a:pt x="186" y="0"/>
                      </a:lnTo>
                      <a:close/>
                    </a:path>
                  </a:pathLst>
                </a:custGeom>
                <a:solidFill>
                  <a:srgbClr val="000000"/>
                </a:solidFill>
                <a:ln w="9525">
                  <a:noFill/>
                  <a:round/>
                  <a:headEnd/>
                  <a:tailEnd/>
                </a:ln>
              </p:spPr>
              <p:txBody>
                <a:bodyPr/>
                <a:lstStyle/>
                <a:p>
                  <a:endParaRPr lang="id-ID"/>
                </a:p>
              </p:txBody>
            </p:sp>
            <p:sp>
              <p:nvSpPr>
                <p:cNvPr id="15669" name="Freeform 192"/>
                <p:cNvSpPr>
                  <a:spLocks/>
                </p:cNvSpPr>
                <p:nvPr/>
              </p:nvSpPr>
              <p:spPr bwMode="auto">
                <a:xfrm>
                  <a:off x="4410" y="1674"/>
                  <a:ext cx="136" cy="230"/>
                </a:xfrm>
                <a:custGeom>
                  <a:avLst/>
                  <a:gdLst>
                    <a:gd name="T0" fmla="*/ 0 w 272"/>
                    <a:gd name="T1" fmla="*/ 0 h 460"/>
                    <a:gd name="T2" fmla="*/ 1 w 272"/>
                    <a:gd name="T3" fmla="*/ 2 h 460"/>
                    <a:gd name="T4" fmla="*/ 2 w 272"/>
                    <a:gd name="T5" fmla="*/ 3 h 460"/>
                    <a:gd name="T6" fmla="*/ 3 w 272"/>
                    <a:gd name="T7" fmla="*/ 7 h 460"/>
                    <a:gd name="T8" fmla="*/ 4 w 272"/>
                    <a:gd name="T9" fmla="*/ 5 h 460"/>
                    <a:gd name="T10" fmla="*/ 3 w 272"/>
                    <a:gd name="T11" fmla="*/ 3 h 460"/>
                    <a:gd name="T12" fmla="*/ 4 w 272"/>
                    <a:gd name="T13" fmla="*/ 3 h 460"/>
                    <a:gd name="T14" fmla="*/ 3 w 272"/>
                    <a:gd name="T15" fmla="*/ 2 h 460"/>
                    <a:gd name="T16" fmla="*/ 2 w 272"/>
                    <a:gd name="T17" fmla="*/ 2 h 460"/>
                    <a:gd name="T18" fmla="*/ 0 w 272"/>
                    <a:gd name="T19" fmla="*/ 0 h 460"/>
                    <a:gd name="T20" fmla="*/ 0 w 272"/>
                    <a:gd name="T21" fmla="*/ 0 h 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460"/>
                    <a:gd name="T35" fmla="*/ 272 w 272"/>
                    <a:gd name="T36" fmla="*/ 460 h 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460">
                      <a:moveTo>
                        <a:pt x="0" y="0"/>
                      </a:moveTo>
                      <a:lnTo>
                        <a:pt x="69" y="95"/>
                      </a:lnTo>
                      <a:lnTo>
                        <a:pt x="183" y="152"/>
                      </a:lnTo>
                      <a:lnTo>
                        <a:pt x="255" y="460"/>
                      </a:lnTo>
                      <a:lnTo>
                        <a:pt x="272" y="319"/>
                      </a:lnTo>
                      <a:lnTo>
                        <a:pt x="230" y="167"/>
                      </a:lnTo>
                      <a:lnTo>
                        <a:pt x="266" y="146"/>
                      </a:lnTo>
                      <a:lnTo>
                        <a:pt x="251" y="110"/>
                      </a:lnTo>
                      <a:lnTo>
                        <a:pt x="189" y="110"/>
                      </a:lnTo>
                      <a:lnTo>
                        <a:pt x="0" y="0"/>
                      </a:lnTo>
                      <a:close/>
                    </a:path>
                  </a:pathLst>
                </a:custGeom>
                <a:solidFill>
                  <a:srgbClr val="4CB8A5"/>
                </a:solidFill>
                <a:ln w="9525">
                  <a:noFill/>
                  <a:round/>
                  <a:headEnd/>
                  <a:tailEnd/>
                </a:ln>
              </p:spPr>
              <p:txBody>
                <a:bodyPr/>
                <a:lstStyle/>
                <a:p>
                  <a:endParaRPr lang="id-ID"/>
                </a:p>
              </p:txBody>
            </p:sp>
          </p:grpSp>
          <p:grpSp>
            <p:nvGrpSpPr>
              <p:cNvPr id="7" name="Group 193"/>
              <p:cNvGrpSpPr>
                <a:grpSpLocks/>
              </p:cNvGrpSpPr>
              <p:nvPr/>
            </p:nvGrpSpPr>
            <p:grpSpPr bwMode="auto">
              <a:xfrm flipH="1">
                <a:off x="4032" y="3000"/>
                <a:ext cx="454" cy="816"/>
                <a:chOff x="3984" y="1183"/>
                <a:chExt cx="1126" cy="2135"/>
              </a:xfrm>
            </p:grpSpPr>
            <p:sp>
              <p:nvSpPr>
                <p:cNvPr id="15556" name="Freeform 194"/>
                <p:cNvSpPr>
                  <a:spLocks/>
                </p:cNvSpPr>
                <p:nvPr/>
              </p:nvSpPr>
              <p:spPr bwMode="auto">
                <a:xfrm>
                  <a:off x="4280" y="3128"/>
                  <a:ext cx="387" cy="138"/>
                </a:xfrm>
                <a:custGeom>
                  <a:avLst/>
                  <a:gdLst>
                    <a:gd name="T0" fmla="*/ 0 w 775"/>
                    <a:gd name="T1" fmla="*/ 1 h 275"/>
                    <a:gd name="T2" fmla="*/ 0 w 775"/>
                    <a:gd name="T3" fmla="*/ 5 h 275"/>
                    <a:gd name="T4" fmla="*/ 12 w 775"/>
                    <a:gd name="T5" fmla="*/ 4 h 275"/>
                    <a:gd name="T6" fmla="*/ 9 w 775"/>
                    <a:gd name="T7" fmla="*/ 0 h 275"/>
                    <a:gd name="T8" fmla="*/ 0 w 775"/>
                    <a:gd name="T9" fmla="*/ 1 h 275"/>
                    <a:gd name="T10" fmla="*/ 0 w 775"/>
                    <a:gd name="T11" fmla="*/ 1 h 275"/>
                    <a:gd name="T12" fmla="*/ 0 60000 65536"/>
                    <a:gd name="T13" fmla="*/ 0 60000 65536"/>
                    <a:gd name="T14" fmla="*/ 0 60000 65536"/>
                    <a:gd name="T15" fmla="*/ 0 60000 65536"/>
                    <a:gd name="T16" fmla="*/ 0 60000 65536"/>
                    <a:gd name="T17" fmla="*/ 0 60000 65536"/>
                    <a:gd name="T18" fmla="*/ 0 w 775"/>
                    <a:gd name="T19" fmla="*/ 0 h 275"/>
                    <a:gd name="T20" fmla="*/ 775 w 775"/>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775" h="275">
                      <a:moveTo>
                        <a:pt x="0" y="51"/>
                      </a:moveTo>
                      <a:lnTo>
                        <a:pt x="0" y="275"/>
                      </a:lnTo>
                      <a:lnTo>
                        <a:pt x="775" y="201"/>
                      </a:lnTo>
                      <a:lnTo>
                        <a:pt x="578" y="0"/>
                      </a:lnTo>
                      <a:lnTo>
                        <a:pt x="0" y="51"/>
                      </a:lnTo>
                      <a:close/>
                    </a:path>
                  </a:pathLst>
                </a:custGeom>
                <a:solidFill>
                  <a:srgbClr val="F0EAB2"/>
                </a:solidFill>
                <a:ln w="9525">
                  <a:noFill/>
                  <a:round/>
                  <a:headEnd/>
                  <a:tailEnd/>
                </a:ln>
              </p:spPr>
              <p:txBody>
                <a:bodyPr/>
                <a:lstStyle/>
                <a:p>
                  <a:endParaRPr lang="id-ID"/>
                </a:p>
              </p:txBody>
            </p:sp>
            <p:sp>
              <p:nvSpPr>
                <p:cNvPr id="15557" name="Freeform 195"/>
                <p:cNvSpPr>
                  <a:spLocks/>
                </p:cNvSpPr>
                <p:nvPr/>
              </p:nvSpPr>
              <p:spPr bwMode="auto">
                <a:xfrm>
                  <a:off x="4625" y="1892"/>
                  <a:ext cx="291" cy="734"/>
                </a:xfrm>
                <a:custGeom>
                  <a:avLst/>
                  <a:gdLst>
                    <a:gd name="T0" fmla="*/ 9 w 581"/>
                    <a:gd name="T1" fmla="*/ 2 h 1467"/>
                    <a:gd name="T2" fmla="*/ 10 w 581"/>
                    <a:gd name="T3" fmla="*/ 7 h 1467"/>
                    <a:gd name="T4" fmla="*/ 8 w 581"/>
                    <a:gd name="T5" fmla="*/ 12 h 1467"/>
                    <a:gd name="T6" fmla="*/ 7 w 581"/>
                    <a:gd name="T7" fmla="*/ 18 h 1467"/>
                    <a:gd name="T8" fmla="*/ 7 w 581"/>
                    <a:gd name="T9" fmla="*/ 23 h 1467"/>
                    <a:gd name="T10" fmla="*/ 4 w 581"/>
                    <a:gd name="T11" fmla="*/ 22 h 1467"/>
                    <a:gd name="T12" fmla="*/ 0 w 581"/>
                    <a:gd name="T13" fmla="*/ 23 h 1467"/>
                    <a:gd name="T14" fmla="*/ 1 w 581"/>
                    <a:gd name="T15" fmla="*/ 18 h 1467"/>
                    <a:gd name="T16" fmla="*/ 6 w 581"/>
                    <a:gd name="T17" fmla="*/ 9 h 1467"/>
                    <a:gd name="T18" fmla="*/ 6 w 581"/>
                    <a:gd name="T19" fmla="*/ 0 h 1467"/>
                    <a:gd name="T20" fmla="*/ 9 w 581"/>
                    <a:gd name="T21" fmla="*/ 2 h 1467"/>
                    <a:gd name="T22" fmla="*/ 9 w 581"/>
                    <a:gd name="T23" fmla="*/ 2 h 1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1467"/>
                    <a:gd name="T38" fmla="*/ 581 w 581"/>
                    <a:gd name="T39" fmla="*/ 1467 h 14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1467">
                      <a:moveTo>
                        <a:pt x="547" y="78"/>
                      </a:moveTo>
                      <a:lnTo>
                        <a:pt x="581" y="418"/>
                      </a:lnTo>
                      <a:lnTo>
                        <a:pt x="509" y="758"/>
                      </a:lnTo>
                      <a:lnTo>
                        <a:pt x="397" y="1089"/>
                      </a:lnTo>
                      <a:lnTo>
                        <a:pt x="414" y="1446"/>
                      </a:lnTo>
                      <a:lnTo>
                        <a:pt x="232" y="1404"/>
                      </a:lnTo>
                      <a:lnTo>
                        <a:pt x="0" y="1467"/>
                      </a:lnTo>
                      <a:lnTo>
                        <a:pt x="43" y="1102"/>
                      </a:lnTo>
                      <a:lnTo>
                        <a:pt x="344" y="555"/>
                      </a:lnTo>
                      <a:lnTo>
                        <a:pt x="357" y="0"/>
                      </a:lnTo>
                      <a:lnTo>
                        <a:pt x="547" y="78"/>
                      </a:lnTo>
                      <a:close/>
                    </a:path>
                  </a:pathLst>
                </a:custGeom>
                <a:solidFill>
                  <a:srgbClr val="006666"/>
                </a:solidFill>
                <a:ln w="9525">
                  <a:noFill/>
                  <a:round/>
                  <a:headEnd/>
                  <a:tailEnd/>
                </a:ln>
              </p:spPr>
              <p:txBody>
                <a:bodyPr/>
                <a:lstStyle/>
                <a:p>
                  <a:endParaRPr lang="id-ID"/>
                </a:p>
              </p:txBody>
            </p:sp>
            <p:sp>
              <p:nvSpPr>
                <p:cNvPr id="15558" name="Freeform 196"/>
                <p:cNvSpPr>
                  <a:spLocks/>
                </p:cNvSpPr>
                <p:nvPr/>
              </p:nvSpPr>
              <p:spPr bwMode="auto">
                <a:xfrm>
                  <a:off x="4477" y="2392"/>
                  <a:ext cx="281" cy="782"/>
                </a:xfrm>
                <a:custGeom>
                  <a:avLst/>
                  <a:gdLst>
                    <a:gd name="T0" fmla="*/ 8 w 563"/>
                    <a:gd name="T1" fmla="*/ 0 h 1562"/>
                    <a:gd name="T2" fmla="*/ 5 w 563"/>
                    <a:gd name="T3" fmla="*/ 6 h 1562"/>
                    <a:gd name="T4" fmla="*/ 5 w 563"/>
                    <a:gd name="T5" fmla="*/ 16 h 1562"/>
                    <a:gd name="T6" fmla="*/ 4 w 563"/>
                    <a:gd name="T7" fmla="*/ 21 h 1562"/>
                    <a:gd name="T8" fmla="*/ 4 w 563"/>
                    <a:gd name="T9" fmla="*/ 24 h 1562"/>
                    <a:gd name="T10" fmla="*/ 0 w 563"/>
                    <a:gd name="T11" fmla="*/ 25 h 1562"/>
                    <a:gd name="T12" fmla="*/ 0 w 563"/>
                    <a:gd name="T13" fmla="*/ 4 h 1562"/>
                    <a:gd name="T14" fmla="*/ 8 w 563"/>
                    <a:gd name="T15" fmla="*/ 0 h 1562"/>
                    <a:gd name="T16" fmla="*/ 8 w 563"/>
                    <a:gd name="T17" fmla="*/ 0 h 1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3"/>
                    <a:gd name="T28" fmla="*/ 0 h 1562"/>
                    <a:gd name="T29" fmla="*/ 563 w 563"/>
                    <a:gd name="T30" fmla="*/ 1562 h 1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3" h="1562">
                      <a:moveTo>
                        <a:pt x="563" y="0"/>
                      </a:moveTo>
                      <a:lnTo>
                        <a:pt x="377" y="340"/>
                      </a:lnTo>
                      <a:lnTo>
                        <a:pt x="363" y="1015"/>
                      </a:lnTo>
                      <a:lnTo>
                        <a:pt x="310" y="1296"/>
                      </a:lnTo>
                      <a:lnTo>
                        <a:pt x="304" y="1532"/>
                      </a:lnTo>
                      <a:lnTo>
                        <a:pt x="0" y="1562"/>
                      </a:lnTo>
                      <a:lnTo>
                        <a:pt x="36" y="230"/>
                      </a:lnTo>
                      <a:lnTo>
                        <a:pt x="563" y="0"/>
                      </a:lnTo>
                      <a:close/>
                    </a:path>
                  </a:pathLst>
                </a:custGeom>
                <a:solidFill>
                  <a:srgbClr val="332E00"/>
                </a:solidFill>
                <a:ln w="9525">
                  <a:noFill/>
                  <a:round/>
                  <a:headEnd/>
                  <a:tailEnd/>
                </a:ln>
              </p:spPr>
              <p:txBody>
                <a:bodyPr/>
                <a:lstStyle/>
                <a:p>
                  <a:endParaRPr lang="id-ID"/>
                </a:p>
              </p:txBody>
            </p:sp>
            <p:sp>
              <p:nvSpPr>
                <p:cNvPr id="15559" name="Freeform 197"/>
                <p:cNvSpPr>
                  <a:spLocks/>
                </p:cNvSpPr>
                <p:nvPr/>
              </p:nvSpPr>
              <p:spPr bwMode="auto">
                <a:xfrm>
                  <a:off x="4296" y="1382"/>
                  <a:ext cx="580" cy="903"/>
                </a:xfrm>
                <a:custGeom>
                  <a:avLst/>
                  <a:gdLst>
                    <a:gd name="T0" fmla="*/ 1 w 1161"/>
                    <a:gd name="T1" fmla="*/ 1 h 1806"/>
                    <a:gd name="T2" fmla="*/ 0 w 1161"/>
                    <a:gd name="T3" fmla="*/ 0 h 1806"/>
                    <a:gd name="T4" fmla="*/ 0 w 1161"/>
                    <a:gd name="T5" fmla="*/ 4 h 1806"/>
                    <a:gd name="T6" fmla="*/ 2 w 1161"/>
                    <a:gd name="T7" fmla="*/ 9 h 1806"/>
                    <a:gd name="T8" fmla="*/ 3 w 1161"/>
                    <a:gd name="T9" fmla="*/ 27 h 1806"/>
                    <a:gd name="T10" fmla="*/ 13 w 1161"/>
                    <a:gd name="T11" fmla="*/ 28 h 1806"/>
                    <a:gd name="T12" fmla="*/ 18 w 1161"/>
                    <a:gd name="T13" fmla="*/ 26 h 1806"/>
                    <a:gd name="T14" fmla="*/ 18 w 1161"/>
                    <a:gd name="T15" fmla="*/ 22 h 1806"/>
                    <a:gd name="T16" fmla="*/ 12 w 1161"/>
                    <a:gd name="T17" fmla="*/ 12 h 1806"/>
                    <a:gd name="T18" fmla="*/ 8 w 1161"/>
                    <a:gd name="T19" fmla="*/ 4 h 1806"/>
                    <a:gd name="T20" fmla="*/ 1 w 1161"/>
                    <a:gd name="T21" fmla="*/ 1 h 1806"/>
                    <a:gd name="T22" fmla="*/ 1 w 1161"/>
                    <a:gd name="T23" fmla="*/ 1 h 1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1"/>
                    <a:gd name="T37" fmla="*/ 0 h 1806"/>
                    <a:gd name="T38" fmla="*/ 1161 w 1161"/>
                    <a:gd name="T39" fmla="*/ 1806 h 1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1" h="1806">
                      <a:moveTo>
                        <a:pt x="120" y="8"/>
                      </a:moveTo>
                      <a:lnTo>
                        <a:pt x="46" y="0"/>
                      </a:lnTo>
                      <a:lnTo>
                        <a:pt x="0" y="207"/>
                      </a:lnTo>
                      <a:lnTo>
                        <a:pt x="179" y="540"/>
                      </a:lnTo>
                      <a:lnTo>
                        <a:pt x="223" y="1718"/>
                      </a:lnTo>
                      <a:lnTo>
                        <a:pt x="852" y="1806"/>
                      </a:lnTo>
                      <a:lnTo>
                        <a:pt x="1161" y="1644"/>
                      </a:lnTo>
                      <a:lnTo>
                        <a:pt x="1161" y="1407"/>
                      </a:lnTo>
                      <a:lnTo>
                        <a:pt x="778" y="734"/>
                      </a:lnTo>
                      <a:lnTo>
                        <a:pt x="519" y="245"/>
                      </a:lnTo>
                      <a:lnTo>
                        <a:pt x="120" y="8"/>
                      </a:lnTo>
                      <a:close/>
                    </a:path>
                  </a:pathLst>
                </a:custGeom>
                <a:solidFill>
                  <a:srgbClr val="E0E0FF"/>
                </a:solidFill>
                <a:ln w="9525">
                  <a:noFill/>
                  <a:round/>
                  <a:headEnd/>
                  <a:tailEnd/>
                </a:ln>
              </p:spPr>
              <p:txBody>
                <a:bodyPr/>
                <a:lstStyle/>
                <a:p>
                  <a:endParaRPr lang="id-ID"/>
                </a:p>
              </p:txBody>
            </p:sp>
            <p:sp>
              <p:nvSpPr>
                <p:cNvPr id="15560" name="Freeform 198"/>
                <p:cNvSpPr>
                  <a:spLocks/>
                </p:cNvSpPr>
                <p:nvPr/>
              </p:nvSpPr>
              <p:spPr bwMode="auto">
                <a:xfrm>
                  <a:off x="4078" y="2070"/>
                  <a:ext cx="794" cy="1133"/>
                </a:xfrm>
                <a:custGeom>
                  <a:avLst/>
                  <a:gdLst>
                    <a:gd name="T0" fmla="*/ 9 w 1589"/>
                    <a:gd name="T1" fmla="*/ 2 h 2266"/>
                    <a:gd name="T2" fmla="*/ 10 w 1589"/>
                    <a:gd name="T3" fmla="*/ 2 h 2266"/>
                    <a:gd name="T4" fmla="*/ 11 w 1589"/>
                    <a:gd name="T5" fmla="*/ 2 h 2266"/>
                    <a:gd name="T6" fmla="*/ 12 w 1589"/>
                    <a:gd name="T7" fmla="*/ 3 h 2266"/>
                    <a:gd name="T8" fmla="*/ 13 w 1589"/>
                    <a:gd name="T9" fmla="*/ 3 h 2266"/>
                    <a:gd name="T10" fmla="*/ 14 w 1589"/>
                    <a:gd name="T11" fmla="*/ 3 h 2266"/>
                    <a:gd name="T12" fmla="*/ 15 w 1589"/>
                    <a:gd name="T13" fmla="*/ 4 h 2266"/>
                    <a:gd name="T14" fmla="*/ 16 w 1589"/>
                    <a:gd name="T15" fmla="*/ 4 h 2266"/>
                    <a:gd name="T16" fmla="*/ 17 w 1589"/>
                    <a:gd name="T17" fmla="*/ 5 h 2266"/>
                    <a:gd name="T18" fmla="*/ 18 w 1589"/>
                    <a:gd name="T19" fmla="*/ 5 h 2266"/>
                    <a:gd name="T20" fmla="*/ 20 w 1589"/>
                    <a:gd name="T21" fmla="*/ 5 h 2266"/>
                    <a:gd name="T22" fmla="*/ 21 w 1589"/>
                    <a:gd name="T23" fmla="*/ 5 h 2266"/>
                    <a:gd name="T24" fmla="*/ 22 w 1589"/>
                    <a:gd name="T25" fmla="*/ 5 h 2266"/>
                    <a:gd name="T26" fmla="*/ 23 w 1589"/>
                    <a:gd name="T27" fmla="*/ 4 h 2266"/>
                    <a:gd name="T28" fmla="*/ 24 w 1589"/>
                    <a:gd name="T29" fmla="*/ 4 h 2266"/>
                    <a:gd name="T30" fmla="*/ 24 w 1589"/>
                    <a:gd name="T31" fmla="*/ 3 h 2266"/>
                    <a:gd name="T32" fmla="*/ 24 w 1589"/>
                    <a:gd name="T33" fmla="*/ 5 h 2266"/>
                    <a:gd name="T34" fmla="*/ 24 w 1589"/>
                    <a:gd name="T35" fmla="*/ 6 h 2266"/>
                    <a:gd name="T36" fmla="*/ 23 w 1589"/>
                    <a:gd name="T37" fmla="*/ 7 h 2266"/>
                    <a:gd name="T38" fmla="*/ 23 w 1589"/>
                    <a:gd name="T39" fmla="*/ 9 h 2266"/>
                    <a:gd name="T40" fmla="*/ 22 w 1589"/>
                    <a:gd name="T41" fmla="*/ 9 h 2266"/>
                    <a:gd name="T42" fmla="*/ 21 w 1589"/>
                    <a:gd name="T43" fmla="*/ 9 h 2266"/>
                    <a:gd name="T44" fmla="*/ 21 w 1589"/>
                    <a:gd name="T45" fmla="*/ 10 h 2266"/>
                    <a:gd name="T46" fmla="*/ 20 w 1589"/>
                    <a:gd name="T47" fmla="*/ 11 h 2266"/>
                    <a:gd name="T48" fmla="*/ 19 w 1589"/>
                    <a:gd name="T49" fmla="*/ 12 h 2266"/>
                    <a:gd name="T50" fmla="*/ 18 w 1589"/>
                    <a:gd name="T51" fmla="*/ 13 h 2266"/>
                    <a:gd name="T52" fmla="*/ 17 w 1589"/>
                    <a:gd name="T53" fmla="*/ 13 h 2266"/>
                    <a:gd name="T54" fmla="*/ 17 w 1589"/>
                    <a:gd name="T55" fmla="*/ 14 h 2266"/>
                    <a:gd name="T56" fmla="*/ 16 w 1589"/>
                    <a:gd name="T57" fmla="*/ 15 h 2266"/>
                    <a:gd name="T58" fmla="*/ 15 w 1589"/>
                    <a:gd name="T59" fmla="*/ 17 h 2266"/>
                    <a:gd name="T60" fmla="*/ 15 w 1589"/>
                    <a:gd name="T61" fmla="*/ 17 h 2266"/>
                    <a:gd name="T62" fmla="*/ 15 w 1589"/>
                    <a:gd name="T63" fmla="*/ 20 h 2266"/>
                    <a:gd name="T64" fmla="*/ 14 w 1589"/>
                    <a:gd name="T65" fmla="*/ 23 h 2266"/>
                    <a:gd name="T66" fmla="*/ 14 w 1589"/>
                    <a:gd name="T67" fmla="*/ 25 h 2266"/>
                    <a:gd name="T68" fmla="*/ 14 w 1589"/>
                    <a:gd name="T69" fmla="*/ 27 h 2266"/>
                    <a:gd name="T70" fmla="*/ 14 w 1589"/>
                    <a:gd name="T71" fmla="*/ 29 h 2266"/>
                    <a:gd name="T72" fmla="*/ 13 w 1589"/>
                    <a:gd name="T73" fmla="*/ 31 h 2266"/>
                    <a:gd name="T74" fmla="*/ 13 w 1589"/>
                    <a:gd name="T75" fmla="*/ 35 h 2266"/>
                    <a:gd name="T76" fmla="*/ 5 w 1589"/>
                    <a:gd name="T77" fmla="*/ 35 h 2266"/>
                    <a:gd name="T78" fmla="*/ 5 w 1589"/>
                    <a:gd name="T79" fmla="*/ 24 h 2266"/>
                    <a:gd name="T80" fmla="*/ 0 w 1589"/>
                    <a:gd name="T81" fmla="*/ 12 h 2266"/>
                    <a:gd name="T82" fmla="*/ 4 w 1589"/>
                    <a:gd name="T83" fmla="*/ 1 h 2266"/>
                    <a:gd name="T84" fmla="*/ 8 w 1589"/>
                    <a:gd name="T85" fmla="*/ 0 h 2266"/>
                    <a:gd name="T86" fmla="*/ 9 w 1589"/>
                    <a:gd name="T87" fmla="*/ 2 h 2266"/>
                    <a:gd name="T88" fmla="*/ 9 w 1589"/>
                    <a:gd name="T89" fmla="*/ 2 h 2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9"/>
                    <a:gd name="T136" fmla="*/ 0 h 2266"/>
                    <a:gd name="T137" fmla="*/ 1589 w 1589"/>
                    <a:gd name="T138" fmla="*/ 2266 h 2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9" h="2266">
                      <a:moveTo>
                        <a:pt x="635" y="128"/>
                      </a:moveTo>
                      <a:lnTo>
                        <a:pt x="701" y="156"/>
                      </a:lnTo>
                      <a:lnTo>
                        <a:pt x="764" y="183"/>
                      </a:lnTo>
                      <a:lnTo>
                        <a:pt x="821" y="205"/>
                      </a:lnTo>
                      <a:lnTo>
                        <a:pt x="876" y="228"/>
                      </a:lnTo>
                      <a:lnTo>
                        <a:pt x="928" y="249"/>
                      </a:lnTo>
                      <a:lnTo>
                        <a:pt x="975" y="266"/>
                      </a:lnTo>
                      <a:lnTo>
                        <a:pt x="1062" y="297"/>
                      </a:lnTo>
                      <a:lnTo>
                        <a:pt x="1138" y="321"/>
                      </a:lnTo>
                      <a:lnTo>
                        <a:pt x="1203" y="337"/>
                      </a:lnTo>
                      <a:lnTo>
                        <a:pt x="1310" y="352"/>
                      </a:lnTo>
                      <a:lnTo>
                        <a:pt x="1391" y="348"/>
                      </a:lnTo>
                      <a:lnTo>
                        <a:pt x="1458" y="325"/>
                      </a:lnTo>
                      <a:lnTo>
                        <a:pt x="1520" y="289"/>
                      </a:lnTo>
                      <a:lnTo>
                        <a:pt x="1553" y="268"/>
                      </a:lnTo>
                      <a:lnTo>
                        <a:pt x="1589" y="245"/>
                      </a:lnTo>
                      <a:lnTo>
                        <a:pt x="1570" y="367"/>
                      </a:lnTo>
                      <a:lnTo>
                        <a:pt x="1549" y="426"/>
                      </a:lnTo>
                      <a:lnTo>
                        <a:pt x="1520" y="481"/>
                      </a:lnTo>
                      <a:lnTo>
                        <a:pt x="1484" y="534"/>
                      </a:lnTo>
                      <a:lnTo>
                        <a:pt x="1444" y="588"/>
                      </a:lnTo>
                      <a:lnTo>
                        <a:pt x="1401" y="639"/>
                      </a:lnTo>
                      <a:lnTo>
                        <a:pt x="1353" y="688"/>
                      </a:lnTo>
                      <a:lnTo>
                        <a:pt x="1302" y="738"/>
                      </a:lnTo>
                      <a:lnTo>
                        <a:pt x="1251" y="787"/>
                      </a:lnTo>
                      <a:lnTo>
                        <a:pt x="1197" y="835"/>
                      </a:lnTo>
                      <a:lnTo>
                        <a:pt x="1146" y="884"/>
                      </a:lnTo>
                      <a:lnTo>
                        <a:pt x="1097" y="932"/>
                      </a:lnTo>
                      <a:lnTo>
                        <a:pt x="1047" y="981"/>
                      </a:lnTo>
                      <a:lnTo>
                        <a:pt x="1002" y="1030"/>
                      </a:lnTo>
                      <a:lnTo>
                        <a:pt x="962" y="1082"/>
                      </a:lnTo>
                      <a:lnTo>
                        <a:pt x="964" y="1308"/>
                      </a:lnTo>
                      <a:lnTo>
                        <a:pt x="958" y="1490"/>
                      </a:lnTo>
                      <a:lnTo>
                        <a:pt x="947" y="1643"/>
                      </a:lnTo>
                      <a:lnTo>
                        <a:pt x="929" y="1774"/>
                      </a:lnTo>
                      <a:lnTo>
                        <a:pt x="909" y="1890"/>
                      </a:lnTo>
                      <a:lnTo>
                        <a:pt x="890" y="2002"/>
                      </a:lnTo>
                      <a:lnTo>
                        <a:pt x="857" y="2258"/>
                      </a:lnTo>
                      <a:lnTo>
                        <a:pt x="363" y="2266"/>
                      </a:lnTo>
                      <a:lnTo>
                        <a:pt x="356" y="1547"/>
                      </a:lnTo>
                      <a:lnTo>
                        <a:pt x="0" y="816"/>
                      </a:lnTo>
                      <a:lnTo>
                        <a:pt x="310" y="97"/>
                      </a:lnTo>
                      <a:lnTo>
                        <a:pt x="540" y="0"/>
                      </a:lnTo>
                      <a:lnTo>
                        <a:pt x="635" y="128"/>
                      </a:lnTo>
                      <a:close/>
                    </a:path>
                  </a:pathLst>
                </a:custGeom>
                <a:solidFill>
                  <a:srgbClr val="948D4D"/>
                </a:solidFill>
                <a:ln w="9525">
                  <a:noFill/>
                  <a:round/>
                  <a:headEnd/>
                  <a:tailEnd/>
                </a:ln>
              </p:spPr>
              <p:txBody>
                <a:bodyPr/>
                <a:lstStyle/>
                <a:p>
                  <a:endParaRPr lang="id-ID"/>
                </a:p>
              </p:txBody>
            </p:sp>
            <p:sp>
              <p:nvSpPr>
                <p:cNvPr id="15561" name="Freeform 199"/>
                <p:cNvSpPr>
                  <a:spLocks/>
                </p:cNvSpPr>
                <p:nvPr/>
              </p:nvSpPr>
              <p:spPr bwMode="auto">
                <a:xfrm>
                  <a:off x="4012" y="1434"/>
                  <a:ext cx="539" cy="1236"/>
                </a:xfrm>
                <a:custGeom>
                  <a:avLst/>
                  <a:gdLst>
                    <a:gd name="T0" fmla="*/ 8 w 1080"/>
                    <a:gd name="T1" fmla="*/ 2 h 2471"/>
                    <a:gd name="T2" fmla="*/ 9 w 1080"/>
                    <a:gd name="T3" fmla="*/ 4 h 2471"/>
                    <a:gd name="T4" fmla="*/ 15 w 1080"/>
                    <a:gd name="T5" fmla="*/ 8 h 2471"/>
                    <a:gd name="T6" fmla="*/ 16 w 1080"/>
                    <a:gd name="T7" fmla="*/ 11 h 2471"/>
                    <a:gd name="T8" fmla="*/ 16 w 1080"/>
                    <a:gd name="T9" fmla="*/ 14 h 2471"/>
                    <a:gd name="T10" fmla="*/ 13 w 1080"/>
                    <a:gd name="T11" fmla="*/ 20 h 2471"/>
                    <a:gd name="T12" fmla="*/ 11 w 1080"/>
                    <a:gd name="T13" fmla="*/ 22 h 2471"/>
                    <a:gd name="T14" fmla="*/ 9 w 1080"/>
                    <a:gd name="T15" fmla="*/ 23 h 2471"/>
                    <a:gd name="T16" fmla="*/ 6 w 1080"/>
                    <a:gd name="T17" fmla="*/ 27 h 2471"/>
                    <a:gd name="T18" fmla="*/ 6 w 1080"/>
                    <a:gd name="T19" fmla="*/ 33 h 2471"/>
                    <a:gd name="T20" fmla="*/ 10 w 1080"/>
                    <a:gd name="T21" fmla="*/ 39 h 2471"/>
                    <a:gd name="T22" fmla="*/ 2 w 1080"/>
                    <a:gd name="T23" fmla="*/ 39 h 2471"/>
                    <a:gd name="T24" fmla="*/ 0 w 1080"/>
                    <a:gd name="T25" fmla="*/ 38 h 2471"/>
                    <a:gd name="T26" fmla="*/ 0 w 1080"/>
                    <a:gd name="T27" fmla="*/ 25 h 2471"/>
                    <a:gd name="T28" fmla="*/ 2 w 1080"/>
                    <a:gd name="T29" fmla="*/ 11 h 2471"/>
                    <a:gd name="T30" fmla="*/ 7 w 1080"/>
                    <a:gd name="T31" fmla="*/ 3 h 2471"/>
                    <a:gd name="T32" fmla="*/ 9 w 1080"/>
                    <a:gd name="T33" fmla="*/ 0 h 2471"/>
                    <a:gd name="T34" fmla="*/ 8 w 1080"/>
                    <a:gd name="T35" fmla="*/ 2 h 2471"/>
                    <a:gd name="T36" fmla="*/ 8 w 1080"/>
                    <a:gd name="T37" fmla="*/ 2 h 2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0"/>
                    <a:gd name="T58" fmla="*/ 0 h 2471"/>
                    <a:gd name="T59" fmla="*/ 1080 w 1080"/>
                    <a:gd name="T60" fmla="*/ 2471 h 2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0" h="2471">
                      <a:moveTo>
                        <a:pt x="576" y="87"/>
                      </a:moveTo>
                      <a:lnTo>
                        <a:pt x="635" y="228"/>
                      </a:lnTo>
                      <a:lnTo>
                        <a:pt x="962" y="450"/>
                      </a:lnTo>
                      <a:lnTo>
                        <a:pt x="1080" y="650"/>
                      </a:lnTo>
                      <a:lnTo>
                        <a:pt x="1080" y="857"/>
                      </a:lnTo>
                      <a:lnTo>
                        <a:pt x="880" y="1279"/>
                      </a:lnTo>
                      <a:lnTo>
                        <a:pt x="768" y="1368"/>
                      </a:lnTo>
                      <a:lnTo>
                        <a:pt x="589" y="1463"/>
                      </a:lnTo>
                      <a:lnTo>
                        <a:pt x="386" y="1720"/>
                      </a:lnTo>
                      <a:lnTo>
                        <a:pt x="430" y="2079"/>
                      </a:lnTo>
                      <a:lnTo>
                        <a:pt x="665" y="2471"/>
                      </a:lnTo>
                      <a:lnTo>
                        <a:pt x="156" y="2455"/>
                      </a:lnTo>
                      <a:lnTo>
                        <a:pt x="0" y="2383"/>
                      </a:lnTo>
                      <a:lnTo>
                        <a:pt x="8" y="1575"/>
                      </a:lnTo>
                      <a:lnTo>
                        <a:pt x="141" y="642"/>
                      </a:lnTo>
                      <a:lnTo>
                        <a:pt x="451" y="154"/>
                      </a:lnTo>
                      <a:lnTo>
                        <a:pt x="599" y="0"/>
                      </a:lnTo>
                      <a:lnTo>
                        <a:pt x="576" y="87"/>
                      </a:lnTo>
                      <a:close/>
                    </a:path>
                  </a:pathLst>
                </a:custGeom>
                <a:solidFill>
                  <a:srgbClr val="92E5CE"/>
                </a:solidFill>
                <a:ln w="9525">
                  <a:noFill/>
                  <a:round/>
                  <a:headEnd/>
                  <a:tailEnd/>
                </a:ln>
              </p:spPr>
              <p:txBody>
                <a:bodyPr/>
                <a:lstStyle/>
                <a:p>
                  <a:endParaRPr lang="id-ID"/>
                </a:p>
              </p:txBody>
            </p:sp>
            <p:sp>
              <p:nvSpPr>
                <p:cNvPr id="15562" name="Freeform 200"/>
                <p:cNvSpPr>
                  <a:spLocks/>
                </p:cNvSpPr>
                <p:nvPr/>
              </p:nvSpPr>
              <p:spPr bwMode="auto">
                <a:xfrm>
                  <a:off x="4004" y="1593"/>
                  <a:ext cx="281" cy="1079"/>
                </a:xfrm>
                <a:custGeom>
                  <a:avLst/>
                  <a:gdLst>
                    <a:gd name="T0" fmla="*/ 5 w 562"/>
                    <a:gd name="T1" fmla="*/ 2 h 2157"/>
                    <a:gd name="T2" fmla="*/ 2 w 562"/>
                    <a:gd name="T3" fmla="*/ 6 h 2157"/>
                    <a:gd name="T4" fmla="*/ 1 w 562"/>
                    <a:gd name="T5" fmla="*/ 16 h 2157"/>
                    <a:gd name="T6" fmla="*/ 0 w 562"/>
                    <a:gd name="T7" fmla="*/ 21 h 2157"/>
                    <a:gd name="T8" fmla="*/ 0 w 562"/>
                    <a:gd name="T9" fmla="*/ 29 h 2157"/>
                    <a:gd name="T10" fmla="*/ 0 w 562"/>
                    <a:gd name="T11" fmla="*/ 33 h 2157"/>
                    <a:gd name="T12" fmla="*/ 2 w 562"/>
                    <a:gd name="T13" fmla="*/ 34 h 2157"/>
                    <a:gd name="T14" fmla="*/ 5 w 562"/>
                    <a:gd name="T15" fmla="*/ 33 h 2157"/>
                    <a:gd name="T16" fmla="*/ 9 w 562"/>
                    <a:gd name="T17" fmla="*/ 34 h 2157"/>
                    <a:gd name="T18" fmla="*/ 9 w 562"/>
                    <a:gd name="T19" fmla="*/ 32 h 2157"/>
                    <a:gd name="T20" fmla="*/ 7 w 562"/>
                    <a:gd name="T21" fmla="*/ 30 h 2157"/>
                    <a:gd name="T22" fmla="*/ 6 w 562"/>
                    <a:gd name="T23" fmla="*/ 22 h 2157"/>
                    <a:gd name="T24" fmla="*/ 3 w 562"/>
                    <a:gd name="T25" fmla="*/ 21 h 2157"/>
                    <a:gd name="T26" fmla="*/ 3 w 562"/>
                    <a:gd name="T27" fmla="*/ 11 h 2157"/>
                    <a:gd name="T28" fmla="*/ 3 w 562"/>
                    <a:gd name="T29" fmla="*/ 9 h 2157"/>
                    <a:gd name="T30" fmla="*/ 3 w 562"/>
                    <a:gd name="T31" fmla="*/ 6 h 2157"/>
                    <a:gd name="T32" fmla="*/ 4 w 562"/>
                    <a:gd name="T33" fmla="*/ 5 h 2157"/>
                    <a:gd name="T34" fmla="*/ 4 w 562"/>
                    <a:gd name="T35" fmla="*/ 5 h 2157"/>
                    <a:gd name="T36" fmla="*/ 4 w 562"/>
                    <a:gd name="T37" fmla="*/ 5 h 2157"/>
                    <a:gd name="T38" fmla="*/ 5 w 562"/>
                    <a:gd name="T39" fmla="*/ 4 h 2157"/>
                    <a:gd name="T40" fmla="*/ 5 w 562"/>
                    <a:gd name="T41" fmla="*/ 4 h 2157"/>
                    <a:gd name="T42" fmla="*/ 7 w 562"/>
                    <a:gd name="T43" fmla="*/ 3 h 2157"/>
                    <a:gd name="T44" fmla="*/ 7 w 562"/>
                    <a:gd name="T45" fmla="*/ 0 h 2157"/>
                    <a:gd name="T46" fmla="*/ 5 w 562"/>
                    <a:gd name="T47" fmla="*/ 2 h 2157"/>
                    <a:gd name="T48" fmla="*/ 5 w 562"/>
                    <a:gd name="T49" fmla="*/ 2 h 2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2"/>
                    <a:gd name="T76" fmla="*/ 0 h 2157"/>
                    <a:gd name="T77" fmla="*/ 562 w 562"/>
                    <a:gd name="T78" fmla="*/ 2157 h 21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2" h="2157">
                      <a:moveTo>
                        <a:pt x="344" y="125"/>
                      </a:moveTo>
                      <a:lnTo>
                        <a:pt x="177" y="329"/>
                      </a:lnTo>
                      <a:lnTo>
                        <a:pt x="74" y="1002"/>
                      </a:lnTo>
                      <a:lnTo>
                        <a:pt x="0" y="1319"/>
                      </a:lnTo>
                      <a:lnTo>
                        <a:pt x="0" y="1798"/>
                      </a:lnTo>
                      <a:lnTo>
                        <a:pt x="0" y="2068"/>
                      </a:lnTo>
                      <a:lnTo>
                        <a:pt x="161" y="2157"/>
                      </a:lnTo>
                      <a:lnTo>
                        <a:pt x="323" y="2074"/>
                      </a:lnTo>
                      <a:lnTo>
                        <a:pt x="521" y="2121"/>
                      </a:lnTo>
                      <a:lnTo>
                        <a:pt x="562" y="2022"/>
                      </a:lnTo>
                      <a:lnTo>
                        <a:pt x="505" y="1897"/>
                      </a:lnTo>
                      <a:lnTo>
                        <a:pt x="391" y="1397"/>
                      </a:lnTo>
                      <a:lnTo>
                        <a:pt x="245" y="1287"/>
                      </a:lnTo>
                      <a:lnTo>
                        <a:pt x="203" y="646"/>
                      </a:lnTo>
                      <a:lnTo>
                        <a:pt x="222" y="517"/>
                      </a:lnTo>
                      <a:lnTo>
                        <a:pt x="245" y="361"/>
                      </a:lnTo>
                      <a:lnTo>
                        <a:pt x="264" y="319"/>
                      </a:lnTo>
                      <a:lnTo>
                        <a:pt x="283" y="291"/>
                      </a:lnTo>
                      <a:lnTo>
                        <a:pt x="304" y="262"/>
                      </a:lnTo>
                      <a:lnTo>
                        <a:pt x="342" y="215"/>
                      </a:lnTo>
                      <a:lnTo>
                        <a:pt x="359" y="194"/>
                      </a:lnTo>
                      <a:lnTo>
                        <a:pt x="458" y="167"/>
                      </a:lnTo>
                      <a:lnTo>
                        <a:pt x="452" y="0"/>
                      </a:lnTo>
                      <a:lnTo>
                        <a:pt x="344" y="125"/>
                      </a:lnTo>
                      <a:close/>
                    </a:path>
                  </a:pathLst>
                </a:custGeom>
                <a:solidFill>
                  <a:srgbClr val="33AD99"/>
                </a:solidFill>
                <a:ln w="9525">
                  <a:noFill/>
                  <a:round/>
                  <a:headEnd/>
                  <a:tailEnd/>
                </a:ln>
              </p:spPr>
              <p:txBody>
                <a:bodyPr/>
                <a:lstStyle/>
                <a:p>
                  <a:endParaRPr lang="id-ID"/>
                </a:p>
              </p:txBody>
            </p:sp>
            <p:sp>
              <p:nvSpPr>
                <p:cNvPr id="15563" name="Freeform 201"/>
                <p:cNvSpPr>
                  <a:spLocks/>
                </p:cNvSpPr>
                <p:nvPr/>
              </p:nvSpPr>
              <p:spPr bwMode="auto">
                <a:xfrm>
                  <a:off x="4335" y="1401"/>
                  <a:ext cx="263" cy="225"/>
                </a:xfrm>
                <a:custGeom>
                  <a:avLst/>
                  <a:gdLst>
                    <a:gd name="T0" fmla="*/ 0 w 527"/>
                    <a:gd name="T1" fmla="*/ 0 h 451"/>
                    <a:gd name="T2" fmla="*/ 0 w 527"/>
                    <a:gd name="T3" fmla="*/ 2 h 451"/>
                    <a:gd name="T4" fmla="*/ 0 w 527"/>
                    <a:gd name="T5" fmla="*/ 4 h 451"/>
                    <a:gd name="T6" fmla="*/ 4 w 527"/>
                    <a:gd name="T7" fmla="*/ 6 h 451"/>
                    <a:gd name="T8" fmla="*/ 8 w 527"/>
                    <a:gd name="T9" fmla="*/ 7 h 451"/>
                    <a:gd name="T10" fmla="*/ 7 w 527"/>
                    <a:gd name="T11" fmla="*/ 4 h 451"/>
                    <a:gd name="T12" fmla="*/ 0 w 527"/>
                    <a:gd name="T13" fmla="*/ 0 h 451"/>
                    <a:gd name="T14" fmla="*/ 0 w 527"/>
                    <a:gd name="T15" fmla="*/ 0 h 45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451"/>
                    <a:gd name="T26" fmla="*/ 527 w 527"/>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451">
                      <a:moveTo>
                        <a:pt x="0" y="0"/>
                      </a:moveTo>
                      <a:lnTo>
                        <a:pt x="0" y="141"/>
                      </a:lnTo>
                      <a:lnTo>
                        <a:pt x="63" y="281"/>
                      </a:lnTo>
                      <a:lnTo>
                        <a:pt x="302" y="422"/>
                      </a:lnTo>
                      <a:lnTo>
                        <a:pt x="527" y="451"/>
                      </a:lnTo>
                      <a:lnTo>
                        <a:pt x="456" y="260"/>
                      </a:lnTo>
                      <a:lnTo>
                        <a:pt x="0" y="0"/>
                      </a:lnTo>
                      <a:close/>
                    </a:path>
                  </a:pathLst>
                </a:custGeom>
                <a:solidFill>
                  <a:srgbClr val="A3A3D6"/>
                </a:solidFill>
                <a:ln w="9525">
                  <a:noFill/>
                  <a:round/>
                  <a:headEnd/>
                  <a:tailEnd/>
                </a:ln>
              </p:spPr>
              <p:txBody>
                <a:bodyPr/>
                <a:lstStyle/>
                <a:p>
                  <a:endParaRPr lang="id-ID"/>
                </a:p>
              </p:txBody>
            </p:sp>
            <p:sp>
              <p:nvSpPr>
                <p:cNvPr id="15564" name="Freeform 202"/>
                <p:cNvSpPr>
                  <a:spLocks/>
                </p:cNvSpPr>
                <p:nvPr/>
              </p:nvSpPr>
              <p:spPr bwMode="auto">
                <a:xfrm>
                  <a:off x="4311" y="2115"/>
                  <a:ext cx="432" cy="151"/>
                </a:xfrm>
                <a:custGeom>
                  <a:avLst/>
                  <a:gdLst>
                    <a:gd name="T0" fmla="*/ 1 w 864"/>
                    <a:gd name="T1" fmla="*/ 2 h 302"/>
                    <a:gd name="T2" fmla="*/ 3 w 864"/>
                    <a:gd name="T3" fmla="*/ 1 h 302"/>
                    <a:gd name="T4" fmla="*/ 5 w 864"/>
                    <a:gd name="T5" fmla="*/ 2 h 302"/>
                    <a:gd name="T6" fmla="*/ 10 w 864"/>
                    <a:gd name="T7" fmla="*/ 5 h 302"/>
                    <a:gd name="T8" fmla="*/ 13 w 864"/>
                    <a:gd name="T9" fmla="*/ 5 h 302"/>
                    <a:gd name="T10" fmla="*/ 14 w 864"/>
                    <a:gd name="T11" fmla="*/ 5 h 302"/>
                    <a:gd name="T12" fmla="*/ 10 w 864"/>
                    <a:gd name="T13" fmla="*/ 3 h 302"/>
                    <a:gd name="T14" fmla="*/ 5 w 864"/>
                    <a:gd name="T15" fmla="*/ 1 h 302"/>
                    <a:gd name="T16" fmla="*/ 3 w 864"/>
                    <a:gd name="T17" fmla="*/ 0 h 302"/>
                    <a:gd name="T18" fmla="*/ 0 w 864"/>
                    <a:gd name="T19" fmla="*/ 1 h 302"/>
                    <a:gd name="T20" fmla="*/ 1 w 864"/>
                    <a:gd name="T21" fmla="*/ 2 h 302"/>
                    <a:gd name="T22" fmla="*/ 1 w 864"/>
                    <a:gd name="T23" fmla="*/ 2 h 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302"/>
                    <a:gd name="T38" fmla="*/ 864 w 864"/>
                    <a:gd name="T39" fmla="*/ 302 h 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302">
                      <a:moveTo>
                        <a:pt x="21" y="180"/>
                      </a:moveTo>
                      <a:lnTo>
                        <a:pt x="131" y="102"/>
                      </a:lnTo>
                      <a:lnTo>
                        <a:pt x="275" y="140"/>
                      </a:lnTo>
                      <a:lnTo>
                        <a:pt x="583" y="302"/>
                      </a:lnTo>
                      <a:lnTo>
                        <a:pt x="781" y="302"/>
                      </a:lnTo>
                      <a:lnTo>
                        <a:pt x="864" y="269"/>
                      </a:lnTo>
                      <a:lnTo>
                        <a:pt x="634" y="222"/>
                      </a:lnTo>
                      <a:lnTo>
                        <a:pt x="266" y="77"/>
                      </a:lnTo>
                      <a:lnTo>
                        <a:pt x="173" y="0"/>
                      </a:lnTo>
                      <a:lnTo>
                        <a:pt x="0" y="98"/>
                      </a:lnTo>
                      <a:lnTo>
                        <a:pt x="21" y="180"/>
                      </a:lnTo>
                      <a:close/>
                    </a:path>
                  </a:pathLst>
                </a:custGeom>
                <a:solidFill>
                  <a:srgbClr val="000000"/>
                </a:solidFill>
                <a:ln w="9525">
                  <a:noFill/>
                  <a:round/>
                  <a:headEnd/>
                  <a:tailEnd/>
                </a:ln>
              </p:spPr>
              <p:txBody>
                <a:bodyPr/>
                <a:lstStyle/>
                <a:p>
                  <a:endParaRPr lang="id-ID"/>
                </a:p>
              </p:txBody>
            </p:sp>
            <p:sp>
              <p:nvSpPr>
                <p:cNvPr id="15565" name="Freeform 203"/>
                <p:cNvSpPr>
                  <a:spLocks/>
                </p:cNvSpPr>
                <p:nvPr/>
              </p:nvSpPr>
              <p:spPr bwMode="auto">
                <a:xfrm>
                  <a:off x="4332" y="2255"/>
                  <a:ext cx="247" cy="300"/>
                </a:xfrm>
                <a:custGeom>
                  <a:avLst/>
                  <a:gdLst>
                    <a:gd name="T0" fmla="*/ 4 w 494"/>
                    <a:gd name="T1" fmla="*/ 3 h 599"/>
                    <a:gd name="T2" fmla="*/ 7 w 494"/>
                    <a:gd name="T3" fmla="*/ 6 h 599"/>
                    <a:gd name="T4" fmla="*/ 8 w 494"/>
                    <a:gd name="T5" fmla="*/ 7 h 599"/>
                    <a:gd name="T6" fmla="*/ 7 w 494"/>
                    <a:gd name="T7" fmla="*/ 10 h 599"/>
                    <a:gd name="T8" fmla="*/ 7 w 494"/>
                    <a:gd name="T9" fmla="*/ 8 h 599"/>
                    <a:gd name="T10" fmla="*/ 4 w 494"/>
                    <a:gd name="T11" fmla="*/ 6 h 599"/>
                    <a:gd name="T12" fmla="*/ 6 w 494"/>
                    <a:gd name="T13" fmla="*/ 6 h 599"/>
                    <a:gd name="T14" fmla="*/ 4 w 494"/>
                    <a:gd name="T15" fmla="*/ 4 h 599"/>
                    <a:gd name="T16" fmla="*/ 0 w 494"/>
                    <a:gd name="T17" fmla="*/ 4 h 599"/>
                    <a:gd name="T18" fmla="*/ 3 w 494"/>
                    <a:gd name="T19" fmla="*/ 3 h 599"/>
                    <a:gd name="T20" fmla="*/ 3 w 494"/>
                    <a:gd name="T21" fmla="*/ 0 h 599"/>
                    <a:gd name="T22" fmla="*/ 4 w 494"/>
                    <a:gd name="T23" fmla="*/ 2 h 599"/>
                    <a:gd name="T24" fmla="*/ 7 w 494"/>
                    <a:gd name="T25" fmla="*/ 2 h 599"/>
                    <a:gd name="T26" fmla="*/ 4 w 494"/>
                    <a:gd name="T27" fmla="*/ 3 h 599"/>
                    <a:gd name="T28" fmla="*/ 4 w 494"/>
                    <a:gd name="T29" fmla="*/ 3 h 5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
                    <a:gd name="T46" fmla="*/ 0 h 599"/>
                    <a:gd name="T47" fmla="*/ 494 w 494"/>
                    <a:gd name="T48" fmla="*/ 599 h 5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 h="599">
                      <a:moveTo>
                        <a:pt x="245" y="135"/>
                      </a:moveTo>
                      <a:lnTo>
                        <a:pt x="416" y="338"/>
                      </a:lnTo>
                      <a:lnTo>
                        <a:pt x="494" y="401"/>
                      </a:lnTo>
                      <a:lnTo>
                        <a:pt x="431" y="599"/>
                      </a:lnTo>
                      <a:lnTo>
                        <a:pt x="385" y="494"/>
                      </a:lnTo>
                      <a:lnTo>
                        <a:pt x="193" y="380"/>
                      </a:lnTo>
                      <a:lnTo>
                        <a:pt x="380" y="384"/>
                      </a:lnTo>
                      <a:lnTo>
                        <a:pt x="218" y="243"/>
                      </a:lnTo>
                      <a:lnTo>
                        <a:pt x="0" y="249"/>
                      </a:lnTo>
                      <a:lnTo>
                        <a:pt x="188" y="180"/>
                      </a:lnTo>
                      <a:lnTo>
                        <a:pt x="131" y="0"/>
                      </a:lnTo>
                      <a:lnTo>
                        <a:pt x="233" y="97"/>
                      </a:lnTo>
                      <a:lnTo>
                        <a:pt x="421" y="114"/>
                      </a:lnTo>
                      <a:lnTo>
                        <a:pt x="245" y="135"/>
                      </a:lnTo>
                      <a:close/>
                    </a:path>
                  </a:pathLst>
                </a:custGeom>
                <a:solidFill>
                  <a:srgbClr val="000000"/>
                </a:solidFill>
                <a:ln w="9525">
                  <a:noFill/>
                  <a:round/>
                  <a:headEnd/>
                  <a:tailEnd/>
                </a:ln>
              </p:spPr>
              <p:txBody>
                <a:bodyPr/>
                <a:lstStyle/>
                <a:p>
                  <a:endParaRPr lang="id-ID"/>
                </a:p>
              </p:txBody>
            </p:sp>
            <p:sp>
              <p:nvSpPr>
                <p:cNvPr id="15566" name="Freeform 204"/>
                <p:cNvSpPr>
                  <a:spLocks/>
                </p:cNvSpPr>
                <p:nvPr/>
              </p:nvSpPr>
              <p:spPr bwMode="auto">
                <a:xfrm>
                  <a:off x="4397" y="2622"/>
                  <a:ext cx="132" cy="566"/>
                </a:xfrm>
                <a:custGeom>
                  <a:avLst/>
                  <a:gdLst>
                    <a:gd name="T0" fmla="*/ 3 w 264"/>
                    <a:gd name="T1" fmla="*/ 0 h 1131"/>
                    <a:gd name="T2" fmla="*/ 3 w 264"/>
                    <a:gd name="T3" fmla="*/ 9 h 1131"/>
                    <a:gd name="T4" fmla="*/ 0 w 264"/>
                    <a:gd name="T5" fmla="*/ 17 h 1131"/>
                    <a:gd name="T6" fmla="*/ 2 w 264"/>
                    <a:gd name="T7" fmla="*/ 18 h 1131"/>
                    <a:gd name="T8" fmla="*/ 4 w 264"/>
                    <a:gd name="T9" fmla="*/ 10 h 1131"/>
                    <a:gd name="T10" fmla="*/ 3 w 264"/>
                    <a:gd name="T11" fmla="*/ 0 h 1131"/>
                    <a:gd name="T12" fmla="*/ 3 w 264"/>
                    <a:gd name="T13" fmla="*/ 0 h 1131"/>
                    <a:gd name="T14" fmla="*/ 0 60000 65536"/>
                    <a:gd name="T15" fmla="*/ 0 60000 65536"/>
                    <a:gd name="T16" fmla="*/ 0 60000 65536"/>
                    <a:gd name="T17" fmla="*/ 0 60000 65536"/>
                    <a:gd name="T18" fmla="*/ 0 60000 65536"/>
                    <a:gd name="T19" fmla="*/ 0 60000 65536"/>
                    <a:gd name="T20" fmla="*/ 0 60000 65536"/>
                    <a:gd name="T21" fmla="*/ 0 w 264"/>
                    <a:gd name="T22" fmla="*/ 0 h 1131"/>
                    <a:gd name="T23" fmla="*/ 264 w 264"/>
                    <a:gd name="T24" fmla="*/ 1131 h 1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131">
                      <a:moveTo>
                        <a:pt x="213" y="0"/>
                      </a:moveTo>
                      <a:lnTo>
                        <a:pt x="197" y="536"/>
                      </a:lnTo>
                      <a:lnTo>
                        <a:pt x="0" y="1051"/>
                      </a:lnTo>
                      <a:lnTo>
                        <a:pt x="180" y="1131"/>
                      </a:lnTo>
                      <a:lnTo>
                        <a:pt x="264" y="577"/>
                      </a:lnTo>
                      <a:lnTo>
                        <a:pt x="213" y="0"/>
                      </a:lnTo>
                      <a:close/>
                    </a:path>
                  </a:pathLst>
                </a:custGeom>
                <a:solidFill>
                  <a:srgbClr val="000000"/>
                </a:solidFill>
                <a:ln w="9525">
                  <a:noFill/>
                  <a:round/>
                  <a:headEnd/>
                  <a:tailEnd/>
                </a:ln>
              </p:spPr>
              <p:txBody>
                <a:bodyPr/>
                <a:lstStyle/>
                <a:p>
                  <a:endParaRPr lang="id-ID"/>
                </a:p>
              </p:txBody>
            </p:sp>
            <p:sp>
              <p:nvSpPr>
                <p:cNvPr id="15567" name="Freeform 205"/>
                <p:cNvSpPr>
                  <a:spLocks/>
                </p:cNvSpPr>
                <p:nvPr/>
              </p:nvSpPr>
              <p:spPr bwMode="auto">
                <a:xfrm>
                  <a:off x="4158" y="2622"/>
                  <a:ext cx="163" cy="175"/>
                </a:xfrm>
                <a:custGeom>
                  <a:avLst/>
                  <a:gdLst>
                    <a:gd name="T0" fmla="*/ 0 w 327"/>
                    <a:gd name="T1" fmla="*/ 0 h 349"/>
                    <a:gd name="T2" fmla="*/ 5 w 327"/>
                    <a:gd name="T3" fmla="*/ 2 h 349"/>
                    <a:gd name="T4" fmla="*/ 3 w 327"/>
                    <a:gd name="T5" fmla="*/ 3 h 349"/>
                    <a:gd name="T6" fmla="*/ 2 w 327"/>
                    <a:gd name="T7" fmla="*/ 6 h 349"/>
                    <a:gd name="T8" fmla="*/ 0 w 327"/>
                    <a:gd name="T9" fmla="*/ 1 h 349"/>
                    <a:gd name="T10" fmla="*/ 0 w 327"/>
                    <a:gd name="T11" fmla="*/ 0 h 349"/>
                    <a:gd name="T12" fmla="*/ 0 w 327"/>
                    <a:gd name="T13" fmla="*/ 0 h 349"/>
                    <a:gd name="T14" fmla="*/ 0 60000 65536"/>
                    <a:gd name="T15" fmla="*/ 0 60000 65536"/>
                    <a:gd name="T16" fmla="*/ 0 60000 65536"/>
                    <a:gd name="T17" fmla="*/ 0 60000 65536"/>
                    <a:gd name="T18" fmla="*/ 0 60000 65536"/>
                    <a:gd name="T19" fmla="*/ 0 60000 65536"/>
                    <a:gd name="T20" fmla="*/ 0 60000 65536"/>
                    <a:gd name="T21" fmla="*/ 0 w 327"/>
                    <a:gd name="T22" fmla="*/ 0 h 349"/>
                    <a:gd name="T23" fmla="*/ 327 w 327"/>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349">
                      <a:moveTo>
                        <a:pt x="21" y="0"/>
                      </a:moveTo>
                      <a:lnTo>
                        <a:pt x="327" y="98"/>
                      </a:lnTo>
                      <a:lnTo>
                        <a:pt x="207" y="167"/>
                      </a:lnTo>
                      <a:lnTo>
                        <a:pt x="156" y="349"/>
                      </a:lnTo>
                      <a:lnTo>
                        <a:pt x="0" y="51"/>
                      </a:lnTo>
                      <a:lnTo>
                        <a:pt x="21" y="0"/>
                      </a:lnTo>
                      <a:close/>
                    </a:path>
                  </a:pathLst>
                </a:custGeom>
                <a:solidFill>
                  <a:srgbClr val="000000"/>
                </a:solidFill>
                <a:ln w="9525">
                  <a:noFill/>
                  <a:round/>
                  <a:headEnd/>
                  <a:tailEnd/>
                </a:ln>
              </p:spPr>
              <p:txBody>
                <a:bodyPr/>
                <a:lstStyle/>
                <a:p>
                  <a:endParaRPr lang="id-ID"/>
                </a:p>
              </p:txBody>
            </p:sp>
            <p:sp>
              <p:nvSpPr>
                <p:cNvPr id="15568" name="Freeform 206"/>
                <p:cNvSpPr>
                  <a:spLocks/>
                </p:cNvSpPr>
                <p:nvPr/>
              </p:nvSpPr>
              <p:spPr bwMode="auto">
                <a:xfrm>
                  <a:off x="4544" y="1515"/>
                  <a:ext cx="552" cy="476"/>
                </a:xfrm>
                <a:custGeom>
                  <a:avLst/>
                  <a:gdLst>
                    <a:gd name="T0" fmla="*/ 2 w 1104"/>
                    <a:gd name="T1" fmla="*/ 1 h 952"/>
                    <a:gd name="T2" fmla="*/ 5 w 1104"/>
                    <a:gd name="T3" fmla="*/ 2 h 952"/>
                    <a:gd name="T4" fmla="*/ 12 w 1104"/>
                    <a:gd name="T5" fmla="*/ 7 h 952"/>
                    <a:gd name="T6" fmla="*/ 15 w 1104"/>
                    <a:gd name="T7" fmla="*/ 7 h 952"/>
                    <a:gd name="T8" fmla="*/ 17 w 1104"/>
                    <a:gd name="T9" fmla="*/ 12 h 952"/>
                    <a:gd name="T10" fmla="*/ 14 w 1104"/>
                    <a:gd name="T11" fmla="*/ 15 h 952"/>
                    <a:gd name="T12" fmla="*/ 10 w 1104"/>
                    <a:gd name="T13" fmla="*/ 15 h 952"/>
                    <a:gd name="T14" fmla="*/ 6 w 1104"/>
                    <a:gd name="T15" fmla="*/ 14 h 952"/>
                    <a:gd name="T16" fmla="*/ 3 w 1104"/>
                    <a:gd name="T17" fmla="*/ 7 h 952"/>
                    <a:gd name="T18" fmla="*/ 2 w 1104"/>
                    <a:gd name="T19" fmla="*/ 5 h 952"/>
                    <a:gd name="T20" fmla="*/ 0 w 1104"/>
                    <a:gd name="T21" fmla="*/ 0 h 952"/>
                    <a:gd name="T22" fmla="*/ 1 w 1104"/>
                    <a:gd name="T23" fmla="*/ 0 h 952"/>
                    <a:gd name="T24" fmla="*/ 2 w 1104"/>
                    <a:gd name="T25" fmla="*/ 1 h 952"/>
                    <a:gd name="T26" fmla="*/ 2 w 1104"/>
                    <a:gd name="T27" fmla="*/ 1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952"/>
                    <a:gd name="T44" fmla="*/ 1104 w 1104"/>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952">
                      <a:moveTo>
                        <a:pt x="164" y="38"/>
                      </a:moveTo>
                      <a:lnTo>
                        <a:pt x="377" y="112"/>
                      </a:lnTo>
                      <a:lnTo>
                        <a:pt x="776" y="414"/>
                      </a:lnTo>
                      <a:lnTo>
                        <a:pt x="1013" y="496"/>
                      </a:lnTo>
                      <a:lnTo>
                        <a:pt x="1104" y="755"/>
                      </a:lnTo>
                      <a:lnTo>
                        <a:pt x="928" y="952"/>
                      </a:lnTo>
                      <a:lnTo>
                        <a:pt x="641" y="903"/>
                      </a:lnTo>
                      <a:lnTo>
                        <a:pt x="392" y="852"/>
                      </a:lnTo>
                      <a:lnTo>
                        <a:pt x="192" y="489"/>
                      </a:lnTo>
                      <a:lnTo>
                        <a:pt x="156" y="261"/>
                      </a:lnTo>
                      <a:lnTo>
                        <a:pt x="0" y="0"/>
                      </a:lnTo>
                      <a:lnTo>
                        <a:pt x="126" y="0"/>
                      </a:lnTo>
                      <a:lnTo>
                        <a:pt x="164" y="38"/>
                      </a:lnTo>
                      <a:close/>
                    </a:path>
                  </a:pathLst>
                </a:custGeom>
                <a:solidFill>
                  <a:srgbClr val="92E5CE"/>
                </a:solidFill>
                <a:ln w="9525">
                  <a:noFill/>
                  <a:round/>
                  <a:headEnd/>
                  <a:tailEnd/>
                </a:ln>
              </p:spPr>
              <p:txBody>
                <a:bodyPr/>
                <a:lstStyle/>
                <a:p>
                  <a:endParaRPr lang="id-ID"/>
                </a:p>
              </p:txBody>
            </p:sp>
            <p:sp>
              <p:nvSpPr>
                <p:cNvPr id="15569" name="Freeform 207"/>
                <p:cNvSpPr>
                  <a:spLocks/>
                </p:cNvSpPr>
                <p:nvPr/>
              </p:nvSpPr>
              <p:spPr bwMode="auto">
                <a:xfrm>
                  <a:off x="4462" y="3172"/>
                  <a:ext cx="406" cy="109"/>
                </a:xfrm>
                <a:custGeom>
                  <a:avLst/>
                  <a:gdLst>
                    <a:gd name="T0" fmla="*/ 2 w 811"/>
                    <a:gd name="T1" fmla="*/ 0 h 219"/>
                    <a:gd name="T2" fmla="*/ 4 w 811"/>
                    <a:gd name="T3" fmla="*/ 0 h 219"/>
                    <a:gd name="T4" fmla="*/ 6 w 811"/>
                    <a:gd name="T5" fmla="*/ 0 h 219"/>
                    <a:gd name="T6" fmla="*/ 10 w 811"/>
                    <a:gd name="T7" fmla="*/ 1 h 219"/>
                    <a:gd name="T8" fmla="*/ 13 w 811"/>
                    <a:gd name="T9" fmla="*/ 2 h 219"/>
                    <a:gd name="T10" fmla="*/ 13 w 811"/>
                    <a:gd name="T11" fmla="*/ 3 h 219"/>
                    <a:gd name="T12" fmla="*/ 3 w 811"/>
                    <a:gd name="T13" fmla="*/ 3 h 219"/>
                    <a:gd name="T14" fmla="*/ 0 w 811"/>
                    <a:gd name="T15" fmla="*/ 2 h 219"/>
                    <a:gd name="T16" fmla="*/ 1 w 811"/>
                    <a:gd name="T17" fmla="*/ 0 h 219"/>
                    <a:gd name="T18" fmla="*/ 2 w 811"/>
                    <a:gd name="T19" fmla="*/ 0 h 219"/>
                    <a:gd name="T20" fmla="*/ 2 w 811"/>
                    <a:gd name="T21" fmla="*/ 0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1"/>
                    <a:gd name="T34" fmla="*/ 0 h 219"/>
                    <a:gd name="T35" fmla="*/ 811 w 811"/>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1" h="219">
                      <a:moveTo>
                        <a:pt x="87" y="21"/>
                      </a:moveTo>
                      <a:lnTo>
                        <a:pt x="239" y="57"/>
                      </a:lnTo>
                      <a:lnTo>
                        <a:pt x="348" y="0"/>
                      </a:lnTo>
                      <a:lnTo>
                        <a:pt x="623" y="74"/>
                      </a:lnTo>
                      <a:lnTo>
                        <a:pt x="790" y="156"/>
                      </a:lnTo>
                      <a:lnTo>
                        <a:pt x="811" y="204"/>
                      </a:lnTo>
                      <a:lnTo>
                        <a:pt x="188" y="219"/>
                      </a:lnTo>
                      <a:lnTo>
                        <a:pt x="0" y="183"/>
                      </a:lnTo>
                      <a:lnTo>
                        <a:pt x="21" y="48"/>
                      </a:lnTo>
                      <a:lnTo>
                        <a:pt x="87" y="21"/>
                      </a:lnTo>
                      <a:close/>
                    </a:path>
                  </a:pathLst>
                </a:custGeom>
                <a:solidFill>
                  <a:srgbClr val="C28F66"/>
                </a:solidFill>
                <a:ln w="9525">
                  <a:noFill/>
                  <a:round/>
                  <a:headEnd/>
                  <a:tailEnd/>
                </a:ln>
              </p:spPr>
              <p:txBody>
                <a:bodyPr/>
                <a:lstStyle/>
                <a:p>
                  <a:endParaRPr lang="id-ID"/>
                </a:p>
              </p:txBody>
            </p:sp>
            <p:sp>
              <p:nvSpPr>
                <p:cNvPr id="15570" name="Freeform 208"/>
                <p:cNvSpPr>
                  <a:spLocks/>
                </p:cNvSpPr>
                <p:nvPr/>
              </p:nvSpPr>
              <p:spPr bwMode="auto">
                <a:xfrm>
                  <a:off x="4338" y="1183"/>
                  <a:ext cx="419" cy="373"/>
                </a:xfrm>
                <a:custGeom>
                  <a:avLst/>
                  <a:gdLst>
                    <a:gd name="T0" fmla="*/ 10 w 838"/>
                    <a:gd name="T1" fmla="*/ 11 h 745"/>
                    <a:gd name="T2" fmla="*/ 11 w 838"/>
                    <a:gd name="T3" fmla="*/ 10 h 745"/>
                    <a:gd name="T4" fmla="*/ 12 w 838"/>
                    <a:gd name="T5" fmla="*/ 9 h 745"/>
                    <a:gd name="T6" fmla="*/ 13 w 838"/>
                    <a:gd name="T7" fmla="*/ 8 h 745"/>
                    <a:gd name="T8" fmla="*/ 13 w 838"/>
                    <a:gd name="T9" fmla="*/ 6 h 745"/>
                    <a:gd name="T10" fmla="*/ 13 w 838"/>
                    <a:gd name="T11" fmla="*/ 4 h 745"/>
                    <a:gd name="T12" fmla="*/ 13 w 838"/>
                    <a:gd name="T13" fmla="*/ 3 h 745"/>
                    <a:gd name="T14" fmla="*/ 13 w 838"/>
                    <a:gd name="T15" fmla="*/ 2 h 745"/>
                    <a:gd name="T16" fmla="*/ 13 w 838"/>
                    <a:gd name="T17" fmla="*/ 2 h 745"/>
                    <a:gd name="T18" fmla="*/ 12 w 838"/>
                    <a:gd name="T19" fmla="*/ 2 h 745"/>
                    <a:gd name="T20" fmla="*/ 12 w 838"/>
                    <a:gd name="T21" fmla="*/ 1 h 745"/>
                    <a:gd name="T22" fmla="*/ 11 w 838"/>
                    <a:gd name="T23" fmla="*/ 1 h 745"/>
                    <a:gd name="T24" fmla="*/ 10 w 838"/>
                    <a:gd name="T25" fmla="*/ 1 h 745"/>
                    <a:gd name="T26" fmla="*/ 9 w 838"/>
                    <a:gd name="T27" fmla="*/ 0 h 745"/>
                    <a:gd name="T28" fmla="*/ 7 w 838"/>
                    <a:gd name="T29" fmla="*/ 1 h 745"/>
                    <a:gd name="T30" fmla="*/ 5 w 838"/>
                    <a:gd name="T31" fmla="*/ 1 h 745"/>
                    <a:gd name="T32" fmla="*/ 5 w 838"/>
                    <a:gd name="T33" fmla="*/ 2 h 745"/>
                    <a:gd name="T34" fmla="*/ 3 w 838"/>
                    <a:gd name="T35" fmla="*/ 2 h 745"/>
                    <a:gd name="T36" fmla="*/ 3 w 838"/>
                    <a:gd name="T37" fmla="*/ 3 h 745"/>
                    <a:gd name="T38" fmla="*/ 2 w 838"/>
                    <a:gd name="T39" fmla="*/ 4 h 745"/>
                    <a:gd name="T40" fmla="*/ 1 w 838"/>
                    <a:gd name="T41" fmla="*/ 5 h 745"/>
                    <a:gd name="T42" fmla="*/ 1 w 838"/>
                    <a:gd name="T43" fmla="*/ 6 h 745"/>
                    <a:gd name="T44" fmla="*/ 0 w 838"/>
                    <a:gd name="T45" fmla="*/ 8 h 745"/>
                    <a:gd name="T46" fmla="*/ 1 w 838"/>
                    <a:gd name="T47" fmla="*/ 9 h 745"/>
                    <a:gd name="T48" fmla="*/ 1 w 838"/>
                    <a:gd name="T49" fmla="*/ 10 h 745"/>
                    <a:gd name="T50" fmla="*/ 1 w 838"/>
                    <a:gd name="T51" fmla="*/ 11 h 745"/>
                    <a:gd name="T52" fmla="*/ 2 w 838"/>
                    <a:gd name="T53" fmla="*/ 11 h 745"/>
                    <a:gd name="T54" fmla="*/ 2 w 838"/>
                    <a:gd name="T55" fmla="*/ 11 h 745"/>
                    <a:gd name="T56" fmla="*/ 3 w 838"/>
                    <a:gd name="T57" fmla="*/ 12 h 745"/>
                    <a:gd name="T58" fmla="*/ 3 w 838"/>
                    <a:gd name="T59" fmla="*/ 12 h 745"/>
                    <a:gd name="T60" fmla="*/ 5 w 838"/>
                    <a:gd name="T61" fmla="*/ 12 h 745"/>
                    <a:gd name="T62" fmla="*/ 7 w 838"/>
                    <a:gd name="T63" fmla="*/ 12 h 745"/>
                    <a:gd name="T64" fmla="*/ 9 w 838"/>
                    <a:gd name="T65" fmla="*/ 11 h 745"/>
                    <a:gd name="T66" fmla="*/ 9 w 838"/>
                    <a:gd name="T67" fmla="*/ 11 h 745"/>
                    <a:gd name="T68" fmla="*/ 10 w 838"/>
                    <a:gd name="T69" fmla="*/ 11 h 745"/>
                    <a:gd name="T70" fmla="*/ 10 w 838"/>
                    <a:gd name="T71" fmla="*/ 11 h 7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
                    <a:gd name="T109" fmla="*/ 0 h 745"/>
                    <a:gd name="T110" fmla="*/ 838 w 838"/>
                    <a:gd name="T111" fmla="*/ 745 h 7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 h="745">
                      <a:moveTo>
                        <a:pt x="600" y="642"/>
                      </a:moveTo>
                      <a:lnTo>
                        <a:pt x="673" y="585"/>
                      </a:lnTo>
                      <a:lnTo>
                        <a:pt x="733" y="521"/>
                      </a:lnTo>
                      <a:lnTo>
                        <a:pt x="781" y="452"/>
                      </a:lnTo>
                      <a:lnTo>
                        <a:pt x="815" y="382"/>
                      </a:lnTo>
                      <a:lnTo>
                        <a:pt x="838" y="241"/>
                      </a:lnTo>
                      <a:lnTo>
                        <a:pt x="825" y="177"/>
                      </a:lnTo>
                      <a:lnTo>
                        <a:pt x="796" y="116"/>
                      </a:lnTo>
                      <a:lnTo>
                        <a:pt x="775" y="89"/>
                      </a:lnTo>
                      <a:lnTo>
                        <a:pt x="752" y="66"/>
                      </a:lnTo>
                      <a:lnTo>
                        <a:pt x="726" y="47"/>
                      </a:lnTo>
                      <a:lnTo>
                        <a:pt x="695" y="30"/>
                      </a:lnTo>
                      <a:lnTo>
                        <a:pt x="629" y="9"/>
                      </a:lnTo>
                      <a:lnTo>
                        <a:pt x="557" y="0"/>
                      </a:lnTo>
                      <a:lnTo>
                        <a:pt x="397" y="24"/>
                      </a:lnTo>
                      <a:lnTo>
                        <a:pt x="315" y="55"/>
                      </a:lnTo>
                      <a:lnTo>
                        <a:pt x="275" y="78"/>
                      </a:lnTo>
                      <a:lnTo>
                        <a:pt x="236" y="102"/>
                      </a:lnTo>
                      <a:lnTo>
                        <a:pt x="163" y="159"/>
                      </a:lnTo>
                      <a:lnTo>
                        <a:pt x="104" y="222"/>
                      </a:lnTo>
                      <a:lnTo>
                        <a:pt x="57" y="291"/>
                      </a:lnTo>
                      <a:lnTo>
                        <a:pt x="23" y="363"/>
                      </a:lnTo>
                      <a:lnTo>
                        <a:pt x="0" y="503"/>
                      </a:lnTo>
                      <a:lnTo>
                        <a:pt x="11" y="568"/>
                      </a:lnTo>
                      <a:lnTo>
                        <a:pt x="40" y="627"/>
                      </a:lnTo>
                      <a:lnTo>
                        <a:pt x="61" y="654"/>
                      </a:lnTo>
                      <a:lnTo>
                        <a:pt x="85" y="676"/>
                      </a:lnTo>
                      <a:lnTo>
                        <a:pt x="112" y="697"/>
                      </a:lnTo>
                      <a:lnTo>
                        <a:pt x="142" y="713"/>
                      </a:lnTo>
                      <a:lnTo>
                        <a:pt x="207" y="735"/>
                      </a:lnTo>
                      <a:lnTo>
                        <a:pt x="281" y="745"/>
                      </a:lnTo>
                      <a:lnTo>
                        <a:pt x="441" y="720"/>
                      </a:lnTo>
                      <a:lnTo>
                        <a:pt x="521" y="688"/>
                      </a:lnTo>
                      <a:lnTo>
                        <a:pt x="562" y="667"/>
                      </a:lnTo>
                      <a:lnTo>
                        <a:pt x="600" y="642"/>
                      </a:lnTo>
                      <a:close/>
                    </a:path>
                  </a:pathLst>
                </a:custGeom>
                <a:solidFill>
                  <a:srgbClr val="FFD6C9"/>
                </a:solidFill>
                <a:ln w="9525">
                  <a:noFill/>
                  <a:round/>
                  <a:headEnd/>
                  <a:tailEnd/>
                </a:ln>
              </p:spPr>
              <p:txBody>
                <a:bodyPr/>
                <a:lstStyle/>
                <a:p>
                  <a:endParaRPr lang="id-ID"/>
                </a:p>
              </p:txBody>
            </p:sp>
            <p:sp>
              <p:nvSpPr>
                <p:cNvPr id="15571" name="Freeform 209"/>
                <p:cNvSpPr>
                  <a:spLocks/>
                </p:cNvSpPr>
                <p:nvPr/>
              </p:nvSpPr>
              <p:spPr bwMode="auto">
                <a:xfrm>
                  <a:off x="4414" y="1200"/>
                  <a:ext cx="163" cy="169"/>
                </a:xfrm>
                <a:custGeom>
                  <a:avLst/>
                  <a:gdLst>
                    <a:gd name="T0" fmla="*/ 1 w 325"/>
                    <a:gd name="T1" fmla="*/ 4 h 336"/>
                    <a:gd name="T2" fmla="*/ 0 w 325"/>
                    <a:gd name="T3" fmla="*/ 3 h 336"/>
                    <a:gd name="T4" fmla="*/ 1 w 325"/>
                    <a:gd name="T5" fmla="*/ 2 h 336"/>
                    <a:gd name="T6" fmla="*/ 1 w 325"/>
                    <a:gd name="T7" fmla="*/ 1 h 336"/>
                    <a:gd name="T8" fmla="*/ 3 w 325"/>
                    <a:gd name="T9" fmla="*/ 0 h 336"/>
                    <a:gd name="T10" fmla="*/ 4 w 325"/>
                    <a:gd name="T11" fmla="*/ 1 h 336"/>
                    <a:gd name="T12" fmla="*/ 6 w 325"/>
                    <a:gd name="T13" fmla="*/ 3 h 336"/>
                    <a:gd name="T14" fmla="*/ 6 w 325"/>
                    <a:gd name="T15" fmla="*/ 5 h 336"/>
                    <a:gd name="T16" fmla="*/ 3 w 325"/>
                    <a:gd name="T17" fmla="*/ 6 h 336"/>
                    <a:gd name="T18" fmla="*/ 2 w 325"/>
                    <a:gd name="T19" fmla="*/ 5 h 336"/>
                    <a:gd name="T20" fmla="*/ 3 w 325"/>
                    <a:gd name="T21" fmla="*/ 4 h 336"/>
                    <a:gd name="T22" fmla="*/ 3 w 325"/>
                    <a:gd name="T23" fmla="*/ 2 h 336"/>
                    <a:gd name="T24" fmla="*/ 2 w 325"/>
                    <a:gd name="T25" fmla="*/ 3 h 336"/>
                    <a:gd name="T26" fmla="*/ 1 w 325"/>
                    <a:gd name="T27" fmla="*/ 4 h 336"/>
                    <a:gd name="T28" fmla="*/ 1 w 325"/>
                    <a:gd name="T29" fmla="*/ 4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336"/>
                    <a:gd name="T47" fmla="*/ 325 w 325"/>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336">
                      <a:moveTo>
                        <a:pt x="19" y="238"/>
                      </a:moveTo>
                      <a:lnTo>
                        <a:pt x="0" y="156"/>
                      </a:lnTo>
                      <a:lnTo>
                        <a:pt x="40" y="104"/>
                      </a:lnTo>
                      <a:lnTo>
                        <a:pt x="44" y="63"/>
                      </a:lnTo>
                      <a:lnTo>
                        <a:pt x="144" y="0"/>
                      </a:lnTo>
                      <a:lnTo>
                        <a:pt x="239" y="34"/>
                      </a:lnTo>
                      <a:lnTo>
                        <a:pt x="325" y="163"/>
                      </a:lnTo>
                      <a:lnTo>
                        <a:pt x="321" y="281"/>
                      </a:lnTo>
                      <a:lnTo>
                        <a:pt x="169" y="336"/>
                      </a:lnTo>
                      <a:lnTo>
                        <a:pt x="125" y="293"/>
                      </a:lnTo>
                      <a:lnTo>
                        <a:pt x="156" y="226"/>
                      </a:lnTo>
                      <a:lnTo>
                        <a:pt x="141" y="127"/>
                      </a:lnTo>
                      <a:lnTo>
                        <a:pt x="66" y="156"/>
                      </a:lnTo>
                      <a:lnTo>
                        <a:pt x="19" y="238"/>
                      </a:lnTo>
                      <a:close/>
                    </a:path>
                  </a:pathLst>
                </a:custGeom>
                <a:solidFill>
                  <a:srgbClr val="999999"/>
                </a:solidFill>
                <a:ln w="9525">
                  <a:noFill/>
                  <a:round/>
                  <a:headEnd/>
                  <a:tailEnd/>
                </a:ln>
              </p:spPr>
              <p:txBody>
                <a:bodyPr/>
                <a:lstStyle/>
                <a:p>
                  <a:endParaRPr lang="id-ID"/>
                </a:p>
              </p:txBody>
            </p:sp>
            <p:sp>
              <p:nvSpPr>
                <p:cNvPr id="15572" name="Freeform 210"/>
                <p:cNvSpPr>
                  <a:spLocks/>
                </p:cNvSpPr>
                <p:nvPr/>
              </p:nvSpPr>
              <p:spPr bwMode="auto">
                <a:xfrm>
                  <a:off x="4239" y="3213"/>
                  <a:ext cx="428" cy="105"/>
                </a:xfrm>
                <a:custGeom>
                  <a:avLst/>
                  <a:gdLst>
                    <a:gd name="T0" fmla="*/ 3 w 857"/>
                    <a:gd name="T1" fmla="*/ 1 h 209"/>
                    <a:gd name="T2" fmla="*/ 5 w 857"/>
                    <a:gd name="T3" fmla="*/ 0 h 209"/>
                    <a:gd name="T4" fmla="*/ 9 w 857"/>
                    <a:gd name="T5" fmla="*/ 1 h 209"/>
                    <a:gd name="T6" fmla="*/ 13 w 857"/>
                    <a:gd name="T7" fmla="*/ 3 h 209"/>
                    <a:gd name="T8" fmla="*/ 13 w 857"/>
                    <a:gd name="T9" fmla="*/ 3 h 209"/>
                    <a:gd name="T10" fmla="*/ 5 w 857"/>
                    <a:gd name="T11" fmla="*/ 4 h 209"/>
                    <a:gd name="T12" fmla="*/ 0 w 857"/>
                    <a:gd name="T13" fmla="*/ 3 h 209"/>
                    <a:gd name="T14" fmla="*/ 0 w 857"/>
                    <a:gd name="T15" fmla="*/ 1 h 209"/>
                    <a:gd name="T16" fmla="*/ 2 w 857"/>
                    <a:gd name="T17" fmla="*/ 2 h 209"/>
                    <a:gd name="T18" fmla="*/ 3 w 857"/>
                    <a:gd name="T19" fmla="*/ 1 h 209"/>
                    <a:gd name="T20" fmla="*/ 3 w 857"/>
                    <a:gd name="T21" fmla="*/ 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
                    <a:gd name="T34" fmla="*/ 0 h 209"/>
                    <a:gd name="T35" fmla="*/ 857 w 85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 h="209">
                      <a:moveTo>
                        <a:pt x="198" y="42"/>
                      </a:moveTo>
                      <a:lnTo>
                        <a:pt x="354" y="0"/>
                      </a:lnTo>
                      <a:lnTo>
                        <a:pt x="618" y="42"/>
                      </a:lnTo>
                      <a:lnTo>
                        <a:pt x="854" y="141"/>
                      </a:lnTo>
                      <a:lnTo>
                        <a:pt x="857" y="192"/>
                      </a:lnTo>
                      <a:lnTo>
                        <a:pt x="369" y="209"/>
                      </a:lnTo>
                      <a:lnTo>
                        <a:pt x="0" y="188"/>
                      </a:lnTo>
                      <a:lnTo>
                        <a:pt x="61" y="9"/>
                      </a:lnTo>
                      <a:lnTo>
                        <a:pt x="150" y="78"/>
                      </a:lnTo>
                      <a:lnTo>
                        <a:pt x="198" y="42"/>
                      </a:lnTo>
                      <a:close/>
                    </a:path>
                  </a:pathLst>
                </a:custGeom>
                <a:solidFill>
                  <a:srgbClr val="A56444"/>
                </a:solidFill>
                <a:ln w="9525">
                  <a:noFill/>
                  <a:round/>
                  <a:headEnd/>
                  <a:tailEnd/>
                </a:ln>
              </p:spPr>
              <p:txBody>
                <a:bodyPr/>
                <a:lstStyle/>
                <a:p>
                  <a:endParaRPr lang="id-ID"/>
                </a:p>
              </p:txBody>
            </p:sp>
            <p:sp>
              <p:nvSpPr>
                <p:cNvPr id="15573" name="Freeform 211"/>
                <p:cNvSpPr>
                  <a:spLocks/>
                </p:cNvSpPr>
                <p:nvPr/>
              </p:nvSpPr>
              <p:spPr bwMode="auto">
                <a:xfrm>
                  <a:off x="4629" y="1849"/>
                  <a:ext cx="284" cy="174"/>
                </a:xfrm>
                <a:custGeom>
                  <a:avLst/>
                  <a:gdLst>
                    <a:gd name="T0" fmla="*/ 7 w 569"/>
                    <a:gd name="T1" fmla="*/ 1 h 348"/>
                    <a:gd name="T2" fmla="*/ 4 w 569"/>
                    <a:gd name="T3" fmla="*/ 0 h 348"/>
                    <a:gd name="T4" fmla="*/ 2 w 569"/>
                    <a:gd name="T5" fmla="*/ 1 h 348"/>
                    <a:gd name="T6" fmla="*/ 1 w 569"/>
                    <a:gd name="T7" fmla="*/ 1 h 348"/>
                    <a:gd name="T8" fmla="*/ 0 w 569"/>
                    <a:gd name="T9" fmla="*/ 3 h 348"/>
                    <a:gd name="T10" fmla="*/ 0 w 569"/>
                    <a:gd name="T11" fmla="*/ 3 h 348"/>
                    <a:gd name="T12" fmla="*/ 1 w 569"/>
                    <a:gd name="T13" fmla="*/ 3 h 348"/>
                    <a:gd name="T14" fmla="*/ 2 w 569"/>
                    <a:gd name="T15" fmla="*/ 5 h 348"/>
                    <a:gd name="T16" fmla="*/ 5 w 569"/>
                    <a:gd name="T17" fmla="*/ 5 h 348"/>
                    <a:gd name="T18" fmla="*/ 6 w 569"/>
                    <a:gd name="T19" fmla="*/ 5 h 348"/>
                    <a:gd name="T20" fmla="*/ 6 w 569"/>
                    <a:gd name="T21" fmla="*/ 3 h 348"/>
                    <a:gd name="T22" fmla="*/ 8 w 569"/>
                    <a:gd name="T23" fmla="*/ 3 h 348"/>
                    <a:gd name="T24" fmla="*/ 8 w 569"/>
                    <a:gd name="T25" fmla="*/ 1 h 348"/>
                    <a:gd name="T26" fmla="*/ 7 w 569"/>
                    <a:gd name="T27" fmla="*/ 1 h 348"/>
                    <a:gd name="T28" fmla="*/ 7 w 569"/>
                    <a:gd name="T29" fmla="*/ 1 h 348"/>
                    <a:gd name="T30" fmla="*/ 7 w 569"/>
                    <a:gd name="T31" fmla="*/ 1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348"/>
                    <a:gd name="T50" fmla="*/ 569 w 569"/>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348">
                      <a:moveTo>
                        <a:pt x="451" y="74"/>
                      </a:moveTo>
                      <a:lnTo>
                        <a:pt x="310" y="0"/>
                      </a:lnTo>
                      <a:lnTo>
                        <a:pt x="162" y="16"/>
                      </a:lnTo>
                      <a:lnTo>
                        <a:pt x="88" y="95"/>
                      </a:lnTo>
                      <a:lnTo>
                        <a:pt x="0" y="141"/>
                      </a:lnTo>
                      <a:lnTo>
                        <a:pt x="14" y="200"/>
                      </a:lnTo>
                      <a:lnTo>
                        <a:pt x="95" y="215"/>
                      </a:lnTo>
                      <a:lnTo>
                        <a:pt x="147" y="318"/>
                      </a:lnTo>
                      <a:lnTo>
                        <a:pt x="369" y="348"/>
                      </a:lnTo>
                      <a:lnTo>
                        <a:pt x="428" y="282"/>
                      </a:lnTo>
                      <a:lnTo>
                        <a:pt x="428" y="215"/>
                      </a:lnTo>
                      <a:lnTo>
                        <a:pt x="517" y="185"/>
                      </a:lnTo>
                      <a:lnTo>
                        <a:pt x="569" y="88"/>
                      </a:lnTo>
                      <a:lnTo>
                        <a:pt x="502" y="16"/>
                      </a:lnTo>
                      <a:lnTo>
                        <a:pt x="451" y="74"/>
                      </a:lnTo>
                      <a:close/>
                    </a:path>
                  </a:pathLst>
                </a:custGeom>
                <a:solidFill>
                  <a:srgbClr val="FFD6C9"/>
                </a:solidFill>
                <a:ln w="9525">
                  <a:noFill/>
                  <a:round/>
                  <a:headEnd/>
                  <a:tailEnd/>
                </a:ln>
              </p:spPr>
              <p:txBody>
                <a:bodyPr/>
                <a:lstStyle/>
                <a:p>
                  <a:endParaRPr lang="id-ID"/>
                </a:p>
              </p:txBody>
            </p:sp>
            <p:sp>
              <p:nvSpPr>
                <p:cNvPr id="15574" name="Freeform 212"/>
                <p:cNvSpPr>
                  <a:spLocks/>
                </p:cNvSpPr>
                <p:nvPr/>
              </p:nvSpPr>
              <p:spPr bwMode="auto">
                <a:xfrm>
                  <a:off x="4835" y="1859"/>
                  <a:ext cx="55" cy="93"/>
                </a:xfrm>
                <a:custGeom>
                  <a:avLst/>
                  <a:gdLst>
                    <a:gd name="T0" fmla="*/ 2 w 108"/>
                    <a:gd name="T1" fmla="*/ 0 h 186"/>
                    <a:gd name="T2" fmla="*/ 2 w 108"/>
                    <a:gd name="T3" fmla="*/ 1 h 186"/>
                    <a:gd name="T4" fmla="*/ 2 w 108"/>
                    <a:gd name="T5" fmla="*/ 3 h 186"/>
                    <a:gd name="T6" fmla="*/ 1 w 108"/>
                    <a:gd name="T7" fmla="*/ 3 h 186"/>
                    <a:gd name="T8" fmla="*/ 1 w 108"/>
                    <a:gd name="T9" fmla="*/ 1 h 186"/>
                    <a:gd name="T10" fmla="*/ 0 w 108"/>
                    <a:gd name="T11" fmla="*/ 1 h 186"/>
                    <a:gd name="T12" fmla="*/ 2 w 108"/>
                    <a:gd name="T13" fmla="*/ 0 h 186"/>
                    <a:gd name="T14" fmla="*/ 2 w 10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86"/>
                    <a:gd name="T26" fmla="*/ 108 w 10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86">
                      <a:moveTo>
                        <a:pt x="81" y="0"/>
                      </a:moveTo>
                      <a:lnTo>
                        <a:pt x="108" y="61"/>
                      </a:lnTo>
                      <a:lnTo>
                        <a:pt x="78" y="175"/>
                      </a:lnTo>
                      <a:lnTo>
                        <a:pt x="26" y="186"/>
                      </a:lnTo>
                      <a:lnTo>
                        <a:pt x="53" y="57"/>
                      </a:lnTo>
                      <a:lnTo>
                        <a:pt x="0" y="27"/>
                      </a:lnTo>
                      <a:lnTo>
                        <a:pt x="81" y="0"/>
                      </a:lnTo>
                      <a:close/>
                    </a:path>
                  </a:pathLst>
                </a:custGeom>
                <a:solidFill>
                  <a:srgbClr val="B87D4C"/>
                </a:solidFill>
                <a:ln w="9525">
                  <a:noFill/>
                  <a:round/>
                  <a:headEnd/>
                  <a:tailEnd/>
                </a:ln>
              </p:spPr>
              <p:txBody>
                <a:bodyPr/>
                <a:lstStyle/>
                <a:p>
                  <a:endParaRPr lang="id-ID"/>
                </a:p>
              </p:txBody>
            </p:sp>
            <p:sp>
              <p:nvSpPr>
                <p:cNvPr id="15575" name="Freeform 213"/>
                <p:cNvSpPr>
                  <a:spLocks/>
                </p:cNvSpPr>
                <p:nvPr/>
              </p:nvSpPr>
              <p:spPr bwMode="auto">
                <a:xfrm>
                  <a:off x="4808" y="1839"/>
                  <a:ext cx="74" cy="39"/>
                </a:xfrm>
                <a:custGeom>
                  <a:avLst/>
                  <a:gdLst>
                    <a:gd name="T0" fmla="*/ 0 w 148"/>
                    <a:gd name="T1" fmla="*/ 1 h 78"/>
                    <a:gd name="T2" fmla="*/ 2 w 148"/>
                    <a:gd name="T3" fmla="*/ 0 h 78"/>
                    <a:gd name="T4" fmla="*/ 2 w 148"/>
                    <a:gd name="T5" fmla="*/ 1 h 78"/>
                    <a:gd name="T6" fmla="*/ 1 w 148"/>
                    <a:gd name="T7" fmla="*/ 1 h 78"/>
                    <a:gd name="T8" fmla="*/ 0 w 148"/>
                    <a:gd name="T9" fmla="*/ 1 h 78"/>
                    <a:gd name="T10" fmla="*/ 0 w 148"/>
                    <a:gd name="T11" fmla="*/ 1 h 78"/>
                    <a:gd name="T12" fmla="*/ 0 60000 65536"/>
                    <a:gd name="T13" fmla="*/ 0 60000 65536"/>
                    <a:gd name="T14" fmla="*/ 0 60000 65536"/>
                    <a:gd name="T15" fmla="*/ 0 60000 65536"/>
                    <a:gd name="T16" fmla="*/ 0 60000 65536"/>
                    <a:gd name="T17" fmla="*/ 0 60000 65536"/>
                    <a:gd name="T18" fmla="*/ 0 w 148"/>
                    <a:gd name="T19" fmla="*/ 0 h 78"/>
                    <a:gd name="T20" fmla="*/ 148 w 14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48" h="78">
                      <a:moveTo>
                        <a:pt x="0" y="40"/>
                      </a:moveTo>
                      <a:lnTo>
                        <a:pt x="140" y="0"/>
                      </a:lnTo>
                      <a:lnTo>
                        <a:pt x="148" y="48"/>
                      </a:lnTo>
                      <a:lnTo>
                        <a:pt x="51" y="78"/>
                      </a:lnTo>
                      <a:lnTo>
                        <a:pt x="0" y="40"/>
                      </a:lnTo>
                      <a:close/>
                    </a:path>
                  </a:pathLst>
                </a:custGeom>
                <a:solidFill>
                  <a:srgbClr val="A3A3D6"/>
                </a:solidFill>
                <a:ln w="9525">
                  <a:noFill/>
                  <a:round/>
                  <a:headEnd/>
                  <a:tailEnd/>
                </a:ln>
              </p:spPr>
              <p:txBody>
                <a:bodyPr/>
                <a:lstStyle/>
                <a:p>
                  <a:endParaRPr lang="id-ID"/>
                </a:p>
              </p:txBody>
            </p:sp>
            <p:sp>
              <p:nvSpPr>
                <p:cNvPr id="15576" name="Freeform 214"/>
                <p:cNvSpPr>
                  <a:spLocks/>
                </p:cNvSpPr>
                <p:nvPr/>
              </p:nvSpPr>
              <p:spPr bwMode="auto">
                <a:xfrm>
                  <a:off x="4194" y="2265"/>
                  <a:ext cx="99" cy="302"/>
                </a:xfrm>
                <a:custGeom>
                  <a:avLst/>
                  <a:gdLst>
                    <a:gd name="T0" fmla="*/ 3 w 198"/>
                    <a:gd name="T1" fmla="*/ 9 h 604"/>
                    <a:gd name="T2" fmla="*/ 2 w 198"/>
                    <a:gd name="T3" fmla="*/ 5 h 604"/>
                    <a:gd name="T4" fmla="*/ 2 w 198"/>
                    <a:gd name="T5" fmla="*/ 2 h 604"/>
                    <a:gd name="T6" fmla="*/ 3 w 198"/>
                    <a:gd name="T7" fmla="*/ 0 h 604"/>
                    <a:gd name="T8" fmla="*/ 1 w 198"/>
                    <a:gd name="T9" fmla="*/ 1 h 604"/>
                    <a:gd name="T10" fmla="*/ 0 w 198"/>
                    <a:gd name="T11" fmla="*/ 1 h 604"/>
                    <a:gd name="T12" fmla="*/ 1 w 198"/>
                    <a:gd name="T13" fmla="*/ 6 h 604"/>
                    <a:gd name="T14" fmla="*/ 3 w 198"/>
                    <a:gd name="T15" fmla="*/ 9 h 604"/>
                    <a:gd name="T16" fmla="*/ 3 w 198"/>
                    <a:gd name="T17" fmla="*/ 9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604"/>
                    <a:gd name="T29" fmla="*/ 198 w 198"/>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604">
                      <a:moveTo>
                        <a:pt x="167" y="604"/>
                      </a:moveTo>
                      <a:lnTo>
                        <a:pt x="105" y="371"/>
                      </a:lnTo>
                      <a:lnTo>
                        <a:pt x="99" y="152"/>
                      </a:lnTo>
                      <a:lnTo>
                        <a:pt x="198" y="0"/>
                      </a:lnTo>
                      <a:lnTo>
                        <a:pt x="36" y="32"/>
                      </a:lnTo>
                      <a:lnTo>
                        <a:pt x="0" y="74"/>
                      </a:lnTo>
                      <a:lnTo>
                        <a:pt x="57" y="443"/>
                      </a:lnTo>
                      <a:lnTo>
                        <a:pt x="167" y="604"/>
                      </a:lnTo>
                      <a:close/>
                    </a:path>
                  </a:pathLst>
                </a:custGeom>
                <a:solidFill>
                  <a:srgbClr val="000000"/>
                </a:solidFill>
                <a:ln w="9525">
                  <a:noFill/>
                  <a:round/>
                  <a:headEnd/>
                  <a:tailEnd/>
                </a:ln>
              </p:spPr>
              <p:txBody>
                <a:bodyPr/>
                <a:lstStyle/>
                <a:p>
                  <a:endParaRPr lang="id-ID"/>
                </a:p>
              </p:txBody>
            </p:sp>
            <p:sp>
              <p:nvSpPr>
                <p:cNvPr id="15577" name="Freeform 215"/>
                <p:cNvSpPr>
                  <a:spLocks/>
                </p:cNvSpPr>
                <p:nvPr/>
              </p:nvSpPr>
              <p:spPr bwMode="auto">
                <a:xfrm>
                  <a:off x="4212" y="2166"/>
                  <a:ext cx="130" cy="120"/>
                </a:xfrm>
                <a:custGeom>
                  <a:avLst/>
                  <a:gdLst>
                    <a:gd name="T0" fmla="*/ 2 w 260"/>
                    <a:gd name="T1" fmla="*/ 0 h 240"/>
                    <a:gd name="T2" fmla="*/ 4 w 260"/>
                    <a:gd name="T3" fmla="*/ 3 h 240"/>
                    <a:gd name="T4" fmla="*/ 1 w 260"/>
                    <a:gd name="T5" fmla="*/ 4 h 240"/>
                    <a:gd name="T6" fmla="*/ 0 w 260"/>
                    <a:gd name="T7" fmla="*/ 4 h 240"/>
                    <a:gd name="T8" fmla="*/ 2 w 260"/>
                    <a:gd name="T9" fmla="*/ 1 h 240"/>
                    <a:gd name="T10" fmla="*/ 2 w 260"/>
                    <a:gd name="T11" fmla="*/ 0 h 240"/>
                    <a:gd name="T12" fmla="*/ 2 w 260"/>
                    <a:gd name="T13" fmla="*/ 0 h 240"/>
                    <a:gd name="T14" fmla="*/ 0 60000 65536"/>
                    <a:gd name="T15" fmla="*/ 0 60000 65536"/>
                    <a:gd name="T16" fmla="*/ 0 60000 65536"/>
                    <a:gd name="T17" fmla="*/ 0 60000 65536"/>
                    <a:gd name="T18" fmla="*/ 0 60000 65536"/>
                    <a:gd name="T19" fmla="*/ 0 60000 65536"/>
                    <a:gd name="T20" fmla="*/ 0 60000 65536"/>
                    <a:gd name="T21" fmla="*/ 0 w 260"/>
                    <a:gd name="T22" fmla="*/ 0 h 240"/>
                    <a:gd name="T23" fmla="*/ 260 w 260"/>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 h="240">
                      <a:moveTo>
                        <a:pt x="183" y="0"/>
                      </a:moveTo>
                      <a:lnTo>
                        <a:pt x="260" y="162"/>
                      </a:lnTo>
                      <a:lnTo>
                        <a:pt x="57" y="240"/>
                      </a:lnTo>
                      <a:lnTo>
                        <a:pt x="0" y="230"/>
                      </a:lnTo>
                      <a:lnTo>
                        <a:pt x="131" y="27"/>
                      </a:lnTo>
                      <a:lnTo>
                        <a:pt x="183" y="0"/>
                      </a:lnTo>
                      <a:close/>
                    </a:path>
                  </a:pathLst>
                </a:custGeom>
                <a:solidFill>
                  <a:srgbClr val="FFD6C9"/>
                </a:solidFill>
                <a:ln w="9525">
                  <a:noFill/>
                  <a:round/>
                  <a:headEnd/>
                  <a:tailEnd/>
                </a:ln>
              </p:spPr>
              <p:txBody>
                <a:bodyPr/>
                <a:lstStyle/>
                <a:p>
                  <a:endParaRPr lang="id-ID"/>
                </a:p>
              </p:txBody>
            </p:sp>
            <p:sp>
              <p:nvSpPr>
                <p:cNvPr id="15578" name="Freeform 216"/>
                <p:cNvSpPr>
                  <a:spLocks/>
                </p:cNvSpPr>
                <p:nvPr/>
              </p:nvSpPr>
              <p:spPr bwMode="auto">
                <a:xfrm>
                  <a:off x="4207" y="2166"/>
                  <a:ext cx="115" cy="122"/>
                </a:xfrm>
                <a:custGeom>
                  <a:avLst/>
                  <a:gdLst>
                    <a:gd name="T0" fmla="*/ 2 w 230"/>
                    <a:gd name="T1" fmla="*/ 4 h 243"/>
                    <a:gd name="T2" fmla="*/ 3 w 230"/>
                    <a:gd name="T3" fmla="*/ 2 h 243"/>
                    <a:gd name="T4" fmla="*/ 4 w 230"/>
                    <a:gd name="T5" fmla="*/ 2 h 243"/>
                    <a:gd name="T6" fmla="*/ 4 w 230"/>
                    <a:gd name="T7" fmla="*/ 0 h 243"/>
                    <a:gd name="T8" fmla="*/ 3 w 230"/>
                    <a:gd name="T9" fmla="*/ 1 h 243"/>
                    <a:gd name="T10" fmla="*/ 0 w 230"/>
                    <a:gd name="T11" fmla="*/ 4 h 243"/>
                    <a:gd name="T12" fmla="*/ 2 w 230"/>
                    <a:gd name="T13" fmla="*/ 4 h 243"/>
                    <a:gd name="T14" fmla="*/ 2 w 230"/>
                    <a:gd name="T15" fmla="*/ 4 h 243"/>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43"/>
                    <a:gd name="T26" fmla="*/ 230 w 23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43">
                      <a:moveTo>
                        <a:pt x="72" y="243"/>
                      </a:moveTo>
                      <a:lnTo>
                        <a:pt x="133" y="120"/>
                      </a:lnTo>
                      <a:lnTo>
                        <a:pt x="230" y="78"/>
                      </a:lnTo>
                      <a:lnTo>
                        <a:pt x="203" y="0"/>
                      </a:lnTo>
                      <a:lnTo>
                        <a:pt x="133" y="36"/>
                      </a:lnTo>
                      <a:lnTo>
                        <a:pt x="0" y="228"/>
                      </a:lnTo>
                      <a:lnTo>
                        <a:pt x="72" y="243"/>
                      </a:lnTo>
                      <a:close/>
                    </a:path>
                  </a:pathLst>
                </a:custGeom>
                <a:solidFill>
                  <a:srgbClr val="FFB5A8"/>
                </a:solidFill>
                <a:ln w="9525">
                  <a:noFill/>
                  <a:round/>
                  <a:headEnd/>
                  <a:tailEnd/>
                </a:ln>
              </p:spPr>
              <p:txBody>
                <a:bodyPr/>
                <a:lstStyle/>
                <a:p>
                  <a:endParaRPr lang="id-ID"/>
                </a:p>
              </p:txBody>
            </p:sp>
            <p:sp>
              <p:nvSpPr>
                <p:cNvPr id="15579" name="Freeform 217"/>
                <p:cNvSpPr>
                  <a:spLocks/>
                </p:cNvSpPr>
                <p:nvPr/>
              </p:nvSpPr>
              <p:spPr bwMode="auto">
                <a:xfrm>
                  <a:off x="4801" y="1838"/>
                  <a:ext cx="75" cy="29"/>
                </a:xfrm>
                <a:custGeom>
                  <a:avLst/>
                  <a:gdLst>
                    <a:gd name="T0" fmla="*/ 0 w 150"/>
                    <a:gd name="T1" fmla="*/ 1 h 57"/>
                    <a:gd name="T2" fmla="*/ 1 w 150"/>
                    <a:gd name="T3" fmla="*/ 0 h 57"/>
                    <a:gd name="T4" fmla="*/ 2 w 150"/>
                    <a:gd name="T5" fmla="*/ 0 h 57"/>
                    <a:gd name="T6" fmla="*/ 1 w 150"/>
                    <a:gd name="T7" fmla="*/ 1 h 57"/>
                    <a:gd name="T8" fmla="*/ 0 w 150"/>
                    <a:gd name="T9" fmla="*/ 1 h 57"/>
                    <a:gd name="T10" fmla="*/ 0 w 150"/>
                    <a:gd name="T11" fmla="*/ 1 h 57"/>
                    <a:gd name="T12" fmla="*/ 0 60000 65536"/>
                    <a:gd name="T13" fmla="*/ 0 60000 65536"/>
                    <a:gd name="T14" fmla="*/ 0 60000 65536"/>
                    <a:gd name="T15" fmla="*/ 0 60000 65536"/>
                    <a:gd name="T16" fmla="*/ 0 60000 65536"/>
                    <a:gd name="T17" fmla="*/ 0 60000 65536"/>
                    <a:gd name="T18" fmla="*/ 0 w 150"/>
                    <a:gd name="T19" fmla="*/ 0 h 57"/>
                    <a:gd name="T20" fmla="*/ 150 w 15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0" h="57">
                      <a:moveTo>
                        <a:pt x="0" y="38"/>
                      </a:moveTo>
                      <a:lnTo>
                        <a:pt x="76" y="0"/>
                      </a:lnTo>
                      <a:lnTo>
                        <a:pt x="150" y="0"/>
                      </a:lnTo>
                      <a:lnTo>
                        <a:pt x="42" y="57"/>
                      </a:lnTo>
                      <a:lnTo>
                        <a:pt x="0" y="38"/>
                      </a:lnTo>
                      <a:close/>
                    </a:path>
                  </a:pathLst>
                </a:custGeom>
                <a:solidFill>
                  <a:srgbClr val="E0E0FF"/>
                </a:solidFill>
                <a:ln w="9525">
                  <a:noFill/>
                  <a:round/>
                  <a:headEnd/>
                  <a:tailEnd/>
                </a:ln>
              </p:spPr>
              <p:txBody>
                <a:bodyPr/>
                <a:lstStyle/>
                <a:p>
                  <a:endParaRPr lang="id-ID"/>
                </a:p>
              </p:txBody>
            </p:sp>
            <p:sp>
              <p:nvSpPr>
                <p:cNvPr id="15580" name="Freeform 218"/>
                <p:cNvSpPr>
                  <a:spLocks/>
                </p:cNvSpPr>
                <p:nvPr/>
              </p:nvSpPr>
              <p:spPr bwMode="auto">
                <a:xfrm>
                  <a:off x="4640" y="1917"/>
                  <a:ext cx="205" cy="104"/>
                </a:xfrm>
                <a:custGeom>
                  <a:avLst/>
                  <a:gdLst>
                    <a:gd name="T0" fmla="*/ 0 w 411"/>
                    <a:gd name="T1" fmla="*/ 1 h 207"/>
                    <a:gd name="T2" fmla="*/ 0 w 411"/>
                    <a:gd name="T3" fmla="*/ 0 h 207"/>
                    <a:gd name="T4" fmla="*/ 1 w 411"/>
                    <a:gd name="T5" fmla="*/ 1 h 207"/>
                    <a:gd name="T6" fmla="*/ 1 w 411"/>
                    <a:gd name="T7" fmla="*/ 1 h 207"/>
                    <a:gd name="T8" fmla="*/ 4 w 411"/>
                    <a:gd name="T9" fmla="*/ 1 h 207"/>
                    <a:gd name="T10" fmla="*/ 5 w 411"/>
                    <a:gd name="T11" fmla="*/ 3 h 207"/>
                    <a:gd name="T12" fmla="*/ 5 w 411"/>
                    <a:gd name="T13" fmla="*/ 2 h 207"/>
                    <a:gd name="T14" fmla="*/ 5 w 411"/>
                    <a:gd name="T15" fmla="*/ 1 h 207"/>
                    <a:gd name="T16" fmla="*/ 6 w 411"/>
                    <a:gd name="T17" fmla="*/ 0 h 207"/>
                    <a:gd name="T18" fmla="*/ 6 w 411"/>
                    <a:gd name="T19" fmla="*/ 3 h 207"/>
                    <a:gd name="T20" fmla="*/ 5 w 411"/>
                    <a:gd name="T21" fmla="*/ 4 h 207"/>
                    <a:gd name="T22" fmla="*/ 1 w 411"/>
                    <a:gd name="T23" fmla="*/ 3 h 207"/>
                    <a:gd name="T24" fmla="*/ 1 w 411"/>
                    <a:gd name="T25" fmla="*/ 2 h 207"/>
                    <a:gd name="T26" fmla="*/ 0 w 411"/>
                    <a:gd name="T27" fmla="*/ 2 h 207"/>
                    <a:gd name="T28" fmla="*/ 0 w 411"/>
                    <a:gd name="T29" fmla="*/ 1 h 207"/>
                    <a:gd name="T30" fmla="*/ 0 w 41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207"/>
                    <a:gd name="T50" fmla="*/ 411 w 41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207">
                      <a:moveTo>
                        <a:pt x="0" y="46"/>
                      </a:moveTo>
                      <a:lnTo>
                        <a:pt x="53" y="0"/>
                      </a:lnTo>
                      <a:lnTo>
                        <a:pt x="71" y="29"/>
                      </a:lnTo>
                      <a:lnTo>
                        <a:pt x="120" y="8"/>
                      </a:lnTo>
                      <a:lnTo>
                        <a:pt x="282" y="50"/>
                      </a:lnTo>
                      <a:lnTo>
                        <a:pt x="320" y="148"/>
                      </a:lnTo>
                      <a:lnTo>
                        <a:pt x="358" y="95"/>
                      </a:lnTo>
                      <a:lnTo>
                        <a:pt x="352" y="36"/>
                      </a:lnTo>
                      <a:lnTo>
                        <a:pt x="407" y="0"/>
                      </a:lnTo>
                      <a:lnTo>
                        <a:pt x="411" y="141"/>
                      </a:lnTo>
                      <a:lnTo>
                        <a:pt x="333" y="207"/>
                      </a:lnTo>
                      <a:lnTo>
                        <a:pt x="120" y="179"/>
                      </a:lnTo>
                      <a:lnTo>
                        <a:pt x="74" y="74"/>
                      </a:lnTo>
                      <a:lnTo>
                        <a:pt x="33" y="82"/>
                      </a:lnTo>
                      <a:lnTo>
                        <a:pt x="0" y="46"/>
                      </a:lnTo>
                      <a:close/>
                    </a:path>
                  </a:pathLst>
                </a:custGeom>
                <a:solidFill>
                  <a:srgbClr val="FFB5A8"/>
                </a:solidFill>
                <a:ln w="9525">
                  <a:noFill/>
                  <a:round/>
                  <a:headEnd/>
                  <a:tailEnd/>
                </a:ln>
              </p:spPr>
              <p:txBody>
                <a:bodyPr/>
                <a:lstStyle/>
                <a:p>
                  <a:endParaRPr lang="id-ID"/>
                </a:p>
              </p:txBody>
            </p:sp>
            <p:sp>
              <p:nvSpPr>
                <p:cNvPr id="15581" name="Freeform 219"/>
                <p:cNvSpPr>
                  <a:spLocks/>
                </p:cNvSpPr>
                <p:nvPr/>
              </p:nvSpPr>
              <p:spPr bwMode="auto">
                <a:xfrm>
                  <a:off x="4393" y="1868"/>
                  <a:ext cx="324" cy="385"/>
                </a:xfrm>
                <a:custGeom>
                  <a:avLst/>
                  <a:gdLst>
                    <a:gd name="T0" fmla="*/ 5 w 648"/>
                    <a:gd name="T1" fmla="*/ 0 h 770"/>
                    <a:gd name="T2" fmla="*/ 5 w 648"/>
                    <a:gd name="T3" fmla="*/ 3 h 770"/>
                    <a:gd name="T4" fmla="*/ 3 w 648"/>
                    <a:gd name="T5" fmla="*/ 7 h 770"/>
                    <a:gd name="T6" fmla="*/ 3 w 648"/>
                    <a:gd name="T7" fmla="*/ 9 h 770"/>
                    <a:gd name="T8" fmla="*/ 3 w 648"/>
                    <a:gd name="T9" fmla="*/ 7 h 770"/>
                    <a:gd name="T10" fmla="*/ 5 w 648"/>
                    <a:gd name="T11" fmla="*/ 5 h 770"/>
                    <a:gd name="T12" fmla="*/ 5 w 648"/>
                    <a:gd name="T13" fmla="*/ 9 h 770"/>
                    <a:gd name="T14" fmla="*/ 7 w 648"/>
                    <a:gd name="T15" fmla="*/ 11 h 770"/>
                    <a:gd name="T16" fmla="*/ 10 w 648"/>
                    <a:gd name="T17" fmla="*/ 12 h 770"/>
                    <a:gd name="T18" fmla="*/ 7 w 648"/>
                    <a:gd name="T19" fmla="*/ 12 h 770"/>
                    <a:gd name="T20" fmla="*/ 1 w 648"/>
                    <a:gd name="T21" fmla="*/ 10 h 770"/>
                    <a:gd name="T22" fmla="*/ 0 w 648"/>
                    <a:gd name="T23" fmla="*/ 9 h 770"/>
                    <a:gd name="T24" fmla="*/ 1 w 648"/>
                    <a:gd name="T25" fmla="*/ 6 h 770"/>
                    <a:gd name="T26" fmla="*/ 3 w 648"/>
                    <a:gd name="T27" fmla="*/ 3 h 770"/>
                    <a:gd name="T28" fmla="*/ 5 w 648"/>
                    <a:gd name="T29" fmla="*/ 0 h 770"/>
                    <a:gd name="T30" fmla="*/ 5 w 648"/>
                    <a:gd name="T31" fmla="*/ 0 h 7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
                    <a:gd name="T49" fmla="*/ 0 h 770"/>
                    <a:gd name="T50" fmla="*/ 648 w 648"/>
                    <a:gd name="T51" fmla="*/ 770 h 7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 h="770">
                      <a:moveTo>
                        <a:pt x="299" y="0"/>
                      </a:moveTo>
                      <a:lnTo>
                        <a:pt x="291" y="169"/>
                      </a:lnTo>
                      <a:lnTo>
                        <a:pt x="196" y="460"/>
                      </a:lnTo>
                      <a:lnTo>
                        <a:pt x="224" y="567"/>
                      </a:lnTo>
                      <a:lnTo>
                        <a:pt x="232" y="485"/>
                      </a:lnTo>
                      <a:lnTo>
                        <a:pt x="308" y="293"/>
                      </a:lnTo>
                      <a:lnTo>
                        <a:pt x="365" y="531"/>
                      </a:lnTo>
                      <a:lnTo>
                        <a:pt x="449" y="679"/>
                      </a:lnTo>
                      <a:lnTo>
                        <a:pt x="648" y="770"/>
                      </a:lnTo>
                      <a:lnTo>
                        <a:pt x="460" y="734"/>
                      </a:lnTo>
                      <a:lnTo>
                        <a:pt x="95" y="605"/>
                      </a:lnTo>
                      <a:lnTo>
                        <a:pt x="0" y="514"/>
                      </a:lnTo>
                      <a:lnTo>
                        <a:pt x="95" y="443"/>
                      </a:lnTo>
                      <a:lnTo>
                        <a:pt x="236" y="145"/>
                      </a:lnTo>
                      <a:lnTo>
                        <a:pt x="299" y="0"/>
                      </a:lnTo>
                      <a:close/>
                    </a:path>
                  </a:pathLst>
                </a:custGeom>
                <a:solidFill>
                  <a:srgbClr val="000000"/>
                </a:solidFill>
                <a:ln w="9525">
                  <a:noFill/>
                  <a:round/>
                  <a:headEnd/>
                  <a:tailEnd/>
                </a:ln>
              </p:spPr>
              <p:txBody>
                <a:bodyPr/>
                <a:lstStyle/>
                <a:p>
                  <a:endParaRPr lang="id-ID"/>
                </a:p>
              </p:txBody>
            </p:sp>
            <p:sp>
              <p:nvSpPr>
                <p:cNvPr id="15582" name="Freeform 220"/>
                <p:cNvSpPr>
                  <a:spLocks/>
                </p:cNvSpPr>
                <p:nvPr/>
              </p:nvSpPr>
              <p:spPr bwMode="auto">
                <a:xfrm>
                  <a:off x="4625" y="1714"/>
                  <a:ext cx="73" cy="170"/>
                </a:xfrm>
                <a:custGeom>
                  <a:avLst/>
                  <a:gdLst>
                    <a:gd name="T0" fmla="*/ 1 w 144"/>
                    <a:gd name="T1" fmla="*/ 0 h 341"/>
                    <a:gd name="T2" fmla="*/ 0 w 144"/>
                    <a:gd name="T3" fmla="*/ 2 h 341"/>
                    <a:gd name="T4" fmla="*/ 2 w 144"/>
                    <a:gd name="T5" fmla="*/ 5 h 341"/>
                    <a:gd name="T6" fmla="*/ 3 w 144"/>
                    <a:gd name="T7" fmla="*/ 4 h 341"/>
                    <a:gd name="T8" fmla="*/ 1 w 144"/>
                    <a:gd name="T9" fmla="*/ 2 h 341"/>
                    <a:gd name="T10" fmla="*/ 1 w 144"/>
                    <a:gd name="T11" fmla="*/ 0 h 341"/>
                    <a:gd name="T12" fmla="*/ 1 w 144"/>
                    <a:gd name="T13" fmla="*/ 0 h 341"/>
                    <a:gd name="T14" fmla="*/ 0 60000 65536"/>
                    <a:gd name="T15" fmla="*/ 0 60000 65536"/>
                    <a:gd name="T16" fmla="*/ 0 60000 65536"/>
                    <a:gd name="T17" fmla="*/ 0 60000 65536"/>
                    <a:gd name="T18" fmla="*/ 0 60000 65536"/>
                    <a:gd name="T19" fmla="*/ 0 60000 65536"/>
                    <a:gd name="T20" fmla="*/ 0 60000 65536"/>
                    <a:gd name="T21" fmla="*/ 0 w 144"/>
                    <a:gd name="T22" fmla="*/ 0 h 341"/>
                    <a:gd name="T23" fmla="*/ 144 w 144"/>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41">
                      <a:moveTo>
                        <a:pt x="7" y="0"/>
                      </a:moveTo>
                      <a:lnTo>
                        <a:pt x="0" y="179"/>
                      </a:lnTo>
                      <a:lnTo>
                        <a:pt x="127" y="341"/>
                      </a:lnTo>
                      <a:lnTo>
                        <a:pt x="144" y="308"/>
                      </a:lnTo>
                      <a:lnTo>
                        <a:pt x="53" y="151"/>
                      </a:lnTo>
                      <a:lnTo>
                        <a:pt x="7" y="0"/>
                      </a:lnTo>
                      <a:close/>
                    </a:path>
                  </a:pathLst>
                </a:custGeom>
                <a:solidFill>
                  <a:srgbClr val="000000"/>
                </a:solidFill>
                <a:ln w="9525">
                  <a:noFill/>
                  <a:round/>
                  <a:headEnd/>
                  <a:tailEnd/>
                </a:ln>
              </p:spPr>
              <p:txBody>
                <a:bodyPr/>
                <a:lstStyle/>
                <a:p>
                  <a:endParaRPr lang="id-ID"/>
                </a:p>
              </p:txBody>
            </p:sp>
            <p:sp>
              <p:nvSpPr>
                <p:cNvPr id="15583" name="Freeform 221"/>
                <p:cNvSpPr>
                  <a:spLocks/>
                </p:cNvSpPr>
                <p:nvPr/>
              </p:nvSpPr>
              <p:spPr bwMode="auto">
                <a:xfrm>
                  <a:off x="4295" y="1376"/>
                  <a:ext cx="52" cy="156"/>
                </a:xfrm>
                <a:custGeom>
                  <a:avLst/>
                  <a:gdLst>
                    <a:gd name="T0" fmla="*/ 1 w 105"/>
                    <a:gd name="T1" fmla="*/ 0 h 311"/>
                    <a:gd name="T2" fmla="*/ 0 w 105"/>
                    <a:gd name="T3" fmla="*/ 1 h 311"/>
                    <a:gd name="T4" fmla="*/ 0 w 105"/>
                    <a:gd name="T5" fmla="*/ 2 h 311"/>
                    <a:gd name="T6" fmla="*/ 0 w 105"/>
                    <a:gd name="T7" fmla="*/ 3 h 311"/>
                    <a:gd name="T8" fmla="*/ 0 w 105"/>
                    <a:gd name="T9" fmla="*/ 5 h 311"/>
                    <a:gd name="T10" fmla="*/ 0 w 105"/>
                    <a:gd name="T11" fmla="*/ 3 h 311"/>
                    <a:gd name="T12" fmla="*/ 0 w 105"/>
                    <a:gd name="T13" fmla="*/ 2 h 311"/>
                    <a:gd name="T14" fmla="*/ 1 w 105"/>
                    <a:gd name="T15" fmla="*/ 1 h 311"/>
                    <a:gd name="T16" fmla="*/ 1 w 105"/>
                    <a:gd name="T17" fmla="*/ 0 h 311"/>
                    <a:gd name="T18" fmla="*/ 1 w 10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311"/>
                    <a:gd name="T32" fmla="*/ 105 w 10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311">
                      <a:moveTo>
                        <a:pt x="105" y="0"/>
                      </a:moveTo>
                      <a:lnTo>
                        <a:pt x="25" y="28"/>
                      </a:lnTo>
                      <a:lnTo>
                        <a:pt x="0" y="104"/>
                      </a:lnTo>
                      <a:lnTo>
                        <a:pt x="0" y="188"/>
                      </a:lnTo>
                      <a:lnTo>
                        <a:pt x="46" y="311"/>
                      </a:lnTo>
                      <a:lnTo>
                        <a:pt x="14" y="148"/>
                      </a:lnTo>
                      <a:lnTo>
                        <a:pt x="21" y="72"/>
                      </a:lnTo>
                      <a:lnTo>
                        <a:pt x="94" y="64"/>
                      </a:lnTo>
                      <a:lnTo>
                        <a:pt x="105" y="0"/>
                      </a:lnTo>
                      <a:close/>
                    </a:path>
                  </a:pathLst>
                </a:custGeom>
                <a:solidFill>
                  <a:srgbClr val="EB8080"/>
                </a:solidFill>
                <a:ln w="9525">
                  <a:noFill/>
                  <a:round/>
                  <a:headEnd/>
                  <a:tailEnd/>
                </a:ln>
              </p:spPr>
              <p:txBody>
                <a:bodyPr/>
                <a:lstStyle/>
                <a:p>
                  <a:endParaRPr lang="id-ID"/>
                </a:p>
              </p:txBody>
            </p:sp>
            <p:sp>
              <p:nvSpPr>
                <p:cNvPr id="15584" name="Freeform 222"/>
                <p:cNvSpPr>
                  <a:spLocks/>
                </p:cNvSpPr>
                <p:nvPr/>
              </p:nvSpPr>
              <p:spPr bwMode="auto">
                <a:xfrm>
                  <a:off x="4617" y="1535"/>
                  <a:ext cx="34" cy="141"/>
                </a:xfrm>
                <a:custGeom>
                  <a:avLst/>
                  <a:gdLst>
                    <a:gd name="T0" fmla="*/ 1 w 68"/>
                    <a:gd name="T1" fmla="*/ 0 h 281"/>
                    <a:gd name="T2" fmla="*/ 1 w 68"/>
                    <a:gd name="T3" fmla="*/ 1 h 281"/>
                    <a:gd name="T4" fmla="*/ 1 w 68"/>
                    <a:gd name="T5" fmla="*/ 5 h 281"/>
                    <a:gd name="T6" fmla="*/ 0 w 68"/>
                    <a:gd name="T7" fmla="*/ 3 h 281"/>
                    <a:gd name="T8" fmla="*/ 1 w 68"/>
                    <a:gd name="T9" fmla="*/ 1 h 281"/>
                    <a:gd name="T10" fmla="*/ 1 w 68"/>
                    <a:gd name="T11" fmla="*/ 1 h 281"/>
                    <a:gd name="T12" fmla="*/ 1 w 68"/>
                    <a:gd name="T13" fmla="*/ 0 h 281"/>
                    <a:gd name="T14" fmla="*/ 1 w 6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81"/>
                    <a:gd name="T26" fmla="*/ 68 w 6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81">
                      <a:moveTo>
                        <a:pt x="36" y="0"/>
                      </a:moveTo>
                      <a:lnTo>
                        <a:pt x="68" y="51"/>
                      </a:lnTo>
                      <a:lnTo>
                        <a:pt x="17" y="281"/>
                      </a:lnTo>
                      <a:lnTo>
                        <a:pt x="0" y="181"/>
                      </a:lnTo>
                      <a:lnTo>
                        <a:pt x="21" y="59"/>
                      </a:lnTo>
                      <a:lnTo>
                        <a:pt x="11" y="19"/>
                      </a:lnTo>
                      <a:lnTo>
                        <a:pt x="36" y="0"/>
                      </a:lnTo>
                      <a:close/>
                    </a:path>
                  </a:pathLst>
                </a:custGeom>
                <a:solidFill>
                  <a:srgbClr val="EB8080"/>
                </a:solidFill>
                <a:ln w="9525">
                  <a:noFill/>
                  <a:round/>
                  <a:headEnd/>
                  <a:tailEnd/>
                </a:ln>
              </p:spPr>
              <p:txBody>
                <a:bodyPr/>
                <a:lstStyle/>
                <a:p>
                  <a:endParaRPr lang="id-ID"/>
                </a:p>
              </p:txBody>
            </p:sp>
            <p:sp>
              <p:nvSpPr>
                <p:cNvPr id="15585" name="Freeform 223"/>
                <p:cNvSpPr>
                  <a:spLocks/>
                </p:cNvSpPr>
                <p:nvPr/>
              </p:nvSpPr>
              <p:spPr bwMode="auto">
                <a:xfrm>
                  <a:off x="4476" y="1692"/>
                  <a:ext cx="90" cy="49"/>
                </a:xfrm>
                <a:custGeom>
                  <a:avLst/>
                  <a:gdLst>
                    <a:gd name="T0" fmla="*/ 0 w 181"/>
                    <a:gd name="T1" fmla="*/ 0 h 99"/>
                    <a:gd name="T2" fmla="*/ 1 w 181"/>
                    <a:gd name="T3" fmla="*/ 0 h 99"/>
                    <a:gd name="T4" fmla="*/ 2 w 181"/>
                    <a:gd name="T5" fmla="*/ 0 h 99"/>
                    <a:gd name="T6" fmla="*/ 2 w 181"/>
                    <a:gd name="T7" fmla="*/ 1 h 99"/>
                    <a:gd name="T8" fmla="*/ 2 w 181"/>
                    <a:gd name="T9" fmla="*/ 1 h 99"/>
                    <a:gd name="T10" fmla="*/ 0 w 181"/>
                    <a:gd name="T11" fmla="*/ 0 h 99"/>
                    <a:gd name="T12" fmla="*/ 0 w 181"/>
                    <a:gd name="T13" fmla="*/ 0 h 99"/>
                    <a:gd name="T14" fmla="*/ 0 60000 65536"/>
                    <a:gd name="T15" fmla="*/ 0 60000 65536"/>
                    <a:gd name="T16" fmla="*/ 0 60000 65536"/>
                    <a:gd name="T17" fmla="*/ 0 60000 65536"/>
                    <a:gd name="T18" fmla="*/ 0 60000 65536"/>
                    <a:gd name="T19" fmla="*/ 0 60000 65536"/>
                    <a:gd name="T20" fmla="*/ 0 60000 65536"/>
                    <a:gd name="T21" fmla="*/ 0 w 181"/>
                    <a:gd name="T22" fmla="*/ 0 h 99"/>
                    <a:gd name="T23" fmla="*/ 181 w 18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99">
                      <a:moveTo>
                        <a:pt x="0" y="0"/>
                      </a:moveTo>
                      <a:lnTo>
                        <a:pt x="92" y="15"/>
                      </a:lnTo>
                      <a:lnTo>
                        <a:pt x="160" y="32"/>
                      </a:lnTo>
                      <a:lnTo>
                        <a:pt x="181" y="76"/>
                      </a:lnTo>
                      <a:lnTo>
                        <a:pt x="156" y="99"/>
                      </a:lnTo>
                      <a:lnTo>
                        <a:pt x="0" y="0"/>
                      </a:lnTo>
                      <a:close/>
                    </a:path>
                  </a:pathLst>
                </a:custGeom>
                <a:solidFill>
                  <a:srgbClr val="EB8080"/>
                </a:solidFill>
                <a:ln w="9525">
                  <a:noFill/>
                  <a:round/>
                  <a:headEnd/>
                  <a:tailEnd/>
                </a:ln>
              </p:spPr>
              <p:txBody>
                <a:bodyPr/>
                <a:lstStyle/>
                <a:p>
                  <a:endParaRPr lang="id-ID"/>
                </a:p>
              </p:txBody>
            </p:sp>
            <p:sp>
              <p:nvSpPr>
                <p:cNvPr id="15586" name="Freeform 224"/>
                <p:cNvSpPr>
                  <a:spLocks/>
                </p:cNvSpPr>
                <p:nvPr/>
              </p:nvSpPr>
              <p:spPr bwMode="auto">
                <a:xfrm>
                  <a:off x="4547" y="1919"/>
                  <a:ext cx="32" cy="190"/>
                </a:xfrm>
                <a:custGeom>
                  <a:avLst/>
                  <a:gdLst>
                    <a:gd name="T0" fmla="*/ 0 w 65"/>
                    <a:gd name="T1" fmla="*/ 0 h 380"/>
                    <a:gd name="T2" fmla="*/ 0 w 65"/>
                    <a:gd name="T3" fmla="*/ 3 h 380"/>
                    <a:gd name="T4" fmla="*/ 0 w 65"/>
                    <a:gd name="T5" fmla="*/ 3 h 380"/>
                    <a:gd name="T6" fmla="*/ 1 w 65"/>
                    <a:gd name="T7" fmla="*/ 6 h 380"/>
                    <a:gd name="T8" fmla="*/ 0 w 65"/>
                    <a:gd name="T9" fmla="*/ 6 h 380"/>
                    <a:gd name="T10" fmla="*/ 0 w 65"/>
                    <a:gd name="T11" fmla="*/ 3 h 380"/>
                    <a:gd name="T12" fmla="*/ 0 w 65"/>
                    <a:gd name="T13" fmla="*/ 1 h 380"/>
                    <a:gd name="T14" fmla="*/ 0 w 65"/>
                    <a:gd name="T15" fmla="*/ 0 h 380"/>
                    <a:gd name="T16" fmla="*/ 0 w 65"/>
                    <a:gd name="T17" fmla="*/ 0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80"/>
                    <a:gd name="T29" fmla="*/ 65 w 65"/>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80">
                      <a:moveTo>
                        <a:pt x="29" y="0"/>
                      </a:moveTo>
                      <a:lnTo>
                        <a:pt x="25" y="167"/>
                      </a:lnTo>
                      <a:lnTo>
                        <a:pt x="48" y="243"/>
                      </a:lnTo>
                      <a:lnTo>
                        <a:pt x="65" y="348"/>
                      </a:lnTo>
                      <a:lnTo>
                        <a:pt x="21" y="380"/>
                      </a:lnTo>
                      <a:lnTo>
                        <a:pt x="0" y="209"/>
                      </a:lnTo>
                      <a:lnTo>
                        <a:pt x="4" y="101"/>
                      </a:lnTo>
                      <a:lnTo>
                        <a:pt x="29" y="0"/>
                      </a:lnTo>
                      <a:close/>
                    </a:path>
                  </a:pathLst>
                </a:custGeom>
                <a:solidFill>
                  <a:srgbClr val="EB8080"/>
                </a:solidFill>
                <a:ln w="9525">
                  <a:noFill/>
                  <a:round/>
                  <a:headEnd/>
                  <a:tailEnd/>
                </a:ln>
              </p:spPr>
              <p:txBody>
                <a:bodyPr/>
                <a:lstStyle/>
                <a:p>
                  <a:endParaRPr lang="id-ID"/>
                </a:p>
              </p:txBody>
            </p:sp>
            <p:sp>
              <p:nvSpPr>
                <p:cNvPr id="15587" name="Freeform 225"/>
                <p:cNvSpPr>
                  <a:spLocks/>
                </p:cNvSpPr>
                <p:nvPr/>
              </p:nvSpPr>
              <p:spPr bwMode="auto">
                <a:xfrm>
                  <a:off x="4200" y="1588"/>
                  <a:ext cx="317" cy="683"/>
                </a:xfrm>
                <a:custGeom>
                  <a:avLst/>
                  <a:gdLst>
                    <a:gd name="T0" fmla="*/ 2 w 635"/>
                    <a:gd name="T1" fmla="*/ 0 h 1365"/>
                    <a:gd name="T2" fmla="*/ 6 w 635"/>
                    <a:gd name="T3" fmla="*/ 6 h 1365"/>
                    <a:gd name="T4" fmla="*/ 6 w 635"/>
                    <a:gd name="T5" fmla="*/ 7 h 1365"/>
                    <a:gd name="T6" fmla="*/ 7 w 635"/>
                    <a:gd name="T7" fmla="*/ 8 h 1365"/>
                    <a:gd name="T8" fmla="*/ 7 w 635"/>
                    <a:gd name="T9" fmla="*/ 9 h 1365"/>
                    <a:gd name="T10" fmla="*/ 7 w 635"/>
                    <a:gd name="T11" fmla="*/ 11 h 1365"/>
                    <a:gd name="T12" fmla="*/ 7 w 635"/>
                    <a:gd name="T13" fmla="*/ 14 h 1365"/>
                    <a:gd name="T14" fmla="*/ 9 w 635"/>
                    <a:gd name="T15" fmla="*/ 11 h 1365"/>
                    <a:gd name="T16" fmla="*/ 7 w 635"/>
                    <a:gd name="T17" fmla="*/ 17 h 1365"/>
                    <a:gd name="T18" fmla="*/ 3 w 635"/>
                    <a:gd name="T19" fmla="*/ 19 h 1365"/>
                    <a:gd name="T20" fmla="*/ 3 w 635"/>
                    <a:gd name="T21" fmla="*/ 18 h 1365"/>
                    <a:gd name="T22" fmla="*/ 1 w 635"/>
                    <a:gd name="T23" fmla="*/ 20 h 1365"/>
                    <a:gd name="T24" fmla="*/ 0 w 635"/>
                    <a:gd name="T25" fmla="*/ 22 h 1365"/>
                    <a:gd name="T26" fmla="*/ 0 w 635"/>
                    <a:gd name="T27" fmla="*/ 18 h 1365"/>
                    <a:gd name="T28" fmla="*/ 2 w 635"/>
                    <a:gd name="T29" fmla="*/ 17 h 1365"/>
                    <a:gd name="T30" fmla="*/ 3 w 635"/>
                    <a:gd name="T31" fmla="*/ 17 h 1365"/>
                    <a:gd name="T32" fmla="*/ 2 w 635"/>
                    <a:gd name="T33" fmla="*/ 13 h 1365"/>
                    <a:gd name="T34" fmla="*/ 2 w 635"/>
                    <a:gd name="T35" fmla="*/ 10 h 1365"/>
                    <a:gd name="T36" fmla="*/ 3 w 635"/>
                    <a:gd name="T37" fmla="*/ 9 h 1365"/>
                    <a:gd name="T38" fmla="*/ 4 w 635"/>
                    <a:gd name="T39" fmla="*/ 5 h 1365"/>
                    <a:gd name="T40" fmla="*/ 2 w 635"/>
                    <a:gd name="T41" fmla="*/ 0 h 1365"/>
                    <a:gd name="T42" fmla="*/ 2 w 635"/>
                    <a:gd name="T43" fmla="*/ 0 h 1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5"/>
                    <a:gd name="T67" fmla="*/ 0 h 1365"/>
                    <a:gd name="T68" fmla="*/ 635 w 635"/>
                    <a:gd name="T69" fmla="*/ 1365 h 1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5" h="1365">
                      <a:moveTo>
                        <a:pt x="177" y="0"/>
                      </a:moveTo>
                      <a:lnTo>
                        <a:pt x="390" y="333"/>
                      </a:lnTo>
                      <a:lnTo>
                        <a:pt x="399" y="407"/>
                      </a:lnTo>
                      <a:lnTo>
                        <a:pt x="504" y="464"/>
                      </a:lnTo>
                      <a:lnTo>
                        <a:pt x="458" y="548"/>
                      </a:lnTo>
                      <a:lnTo>
                        <a:pt x="489" y="647"/>
                      </a:lnTo>
                      <a:lnTo>
                        <a:pt x="477" y="875"/>
                      </a:lnTo>
                      <a:lnTo>
                        <a:pt x="635" y="698"/>
                      </a:lnTo>
                      <a:lnTo>
                        <a:pt x="498" y="1048"/>
                      </a:lnTo>
                      <a:lnTo>
                        <a:pt x="244" y="1183"/>
                      </a:lnTo>
                      <a:lnTo>
                        <a:pt x="208" y="1135"/>
                      </a:lnTo>
                      <a:lnTo>
                        <a:pt x="99" y="1240"/>
                      </a:lnTo>
                      <a:lnTo>
                        <a:pt x="0" y="1365"/>
                      </a:lnTo>
                      <a:lnTo>
                        <a:pt x="25" y="1114"/>
                      </a:lnTo>
                      <a:lnTo>
                        <a:pt x="166" y="1033"/>
                      </a:lnTo>
                      <a:lnTo>
                        <a:pt x="213" y="1048"/>
                      </a:lnTo>
                      <a:lnTo>
                        <a:pt x="181" y="797"/>
                      </a:lnTo>
                      <a:lnTo>
                        <a:pt x="160" y="632"/>
                      </a:lnTo>
                      <a:lnTo>
                        <a:pt x="219" y="533"/>
                      </a:lnTo>
                      <a:lnTo>
                        <a:pt x="259" y="318"/>
                      </a:lnTo>
                      <a:lnTo>
                        <a:pt x="177" y="0"/>
                      </a:lnTo>
                      <a:close/>
                    </a:path>
                  </a:pathLst>
                </a:custGeom>
                <a:solidFill>
                  <a:srgbClr val="33AD99"/>
                </a:solidFill>
                <a:ln w="9525">
                  <a:noFill/>
                  <a:round/>
                  <a:headEnd/>
                  <a:tailEnd/>
                </a:ln>
              </p:spPr>
              <p:txBody>
                <a:bodyPr/>
                <a:lstStyle/>
                <a:p>
                  <a:endParaRPr lang="id-ID"/>
                </a:p>
              </p:txBody>
            </p:sp>
            <p:sp>
              <p:nvSpPr>
                <p:cNvPr id="15588" name="Freeform 226"/>
                <p:cNvSpPr>
                  <a:spLocks/>
                </p:cNvSpPr>
                <p:nvPr/>
              </p:nvSpPr>
              <p:spPr bwMode="auto">
                <a:xfrm>
                  <a:off x="4243" y="1588"/>
                  <a:ext cx="162" cy="534"/>
                </a:xfrm>
                <a:custGeom>
                  <a:avLst/>
                  <a:gdLst>
                    <a:gd name="T0" fmla="*/ 3 w 323"/>
                    <a:gd name="T1" fmla="*/ 1 h 1069"/>
                    <a:gd name="T2" fmla="*/ 5 w 323"/>
                    <a:gd name="T3" fmla="*/ 5 h 1069"/>
                    <a:gd name="T4" fmla="*/ 4 w 323"/>
                    <a:gd name="T5" fmla="*/ 8 h 1069"/>
                    <a:gd name="T6" fmla="*/ 6 w 323"/>
                    <a:gd name="T7" fmla="*/ 8 h 1069"/>
                    <a:gd name="T8" fmla="*/ 4 w 323"/>
                    <a:gd name="T9" fmla="*/ 10 h 1069"/>
                    <a:gd name="T10" fmla="*/ 5 w 323"/>
                    <a:gd name="T11" fmla="*/ 10 h 1069"/>
                    <a:gd name="T12" fmla="*/ 3 w 323"/>
                    <a:gd name="T13" fmla="*/ 12 h 1069"/>
                    <a:gd name="T14" fmla="*/ 3 w 323"/>
                    <a:gd name="T15" fmla="*/ 16 h 1069"/>
                    <a:gd name="T16" fmla="*/ 2 w 323"/>
                    <a:gd name="T17" fmla="*/ 12 h 1069"/>
                    <a:gd name="T18" fmla="*/ 3 w 323"/>
                    <a:gd name="T19" fmla="*/ 10 h 1069"/>
                    <a:gd name="T20" fmla="*/ 3 w 323"/>
                    <a:gd name="T21" fmla="*/ 6 h 1069"/>
                    <a:gd name="T22" fmla="*/ 2 w 323"/>
                    <a:gd name="T23" fmla="*/ 2 h 1069"/>
                    <a:gd name="T24" fmla="*/ 2 w 323"/>
                    <a:gd name="T25" fmla="*/ 0 h 1069"/>
                    <a:gd name="T26" fmla="*/ 0 w 323"/>
                    <a:gd name="T27" fmla="*/ 0 h 1069"/>
                    <a:gd name="T28" fmla="*/ 2 w 323"/>
                    <a:gd name="T29" fmla="*/ 0 h 1069"/>
                    <a:gd name="T30" fmla="*/ 3 w 323"/>
                    <a:gd name="T31" fmla="*/ 1 h 1069"/>
                    <a:gd name="T32" fmla="*/ 3 w 323"/>
                    <a:gd name="T33" fmla="*/ 1 h 10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
                    <a:gd name="T52" fmla="*/ 0 h 1069"/>
                    <a:gd name="T53" fmla="*/ 323 w 323"/>
                    <a:gd name="T54" fmla="*/ 1069 h 10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 h="1069">
                      <a:moveTo>
                        <a:pt x="150" y="126"/>
                      </a:moveTo>
                      <a:lnTo>
                        <a:pt x="275" y="365"/>
                      </a:lnTo>
                      <a:lnTo>
                        <a:pt x="239" y="533"/>
                      </a:lnTo>
                      <a:lnTo>
                        <a:pt x="323" y="557"/>
                      </a:lnTo>
                      <a:lnTo>
                        <a:pt x="203" y="673"/>
                      </a:lnTo>
                      <a:lnTo>
                        <a:pt x="311" y="689"/>
                      </a:lnTo>
                      <a:lnTo>
                        <a:pt x="167" y="808"/>
                      </a:lnTo>
                      <a:lnTo>
                        <a:pt x="135" y="1069"/>
                      </a:lnTo>
                      <a:lnTo>
                        <a:pt x="78" y="782"/>
                      </a:lnTo>
                      <a:lnTo>
                        <a:pt x="146" y="683"/>
                      </a:lnTo>
                      <a:lnTo>
                        <a:pt x="192" y="407"/>
                      </a:lnTo>
                      <a:lnTo>
                        <a:pt x="89" y="156"/>
                      </a:lnTo>
                      <a:lnTo>
                        <a:pt x="78" y="58"/>
                      </a:lnTo>
                      <a:lnTo>
                        <a:pt x="0" y="0"/>
                      </a:lnTo>
                      <a:lnTo>
                        <a:pt x="104" y="0"/>
                      </a:lnTo>
                      <a:lnTo>
                        <a:pt x="150" y="126"/>
                      </a:lnTo>
                      <a:close/>
                    </a:path>
                  </a:pathLst>
                </a:custGeom>
                <a:solidFill>
                  <a:srgbClr val="000000"/>
                </a:solidFill>
                <a:ln w="9525">
                  <a:noFill/>
                  <a:round/>
                  <a:headEnd/>
                  <a:tailEnd/>
                </a:ln>
              </p:spPr>
              <p:txBody>
                <a:bodyPr/>
                <a:lstStyle/>
                <a:p>
                  <a:endParaRPr lang="id-ID"/>
                </a:p>
              </p:txBody>
            </p:sp>
            <p:sp>
              <p:nvSpPr>
                <p:cNvPr id="15589" name="Freeform 227"/>
                <p:cNvSpPr>
                  <a:spLocks/>
                </p:cNvSpPr>
                <p:nvPr/>
              </p:nvSpPr>
              <p:spPr bwMode="auto">
                <a:xfrm>
                  <a:off x="4046" y="1768"/>
                  <a:ext cx="242" cy="539"/>
                </a:xfrm>
                <a:custGeom>
                  <a:avLst/>
                  <a:gdLst>
                    <a:gd name="T0" fmla="*/ 2 w 484"/>
                    <a:gd name="T1" fmla="*/ 5 h 1078"/>
                    <a:gd name="T2" fmla="*/ 2 w 484"/>
                    <a:gd name="T3" fmla="*/ 13 h 1078"/>
                    <a:gd name="T4" fmla="*/ 0 w 484"/>
                    <a:gd name="T5" fmla="*/ 13 h 1078"/>
                    <a:gd name="T6" fmla="*/ 0 w 484"/>
                    <a:gd name="T7" fmla="*/ 15 h 1078"/>
                    <a:gd name="T8" fmla="*/ 2 w 484"/>
                    <a:gd name="T9" fmla="*/ 17 h 1078"/>
                    <a:gd name="T10" fmla="*/ 5 w 484"/>
                    <a:gd name="T11" fmla="*/ 17 h 1078"/>
                    <a:gd name="T12" fmla="*/ 6 w 484"/>
                    <a:gd name="T13" fmla="*/ 17 h 1078"/>
                    <a:gd name="T14" fmla="*/ 8 w 484"/>
                    <a:gd name="T15" fmla="*/ 12 h 1078"/>
                    <a:gd name="T16" fmla="*/ 5 w 484"/>
                    <a:gd name="T17" fmla="*/ 15 h 1078"/>
                    <a:gd name="T18" fmla="*/ 4 w 484"/>
                    <a:gd name="T19" fmla="*/ 14 h 1078"/>
                    <a:gd name="T20" fmla="*/ 3 w 484"/>
                    <a:gd name="T21" fmla="*/ 10 h 1078"/>
                    <a:gd name="T22" fmla="*/ 3 w 484"/>
                    <a:gd name="T23" fmla="*/ 4 h 1078"/>
                    <a:gd name="T24" fmla="*/ 3 w 484"/>
                    <a:gd name="T25" fmla="*/ 0 h 1078"/>
                    <a:gd name="T26" fmla="*/ 2 w 484"/>
                    <a:gd name="T27" fmla="*/ 3 h 1078"/>
                    <a:gd name="T28" fmla="*/ 2 w 484"/>
                    <a:gd name="T29" fmla="*/ 5 h 1078"/>
                    <a:gd name="T30" fmla="*/ 2 w 484"/>
                    <a:gd name="T31" fmla="*/ 5 h 1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1078"/>
                    <a:gd name="T50" fmla="*/ 484 w 484"/>
                    <a:gd name="T51" fmla="*/ 1078 h 10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1078">
                      <a:moveTo>
                        <a:pt x="110" y="338"/>
                      </a:moveTo>
                      <a:lnTo>
                        <a:pt x="110" y="886"/>
                      </a:lnTo>
                      <a:lnTo>
                        <a:pt x="0" y="895"/>
                      </a:lnTo>
                      <a:lnTo>
                        <a:pt x="0" y="996"/>
                      </a:lnTo>
                      <a:lnTo>
                        <a:pt x="119" y="1072"/>
                      </a:lnTo>
                      <a:lnTo>
                        <a:pt x="290" y="1078"/>
                      </a:lnTo>
                      <a:lnTo>
                        <a:pt x="353" y="1041"/>
                      </a:lnTo>
                      <a:lnTo>
                        <a:pt x="484" y="808"/>
                      </a:lnTo>
                      <a:lnTo>
                        <a:pt x="275" y="1020"/>
                      </a:lnTo>
                      <a:lnTo>
                        <a:pt x="224" y="901"/>
                      </a:lnTo>
                      <a:lnTo>
                        <a:pt x="150" y="640"/>
                      </a:lnTo>
                      <a:lnTo>
                        <a:pt x="140" y="313"/>
                      </a:lnTo>
                      <a:lnTo>
                        <a:pt x="171" y="0"/>
                      </a:lnTo>
                      <a:lnTo>
                        <a:pt x="98" y="209"/>
                      </a:lnTo>
                      <a:lnTo>
                        <a:pt x="110" y="338"/>
                      </a:lnTo>
                      <a:close/>
                    </a:path>
                  </a:pathLst>
                </a:custGeom>
                <a:solidFill>
                  <a:srgbClr val="000000"/>
                </a:solidFill>
                <a:ln w="9525">
                  <a:noFill/>
                  <a:round/>
                  <a:headEnd/>
                  <a:tailEnd/>
                </a:ln>
              </p:spPr>
              <p:txBody>
                <a:bodyPr/>
                <a:lstStyle/>
                <a:p>
                  <a:endParaRPr lang="id-ID"/>
                </a:p>
              </p:txBody>
            </p:sp>
            <p:sp>
              <p:nvSpPr>
                <p:cNvPr id="15590" name="Freeform 228"/>
                <p:cNvSpPr>
                  <a:spLocks/>
                </p:cNvSpPr>
                <p:nvPr/>
              </p:nvSpPr>
              <p:spPr bwMode="auto">
                <a:xfrm>
                  <a:off x="4605" y="1536"/>
                  <a:ext cx="505" cy="453"/>
                </a:xfrm>
                <a:custGeom>
                  <a:avLst/>
                  <a:gdLst>
                    <a:gd name="T0" fmla="*/ 1 w 1009"/>
                    <a:gd name="T1" fmla="*/ 6 h 907"/>
                    <a:gd name="T2" fmla="*/ 3 w 1009"/>
                    <a:gd name="T3" fmla="*/ 5 h 907"/>
                    <a:gd name="T4" fmla="*/ 4 w 1009"/>
                    <a:gd name="T5" fmla="*/ 8 h 907"/>
                    <a:gd name="T6" fmla="*/ 5 w 1009"/>
                    <a:gd name="T7" fmla="*/ 9 h 907"/>
                    <a:gd name="T8" fmla="*/ 7 w 1009"/>
                    <a:gd name="T9" fmla="*/ 9 h 907"/>
                    <a:gd name="T10" fmla="*/ 7 w 1009"/>
                    <a:gd name="T11" fmla="*/ 8 h 907"/>
                    <a:gd name="T12" fmla="*/ 9 w 1009"/>
                    <a:gd name="T13" fmla="*/ 7 h 907"/>
                    <a:gd name="T14" fmla="*/ 11 w 1009"/>
                    <a:gd name="T15" fmla="*/ 8 h 907"/>
                    <a:gd name="T16" fmla="*/ 12 w 1009"/>
                    <a:gd name="T17" fmla="*/ 7 h 907"/>
                    <a:gd name="T18" fmla="*/ 14 w 1009"/>
                    <a:gd name="T19" fmla="*/ 8 h 907"/>
                    <a:gd name="T20" fmla="*/ 12 w 1009"/>
                    <a:gd name="T21" fmla="*/ 9 h 907"/>
                    <a:gd name="T22" fmla="*/ 11 w 1009"/>
                    <a:gd name="T23" fmla="*/ 11 h 907"/>
                    <a:gd name="T24" fmla="*/ 9 w 1009"/>
                    <a:gd name="T25" fmla="*/ 9 h 907"/>
                    <a:gd name="T26" fmla="*/ 10 w 1009"/>
                    <a:gd name="T27" fmla="*/ 11 h 907"/>
                    <a:gd name="T28" fmla="*/ 9 w 1009"/>
                    <a:gd name="T29" fmla="*/ 12 h 907"/>
                    <a:gd name="T30" fmla="*/ 8 w 1009"/>
                    <a:gd name="T31" fmla="*/ 13 h 907"/>
                    <a:gd name="T32" fmla="*/ 8 w 1009"/>
                    <a:gd name="T33" fmla="*/ 13 h 907"/>
                    <a:gd name="T34" fmla="*/ 13 w 1009"/>
                    <a:gd name="T35" fmla="*/ 14 h 907"/>
                    <a:gd name="T36" fmla="*/ 16 w 1009"/>
                    <a:gd name="T37" fmla="*/ 12 h 907"/>
                    <a:gd name="T38" fmla="*/ 16 w 1009"/>
                    <a:gd name="T39" fmla="*/ 10 h 907"/>
                    <a:gd name="T40" fmla="*/ 15 w 1009"/>
                    <a:gd name="T41" fmla="*/ 7 h 907"/>
                    <a:gd name="T42" fmla="*/ 12 w 1009"/>
                    <a:gd name="T43" fmla="*/ 6 h 907"/>
                    <a:gd name="T44" fmla="*/ 7 w 1009"/>
                    <a:gd name="T45" fmla="*/ 2 h 907"/>
                    <a:gd name="T46" fmla="*/ 4 w 1009"/>
                    <a:gd name="T47" fmla="*/ 0 h 907"/>
                    <a:gd name="T48" fmla="*/ 1 w 1009"/>
                    <a:gd name="T49" fmla="*/ 0 h 907"/>
                    <a:gd name="T50" fmla="*/ 0 w 1009"/>
                    <a:gd name="T51" fmla="*/ 1 h 907"/>
                    <a:gd name="T52" fmla="*/ 1 w 1009"/>
                    <a:gd name="T53" fmla="*/ 6 h 907"/>
                    <a:gd name="T54" fmla="*/ 1 w 1009"/>
                    <a:gd name="T55" fmla="*/ 6 h 9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9"/>
                    <a:gd name="T85" fmla="*/ 0 h 907"/>
                    <a:gd name="T86" fmla="*/ 1009 w 1009"/>
                    <a:gd name="T87" fmla="*/ 907 h 9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9" h="907">
                      <a:moveTo>
                        <a:pt x="57" y="416"/>
                      </a:moveTo>
                      <a:lnTo>
                        <a:pt x="165" y="359"/>
                      </a:lnTo>
                      <a:lnTo>
                        <a:pt x="217" y="536"/>
                      </a:lnTo>
                      <a:lnTo>
                        <a:pt x="300" y="637"/>
                      </a:lnTo>
                      <a:lnTo>
                        <a:pt x="393" y="625"/>
                      </a:lnTo>
                      <a:lnTo>
                        <a:pt x="426" y="526"/>
                      </a:lnTo>
                      <a:lnTo>
                        <a:pt x="572" y="496"/>
                      </a:lnTo>
                      <a:lnTo>
                        <a:pt x="692" y="547"/>
                      </a:lnTo>
                      <a:lnTo>
                        <a:pt x="716" y="464"/>
                      </a:lnTo>
                      <a:lnTo>
                        <a:pt x="847" y="526"/>
                      </a:lnTo>
                      <a:lnTo>
                        <a:pt x="732" y="616"/>
                      </a:lnTo>
                      <a:lnTo>
                        <a:pt x="665" y="709"/>
                      </a:lnTo>
                      <a:lnTo>
                        <a:pt x="551" y="631"/>
                      </a:lnTo>
                      <a:lnTo>
                        <a:pt x="597" y="718"/>
                      </a:lnTo>
                      <a:lnTo>
                        <a:pt x="555" y="813"/>
                      </a:lnTo>
                      <a:lnTo>
                        <a:pt x="488" y="838"/>
                      </a:lnTo>
                      <a:lnTo>
                        <a:pt x="498" y="865"/>
                      </a:lnTo>
                      <a:lnTo>
                        <a:pt x="806" y="907"/>
                      </a:lnTo>
                      <a:lnTo>
                        <a:pt x="977" y="777"/>
                      </a:lnTo>
                      <a:lnTo>
                        <a:pt x="1009" y="656"/>
                      </a:lnTo>
                      <a:lnTo>
                        <a:pt x="899" y="469"/>
                      </a:lnTo>
                      <a:lnTo>
                        <a:pt x="752" y="428"/>
                      </a:lnTo>
                      <a:lnTo>
                        <a:pt x="393" y="173"/>
                      </a:lnTo>
                      <a:lnTo>
                        <a:pt x="222" y="63"/>
                      </a:lnTo>
                      <a:lnTo>
                        <a:pt x="51" y="0"/>
                      </a:lnTo>
                      <a:lnTo>
                        <a:pt x="0" y="74"/>
                      </a:lnTo>
                      <a:lnTo>
                        <a:pt x="57" y="416"/>
                      </a:lnTo>
                      <a:close/>
                    </a:path>
                  </a:pathLst>
                </a:custGeom>
                <a:solidFill>
                  <a:srgbClr val="009999"/>
                </a:solidFill>
                <a:ln w="9525">
                  <a:noFill/>
                  <a:round/>
                  <a:headEnd/>
                  <a:tailEnd/>
                </a:ln>
              </p:spPr>
              <p:txBody>
                <a:bodyPr/>
                <a:lstStyle/>
                <a:p>
                  <a:endParaRPr lang="id-ID"/>
                </a:p>
              </p:txBody>
            </p:sp>
            <p:sp>
              <p:nvSpPr>
                <p:cNvPr id="15591" name="Freeform 229"/>
                <p:cNvSpPr>
                  <a:spLocks/>
                </p:cNvSpPr>
                <p:nvPr/>
              </p:nvSpPr>
              <p:spPr bwMode="auto">
                <a:xfrm>
                  <a:off x="4662" y="1702"/>
                  <a:ext cx="252" cy="152"/>
                </a:xfrm>
                <a:custGeom>
                  <a:avLst/>
                  <a:gdLst>
                    <a:gd name="T0" fmla="*/ 1 w 504"/>
                    <a:gd name="T1" fmla="*/ 0 h 304"/>
                    <a:gd name="T2" fmla="*/ 3 w 504"/>
                    <a:gd name="T3" fmla="*/ 0 h 304"/>
                    <a:gd name="T4" fmla="*/ 3 w 504"/>
                    <a:gd name="T5" fmla="*/ 1 h 304"/>
                    <a:gd name="T6" fmla="*/ 5 w 504"/>
                    <a:gd name="T7" fmla="*/ 2 h 304"/>
                    <a:gd name="T8" fmla="*/ 6 w 504"/>
                    <a:gd name="T9" fmla="*/ 2 h 304"/>
                    <a:gd name="T10" fmla="*/ 8 w 504"/>
                    <a:gd name="T11" fmla="*/ 2 h 304"/>
                    <a:gd name="T12" fmla="*/ 6 w 504"/>
                    <a:gd name="T13" fmla="*/ 2 h 304"/>
                    <a:gd name="T14" fmla="*/ 5 w 504"/>
                    <a:gd name="T15" fmla="*/ 5 h 304"/>
                    <a:gd name="T16" fmla="*/ 4 w 504"/>
                    <a:gd name="T17" fmla="*/ 5 h 304"/>
                    <a:gd name="T18" fmla="*/ 4 w 504"/>
                    <a:gd name="T19" fmla="*/ 3 h 304"/>
                    <a:gd name="T20" fmla="*/ 2 w 504"/>
                    <a:gd name="T21" fmla="*/ 1 h 304"/>
                    <a:gd name="T22" fmla="*/ 0 w 504"/>
                    <a:gd name="T23" fmla="*/ 1 h 304"/>
                    <a:gd name="T24" fmla="*/ 1 w 504"/>
                    <a:gd name="T25" fmla="*/ 0 h 304"/>
                    <a:gd name="T26" fmla="*/ 1 w 504"/>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304"/>
                    <a:gd name="T44" fmla="*/ 504 w 50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304">
                      <a:moveTo>
                        <a:pt x="9" y="0"/>
                      </a:moveTo>
                      <a:lnTo>
                        <a:pt x="186" y="0"/>
                      </a:lnTo>
                      <a:lnTo>
                        <a:pt x="165" y="47"/>
                      </a:lnTo>
                      <a:lnTo>
                        <a:pt x="285" y="173"/>
                      </a:lnTo>
                      <a:lnTo>
                        <a:pt x="348" y="131"/>
                      </a:lnTo>
                      <a:lnTo>
                        <a:pt x="504" y="173"/>
                      </a:lnTo>
                      <a:lnTo>
                        <a:pt x="348" y="188"/>
                      </a:lnTo>
                      <a:lnTo>
                        <a:pt x="285" y="304"/>
                      </a:lnTo>
                      <a:lnTo>
                        <a:pt x="239" y="287"/>
                      </a:lnTo>
                      <a:lnTo>
                        <a:pt x="228" y="193"/>
                      </a:lnTo>
                      <a:lnTo>
                        <a:pt x="120" y="47"/>
                      </a:lnTo>
                      <a:lnTo>
                        <a:pt x="0" y="38"/>
                      </a:lnTo>
                      <a:lnTo>
                        <a:pt x="9" y="0"/>
                      </a:lnTo>
                      <a:close/>
                    </a:path>
                  </a:pathLst>
                </a:custGeom>
                <a:solidFill>
                  <a:srgbClr val="000000"/>
                </a:solidFill>
                <a:ln w="9525">
                  <a:noFill/>
                  <a:round/>
                  <a:headEnd/>
                  <a:tailEnd/>
                </a:ln>
              </p:spPr>
              <p:txBody>
                <a:bodyPr/>
                <a:lstStyle/>
                <a:p>
                  <a:endParaRPr lang="id-ID"/>
                </a:p>
              </p:txBody>
            </p:sp>
            <p:sp>
              <p:nvSpPr>
                <p:cNvPr id="15592" name="Freeform 230"/>
                <p:cNvSpPr>
                  <a:spLocks/>
                </p:cNvSpPr>
                <p:nvPr/>
              </p:nvSpPr>
              <p:spPr bwMode="auto">
                <a:xfrm>
                  <a:off x="4935" y="1826"/>
                  <a:ext cx="162" cy="135"/>
                </a:xfrm>
                <a:custGeom>
                  <a:avLst/>
                  <a:gdLst>
                    <a:gd name="T0" fmla="*/ 1 w 323"/>
                    <a:gd name="T1" fmla="*/ 1 h 270"/>
                    <a:gd name="T2" fmla="*/ 0 w 323"/>
                    <a:gd name="T3" fmla="*/ 3 h 270"/>
                    <a:gd name="T4" fmla="*/ 3 w 323"/>
                    <a:gd name="T5" fmla="*/ 4 h 270"/>
                    <a:gd name="T6" fmla="*/ 5 w 323"/>
                    <a:gd name="T7" fmla="*/ 2 h 270"/>
                    <a:gd name="T8" fmla="*/ 6 w 323"/>
                    <a:gd name="T9" fmla="*/ 1 h 270"/>
                    <a:gd name="T10" fmla="*/ 4 w 323"/>
                    <a:gd name="T11" fmla="*/ 1 h 270"/>
                    <a:gd name="T12" fmla="*/ 3 w 323"/>
                    <a:gd name="T13" fmla="*/ 0 h 270"/>
                    <a:gd name="T14" fmla="*/ 3 w 323"/>
                    <a:gd name="T15" fmla="*/ 1 h 270"/>
                    <a:gd name="T16" fmla="*/ 2 w 323"/>
                    <a:gd name="T17" fmla="*/ 1 h 270"/>
                    <a:gd name="T18" fmla="*/ 1 w 323"/>
                    <a:gd name="T19" fmla="*/ 1 h 270"/>
                    <a:gd name="T20" fmla="*/ 1 w 323"/>
                    <a:gd name="T21" fmla="*/ 1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270"/>
                    <a:gd name="T35" fmla="*/ 323 w 323"/>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270">
                      <a:moveTo>
                        <a:pt x="40" y="127"/>
                      </a:moveTo>
                      <a:lnTo>
                        <a:pt x="0" y="254"/>
                      </a:lnTo>
                      <a:lnTo>
                        <a:pt x="156" y="270"/>
                      </a:lnTo>
                      <a:lnTo>
                        <a:pt x="287" y="156"/>
                      </a:lnTo>
                      <a:lnTo>
                        <a:pt x="323" y="45"/>
                      </a:lnTo>
                      <a:lnTo>
                        <a:pt x="244" y="45"/>
                      </a:lnTo>
                      <a:lnTo>
                        <a:pt x="181" y="0"/>
                      </a:lnTo>
                      <a:lnTo>
                        <a:pt x="169" y="116"/>
                      </a:lnTo>
                      <a:lnTo>
                        <a:pt x="103" y="81"/>
                      </a:lnTo>
                      <a:lnTo>
                        <a:pt x="40" y="127"/>
                      </a:lnTo>
                      <a:close/>
                    </a:path>
                  </a:pathLst>
                </a:custGeom>
                <a:solidFill>
                  <a:srgbClr val="003333"/>
                </a:solidFill>
                <a:ln w="9525">
                  <a:noFill/>
                  <a:round/>
                  <a:headEnd/>
                  <a:tailEnd/>
                </a:ln>
              </p:spPr>
              <p:txBody>
                <a:bodyPr/>
                <a:lstStyle/>
                <a:p>
                  <a:endParaRPr lang="id-ID"/>
                </a:p>
              </p:txBody>
            </p:sp>
            <p:sp>
              <p:nvSpPr>
                <p:cNvPr id="15593" name="Freeform 231"/>
                <p:cNvSpPr>
                  <a:spLocks/>
                </p:cNvSpPr>
                <p:nvPr/>
              </p:nvSpPr>
              <p:spPr bwMode="auto">
                <a:xfrm>
                  <a:off x="4845" y="1854"/>
                  <a:ext cx="81" cy="105"/>
                </a:xfrm>
                <a:custGeom>
                  <a:avLst/>
                  <a:gdLst>
                    <a:gd name="T0" fmla="*/ 2 w 161"/>
                    <a:gd name="T1" fmla="*/ 0 h 209"/>
                    <a:gd name="T2" fmla="*/ 3 w 161"/>
                    <a:gd name="T3" fmla="*/ 1 h 209"/>
                    <a:gd name="T4" fmla="*/ 3 w 161"/>
                    <a:gd name="T5" fmla="*/ 2 h 209"/>
                    <a:gd name="T6" fmla="*/ 2 w 161"/>
                    <a:gd name="T7" fmla="*/ 3 h 209"/>
                    <a:gd name="T8" fmla="*/ 2 w 161"/>
                    <a:gd name="T9" fmla="*/ 4 h 209"/>
                    <a:gd name="T10" fmla="*/ 0 w 161"/>
                    <a:gd name="T11" fmla="*/ 4 h 209"/>
                    <a:gd name="T12" fmla="*/ 2 w 161"/>
                    <a:gd name="T13" fmla="*/ 3 h 209"/>
                    <a:gd name="T14" fmla="*/ 2 w 161"/>
                    <a:gd name="T15" fmla="*/ 2 h 209"/>
                    <a:gd name="T16" fmla="*/ 2 w 161"/>
                    <a:gd name="T17" fmla="*/ 0 h 209"/>
                    <a:gd name="T18" fmla="*/ 2 w 161"/>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209"/>
                    <a:gd name="T32" fmla="*/ 161 w 161"/>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209">
                      <a:moveTo>
                        <a:pt x="80" y="0"/>
                      </a:moveTo>
                      <a:lnTo>
                        <a:pt x="150" y="30"/>
                      </a:lnTo>
                      <a:lnTo>
                        <a:pt x="161" y="80"/>
                      </a:lnTo>
                      <a:lnTo>
                        <a:pt x="125" y="167"/>
                      </a:lnTo>
                      <a:lnTo>
                        <a:pt x="91" y="209"/>
                      </a:lnTo>
                      <a:lnTo>
                        <a:pt x="0" y="199"/>
                      </a:lnTo>
                      <a:lnTo>
                        <a:pt x="76" y="182"/>
                      </a:lnTo>
                      <a:lnTo>
                        <a:pt x="121" y="70"/>
                      </a:lnTo>
                      <a:lnTo>
                        <a:pt x="80" y="0"/>
                      </a:lnTo>
                      <a:close/>
                    </a:path>
                  </a:pathLst>
                </a:custGeom>
                <a:solidFill>
                  <a:srgbClr val="000000"/>
                </a:solidFill>
                <a:ln w="9525">
                  <a:noFill/>
                  <a:round/>
                  <a:headEnd/>
                  <a:tailEnd/>
                </a:ln>
              </p:spPr>
              <p:txBody>
                <a:bodyPr/>
                <a:lstStyle/>
                <a:p>
                  <a:endParaRPr lang="id-ID"/>
                </a:p>
              </p:txBody>
            </p:sp>
            <p:sp>
              <p:nvSpPr>
                <p:cNvPr id="15594" name="Freeform 232"/>
                <p:cNvSpPr>
                  <a:spLocks/>
                </p:cNvSpPr>
                <p:nvPr/>
              </p:nvSpPr>
              <p:spPr bwMode="auto">
                <a:xfrm>
                  <a:off x="4667" y="2000"/>
                  <a:ext cx="214" cy="253"/>
                </a:xfrm>
                <a:custGeom>
                  <a:avLst/>
                  <a:gdLst>
                    <a:gd name="T0" fmla="*/ 5 w 428"/>
                    <a:gd name="T1" fmla="*/ 0 h 505"/>
                    <a:gd name="T2" fmla="*/ 6 w 428"/>
                    <a:gd name="T3" fmla="*/ 3 h 505"/>
                    <a:gd name="T4" fmla="*/ 5 w 428"/>
                    <a:gd name="T5" fmla="*/ 6 h 505"/>
                    <a:gd name="T6" fmla="*/ 3 w 428"/>
                    <a:gd name="T7" fmla="*/ 7 h 505"/>
                    <a:gd name="T8" fmla="*/ 0 w 428"/>
                    <a:gd name="T9" fmla="*/ 8 h 505"/>
                    <a:gd name="T10" fmla="*/ 3 w 428"/>
                    <a:gd name="T11" fmla="*/ 8 h 505"/>
                    <a:gd name="T12" fmla="*/ 6 w 428"/>
                    <a:gd name="T13" fmla="*/ 8 h 505"/>
                    <a:gd name="T14" fmla="*/ 7 w 428"/>
                    <a:gd name="T15" fmla="*/ 6 h 505"/>
                    <a:gd name="T16" fmla="*/ 7 w 428"/>
                    <a:gd name="T17" fmla="*/ 3 h 505"/>
                    <a:gd name="T18" fmla="*/ 5 w 428"/>
                    <a:gd name="T19" fmla="*/ 0 h 505"/>
                    <a:gd name="T20" fmla="*/ 5 w 428"/>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505"/>
                    <a:gd name="T35" fmla="*/ 428 w 42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505">
                      <a:moveTo>
                        <a:pt x="308" y="0"/>
                      </a:moveTo>
                      <a:lnTo>
                        <a:pt x="333" y="161"/>
                      </a:lnTo>
                      <a:lnTo>
                        <a:pt x="293" y="323"/>
                      </a:lnTo>
                      <a:lnTo>
                        <a:pt x="209" y="406"/>
                      </a:lnTo>
                      <a:lnTo>
                        <a:pt x="0" y="458"/>
                      </a:lnTo>
                      <a:lnTo>
                        <a:pt x="156" y="505"/>
                      </a:lnTo>
                      <a:lnTo>
                        <a:pt x="333" y="484"/>
                      </a:lnTo>
                      <a:lnTo>
                        <a:pt x="422" y="380"/>
                      </a:lnTo>
                      <a:lnTo>
                        <a:pt x="428" y="167"/>
                      </a:lnTo>
                      <a:lnTo>
                        <a:pt x="308" y="0"/>
                      </a:lnTo>
                      <a:close/>
                    </a:path>
                  </a:pathLst>
                </a:custGeom>
                <a:solidFill>
                  <a:srgbClr val="A3A3D6"/>
                </a:solidFill>
                <a:ln w="9525">
                  <a:noFill/>
                  <a:round/>
                  <a:headEnd/>
                  <a:tailEnd/>
                </a:ln>
              </p:spPr>
              <p:txBody>
                <a:bodyPr/>
                <a:lstStyle/>
                <a:p>
                  <a:endParaRPr lang="id-ID"/>
                </a:p>
              </p:txBody>
            </p:sp>
            <p:sp>
              <p:nvSpPr>
                <p:cNvPr id="15595" name="Freeform 233"/>
                <p:cNvSpPr>
                  <a:spLocks/>
                </p:cNvSpPr>
                <p:nvPr/>
              </p:nvSpPr>
              <p:spPr bwMode="auto">
                <a:xfrm>
                  <a:off x="4536" y="1712"/>
                  <a:ext cx="69" cy="72"/>
                </a:xfrm>
                <a:custGeom>
                  <a:avLst/>
                  <a:gdLst>
                    <a:gd name="T0" fmla="*/ 0 w 139"/>
                    <a:gd name="T1" fmla="*/ 1 h 144"/>
                    <a:gd name="T2" fmla="*/ 1 w 139"/>
                    <a:gd name="T3" fmla="*/ 0 h 144"/>
                    <a:gd name="T4" fmla="*/ 1 w 139"/>
                    <a:gd name="T5" fmla="*/ 1 h 144"/>
                    <a:gd name="T6" fmla="*/ 1 w 139"/>
                    <a:gd name="T7" fmla="*/ 1 h 144"/>
                    <a:gd name="T8" fmla="*/ 2 w 139"/>
                    <a:gd name="T9" fmla="*/ 1 h 144"/>
                    <a:gd name="T10" fmla="*/ 1 w 139"/>
                    <a:gd name="T11" fmla="*/ 2 h 144"/>
                    <a:gd name="T12" fmla="*/ 0 w 139"/>
                    <a:gd name="T13" fmla="*/ 1 h 144"/>
                    <a:gd name="T14" fmla="*/ 0 w 139"/>
                    <a:gd name="T15" fmla="*/ 1 h 144"/>
                    <a:gd name="T16" fmla="*/ 0 w 139"/>
                    <a:gd name="T17" fmla="*/ 1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44"/>
                    <a:gd name="T29" fmla="*/ 139 w 139"/>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44">
                      <a:moveTo>
                        <a:pt x="19" y="5"/>
                      </a:moveTo>
                      <a:lnTo>
                        <a:pt x="78" y="0"/>
                      </a:lnTo>
                      <a:lnTo>
                        <a:pt x="97" y="70"/>
                      </a:lnTo>
                      <a:lnTo>
                        <a:pt x="97" y="106"/>
                      </a:lnTo>
                      <a:lnTo>
                        <a:pt x="139" y="123"/>
                      </a:lnTo>
                      <a:lnTo>
                        <a:pt x="88" y="144"/>
                      </a:lnTo>
                      <a:lnTo>
                        <a:pt x="0" y="36"/>
                      </a:lnTo>
                      <a:lnTo>
                        <a:pt x="19" y="5"/>
                      </a:lnTo>
                      <a:close/>
                    </a:path>
                  </a:pathLst>
                </a:custGeom>
                <a:solidFill>
                  <a:srgbClr val="333333"/>
                </a:solidFill>
                <a:ln w="9525">
                  <a:noFill/>
                  <a:round/>
                  <a:headEnd/>
                  <a:tailEnd/>
                </a:ln>
              </p:spPr>
              <p:txBody>
                <a:bodyPr/>
                <a:lstStyle/>
                <a:p>
                  <a:endParaRPr lang="id-ID"/>
                </a:p>
              </p:txBody>
            </p:sp>
            <p:sp>
              <p:nvSpPr>
                <p:cNvPr id="15596" name="Freeform 234"/>
                <p:cNvSpPr>
                  <a:spLocks/>
                </p:cNvSpPr>
                <p:nvPr/>
              </p:nvSpPr>
              <p:spPr bwMode="auto">
                <a:xfrm>
                  <a:off x="4479" y="1297"/>
                  <a:ext cx="279" cy="250"/>
                </a:xfrm>
                <a:custGeom>
                  <a:avLst/>
                  <a:gdLst>
                    <a:gd name="T0" fmla="*/ 8 w 559"/>
                    <a:gd name="T1" fmla="*/ 3 h 500"/>
                    <a:gd name="T2" fmla="*/ 8 w 559"/>
                    <a:gd name="T3" fmla="*/ 4 h 500"/>
                    <a:gd name="T4" fmla="*/ 7 w 559"/>
                    <a:gd name="T5" fmla="*/ 4 h 500"/>
                    <a:gd name="T6" fmla="*/ 7 w 559"/>
                    <a:gd name="T7" fmla="*/ 5 h 500"/>
                    <a:gd name="T8" fmla="*/ 6 w 559"/>
                    <a:gd name="T9" fmla="*/ 5 h 500"/>
                    <a:gd name="T10" fmla="*/ 6 w 559"/>
                    <a:gd name="T11" fmla="*/ 5 h 500"/>
                    <a:gd name="T12" fmla="*/ 6 w 559"/>
                    <a:gd name="T13" fmla="*/ 6 h 500"/>
                    <a:gd name="T14" fmla="*/ 5 w 559"/>
                    <a:gd name="T15" fmla="*/ 6 h 500"/>
                    <a:gd name="T16" fmla="*/ 5 w 559"/>
                    <a:gd name="T17" fmla="*/ 7 h 500"/>
                    <a:gd name="T18" fmla="*/ 4 w 559"/>
                    <a:gd name="T19" fmla="*/ 7 h 500"/>
                    <a:gd name="T20" fmla="*/ 0 w 559"/>
                    <a:gd name="T21" fmla="*/ 8 h 500"/>
                    <a:gd name="T22" fmla="*/ 1 w 559"/>
                    <a:gd name="T23" fmla="*/ 7 h 500"/>
                    <a:gd name="T24" fmla="*/ 2 w 559"/>
                    <a:gd name="T25" fmla="*/ 5 h 500"/>
                    <a:gd name="T26" fmla="*/ 3 w 559"/>
                    <a:gd name="T27" fmla="*/ 5 h 500"/>
                    <a:gd name="T28" fmla="*/ 3 w 559"/>
                    <a:gd name="T29" fmla="*/ 3 h 500"/>
                    <a:gd name="T30" fmla="*/ 1 w 559"/>
                    <a:gd name="T31" fmla="*/ 2 h 500"/>
                    <a:gd name="T32" fmla="*/ 3 w 559"/>
                    <a:gd name="T33" fmla="*/ 1 h 500"/>
                    <a:gd name="T34" fmla="*/ 6 w 559"/>
                    <a:gd name="T35" fmla="*/ 3 h 500"/>
                    <a:gd name="T36" fmla="*/ 7 w 559"/>
                    <a:gd name="T37" fmla="*/ 0 h 500"/>
                    <a:gd name="T38" fmla="*/ 8 w 559"/>
                    <a:gd name="T39" fmla="*/ 1 h 500"/>
                    <a:gd name="T40" fmla="*/ 8 w 559"/>
                    <a:gd name="T41" fmla="*/ 3 h 500"/>
                    <a:gd name="T42" fmla="*/ 8 w 559"/>
                    <a:gd name="T43" fmla="*/ 3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9"/>
                    <a:gd name="T67" fmla="*/ 0 h 500"/>
                    <a:gd name="T68" fmla="*/ 559 w 55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9" h="500">
                      <a:moveTo>
                        <a:pt x="538" y="179"/>
                      </a:moveTo>
                      <a:lnTo>
                        <a:pt x="523" y="194"/>
                      </a:lnTo>
                      <a:lnTo>
                        <a:pt x="489" y="230"/>
                      </a:lnTo>
                      <a:lnTo>
                        <a:pt x="454" y="268"/>
                      </a:lnTo>
                      <a:lnTo>
                        <a:pt x="437" y="291"/>
                      </a:lnTo>
                      <a:lnTo>
                        <a:pt x="424" y="310"/>
                      </a:lnTo>
                      <a:lnTo>
                        <a:pt x="401" y="344"/>
                      </a:lnTo>
                      <a:lnTo>
                        <a:pt x="376" y="374"/>
                      </a:lnTo>
                      <a:lnTo>
                        <a:pt x="367" y="389"/>
                      </a:lnTo>
                      <a:lnTo>
                        <a:pt x="291" y="431"/>
                      </a:lnTo>
                      <a:lnTo>
                        <a:pt x="0" y="500"/>
                      </a:lnTo>
                      <a:lnTo>
                        <a:pt x="97" y="424"/>
                      </a:lnTo>
                      <a:lnTo>
                        <a:pt x="169" y="319"/>
                      </a:lnTo>
                      <a:lnTo>
                        <a:pt x="253" y="274"/>
                      </a:lnTo>
                      <a:lnTo>
                        <a:pt x="234" y="182"/>
                      </a:lnTo>
                      <a:lnTo>
                        <a:pt x="124" y="123"/>
                      </a:lnTo>
                      <a:lnTo>
                        <a:pt x="192" y="25"/>
                      </a:lnTo>
                      <a:lnTo>
                        <a:pt x="424" y="139"/>
                      </a:lnTo>
                      <a:lnTo>
                        <a:pt x="460" y="0"/>
                      </a:lnTo>
                      <a:lnTo>
                        <a:pt x="559" y="11"/>
                      </a:lnTo>
                      <a:lnTo>
                        <a:pt x="538" y="179"/>
                      </a:lnTo>
                      <a:close/>
                    </a:path>
                  </a:pathLst>
                </a:custGeom>
                <a:solidFill>
                  <a:srgbClr val="FFB59E"/>
                </a:solidFill>
                <a:ln w="9525">
                  <a:noFill/>
                  <a:round/>
                  <a:headEnd/>
                  <a:tailEnd/>
                </a:ln>
              </p:spPr>
              <p:txBody>
                <a:bodyPr/>
                <a:lstStyle/>
                <a:p>
                  <a:endParaRPr lang="id-ID"/>
                </a:p>
              </p:txBody>
            </p:sp>
            <p:sp>
              <p:nvSpPr>
                <p:cNvPr id="15597" name="Freeform 235"/>
                <p:cNvSpPr>
                  <a:spLocks/>
                </p:cNvSpPr>
                <p:nvPr/>
              </p:nvSpPr>
              <p:spPr bwMode="auto">
                <a:xfrm>
                  <a:off x="4629" y="1364"/>
                  <a:ext cx="63" cy="49"/>
                </a:xfrm>
                <a:custGeom>
                  <a:avLst/>
                  <a:gdLst>
                    <a:gd name="T0" fmla="*/ 0 w 126"/>
                    <a:gd name="T1" fmla="*/ 0 h 99"/>
                    <a:gd name="T2" fmla="*/ 0 w 126"/>
                    <a:gd name="T3" fmla="*/ 0 h 99"/>
                    <a:gd name="T4" fmla="*/ 2 w 126"/>
                    <a:gd name="T5" fmla="*/ 0 h 99"/>
                    <a:gd name="T6" fmla="*/ 2 w 126"/>
                    <a:gd name="T7" fmla="*/ 1 h 99"/>
                    <a:gd name="T8" fmla="*/ 2 w 126"/>
                    <a:gd name="T9" fmla="*/ 1 h 99"/>
                    <a:gd name="T10" fmla="*/ 0 w 126"/>
                    <a:gd name="T11" fmla="*/ 0 h 99"/>
                    <a:gd name="T12" fmla="*/ 0 w 126"/>
                    <a:gd name="T13" fmla="*/ 0 h 99"/>
                    <a:gd name="T14" fmla="*/ 0 60000 65536"/>
                    <a:gd name="T15" fmla="*/ 0 60000 65536"/>
                    <a:gd name="T16" fmla="*/ 0 60000 65536"/>
                    <a:gd name="T17" fmla="*/ 0 60000 65536"/>
                    <a:gd name="T18" fmla="*/ 0 60000 65536"/>
                    <a:gd name="T19" fmla="*/ 0 60000 65536"/>
                    <a:gd name="T20" fmla="*/ 0 60000 65536"/>
                    <a:gd name="T21" fmla="*/ 0 w 126"/>
                    <a:gd name="T22" fmla="*/ 0 h 99"/>
                    <a:gd name="T23" fmla="*/ 126 w 1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99">
                      <a:moveTo>
                        <a:pt x="0" y="44"/>
                      </a:moveTo>
                      <a:lnTo>
                        <a:pt x="0" y="0"/>
                      </a:lnTo>
                      <a:lnTo>
                        <a:pt x="80" y="0"/>
                      </a:lnTo>
                      <a:lnTo>
                        <a:pt x="126" y="78"/>
                      </a:lnTo>
                      <a:lnTo>
                        <a:pt x="95" y="99"/>
                      </a:lnTo>
                      <a:lnTo>
                        <a:pt x="0" y="44"/>
                      </a:lnTo>
                      <a:close/>
                    </a:path>
                  </a:pathLst>
                </a:custGeom>
                <a:solidFill>
                  <a:srgbClr val="4D4D4D"/>
                </a:solidFill>
                <a:ln w="9525">
                  <a:noFill/>
                  <a:round/>
                  <a:headEnd/>
                  <a:tailEnd/>
                </a:ln>
              </p:spPr>
              <p:txBody>
                <a:bodyPr/>
                <a:lstStyle/>
                <a:p>
                  <a:endParaRPr lang="id-ID"/>
                </a:p>
              </p:txBody>
            </p:sp>
            <p:sp>
              <p:nvSpPr>
                <p:cNvPr id="15598" name="Freeform 236"/>
                <p:cNvSpPr>
                  <a:spLocks/>
                </p:cNvSpPr>
                <p:nvPr/>
              </p:nvSpPr>
              <p:spPr bwMode="auto">
                <a:xfrm>
                  <a:off x="4700" y="1392"/>
                  <a:ext cx="36" cy="42"/>
                </a:xfrm>
                <a:custGeom>
                  <a:avLst/>
                  <a:gdLst>
                    <a:gd name="T0" fmla="*/ 1 w 70"/>
                    <a:gd name="T1" fmla="*/ 0 h 86"/>
                    <a:gd name="T2" fmla="*/ 1 w 70"/>
                    <a:gd name="T3" fmla="*/ 0 h 86"/>
                    <a:gd name="T4" fmla="*/ 2 w 70"/>
                    <a:gd name="T5" fmla="*/ 1 h 86"/>
                    <a:gd name="T6" fmla="*/ 1 w 70"/>
                    <a:gd name="T7" fmla="*/ 1 h 86"/>
                    <a:gd name="T8" fmla="*/ 0 w 70"/>
                    <a:gd name="T9" fmla="*/ 0 h 86"/>
                    <a:gd name="T10" fmla="*/ 1 w 70"/>
                    <a:gd name="T11" fmla="*/ 0 h 86"/>
                    <a:gd name="T12" fmla="*/ 1 w 70"/>
                    <a:gd name="T13" fmla="*/ 0 h 86"/>
                    <a:gd name="T14" fmla="*/ 0 60000 65536"/>
                    <a:gd name="T15" fmla="*/ 0 60000 65536"/>
                    <a:gd name="T16" fmla="*/ 0 60000 65536"/>
                    <a:gd name="T17" fmla="*/ 0 60000 65536"/>
                    <a:gd name="T18" fmla="*/ 0 60000 65536"/>
                    <a:gd name="T19" fmla="*/ 0 60000 65536"/>
                    <a:gd name="T20" fmla="*/ 0 60000 65536"/>
                    <a:gd name="T21" fmla="*/ 0 w 70"/>
                    <a:gd name="T22" fmla="*/ 0 h 86"/>
                    <a:gd name="T23" fmla="*/ 70 w 70"/>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86">
                      <a:moveTo>
                        <a:pt x="15" y="4"/>
                      </a:moveTo>
                      <a:lnTo>
                        <a:pt x="63" y="0"/>
                      </a:lnTo>
                      <a:lnTo>
                        <a:pt x="70" y="70"/>
                      </a:lnTo>
                      <a:lnTo>
                        <a:pt x="15" y="86"/>
                      </a:lnTo>
                      <a:lnTo>
                        <a:pt x="0" y="51"/>
                      </a:lnTo>
                      <a:lnTo>
                        <a:pt x="15" y="4"/>
                      </a:lnTo>
                      <a:close/>
                    </a:path>
                  </a:pathLst>
                </a:custGeom>
                <a:solidFill>
                  <a:srgbClr val="4D4D4D"/>
                </a:solidFill>
                <a:ln w="9525">
                  <a:noFill/>
                  <a:round/>
                  <a:headEnd/>
                  <a:tailEnd/>
                </a:ln>
              </p:spPr>
              <p:txBody>
                <a:bodyPr/>
                <a:lstStyle/>
                <a:p>
                  <a:endParaRPr lang="id-ID"/>
                </a:p>
              </p:txBody>
            </p:sp>
            <p:sp>
              <p:nvSpPr>
                <p:cNvPr id="15599" name="Freeform 237"/>
                <p:cNvSpPr>
                  <a:spLocks/>
                </p:cNvSpPr>
                <p:nvPr/>
              </p:nvSpPr>
              <p:spPr bwMode="auto">
                <a:xfrm>
                  <a:off x="4614" y="1315"/>
                  <a:ext cx="80" cy="22"/>
                </a:xfrm>
                <a:custGeom>
                  <a:avLst/>
                  <a:gdLst>
                    <a:gd name="T0" fmla="*/ 0 w 160"/>
                    <a:gd name="T1" fmla="*/ 1 h 44"/>
                    <a:gd name="T2" fmla="*/ 1 w 160"/>
                    <a:gd name="T3" fmla="*/ 0 h 44"/>
                    <a:gd name="T4" fmla="*/ 3 w 160"/>
                    <a:gd name="T5" fmla="*/ 1 h 44"/>
                    <a:gd name="T6" fmla="*/ 1 w 160"/>
                    <a:gd name="T7" fmla="*/ 1 h 44"/>
                    <a:gd name="T8" fmla="*/ 0 w 160"/>
                    <a:gd name="T9" fmla="*/ 1 h 44"/>
                    <a:gd name="T10" fmla="*/ 0 w 160"/>
                    <a:gd name="T11" fmla="*/ 1 h 44"/>
                    <a:gd name="T12" fmla="*/ 0 60000 65536"/>
                    <a:gd name="T13" fmla="*/ 0 60000 65536"/>
                    <a:gd name="T14" fmla="*/ 0 60000 65536"/>
                    <a:gd name="T15" fmla="*/ 0 60000 65536"/>
                    <a:gd name="T16" fmla="*/ 0 60000 65536"/>
                    <a:gd name="T17" fmla="*/ 0 60000 65536"/>
                    <a:gd name="T18" fmla="*/ 0 w 160"/>
                    <a:gd name="T19" fmla="*/ 0 h 44"/>
                    <a:gd name="T20" fmla="*/ 160 w 16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0" h="44">
                      <a:moveTo>
                        <a:pt x="0" y="8"/>
                      </a:moveTo>
                      <a:lnTo>
                        <a:pt x="74" y="0"/>
                      </a:lnTo>
                      <a:lnTo>
                        <a:pt x="160" y="42"/>
                      </a:lnTo>
                      <a:lnTo>
                        <a:pt x="66" y="44"/>
                      </a:lnTo>
                      <a:lnTo>
                        <a:pt x="0" y="8"/>
                      </a:lnTo>
                      <a:close/>
                    </a:path>
                  </a:pathLst>
                </a:custGeom>
                <a:solidFill>
                  <a:srgbClr val="CCCCFF"/>
                </a:solidFill>
                <a:ln w="9525">
                  <a:noFill/>
                  <a:round/>
                  <a:headEnd/>
                  <a:tailEnd/>
                </a:ln>
              </p:spPr>
              <p:txBody>
                <a:bodyPr/>
                <a:lstStyle/>
                <a:p>
                  <a:endParaRPr lang="id-ID"/>
                </a:p>
              </p:txBody>
            </p:sp>
            <p:sp>
              <p:nvSpPr>
                <p:cNvPr id="15600" name="Freeform 238"/>
                <p:cNvSpPr>
                  <a:spLocks/>
                </p:cNvSpPr>
                <p:nvPr/>
              </p:nvSpPr>
              <p:spPr bwMode="auto">
                <a:xfrm>
                  <a:off x="4547" y="1489"/>
                  <a:ext cx="89" cy="67"/>
                </a:xfrm>
                <a:custGeom>
                  <a:avLst/>
                  <a:gdLst>
                    <a:gd name="T0" fmla="*/ 3 w 177"/>
                    <a:gd name="T1" fmla="*/ 1 h 133"/>
                    <a:gd name="T2" fmla="*/ 3 w 177"/>
                    <a:gd name="T3" fmla="*/ 2 h 133"/>
                    <a:gd name="T4" fmla="*/ 2 w 177"/>
                    <a:gd name="T5" fmla="*/ 3 h 133"/>
                    <a:gd name="T6" fmla="*/ 1 w 177"/>
                    <a:gd name="T7" fmla="*/ 1 h 133"/>
                    <a:gd name="T8" fmla="*/ 0 w 177"/>
                    <a:gd name="T9" fmla="*/ 1 h 133"/>
                    <a:gd name="T10" fmla="*/ 2 w 177"/>
                    <a:gd name="T11" fmla="*/ 0 h 133"/>
                    <a:gd name="T12" fmla="*/ 3 w 177"/>
                    <a:gd name="T13" fmla="*/ 1 h 133"/>
                    <a:gd name="T14" fmla="*/ 3 w 177"/>
                    <a:gd name="T15" fmla="*/ 1 h 133"/>
                    <a:gd name="T16" fmla="*/ 3 w 177"/>
                    <a:gd name="T17" fmla="*/ 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33"/>
                    <a:gd name="T29" fmla="*/ 177 w 17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33">
                      <a:moveTo>
                        <a:pt x="177" y="30"/>
                      </a:moveTo>
                      <a:lnTo>
                        <a:pt x="177" y="101"/>
                      </a:lnTo>
                      <a:lnTo>
                        <a:pt x="110" y="133"/>
                      </a:lnTo>
                      <a:lnTo>
                        <a:pt x="32" y="63"/>
                      </a:lnTo>
                      <a:lnTo>
                        <a:pt x="0" y="26"/>
                      </a:lnTo>
                      <a:lnTo>
                        <a:pt x="99" y="0"/>
                      </a:lnTo>
                      <a:lnTo>
                        <a:pt x="141" y="40"/>
                      </a:lnTo>
                      <a:lnTo>
                        <a:pt x="177" y="30"/>
                      </a:lnTo>
                      <a:close/>
                    </a:path>
                  </a:pathLst>
                </a:custGeom>
                <a:solidFill>
                  <a:srgbClr val="999999"/>
                </a:solidFill>
                <a:ln w="9525">
                  <a:noFill/>
                  <a:round/>
                  <a:headEnd/>
                  <a:tailEnd/>
                </a:ln>
              </p:spPr>
              <p:txBody>
                <a:bodyPr/>
                <a:lstStyle/>
                <a:p>
                  <a:endParaRPr lang="id-ID"/>
                </a:p>
              </p:txBody>
            </p:sp>
            <p:sp>
              <p:nvSpPr>
                <p:cNvPr id="15601" name="Freeform 239"/>
                <p:cNvSpPr>
                  <a:spLocks/>
                </p:cNvSpPr>
                <p:nvPr/>
              </p:nvSpPr>
              <p:spPr bwMode="auto">
                <a:xfrm>
                  <a:off x="4302" y="1341"/>
                  <a:ext cx="216" cy="251"/>
                </a:xfrm>
                <a:custGeom>
                  <a:avLst/>
                  <a:gdLst>
                    <a:gd name="T0" fmla="*/ 2 w 431"/>
                    <a:gd name="T1" fmla="*/ 0 h 502"/>
                    <a:gd name="T2" fmla="*/ 1 w 431"/>
                    <a:gd name="T3" fmla="*/ 2 h 502"/>
                    <a:gd name="T4" fmla="*/ 1 w 431"/>
                    <a:gd name="T5" fmla="*/ 2 h 502"/>
                    <a:gd name="T6" fmla="*/ 0 w 431"/>
                    <a:gd name="T7" fmla="*/ 3 h 502"/>
                    <a:gd name="T8" fmla="*/ 0 w 431"/>
                    <a:gd name="T9" fmla="*/ 4 h 502"/>
                    <a:gd name="T10" fmla="*/ 1 w 431"/>
                    <a:gd name="T11" fmla="*/ 5 h 502"/>
                    <a:gd name="T12" fmla="*/ 1 w 431"/>
                    <a:gd name="T13" fmla="*/ 3 h 502"/>
                    <a:gd name="T14" fmla="*/ 1 w 431"/>
                    <a:gd name="T15" fmla="*/ 3 h 502"/>
                    <a:gd name="T16" fmla="*/ 1 w 431"/>
                    <a:gd name="T17" fmla="*/ 4 h 502"/>
                    <a:gd name="T18" fmla="*/ 2 w 431"/>
                    <a:gd name="T19" fmla="*/ 7 h 502"/>
                    <a:gd name="T20" fmla="*/ 5 w 431"/>
                    <a:gd name="T21" fmla="*/ 8 h 502"/>
                    <a:gd name="T22" fmla="*/ 6 w 431"/>
                    <a:gd name="T23" fmla="*/ 8 h 502"/>
                    <a:gd name="T24" fmla="*/ 7 w 431"/>
                    <a:gd name="T25" fmla="*/ 7 h 502"/>
                    <a:gd name="T26" fmla="*/ 5 w 431"/>
                    <a:gd name="T27" fmla="*/ 7 h 502"/>
                    <a:gd name="T28" fmla="*/ 3 w 431"/>
                    <a:gd name="T29" fmla="*/ 6 h 502"/>
                    <a:gd name="T30" fmla="*/ 2 w 431"/>
                    <a:gd name="T31" fmla="*/ 5 h 502"/>
                    <a:gd name="T32" fmla="*/ 2 w 431"/>
                    <a:gd name="T33" fmla="*/ 4 h 502"/>
                    <a:gd name="T34" fmla="*/ 2 w 431"/>
                    <a:gd name="T35" fmla="*/ 2 h 502"/>
                    <a:gd name="T36" fmla="*/ 2 w 431"/>
                    <a:gd name="T37" fmla="*/ 0 h 502"/>
                    <a:gd name="T38" fmla="*/ 2 w 431"/>
                    <a:gd name="T39" fmla="*/ 0 h 5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
                    <a:gd name="T61" fmla="*/ 0 h 502"/>
                    <a:gd name="T62" fmla="*/ 431 w 431"/>
                    <a:gd name="T63" fmla="*/ 502 h 5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 h="502">
                      <a:moveTo>
                        <a:pt x="114" y="0"/>
                      </a:moveTo>
                      <a:lnTo>
                        <a:pt x="64" y="78"/>
                      </a:lnTo>
                      <a:lnTo>
                        <a:pt x="17" y="124"/>
                      </a:lnTo>
                      <a:lnTo>
                        <a:pt x="0" y="158"/>
                      </a:lnTo>
                      <a:lnTo>
                        <a:pt x="0" y="236"/>
                      </a:lnTo>
                      <a:lnTo>
                        <a:pt x="15" y="299"/>
                      </a:lnTo>
                      <a:lnTo>
                        <a:pt x="21" y="169"/>
                      </a:lnTo>
                      <a:lnTo>
                        <a:pt x="49" y="143"/>
                      </a:lnTo>
                      <a:lnTo>
                        <a:pt x="45" y="244"/>
                      </a:lnTo>
                      <a:lnTo>
                        <a:pt x="116" y="388"/>
                      </a:lnTo>
                      <a:lnTo>
                        <a:pt x="275" y="502"/>
                      </a:lnTo>
                      <a:lnTo>
                        <a:pt x="374" y="481"/>
                      </a:lnTo>
                      <a:lnTo>
                        <a:pt x="431" y="432"/>
                      </a:lnTo>
                      <a:lnTo>
                        <a:pt x="290" y="426"/>
                      </a:lnTo>
                      <a:lnTo>
                        <a:pt x="161" y="375"/>
                      </a:lnTo>
                      <a:lnTo>
                        <a:pt x="95" y="291"/>
                      </a:lnTo>
                      <a:lnTo>
                        <a:pt x="74" y="221"/>
                      </a:lnTo>
                      <a:lnTo>
                        <a:pt x="78" y="114"/>
                      </a:lnTo>
                      <a:lnTo>
                        <a:pt x="114" y="0"/>
                      </a:lnTo>
                      <a:close/>
                    </a:path>
                  </a:pathLst>
                </a:custGeom>
                <a:solidFill>
                  <a:srgbClr val="000000"/>
                </a:solidFill>
                <a:ln w="9525">
                  <a:noFill/>
                  <a:round/>
                  <a:headEnd/>
                  <a:tailEnd/>
                </a:ln>
              </p:spPr>
              <p:txBody>
                <a:bodyPr/>
                <a:lstStyle/>
                <a:p>
                  <a:endParaRPr lang="id-ID"/>
                </a:p>
              </p:txBody>
            </p:sp>
            <p:sp>
              <p:nvSpPr>
                <p:cNvPr id="15602" name="Freeform 240"/>
                <p:cNvSpPr>
                  <a:spLocks/>
                </p:cNvSpPr>
                <p:nvPr/>
              </p:nvSpPr>
              <p:spPr bwMode="auto">
                <a:xfrm>
                  <a:off x="3984" y="1482"/>
                  <a:ext cx="294" cy="1200"/>
                </a:xfrm>
                <a:custGeom>
                  <a:avLst/>
                  <a:gdLst>
                    <a:gd name="T0" fmla="*/ 9 w 587"/>
                    <a:gd name="T1" fmla="*/ 0 h 2400"/>
                    <a:gd name="T2" fmla="*/ 7 w 587"/>
                    <a:gd name="T3" fmla="*/ 1 h 2400"/>
                    <a:gd name="T4" fmla="*/ 3 w 587"/>
                    <a:gd name="T5" fmla="*/ 9 h 2400"/>
                    <a:gd name="T6" fmla="*/ 2 w 587"/>
                    <a:gd name="T7" fmla="*/ 18 h 2400"/>
                    <a:gd name="T8" fmla="*/ 1 w 587"/>
                    <a:gd name="T9" fmla="*/ 23 h 2400"/>
                    <a:gd name="T10" fmla="*/ 0 w 587"/>
                    <a:gd name="T11" fmla="*/ 37 h 2400"/>
                    <a:gd name="T12" fmla="*/ 4 w 587"/>
                    <a:gd name="T13" fmla="*/ 38 h 2400"/>
                    <a:gd name="T14" fmla="*/ 7 w 587"/>
                    <a:gd name="T15" fmla="*/ 37 h 2400"/>
                    <a:gd name="T16" fmla="*/ 7 w 587"/>
                    <a:gd name="T17" fmla="*/ 36 h 2400"/>
                    <a:gd name="T18" fmla="*/ 4 w 587"/>
                    <a:gd name="T19" fmla="*/ 37 h 2400"/>
                    <a:gd name="T20" fmla="*/ 2 w 587"/>
                    <a:gd name="T21" fmla="*/ 36 h 2400"/>
                    <a:gd name="T22" fmla="*/ 1 w 587"/>
                    <a:gd name="T23" fmla="*/ 23 h 2400"/>
                    <a:gd name="T24" fmla="*/ 3 w 587"/>
                    <a:gd name="T25" fmla="*/ 18 h 2400"/>
                    <a:gd name="T26" fmla="*/ 4 w 587"/>
                    <a:gd name="T27" fmla="*/ 9 h 2400"/>
                    <a:gd name="T28" fmla="*/ 8 w 587"/>
                    <a:gd name="T29" fmla="*/ 2 h 2400"/>
                    <a:gd name="T30" fmla="*/ 10 w 587"/>
                    <a:gd name="T31" fmla="*/ 1 h 2400"/>
                    <a:gd name="T32" fmla="*/ 9 w 587"/>
                    <a:gd name="T33" fmla="*/ 0 h 2400"/>
                    <a:gd name="T34" fmla="*/ 9 w 587"/>
                    <a:gd name="T35" fmla="*/ 0 h 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
                    <a:gd name="T55" fmla="*/ 0 h 2400"/>
                    <a:gd name="T56" fmla="*/ 587 w 587"/>
                    <a:gd name="T57" fmla="*/ 2400 h 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 h="2400">
                      <a:moveTo>
                        <a:pt x="566" y="0"/>
                      </a:moveTo>
                      <a:lnTo>
                        <a:pt x="435" y="119"/>
                      </a:lnTo>
                      <a:lnTo>
                        <a:pt x="165" y="551"/>
                      </a:lnTo>
                      <a:lnTo>
                        <a:pt x="118" y="1119"/>
                      </a:lnTo>
                      <a:lnTo>
                        <a:pt x="25" y="1515"/>
                      </a:lnTo>
                      <a:lnTo>
                        <a:pt x="0" y="2338"/>
                      </a:lnTo>
                      <a:lnTo>
                        <a:pt x="207" y="2400"/>
                      </a:lnTo>
                      <a:lnTo>
                        <a:pt x="393" y="2364"/>
                      </a:lnTo>
                      <a:lnTo>
                        <a:pt x="393" y="2290"/>
                      </a:lnTo>
                      <a:lnTo>
                        <a:pt x="243" y="2332"/>
                      </a:lnTo>
                      <a:lnTo>
                        <a:pt x="82" y="2254"/>
                      </a:lnTo>
                      <a:lnTo>
                        <a:pt x="61" y="1499"/>
                      </a:lnTo>
                      <a:lnTo>
                        <a:pt x="154" y="1150"/>
                      </a:lnTo>
                      <a:lnTo>
                        <a:pt x="207" y="541"/>
                      </a:lnTo>
                      <a:lnTo>
                        <a:pt x="456" y="135"/>
                      </a:lnTo>
                      <a:lnTo>
                        <a:pt x="587" y="41"/>
                      </a:lnTo>
                      <a:lnTo>
                        <a:pt x="566" y="0"/>
                      </a:lnTo>
                      <a:close/>
                    </a:path>
                  </a:pathLst>
                </a:custGeom>
                <a:solidFill>
                  <a:srgbClr val="000000"/>
                </a:solidFill>
                <a:ln w="9525">
                  <a:noFill/>
                  <a:round/>
                  <a:headEnd/>
                  <a:tailEnd/>
                </a:ln>
              </p:spPr>
              <p:txBody>
                <a:bodyPr/>
                <a:lstStyle/>
                <a:p>
                  <a:endParaRPr lang="id-ID"/>
                </a:p>
              </p:txBody>
            </p:sp>
            <p:sp>
              <p:nvSpPr>
                <p:cNvPr id="15603" name="Freeform 241"/>
                <p:cNvSpPr>
                  <a:spLocks/>
                </p:cNvSpPr>
                <p:nvPr/>
              </p:nvSpPr>
              <p:spPr bwMode="auto">
                <a:xfrm>
                  <a:off x="4706" y="1570"/>
                  <a:ext cx="334" cy="204"/>
                </a:xfrm>
                <a:custGeom>
                  <a:avLst/>
                  <a:gdLst>
                    <a:gd name="T0" fmla="*/ 0 w 667"/>
                    <a:gd name="T1" fmla="*/ 0 h 407"/>
                    <a:gd name="T2" fmla="*/ 4 w 667"/>
                    <a:gd name="T3" fmla="*/ 2 h 407"/>
                    <a:gd name="T4" fmla="*/ 8 w 667"/>
                    <a:gd name="T5" fmla="*/ 5 h 407"/>
                    <a:gd name="T6" fmla="*/ 11 w 667"/>
                    <a:gd name="T7" fmla="*/ 7 h 407"/>
                    <a:gd name="T8" fmla="*/ 7 w 667"/>
                    <a:gd name="T9" fmla="*/ 6 h 407"/>
                    <a:gd name="T10" fmla="*/ 7 w 667"/>
                    <a:gd name="T11" fmla="*/ 5 h 407"/>
                    <a:gd name="T12" fmla="*/ 2 w 667"/>
                    <a:gd name="T13" fmla="*/ 2 h 407"/>
                    <a:gd name="T14" fmla="*/ 0 w 667"/>
                    <a:gd name="T15" fmla="*/ 0 h 407"/>
                    <a:gd name="T16" fmla="*/ 0 w 66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7"/>
                    <a:gd name="T28" fmla="*/ 0 h 407"/>
                    <a:gd name="T29" fmla="*/ 667 w 66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7" h="407">
                      <a:moveTo>
                        <a:pt x="0" y="0"/>
                      </a:moveTo>
                      <a:lnTo>
                        <a:pt x="209" y="114"/>
                      </a:lnTo>
                      <a:lnTo>
                        <a:pt x="474" y="312"/>
                      </a:lnTo>
                      <a:lnTo>
                        <a:pt x="667" y="407"/>
                      </a:lnTo>
                      <a:lnTo>
                        <a:pt x="437" y="381"/>
                      </a:lnTo>
                      <a:lnTo>
                        <a:pt x="396" y="291"/>
                      </a:lnTo>
                      <a:lnTo>
                        <a:pt x="90" y="94"/>
                      </a:lnTo>
                      <a:lnTo>
                        <a:pt x="0" y="0"/>
                      </a:lnTo>
                      <a:close/>
                    </a:path>
                  </a:pathLst>
                </a:custGeom>
                <a:solidFill>
                  <a:srgbClr val="000000"/>
                </a:solidFill>
                <a:ln w="9525">
                  <a:noFill/>
                  <a:round/>
                  <a:headEnd/>
                  <a:tailEnd/>
                </a:ln>
              </p:spPr>
              <p:txBody>
                <a:bodyPr/>
                <a:lstStyle/>
                <a:p>
                  <a:endParaRPr lang="id-ID"/>
                </a:p>
              </p:txBody>
            </p:sp>
            <p:sp>
              <p:nvSpPr>
                <p:cNvPr id="15604" name="Freeform 242"/>
                <p:cNvSpPr>
                  <a:spLocks/>
                </p:cNvSpPr>
                <p:nvPr/>
              </p:nvSpPr>
              <p:spPr bwMode="auto">
                <a:xfrm>
                  <a:off x="4657" y="1867"/>
                  <a:ext cx="447" cy="755"/>
                </a:xfrm>
                <a:custGeom>
                  <a:avLst/>
                  <a:gdLst>
                    <a:gd name="T0" fmla="*/ 5 w 896"/>
                    <a:gd name="T1" fmla="*/ 2 h 1512"/>
                    <a:gd name="T2" fmla="*/ 7 w 896"/>
                    <a:gd name="T3" fmla="*/ 3 h 1512"/>
                    <a:gd name="T4" fmla="*/ 9 w 896"/>
                    <a:gd name="T5" fmla="*/ 3 h 1512"/>
                    <a:gd name="T6" fmla="*/ 10 w 896"/>
                    <a:gd name="T7" fmla="*/ 3 h 1512"/>
                    <a:gd name="T8" fmla="*/ 12 w 896"/>
                    <a:gd name="T9" fmla="*/ 2 h 1512"/>
                    <a:gd name="T10" fmla="*/ 13 w 896"/>
                    <a:gd name="T11" fmla="*/ 0 h 1512"/>
                    <a:gd name="T12" fmla="*/ 13 w 896"/>
                    <a:gd name="T13" fmla="*/ 1 h 1512"/>
                    <a:gd name="T14" fmla="*/ 12 w 896"/>
                    <a:gd name="T15" fmla="*/ 3 h 1512"/>
                    <a:gd name="T16" fmla="*/ 10 w 896"/>
                    <a:gd name="T17" fmla="*/ 4 h 1512"/>
                    <a:gd name="T18" fmla="*/ 7 w 896"/>
                    <a:gd name="T19" fmla="*/ 4 h 1512"/>
                    <a:gd name="T20" fmla="*/ 8 w 896"/>
                    <a:gd name="T21" fmla="*/ 7 h 1512"/>
                    <a:gd name="T22" fmla="*/ 7 w 896"/>
                    <a:gd name="T23" fmla="*/ 12 h 1512"/>
                    <a:gd name="T24" fmla="*/ 5 w 896"/>
                    <a:gd name="T25" fmla="*/ 17 h 1512"/>
                    <a:gd name="T26" fmla="*/ 5 w 896"/>
                    <a:gd name="T27" fmla="*/ 21 h 1512"/>
                    <a:gd name="T28" fmla="*/ 5 w 896"/>
                    <a:gd name="T29" fmla="*/ 23 h 1512"/>
                    <a:gd name="T30" fmla="*/ 3 w 896"/>
                    <a:gd name="T31" fmla="*/ 22 h 1512"/>
                    <a:gd name="T32" fmla="*/ 0 w 896"/>
                    <a:gd name="T33" fmla="*/ 23 h 1512"/>
                    <a:gd name="T34" fmla="*/ 2 w 896"/>
                    <a:gd name="T35" fmla="*/ 21 h 1512"/>
                    <a:gd name="T36" fmla="*/ 4 w 896"/>
                    <a:gd name="T37" fmla="*/ 22 h 1512"/>
                    <a:gd name="T38" fmla="*/ 4 w 896"/>
                    <a:gd name="T39" fmla="*/ 17 h 1512"/>
                    <a:gd name="T40" fmla="*/ 2 w 896"/>
                    <a:gd name="T41" fmla="*/ 17 h 1512"/>
                    <a:gd name="T42" fmla="*/ 5 w 896"/>
                    <a:gd name="T43" fmla="*/ 14 h 1512"/>
                    <a:gd name="T44" fmla="*/ 6 w 896"/>
                    <a:gd name="T45" fmla="*/ 10 h 1512"/>
                    <a:gd name="T46" fmla="*/ 5 w 896"/>
                    <a:gd name="T47" fmla="*/ 11 h 1512"/>
                    <a:gd name="T48" fmla="*/ 4 w 896"/>
                    <a:gd name="T49" fmla="*/ 12 h 1512"/>
                    <a:gd name="T50" fmla="*/ 5 w 896"/>
                    <a:gd name="T51" fmla="*/ 11 h 1512"/>
                    <a:gd name="T52" fmla="*/ 4 w 896"/>
                    <a:gd name="T53" fmla="*/ 7 h 1512"/>
                    <a:gd name="T54" fmla="*/ 5 w 896"/>
                    <a:gd name="T55" fmla="*/ 9 h 1512"/>
                    <a:gd name="T56" fmla="*/ 6 w 896"/>
                    <a:gd name="T57" fmla="*/ 9 h 1512"/>
                    <a:gd name="T58" fmla="*/ 6 w 896"/>
                    <a:gd name="T59" fmla="*/ 7 h 1512"/>
                    <a:gd name="T60" fmla="*/ 5 w 896"/>
                    <a:gd name="T61" fmla="*/ 4 h 1512"/>
                    <a:gd name="T62" fmla="*/ 7 w 896"/>
                    <a:gd name="T63" fmla="*/ 6 h 1512"/>
                    <a:gd name="T64" fmla="*/ 7 w 896"/>
                    <a:gd name="T65" fmla="*/ 3 h 1512"/>
                    <a:gd name="T66" fmla="*/ 5 w 896"/>
                    <a:gd name="T67" fmla="*/ 3 h 1512"/>
                    <a:gd name="T68" fmla="*/ 5 w 896"/>
                    <a:gd name="T69" fmla="*/ 2 h 1512"/>
                    <a:gd name="T70" fmla="*/ 5 w 896"/>
                    <a:gd name="T71" fmla="*/ 2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
                    <a:gd name="T109" fmla="*/ 0 h 1512"/>
                    <a:gd name="T110" fmla="*/ 896 w 896"/>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 h="1512">
                      <a:moveTo>
                        <a:pt x="375" y="177"/>
                      </a:moveTo>
                      <a:lnTo>
                        <a:pt x="470" y="219"/>
                      </a:lnTo>
                      <a:lnTo>
                        <a:pt x="584" y="219"/>
                      </a:lnTo>
                      <a:lnTo>
                        <a:pt x="671" y="236"/>
                      </a:lnTo>
                      <a:lnTo>
                        <a:pt x="823" y="156"/>
                      </a:lnTo>
                      <a:lnTo>
                        <a:pt x="896" y="0"/>
                      </a:lnTo>
                      <a:lnTo>
                        <a:pt x="880" y="126"/>
                      </a:lnTo>
                      <a:lnTo>
                        <a:pt x="827" y="204"/>
                      </a:lnTo>
                      <a:lnTo>
                        <a:pt x="704" y="272"/>
                      </a:lnTo>
                      <a:lnTo>
                        <a:pt x="506" y="257"/>
                      </a:lnTo>
                      <a:lnTo>
                        <a:pt x="552" y="479"/>
                      </a:lnTo>
                      <a:lnTo>
                        <a:pt x="474" y="778"/>
                      </a:lnTo>
                      <a:lnTo>
                        <a:pt x="354" y="1111"/>
                      </a:lnTo>
                      <a:lnTo>
                        <a:pt x="354" y="1392"/>
                      </a:lnTo>
                      <a:lnTo>
                        <a:pt x="371" y="1506"/>
                      </a:lnTo>
                      <a:lnTo>
                        <a:pt x="210" y="1460"/>
                      </a:lnTo>
                      <a:lnTo>
                        <a:pt x="0" y="1512"/>
                      </a:lnTo>
                      <a:lnTo>
                        <a:pt x="135" y="1407"/>
                      </a:lnTo>
                      <a:lnTo>
                        <a:pt x="314" y="1439"/>
                      </a:lnTo>
                      <a:lnTo>
                        <a:pt x="291" y="1152"/>
                      </a:lnTo>
                      <a:lnTo>
                        <a:pt x="177" y="1137"/>
                      </a:lnTo>
                      <a:lnTo>
                        <a:pt x="371" y="901"/>
                      </a:lnTo>
                      <a:lnTo>
                        <a:pt x="434" y="668"/>
                      </a:lnTo>
                      <a:lnTo>
                        <a:pt x="375" y="757"/>
                      </a:lnTo>
                      <a:lnTo>
                        <a:pt x="267" y="772"/>
                      </a:lnTo>
                      <a:lnTo>
                        <a:pt x="324" y="704"/>
                      </a:lnTo>
                      <a:lnTo>
                        <a:pt x="272" y="491"/>
                      </a:lnTo>
                      <a:lnTo>
                        <a:pt x="371" y="626"/>
                      </a:lnTo>
                      <a:lnTo>
                        <a:pt x="428" y="590"/>
                      </a:lnTo>
                      <a:lnTo>
                        <a:pt x="434" y="491"/>
                      </a:lnTo>
                      <a:lnTo>
                        <a:pt x="344" y="287"/>
                      </a:lnTo>
                      <a:lnTo>
                        <a:pt x="479" y="443"/>
                      </a:lnTo>
                      <a:lnTo>
                        <a:pt x="453" y="246"/>
                      </a:lnTo>
                      <a:lnTo>
                        <a:pt x="375" y="219"/>
                      </a:lnTo>
                      <a:lnTo>
                        <a:pt x="375" y="177"/>
                      </a:lnTo>
                      <a:close/>
                    </a:path>
                  </a:pathLst>
                </a:custGeom>
                <a:solidFill>
                  <a:srgbClr val="000000"/>
                </a:solidFill>
                <a:ln w="9525">
                  <a:noFill/>
                  <a:round/>
                  <a:headEnd/>
                  <a:tailEnd/>
                </a:ln>
              </p:spPr>
              <p:txBody>
                <a:bodyPr/>
                <a:lstStyle/>
                <a:p>
                  <a:endParaRPr lang="id-ID"/>
                </a:p>
              </p:txBody>
            </p:sp>
            <p:sp>
              <p:nvSpPr>
                <p:cNvPr id="15605" name="Freeform 243"/>
                <p:cNvSpPr>
                  <a:spLocks/>
                </p:cNvSpPr>
                <p:nvPr/>
              </p:nvSpPr>
              <p:spPr bwMode="auto">
                <a:xfrm>
                  <a:off x="4295" y="2406"/>
                  <a:ext cx="163" cy="739"/>
                </a:xfrm>
                <a:custGeom>
                  <a:avLst/>
                  <a:gdLst>
                    <a:gd name="T0" fmla="*/ 0 w 327"/>
                    <a:gd name="T1" fmla="*/ 0 h 1479"/>
                    <a:gd name="T2" fmla="*/ 2 w 327"/>
                    <a:gd name="T3" fmla="*/ 0 h 1479"/>
                    <a:gd name="T4" fmla="*/ 3 w 327"/>
                    <a:gd name="T5" fmla="*/ 0 h 1479"/>
                    <a:gd name="T6" fmla="*/ 2 w 327"/>
                    <a:gd name="T7" fmla="*/ 1 h 1479"/>
                    <a:gd name="T8" fmla="*/ 5 w 327"/>
                    <a:gd name="T9" fmla="*/ 3 h 1479"/>
                    <a:gd name="T10" fmla="*/ 4 w 327"/>
                    <a:gd name="T11" fmla="*/ 6 h 1479"/>
                    <a:gd name="T12" fmla="*/ 5 w 327"/>
                    <a:gd name="T13" fmla="*/ 13 h 1479"/>
                    <a:gd name="T14" fmla="*/ 2 w 327"/>
                    <a:gd name="T15" fmla="*/ 17 h 1479"/>
                    <a:gd name="T16" fmla="*/ 1 w 327"/>
                    <a:gd name="T17" fmla="*/ 22 h 1479"/>
                    <a:gd name="T18" fmla="*/ 0 w 327"/>
                    <a:gd name="T19" fmla="*/ 23 h 1479"/>
                    <a:gd name="T20" fmla="*/ 0 w 327"/>
                    <a:gd name="T21" fmla="*/ 11 h 1479"/>
                    <a:gd name="T22" fmla="*/ 2 w 327"/>
                    <a:gd name="T23" fmla="*/ 9 h 1479"/>
                    <a:gd name="T24" fmla="*/ 2 w 327"/>
                    <a:gd name="T25" fmla="*/ 5 h 1479"/>
                    <a:gd name="T26" fmla="*/ 0 w 327"/>
                    <a:gd name="T27" fmla="*/ 3 h 1479"/>
                    <a:gd name="T28" fmla="*/ 1 w 327"/>
                    <a:gd name="T29" fmla="*/ 2 h 1479"/>
                    <a:gd name="T30" fmla="*/ 0 w 327"/>
                    <a:gd name="T31" fmla="*/ 1 h 1479"/>
                    <a:gd name="T32" fmla="*/ 0 w 327"/>
                    <a:gd name="T33" fmla="*/ 0 h 1479"/>
                    <a:gd name="T34" fmla="*/ 0 w 327"/>
                    <a:gd name="T35" fmla="*/ 0 h 14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7"/>
                    <a:gd name="T55" fmla="*/ 0 h 1479"/>
                    <a:gd name="T56" fmla="*/ 327 w 327"/>
                    <a:gd name="T57" fmla="*/ 1479 h 14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7" h="1479">
                      <a:moveTo>
                        <a:pt x="27" y="15"/>
                      </a:moveTo>
                      <a:lnTo>
                        <a:pt x="162" y="0"/>
                      </a:lnTo>
                      <a:lnTo>
                        <a:pt x="198" y="53"/>
                      </a:lnTo>
                      <a:lnTo>
                        <a:pt x="147" y="90"/>
                      </a:lnTo>
                      <a:lnTo>
                        <a:pt x="324" y="245"/>
                      </a:lnTo>
                      <a:lnTo>
                        <a:pt x="306" y="397"/>
                      </a:lnTo>
                      <a:lnTo>
                        <a:pt x="327" y="880"/>
                      </a:lnTo>
                      <a:lnTo>
                        <a:pt x="147" y="1146"/>
                      </a:lnTo>
                      <a:lnTo>
                        <a:pt x="126" y="1449"/>
                      </a:lnTo>
                      <a:lnTo>
                        <a:pt x="16" y="1479"/>
                      </a:lnTo>
                      <a:lnTo>
                        <a:pt x="0" y="730"/>
                      </a:lnTo>
                      <a:lnTo>
                        <a:pt x="151" y="610"/>
                      </a:lnTo>
                      <a:lnTo>
                        <a:pt x="147" y="359"/>
                      </a:lnTo>
                      <a:lnTo>
                        <a:pt x="31" y="209"/>
                      </a:lnTo>
                      <a:lnTo>
                        <a:pt x="109" y="173"/>
                      </a:lnTo>
                      <a:lnTo>
                        <a:pt x="0" y="105"/>
                      </a:lnTo>
                      <a:lnTo>
                        <a:pt x="27" y="15"/>
                      </a:lnTo>
                      <a:close/>
                    </a:path>
                  </a:pathLst>
                </a:custGeom>
                <a:solidFill>
                  <a:srgbClr val="C2B966"/>
                </a:solidFill>
                <a:ln w="9525">
                  <a:noFill/>
                  <a:round/>
                  <a:headEnd/>
                  <a:tailEnd/>
                </a:ln>
              </p:spPr>
              <p:txBody>
                <a:bodyPr/>
                <a:lstStyle/>
                <a:p>
                  <a:endParaRPr lang="id-ID"/>
                </a:p>
              </p:txBody>
            </p:sp>
            <p:sp>
              <p:nvSpPr>
                <p:cNvPr id="15606" name="Freeform 244"/>
                <p:cNvSpPr>
                  <a:spLocks/>
                </p:cNvSpPr>
                <p:nvPr/>
              </p:nvSpPr>
              <p:spPr bwMode="auto">
                <a:xfrm>
                  <a:off x="4398" y="2205"/>
                  <a:ext cx="162" cy="84"/>
                </a:xfrm>
                <a:custGeom>
                  <a:avLst/>
                  <a:gdLst>
                    <a:gd name="T0" fmla="*/ 0 w 323"/>
                    <a:gd name="T1" fmla="*/ 0 h 167"/>
                    <a:gd name="T2" fmla="*/ 3 w 323"/>
                    <a:gd name="T3" fmla="*/ 1 h 167"/>
                    <a:gd name="T4" fmla="*/ 6 w 323"/>
                    <a:gd name="T5" fmla="*/ 3 h 167"/>
                    <a:gd name="T6" fmla="*/ 2 w 323"/>
                    <a:gd name="T7" fmla="*/ 3 h 167"/>
                    <a:gd name="T8" fmla="*/ 0 w 323"/>
                    <a:gd name="T9" fmla="*/ 0 h 167"/>
                    <a:gd name="T10" fmla="*/ 0 w 323"/>
                    <a:gd name="T11" fmla="*/ 0 h 167"/>
                    <a:gd name="T12" fmla="*/ 0 60000 65536"/>
                    <a:gd name="T13" fmla="*/ 0 60000 65536"/>
                    <a:gd name="T14" fmla="*/ 0 60000 65536"/>
                    <a:gd name="T15" fmla="*/ 0 60000 65536"/>
                    <a:gd name="T16" fmla="*/ 0 60000 65536"/>
                    <a:gd name="T17" fmla="*/ 0 60000 65536"/>
                    <a:gd name="T18" fmla="*/ 0 w 323"/>
                    <a:gd name="T19" fmla="*/ 0 h 167"/>
                    <a:gd name="T20" fmla="*/ 323 w 32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3" h="167">
                      <a:moveTo>
                        <a:pt x="0" y="0"/>
                      </a:moveTo>
                      <a:lnTo>
                        <a:pt x="131" y="53"/>
                      </a:lnTo>
                      <a:lnTo>
                        <a:pt x="323" y="167"/>
                      </a:lnTo>
                      <a:lnTo>
                        <a:pt x="89" y="131"/>
                      </a:lnTo>
                      <a:lnTo>
                        <a:pt x="0" y="0"/>
                      </a:lnTo>
                      <a:close/>
                    </a:path>
                  </a:pathLst>
                </a:custGeom>
                <a:solidFill>
                  <a:srgbClr val="C2B966"/>
                </a:solidFill>
                <a:ln w="9525">
                  <a:noFill/>
                  <a:round/>
                  <a:headEnd/>
                  <a:tailEnd/>
                </a:ln>
              </p:spPr>
              <p:txBody>
                <a:bodyPr/>
                <a:lstStyle/>
                <a:p>
                  <a:endParaRPr lang="id-ID"/>
                </a:p>
              </p:txBody>
            </p:sp>
            <p:sp>
              <p:nvSpPr>
                <p:cNvPr id="15607" name="Freeform 245"/>
                <p:cNvSpPr>
                  <a:spLocks/>
                </p:cNvSpPr>
                <p:nvPr/>
              </p:nvSpPr>
              <p:spPr bwMode="auto">
                <a:xfrm>
                  <a:off x="4545" y="2310"/>
                  <a:ext cx="192" cy="135"/>
                </a:xfrm>
                <a:custGeom>
                  <a:avLst/>
                  <a:gdLst>
                    <a:gd name="T0" fmla="*/ 3 w 384"/>
                    <a:gd name="T1" fmla="*/ 1 h 270"/>
                    <a:gd name="T2" fmla="*/ 6 w 384"/>
                    <a:gd name="T3" fmla="*/ 0 h 270"/>
                    <a:gd name="T4" fmla="*/ 3 w 384"/>
                    <a:gd name="T5" fmla="*/ 1 h 270"/>
                    <a:gd name="T6" fmla="*/ 3 w 384"/>
                    <a:gd name="T7" fmla="*/ 4 h 270"/>
                    <a:gd name="T8" fmla="*/ 0 w 384"/>
                    <a:gd name="T9" fmla="*/ 1 h 270"/>
                    <a:gd name="T10" fmla="*/ 2 w 384"/>
                    <a:gd name="T11" fmla="*/ 1 h 270"/>
                    <a:gd name="T12" fmla="*/ 3 w 384"/>
                    <a:gd name="T13" fmla="*/ 1 h 270"/>
                    <a:gd name="T14" fmla="*/ 3 w 384"/>
                    <a:gd name="T15" fmla="*/ 1 h 27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270"/>
                    <a:gd name="T26" fmla="*/ 384 w 384"/>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270">
                      <a:moveTo>
                        <a:pt x="141" y="6"/>
                      </a:moveTo>
                      <a:lnTo>
                        <a:pt x="384" y="0"/>
                      </a:lnTo>
                      <a:lnTo>
                        <a:pt x="213" y="109"/>
                      </a:lnTo>
                      <a:lnTo>
                        <a:pt x="129" y="270"/>
                      </a:lnTo>
                      <a:lnTo>
                        <a:pt x="0" y="105"/>
                      </a:lnTo>
                      <a:lnTo>
                        <a:pt x="114" y="105"/>
                      </a:lnTo>
                      <a:lnTo>
                        <a:pt x="141" y="6"/>
                      </a:lnTo>
                      <a:close/>
                    </a:path>
                  </a:pathLst>
                </a:custGeom>
                <a:solidFill>
                  <a:srgbClr val="C2B966"/>
                </a:solidFill>
                <a:ln w="9525">
                  <a:noFill/>
                  <a:round/>
                  <a:headEnd/>
                  <a:tailEnd/>
                </a:ln>
              </p:spPr>
              <p:txBody>
                <a:bodyPr/>
                <a:lstStyle/>
                <a:p>
                  <a:endParaRPr lang="id-ID"/>
                </a:p>
              </p:txBody>
            </p:sp>
            <p:sp>
              <p:nvSpPr>
                <p:cNvPr id="15608" name="Freeform 246"/>
                <p:cNvSpPr>
                  <a:spLocks/>
                </p:cNvSpPr>
                <p:nvPr/>
              </p:nvSpPr>
              <p:spPr bwMode="auto">
                <a:xfrm>
                  <a:off x="4230" y="3236"/>
                  <a:ext cx="447" cy="71"/>
                </a:xfrm>
                <a:custGeom>
                  <a:avLst/>
                  <a:gdLst>
                    <a:gd name="T0" fmla="*/ 1 w 893"/>
                    <a:gd name="T1" fmla="*/ 0 h 140"/>
                    <a:gd name="T2" fmla="*/ 0 w 893"/>
                    <a:gd name="T3" fmla="*/ 3 h 140"/>
                    <a:gd name="T4" fmla="*/ 14 w 893"/>
                    <a:gd name="T5" fmla="*/ 3 h 140"/>
                    <a:gd name="T6" fmla="*/ 14 w 893"/>
                    <a:gd name="T7" fmla="*/ 2 h 140"/>
                    <a:gd name="T8" fmla="*/ 11 w 893"/>
                    <a:gd name="T9" fmla="*/ 1 h 140"/>
                    <a:gd name="T10" fmla="*/ 6 w 893"/>
                    <a:gd name="T11" fmla="*/ 2 h 140"/>
                    <a:gd name="T12" fmla="*/ 2 w 893"/>
                    <a:gd name="T13" fmla="*/ 2 h 140"/>
                    <a:gd name="T14" fmla="*/ 1 w 893"/>
                    <a:gd name="T15" fmla="*/ 0 h 140"/>
                    <a:gd name="T16" fmla="*/ 1 w 893"/>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140"/>
                    <a:gd name="T29" fmla="*/ 893 w 893"/>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140">
                      <a:moveTo>
                        <a:pt x="61" y="0"/>
                      </a:moveTo>
                      <a:lnTo>
                        <a:pt x="0" y="140"/>
                      </a:lnTo>
                      <a:lnTo>
                        <a:pt x="893" y="140"/>
                      </a:lnTo>
                      <a:lnTo>
                        <a:pt x="836" y="79"/>
                      </a:lnTo>
                      <a:lnTo>
                        <a:pt x="686" y="53"/>
                      </a:lnTo>
                      <a:lnTo>
                        <a:pt x="357" y="110"/>
                      </a:lnTo>
                      <a:lnTo>
                        <a:pt x="99" y="98"/>
                      </a:lnTo>
                      <a:lnTo>
                        <a:pt x="61" y="0"/>
                      </a:lnTo>
                      <a:close/>
                    </a:path>
                  </a:pathLst>
                </a:custGeom>
                <a:solidFill>
                  <a:srgbClr val="000000"/>
                </a:solidFill>
                <a:ln w="9525">
                  <a:noFill/>
                  <a:round/>
                  <a:headEnd/>
                  <a:tailEnd/>
                </a:ln>
              </p:spPr>
              <p:txBody>
                <a:bodyPr/>
                <a:lstStyle/>
                <a:p>
                  <a:endParaRPr lang="id-ID"/>
                </a:p>
              </p:txBody>
            </p:sp>
            <p:sp>
              <p:nvSpPr>
                <p:cNvPr id="15609" name="Freeform 247"/>
                <p:cNvSpPr>
                  <a:spLocks/>
                </p:cNvSpPr>
                <p:nvPr/>
              </p:nvSpPr>
              <p:spPr bwMode="auto">
                <a:xfrm>
                  <a:off x="4500" y="3164"/>
                  <a:ext cx="374" cy="117"/>
                </a:xfrm>
                <a:custGeom>
                  <a:avLst/>
                  <a:gdLst>
                    <a:gd name="T0" fmla="*/ 0 w 749"/>
                    <a:gd name="T1" fmla="*/ 1 h 234"/>
                    <a:gd name="T2" fmla="*/ 2 w 749"/>
                    <a:gd name="T3" fmla="*/ 2 h 234"/>
                    <a:gd name="T4" fmla="*/ 4 w 749"/>
                    <a:gd name="T5" fmla="*/ 1 h 234"/>
                    <a:gd name="T6" fmla="*/ 8 w 749"/>
                    <a:gd name="T7" fmla="*/ 2 h 234"/>
                    <a:gd name="T8" fmla="*/ 9 w 749"/>
                    <a:gd name="T9" fmla="*/ 3 h 234"/>
                    <a:gd name="T10" fmla="*/ 5 w 749"/>
                    <a:gd name="T11" fmla="*/ 3 h 234"/>
                    <a:gd name="T12" fmla="*/ 4 w 749"/>
                    <a:gd name="T13" fmla="*/ 4 h 234"/>
                    <a:gd name="T14" fmla="*/ 11 w 749"/>
                    <a:gd name="T15" fmla="*/ 4 h 234"/>
                    <a:gd name="T16" fmla="*/ 10 w 749"/>
                    <a:gd name="T17" fmla="*/ 2 h 234"/>
                    <a:gd name="T18" fmla="*/ 3 w 749"/>
                    <a:gd name="T19" fmla="*/ 0 h 234"/>
                    <a:gd name="T20" fmla="*/ 2 w 749"/>
                    <a:gd name="T21" fmla="*/ 1 h 234"/>
                    <a:gd name="T22" fmla="*/ 0 w 749"/>
                    <a:gd name="T23" fmla="*/ 1 h 234"/>
                    <a:gd name="T24" fmla="*/ 0 w 749"/>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9"/>
                    <a:gd name="T40" fmla="*/ 0 h 234"/>
                    <a:gd name="T41" fmla="*/ 749 w 749"/>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9" h="234">
                      <a:moveTo>
                        <a:pt x="0" y="30"/>
                      </a:moveTo>
                      <a:lnTo>
                        <a:pt x="156" y="108"/>
                      </a:lnTo>
                      <a:lnTo>
                        <a:pt x="287" y="42"/>
                      </a:lnTo>
                      <a:lnTo>
                        <a:pt x="572" y="108"/>
                      </a:lnTo>
                      <a:lnTo>
                        <a:pt x="619" y="165"/>
                      </a:lnTo>
                      <a:lnTo>
                        <a:pt x="344" y="171"/>
                      </a:lnTo>
                      <a:lnTo>
                        <a:pt x="296" y="234"/>
                      </a:lnTo>
                      <a:lnTo>
                        <a:pt x="749" y="213"/>
                      </a:lnTo>
                      <a:lnTo>
                        <a:pt x="667" y="114"/>
                      </a:lnTo>
                      <a:lnTo>
                        <a:pt x="255" y="0"/>
                      </a:lnTo>
                      <a:lnTo>
                        <a:pt x="146" y="51"/>
                      </a:lnTo>
                      <a:lnTo>
                        <a:pt x="0" y="30"/>
                      </a:lnTo>
                      <a:close/>
                    </a:path>
                  </a:pathLst>
                </a:custGeom>
                <a:solidFill>
                  <a:srgbClr val="000000"/>
                </a:solidFill>
                <a:ln w="9525">
                  <a:noFill/>
                  <a:round/>
                  <a:headEnd/>
                  <a:tailEnd/>
                </a:ln>
              </p:spPr>
              <p:txBody>
                <a:bodyPr/>
                <a:lstStyle/>
                <a:p>
                  <a:endParaRPr lang="id-ID"/>
                </a:p>
              </p:txBody>
            </p:sp>
            <p:sp>
              <p:nvSpPr>
                <p:cNvPr id="15610" name="Freeform 248"/>
                <p:cNvSpPr>
                  <a:spLocks/>
                </p:cNvSpPr>
                <p:nvPr/>
              </p:nvSpPr>
              <p:spPr bwMode="auto">
                <a:xfrm>
                  <a:off x="4280" y="3206"/>
                  <a:ext cx="265" cy="49"/>
                </a:xfrm>
                <a:custGeom>
                  <a:avLst/>
                  <a:gdLst>
                    <a:gd name="T0" fmla="*/ 0 w 530"/>
                    <a:gd name="T1" fmla="*/ 0 h 99"/>
                    <a:gd name="T2" fmla="*/ 1 w 530"/>
                    <a:gd name="T3" fmla="*/ 0 h 99"/>
                    <a:gd name="T4" fmla="*/ 3 w 530"/>
                    <a:gd name="T5" fmla="*/ 0 h 99"/>
                    <a:gd name="T6" fmla="*/ 5 w 530"/>
                    <a:gd name="T7" fmla="*/ 0 h 99"/>
                    <a:gd name="T8" fmla="*/ 8 w 530"/>
                    <a:gd name="T9" fmla="*/ 0 h 99"/>
                    <a:gd name="T10" fmla="*/ 4 w 530"/>
                    <a:gd name="T11" fmla="*/ 0 h 99"/>
                    <a:gd name="T12" fmla="*/ 2 w 530"/>
                    <a:gd name="T13" fmla="*/ 1 h 99"/>
                    <a:gd name="T14" fmla="*/ 1 w 530"/>
                    <a:gd name="T15" fmla="*/ 1 h 99"/>
                    <a:gd name="T16" fmla="*/ 0 w 530"/>
                    <a:gd name="T17" fmla="*/ 0 h 99"/>
                    <a:gd name="T18" fmla="*/ 0 w 53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99"/>
                    <a:gd name="T32" fmla="*/ 530 w 53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99">
                      <a:moveTo>
                        <a:pt x="0" y="24"/>
                      </a:moveTo>
                      <a:lnTo>
                        <a:pt x="114" y="45"/>
                      </a:lnTo>
                      <a:lnTo>
                        <a:pt x="249" y="0"/>
                      </a:lnTo>
                      <a:lnTo>
                        <a:pt x="369" y="0"/>
                      </a:lnTo>
                      <a:lnTo>
                        <a:pt x="530" y="57"/>
                      </a:lnTo>
                      <a:lnTo>
                        <a:pt x="296" y="24"/>
                      </a:lnTo>
                      <a:lnTo>
                        <a:pt x="150" y="72"/>
                      </a:lnTo>
                      <a:lnTo>
                        <a:pt x="51" y="99"/>
                      </a:lnTo>
                      <a:lnTo>
                        <a:pt x="0" y="24"/>
                      </a:lnTo>
                      <a:close/>
                    </a:path>
                  </a:pathLst>
                </a:custGeom>
                <a:solidFill>
                  <a:srgbClr val="000000"/>
                </a:solidFill>
                <a:ln w="9525">
                  <a:noFill/>
                  <a:round/>
                  <a:headEnd/>
                  <a:tailEnd/>
                </a:ln>
              </p:spPr>
              <p:txBody>
                <a:bodyPr/>
                <a:lstStyle/>
                <a:p>
                  <a:endParaRPr lang="id-ID"/>
                </a:p>
              </p:txBody>
            </p:sp>
            <p:sp>
              <p:nvSpPr>
                <p:cNvPr id="15611" name="Freeform 249"/>
                <p:cNvSpPr>
                  <a:spLocks/>
                </p:cNvSpPr>
                <p:nvPr/>
              </p:nvSpPr>
              <p:spPr bwMode="auto">
                <a:xfrm>
                  <a:off x="4625" y="2464"/>
                  <a:ext cx="94" cy="690"/>
                </a:xfrm>
                <a:custGeom>
                  <a:avLst/>
                  <a:gdLst>
                    <a:gd name="T0" fmla="*/ 3 w 186"/>
                    <a:gd name="T1" fmla="*/ 0 h 1380"/>
                    <a:gd name="T2" fmla="*/ 2 w 186"/>
                    <a:gd name="T3" fmla="*/ 3 h 1380"/>
                    <a:gd name="T4" fmla="*/ 1 w 186"/>
                    <a:gd name="T5" fmla="*/ 13 h 1380"/>
                    <a:gd name="T6" fmla="*/ 0 w 186"/>
                    <a:gd name="T7" fmla="*/ 18 h 1380"/>
                    <a:gd name="T8" fmla="*/ 0 w 186"/>
                    <a:gd name="T9" fmla="*/ 22 h 1380"/>
                    <a:gd name="T10" fmla="*/ 1 w 186"/>
                    <a:gd name="T11" fmla="*/ 18 h 1380"/>
                    <a:gd name="T12" fmla="*/ 2 w 186"/>
                    <a:gd name="T13" fmla="*/ 14 h 1380"/>
                    <a:gd name="T14" fmla="*/ 2 w 186"/>
                    <a:gd name="T15" fmla="*/ 5 h 1380"/>
                    <a:gd name="T16" fmla="*/ 3 w 186"/>
                    <a:gd name="T17" fmla="*/ 0 h 1380"/>
                    <a:gd name="T18" fmla="*/ 3 w 186"/>
                    <a:gd name="T19" fmla="*/ 0 h 1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380"/>
                    <a:gd name="T32" fmla="*/ 186 w 186"/>
                    <a:gd name="T33" fmla="*/ 1380 h 1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380">
                      <a:moveTo>
                        <a:pt x="186" y="0"/>
                      </a:moveTo>
                      <a:lnTo>
                        <a:pt x="72" y="202"/>
                      </a:lnTo>
                      <a:lnTo>
                        <a:pt x="45" y="838"/>
                      </a:lnTo>
                      <a:lnTo>
                        <a:pt x="0" y="1099"/>
                      </a:lnTo>
                      <a:lnTo>
                        <a:pt x="0" y="1380"/>
                      </a:lnTo>
                      <a:lnTo>
                        <a:pt x="40" y="1135"/>
                      </a:lnTo>
                      <a:lnTo>
                        <a:pt x="99" y="911"/>
                      </a:lnTo>
                      <a:lnTo>
                        <a:pt x="99" y="264"/>
                      </a:lnTo>
                      <a:lnTo>
                        <a:pt x="186" y="0"/>
                      </a:lnTo>
                      <a:close/>
                    </a:path>
                  </a:pathLst>
                </a:custGeom>
                <a:solidFill>
                  <a:srgbClr val="000000"/>
                </a:solidFill>
                <a:ln w="9525">
                  <a:noFill/>
                  <a:round/>
                  <a:headEnd/>
                  <a:tailEnd/>
                </a:ln>
              </p:spPr>
              <p:txBody>
                <a:bodyPr/>
                <a:lstStyle/>
                <a:p>
                  <a:endParaRPr lang="id-ID"/>
                </a:p>
              </p:txBody>
            </p:sp>
            <p:sp>
              <p:nvSpPr>
                <p:cNvPr id="15612" name="Freeform 250"/>
                <p:cNvSpPr>
                  <a:spLocks/>
                </p:cNvSpPr>
                <p:nvPr/>
              </p:nvSpPr>
              <p:spPr bwMode="auto">
                <a:xfrm>
                  <a:off x="4410" y="1674"/>
                  <a:ext cx="136" cy="230"/>
                </a:xfrm>
                <a:custGeom>
                  <a:avLst/>
                  <a:gdLst>
                    <a:gd name="T0" fmla="*/ 0 w 272"/>
                    <a:gd name="T1" fmla="*/ 0 h 460"/>
                    <a:gd name="T2" fmla="*/ 1 w 272"/>
                    <a:gd name="T3" fmla="*/ 2 h 460"/>
                    <a:gd name="T4" fmla="*/ 2 w 272"/>
                    <a:gd name="T5" fmla="*/ 3 h 460"/>
                    <a:gd name="T6" fmla="*/ 3 w 272"/>
                    <a:gd name="T7" fmla="*/ 7 h 460"/>
                    <a:gd name="T8" fmla="*/ 4 w 272"/>
                    <a:gd name="T9" fmla="*/ 5 h 460"/>
                    <a:gd name="T10" fmla="*/ 3 w 272"/>
                    <a:gd name="T11" fmla="*/ 3 h 460"/>
                    <a:gd name="T12" fmla="*/ 4 w 272"/>
                    <a:gd name="T13" fmla="*/ 3 h 460"/>
                    <a:gd name="T14" fmla="*/ 3 w 272"/>
                    <a:gd name="T15" fmla="*/ 2 h 460"/>
                    <a:gd name="T16" fmla="*/ 2 w 272"/>
                    <a:gd name="T17" fmla="*/ 2 h 460"/>
                    <a:gd name="T18" fmla="*/ 0 w 272"/>
                    <a:gd name="T19" fmla="*/ 0 h 460"/>
                    <a:gd name="T20" fmla="*/ 0 w 272"/>
                    <a:gd name="T21" fmla="*/ 0 h 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460"/>
                    <a:gd name="T35" fmla="*/ 272 w 272"/>
                    <a:gd name="T36" fmla="*/ 460 h 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460">
                      <a:moveTo>
                        <a:pt x="0" y="0"/>
                      </a:moveTo>
                      <a:lnTo>
                        <a:pt x="69" y="95"/>
                      </a:lnTo>
                      <a:lnTo>
                        <a:pt x="183" y="152"/>
                      </a:lnTo>
                      <a:lnTo>
                        <a:pt x="255" y="460"/>
                      </a:lnTo>
                      <a:lnTo>
                        <a:pt x="272" y="319"/>
                      </a:lnTo>
                      <a:lnTo>
                        <a:pt x="230" y="167"/>
                      </a:lnTo>
                      <a:lnTo>
                        <a:pt x="266" y="146"/>
                      </a:lnTo>
                      <a:lnTo>
                        <a:pt x="251" y="110"/>
                      </a:lnTo>
                      <a:lnTo>
                        <a:pt x="189" y="110"/>
                      </a:lnTo>
                      <a:lnTo>
                        <a:pt x="0" y="0"/>
                      </a:lnTo>
                      <a:close/>
                    </a:path>
                  </a:pathLst>
                </a:custGeom>
                <a:solidFill>
                  <a:srgbClr val="4CB8A5"/>
                </a:solidFill>
                <a:ln w="9525">
                  <a:noFill/>
                  <a:round/>
                  <a:headEnd/>
                  <a:tailEnd/>
                </a:ln>
              </p:spPr>
              <p:txBody>
                <a:bodyPr/>
                <a:lstStyle/>
                <a:p>
                  <a:endParaRPr lang="id-ID"/>
                </a:p>
              </p:txBody>
            </p:sp>
          </p:grpSp>
          <p:grpSp>
            <p:nvGrpSpPr>
              <p:cNvPr id="8" name="Group 251"/>
              <p:cNvGrpSpPr>
                <a:grpSpLocks/>
              </p:cNvGrpSpPr>
              <p:nvPr/>
            </p:nvGrpSpPr>
            <p:grpSpPr bwMode="auto">
              <a:xfrm flipH="1">
                <a:off x="3600" y="3000"/>
                <a:ext cx="454" cy="816"/>
                <a:chOff x="3984" y="1183"/>
                <a:chExt cx="1126" cy="2135"/>
              </a:xfrm>
            </p:grpSpPr>
            <p:sp>
              <p:nvSpPr>
                <p:cNvPr id="15499" name="Freeform 252"/>
                <p:cNvSpPr>
                  <a:spLocks/>
                </p:cNvSpPr>
                <p:nvPr/>
              </p:nvSpPr>
              <p:spPr bwMode="auto">
                <a:xfrm>
                  <a:off x="4280" y="3128"/>
                  <a:ext cx="387" cy="138"/>
                </a:xfrm>
                <a:custGeom>
                  <a:avLst/>
                  <a:gdLst>
                    <a:gd name="T0" fmla="*/ 0 w 775"/>
                    <a:gd name="T1" fmla="*/ 1 h 275"/>
                    <a:gd name="T2" fmla="*/ 0 w 775"/>
                    <a:gd name="T3" fmla="*/ 5 h 275"/>
                    <a:gd name="T4" fmla="*/ 12 w 775"/>
                    <a:gd name="T5" fmla="*/ 4 h 275"/>
                    <a:gd name="T6" fmla="*/ 9 w 775"/>
                    <a:gd name="T7" fmla="*/ 0 h 275"/>
                    <a:gd name="T8" fmla="*/ 0 w 775"/>
                    <a:gd name="T9" fmla="*/ 1 h 275"/>
                    <a:gd name="T10" fmla="*/ 0 w 775"/>
                    <a:gd name="T11" fmla="*/ 1 h 275"/>
                    <a:gd name="T12" fmla="*/ 0 60000 65536"/>
                    <a:gd name="T13" fmla="*/ 0 60000 65536"/>
                    <a:gd name="T14" fmla="*/ 0 60000 65536"/>
                    <a:gd name="T15" fmla="*/ 0 60000 65536"/>
                    <a:gd name="T16" fmla="*/ 0 60000 65536"/>
                    <a:gd name="T17" fmla="*/ 0 60000 65536"/>
                    <a:gd name="T18" fmla="*/ 0 w 775"/>
                    <a:gd name="T19" fmla="*/ 0 h 275"/>
                    <a:gd name="T20" fmla="*/ 775 w 775"/>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775" h="275">
                      <a:moveTo>
                        <a:pt x="0" y="51"/>
                      </a:moveTo>
                      <a:lnTo>
                        <a:pt x="0" y="275"/>
                      </a:lnTo>
                      <a:lnTo>
                        <a:pt x="775" y="201"/>
                      </a:lnTo>
                      <a:lnTo>
                        <a:pt x="578" y="0"/>
                      </a:lnTo>
                      <a:lnTo>
                        <a:pt x="0" y="51"/>
                      </a:lnTo>
                      <a:close/>
                    </a:path>
                  </a:pathLst>
                </a:custGeom>
                <a:solidFill>
                  <a:srgbClr val="F0EAB2"/>
                </a:solidFill>
                <a:ln w="9525">
                  <a:noFill/>
                  <a:round/>
                  <a:headEnd/>
                  <a:tailEnd/>
                </a:ln>
              </p:spPr>
              <p:txBody>
                <a:bodyPr/>
                <a:lstStyle/>
                <a:p>
                  <a:endParaRPr lang="id-ID"/>
                </a:p>
              </p:txBody>
            </p:sp>
            <p:sp>
              <p:nvSpPr>
                <p:cNvPr id="15500" name="Freeform 253"/>
                <p:cNvSpPr>
                  <a:spLocks/>
                </p:cNvSpPr>
                <p:nvPr/>
              </p:nvSpPr>
              <p:spPr bwMode="auto">
                <a:xfrm>
                  <a:off x="4625" y="1892"/>
                  <a:ext cx="291" cy="734"/>
                </a:xfrm>
                <a:custGeom>
                  <a:avLst/>
                  <a:gdLst>
                    <a:gd name="T0" fmla="*/ 9 w 581"/>
                    <a:gd name="T1" fmla="*/ 2 h 1467"/>
                    <a:gd name="T2" fmla="*/ 10 w 581"/>
                    <a:gd name="T3" fmla="*/ 7 h 1467"/>
                    <a:gd name="T4" fmla="*/ 8 w 581"/>
                    <a:gd name="T5" fmla="*/ 12 h 1467"/>
                    <a:gd name="T6" fmla="*/ 7 w 581"/>
                    <a:gd name="T7" fmla="*/ 18 h 1467"/>
                    <a:gd name="T8" fmla="*/ 7 w 581"/>
                    <a:gd name="T9" fmla="*/ 23 h 1467"/>
                    <a:gd name="T10" fmla="*/ 4 w 581"/>
                    <a:gd name="T11" fmla="*/ 22 h 1467"/>
                    <a:gd name="T12" fmla="*/ 0 w 581"/>
                    <a:gd name="T13" fmla="*/ 23 h 1467"/>
                    <a:gd name="T14" fmla="*/ 1 w 581"/>
                    <a:gd name="T15" fmla="*/ 18 h 1467"/>
                    <a:gd name="T16" fmla="*/ 6 w 581"/>
                    <a:gd name="T17" fmla="*/ 9 h 1467"/>
                    <a:gd name="T18" fmla="*/ 6 w 581"/>
                    <a:gd name="T19" fmla="*/ 0 h 1467"/>
                    <a:gd name="T20" fmla="*/ 9 w 581"/>
                    <a:gd name="T21" fmla="*/ 2 h 1467"/>
                    <a:gd name="T22" fmla="*/ 9 w 581"/>
                    <a:gd name="T23" fmla="*/ 2 h 1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1467"/>
                    <a:gd name="T38" fmla="*/ 581 w 581"/>
                    <a:gd name="T39" fmla="*/ 1467 h 14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1467">
                      <a:moveTo>
                        <a:pt x="547" y="78"/>
                      </a:moveTo>
                      <a:lnTo>
                        <a:pt x="581" y="418"/>
                      </a:lnTo>
                      <a:lnTo>
                        <a:pt x="509" y="758"/>
                      </a:lnTo>
                      <a:lnTo>
                        <a:pt x="397" y="1089"/>
                      </a:lnTo>
                      <a:lnTo>
                        <a:pt x="414" y="1446"/>
                      </a:lnTo>
                      <a:lnTo>
                        <a:pt x="232" y="1404"/>
                      </a:lnTo>
                      <a:lnTo>
                        <a:pt x="0" y="1467"/>
                      </a:lnTo>
                      <a:lnTo>
                        <a:pt x="43" y="1102"/>
                      </a:lnTo>
                      <a:lnTo>
                        <a:pt x="344" y="555"/>
                      </a:lnTo>
                      <a:lnTo>
                        <a:pt x="357" y="0"/>
                      </a:lnTo>
                      <a:lnTo>
                        <a:pt x="547" y="78"/>
                      </a:lnTo>
                      <a:close/>
                    </a:path>
                  </a:pathLst>
                </a:custGeom>
                <a:solidFill>
                  <a:srgbClr val="006666"/>
                </a:solidFill>
                <a:ln w="9525">
                  <a:noFill/>
                  <a:round/>
                  <a:headEnd/>
                  <a:tailEnd/>
                </a:ln>
              </p:spPr>
              <p:txBody>
                <a:bodyPr/>
                <a:lstStyle/>
                <a:p>
                  <a:endParaRPr lang="id-ID"/>
                </a:p>
              </p:txBody>
            </p:sp>
            <p:sp>
              <p:nvSpPr>
                <p:cNvPr id="15501" name="Freeform 254"/>
                <p:cNvSpPr>
                  <a:spLocks/>
                </p:cNvSpPr>
                <p:nvPr/>
              </p:nvSpPr>
              <p:spPr bwMode="auto">
                <a:xfrm>
                  <a:off x="4477" y="2392"/>
                  <a:ext cx="281" cy="782"/>
                </a:xfrm>
                <a:custGeom>
                  <a:avLst/>
                  <a:gdLst>
                    <a:gd name="T0" fmla="*/ 8 w 563"/>
                    <a:gd name="T1" fmla="*/ 0 h 1562"/>
                    <a:gd name="T2" fmla="*/ 5 w 563"/>
                    <a:gd name="T3" fmla="*/ 6 h 1562"/>
                    <a:gd name="T4" fmla="*/ 5 w 563"/>
                    <a:gd name="T5" fmla="*/ 16 h 1562"/>
                    <a:gd name="T6" fmla="*/ 4 w 563"/>
                    <a:gd name="T7" fmla="*/ 21 h 1562"/>
                    <a:gd name="T8" fmla="*/ 4 w 563"/>
                    <a:gd name="T9" fmla="*/ 24 h 1562"/>
                    <a:gd name="T10" fmla="*/ 0 w 563"/>
                    <a:gd name="T11" fmla="*/ 25 h 1562"/>
                    <a:gd name="T12" fmla="*/ 0 w 563"/>
                    <a:gd name="T13" fmla="*/ 4 h 1562"/>
                    <a:gd name="T14" fmla="*/ 8 w 563"/>
                    <a:gd name="T15" fmla="*/ 0 h 1562"/>
                    <a:gd name="T16" fmla="*/ 8 w 563"/>
                    <a:gd name="T17" fmla="*/ 0 h 1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3"/>
                    <a:gd name="T28" fmla="*/ 0 h 1562"/>
                    <a:gd name="T29" fmla="*/ 563 w 563"/>
                    <a:gd name="T30" fmla="*/ 1562 h 1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3" h="1562">
                      <a:moveTo>
                        <a:pt x="563" y="0"/>
                      </a:moveTo>
                      <a:lnTo>
                        <a:pt x="377" y="340"/>
                      </a:lnTo>
                      <a:lnTo>
                        <a:pt x="363" y="1015"/>
                      </a:lnTo>
                      <a:lnTo>
                        <a:pt x="310" y="1296"/>
                      </a:lnTo>
                      <a:lnTo>
                        <a:pt x="304" y="1532"/>
                      </a:lnTo>
                      <a:lnTo>
                        <a:pt x="0" y="1562"/>
                      </a:lnTo>
                      <a:lnTo>
                        <a:pt x="36" y="230"/>
                      </a:lnTo>
                      <a:lnTo>
                        <a:pt x="563" y="0"/>
                      </a:lnTo>
                      <a:close/>
                    </a:path>
                  </a:pathLst>
                </a:custGeom>
                <a:solidFill>
                  <a:srgbClr val="332E00"/>
                </a:solidFill>
                <a:ln w="9525">
                  <a:noFill/>
                  <a:round/>
                  <a:headEnd/>
                  <a:tailEnd/>
                </a:ln>
              </p:spPr>
              <p:txBody>
                <a:bodyPr/>
                <a:lstStyle/>
                <a:p>
                  <a:endParaRPr lang="id-ID"/>
                </a:p>
              </p:txBody>
            </p:sp>
            <p:sp>
              <p:nvSpPr>
                <p:cNvPr id="15502" name="Freeform 255"/>
                <p:cNvSpPr>
                  <a:spLocks/>
                </p:cNvSpPr>
                <p:nvPr/>
              </p:nvSpPr>
              <p:spPr bwMode="auto">
                <a:xfrm>
                  <a:off x="4296" y="1382"/>
                  <a:ext cx="580" cy="903"/>
                </a:xfrm>
                <a:custGeom>
                  <a:avLst/>
                  <a:gdLst>
                    <a:gd name="T0" fmla="*/ 1 w 1161"/>
                    <a:gd name="T1" fmla="*/ 1 h 1806"/>
                    <a:gd name="T2" fmla="*/ 0 w 1161"/>
                    <a:gd name="T3" fmla="*/ 0 h 1806"/>
                    <a:gd name="T4" fmla="*/ 0 w 1161"/>
                    <a:gd name="T5" fmla="*/ 4 h 1806"/>
                    <a:gd name="T6" fmla="*/ 2 w 1161"/>
                    <a:gd name="T7" fmla="*/ 9 h 1806"/>
                    <a:gd name="T8" fmla="*/ 3 w 1161"/>
                    <a:gd name="T9" fmla="*/ 27 h 1806"/>
                    <a:gd name="T10" fmla="*/ 13 w 1161"/>
                    <a:gd name="T11" fmla="*/ 28 h 1806"/>
                    <a:gd name="T12" fmla="*/ 18 w 1161"/>
                    <a:gd name="T13" fmla="*/ 26 h 1806"/>
                    <a:gd name="T14" fmla="*/ 18 w 1161"/>
                    <a:gd name="T15" fmla="*/ 22 h 1806"/>
                    <a:gd name="T16" fmla="*/ 12 w 1161"/>
                    <a:gd name="T17" fmla="*/ 12 h 1806"/>
                    <a:gd name="T18" fmla="*/ 8 w 1161"/>
                    <a:gd name="T19" fmla="*/ 4 h 1806"/>
                    <a:gd name="T20" fmla="*/ 1 w 1161"/>
                    <a:gd name="T21" fmla="*/ 1 h 1806"/>
                    <a:gd name="T22" fmla="*/ 1 w 1161"/>
                    <a:gd name="T23" fmla="*/ 1 h 1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1"/>
                    <a:gd name="T37" fmla="*/ 0 h 1806"/>
                    <a:gd name="T38" fmla="*/ 1161 w 1161"/>
                    <a:gd name="T39" fmla="*/ 1806 h 1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1" h="1806">
                      <a:moveTo>
                        <a:pt x="120" y="8"/>
                      </a:moveTo>
                      <a:lnTo>
                        <a:pt x="46" y="0"/>
                      </a:lnTo>
                      <a:lnTo>
                        <a:pt x="0" y="207"/>
                      </a:lnTo>
                      <a:lnTo>
                        <a:pt x="179" y="540"/>
                      </a:lnTo>
                      <a:lnTo>
                        <a:pt x="223" y="1718"/>
                      </a:lnTo>
                      <a:lnTo>
                        <a:pt x="852" y="1806"/>
                      </a:lnTo>
                      <a:lnTo>
                        <a:pt x="1161" y="1644"/>
                      </a:lnTo>
                      <a:lnTo>
                        <a:pt x="1161" y="1407"/>
                      </a:lnTo>
                      <a:lnTo>
                        <a:pt x="778" y="734"/>
                      </a:lnTo>
                      <a:lnTo>
                        <a:pt x="519" y="245"/>
                      </a:lnTo>
                      <a:lnTo>
                        <a:pt x="120" y="8"/>
                      </a:lnTo>
                      <a:close/>
                    </a:path>
                  </a:pathLst>
                </a:custGeom>
                <a:solidFill>
                  <a:srgbClr val="E0E0FF"/>
                </a:solidFill>
                <a:ln w="9525">
                  <a:noFill/>
                  <a:round/>
                  <a:headEnd/>
                  <a:tailEnd/>
                </a:ln>
              </p:spPr>
              <p:txBody>
                <a:bodyPr/>
                <a:lstStyle/>
                <a:p>
                  <a:endParaRPr lang="id-ID"/>
                </a:p>
              </p:txBody>
            </p:sp>
            <p:sp>
              <p:nvSpPr>
                <p:cNvPr id="15503" name="Freeform 256"/>
                <p:cNvSpPr>
                  <a:spLocks/>
                </p:cNvSpPr>
                <p:nvPr/>
              </p:nvSpPr>
              <p:spPr bwMode="auto">
                <a:xfrm>
                  <a:off x="4078" y="2070"/>
                  <a:ext cx="794" cy="1133"/>
                </a:xfrm>
                <a:custGeom>
                  <a:avLst/>
                  <a:gdLst>
                    <a:gd name="T0" fmla="*/ 9 w 1589"/>
                    <a:gd name="T1" fmla="*/ 2 h 2266"/>
                    <a:gd name="T2" fmla="*/ 10 w 1589"/>
                    <a:gd name="T3" fmla="*/ 2 h 2266"/>
                    <a:gd name="T4" fmla="*/ 11 w 1589"/>
                    <a:gd name="T5" fmla="*/ 2 h 2266"/>
                    <a:gd name="T6" fmla="*/ 12 w 1589"/>
                    <a:gd name="T7" fmla="*/ 3 h 2266"/>
                    <a:gd name="T8" fmla="*/ 13 w 1589"/>
                    <a:gd name="T9" fmla="*/ 3 h 2266"/>
                    <a:gd name="T10" fmla="*/ 14 w 1589"/>
                    <a:gd name="T11" fmla="*/ 3 h 2266"/>
                    <a:gd name="T12" fmla="*/ 15 w 1589"/>
                    <a:gd name="T13" fmla="*/ 4 h 2266"/>
                    <a:gd name="T14" fmla="*/ 16 w 1589"/>
                    <a:gd name="T15" fmla="*/ 4 h 2266"/>
                    <a:gd name="T16" fmla="*/ 17 w 1589"/>
                    <a:gd name="T17" fmla="*/ 5 h 2266"/>
                    <a:gd name="T18" fmla="*/ 18 w 1589"/>
                    <a:gd name="T19" fmla="*/ 5 h 2266"/>
                    <a:gd name="T20" fmla="*/ 20 w 1589"/>
                    <a:gd name="T21" fmla="*/ 5 h 2266"/>
                    <a:gd name="T22" fmla="*/ 21 w 1589"/>
                    <a:gd name="T23" fmla="*/ 5 h 2266"/>
                    <a:gd name="T24" fmla="*/ 22 w 1589"/>
                    <a:gd name="T25" fmla="*/ 5 h 2266"/>
                    <a:gd name="T26" fmla="*/ 23 w 1589"/>
                    <a:gd name="T27" fmla="*/ 4 h 2266"/>
                    <a:gd name="T28" fmla="*/ 24 w 1589"/>
                    <a:gd name="T29" fmla="*/ 4 h 2266"/>
                    <a:gd name="T30" fmla="*/ 24 w 1589"/>
                    <a:gd name="T31" fmla="*/ 3 h 2266"/>
                    <a:gd name="T32" fmla="*/ 24 w 1589"/>
                    <a:gd name="T33" fmla="*/ 5 h 2266"/>
                    <a:gd name="T34" fmla="*/ 24 w 1589"/>
                    <a:gd name="T35" fmla="*/ 6 h 2266"/>
                    <a:gd name="T36" fmla="*/ 23 w 1589"/>
                    <a:gd name="T37" fmla="*/ 7 h 2266"/>
                    <a:gd name="T38" fmla="*/ 23 w 1589"/>
                    <a:gd name="T39" fmla="*/ 9 h 2266"/>
                    <a:gd name="T40" fmla="*/ 22 w 1589"/>
                    <a:gd name="T41" fmla="*/ 9 h 2266"/>
                    <a:gd name="T42" fmla="*/ 21 w 1589"/>
                    <a:gd name="T43" fmla="*/ 9 h 2266"/>
                    <a:gd name="T44" fmla="*/ 21 w 1589"/>
                    <a:gd name="T45" fmla="*/ 10 h 2266"/>
                    <a:gd name="T46" fmla="*/ 20 w 1589"/>
                    <a:gd name="T47" fmla="*/ 11 h 2266"/>
                    <a:gd name="T48" fmla="*/ 19 w 1589"/>
                    <a:gd name="T49" fmla="*/ 12 h 2266"/>
                    <a:gd name="T50" fmla="*/ 18 w 1589"/>
                    <a:gd name="T51" fmla="*/ 13 h 2266"/>
                    <a:gd name="T52" fmla="*/ 17 w 1589"/>
                    <a:gd name="T53" fmla="*/ 13 h 2266"/>
                    <a:gd name="T54" fmla="*/ 17 w 1589"/>
                    <a:gd name="T55" fmla="*/ 14 h 2266"/>
                    <a:gd name="T56" fmla="*/ 16 w 1589"/>
                    <a:gd name="T57" fmla="*/ 15 h 2266"/>
                    <a:gd name="T58" fmla="*/ 15 w 1589"/>
                    <a:gd name="T59" fmla="*/ 17 h 2266"/>
                    <a:gd name="T60" fmla="*/ 15 w 1589"/>
                    <a:gd name="T61" fmla="*/ 17 h 2266"/>
                    <a:gd name="T62" fmla="*/ 15 w 1589"/>
                    <a:gd name="T63" fmla="*/ 20 h 2266"/>
                    <a:gd name="T64" fmla="*/ 14 w 1589"/>
                    <a:gd name="T65" fmla="*/ 23 h 2266"/>
                    <a:gd name="T66" fmla="*/ 14 w 1589"/>
                    <a:gd name="T67" fmla="*/ 25 h 2266"/>
                    <a:gd name="T68" fmla="*/ 14 w 1589"/>
                    <a:gd name="T69" fmla="*/ 27 h 2266"/>
                    <a:gd name="T70" fmla="*/ 14 w 1589"/>
                    <a:gd name="T71" fmla="*/ 29 h 2266"/>
                    <a:gd name="T72" fmla="*/ 13 w 1589"/>
                    <a:gd name="T73" fmla="*/ 31 h 2266"/>
                    <a:gd name="T74" fmla="*/ 13 w 1589"/>
                    <a:gd name="T75" fmla="*/ 35 h 2266"/>
                    <a:gd name="T76" fmla="*/ 5 w 1589"/>
                    <a:gd name="T77" fmla="*/ 35 h 2266"/>
                    <a:gd name="T78" fmla="*/ 5 w 1589"/>
                    <a:gd name="T79" fmla="*/ 24 h 2266"/>
                    <a:gd name="T80" fmla="*/ 0 w 1589"/>
                    <a:gd name="T81" fmla="*/ 12 h 2266"/>
                    <a:gd name="T82" fmla="*/ 4 w 1589"/>
                    <a:gd name="T83" fmla="*/ 1 h 2266"/>
                    <a:gd name="T84" fmla="*/ 8 w 1589"/>
                    <a:gd name="T85" fmla="*/ 0 h 2266"/>
                    <a:gd name="T86" fmla="*/ 9 w 1589"/>
                    <a:gd name="T87" fmla="*/ 2 h 2266"/>
                    <a:gd name="T88" fmla="*/ 9 w 1589"/>
                    <a:gd name="T89" fmla="*/ 2 h 2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9"/>
                    <a:gd name="T136" fmla="*/ 0 h 2266"/>
                    <a:gd name="T137" fmla="*/ 1589 w 1589"/>
                    <a:gd name="T138" fmla="*/ 2266 h 2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9" h="2266">
                      <a:moveTo>
                        <a:pt x="635" y="128"/>
                      </a:moveTo>
                      <a:lnTo>
                        <a:pt x="701" y="156"/>
                      </a:lnTo>
                      <a:lnTo>
                        <a:pt x="764" y="183"/>
                      </a:lnTo>
                      <a:lnTo>
                        <a:pt x="821" y="205"/>
                      </a:lnTo>
                      <a:lnTo>
                        <a:pt x="876" y="228"/>
                      </a:lnTo>
                      <a:lnTo>
                        <a:pt x="928" y="249"/>
                      </a:lnTo>
                      <a:lnTo>
                        <a:pt x="975" y="266"/>
                      </a:lnTo>
                      <a:lnTo>
                        <a:pt x="1062" y="297"/>
                      </a:lnTo>
                      <a:lnTo>
                        <a:pt x="1138" y="321"/>
                      </a:lnTo>
                      <a:lnTo>
                        <a:pt x="1203" y="337"/>
                      </a:lnTo>
                      <a:lnTo>
                        <a:pt x="1310" y="352"/>
                      </a:lnTo>
                      <a:lnTo>
                        <a:pt x="1391" y="348"/>
                      </a:lnTo>
                      <a:lnTo>
                        <a:pt x="1458" y="325"/>
                      </a:lnTo>
                      <a:lnTo>
                        <a:pt x="1520" y="289"/>
                      </a:lnTo>
                      <a:lnTo>
                        <a:pt x="1553" y="268"/>
                      </a:lnTo>
                      <a:lnTo>
                        <a:pt x="1589" y="245"/>
                      </a:lnTo>
                      <a:lnTo>
                        <a:pt x="1570" y="367"/>
                      </a:lnTo>
                      <a:lnTo>
                        <a:pt x="1549" y="426"/>
                      </a:lnTo>
                      <a:lnTo>
                        <a:pt x="1520" y="481"/>
                      </a:lnTo>
                      <a:lnTo>
                        <a:pt x="1484" y="534"/>
                      </a:lnTo>
                      <a:lnTo>
                        <a:pt x="1444" y="588"/>
                      </a:lnTo>
                      <a:lnTo>
                        <a:pt x="1401" y="639"/>
                      </a:lnTo>
                      <a:lnTo>
                        <a:pt x="1353" y="688"/>
                      </a:lnTo>
                      <a:lnTo>
                        <a:pt x="1302" y="738"/>
                      </a:lnTo>
                      <a:lnTo>
                        <a:pt x="1251" y="787"/>
                      </a:lnTo>
                      <a:lnTo>
                        <a:pt x="1197" y="835"/>
                      </a:lnTo>
                      <a:lnTo>
                        <a:pt x="1146" y="884"/>
                      </a:lnTo>
                      <a:lnTo>
                        <a:pt x="1097" y="932"/>
                      </a:lnTo>
                      <a:lnTo>
                        <a:pt x="1047" y="981"/>
                      </a:lnTo>
                      <a:lnTo>
                        <a:pt x="1002" y="1030"/>
                      </a:lnTo>
                      <a:lnTo>
                        <a:pt x="962" y="1082"/>
                      </a:lnTo>
                      <a:lnTo>
                        <a:pt x="964" y="1308"/>
                      </a:lnTo>
                      <a:lnTo>
                        <a:pt x="958" y="1490"/>
                      </a:lnTo>
                      <a:lnTo>
                        <a:pt x="947" y="1643"/>
                      </a:lnTo>
                      <a:lnTo>
                        <a:pt x="929" y="1774"/>
                      </a:lnTo>
                      <a:lnTo>
                        <a:pt x="909" y="1890"/>
                      </a:lnTo>
                      <a:lnTo>
                        <a:pt x="890" y="2002"/>
                      </a:lnTo>
                      <a:lnTo>
                        <a:pt x="857" y="2258"/>
                      </a:lnTo>
                      <a:lnTo>
                        <a:pt x="363" y="2266"/>
                      </a:lnTo>
                      <a:lnTo>
                        <a:pt x="356" y="1547"/>
                      </a:lnTo>
                      <a:lnTo>
                        <a:pt x="0" y="816"/>
                      </a:lnTo>
                      <a:lnTo>
                        <a:pt x="310" y="97"/>
                      </a:lnTo>
                      <a:lnTo>
                        <a:pt x="540" y="0"/>
                      </a:lnTo>
                      <a:lnTo>
                        <a:pt x="635" y="128"/>
                      </a:lnTo>
                      <a:close/>
                    </a:path>
                  </a:pathLst>
                </a:custGeom>
                <a:solidFill>
                  <a:srgbClr val="948D4D"/>
                </a:solidFill>
                <a:ln w="9525">
                  <a:noFill/>
                  <a:round/>
                  <a:headEnd/>
                  <a:tailEnd/>
                </a:ln>
              </p:spPr>
              <p:txBody>
                <a:bodyPr/>
                <a:lstStyle/>
                <a:p>
                  <a:endParaRPr lang="id-ID"/>
                </a:p>
              </p:txBody>
            </p:sp>
            <p:sp>
              <p:nvSpPr>
                <p:cNvPr id="15504" name="Freeform 257"/>
                <p:cNvSpPr>
                  <a:spLocks/>
                </p:cNvSpPr>
                <p:nvPr/>
              </p:nvSpPr>
              <p:spPr bwMode="auto">
                <a:xfrm>
                  <a:off x="4012" y="1434"/>
                  <a:ext cx="539" cy="1236"/>
                </a:xfrm>
                <a:custGeom>
                  <a:avLst/>
                  <a:gdLst>
                    <a:gd name="T0" fmla="*/ 8 w 1080"/>
                    <a:gd name="T1" fmla="*/ 2 h 2471"/>
                    <a:gd name="T2" fmla="*/ 9 w 1080"/>
                    <a:gd name="T3" fmla="*/ 4 h 2471"/>
                    <a:gd name="T4" fmla="*/ 15 w 1080"/>
                    <a:gd name="T5" fmla="*/ 8 h 2471"/>
                    <a:gd name="T6" fmla="*/ 16 w 1080"/>
                    <a:gd name="T7" fmla="*/ 11 h 2471"/>
                    <a:gd name="T8" fmla="*/ 16 w 1080"/>
                    <a:gd name="T9" fmla="*/ 14 h 2471"/>
                    <a:gd name="T10" fmla="*/ 13 w 1080"/>
                    <a:gd name="T11" fmla="*/ 20 h 2471"/>
                    <a:gd name="T12" fmla="*/ 11 w 1080"/>
                    <a:gd name="T13" fmla="*/ 22 h 2471"/>
                    <a:gd name="T14" fmla="*/ 9 w 1080"/>
                    <a:gd name="T15" fmla="*/ 23 h 2471"/>
                    <a:gd name="T16" fmla="*/ 6 w 1080"/>
                    <a:gd name="T17" fmla="*/ 27 h 2471"/>
                    <a:gd name="T18" fmla="*/ 6 w 1080"/>
                    <a:gd name="T19" fmla="*/ 33 h 2471"/>
                    <a:gd name="T20" fmla="*/ 10 w 1080"/>
                    <a:gd name="T21" fmla="*/ 39 h 2471"/>
                    <a:gd name="T22" fmla="*/ 2 w 1080"/>
                    <a:gd name="T23" fmla="*/ 39 h 2471"/>
                    <a:gd name="T24" fmla="*/ 0 w 1080"/>
                    <a:gd name="T25" fmla="*/ 38 h 2471"/>
                    <a:gd name="T26" fmla="*/ 0 w 1080"/>
                    <a:gd name="T27" fmla="*/ 25 h 2471"/>
                    <a:gd name="T28" fmla="*/ 2 w 1080"/>
                    <a:gd name="T29" fmla="*/ 11 h 2471"/>
                    <a:gd name="T30" fmla="*/ 7 w 1080"/>
                    <a:gd name="T31" fmla="*/ 3 h 2471"/>
                    <a:gd name="T32" fmla="*/ 9 w 1080"/>
                    <a:gd name="T33" fmla="*/ 0 h 2471"/>
                    <a:gd name="T34" fmla="*/ 8 w 1080"/>
                    <a:gd name="T35" fmla="*/ 2 h 2471"/>
                    <a:gd name="T36" fmla="*/ 8 w 1080"/>
                    <a:gd name="T37" fmla="*/ 2 h 2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0"/>
                    <a:gd name="T58" fmla="*/ 0 h 2471"/>
                    <a:gd name="T59" fmla="*/ 1080 w 1080"/>
                    <a:gd name="T60" fmla="*/ 2471 h 2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0" h="2471">
                      <a:moveTo>
                        <a:pt x="576" y="87"/>
                      </a:moveTo>
                      <a:lnTo>
                        <a:pt x="635" y="228"/>
                      </a:lnTo>
                      <a:lnTo>
                        <a:pt x="962" y="450"/>
                      </a:lnTo>
                      <a:lnTo>
                        <a:pt x="1080" y="650"/>
                      </a:lnTo>
                      <a:lnTo>
                        <a:pt x="1080" y="857"/>
                      </a:lnTo>
                      <a:lnTo>
                        <a:pt x="880" y="1279"/>
                      </a:lnTo>
                      <a:lnTo>
                        <a:pt x="768" y="1368"/>
                      </a:lnTo>
                      <a:lnTo>
                        <a:pt x="589" y="1463"/>
                      </a:lnTo>
                      <a:lnTo>
                        <a:pt x="386" y="1720"/>
                      </a:lnTo>
                      <a:lnTo>
                        <a:pt x="430" y="2079"/>
                      </a:lnTo>
                      <a:lnTo>
                        <a:pt x="665" y="2471"/>
                      </a:lnTo>
                      <a:lnTo>
                        <a:pt x="156" y="2455"/>
                      </a:lnTo>
                      <a:lnTo>
                        <a:pt x="0" y="2383"/>
                      </a:lnTo>
                      <a:lnTo>
                        <a:pt x="8" y="1575"/>
                      </a:lnTo>
                      <a:lnTo>
                        <a:pt x="141" y="642"/>
                      </a:lnTo>
                      <a:lnTo>
                        <a:pt x="451" y="154"/>
                      </a:lnTo>
                      <a:lnTo>
                        <a:pt x="599" y="0"/>
                      </a:lnTo>
                      <a:lnTo>
                        <a:pt x="576" y="87"/>
                      </a:lnTo>
                      <a:close/>
                    </a:path>
                  </a:pathLst>
                </a:custGeom>
                <a:solidFill>
                  <a:srgbClr val="92E5CE"/>
                </a:solidFill>
                <a:ln w="9525">
                  <a:noFill/>
                  <a:round/>
                  <a:headEnd/>
                  <a:tailEnd/>
                </a:ln>
              </p:spPr>
              <p:txBody>
                <a:bodyPr/>
                <a:lstStyle/>
                <a:p>
                  <a:endParaRPr lang="id-ID"/>
                </a:p>
              </p:txBody>
            </p:sp>
            <p:sp>
              <p:nvSpPr>
                <p:cNvPr id="15505" name="Freeform 258"/>
                <p:cNvSpPr>
                  <a:spLocks/>
                </p:cNvSpPr>
                <p:nvPr/>
              </p:nvSpPr>
              <p:spPr bwMode="auto">
                <a:xfrm>
                  <a:off x="4004" y="1593"/>
                  <a:ext cx="281" cy="1079"/>
                </a:xfrm>
                <a:custGeom>
                  <a:avLst/>
                  <a:gdLst>
                    <a:gd name="T0" fmla="*/ 5 w 562"/>
                    <a:gd name="T1" fmla="*/ 2 h 2157"/>
                    <a:gd name="T2" fmla="*/ 2 w 562"/>
                    <a:gd name="T3" fmla="*/ 6 h 2157"/>
                    <a:gd name="T4" fmla="*/ 1 w 562"/>
                    <a:gd name="T5" fmla="*/ 16 h 2157"/>
                    <a:gd name="T6" fmla="*/ 0 w 562"/>
                    <a:gd name="T7" fmla="*/ 21 h 2157"/>
                    <a:gd name="T8" fmla="*/ 0 w 562"/>
                    <a:gd name="T9" fmla="*/ 29 h 2157"/>
                    <a:gd name="T10" fmla="*/ 0 w 562"/>
                    <a:gd name="T11" fmla="*/ 33 h 2157"/>
                    <a:gd name="T12" fmla="*/ 2 w 562"/>
                    <a:gd name="T13" fmla="*/ 34 h 2157"/>
                    <a:gd name="T14" fmla="*/ 5 w 562"/>
                    <a:gd name="T15" fmla="*/ 33 h 2157"/>
                    <a:gd name="T16" fmla="*/ 9 w 562"/>
                    <a:gd name="T17" fmla="*/ 34 h 2157"/>
                    <a:gd name="T18" fmla="*/ 9 w 562"/>
                    <a:gd name="T19" fmla="*/ 32 h 2157"/>
                    <a:gd name="T20" fmla="*/ 7 w 562"/>
                    <a:gd name="T21" fmla="*/ 30 h 2157"/>
                    <a:gd name="T22" fmla="*/ 6 w 562"/>
                    <a:gd name="T23" fmla="*/ 22 h 2157"/>
                    <a:gd name="T24" fmla="*/ 3 w 562"/>
                    <a:gd name="T25" fmla="*/ 21 h 2157"/>
                    <a:gd name="T26" fmla="*/ 3 w 562"/>
                    <a:gd name="T27" fmla="*/ 11 h 2157"/>
                    <a:gd name="T28" fmla="*/ 3 w 562"/>
                    <a:gd name="T29" fmla="*/ 9 h 2157"/>
                    <a:gd name="T30" fmla="*/ 3 w 562"/>
                    <a:gd name="T31" fmla="*/ 6 h 2157"/>
                    <a:gd name="T32" fmla="*/ 4 w 562"/>
                    <a:gd name="T33" fmla="*/ 5 h 2157"/>
                    <a:gd name="T34" fmla="*/ 4 w 562"/>
                    <a:gd name="T35" fmla="*/ 5 h 2157"/>
                    <a:gd name="T36" fmla="*/ 4 w 562"/>
                    <a:gd name="T37" fmla="*/ 5 h 2157"/>
                    <a:gd name="T38" fmla="*/ 5 w 562"/>
                    <a:gd name="T39" fmla="*/ 4 h 2157"/>
                    <a:gd name="T40" fmla="*/ 5 w 562"/>
                    <a:gd name="T41" fmla="*/ 4 h 2157"/>
                    <a:gd name="T42" fmla="*/ 7 w 562"/>
                    <a:gd name="T43" fmla="*/ 3 h 2157"/>
                    <a:gd name="T44" fmla="*/ 7 w 562"/>
                    <a:gd name="T45" fmla="*/ 0 h 2157"/>
                    <a:gd name="T46" fmla="*/ 5 w 562"/>
                    <a:gd name="T47" fmla="*/ 2 h 2157"/>
                    <a:gd name="T48" fmla="*/ 5 w 562"/>
                    <a:gd name="T49" fmla="*/ 2 h 2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2"/>
                    <a:gd name="T76" fmla="*/ 0 h 2157"/>
                    <a:gd name="T77" fmla="*/ 562 w 562"/>
                    <a:gd name="T78" fmla="*/ 2157 h 21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2" h="2157">
                      <a:moveTo>
                        <a:pt x="344" y="125"/>
                      </a:moveTo>
                      <a:lnTo>
                        <a:pt x="177" y="329"/>
                      </a:lnTo>
                      <a:lnTo>
                        <a:pt x="74" y="1002"/>
                      </a:lnTo>
                      <a:lnTo>
                        <a:pt x="0" y="1319"/>
                      </a:lnTo>
                      <a:lnTo>
                        <a:pt x="0" y="1798"/>
                      </a:lnTo>
                      <a:lnTo>
                        <a:pt x="0" y="2068"/>
                      </a:lnTo>
                      <a:lnTo>
                        <a:pt x="161" y="2157"/>
                      </a:lnTo>
                      <a:lnTo>
                        <a:pt x="323" y="2074"/>
                      </a:lnTo>
                      <a:lnTo>
                        <a:pt x="521" y="2121"/>
                      </a:lnTo>
                      <a:lnTo>
                        <a:pt x="562" y="2022"/>
                      </a:lnTo>
                      <a:lnTo>
                        <a:pt x="505" y="1897"/>
                      </a:lnTo>
                      <a:lnTo>
                        <a:pt x="391" y="1397"/>
                      </a:lnTo>
                      <a:lnTo>
                        <a:pt x="245" y="1287"/>
                      </a:lnTo>
                      <a:lnTo>
                        <a:pt x="203" y="646"/>
                      </a:lnTo>
                      <a:lnTo>
                        <a:pt x="222" y="517"/>
                      </a:lnTo>
                      <a:lnTo>
                        <a:pt x="245" y="361"/>
                      </a:lnTo>
                      <a:lnTo>
                        <a:pt x="264" y="319"/>
                      </a:lnTo>
                      <a:lnTo>
                        <a:pt x="283" y="291"/>
                      </a:lnTo>
                      <a:lnTo>
                        <a:pt x="304" y="262"/>
                      </a:lnTo>
                      <a:lnTo>
                        <a:pt x="342" y="215"/>
                      </a:lnTo>
                      <a:lnTo>
                        <a:pt x="359" y="194"/>
                      </a:lnTo>
                      <a:lnTo>
                        <a:pt x="458" y="167"/>
                      </a:lnTo>
                      <a:lnTo>
                        <a:pt x="452" y="0"/>
                      </a:lnTo>
                      <a:lnTo>
                        <a:pt x="344" y="125"/>
                      </a:lnTo>
                      <a:close/>
                    </a:path>
                  </a:pathLst>
                </a:custGeom>
                <a:solidFill>
                  <a:srgbClr val="33AD99"/>
                </a:solidFill>
                <a:ln w="9525">
                  <a:noFill/>
                  <a:round/>
                  <a:headEnd/>
                  <a:tailEnd/>
                </a:ln>
              </p:spPr>
              <p:txBody>
                <a:bodyPr/>
                <a:lstStyle/>
                <a:p>
                  <a:endParaRPr lang="id-ID"/>
                </a:p>
              </p:txBody>
            </p:sp>
            <p:sp>
              <p:nvSpPr>
                <p:cNvPr id="15506" name="Freeform 259"/>
                <p:cNvSpPr>
                  <a:spLocks/>
                </p:cNvSpPr>
                <p:nvPr/>
              </p:nvSpPr>
              <p:spPr bwMode="auto">
                <a:xfrm>
                  <a:off x="4335" y="1401"/>
                  <a:ext cx="263" cy="225"/>
                </a:xfrm>
                <a:custGeom>
                  <a:avLst/>
                  <a:gdLst>
                    <a:gd name="T0" fmla="*/ 0 w 527"/>
                    <a:gd name="T1" fmla="*/ 0 h 451"/>
                    <a:gd name="T2" fmla="*/ 0 w 527"/>
                    <a:gd name="T3" fmla="*/ 2 h 451"/>
                    <a:gd name="T4" fmla="*/ 0 w 527"/>
                    <a:gd name="T5" fmla="*/ 4 h 451"/>
                    <a:gd name="T6" fmla="*/ 4 w 527"/>
                    <a:gd name="T7" fmla="*/ 6 h 451"/>
                    <a:gd name="T8" fmla="*/ 8 w 527"/>
                    <a:gd name="T9" fmla="*/ 7 h 451"/>
                    <a:gd name="T10" fmla="*/ 7 w 527"/>
                    <a:gd name="T11" fmla="*/ 4 h 451"/>
                    <a:gd name="T12" fmla="*/ 0 w 527"/>
                    <a:gd name="T13" fmla="*/ 0 h 451"/>
                    <a:gd name="T14" fmla="*/ 0 w 527"/>
                    <a:gd name="T15" fmla="*/ 0 h 45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451"/>
                    <a:gd name="T26" fmla="*/ 527 w 527"/>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451">
                      <a:moveTo>
                        <a:pt x="0" y="0"/>
                      </a:moveTo>
                      <a:lnTo>
                        <a:pt x="0" y="141"/>
                      </a:lnTo>
                      <a:lnTo>
                        <a:pt x="63" y="281"/>
                      </a:lnTo>
                      <a:lnTo>
                        <a:pt x="302" y="422"/>
                      </a:lnTo>
                      <a:lnTo>
                        <a:pt x="527" y="451"/>
                      </a:lnTo>
                      <a:lnTo>
                        <a:pt x="456" y="260"/>
                      </a:lnTo>
                      <a:lnTo>
                        <a:pt x="0" y="0"/>
                      </a:lnTo>
                      <a:close/>
                    </a:path>
                  </a:pathLst>
                </a:custGeom>
                <a:solidFill>
                  <a:srgbClr val="A3A3D6"/>
                </a:solidFill>
                <a:ln w="9525">
                  <a:noFill/>
                  <a:round/>
                  <a:headEnd/>
                  <a:tailEnd/>
                </a:ln>
              </p:spPr>
              <p:txBody>
                <a:bodyPr/>
                <a:lstStyle/>
                <a:p>
                  <a:endParaRPr lang="id-ID"/>
                </a:p>
              </p:txBody>
            </p:sp>
            <p:sp>
              <p:nvSpPr>
                <p:cNvPr id="15507" name="Freeform 260"/>
                <p:cNvSpPr>
                  <a:spLocks/>
                </p:cNvSpPr>
                <p:nvPr/>
              </p:nvSpPr>
              <p:spPr bwMode="auto">
                <a:xfrm>
                  <a:off x="4311" y="2115"/>
                  <a:ext cx="432" cy="151"/>
                </a:xfrm>
                <a:custGeom>
                  <a:avLst/>
                  <a:gdLst>
                    <a:gd name="T0" fmla="*/ 1 w 864"/>
                    <a:gd name="T1" fmla="*/ 2 h 302"/>
                    <a:gd name="T2" fmla="*/ 3 w 864"/>
                    <a:gd name="T3" fmla="*/ 1 h 302"/>
                    <a:gd name="T4" fmla="*/ 5 w 864"/>
                    <a:gd name="T5" fmla="*/ 2 h 302"/>
                    <a:gd name="T6" fmla="*/ 10 w 864"/>
                    <a:gd name="T7" fmla="*/ 5 h 302"/>
                    <a:gd name="T8" fmla="*/ 13 w 864"/>
                    <a:gd name="T9" fmla="*/ 5 h 302"/>
                    <a:gd name="T10" fmla="*/ 14 w 864"/>
                    <a:gd name="T11" fmla="*/ 5 h 302"/>
                    <a:gd name="T12" fmla="*/ 10 w 864"/>
                    <a:gd name="T13" fmla="*/ 3 h 302"/>
                    <a:gd name="T14" fmla="*/ 5 w 864"/>
                    <a:gd name="T15" fmla="*/ 1 h 302"/>
                    <a:gd name="T16" fmla="*/ 3 w 864"/>
                    <a:gd name="T17" fmla="*/ 0 h 302"/>
                    <a:gd name="T18" fmla="*/ 0 w 864"/>
                    <a:gd name="T19" fmla="*/ 1 h 302"/>
                    <a:gd name="T20" fmla="*/ 1 w 864"/>
                    <a:gd name="T21" fmla="*/ 2 h 302"/>
                    <a:gd name="T22" fmla="*/ 1 w 864"/>
                    <a:gd name="T23" fmla="*/ 2 h 3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302"/>
                    <a:gd name="T38" fmla="*/ 864 w 864"/>
                    <a:gd name="T39" fmla="*/ 302 h 3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302">
                      <a:moveTo>
                        <a:pt x="21" y="180"/>
                      </a:moveTo>
                      <a:lnTo>
                        <a:pt x="131" y="102"/>
                      </a:lnTo>
                      <a:lnTo>
                        <a:pt x="275" y="140"/>
                      </a:lnTo>
                      <a:lnTo>
                        <a:pt x="583" y="302"/>
                      </a:lnTo>
                      <a:lnTo>
                        <a:pt x="781" y="302"/>
                      </a:lnTo>
                      <a:lnTo>
                        <a:pt x="864" y="269"/>
                      </a:lnTo>
                      <a:lnTo>
                        <a:pt x="634" y="222"/>
                      </a:lnTo>
                      <a:lnTo>
                        <a:pt x="266" y="77"/>
                      </a:lnTo>
                      <a:lnTo>
                        <a:pt x="173" y="0"/>
                      </a:lnTo>
                      <a:lnTo>
                        <a:pt x="0" y="98"/>
                      </a:lnTo>
                      <a:lnTo>
                        <a:pt x="21" y="180"/>
                      </a:lnTo>
                      <a:close/>
                    </a:path>
                  </a:pathLst>
                </a:custGeom>
                <a:solidFill>
                  <a:srgbClr val="000000"/>
                </a:solidFill>
                <a:ln w="9525">
                  <a:noFill/>
                  <a:round/>
                  <a:headEnd/>
                  <a:tailEnd/>
                </a:ln>
              </p:spPr>
              <p:txBody>
                <a:bodyPr/>
                <a:lstStyle/>
                <a:p>
                  <a:endParaRPr lang="id-ID"/>
                </a:p>
              </p:txBody>
            </p:sp>
            <p:sp>
              <p:nvSpPr>
                <p:cNvPr id="15508" name="Freeform 261"/>
                <p:cNvSpPr>
                  <a:spLocks/>
                </p:cNvSpPr>
                <p:nvPr/>
              </p:nvSpPr>
              <p:spPr bwMode="auto">
                <a:xfrm>
                  <a:off x="4332" y="2255"/>
                  <a:ext cx="247" cy="300"/>
                </a:xfrm>
                <a:custGeom>
                  <a:avLst/>
                  <a:gdLst>
                    <a:gd name="T0" fmla="*/ 4 w 494"/>
                    <a:gd name="T1" fmla="*/ 3 h 599"/>
                    <a:gd name="T2" fmla="*/ 7 w 494"/>
                    <a:gd name="T3" fmla="*/ 6 h 599"/>
                    <a:gd name="T4" fmla="*/ 8 w 494"/>
                    <a:gd name="T5" fmla="*/ 7 h 599"/>
                    <a:gd name="T6" fmla="*/ 7 w 494"/>
                    <a:gd name="T7" fmla="*/ 10 h 599"/>
                    <a:gd name="T8" fmla="*/ 7 w 494"/>
                    <a:gd name="T9" fmla="*/ 8 h 599"/>
                    <a:gd name="T10" fmla="*/ 4 w 494"/>
                    <a:gd name="T11" fmla="*/ 6 h 599"/>
                    <a:gd name="T12" fmla="*/ 6 w 494"/>
                    <a:gd name="T13" fmla="*/ 6 h 599"/>
                    <a:gd name="T14" fmla="*/ 4 w 494"/>
                    <a:gd name="T15" fmla="*/ 4 h 599"/>
                    <a:gd name="T16" fmla="*/ 0 w 494"/>
                    <a:gd name="T17" fmla="*/ 4 h 599"/>
                    <a:gd name="T18" fmla="*/ 3 w 494"/>
                    <a:gd name="T19" fmla="*/ 3 h 599"/>
                    <a:gd name="T20" fmla="*/ 3 w 494"/>
                    <a:gd name="T21" fmla="*/ 0 h 599"/>
                    <a:gd name="T22" fmla="*/ 4 w 494"/>
                    <a:gd name="T23" fmla="*/ 2 h 599"/>
                    <a:gd name="T24" fmla="*/ 7 w 494"/>
                    <a:gd name="T25" fmla="*/ 2 h 599"/>
                    <a:gd name="T26" fmla="*/ 4 w 494"/>
                    <a:gd name="T27" fmla="*/ 3 h 599"/>
                    <a:gd name="T28" fmla="*/ 4 w 494"/>
                    <a:gd name="T29" fmla="*/ 3 h 5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
                    <a:gd name="T46" fmla="*/ 0 h 599"/>
                    <a:gd name="T47" fmla="*/ 494 w 494"/>
                    <a:gd name="T48" fmla="*/ 599 h 5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 h="599">
                      <a:moveTo>
                        <a:pt x="245" y="135"/>
                      </a:moveTo>
                      <a:lnTo>
                        <a:pt x="416" y="338"/>
                      </a:lnTo>
                      <a:lnTo>
                        <a:pt x="494" y="401"/>
                      </a:lnTo>
                      <a:lnTo>
                        <a:pt x="431" y="599"/>
                      </a:lnTo>
                      <a:lnTo>
                        <a:pt x="385" y="494"/>
                      </a:lnTo>
                      <a:lnTo>
                        <a:pt x="193" y="380"/>
                      </a:lnTo>
                      <a:lnTo>
                        <a:pt x="380" y="384"/>
                      </a:lnTo>
                      <a:lnTo>
                        <a:pt x="218" y="243"/>
                      </a:lnTo>
                      <a:lnTo>
                        <a:pt x="0" y="249"/>
                      </a:lnTo>
                      <a:lnTo>
                        <a:pt x="188" y="180"/>
                      </a:lnTo>
                      <a:lnTo>
                        <a:pt x="131" y="0"/>
                      </a:lnTo>
                      <a:lnTo>
                        <a:pt x="233" y="97"/>
                      </a:lnTo>
                      <a:lnTo>
                        <a:pt x="421" y="114"/>
                      </a:lnTo>
                      <a:lnTo>
                        <a:pt x="245" y="135"/>
                      </a:lnTo>
                      <a:close/>
                    </a:path>
                  </a:pathLst>
                </a:custGeom>
                <a:solidFill>
                  <a:srgbClr val="000000"/>
                </a:solidFill>
                <a:ln w="9525">
                  <a:noFill/>
                  <a:round/>
                  <a:headEnd/>
                  <a:tailEnd/>
                </a:ln>
              </p:spPr>
              <p:txBody>
                <a:bodyPr/>
                <a:lstStyle/>
                <a:p>
                  <a:endParaRPr lang="id-ID"/>
                </a:p>
              </p:txBody>
            </p:sp>
            <p:sp>
              <p:nvSpPr>
                <p:cNvPr id="15509" name="Freeform 262"/>
                <p:cNvSpPr>
                  <a:spLocks/>
                </p:cNvSpPr>
                <p:nvPr/>
              </p:nvSpPr>
              <p:spPr bwMode="auto">
                <a:xfrm>
                  <a:off x="4397" y="2622"/>
                  <a:ext cx="132" cy="566"/>
                </a:xfrm>
                <a:custGeom>
                  <a:avLst/>
                  <a:gdLst>
                    <a:gd name="T0" fmla="*/ 3 w 264"/>
                    <a:gd name="T1" fmla="*/ 0 h 1131"/>
                    <a:gd name="T2" fmla="*/ 3 w 264"/>
                    <a:gd name="T3" fmla="*/ 9 h 1131"/>
                    <a:gd name="T4" fmla="*/ 0 w 264"/>
                    <a:gd name="T5" fmla="*/ 17 h 1131"/>
                    <a:gd name="T6" fmla="*/ 2 w 264"/>
                    <a:gd name="T7" fmla="*/ 18 h 1131"/>
                    <a:gd name="T8" fmla="*/ 4 w 264"/>
                    <a:gd name="T9" fmla="*/ 10 h 1131"/>
                    <a:gd name="T10" fmla="*/ 3 w 264"/>
                    <a:gd name="T11" fmla="*/ 0 h 1131"/>
                    <a:gd name="T12" fmla="*/ 3 w 264"/>
                    <a:gd name="T13" fmla="*/ 0 h 1131"/>
                    <a:gd name="T14" fmla="*/ 0 60000 65536"/>
                    <a:gd name="T15" fmla="*/ 0 60000 65536"/>
                    <a:gd name="T16" fmla="*/ 0 60000 65536"/>
                    <a:gd name="T17" fmla="*/ 0 60000 65536"/>
                    <a:gd name="T18" fmla="*/ 0 60000 65536"/>
                    <a:gd name="T19" fmla="*/ 0 60000 65536"/>
                    <a:gd name="T20" fmla="*/ 0 60000 65536"/>
                    <a:gd name="T21" fmla="*/ 0 w 264"/>
                    <a:gd name="T22" fmla="*/ 0 h 1131"/>
                    <a:gd name="T23" fmla="*/ 264 w 264"/>
                    <a:gd name="T24" fmla="*/ 1131 h 1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131">
                      <a:moveTo>
                        <a:pt x="213" y="0"/>
                      </a:moveTo>
                      <a:lnTo>
                        <a:pt x="197" y="536"/>
                      </a:lnTo>
                      <a:lnTo>
                        <a:pt x="0" y="1051"/>
                      </a:lnTo>
                      <a:lnTo>
                        <a:pt x="180" y="1131"/>
                      </a:lnTo>
                      <a:lnTo>
                        <a:pt x="264" y="577"/>
                      </a:lnTo>
                      <a:lnTo>
                        <a:pt x="213" y="0"/>
                      </a:lnTo>
                      <a:close/>
                    </a:path>
                  </a:pathLst>
                </a:custGeom>
                <a:solidFill>
                  <a:srgbClr val="000000"/>
                </a:solidFill>
                <a:ln w="9525">
                  <a:noFill/>
                  <a:round/>
                  <a:headEnd/>
                  <a:tailEnd/>
                </a:ln>
              </p:spPr>
              <p:txBody>
                <a:bodyPr/>
                <a:lstStyle/>
                <a:p>
                  <a:endParaRPr lang="id-ID"/>
                </a:p>
              </p:txBody>
            </p:sp>
            <p:sp>
              <p:nvSpPr>
                <p:cNvPr id="15510" name="Freeform 263"/>
                <p:cNvSpPr>
                  <a:spLocks/>
                </p:cNvSpPr>
                <p:nvPr/>
              </p:nvSpPr>
              <p:spPr bwMode="auto">
                <a:xfrm>
                  <a:off x="4158" y="2622"/>
                  <a:ext cx="163" cy="175"/>
                </a:xfrm>
                <a:custGeom>
                  <a:avLst/>
                  <a:gdLst>
                    <a:gd name="T0" fmla="*/ 0 w 327"/>
                    <a:gd name="T1" fmla="*/ 0 h 349"/>
                    <a:gd name="T2" fmla="*/ 5 w 327"/>
                    <a:gd name="T3" fmla="*/ 2 h 349"/>
                    <a:gd name="T4" fmla="*/ 3 w 327"/>
                    <a:gd name="T5" fmla="*/ 3 h 349"/>
                    <a:gd name="T6" fmla="*/ 2 w 327"/>
                    <a:gd name="T7" fmla="*/ 6 h 349"/>
                    <a:gd name="T8" fmla="*/ 0 w 327"/>
                    <a:gd name="T9" fmla="*/ 1 h 349"/>
                    <a:gd name="T10" fmla="*/ 0 w 327"/>
                    <a:gd name="T11" fmla="*/ 0 h 349"/>
                    <a:gd name="T12" fmla="*/ 0 w 327"/>
                    <a:gd name="T13" fmla="*/ 0 h 349"/>
                    <a:gd name="T14" fmla="*/ 0 60000 65536"/>
                    <a:gd name="T15" fmla="*/ 0 60000 65536"/>
                    <a:gd name="T16" fmla="*/ 0 60000 65536"/>
                    <a:gd name="T17" fmla="*/ 0 60000 65536"/>
                    <a:gd name="T18" fmla="*/ 0 60000 65536"/>
                    <a:gd name="T19" fmla="*/ 0 60000 65536"/>
                    <a:gd name="T20" fmla="*/ 0 60000 65536"/>
                    <a:gd name="T21" fmla="*/ 0 w 327"/>
                    <a:gd name="T22" fmla="*/ 0 h 349"/>
                    <a:gd name="T23" fmla="*/ 327 w 327"/>
                    <a:gd name="T24" fmla="*/ 349 h 3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349">
                      <a:moveTo>
                        <a:pt x="21" y="0"/>
                      </a:moveTo>
                      <a:lnTo>
                        <a:pt x="327" y="98"/>
                      </a:lnTo>
                      <a:lnTo>
                        <a:pt x="207" y="167"/>
                      </a:lnTo>
                      <a:lnTo>
                        <a:pt x="156" y="349"/>
                      </a:lnTo>
                      <a:lnTo>
                        <a:pt x="0" y="51"/>
                      </a:lnTo>
                      <a:lnTo>
                        <a:pt x="21" y="0"/>
                      </a:lnTo>
                      <a:close/>
                    </a:path>
                  </a:pathLst>
                </a:custGeom>
                <a:solidFill>
                  <a:srgbClr val="000000"/>
                </a:solidFill>
                <a:ln w="9525">
                  <a:noFill/>
                  <a:round/>
                  <a:headEnd/>
                  <a:tailEnd/>
                </a:ln>
              </p:spPr>
              <p:txBody>
                <a:bodyPr/>
                <a:lstStyle/>
                <a:p>
                  <a:endParaRPr lang="id-ID"/>
                </a:p>
              </p:txBody>
            </p:sp>
            <p:sp>
              <p:nvSpPr>
                <p:cNvPr id="15511" name="Freeform 264"/>
                <p:cNvSpPr>
                  <a:spLocks/>
                </p:cNvSpPr>
                <p:nvPr/>
              </p:nvSpPr>
              <p:spPr bwMode="auto">
                <a:xfrm>
                  <a:off x="4544" y="1515"/>
                  <a:ext cx="552" cy="476"/>
                </a:xfrm>
                <a:custGeom>
                  <a:avLst/>
                  <a:gdLst>
                    <a:gd name="T0" fmla="*/ 2 w 1104"/>
                    <a:gd name="T1" fmla="*/ 1 h 952"/>
                    <a:gd name="T2" fmla="*/ 5 w 1104"/>
                    <a:gd name="T3" fmla="*/ 2 h 952"/>
                    <a:gd name="T4" fmla="*/ 12 w 1104"/>
                    <a:gd name="T5" fmla="*/ 7 h 952"/>
                    <a:gd name="T6" fmla="*/ 15 w 1104"/>
                    <a:gd name="T7" fmla="*/ 7 h 952"/>
                    <a:gd name="T8" fmla="*/ 17 w 1104"/>
                    <a:gd name="T9" fmla="*/ 12 h 952"/>
                    <a:gd name="T10" fmla="*/ 14 w 1104"/>
                    <a:gd name="T11" fmla="*/ 15 h 952"/>
                    <a:gd name="T12" fmla="*/ 10 w 1104"/>
                    <a:gd name="T13" fmla="*/ 15 h 952"/>
                    <a:gd name="T14" fmla="*/ 6 w 1104"/>
                    <a:gd name="T15" fmla="*/ 14 h 952"/>
                    <a:gd name="T16" fmla="*/ 3 w 1104"/>
                    <a:gd name="T17" fmla="*/ 7 h 952"/>
                    <a:gd name="T18" fmla="*/ 2 w 1104"/>
                    <a:gd name="T19" fmla="*/ 5 h 952"/>
                    <a:gd name="T20" fmla="*/ 0 w 1104"/>
                    <a:gd name="T21" fmla="*/ 0 h 952"/>
                    <a:gd name="T22" fmla="*/ 1 w 1104"/>
                    <a:gd name="T23" fmla="*/ 0 h 952"/>
                    <a:gd name="T24" fmla="*/ 2 w 1104"/>
                    <a:gd name="T25" fmla="*/ 1 h 952"/>
                    <a:gd name="T26" fmla="*/ 2 w 1104"/>
                    <a:gd name="T27" fmla="*/ 1 h 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952"/>
                    <a:gd name="T44" fmla="*/ 1104 w 1104"/>
                    <a:gd name="T45" fmla="*/ 952 h 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952">
                      <a:moveTo>
                        <a:pt x="164" y="38"/>
                      </a:moveTo>
                      <a:lnTo>
                        <a:pt x="377" y="112"/>
                      </a:lnTo>
                      <a:lnTo>
                        <a:pt x="776" y="414"/>
                      </a:lnTo>
                      <a:lnTo>
                        <a:pt x="1013" y="496"/>
                      </a:lnTo>
                      <a:lnTo>
                        <a:pt x="1104" y="755"/>
                      </a:lnTo>
                      <a:lnTo>
                        <a:pt x="928" y="952"/>
                      </a:lnTo>
                      <a:lnTo>
                        <a:pt x="641" y="903"/>
                      </a:lnTo>
                      <a:lnTo>
                        <a:pt x="392" y="852"/>
                      </a:lnTo>
                      <a:lnTo>
                        <a:pt x="192" y="489"/>
                      </a:lnTo>
                      <a:lnTo>
                        <a:pt x="156" y="261"/>
                      </a:lnTo>
                      <a:lnTo>
                        <a:pt x="0" y="0"/>
                      </a:lnTo>
                      <a:lnTo>
                        <a:pt x="126" y="0"/>
                      </a:lnTo>
                      <a:lnTo>
                        <a:pt x="164" y="38"/>
                      </a:lnTo>
                      <a:close/>
                    </a:path>
                  </a:pathLst>
                </a:custGeom>
                <a:solidFill>
                  <a:srgbClr val="92E5CE"/>
                </a:solidFill>
                <a:ln w="9525">
                  <a:noFill/>
                  <a:round/>
                  <a:headEnd/>
                  <a:tailEnd/>
                </a:ln>
              </p:spPr>
              <p:txBody>
                <a:bodyPr/>
                <a:lstStyle/>
                <a:p>
                  <a:endParaRPr lang="id-ID"/>
                </a:p>
              </p:txBody>
            </p:sp>
            <p:sp>
              <p:nvSpPr>
                <p:cNvPr id="15512" name="Freeform 265"/>
                <p:cNvSpPr>
                  <a:spLocks/>
                </p:cNvSpPr>
                <p:nvPr/>
              </p:nvSpPr>
              <p:spPr bwMode="auto">
                <a:xfrm>
                  <a:off x="4462" y="3172"/>
                  <a:ext cx="406" cy="109"/>
                </a:xfrm>
                <a:custGeom>
                  <a:avLst/>
                  <a:gdLst>
                    <a:gd name="T0" fmla="*/ 2 w 811"/>
                    <a:gd name="T1" fmla="*/ 0 h 219"/>
                    <a:gd name="T2" fmla="*/ 4 w 811"/>
                    <a:gd name="T3" fmla="*/ 0 h 219"/>
                    <a:gd name="T4" fmla="*/ 6 w 811"/>
                    <a:gd name="T5" fmla="*/ 0 h 219"/>
                    <a:gd name="T6" fmla="*/ 10 w 811"/>
                    <a:gd name="T7" fmla="*/ 1 h 219"/>
                    <a:gd name="T8" fmla="*/ 13 w 811"/>
                    <a:gd name="T9" fmla="*/ 2 h 219"/>
                    <a:gd name="T10" fmla="*/ 13 w 811"/>
                    <a:gd name="T11" fmla="*/ 3 h 219"/>
                    <a:gd name="T12" fmla="*/ 3 w 811"/>
                    <a:gd name="T13" fmla="*/ 3 h 219"/>
                    <a:gd name="T14" fmla="*/ 0 w 811"/>
                    <a:gd name="T15" fmla="*/ 2 h 219"/>
                    <a:gd name="T16" fmla="*/ 1 w 811"/>
                    <a:gd name="T17" fmla="*/ 0 h 219"/>
                    <a:gd name="T18" fmla="*/ 2 w 811"/>
                    <a:gd name="T19" fmla="*/ 0 h 219"/>
                    <a:gd name="T20" fmla="*/ 2 w 811"/>
                    <a:gd name="T21" fmla="*/ 0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1"/>
                    <a:gd name="T34" fmla="*/ 0 h 219"/>
                    <a:gd name="T35" fmla="*/ 811 w 811"/>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1" h="219">
                      <a:moveTo>
                        <a:pt x="87" y="21"/>
                      </a:moveTo>
                      <a:lnTo>
                        <a:pt x="239" y="57"/>
                      </a:lnTo>
                      <a:lnTo>
                        <a:pt x="348" y="0"/>
                      </a:lnTo>
                      <a:lnTo>
                        <a:pt x="623" y="74"/>
                      </a:lnTo>
                      <a:lnTo>
                        <a:pt x="790" y="156"/>
                      </a:lnTo>
                      <a:lnTo>
                        <a:pt x="811" y="204"/>
                      </a:lnTo>
                      <a:lnTo>
                        <a:pt x="188" y="219"/>
                      </a:lnTo>
                      <a:lnTo>
                        <a:pt x="0" y="183"/>
                      </a:lnTo>
                      <a:lnTo>
                        <a:pt x="21" y="48"/>
                      </a:lnTo>
                      <a:lnTo>
                        <a:pt x="87" y="21"/>
                      </a:lnTo>
                      <a:close/>
                    </a:path>
                  </a:pathLst>
                </a:custGeom>
                <a:solidFill>
                  <a:srgbClr val="C28F66"/>
                </a:solidFill>
                <a:ln w="9525">
                  <a:noFill/>
                  <a:round/>
                  <a:headEnd/>
                  <a:tailEnd/>
                </a:ln>
              </p:spPr>
              <p:txBody>
                <a:bodyPr/>
                <a:lstStyle/>
                <a:p>
                  <a:endParaRPr lang="id-ID"/>
                </a:p>
              </p:txBody>
            </p:sp>
            <p:sp>
              <p:nvSpPr>
                <p:cNvPr id="15513" name="Freeform 266"/>
                <p:cNvSpPr>
                  <a:spLocks/>
                </p:cNvSpPr>
                <p:nvPr/>
              </p:nvSpPr>
              <p:spPr bwMode="auto">
                <a:xfrm>
                  <a:off x="4338" y="1183"/>
                  <a:ext cx="419" cy="373"/>
                </a:xfrm>
                <a:custGeom>
                  <a:avLst/>
                  <a:gdLst>
                    <a:gd name="T0" fmla="*/ 10 w 838"/>
                    <a:gd name="T1" fmla="*/ 11 h 745"/>
                    <a:gd name="T2" fmla="*/ 11 w 838"/>
                    <a:gd name="T3" fmla="*/ 10 h 745"/>
                    <a:gd name="T4" fmla="*/ 12 w 838"/>
                    <a:gd name="T5" fmla="*/ 9 h 745"/>
                    <a:gd name="T6" fmla="*/ 13 w 838"/>
                    <a:gd name="T7" fmla="*/ 8 h 745"/>
                    <a:gd name="T8" fmla="*/ 13 w 838"/>
                    <a:gd name="T9" fmla="*/ 6 h 745"/>
                    <a:gd name="T10" fmla="*/ 13 w 838"/>
                    <a:gd name="T11" fmla="*/ 4 h 745"/>
                    <a:gd name="T12" fmla="*/ 13 w 838"/>
                    <a:gd name="T13" fmla="*/ 3 h 745"/>
                    <a:gd name="T14" fmla="*/ 13 w 838"/>
                    <a:gd name="T15" fmla="*/ 2 h 745"/>
                    <a:gd name="T16" fmla="*/ 13 w 838"/>
                    <a:gd name="T17" fmla="*/ 2 h 745"/>
                    <a:gd name="T18" fmla="*/ 12 w 838"/>
                    <a:gd name="T19" fmla="*/ 2 h 745"/>
                    <a:gd name="T20" fmla="*/ 12 w 838"/>
                    <a:gd name="T21" fmla="*/ 1 h 745"/>
                    <a:gd name="T22" fmla="*/ 11 w 838"/>
                    <a:gd name="T23" fmla="*/ 1 h 745"/>
                    <a:gd name="T24" fmla="*/ 10 w 838"/>
                    <a:gd name="T25" fmla="*/ 1 h 745"/>
                    <a:gd name="T26" fmla="*/ 9 w 838"/>
                    <a:gd name="T27" fmla="*/ 0 h 745"/>
                    <a:gd name="T28" fmla="*/ 7 w 838"/>
                    <a:gd name="T29" fmla="*/ 1 h 745"/>
                    <a:gd name="T30" fmla="*/ 5 w 838"/>
                    <a:gd name="T31" fmla="*/ 1 h 745"/>
                    <a:gd name="T32" fmla="*/ 5 w 838"/>
                    <a:gd name="T33" fmla="*/ 2 h 745"/>
                    <a:gd name="T34" fmla="*/ 3 w 838"/>
                    <a:gd name="T35" fmla="*/ 2 h 745"/>
                    <a:gd name="T36" fmla="*/ 3 w 838"/>
                    <a:gd name="T37" fmla="*/ 3 h 745"/>
                    <a:gd name="T38" fmla="*/ 2 w 838"/>
                    <a:gd name="T39" fmla="*/ 4 h 745"/>
                    <a:gd name="T40" fmla="*/ 1 w 838"/>
                    <a:gd name="T41" fmla="*/ 5 h 745"/>
                    <a:gd name="T42" fmla="*/ 1 w 838"/>
                    <a:gd name="T43" fmla="*/ 6 h 745"/>
                    <a:gd name="T44" fmla="*/ 0 w 838"/>
                    <a:gd name="T45" fmla="*/ 8 h 745"/>
                    <a:gd name="T46" fmla="*/ 1 w 838"/>
                    <a:gd name="T47" fmla="*/ 9 h 745"/>
                    <a:gd name="T48" fmla="*/ 1 w 838"/>
                    <a:gd name="T49" fmla="*/ 10 h 745"/>
                    <a:gd name="T50" fmla="*/ 1 w 838"/>
                    <a:gd name="T51" fmla="*/ 11 h 745"/>
                    <a:gd name="T52" fmla="*/ 2 w 838"/>
                    <a:gd name="T53" fmla="*/ 11 h 745"/>
                    <a:gd name="T54" fmla="*/ 2 w 838"/>
                    <a:gd name="T55" fmla="*/ 11 h 745"/>
                    <a:gd name="T56" fmla="*/ 3 w 838"/>
                    <a:gd name="T57" fmla="*/ 12 h 745"/>
                    <a:gd name="T58" fmla="*/ 3 w 838"/>
                    <a:gd name="T59" fmla="*/ 12 h 745"/>
                    <a:gd name="T60" fmla="*/ 5 w 838"/>
                    <a:gd name="T61" fmla="*/ 12 h 745"/>
                    <a:gd name="T62" fmla="*/ 7 w 838"/>
                    <a:gd name="T63" fmla="*/ 12 h 745"/>
                    <a:gd name="T64" fmla="*/ 9 w 838"/>
                    <a:gd name="T65" fmla="*/ 11 h 745"/>
                    <a:gd name="T66" fmla="*/ 9 w 838"/>
                    <a:gd name="T67" fmla="*/ 11 h 745"/>
                    <a:gd name="T68" fmla="*/ 10 w 838"/>
                    <a:gd name="T69" fmla="*/ 11 h 745"/>
                    <a:gd name="T70" fmla="*/ 10 w 838"/>
                    <a:gd name="T71" fmla="*/ 11 h 7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
                    <a:gd name="T109" fmla="*/ 0 h 745"/>
                    <a:gd name="T110" fmla="*/ 838 w 838"/>
                    <a:gd name="T111" fmla="*/ 745 h 7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 h="745">
                      <a:moveTo>
                        <a:pt x="600" y="642"/>
                      </a:moveTo>
                      <a:lnTo>
                        <a:pt x="673" y="585"/>
                      </a:lnTo>
                      <a:lnTo>
                        <a:pt x="733" y="521"/>
                      </a:lnTo>
                      <a:lnTo>
                        <a:pt x="781" y="452"/>
                      </a:lnTo>
                      <a:lnTo>
                        <a:pt x="815" y="382"/>
                      </a:lnTo>
                      <a:lnTo>
                        <a:pt x="838" y="241"/>
                      </a:lnTo>
                      <a:lnTo>
                        <a:pt x="825" y="177"/>
                      </a:lnTo>
                      <a:lnTo>
                        <a:pt x="796" y="116"/>
                      </a:lnTo>
                      <a:lnTo>
                        <a:pt x="775" y="89"/>
                      </a:lnTo>
                      <a:lnTo>
                        <a:pt x="752" y="66"/>
                      </a:lnTo>
                      <a:lnTo>
                        <a:pt x="726" y="47"/>
                      </a:lnTo>
                      <a:lnTo>
                        <a:pt x="695" y="30"/>
                      </a:lnTo>
                      <a:lnTo>
                        <a:pt x="629" y="9"/>
                      </a:lnTo>
                      <a:lnTo>
                        <a:pt x="557" y="0"/>
                      </a:lnTo>
                      <a:lnTo>
                        <a:pt x="397" y="24"/>
                      </a:lnTo>
                      <a:lnTo>
                        <a:pt x="315" y="55"/>
                      </a:lnTo>
                      <a:lnTo>
                        <a:pt x="275" y="78"/>
                      </a:lnTo>
                      <a:lnTo>
                        <a:pt x="236" y="102"/>
                      </a:lnTo>
                      <a:lnTo>
                        <a:pt x="163" y="159"/>
                      </a:lnTo>
                      <a:lnTo>
                        <a:pt x="104" y="222"/>
                      </a:lnTo>
                      <a:lnTo>
                        <a:pt x="57" y="291"/>
                      </a:lnTo>
                      <a:lnTo>
                        <a:pt x="23" y="363"/>
                      </a:lnTo>
                      <a:lnTo>
                        <a:pt x="0" y="503"/>
                      </a:lnTo>
                      <a:lnTo>
                        <a:pt x="11" y="568"/>
                      </a:lnTo>
                      <a:lnTo>
                        <a:pt x="40" y="627"/>
                      </a:lnTo>
                      <a:lnTo>
                        <a:pt x="61" y="654"/>
                      </a:lnTo>
                      <a:lnTo>
                        <a:pt x="85" y="676"/>
                      </a:lnTo>
                      <a:lnTo>
                        <a:pt x="112" y="697"/>
                      </a:lnTo>
                      <a:lnTo>
                        <a:pt x="142" y="713"/>
                      </a:lnTo>
                      <a:lnTo>
                        <a:pt x="207" y="735"/>
                      </a:lnTo>
                      <a:lnTo>
                        <a:pt x="281" y="745"/>
                      </a:lnTo>
                      <a:lnTo>
                        <a:pt x="441" y="720"/>
                      </a:lnTo>
                      <a:lnTo>
                        <a:pt x="521" y="688"/>
                      </a:lnTo>
                      <a:lnTo>
                        <a:pt x="562" y="667"/>
                      </a:lnTo>
                      <a:lnTo>
                        <a:pt x="600" y="642"/>
                      </a:lnTo>
                      <a:close/>
                    </a:path>
                  </a:pathLst>
                </a:custGeom>
                <a:solidFill>
                  <a:srgbClr val="FFD6C9"/>
                </a:solidFill>
                <a:ln w="9525">
                  <a:noFill/>
                  <a:round/>
                  <a:headEnd/>
                  <a:tailEnd/>
                </a:ln>
              </p:spPr>
              <p:txBody>
                <a:bodyPr/>
                <a:lstStyle/>
                <a:p>
                  <a:endParaRPr lang="id-ID"/>
                </a:p>
              </p:txBody>
            </p:sp>
            <p:sp>
              <p:nvSpPr>
                <p:cNvPr id="15514" name="Freeform 267"/>
                <p:cNvSpPr>
                  <a:spLocks/>
                </p:cNvSpPr>
                <p:nvPr/>
              </p:nvSpPr>
              <p:spPr bwMode="auto">
                <a:xfrm>
                  <a:off x="4414" y="1200"/>
                  <a:ext cx="163" cy="169"/>
                </a:xfrm>
                <a:custGeom>
                  <a:avLst/>
                  <a:gdLst>
                    <a:gd name="T0" fmla="*/ 1 w 325"/>
                    <a:gd name="T1" fmla="*/ 4 h 336"/>
                    <a:gd name="T2" fmla="*/ 0 w 325"/>
                    <a:gd name="T3" fmla="*/ 3 h 336"/>
                    <a:gd name="T4" fmla="*/ 1 w 325"/>
                    <a:gd name="T5" fmla="*/ 2 h 336"/>
                    <a:gd name="T6" fmla="*/ 1 w 325"/>
                    <a:gd name="T7" fmla="*/ 1 h 336"/>
                    <a:gd name="T8" fmla="*/ 3 w 325"/>
                    <a:gd name="T9" fmla="*/ 0 h 336"/>
                    <a:gd name="T10" fmla="*/ 4 w 325"/>
                    <a:gd name="T11" fmla="*/ 1 h 336"/>
                    <a:gd name="T12" fmla="*/ 6 w 325"/>
                    <a:gd name="T13" fmla="*/ 3 h 336"/>
                    <a:gd name="T14" fmla="*/ 6 w 325"/>
                    <a:gd name="T15" fmla="*/ 5 h 336"/>
                    <a:gd name="T16" fmla="*/ 3 w 325"/>
                    <a:gd name="T17" fmla="*/ 6 h 336"/>
                    <a:gd name="T18" fmla="*/ 2 w 325"/>
                    <a:gd name="T19" fmla="*/ 5 h 336"/>
                    <a:gd name="T20" fmla="*/ 3 w 325"/>
                    <a:gd name="T21" fmla="*/ 4 h 336"/>
                    <a:gd name="T22" fmla="*/ 3 w 325"/>
                    <a:gd name="T23" fmla="*/ 2 h 336"/>
                    <a:gd name="T24" fmla="*/ 2 w 325"/>
                    <a:gd name="T25" fmla="*/ 3 h 336"/>
                    <a:gd name="T26" fmla="*/ 1 w 325"/>
                    <a:gd name="T27" fmla="*/ 4 h 336"/>
                    <a:gd name="T28" fmla="*/ 1 w 325"/>
                    <a:gd name="T29" fmla="*/ 4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336"/>
                    <a:gd name="T47" fmla="*/ 325 w 325"/>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336">
                      <a:moveTo>
                        <a:pt x="19" y="238"/>
                      </a:moveTo>
                      <a:lnTo>
                        <a:pt x="0" y="156"/>
                      </a:lnTo>
                      <a:lnTo>
                        <a:pt x="40" y="104"/>
                      </a:lnTo>
                      <a:lnTo>
                        <a:pt x="44" y="63"/>
                      </a:lnTo>
                      <a:lnTo>
                        <a:pt x="144" y="0"/>
                      </a:lnTo>
                      <a:lnTo>
                        <a:pt x="239" y="34"/>
                      </a:lnTo>
                      <a:lnTo>
                        <a:pt x="325" y="163"/>
                      </a:lnTo>
                      <a:lnTo>
                        <a:pt x="321" y="281"/>
                      </a:lnTo>
                      <a:lnTo>
                        <a:pt x="169" y="336"/>
                      </a:lnTo>
                      <a:lnTo>
                        <a:pt x="125" y="293"/>
                      </a:lnTo>
                      <a:lnTo>
                        <a:pt x="156" y="226"/>
                      </a:lnTo>
                      <a:lnTo>
                        <a:pt x="141" y="127"/>
                      </a:lnTo>
                      <a:lnTo>
                        <a:pt x="66" y="156"/>
                      </a:lnTo>
                      <a:lnTo>
                        <a:pt x="19" y="238"/>
                      </a:lnTo>
                      <a:close/>
                    </a:path>
                  </a:pathLst>
                </a:custGeom>
                <a:solidFill>
                  <a:srgbClr val="999999"/>
                </a:solidFill>
                <a:ln w="9525">
                  <a:noFill/>
                  <a:round/>
                  <a:headEnd/>
                  <a:tailEnd/>
                </a:ln>
              </p:spPr>
              <p:txBody>
                <a:bodyPr/>
                <a:lstStyle/>
                <a:p>
                  <a:endParaRPr lang="id-ID"/>
                </a:p>
              </p:txBody>
            </p:sp>
            <p:sp>
              <p:nvSpPr>
                <p:cNvPr id="15515" name="Freeform 268"/>
                <p:cNvSpPr>
                  <a:spLocks/>
                </p:cNvSpPr>
                <p:nvPr/>
              </p:nvSpPr>
              <p:spPr bwMode="auto">
                <a:xfrm>
                  <a:off x="4239" y="3213"/>
                  <a:ext cx="428" cy="105"/>
                </a:xfrm>
                <a:custGeom>
                  <a:avLst/>
                  <a:gdLst>
                    <a:gd name="T0" fmla="*/ 3 w 857"/>
                    <a:gd name="T1" fmla="*/ 1 h 209"/>
                    <a:gd name="T2" fmla="*/ 5 w 857"/>
                    <a:gd name="T3" fmla="*/ 0 h 209"/>
                    <a:gd name="T4" fmla="*/ 9 w 857"/>
                    <a:gd name="T5" fmla="*/ 1 h 209"/>
                    <a:gd name="T6" fmla="*/ 13 w 857"/>
                    <a:gd name="T7" fmla="*/ 3 h 209"/>
                    <a:gd name="T8" fmla="*/ 13 w 857"/>
                    <a:gd name="T9" fmla="*/ 3 h 209"/>
                    <a:gd name="T10" fmla="*/ 5 w 857"/>
                    <a:gd name="T11" fmla="*/ 4 h 209"/>
                    <a:gd name="T12" fmla="*/ 0 w 857"/>
                    <a:gd name="T13" fmla="*/ 3 h 209"/>
                    <a:gd name="T14" fmla="*/ 0 w 857"/>
                    <a:gd name="T15" fmla="*/ 1 h 209"/>
                    <a:gd name="T16" fmla="*/ 2 w 857"/>
                    <a:gd name="T17" fmla="*/ 2 h 209"/>
                    <a:gd name="T18" fmla="*/ 3 w 857"/>
                    <a:gd name="T19" fmla="*/ 1 h 209"/>
                    <a:gd name="T20" fmla="*/ 3 w 857"/>
                    <a:gd name="T21" fmla="*/ 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
                    <a:gd name="T34" fmla="*/ 0 h 209"/>
                    <a:gd name="T35" fmla="*/ 857 w 85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 h="209">
                      <a:moveTo>
                        <a:pt x="198" y="42"/>
                      </a:moveTo>
                      <a:lnTo>
                        <a:pt x="354" y="0"/>
                      </a:lnTo>
                      <a:lnTo>
                        <a:pt x="618" y="42"/>
                      </a:lnTo>
                      <a:lnTo>
                        <a:pt x="854" y="141"/>
                      </a:lnTo>
                      <a:lnTo>
                        <a:pt x="857" y="192"/>
                      </a:lnTo>
                      <a:lnTo>
                        <a:pt x="369" y="209"/>
                      </a:lnTo>
                      <a:lnTo>
                        <a:pt x="0" y="188"/>
                      </a:lnTo>
                      <a:lnTo>
                        <a:pt x="61" y="9"/>
                      </a:lnTo>
                      <a:lnTo>
                        <a:pt x="150" y="78"/>
                      </a:lnTo>
                      <a:lnTo>
                        <a:pt x="198" y="42"/>
                      </a:lnTo>
                      <a:close/>
                    </a:path>
                  </a:pathLst>
                </a:custGeom>
                <a:solidFill>
                  <a:srgbClr val="A56444"/>
                </a:solidFill>
                <a:ln w="9525">
                  <a:noFill/>
                  <a:round/>
                  <a:headEnd/>
                  <a:tailEnd/>
                </a:ln>
              </p:spPr>
              <p:txBody>
                <a:bodyPr/>
                <a:lstStyle/>
                <a:p>
                  <a:endParaRPr lang="id-ID"/>
                </a:p>
              </p:txBody>
            </p:sp>
            <p:sp>
              <p:nvSpPr>
                <p:cNvPr id="15516" name="Freeform 269"/>
                <p:cNvSpPr>
                  <a:spLocks/>
                </p:cNvSpPr>
                <p:nvPr/>
              </p:nvSpPr>
              <p:spPr bwMode="auto">
                <a:xfrm>
                  <a:off x="4629" y="1849"/>
                  <a:ext cx="284" cy="174"/>
                </a:xfrm>
                <a:custGeom>
                  <a:avLst/>
                  <a:gdLst>
                    <a:gd name="T0" fmla="*/ 7 w 569"/>
                    <a:gd name="T1" fmla="*/ 1 h 348"/>
                    <a:gd name="T2" fmla="*/ 4 w 569"/>
                    <a:gd name="T3" fmla="*/ 0 h 348"/>
                    <a:gd name="T4" fmla="*/ 2 w 569"/>
                    <a:gd name="T5" fmla="*/ 1 h 348"/>
                    <a:gd name="T6" fmla="*/ 1 w 569"/>
                    <a:gd name="T7" fmla="*/ 1 h 348"/>
                    <a:gd name="T8" fmla="*/ 0 w 569"/>
                    <a:gd name="T9" fmla="*/ 3 h 348"/>
                    <a:gd name="T10" fmla="*/ 0 w 569"/>
                    <a:gd name="T11" fmla="*/ 3 h 348"/>
                    <a:gd name="T12" fmla="*/ 1 w 569"/>
                    <a:gd name="T13" fmla="*/ 3 h 348"/>
                    <a:gd name="T14" fmla="*/ 2 w 569"/>
                    <a:gd name="T15" fmla="*/ 5 h 348"/>
                    <a:gd name="T16" fmla="*/ 5 w 569"/>
                    <a:gd name="T17" fmla="*/ 5 h 348"/>
                    <a:gd name="T18" fmla="*/ 6 w 569"/>
                    <a:gd name="T19" fmla="*/ 5 h 348"/>
                    <a:gd name="T20" fmla="*/ 6 w 569"/>
                    <a:gd name="T21" fmla="*/ 3 h 348"/>
                    <a:gd name="T22" fmla="*/ 8 w 569"/>
                    <a:gd name="T23" fmla="*/ 3 h 348"/>
                    <a:gd name="T24" fmla="*/ 8 w 569"/>
                    <a:gd name="T25" fmla="*/ 1 h 348"/>
                    <a:gd name="T26" fmla="*/ 7 w 569"/>
                    <a:gd name="T27" fmla="*/ 1 h 348"/>
                    <a:gd name="T28" fmla="*/ 7 w 569"/>
                    <a:gd name="T29" fmla="*/ 1 h 348"/>
                    <a:gd name="T30" fmla="*/ 7 w 569"/>
                    <a:gd name="T31" fmla="*/ 1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348"/>
                    <a:gd name="T50" fmla="*/ 569 w 569"/>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348">
                      <a:moveTo>
                        <a:pt x="451" y="74"/>
                      </a:moveTo>
                      <a:lnTo>
                        <a:pt x="310" y="0"/>
                      </a:lnTo>
                      <a:lnTo>
                        <a:pt x="162" y="16"/>
                      </a:lnTo>
                      <a:lnTo>
                        <a:pt x="88" y="95"/>
                      </a:lnTo>
                      <a:lnTo>
                        <a:pt x="0" y="141"/>
                      </a:lnTo>
                      <a:lnTo>
                        <a:pt x="14" y="200"/>
                      </a:lnTo>
                      <a:lnTo>
                        <a:pt x="95" y="215"/>
                      </a:lnTo>
                      <a:lnTo>
                        <a:pt x="147" y="318"/>
                      </a:lnTo>
                      <a:lnTo>
                        <a:pt x="369" y="348"/>
                      </a:lnTo>
                      <a:lnTo>
                        <a:pt x="428" y="282"/>
                      </a:lnTo>
                      <a:lnTo>
                        <a:pt x="428" y="215"/>
                      </a:lnTo>
                      <a:lnTo>
                        <a:pt x="517" y="185"/>
                      </a:lnTo>
                      <a:lnTo>
                        <a:pt x="569" y="88"/>
                      </a:lnTo>
                      <a:lnTo>
                        <a:pt x="502" y="16"/>
                      </a:lnTo>
                      <a:lnTo>
                        <a:pt x="451" y="74"/>
                      </a:lnTo>
                      <a:close/>
                    </a:path>
                  </a:pathLst>
                </a:custGeom>
                <a:solidFill>
                  <a:srgbClr val="FFD6C9"/>
                </a:solidFill>
                <a:ln w="9525">
                  <a:noFill/>
                  <a:round/>
                  <a:headEnd/>
                  <a:tailEnd/>
                </a:ln>
              </p:spPr>
              <p:txBody>
                <a:bodyPr/>
                <a:lstStyle/>
                <a:p>
                  <a:endParaRPr lang="id-ID"/>
                </a:p>
              </p:txBody>
            </p:sp>
            <p:sp>
              <p:nvSpPr>
                <p:cNvPr id="15517" name="Freeform 270"/>
                <p:cNvSpPr>
                  <a:spLocks/>
                </p:cNvSpPr>
                <p:nvPr/>
              </p:nvSpPr>
              <p:spPr bwMode="auto">
                <a:xfrm>
                  <a:off x="4835" y="1859"/>
                  <a:ext cx="55" cy="93"/>
                </a:xfrm>
                <a:custGeom>
                  <a:avLst/>
                  <a:gdLst>
                    <a:gd name="T0" fmla="*/ 2 w 108"/>
                    <a:gd name="T1" fmla="*/ 0 h 186"/>
                    <a:gd name="T2" fmla="*/ 2 w 108"/>
                    <a:gd name="T3" fmla="*/ 1 h 186"/>
                    <a:gd name="T4" fmla="*/ 2 w 108"/>
                    <a:gd name="T5" fmla="*/ 3 h 186"/>
                    <a:gd name="T6" fmla="*/ 1 w 108"/>
                    <a:gd name="T7" fmla="*/ 3 h 186"/>
                    <a:gd name="T8" fmla="*/ 1 w 108"/>
                    <a:gd name="T9" fmla="*/ 1 h 186"/>
                    <a:gd name="T10" fmla="*/ 0 w 108"/>
                    <a:gd name="T11" fmla="*/ 1 h 186"/>
                    <a:gd name="T12" fmla="*/ 2 w 108"/>
                    <a:gd name="T13" fmla="*/ 0 h 186"/>
                    <a:gd name="T14" fmla="*/ 2 w 108"/>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86"/>
                    <a:gd name="T26" fmla="*/ 108 w 108"/>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86">
                      <a:moveTo>
                        <a:pt x="81" y="0"/>
                      </a:moveTo>
                      <a:lnTo>
                        <a:pt x="108" y="61"/>
                      </a:lnTo>
                      <a:lnTo>
                        <a:pt x="78" y="175"/>
                      </a:lnTo>
                      <a:lnTo>
                        <a:pt x="26" y="186"/>
                      </a:lnTo>
                      <a:lnTo>
                        <a:pt x="53" y="57"/>
                      </a:lnTo>
                      <a:lnTo>
                        <a:pt x="0" y="27"/>
                      </a:lnTo>
                      <a:lnTo>
                        <a:pt x="81" y="0"/>
                      </a:lnTo>
                      <a:close/>
                    </a:path>
                  </a:pathLst>
                </a:custGeom>
                <a:solidFill>
                  <a:srgbClr val="B87D4C"/>
                </a:solidFill>
                <a:ln w="9525">
                  <a:noFill/>
                  <a:round/>
                  <a:headEnd/>
                  <a:tailEnd/>
                </a:ln>
              </p:spPr>
              <p:txBody>
                <a:bodyPr/>
                <a:lstStyle/>
                <a:p>
                  <a:endParaRPr lang="id-ID"/>
                </a:p>
              </p:txBody>
            </p:sp>
            <p:sp>
              <p:nvSpPr>
                <p:cNvPr id="15518" name="Freeform 271"/>
                <p:cNvSpPr>
                  <a:spLocks/>
                </p:cNvSpPr>
                <p:nvPr/>
              </p:nvSpPr>
              <p:spPr bwMode="auto">
                <a:xfrm>
                  <a:off x="4808" y="1839"/>
                  <a:ext cx="74" cy="39"/>
                </a:xfrm>
                <a:custGeom>
                  <a:avLst/>
                  <a:gdLst>
                    <a:gd name="T0" fmla="*/ 0 w 148"/>
                    <a:gd name="T1" fmla="*/ 1 h 78"/>
                    <a:gd name="T2" fmla="*/ 2 w 148"/>
                    <a:gd name="T3" fmla="*/ 0 h 78"/>
                    <a:gd name="T4" fmla="*/ 2 w 148"/>
                    <a:gd name="T5" fmla="*/ 1 h 78"/>
                    <a:gd name="T6" fmla="*/ 1 w 148"/>
                    <a:gd name="T7" fmla="*/ 1 h 78"/>
                    <a:gd name="T8" fmla="*/ 0 w 148"/>
                    <a:gd name="T9" fmla="*/ 1 h 78"/>
                    <a:gd name="T10" fmla="*/ 0 w 148"/>
                    <a:gd name="T11" fmla="*/ 1 h 78"/>
                    <a:gd name="T12" fmla="*/ 0 60000 65536"/>
                    <a:gd name="T13" fmla="*/ 0 60000 65536"/>
                    <a:gd name="T14" fmla="*/ 0 60000 65536"/>
                    <a:gd name="T15" fmla="*/ 0 60000 65536"/>
                    <a:gd name="T16" fmla="*/ 0 60000 65536"/>
                    <a:gd name="T17" fmla="*/ 0 60000 65536"/>
                    <a:gd name="T18" fmla="*/ 0 w 148"/>
                    <a:gd name="T19" fmla="*/ 0 h 78"/>
                    <a:gd name="T20" fmla="*/ 148 w 14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48" h="78">
                      <a:moveTo>
                        <a:pt x="0" y="40"/>
                      </a:moveTo>
                      <a:lnTo>
                        <a:pt x="140" y="0"/>
                      </a:lnTo>
                      <a:lnTo>
                        <a:pt x="148" y="48"/>
                      </a:lnTo>
                      <a:lnTo>
                        <a:pt x="51" y="78"/>
                      </a:lnTo>
                      <a:lnTo>
                        <a:pt x="0" y="40"/>
                      </a:lnTo>
                      <a:close/>
                    </a:path>
                  </a:pathLst>
                </a:custGeom>
                <a:solidFill>
                  <a:srgbClr val="A3A3D6"/>
                </a:solidFill>
                <a:ln w="9525">
                  <a:noFill/>
                  <a:round/>
                  <a:headEnd/>
                  <a:tailEnd/>
                </a:ln>
              </p:spPr>
              <p:txBody>
                <a:bodyPr/>
                <a:lstStyle/>
                <a:p>
                  <a:endParaRPr lang="id-ID"/>
                </a:p>
              </p:txBody>
            </p:sp>
            <p:sp>
              <p:nvSpPr>
                <p:cNvPr id="15519" name="Freeform 272"/>
                <p:cNvSpPr>
                  <a:spLocks/>
                </p:cNvSpPr>
                <p:nvPr/>
              </p:nvSpPr>
              <p:spPr bwMode="auto">
                <a:xfrm>
                  <a:off x="4194" y="2265"/>
                  <a:ext cx="99" cy="302"/>
                </a:xfrm>
                <a:custGeom>
                  <a:avLst/>
                  <a:gdLst>
                    <a:gd name="T0" fmla="*/ 3 w 198"/>
                    <a:gd name="T1" fmla="*/ 9 h 604"/>
                    <a:gd name="T2" fmla="*/ 2 w 198"/>
                    <a:gd name="T3" fmla="*/ 5 h 604"/>
                    <a:gd name="T4" fmla="*/ 2 w 198"/>
                    <a:gd name="T5" fmla="*/ 2 h 604"/>
                    <a:gd name="T6" fmla="*/ 3 w 198"/>
                    <a:gd name="T7" fmla="*/ 0 h 604"/>
                    <a:gd name="T8" fmla="*/ 1 w 198"/>
                    <a:gd name="T9" fmla="*/ 1 h 604"/>
                    <a:gd name="T10" fmla="*/ 0 w 198"/>
                    <a:gd name="T11" fmla="*/ 1 h 604"/>
                    <a:gd name="T12" fmla="*/ 1 w 198"/>
                    <a:gd name="T13" fmla="*/ 6 h 604"/>
                    <a:gd name="T14" fmla="*/ 3 w 198"/>
                    <a:gd name="T15" fmla="*/ 9 h 604"/>
                    <a:gd name="T16" fmla="*/ 3 w 198"/>
                    <a:gd name="T17" fmla="*/ 9 h 6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604"/>
                    <a:gd name="T29" fmla="*/ 198 w 198"/>
                    <a:gd name="T30" fmla="*/ 604 h 6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604">
                      <a:moveTo>
                        <a:pt x="167" y="604"/>
                      </a:moveTo>
                      <a:lnTo>
                        <a:pt x="105" y="371"/>
                      </a:lnTo>
                      <a:lnTo>
                        <a:pt x="99" y="152"/>
                      </a:lnTo>
                      <a:lnTo>
                        <a:pt x="198" y="0"/>
                      </a:lnTo>
                      <a:lnTo>
                        <a:pt x="36" y="32"/>
                      </a:lnTo>
                      <a:lnTo>
                        <a:pt x="0" y="74"/>
                      </a:lnTo>
                      <a:lnTo>
                        <a:pt x="57" y="443"/>
                      </a:lnTo>
                      <a:lnTo>
                        <a:pt x="167" y="604"/>
                      </a:lnTo>
                      <a:close/>
                    </a:path>
                  </a:pathLst>
                </a:custGeom>
                <a:solidFill>
                  <a:srgbClr val="000000"/>
                </a:solidFill>
                <a:ln w="9525">
                  <a:noFill/>
                  <a:round/>
                  <a:headEnd/>
                  <a:tailEnd/>
                </a:ln>
              </p:spPr>
              <p:txBody>
                <a:bodyPr/>
                <a:lstStyle/>
                <a:p>
                  <a:endParaRPr lang="id-ID"/>
                </a:p>
              </p:txBody>
            </p:sp>
            <p:sp>
              <p:nvSpPr>
                <p:cNvPr id="15520" name="Freeform 273"/>
                <p:cNvSpPr>
                  <a:spLocks/>
                </p:cNvSpPr>
                <p:nvPr/>
              </p:nvSpPr>
              <p:spPr bwMode="auto">
                <a:xfrm>
                  <a:off x="4212" y="2166"/>
                  <a:ext cx="130" cy="120"/>
                </a:xfrm>
                <a:custGeom>
                  <a:avLst/>
                  <a:gdLst>
                    <a:gd name="T0" fmla="*/ 2 w 260"/>
                    <a:gd name="T1" fmla="*/ 0 h 240"/>
                    <a:gd name="T2" fmla="*/ 4 w 260"/>
                    <a:gd name="T3" fmla="*/ 3 h 240"/>
                    <a:gd name="T4" fmla="*/ 1 w 260"/>
                    <a:gd name="T5" fmla="*/ 4 h 240"/>
                    <a:gd name="T6" fmla="*/ 0 w 260"/>
                    <a:gd name="T7" fmla="*/ 4 h 240"/>
                    <a:gd name="T8" fmla="*/ 2 w 260"/>
                    <a:gd name="T9" fmla="*/ 1 h 240"/>
                    <a:gd name="T10" fmla="*/ 2 w 260"/>
                    <a:gd name="T11" fmla="*/ 0 h 240"/>
                    <a:gd name="T12" fmla="*/ 2 w 260"/>
                    <a:gd name="T13" fmla="*/ 0 h 240"/>
                    <a:gd name="T14" fmla="*/ 0 60000 65536"/>
                    <a:gd name="T15" fmla="*/ 0 60000 65536"/>
                    <a:gd name="T16" fmla="*/ 0 60000 65536"/>
                    <a:gd name="T17" fmla="*/ 0 60000 65536"/>
                    <a:gd name="T18" fmla="*/ 0 60000 65536"/>
                    <a:gd name="T19" fmla="*/ 0 60000 65536"/>
                    <a:gd name="T20" fmla="*/ 0 60000 65536"/>
                    <a:gd name="T21" fmla="*/ 0 w 260"/>
                    <a:gd name="T22" fmla="*/ 0 h 240"/>
                    <a:gd name="T23" fmla="*/ 260 w 260"/>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0" h="240">
                      <a:moveTo>
                        <a:pt x="183" y="0"/>
                      </a:moveTo>
                      <a:lnTo>
                        <a:pt x="260" y="162"/>
                      </a:lnTo>
                      <a:lnTo>
                        <a:pt x="57" y="240"/>
                      </a:lnTo>
                      <a:lnTo>
                        <a:pt x="0" y="230"/>
                      </a:lnTo>
                      <a:lnTo>
                        <a:pt x="131" y="27"/>
                      </a:lnTo>
                      <a:lnTo>
                        <a:pt x="183" y="0"/>
                      </a:lnTo>
                      <a:close/>
                    </a:path>
                  </a:pathLst>
                </a:custGeom>
                <a:solidFill>
                  <a:srgbClr val="FFD6C9"/>
                </a:solidFill>
                <a:ln w="9525">
                  <a:noFill/>
                  <a:round/>
                  <a:headEnd/>
                  <a:tailEnd/>
                </a:ln>
              </p:spPr>
              <p:txBody>
                <a:bodyPr/>
                <a:lstStyle/>
                <a:p>
                  <a:endParaRPr lang="id-ID"/>
                </a:p>
              </p:txBody>
            </p:sp>
            <p:sp>
              <p:nvSpPr>
                <p:cNvPr id="15521" name="Freeform 274"/>
                <p:cNvSpPr>
                  <a:spLocks/>
                </p:cNvSpPr>
                <p:nvPr/>
              </p:nvSpPr>
              <p:spPr bwMode="auto">
                <a:xfrm>
                  <a:off x="4207" y="2166"/>
                  <a:ext cx="115" cy="122"/>
                </a:xfrm>
                <a:custGeom>
                  <a:avLst/>
                  <a:gdLst>
                    <a:gd name="T0" fmla="*/ 2 w 230"/>
                    <a:gd name="T1" fmla="*/ 4 h 243"/>
                    <a:gd name="T2" fmla="*/ 3 w 230"/>
                    <a:gd name="T3" fmla="*/ 2 h 243"/>
                    <a:gd name="T4" fmla="*/ 4 w 230"/>
                    <a:gd name="T5" fmla="*/ 2 h 243"/>
                    <a:gd name="T6" fmla="*/ 4 w 230"/>
                    <a:gd name="T7" fmla="*/ 0 h 243"/>
                    <a:gd name="T8" fmla="*/ 3 w 230"/>
                    <a:gd name="T9" fmla="*/ 1 h 243"/>
                    <a:gd name="T10" fmla="*/ 0 w 230"/>
                    <a:gd name="T11" fmla="*/ 4 h 243"/>
                    <a:gd name="T12" fmla="*/ 2 w 230"/>
                    <a:gd name="T13" fmla="*/ 4 h 243"/>
                    <a:gd name="T14" fmla="*/ 2 w 230"/>
                    <a:gd name="T15" fmla="*/ 4 h 243"/>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43"/>
                    <a:gd name="T26" fmla="*/ 230 w 23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43">
                      <a:moveTo>
                        <a:pt x="72" y="243"/>
                      </a:moveTo>
                      <a:lnTo>
                        <a:pt x="133" y="120"/>
                      </a:lnTo>
                      <a:lnTo>
                        <a:pt x="230" y="78"/>
                      </a:lnTo>
                      <a:lnTo>
                        <a:pt x="203" y="0"/>
                      </a:lnTo>
                      <a:lnTo>
                        <a:pt x="133" y="36"/>
                      </a:lnTo>
                      <a:lnTo>
                        <a:pt x="0" y="228"/>
                      </a:lnTo>
                      <a:lnTo>
                        <a:pt x="72" y="243"/>
                      </a:lnTo>
                      <a:close/>
                    </a:path>
                  </a:pathLst>
                </a:custGeom>
                <a:solidFill>
                  <a:srgbClr val="FFB5A8"/>
                </a:solidFill>
                <a:ln w="9525">
                  <a:noFill/>
                  <a:round/>
                  <a:headEnd/>
                  <a:tailEnd/>
                </a:ln>
              </p:spPr>
              <p:txBody>
                <a:bodyPr/>
                <a:lstStyle/>
                <a:p>
                  <a:endParaRPr lang="id-ID"/>
                </a:p>
              </p:txBody>
            </p:sp>
            <p:sp>
              <p:nvSpPr>
                <p:cNvPr id="15522" name="Freeform 275"/>
                <p:cNvSpPr>
                  <a:spLocks/>
                </p:cNvSpPr>
                <p:nvPr/>
              </p:nvSpPr>
              <p:spPr bwMode="auto">
                <a:xfrm>
                  <a:off x="4801" y="1838"/>
                  <a:ext cx="75" cy="29"/>
                </a:xfrm>
                <a:custGeom>
                  <a:avLst/>
                  <a:gdLst>
                    <a:gd name="T0" fmla="*/ 0 w 150"/>
                    <a:gd name="T1" fmla="*/ 1 h 57"/>
                    <a:gd name="T2" fmla="*/ 1 w 150"/>
                    <a:gd name="T3" fmla="*/ 0 h 57"/>
                    <a:gd name="T4" fmla="*/ 2 w 150"/>
                    <a:gd name="T5" fmla="*/ 0 h 57"/>
                    <a:gd name="T6" fmla="*/ 1 w 150"/>
                    <a:gd name="T7" fmla="*/ 1 h 57"/>
                    <a:gd name="T8" fmla="*/ 0 w 150"/>
                    <a:gd name="T9" fmla="*/ 1 h 57"/>
                    <a:gd name="T10" fmla="*/ 0 w 150"/>
                    <a:gd name="T11" fmla="*/ 1 h 57"/>
                    <a:gd name="T12" fmla="*/ 0 60000 65536"/>
                    <a:gd name="T13" fmla="*/ 0 60000 65536"/>
                    <a:gd name="T14" fmla="*/ 0 60000 65536"/>
                    <a:gd name="T15" fmla="*/ 0 60000 65536"/>
                    <a:gd name="T16" fmla="*/ 0 60000 65536"/>
                    <a:gd name="T17" fmla="*/ 0 60000 65536"/>
                    <a:gd name="T18" fmla="*/ 0 w 150"/>
                    <a:gd name="T19" fmla="*/ 0 h 57"/>
                    <a:gd name="T20" fmla="*/ 150 w 150"/>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50" h="57">
                      <a:moveTo>
                        <a:pt x="0" y="38"/>
                      </a:moveTo>
                      <a:lnTo>
                        <a:pt x="76" y="0"/>
                      </a:lnTo>
                      <a:lnTo>
                        <a:pt x="150" y="0"/>
                      </a:lnTo>
                      <a:lnTo>
                        <a:pt x="42" y="57"/>
                      </a:lnTo>
                      <a:lnTo>
                        <a:pt x="0" y="38"/>
                      </a:lnTo>
                      <a:close/>
                    </a:path>
                  </a:pathLst>
                </a:custGeom>
                <a:solidFill>
                  <a:srgbClr val="E0E0FF"/>
                </a:solidFill>
                <a:ln w="9525">
                  <a:noFill/>
                  <a:round/>
                  <a:headEnd/>
                  <a:tailEnd/>
                </a:ln>
              </p:spPr>
              <p:txBody>
                <a:bodyPr/>
                <a:lstStyle/>
                <a:p>
                  <a:endParaRPr lang="id-ID"/>
                </a:p>
              </p:txBody>
            </p:sp>
            <p:sp>
              <p:nvSpPr>
                <p:cNvPr id="15523" name="Freeform 276"/>
                <p:cNvSpPr>
                  <a:spLocks/>
                </p:cNvSpPr>
                <p:nvPr/>
              </p:nvSpPr>
              <p:spPr bwMode="auto">
                <a:xfrm>
                  <a:off x="4640" y="1917"/>
                  <a:ext cx="205" cy="104"/>
                </a:xfrm>
                <a:custGeom>
                  <a:avLst/>
                  <a:gdLst>
                    <a:gd name="T0" fmla="*/ 0 w 411"/>
                    <a:gd name="T1" fmla="*/ 1 h 207"/>
                    <a:gd name="T2" fmla="*/ 0 w 411"/>
                    <a:gd name="T3" fmla="*/ 0 h 207"/>
                    <a:gd name="T4" fmla="*/ 1 w 411"/>
                    <a:gd name="T5" fmla="*/ 1 h 207"/>
                    <a:gd name="T6" fmla="*/ 1 w 411"/>
                    <a:gd name="T7" fmla="*/ 1 h 207"/>
                    <a:gd name="T8" fmla="*/ 4 w 411"/>
                    <a:gd name="T9" fmla="*/ 1 h 207"/>
                    <a:gd name="T10" fmla="*/ 5 w 411"/>
                    <a:gd name="T11" fmla="*/ 3 h 207"/>
                    <a:gd name="T12" fmla="*/ 5 w 411"/>
                    <a:gd name="T13" fmla="*/ 2 h 207"/>
                    <a:gd name="T14" fmla="*/ 5 w 411"/>
                    <a:gd name="T15" fmla="*/ 1 h 207"/>
                    <a:gd name="T16" fmla="*/ 6 w 411"/>
                    <a:gd name="T17" fmla="*/ 0 h 207"/>
                    <a:gd name="T18" fmla="*/ 6 w 411"/>
                    <a:gd name="T19" fmla="*/ 3 h 207"/>
                    <a:gd name="T20" fmla="*/ 5 w 411"/>
                    <a:gd name="T21" fmla="*/ 4 h 207"/>
                    <a:gd name="T22" fmla="*/ 1 w 411"/>
                    <a:gd name="T23" fmla="*/ 3 h 207"/>
                    <a:gd name="T24" fmla="*/ 1 w 411"/>
                    <a:gd name="T25" fmla="*/ 2 h 207"/>
                    <a:gd name="T26" fmla="*/ 0 w 411"/>
                    <a:gd name="T27" fmla="*/ 2 h 207"/>
                    <a:gd name="T28" fmla="*/ 0 w 411"/>
                    <a:gd name="T29" fmla="*/ 1 h 207"/>
                    <a:gd name="T30" fmla="*/ 0 w 41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207"/>
                    <a:gd name="T50" fmla="*/ 411 w 41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207">
                      <a:moveTo>
                        <a:pt x="0" y="46"/>
                      </a:moveTo>
                      <a:lnTo>
                        <a:pt x="53" y="0"/>
                      </a:lnTo>
                      <a:lnTo>
                        <a:pt x="71" y="29"/>
                      </a:lnTo>
                      <a:lnTo>
                        <a:pt x="120" y="8"/>
                      </a:lnTo>
                      <a:lnTo>
                        <a:pt x="282" y="50"/>
                      </a:lnTo>
                      <a:lnTo>
                        <a:pt x="320" y="148"/>
                      </a:lnTo>
                      <a:lnTo>
                        <a:pt x="358" y="95"/>
                      </a:lnTo>
                      <a:lnTo>
                        <a:pt x="352" y="36"/>
                      </a:lnTo>
                      <a:lnTo>
                        <a:pt x="407" y="0"/>
                      </a:lnTo>
                      <a:lnTo>
                        <a:pt x="411" y="141"/>
                      </a:lnTo>
                      <a:lnTo>
                        <a:pt x="333" y="207"/>
                      </a:lnTo>
                      <a:lnTo>
                        <a:pt x="120" y="179"/>
                      </a:lnTo>
                      <a:lnTo>
                        <a:pt x="74" y="74"/>
                      </a:lnTo>
                      <a:lnTo>
                        <a:pt x="33" y="82"/>
                      </a:lnTo>
                      <a:lnTo>
                        <a:pt x="0" y="46"/>
                      </a:lnTo>
                      <a:close/>
                    </a:path>
                  </a:pathLst>
                </a:custGeom>
                <a:solidFill>
                  <a:srgbClr val="FFB5A8"/>
                </a:solidFill>
                <a:ln w="9525">
                  <a:noFill/>
                  <a:round/>
                  <a:headEnd/>
                  <a:tailEnd/>
                </a:ln>
              </p:spPr>
              <p:txBody>
                <a:bodyPr/>
                <a:lstStyle/>
                <a:p>
                  <a:endParaRPr lang="id-ID"/>
                </a:p>
              </p:txBody>
            </p:sp>
            <p:sp>
              <p:nvSpPr>
                <p:cNvPr id="15524" name="Freeform 277"/>
                <p:cNvSpPr>
                  <a:spLocks/>
                </p:cNvSpPr>
                <p:nvPr/>
              </p:nvSpPr>
              <p:spPr bwMode="auto">
                <a:xfrm>
                  <a:off x="4393" y="1868"/>
                  <a:ext cx="324" cy="385"/>
                </a:xfrm>
                <a:custGeom>
                  <a:avLst/>
                  <a:gdLst>
                    <a:gd name="T0" fmla="*/ 5 w 648"/>
                    <a:gd name="T1" fmla="*/ 0 h 770"/>
                    <a:gd name="T2" fmla="*/ 5 w 648"/>
                    <a:gd name="T3" fmla="*/ 3 h 770"/>
                    <a:gd name="T4" fmla="*/ 3 w 648"/>
                    <a:gd name="T5" fmla="*/ 7 h 770"/>
                    <a:gd name="T6" fmla="*/ 3 w 648"/>
                    <a:gd name="T7" fmla="*/ 9 h 770"/>
                    <a:gd name="T8" fmla="*/ 3 w 648"/>
                    <a:gd name="T9" fmla="*/ 7 h 770"/>
                    <a:gd name="T10" fmla="*/ 5 w 648"/>
                    <a:gd name="T11" fmla="*/ 5 h 770"/>
                    <a:gd name="T12" fmla="*/ 5 w 648"/>
                    <a:gd name="T13" fmla="*/ 9 h 770"/>
                    <a:gd name="T14" fmla="*/ 7 w 648"/>
                    <a:gd name="T15" fmla="*/ 11 h 770"/>
                    <a:gd name="T16" fmla="*/ 10 w 648"/>
                    <a:gd name="T17" fmla="*/ 12 h 770"/>
                    <a:gd name="T18" fmla="*/ 7 w 648"/>
                    <a:gd name="T19" fmla="*/ 12 h 770"/>
                    <a:gd name="T20" fmla="*/ 1 w 648"/>
                    <a:gd name="T21" fmla="*/ 10 h 770"/>
                    <a:gd name="T22" fmla="*/ 0 w 648"/>
                    <a:gd name="T23" fmla="*/ 9 h 770"/>
                    <a:gd name="T24" fmla="*/ 1 w 648"/>
                    <a:gd name="T25" fmla="*/ 6 h 770"/>
                    <a:gd name="T26" fmla="*/ 3 w 648"/>
                    <a:gd name="T27" fmla="*/ 3 h 770"/>
                    <a:gd name="T28" fmla="*/ 5 w 648"/>
                    <a:gd name="T29" fmla="*/ 0 h 770"/>
                    <a:gd name="T30" fmla="*/ 5 w 648"/>
                    <a:gd name="T31" fmla="*/ 0 h 7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
                    <a:gd name="T49" fmla="*/ 0 h 770"/>
                    <a:gd name="T50" fmla="*/ 648 w 648"/>
                    <a:gd name="T51" fmla="*/ 770 h 7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 h="770">
                      <a:moveTo>
                        <a:pt x="299" y="0"/>
                      </a:moveTo>
                      <a:lnTo>
                        <a:pt x="291" y="169"/>
                      </a:lnTo>
                      <a:lnTo>
                        <a:pt x="196" y="460"/>
                      </a:lnTo>
                      <a:lnTo>
                        <a:pt x="224" y="567"/>
                      </a:lnTo>
                      <a:lnTo>
                        <a:pt x="232" y="485"/>
                      </a:lnTo>
                      <a:lnTo>
                        <a:pt x="308" y="293"/>
                      </a:lnTo>
                      <a:lnTo>
                        <a:pt x="365" y="531"/>
                      </a:lnTo>
                      <a:lnTo>
                        <a:pt x="449" y="679"/>
                      </a:lnTo>
                      <a:lnTo>
                        <a:pt x="648" y="770"/>
                      </a:lnTo>
                      <a:lnTo>
                        <a:pt x="460" y="734"/>
                      </a:lnTo>
                      <a:lnTo>
                        <a:pt x="95" y="605"/>
                      </a:lnTo>
                      <a:lnTo>
                        <a:pt x="0" y="514"/>
                      </a:lnTo>
                      <a:lnTo>
                        <a:pt x="95" y="443"/>
                      </a:lnTo>
                      <a:lnTo>
                        <a:pt x="236" y="145"/>
                      </a:lnTo>
                      <a:lnTo>
                        <a:pt x="299" y="0"/>
                      </a:lnTo>
                      <a:close/>
                    </a:path>
                  </a:pathLst>
                </a:custGeom>
                <a:solidFill>
                  <a:srgbClr val="000000"/>
                </a:solidFill>
                <a:ln w="9525">
                  <a:noFill/>
                  <a:round/>
                  <a:headEnd/>
                  <a:tailEnd/>
                </a:ln>
              </p:spPr>
              <p:txBody>
                <a:bodyPr/>
                <a:lstStyle/>
                <a:p>
                  <a:endParaRPr lang="id-ID"/>
                </a:p>
              </p:txBody>
            </p:sp>
            <p:sp>
              <p:nvSpPr>
                <p:cNvPr id="15525" name="Freeform 278"/>
                <p:cNvSpPr>
                  <a:spLocks/>
                </p:cNvSpPr>
                <p:nvPr/>
              </p:nvSpPr>
              <p:spPr bwMode="auto">
                <a:xfrm>
                  <a:off x="4625" y="1714"/>
                  <a:ext cx="73" cy="170"/>
                </a:xfrm>
                <a:custGeom>
                  <a:avLst/>
                  <a:gdLst>
                    <a:gd name="T0" fmla="*/ 1 w 144"/>
                    <a:gd name="T1" fmla="*/ 0 h 341"/>
                    <a:gd name="T2" fmla="*/ 0 w 144"/>
                    <a:gd name="T3" fmla="*/ 2 h 341"/>
                    <a:gd name="T4" fmla="*/ 2 w 144"/>
                    <a:gd name="T5" fmla="*/ 5 h 341"/>
                    <a:gd name="T6" fmla="*/ 3 w 144"/>
                    <a:gd name="T7" fmla="*/ 4 h 341"/>
                    <a:gd name="T8" fmla="*/ 1 w 144"/>
                    <a:gd name="T9" fmla="*/ 2 h 341"/>
                    <a:gd name="T10" fmla="*/ 1 w 144"/>
                    <a:gd name="T11" fmla="*/ 0 h 341"/>
                    <a:gd name="T12" fmla="*/ 1 w 144"/>
                    <a:gd name="T13" fmla="*/ 0 h 341"/>
                    <a:gd name="T14" fmla="*/ 0 60000 65536"/>
                    <a:gd name="T15" fmla="*/ 0 60000 65536"/>
                    <a:gd name="T16" fmla="*/ 0 60000 65536"/>
                    <a:gd name="T17" fmla="*/ 0 60000 65536"/>
                    <a:gd name="T18" fmla="*/ 0 60000 65536"/>
                    <a:gd name="T19" fmla="*/ 0 60000 65536"/>
                    <a:gd name="T20" fmla="*/ 0 60000 65536"/>
                    <a:gd name="T21" fmla="*/ 0 w 144"/>
                    <a:gd name="T22" fmla="*/ 0 h 341"/>
                    <a:gd name="T23" fmla="*/ 144 w 144"/>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41">
                      <a:moveTo>
                        <a:pt x="7" y="0"/>
                      </a:moveTo>
                      <a:lnTo>
                        <a:pt x="0" y="179"/>
                      </a:lnTo>
                      <a:lnTo>
                        <a:pt x="127" y="341"/>
                      </a:lnTo>
                      <a:lnTo>
                        <a:pt x="144" y="308"/>
                      </a:lnTo>
                      <a:lnTo>
                        <a:pt x="53" y="151"/>
                      </a:lnTo>
                      <a:lnTo>
                        <a:pt x="7" y="0"/>
                      </a:lnTo>
                      <a:close/>
                    </a:path>
                  </a:pathLst>
                </a:custGeom>
                <a:solidFill>
                  <a:srgbClr val="000000"/>
                </a:solidFill>
                <a:ln w="9525">
                  <a:noFill/>
                  <a:round/>
                  <a:headEnd/>
                  <a:tailEnd/>
                </a:ln>
              </p:spPr>
              <p:txBody>
                <a:bodyPr/>
                <a:lstStyle/>
                <a:p>
                  <a:endParaRPr lang="id-ID"/>
                </a:p>
              </p:txBody>
            </p:sp>
            <p:sp>
              <p:nvSpPr>
                <p:cNvPr id="15526" name="Freeform 279"/>
                <p:cNvSpPr>
                  <a:spLocks/>
                </p:cNvSpPr>
                <p:nvPr/>
              </p:nvSpPr>
              <p:spPr bwMode="auto">
                <a:xfrm>
                  <a:off x="4295" y="1376"/>
                  <a:ext cx="52" cy="156"/>
                </a:xfrm>
                <a:custGeom>
                  <a:avLst/>
                  <a:gdLst>
                    <a:gd name="T0" fmla="*/ 1 w 105"/>
                    <a:gd name="T1" fmla="*/ 0 h 311"/>
                    <a:gd name="T2" fmla="*/ 0 w 105"/>
                    <a:gd name="T3" fmla="*/ 1 h 311"/>
                    <a:gd name="T4" fmla="*/ 0 w 105"/>
                    <a:gd name="T5" fmla="*/ 2 h 311"/>
                    <a:gd name="T6" fmla="*/ 0 w 105"/>
                    <a:gd name="T7" fmla="*/ 3 h 311"/>
                    <a:gd name="T8" fmla="*/ 0 w 105"/>
                    <a:gd name="T9" fmla="*/ 5 h 311"/>
                    <a:gd name="T10" fmla="*/ 0 w 105"/>
                    <a:gd name="T11" fmla="*/ 3 h 311"/>
                    <a:gd name="T12" fmla="*/ 0 w 105"/>
                    <a:gd name="T13" fmla="*/ 2 h 311"/>
                    <a:gd name="T14" fmla="*/ 1 w 105"/>
                    <a:gd name="T15" fmla="*/ 1 h 311"/>
                    <a:gd name="T16" fmla="*/ 1 w 105"/>
                    <a:gd name="T17" fmla="*/ 0 h 311"/>
                    <a:gd name="T18" fmla="*/ 1 w 105"/>
                    <a:gd name="T19" fmla="*/ 0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311"/>
                    <a:gd name="T32" fmla="*/ 105 w 105"/>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311">
                      <a:moveTo>
                        <a:pt x="105" y="0"/>
                      </a:moveTo>
                      <a:lnTo>
                        <a:pt x="25" y="28"/>
                      </a:lnTo>
                      <a:lnTo>
                        <a:pt x="0" y="104"/>
                      </a:lnTo>
                      <a:lnTo>
                        <a:pt x="0" y="188"/>
                      </a:lnTo>
                      <a:lnTo>
                        <a:pt x="46" y="311"/>
                      </a:lnTo>
                      <a:lnTo>
                        <a:pt x="14" y="148"/>
                      </a:lnTo>
                      <a:lnTo>
                        <a:pt x="21" y="72"/>
                      </a:lnTo>
                      <a:lnTo>
                        <a:pt x="94" y="64"/>
                      </a:lnTo>
                      <a:lnTo>
                        <a:pt x="105" y="0"/>
                      </a:lnTo>
                      <a:close/>
                    </a:path>
                  </a:pathLst>
                </a:custGeom>
                <a:solidFill>
                  <a:srgbClr val="EB8080"/>
                </a:solidFill>
                <a:ln w="9525">
                  <a:noFill/>
                  <a:round/>
                  <a:headEnd/>
                  <a:tailEnd/>
                </a:ln>
              </p:spPr>
              <p:txBody>
                <a:bodyPr/>
                <a:lstStyle/>
                <a:p>
                  <a:endParaRPr lang="id-ID"/>
                </a:p>
              </p:txBody>
            </p:sp>
            <p:sp>
              <p:nvSpPr>
                <p:cNvPr id="15527" name="Freeform 280"/>
                <p:cNvSpPr>
                  <a:spLocks/>
                </p:cNvSpPr>
                <p:nvPr/>
              </p:nvSpPr>
              <p:spPr bwMode="auto">
                <a:xfrm>
                  <a:off x="4617" y="1535"/>
                  <a:ext cx="34" cy="141"/>
                </a:xfrm>
                <a:custGeom>
                  <a:avLst/>
                  <a:gdLst>
                    <a:gd name="T0" fmla="*/ 1 w 68"/>
                    <a:gd name="T1" fmla="*/ 0 h 281"/>
                    <a:gd name="T2" fmla="*/ 1 w 68"/>
                    <a:gd name="T3" fmla="*/ 1 h 281"/>
                    <a:gd name="T4" fmla="*/ 1 w 68"/>
                    <a:gd name="T5" fmla="*/ 5 h 281"/>
                    <a:gd name="T6" fmla="*/ 0 w 68"/>
                    <a:gd name="T7" fmla="*/ 3 h 281"/>
                    <a:gd name="T8" fmla="*/ 1 w 68"/>
                    <a:gd name="T9" fmla="*/ 1 h 281"/>
                    <a:gd name="T10" fmla="*/ 1 w 68"/>
                    <a:gd name="T11" fmla="*/ 1 h 281"/>
                    <a:gd name="T12" fmla="*/ 1 w 68"/>
                    <a:gd name="T13" fmla="*/ 0 h 281"/>
                    <a:gd name="T14" fmla="*/ 1 w 68"/>
                    <a:gd name="T15" fmla="*/ 0 h 281"/>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81"/>
                    <a:gd name="T26" fmla="*/ 68 w 68"/>
                    <a:gd name="T27" fmla="*/ 281 h 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81">
                      <a:moveTo>
                        <a:pt x="36" y="0"/>
                      </a:moveTo>
                      <a:lnTo>
                        <a:pt x="68" y="51"/>
                      </a:lnTo>
                      <a:lnTo>
                        <a:pt x="17" y="281"/>
                      </a:lnTo>
                      <a:lnTo>
                        <a:pt x="0" y="181"/>
                      </a:lnTo>
                      <a:lnTo>
                        <a:pt x="21" y="59"/>
                      </a:lnTo>
                      <a:lnTo>
                        <a:pt x="11" y="19"/>
                      </a:lnTo>
                      <a:lnTo>
                        <a:pt x="36" y="0"/>
                      </a:lnTo>
                      <a:close/>
                    </a:path>
                  </a:pathLst>
                </a:custGeom>
                <a:solidFill>
                  <a:srgbClr val="EB8080"/>
                </a:solidFill>
                <a:ln w="9525">
                  <a:noFill/>
                  <a:round/>
                  <a:headEnd/>
                  <a:tailEnd/>
                </a:ln>
              </p:spPr>
              <p:txBody>
                <a:bodyPr/>
                <a:lstStyle/>
                <a:p>
                  <a:endParaRPr lang="id-ID"/>
                </a:p>
              </p:txBody>
            </p:sp>
            <p:sp>
              <p:nvSpPr>
                <p:cNvPr id="15528" name="Freeform 281"/>
                <p:cNvSpPr>
                  <a:spLocks/>
                </p:cNvSpPr>
                <p:nvPr/>
              </p:nvSpPr>
              <p:spPr bwMode="auto">
                <a:xfrm>
                  <a:off x="4476" y="1692"/>
                  <a:ext cx="90" cy="49"/>
                </a:xfrm>
                <a:custGeom>
                  <a:avLst/>
                  <a:gdLst>
                    <a:gd name="T0" fmla="*/ 0 w 181"/>
                    <a:gd name="T1" fmla="*/ 0 h 99"/>
                    <a:gd name="T2" fmla="*/ 1 w 181"/>
                    <a:gd name="T3" fmla="*/ 0 h 99"/>
                    <a:gd name="T4" fmla="*/ 2 w 181"/>
                    <a:gd name="T5" fmla="*/ 0 h 99"/>
                    <a:gd name="T6" fmla="*/ 2 w 181"/>
                    <a:gd name="T7" fmla="*/ 1 h 99"/>
                    <a:gd name="T8" fmla="*/ 2 w 181"/>
                    <a:gd name="T9" fmla="*/ 1 h 99"/>
                    <a:gd name="T10" fmla="*/ 0 w 181"/>
                    <a:gd name="T11" fmla="*/ 0 h 99"/>
                    <a:gd name="T12" fmla="*/ 0 w 181"/>
                    <a:gd name="T13" fmla="*/ 0 h 99"/>
                    <a:gd name="T14" fmla="*/ 0 60000 65536"/>
                    <a:gd name="T15" fmla="*/ 0 60000 65536"/>
                    <a:gd name="T16" fmla="*/ 0 60000 65536"/>
                    <a:gd name="T17" fmla="*/ 0 60000 65536"/>
                    <a:gd name="T18" fmla="*/ 0 60000 65536"/>
                    <a:gd name="T19" fmla="*/ 0 60000 65536"/>
                    <a:gd name="T20" fmla="*/ 0 60000 65536"/>
                    <a:gd name="T21" fmla="*/ 0 w 181"/>
                    <a:gd name="T22" fmla="*/ 0 h 99"/>
                    <a:gd name="T23" fmla="*/ 181 w 18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99">
                      <a:moveTo>
                        <a:pt x="0" y="0"/>
                      </a:moveTo>
                      <a:lnTo>
                        <a:pt x="92" y="15"/>
                      </a:lnTo>
                      <a:lnTo>
                        <a:pt x="160" y="32"/>
                      </a:lnTo>
                      <a:lnTo>
                        <a:pt x="181" y="76"/>
                      </a:lnTo>
                      <a:lnTo>
                        <a:pt x="156" y="99"/>
                      </a:lnTo>
                      <a:lnTo>
                        <a:pt x="0" y="0"/>
                      </a:lnTo>
                      <a:close/>
                    </a:path>
                  </a:pathLst>
                </a:custGeom>
                <a:solidFill>
                  <a:srgbClr val="EB8080"/>
                </a:solidFill>
                <a:ln w="9525">
                  <a:noFill/>
                  <a:round/>
                  <a:headEnd/>
                  <a:tailEnd/>
                </a:ln>
              </p:spPr>
              <p:txBody>
                <a:bodyPr/>
                <a:lstStyle/>
                <a:p>
                  <a:endParaRPr lang="id-ID"/>
                </a:p>
              </p:txBody>
            </p:sp>
            <p:sp>
              <p:nvSpPr>
                <p:cNvPr id="15529" name="Freeform 282"/>
                <p:cNvSpPr>
                  <a:spLocks/>
                </p:cNvSpPr>
                <p:nvPr/>
              </p:nvSpPr>
              <p:spPr bwMode="auto">
                <a:xfrm>
                  <a:off x="4547" y="1919"/>
                  <a:ext cx="32" cy="190"/>
                </a:xfrm>
                <a:custGeom>
                  <a:avLst/>
                  <a:gdLst>
                    <a:gd name="T0" fmla="*/ 0 w 65"/>
                    <a:gd name="T1" fmla="*/ 0 h 380"/>
                    <a:gd name="T2" fmla="*/ 0 w 65"/>
                    <a:gd name="T3" fmla="*/ 3 h 380"/>
                    <a:gd name="T4" fmla="*/ 0 w 65"/>
                    <a:gd name="T5" fmla="*/ 3 h 380"/>
                    <a:gd name="T6" fmla="*/ 1 w 65"/>
                    <a:gd name="T7" fmla="*/ 6 h 380"/>
                    <a:gd name="T8" fmla="*/ 0 w 65"/>
                    <a:gd name="T9" fmla="*/ 6 h 380"/>
                    <a:gd name="T10" fmla="*/ 0 w 65"/>
                    <a:gd name="T11" fmla="*/ 3 h 380"/>
                    <a:gd name="T12" fmla="*/ 0 w 65"/>
                    <a:gd name="T13" fmla="*/ 1 h 380"/>
                    <a:gd name="T14" fmla="*/ 0 w 65"/>
                    <a:gd name="T15" fmla="*/ 0 h 380"/>
                    <a:gd name="T16" fmla="*/ 0 w 65"/>
                    <a:gd name="T17" fmla="*/ 0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80"/>
                    <a:gd name="T29" fmla="*/ 65 w 65"/>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80">
                      <a:moveTo>
                        <a:pt x="29" y="0"/>
                      </a:moveTo>
                      <a:lnTo>
                        <a:pt x="25" y="167"/>
                      </a:lnTo>
                      <a:lnTo>
                        <a:pt x="48" y="243"/>
                      </a:lnTo>
                      <a:lnTo>
                        <a:pt x="65" y="348"/>
                      </a:lnTo>
                      <a:lnTo>
                        <a:pt x="21" y="380"/>
                      </a:lnTo>
                      <a:lnTo>
                        <a:pt x="0" y="209"/>
                      </a:lnTo>
                      <a:lnTo>
                        <a:pt x="4" y="101"/>
                      </a:lnTo>
                      <a:lnTo>
                        <a:pt x="29" y="0"/>
                      </a:lnTo>
                      <a:close/>
                    </a:path>
                  </a:pathLst>
                </a:custGeom>
                <a:solidFill>
                  <a:srgbClr val="EB8080"/>
                </a:solidFill>
                <a:ln w="9525">
                  <a:noFill/>
                  <a:round/>
                  <a:headEnd/>
                  <a:tailEnd/>
                </a:ln>
              </p:spPr>
              <p:txBody>
                <a:bodyPr/>
                <a:lstStyle/>
                <a:p>
                  <a:endParaRPr lang="id-ID"/>
                </a:p>
              </p:txBody>
            </p:sp>
            <p:sp>
              <p:nvSpPr>
                <p:cNvPr id="15530" name="Freeform 283"/>
                <p:cNvSpPr>
                  <a:spLocks/>
                </p:cNvSpPr>
                <p:nvPr/>
              </p:nvSpPr>
              <p:spPr bwMode="auto">
                <a:xfrm>
                  <a:off x="4200" y="1588"/>
                  <a:ext cx="317" cy="683"/>
                </a:xfrm>
                <a:custGeom>
                  <a:avLst/>
                  <a:gdLst>
                    <a:gd name="T0" fmla="*/ 2 w 635"/>
                    <a:gd name="T1" fmla="*/ 0 h 1365"/>
                    <a:gd name="T2" fmla="*/ 6 w 635"/>
                    <a:gd name="T3" fmla="*/ 6 h 1365"/>
                    <a:gd name="T4" fmla="*/ 6 w 635"/>
                    <a:gd name="T5" fmla="*/ 7 h 1365"/>
                    <a:gd name="T6" fmla="*/ 7 w 635"/>
                    <a:gd name="T7" fmla="*/ 8 h 1365"/>
                    <a:gd name="T8" fmla="*/ 7 w 635"/>
                    <a:gd name="T9" fmla="*/ 9 h 1365"/>
                    <a:gd name="T10" fmla="*/ 7 w 635"/>
                    <a:gd name="T11" fmla="*/ 11 h 1365"/>
                    <a:gd name="T12" fmla="*/ 7 w 635"/>
                    <a:gd name="T13" fmla="*/ 14 h 1365"/>
                    <a:gd name="T14" fmla="*/ 9 w 635"/>
                    <a:gd name="T15" fmla="*/ 11 h 1365"/>
                    <a:gd name="T16" fmla="*/ 7 w 635"/>
                    <a:gd name="T17" fmla="*/ 17 h 1365"/>
                    <a:gd name="T18" fmla="*/ 3 w 635"/>
                    <a:gd name="T19" fmla="*/ 19 h 1365"/>
                    <a:gd name="T20" fmla="*/ 3 w 635"/>
                    <a:gd name="T21" fmla="*/ 18 h 1365"/>
                    <a:gd name="T22" fmla="*/ 1 w 635"/>
                    <a:gd name="T23" fmla="*/ 20 h 1365"/>
                    <a:gd name="T24" fmla="*/ 0 w 635"/>
                    <a:gd name="T25" fmla="*/ 22 h 1365"/>
                    <a:gd name="T26" fmla="*/ 0 w 635"/>
                    <a:gd name="T27" fmla="*/ 18 h 1365"/>
                    <a:gd name="T28" fmla="*/ 2 w 635"/>
                    <a:gd name="T29" fmla="*/ 17 h 1365"/>
                    <a:gd name="T30" fmla="*/ 3 w 635"/>
                    <a:gd name="T31" fmla="*/ 17 h 1365"/>
                    <a:gd name="T32" fmla="*/ 2 w 635"/>
                    <a:gd name="T33" fmla="*/ 13 h 1365"/>
                    <a:gd name="T34" fmla="*/ 2 w 635"/>
                    <a:gd name="T35" fmla="*/ 10 h 1365"/>
                    <a:gd name="T36" fmla="*/ 3 w 635"/>
                    <a:gd name="T37" fmla="*/ 9 h 1365"/>
                    <a:gd name="T38" fmla="*/ 4 w 635"/>
                    <a:gd name="T39" fmla="*/ 5 h 1365"/>
                    <a:gd name="T40" fmla="*/ 2 w 635"/>
                    <a:gd name="T41" fmla="*/ 0 h 1365"/>
                    <a:gd name="T42" fmla="*/ 2 w 635"/>
                    <a:gd name="T43" fmla="*/ 0 h 13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5"/>
                    <a:gd name="T67" fmla="*/ 0 h 1365"/>
                    <a:gd name="T68" fmla="*/ 635 w 635"/>
                    <a:gd name="T69" fmla="*/ 1365 h 13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5" h="1365">
                      <a:moveTo>
                        <a:pt x="177" y="0"/>
                      </a:moveTo>
                      <a:lnTo>
                        <a:pt x="390" y="333"/>
                      </a:lnTo>
                      <a:lnTo>
                        <a:pt x="399" y="407"/>
                      </a:lnTo>
                      <a:lnTo>
                        <a:pt x="504" y="464"/>
                      </a:lnTo>
                      <a:lnTo>
                        <a:pt x="458" y="548"/>
                      </a:lnTo>
                      <a:lnTo>
                        <a:pt x="489" y="647"/>
                      </a:lnTo>
                      <a:lnTo>
                        <a:pt x="477" y="875"/>
                      </a:lnTo>
                      <a:lnTo>
                        <a:pt x="635" y="698"/>
                      </a:lnTo>
                      <a:lnTo>
                        <a:pt x="498" y="1048"/>
                      </a:lnTo>
                      <a:lnTo>
                        <a:pt x="244" y="1183"/>
                      </a:lnTo>
                      <a:lnTo>
                        <a:pt x="208" y="1135"/>
                      </a:lnTo>
                      <a:lnTo>
                        <a:pt x="99" y="1240"/>
                      </a:lnTo>
                      <a:lnTo>
                        <a:pt x="0" y="1365"/>
                      </a:lnTo>
                      <a:lnTo>
                        <a:pt x="25" y="1114"/>
                      </a:lnTo>
                      <a:lnTo>
                        <a:pt x="166" y="1033"/>
                      </a:lnTo>
                      <a:lnTo>
                        <a:pt x="213" y="1048"/>
                      </a:lnTo>
                      <a:lnTo>
                        <a:pt x="181" y="797"/>
                      </a:lnTo>
                      <a:lnTo>
                        <a:pt x="160" y="632"/>
                      </a:lnTo>
                      <a:lnTo>
                        <a:pt x="219" y="533"/>
                      </a:lnTo>
                      <a:lnTo>
                        <a:pt x="259" y="318"/>
                      </a:lnTo>
                      <a:lnTo>
                        <a:pt x="177" y="0"/>
                      </a:lnTo>
                      <a:close/>
                    </a:path>
                  </a:pathLst>
                </a:custGeom>
                <a:solidFill>
                  <a:srgbClr val="33AD99"/>
                </a:solidFill>
                <a:ln w="9525">
                  <a:noFill/>
                  <a:round/>
                  <a:headEnd/>
                  <a:tailEnd/>
                </a:ln>
              </p:spPr>
              <p:txBody>
                <a:bodyPr/>
                <a:lstStyle/>
                <a:p>
                  <a:endParaRPr lang="id-ID"/>
                </a:p>
              </p:txBody>
            </p:sp>
            <p:sp>
              <p:nvSpPr>
                <p:cNvPr id="15531" name="Freeform 284"/>
                <p:cNvSpPr>
                  <a:spLocks/>
                </p:cNvSpPr>
                <p:nvPr/>
              </p:nvSpPr>
              <p:spPr bwMode="auto">
                <a:xfrm>
                  <a:off x="4243" y="1588"/>
                  <a:ext cx="162" cy="534"/>
                </a:xfrm>
                <a:custGeom>
                  <a:avLst/>
                  <a:gdLst>
                    <a:gd name="T0" fmla="*/ 3 w 323"/>
                    <a:gd name="T1" fmla="*/ 1 h 1069"/>
                    <a:gd name="T2" fmla="*/ 5 w 323"/>
                    <a:gd name="T3" fmla="*/ 5 h 1069"/>
                    <a:gd name="T4" fmla="*/ 4 w 323"/>
                    <a:gd name="T5" fmla="*/ 8 h 1069"/>
                    <a:gd name="T6" fmla="*/ 6 w 323"/>
                    <a:gd name="T7" fmla="*/ 8 h 1069"/>
                    <a:gd name="T8" fmla="*/ 4 w 323"/>
                    <a:gd name="T9" fmla="*/ 10 h 1069"/>
                    <a:gd name="T10" fmla="*/ 5 w 323"/>
                    <a:gd name="T11" fmla="*/ 10 h 1069"/>
                    <a:gd name="T12" fmla="*/ 3 w 323"/>
                    <a:gd name="T13" fmla="*/ 12 h 1069"/>
                    <a:gd name="T14" fmla="*/ 3 w 323"/>
                    <a:gd name="T15" fmla="*/ 16 h 1069"/>
                    <a:gd name="T16" fmla="*/ 2 w 323"/>
                    <a:gd name="T17" fmla="*/ 12 h 1069"/>
                    <a:gd name="T18" fmla="*/ 3 w 323"/>
                    <a:gd name="T19" fmla="*/ 10 h 1069"/>
                    <a:gd name="T20" fmla="*/ 3 w 323"/>
                    <a:gd name="T21" fmla="*/ 6 h 1069"/>
                    <a:gd name="T22" fmla="*/ 2 w 323"/>
                    <a:gd name="T23" fmla="*/ 2 h 1069"/>
                    <a:gd name="T24" fmla="*/ 2 w 323"/>
                    <a:gd name="T25" fmla="*/ 0 h 1069"/>
                    <a:gd name="T26" fmla="*/ 0 w 323"/>
                    <a:gd name="T27" fmla="*/ 0 h 1069"/>
                    <a:gd name="T28" fmla="*/ 2 w 323"/>
                    <a:gd name="T29" fmla="*/ 0 h 1069"/>
                    <a:gd name="T30" fmla="*/ 3 w 323"/>
                    <a:gd name="T31" fmla="*/ 1 h 1069"/>
                    <a:gd name="T32" fmla="*/ 3 w 323"/>
                    <a:gd name="T33" fmla="*/ 1 h 10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
                    <a:gd name="T52" fmla="*/ 0 h 1069"/>
                    <a:gd name="T53" fmla="*/ 323 w 323"/>
                    <a:gd name="T54" fmla="*/ 1069 h 10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 h="1069">
                      <a:moveTo>
                        <a:pt x="150" y="126"/>
                      </a:moveTo>
                      <a:lnTo>
                        <a:pt x="275" y="365"/>
                      </a:lnTo>
                      <a:lnTo>
                        <a:pt x="239" y="533"/>
                      </a:lnTo>
                      <a:lnTo>
                        <a:pt x="323" y="557"/>
                      </a:lnTo>
                      <a:lnTo>
                        <a:pt x="203" y="673"/>
                      </a:lnTo>
                      <a:lnTo>
                        <a:pt x="311" y="689"/>
                      </a:lnTo>
                      <a:lnTo>
                        <a:pt x="167" y="808"/>
                      </a:lnTo>
                      <a:lnTo>
                        <a:pt x="135" y="1069"/>
                      </a:lnTo>
                      <a:lnTo>
                        <a:pt x="78" y="782"/>
                      </a:lnTo>
                      <a:lnTo>
                        <a:pt x="146" y="683"/>
                      </a:lnTo>
                      <a:lnTo>
                        <a:pt x="192" y="407"/>
                      </a:lnTo>
                      <a:lnTo>
                        <a:pt x="89" y="156"/>
                      </a:lnTo>
                      <a:lnTo>
                        <a:pt x="78" y="58"/>
                      </a:lnTo>
                      <a:lnTo>
                        <a:pt x="0" y="0"/>
                      </a:lnTo>
                      <a:lnTo>
                        <a:pt x="104" y="0"/>
                      </a:lnTo>
                      <a:lnTo>
                        <a:pt x="150" y="126"/>
                      </a:lnTo>
                      <a:close/>
                    </a:path>
                  </a:pathLst>
                </a:custGeom>
                <a:solidFill>
                  <a:srgbClr val="000000"/>
                </a:solidFill>
                <a:ln w="9525">
                  <a:noFill/>
                  <a:round/>
                  <a:headEnd/>
                  <a:tailEnd/>
                </a:ln>
              </p:spPr>
              <p:txBody>
                <a:bodyPr/>
                <a:lstStyle/>
                <a:p>
                  <a:endParaRPr lang="id-ID"/>
                </a:p>
              </p:txBody>
            </p:sp>
            <p:sp>
              <p:nvSpPr>
                <p:cNvPr id="15532" name="Freeform 285"/>
                <p:cNvSpPr>
                  <a:spLocks/>
                </p:cNvSpPr>
                <p:nvPr/>
              </p:nvSpPr>
              <p:spPr bwMode="auto">
                <a:xfrm>
                  <a:off x="4046" y="1768"/>
                  <a:ext cx="242" cy="539"/>
                </a:xfrm>
                <a:custGeom>
                  <a:avLst/>
                  <a:gdLst>
                    <a:gd name="T0" fmla="*/ 2 w 484"/>
                    <a:gd name="T1" fmla="*/ 5 h 1078"/>
                    <a:gd name="T2" fmla="*/ 2 w 484"/>
                    <a:gd name="T3" fmla="*/ 13 h 1078"/>
                    <a:gd name="T4" fmla="*/ 0 w 484"/>
                    <a:gd name="T5" fmla="*/ 13 h 1078"/>
                    <a:gd name="T6" fmla="*/ 0 w 484"/>
                    <a:gd name="T7" fmla="*/ 15 h 1078"/>
                    <a:gd name="T8" fmla="*/ 2 w 484"/>
                    <a:gd name="T9" fmla="*/ 17 h 1078"/>
                    <a:gd name="T10" fmla="*/ 5 w 484"/>
                    <a:gd name="T11" fmla="*/ 17 h 1078"/>
                    <a:gd name="T12" fmla="*/ 6 w 484"/>
                    <a:gd name="T13" fmla="*/ 17 h 1078"/>
                    <a:gd name="T14" fmla="*/ 8 w 484"/>
                    <a:gd name="T15" fmla="*/ 12 h 1078"/>
                    <a:gd name="T16" fmla="*/ 5 w 484"/>
                    <a:gd name="T17" fmla="*/ 15 h 1078"/>
                    <a:gd name="T18" fmla="*/ 4 w 484"/>
                    <a:gd name="T19" fmla="*/ 14 h 1078"/>
                    <a:gd name="T20" fmla="*/ 3 w 484"/>
                    <a:gd name="T21" fmla="*/ 10 h 1078"/>
                    <a:gd name="T22" fmla="*/ 3 w 484"/>
                    <a:gd name="T23" fmla="*/ 4 h 1078"/>
                    <a:gd name="T24" fmla="*/ 3 w 484"/>
                    <a:gd name="T25" fmla="*/ 0 h 1078"/>
                    <a:gd name="T26" fmla="*/ 2 w 484"/>
                    <a:gd name="T27" fmla="*/ 3 h 1078"/>
                    <a:gd name="T28" fmla="*/ 2 w 484"/>
                    <a:gd name="T29" fmla="*/ 5 h 1078"/>
                    <a:gd name="T30" fmla="*/ 2 w 484"/>
                    <a:gd name="T31" fmla="*/ 5 h 10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1078"/>
                    <a:gd name="T50" fmla="*/ 484 w 484"/>
                    <a:gd name="T51" fmla="*/ 1078 h 10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1078">
                      <a:moveTo>
                        <a:pt x="110" y="338"/>
                      </a:moveTo>
                      <a:lnTo>
                        <a:pt x="110" y="886"/>
                      </a:lnTo>
                      <a:lnTo>
                        <a:pt x="0" y="895"/>
                      </a:lnTo>
                      <a:lnTo>
                        <a:pt x="0" y="996"/>
                      </a:lnTo>
                      <a:lnTo>
                        <a:pt x="119" y="1072"/>
                      </a:lnTo>
                      <a:lnTo>
                        <a:pt x="290" y="1078"/>
                      </a:lnTo>
                      <a:lnTo>
                        <a:pt x="353" y="1041"/>
                      </a:lnTo>
                      <a:lnTo>
                        <a:pt x="484" y="808"/>
                      </a:lnTo>
                      <a:lnTo>
                        <a:pt x="275" y="1020"/>
                      </a:lnTo>
                      <a:lnTo>
                        <a:pt x="224" y="901"/>
                      </a:lnTo>
                      <a:lnTo>
                        <a:pt x="150" y="640"/>
                      </a:lnTo>
                      <a:lnTo>
                        <a:pt x="140" y="313"/>
                      </a:lnTo>
                      <a:lnTo>
                        <a:pt x="171" y="0"/>
                      </a:lnTo>
                      <a:lnTo>
                        <a:pt x="98" y="209"/>
                      </a:lnTo>
                      <a:lnTo>
                        <a:pt x="110" y="338"/>
                      </a:lnTo>
                      <a:close/>
                    </a:path>
                  </a:pathLst>
                </a:custGeom>
                <a:solidFill>
                  <a:srgbClr val="000000"/>
                </a:solidFill>
                <a:ln w="9525">
                  <a:noFill/>
                  <a:round/>
                  <a:headEnd/>
                  <a:tailEnd/>
                </a:ln>
              </p:spPr>
              <p:txBody>
                <a:bodyPr/>
                <a:lstStyle/>
                <a:p>
                  <a:endParaRPr lang="id-ID"/>
                </a:p>
              </p:txBody>
            </p:sp>
            <p:sp>
              <p:nvSpPr>
                <p:cNvPr id="15533" name="Freeform 286"/>
                <p:cNvSpPr>
                  <a:spLocks/>
                </p:cNvSpPr>
                <p:nvPr/>
              </p:nvSpPr>
              <p:spPr bwMode="auto">
                <a:xfrm>
                  <a:off x="4605" y="1536"/>
                  <a:ext cx="505" cy="453"/>
                </a:xfrm>
                <a:custGeom>
                  <a:avLst/>
                  <a:gdLst>
                    <a:gd name="T0" fmla="*/ 1 w 1009"/>
                    <a:gd name="T1" fmla="*/ 6 h 907"/>
                    <a:gd name="T2" fmla="*/ 3 w 1009"/>
                    <a:gd name="T3" fmla="*/ 5 h 907"/>
                    <a:gd name="T4" fmla="*/ 4 w 1009"/>
                    <a:gd name="T5" fmla="*/ 8 h 907"/>
                    <a:gd name="T6" fmla="*/ 5 w 1009"/>
                    <a:gd name="T7" fmla="*/ 9 h 907"/>
                    <a:gd name="T8" fmla="*/ 7 w 1009"/>
                    <a:gd name="T9" fmla="*/ 9 h 907"/>
                    <a:gd name="T10" fmla="*/ 7 w 1009"/>
                    <a:gd name="T11" fmla="*/ 8 h 907"/>
                    <a:gd name="T12" fmla="*/ 9 w 1009"/>
                    <a:gd name="T13" fmla="*/ 7 h 907"/>
                    <a:gd name="T14" fmla="*/ 11 w 1009"/>
                    <a:gd name="T15" fmla="*/ 8 h 907"/>
                    <a:gd name="T16" fmla="*/ 12 w 1009"/>
                    <a:gd name="T17" fmla="*/ 7 h 907"/>
                    <a:gd name="T18" fmla="*/ 14 w 1009"/>
                    <a:gd name="T19" fmla="*/ 8 h 907"/>
                    <a:gd name="T20" fmla="*/ 12 w 1009"/>
                    <a:gd name="T21" fmla="*/ 9 h 907"/>
                    <a:gd name="T22" fmla="*/ 11 w 1009"/>
                    <a:gd name="T23" fmla="*/ 11 h 907"/>
                    <a:gd name="T24" fmla="*/ 9 w 1009"/>
                    <a:gd name="T25" fmla="*/ 9 h 907"/>
                    <a:gd name="T26" fmla="*/ 10 w 1009"/>
                    <a:gd name="T27" fmla="*/ 11 h 907"/>
                    <a:gd name="T28" fmla="*/ 9 w 1009"/>
                    <a:gd name="T29" fmla="*/ 12 h 907"/>
                    <a:gd name="T30" fmla="*/ 8 w 1009"/>
                    <a:gd name="T31" fmla="*/ 13 h 907"/>
                    <a:gd name="T32" fmla="*/ 8 w 1009"/>
                    <a:gd name="T33" fmla="*/ 13 h 907"/>
                    <a:gd name="T34" fmla="*/ 13 w 1009"/>
                    <a:gd name="T35" fmla="*/ 14 h 907"/>
                    <a:gd name="T36" fmla="*/ 16 w 1009"/>
                    <a:gd name="T37" fmla="*/ 12 h 907"/>
                    <a:gd name="T38" fmla="*/ 16 w 1009"/>
                    <a:gd name="T39" fmla="*/ 10 h 907"/>
                    <a:gd name="T40" fmla="*/ 15 w 1009"/>
                    <a:gd name="T41" fmla="*/ 7 h 907"/>
                    <a:gd name="T42" fmla="*/ 12 w 1009"/>
                    <a:gd name="T43" fmla="*/ 6 h 907"/>
                    <a:gd name="T44" fmla="*/ 7 w 1009"/>
                    <a:gd name="T45" fmla="*/ 2 h 907"/>
                    <a:gd name="T46" fmla="*/ 4 w 1009"/>
                    <a:gd name="T47" fmla="*/ 0 h 907"/>
                    <a:gd name="T48" fmla="*/ 1 w 1009"/>
                    <a:gd name="T49" fmla="*/ 0 h 907"/>
                    <a:gd name="T50" fmla="*/ 0 w 1009"/>
                    <a:gd name="T51" fmla="*/ 1 h 907"/>
                    <a:gd name="T52" fmla="*/ 1 w 1009"/>
                    <a:gd name="T53" fmla="*/ 6 h 907"/>
                    <a:gd name="T54" fmla="*/ 1 w 1009"/>
                    <a:gd name="T55" fmla="*/ 6 h 9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9"/>
                    <a:gd name="T85" fmla="*/ 0 h 907"/>
                    <a:gd name="T86" fmla="*/ 1009 w 1009"/>
                    <a:gd name="T87" fmla="*/ 907 h 9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9" h="907">
                      <a:moveTo>
                        <a:pt x="57" y="416"/>
                      </a:moveTo>
                      <a:lnTo>
                        <a:pt x="165" y="359"/>
                      </a:lnTo>
                      <a:lnTo>
                        <a:pt x="217" y="536"/>
                      </a:lnTo>
                      <a:lnTo>
                        <a:pt x="300" y="637"/>
                      </a:lnTo>
                      <a:lnTo>
                        <a:pt x="393" y="625"/>
                      </a:lnTo>
                      <a:lnTo>
                        <a:pt x="426" y="526"/>
                      </a:lnTo>
                      <a:lnTo>
                        <a:pt x="572" y="496"/>
                      </a:lnTo>
                      <a:lnTo>
                        <a:pt x="692" y="547"/>
                      </a:lnTo>
                      <a:lnTo>
                        <a:pt x="716" y="464"/>
                      </a:lnTo>
                      <a:lnTo>
                        <a:pt x="847" y="526"/>
                      </a:lnTo>
                      <a:lnTo>
                        <a:pt x="732" y="616"/>
                      </a:lnTo>
                      <a:lnTo>
                        <a:pt x="665" y="709"/>
                      </a:lnTo>
                      <a:lnTo>
                        <a:pt x="551" y="631"/>
                      </a:lnTo>
                      <a:lnTo>
                        <a:pt x="597" y="718"/>
                      </a:lnTo>
                      <a:lnTo>
                        <a:pt x="555" y="813"/>
                      </a:lnTo>
                      <a:lnTo>
                        <a:pt x="488" y="838"/>
                      </a:lnTo>
                      <a:lnTo>
                        <a:pt x="498" y="865"/>
                      </a:lnTo>
                      <a:lnTo>
                        <a:pt x="806" y="907"/>
                      </a:lnTo>
                      <a:lnTo>
                        <a:pt x="977" y="777"/>
                      </a:lnTo>
                      <a:lnTo>
                        <a:pt x="1009" y="656"/>
                      </a:lnTo>
                      <a:lnTo>
                        <a:pt x="899" y="469"/>
                      </a:lnTo>
                      <a:lnTo>
                        <a:pt x="752" y="428"/>
                      </a:lnTo>
                      <a:lnTo>
                        <a:pt x="393" y="173"/>
                      </a:lnTo>
                      <a:lnTo>
                        <a:pt x="222" y="63"/>
                      </a:lnTo>
                      <a:lnTo>
                        <a:pt x="51" y="0"/>
                      </a:lnTo>
                      <a:lnTo>
                        <a:pt x="0" y="74"/>
                      </a:lnTo>
                      <a:lnTo>
                        <a:pt x="57" y="416"/>
                      </a:lnTo>
                      <a:close/>
                    </a:path>
                  </a:pathLst>
                </a:custGeom>
                <a:solidFill>
                  <a:srgbClr val="009999"/>
                </a:solidFill>
                <a:ln w="9525">
                  <a:noFill/>
                  <a:round/>
                  <a:headEnd/>
                  <a:tailEnd/>
                </a:ln>
              </p:spPr>
              <p:txBody>
                <a:bodyPr/>
                <a:lstStyle/>
                <a:p>
                  <a:endParaRPr lang="id-ID"/>
                </a:p>
              </p:txBody>
            </p:sp>
            <p:sp>
              <p:nvSpPr>
                <p:cNvPr id="15534" name="Freeform 287"/>
                <p:cNvSpPr>
                  <a:spLocks/>
                </p:cNvSpPr>
                <p:nvPr/>
              </p:nvSpPr>
              <p:spPr bwMode="auto">
                <a:xfrm>
                  <a:off x="4662" y="1702"/>
                  <a:ext cx="252" cy="152"/>
                </a:xfrm>
                <a:custGeom>
                  <a:avLst/>
                  <a:gdLst>
                    <a:gd name="T0" fmla="*/ 1 w 504"/>
                    <a:gd name="T1" fmla="*/ 0 h 304"/>
                    <a:gd name="T2" fmla="*/ 3 w 504"/>
                    <a:gd name="T3" fmla="*/ 0 h 304"/>
                    <a:gd name="T4" fmla="*/ 3 w 504"/>
                    <a:gd name="T5" fmla="*/ 1 h 304"/>
                    <a:gd name="T6" fmla="*/ 5 w 504"/>
                    <a:gd name="T7" fmla="*/ 2 h 304"/>
                    <a:gd name="T8" fmla="*/ 6 w 504"/>
                    <a:gd name="T9" fmla="*/ 2 h 304"/>
                    <a:gd name="T10" fmla="*/ 8 w 504"/>
                    <a:gd name="T11" fmla="*/ 2 h 304"/>
                    <a:gd name="T12" fmla="*/ 6 w 504"/>
                    <a:gd name="T13" fmla="*/ 2 h 304"/>
                    <a:gd name="T14" fmla="*/ 5 w 504"/>
                    <a:gd name="T15" fmla="*/ 5 h 304"/>
                    <a:gd name="T16" fmla="*/ 4 w 504"/>
                    <a:gd name="T17" fmla="*/ 5 h 304"/>
                    <a:gd name="T18" fmla="*/ 4 w 504"/>
                    <a:gd name="T19" fmla="*/ 3 h 304"/>
                    <a:gd name="T20" fmla="*/ 2 w 504"/>
                    <a:gd name="T21" fmla="*/ 1 h 304"/>
                    <a:gd name="T22" fmla="*/ 0 w 504"/>
                    <a:gd name="T23" fmla="*/ 1 h 304"/>
                    <a:gd name="T24" fmla="*/ 1 w 504"/>
                    <a:gd name="T25" fmla="*/ 0 h 304"/>
                    <a:gd name="T26" fmla="*/ 1 w 504"/>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304"/>
                    <a:gd name="T44" fmla="*/ 504 w 504"/>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304">
                      <a:moveTo>
                        <a:pt x="9" y="0"/>
                      </a:moveTo>
                      <a:lnTo>
                        <a:pt x="186" y="0"/>
                      </a:lnTo>
                      <a:lnTo>
                        <a:pt x="165" y="47"/>
                      </a:lnTo>
                      <a:lnTo>
                        <a:pt x="285" y="173"/>
                      </a:lnTo>
                      <a:lnTo>
                        <a:pt x="348" y="131"/>
                      </a:lnTo>
                      <a:lnTo>
                        <a:pt x="504" y="173"/>
                      </a:lnTo>
                      <a:lnTo>
                        <a:pt x="348" y="188"/>
                      </a:lnTo>
                      <a:lnTo>
                        <a:pt x="285" y="304"/>
                      </a:lnTo>
                      <a:lnTo>
                        <a:pt x="239" y="287"/>
                      </a:lnTo>
                      <a:lnTo>
                        <a:pt x="228" y="193"/>
                      </a:lnTo>
                      <a:lnTo>
                        <a:pt x="120" y="47"/>
                      </a:lnTo>
                      <a:lnTo>
                        <a:pt x="0" y="38"/>
                      </a:lnTo>
                      <a:lnTo>
                        <a:pt x="9" y="0"/>
                      </a:lnTo>
                      <a:close/>
                    </a:path>
                  </a:pathLst>
                </a:custGeom>
                <a:solidFill>
                  <a:srgbClr val="000000"/>
                </a:solidFill>
                <a:ln w="9525">
                  <a:noFill/>
                  <a:round/>
                  <a:headEnd/>
                  <a:tailEnd/>
                </a:ln>
              </p:spPr>
              <p:txBody>
                <a:bodyPr/>
                <a:lstStyle/>
                <a:p>
                  <a:endParaRPr lang="id-ID"/>
                </a:p>
              </p:txBody>
            </p:sp>
            <p:sp>
              <p:nvSpPr>
                <p:cNvPr id="15535" name="Freeform 288"/>
                <p:cNvSpPr>
                  <a:spLocks/>
                </p:cNvSpPr>
                <p:nvPr/>
              </p:nvSpPr>
              <p:spPr bwMode="auto">
                <a:xfrm>
                  <a:off x="4935" y="1826"/>
                  <a:ext cx="162" cy="135"/>
                </a:xfrm>
                <a:custGeom>
                  <a:avLst/>
                  <a:gdLst>
                    <a:gd name="T0" fmla="*/ 1 w 323"/>
                    <a:gd name="T1" fmla="*/ 1 h 270"/>
                    <a:gd name="T2" fmla="*/ 0 w 323"/>
                    <a:gd name="T3" fmla="*/ 3 h 270"/>
                    <a:gd name="T4" fmla="*/ 3 w 323"/>
                    <a:gd name="T5" fmla="*/ 4 h 270"/>
                    <a:gd name="T6" fmla="*/ 5 w 323"/>
                    <a:gd name="T7" fmla="*/ 2 h 270"/>
                    <a:gd name="T8" fmla="*/ 6 w 323"/>
                    <a:gd name="T9" fmla="*/ 1 h 270"/>
                    <a:gd name="T10" fmla="*/ 4 w 323"/>
                    <a:gd name="T11" fmla="*/ 1 h 270"/>
                    <a:gd name="T12" fmla="*/ 3 w 323"/>
                    <a:gd name="T13" fmla="*/ 0 h 270"/>
                    <a:gd name="T14" fmla="*/ 3 w 323"/>
                    <a:gd name="T15" fmla="*/ 1 h 270"/>
                    <a:gd name="T16" fmla="*/ 2 w 323"/>
                    <a:gd name="T17" fmla="*/ 1 h 270"/>
                    <a:gd name="T18" fmla="*/ 1 w 323"/>
                    <a:gd name="T19" fmla="*/ 1 h 270"/>
                    <a:gd name="T20" fmla="*/ 1 w 323"/>
                    <a:gd name="T21" fmla="*/ 1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270"/>
                    <a:gd name="T35" fmla="*/ 323 w 323"/>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270">
                      <a:moveTo>
                        <a:pt x="40" y="127"/>
                      </a:moveTo>
                      <a:lnTo>
                        <a:pt x="0" y="254"/>
                      </a:lnTo>
                      <a:lnTo>
                        <a:pt x="156" y="270"/>
                      </a:lnTo>
                      <a:lnTo>
                        <a:pt x="287" y="156"/>
                      </a:lnTo>
                      <a:lnTo>
                        <a:pt x="323" y="45"/>
                      </a:lnTo>
                      <a:lnTo>
                        <a:pt x="244" y="45"/>
                      </a:lnTo>
                      <a:lnTo>
                        <a:pt x="181" y="0"/>
                      </a:lnTo>
                      <a:lnTo>
                        <a:pt x="169" y="116"/>
                      </a:lnTo>
                      <a:lnTo>
                        <a:pt x="103" y="81"/>
                      </a:lnTo>
                      <a:lnTo>
                        <a:pt x="40" y="127"/>
                      </a:lnTo>
                      <a:close/>
                    </a:path>
                  </a:pathLst>
                </a:custGeom>
                <a:solidFill>
                  <a:srgbClr val="003333"/>
                </a:solidFill>
                <a:ln w="9525">
                  <a:noFill/>
                  <a:round/>
                  <a:headEnd/>
                  <a:tailEnd/>
                </a:ln>
              </p:spPr>
              <p:txBody>
                <a:bodyPr/>
                <a:lstStyle/>
                <a:p>
                  <a:endParaRPr lang="id-ID"/>
                </a:p>
              </p:txBody>
            </p:sp>
            <p:sp>
              <p:nvSpPr>
                <p:cNvPr id="15536" name="Freeform 289"/>
                <p:cNvSpPr>
                  <a:spLocks/>
                </p:cNvSpPr>
                <p:nvPr/>
              </p:nvSpPr>
              <p:spPr bwMode="auto">
                <a:xfrm>
                  <a:off x="4845" y="1854"/>
                  <a:ext cx="81" cy="105"/>
                </a:xfrm>
                <a:custGeom>
                  <a:avLst/>
                  <a:gdLst>
                    <a:gd name="T0" fmla="*/ 2 w 161"/>
                    <a:gd name="T1" fmla="*/ 0 h 209"/>
                    <a:gd name="T2" fmla="*/ 3 w 161"/>
                    <a:gd name="T3" fmla="*/ 1 h 209"/>
                    <a:gd name="T4" fmla="*/ 3 w 161"/>
                    <a:gd name="T5" fmla="*/ 2 h 209"/>
                    <a:gd name="T6" fmla="*/ 2 w 161"/>
                    <a:gd name="T7" fmla="*/ 3 h 209"/>
                    <a:gd name="T8" fmla="*/ 2 w 161"/>
                    <a:gd name="T9" fmla="*/ 4 h 209"/>
                    <a:gd name="T10" fmla="*/ 0 w 161"/>
                    <a:gd name="T11" fmla="*/ 4 h 209"/>
                    <a:gd name="T12" fmla="*/ 2 w 161"/>
                    <a:gd name="T13" fmla="*/ 3 h 209"/>
                    <a:gd name="T14" fmla="*/ 2 w 161"/>
                    <a:gd name="T15" fmla="*/ 2 h 209"/>
                    <a:gd name="T16" fmla="*/ 2 w 161"/>
                    <a:gd name="T17" fmla="*/ 0 h 209"/>
                    <a:gd name="T18" fmla="*/ 2 w 161"/>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209"/>
                    <a:gd name="T32" fmla="*/ 161 w 161"/>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209">
                      <a:moveTo>
                        <a:pt x="80" y="0"/>
                      </a:moveTo>
                      <a:lnTo>
                        <a:pt x="150" y="30"/>
                      </a:lnTo>
                      <a:lnTo>
                        <a:pt x="161" y="80"/>
                      </a:lnTo>
                      <a:lnTo>
                        <a:pt x="125" y="167"/>
                      </a:lnTo>
                      <a:lnTo>
                        <a:pt x="91" y="209"/>
                      </a:lnTo>
                      <a:lnTo>
                        <a:pt x="0" y="199"/>
                      </a:lnTo>
                      <a:lnTo>
                        <a:pt x="76" y="182"/>
                      </a:lnTo>
                      <a:lnTo>
                        <a:pt x="121" y="70"/>
                      </a:lnTo>
                      <a:lnTo>
                        <a:pt x="80" y="0"/>
                      </a:lnTo>
                      <a:close/>
                    </a:path>
                  </a:pathLst>
                </a:custGeom>
                <a:solidFill>
                  <a:srgbClr val="000000"/>
                </a:solidFill>
                <a:ln w="9525">
                  <a:noFill/>
                  <a:round/>
                  <a:headEnd/>
                  <a:tailEnd/>
                </a:ln>
              </p:spPr>
              <p:txBody>
                <a:bodyPr/>
                <a:lstStyle/>
                <a:p>
                  <a:endParaRPr lang="id-ID"/>
                </a:p>
              </p:txBody>
            </p:sp>
            <p:sp>
              <p:nvSpPr>
                <p:cNvPr id="15537" name="Freeform 290"/>
                <p:cNvSpPr>
                  <a:spLocks/>
                </p:cNvSpPr>
                <p:nvPr/>
              </p:nvSpPr>
              <p:spPr bwMode="auto">
                <a:xfrm>
                  <a:off x="4667" y="2000"/>
                  <a:ext cx="214" cy="253"/>
                </a:xfrm>
                <a:custGeom>
                  <a:avLst/>
                  <a:gdLst>
                    <a:gd name="T0" fmla="*/ 5 w 428"/>
                    <a:gd name="T1" fmla="*/ 0 h 505"/>
                    <a:gd name="T2" fmla="*/ 6 w 428"/>
                    <a:gd name="T3" fmla="*/ 3 h 505"/>
                    <a:gd name="T4" fmla="*/ 5 w 428"/>
                    <a:gd name="T5" fmla="*/ 6 h 505"/>
                    <a:gd name="T6" fmla="*/ 3 w 428"/>
                    <a:gd name="T7" fmla="*/ 7 h 505"/>
                    <a:gd name="T8" fmla="*/ 0 w 428"/>
                    <a:gd name="T9" fmla="*/ 8 h 505"/>
                    <a:gd name="T10" fmla="*/ 3 w 428"/>
                    <a:gd name="T11" fmla="*/ 8 h 505"/>
                    <a:gd name="T12" fmla="*/ 6 w 428"/>
                    <a:gd name="T13" fmla="*/ 8 h 505"/>
                    <a:gd name="T14" fmla="*/ 7 w 428"/>
                    <a:gd name="T15" fmla="*/ 6 h 505"/>
                    <a:gd name="T16" fmla="*/ 7 w 428"/>
                    <a:gd name="T17" fmla="*/ 3 h 505"/>
                    <a:gd name="T18" fmla="*/ 5 w 428"/>
                    <a:gd name="T19" fmla="*/ 0 h 505"/>
                    <a:gd name="T20" fmla="*/ 5 w 428"/>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
                    <a:gd name="T34" fmla="*/ 0 h 505"/>
                    <a:gd name="T35" fmla="*/ 428 w 428"/>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 h="505">
                      <a:moveTo>
                        <a:pt x="308" y="0"/>
                      </a:moveTo>
                      <a:lnTo>
                        <a:pt x="333" y="161"/>
                      </a:lnTo>
                      <a:lnTo>
                        <a:pt x="293" y="323"/>
                      </a:lnTo>
                      <a:lnTo>
                        <a:pt x="209" y="406"/>
                      </a:lnTo>
                      <a:lnTo>
                        <a:pt x="0" y="458"/>
                      </a:lnTo>
                      <a:lnTo>
                        <a:pt x="156" y="505"/>
                      </a:lnTo>
                      <a:lnTo>
                        <a:pt x="333" y="484"/>
                      </a:lnTo>
                      <a:lnTo>
                        <a:pt x="422" y="380"/>
                      </a:lnTo>
                      <a:lnTo>
                        <a:pt x="428" y="167"/>
                      </a:lnTo>
                      <a:lnTo>
                        <a:pt x="308" y="0"/>
                      </a:lnTo>
                      <a:close/>
                    </a:path>
                  </a:pathLst>
                </a:custGeom>
                <a:solidFill>
                  <a:srgbClr val="A3A3D6"/>
                </a:solidFill>
                <a:ln w="9525">
                  <a:noFill/>
                  <a:round/>
                  <a:headEnd/>
                  <a:tailEnd/>
                </a:ln>
              </p:spPr>
              <p:txBody>
                <a:bodyPr/>
                <a:lstStyle/>
                <a:p>
                  <a:endParaRPr lang="id-ID"/>
                </a:p>
              </p:txBody>
            </p:sp>
            <p:sp>
              <p:nvSpPr>
                <p:cNvPr id="15538" name="Freeform 291"/>
                <p:cNvSpPr>
                  <a:spLocks/>
                </p:cNvSpPr>
                <p:nvPr/>
              </p:nvSpPr>
              <p:spPr bwMode="auto">
                <a:xfrm>
                  <a:off x="4536" y="1712"/>
                  <a:ext cx="69" cy="72"/>
                </a:xfrm>
                <a:custGeom>
                  <a:avLst/>
                  <a:gdLst>
                    <a:gd name="T0" fmla="*/ 0 w 139"/>
                    <a:gd name="T1" fmla="*/ 1 h 144"/>
                    <a:gd name="T2" fmla="*/ 1 w 139"/>
                    <a:gd name="T3" fmla="*/ 0 h 144"/>
                    <a:gd name="T4" fmla="*/ 1 w 139"/>
                    <a:gd name="T5" fmla="*/ 1 h 144"/>
                    <a:gd name="T6" fmla="*/ 1 w 139"/>
                    <a:gd name="T7" fmla="*/ 1 h 144"/>
                    <a:gd name="T8" fmla="*/ 2 w 139"/>
                    <a:gd name="T9" fmla="*/ 1 h 144"/>
                    <a:gd name="T10" fmla="*/ 1 w 139"/>
                    <a:gd name="T11" fmla="*/ 2 h 144"/>
                    <a:gd name="T12" fmla="*/ 0 w 139"/>
                    <a:gd name="T13" fmla="*/ 1 h 144"/>
                    <a:gd name="T14" fmla="*/ 0 w 139"/>
                    <a:gd name="T15" fmla="*/ 1 h 144"/>
                    <a:gd name="T16" fmla="*/ 0 w 139"/>
                    <a:gd name="T17" fmla="*/ 1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44"/>
                    <a:gd name="T29" fmla="*/ 139 w 139"/>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44">
                      <a:moveTo>
                        <a:pt x="19" y="5"/>
                      </a:moveTo>
                      <a:lnTo>
                        <a:pt x="78" y="0"/>
                      </a:lnTo>
                      <a:lnTo>
                        <a:pt x="97" y="70"/>
                      </a:lnTo>
                      <a:lnTo>
                        <a:pt x="97" y="106"/>
                      </a:lnTo>
                      <a:lnTo>
                        <a:pt x="139" y="123"/>
                      </a:lnTo>
                      <a:lnTo>
                        <a:pt x="88" y="144"/>
                      </a:lnTo>
                      <a:lnTo>
                        <a:pt x="0" y="36"/>
                      </a:lnTo>
                      <a:lnTo>
                        <a:pt x="19" y="5"/>
                      </a:lnTo>
                      <a:close/>
                    </a:path>
                  </a:pathLst>
                </a:custGeom>
                <a:solidFill>
                  <a:srgbClr val="333333"/>
                </a:solidFill>
                <a:ln w="9525">
                  <a:noFill/>
                  <a:round/>
                  <a:headEnd/>
                  <a:tailEnd/>
                </a:ln>
              </p:spPr>
              <p:txBody>
                <a:bodyPr/>
                <a:lstStyle/>
                <a:p>
                  <a:endParaRPr lang="id-ID"/>
                </a:p>
              </p:txBody>
            </p:sp>
            <p:sp>
              <p:nvSpPr>
                <p:cNvPr id="15539" name="Freeform 292"/>
                <p:cNvSpPr>
                  <a:spLocks/>
                </p:cNvSpPr>
                <p:nvPr/>
              </p:nvSpPr>
              <p:spPr bwMode="auto">
                <a:xfrm>
                  <a:off x="4479" y="1297"/>
                  <a:ext cx="279" cy="250"/>
                </a:xfrm>
                <a:custGeom>
                  <a:avLst/>
                  <a:gdLst>
                    <a:gd name="T0" fmla="*/ 8 w 559"/>
                    <a:gd name="T1" fmla="*/ 3 h 500"/>
                    <a:gd name="T2" fmla="*/ 8 w 559"/>
                    <a:gd name="T3" fmla="*/ 4 h 500"/>
                    <a:gd name="T4" fmla="*/ 7 w 559"/>
                    <a:gd name="T5" fmla="*/ 4 h 500"/>
                    <a:gd name="T6" fmla="*/ 7 w 559"/>
                    <a:gd name="T7" fmla="*/ 5 h 500"/>
                    <a:gd name="T8" fmla="*/ 6 w 559"/>
                    <a:gd name="T9" fmla="*/ 5 h 500"/>
                    <a:gd name="T10" fmla="*/ 6 w 559"/>
                    <a:gd name="T11" fmla="*/ 5 h 500"/>
                    <a:gd name="T12" fmla="*/ 6 w 559"/>
                    <a:gd name="T13" fmla="*/ 6 h 500"/>
                    <a:gd name="T14" fmla="*/ 5 w 559"/>
                    <a:gd name="T15" fmla="*/ 6 h 500"/>
                    <a:gd name="T16" fmla="*/ 5 w 559"/>
                    <a:gd name="T17" fmla="*/ 7 h 500"/>
                    <a:gd name="T18" fmla="*/ 4 w 559"/>
                    <a:gd name="T19" fmla="*/ 7 h 500"/>
                    <a:gd name="T20" fmla="*/ 0 w 559"/>
                    <a:gd name="T21" fmla="*/ 8 h 500"/>
                    <a:gd name="T22" fmla="*/ 1 w 559"/>
                    <a:gd name="T23" fmla="*/ 7 h 500"/>
                    <a:gd name="T24" fmla="*/ 2 w 559"/>
                    <a:gd name="T25" fmla="*/ 5 h 500"/>
                    <a:gd name="T26" fmla="*/ 3 w 559"/>
                    <a:gd name="T27" fmla="*/ 5 h 500"/>
                    <a:gd name="T28" fmla="*/ 3 w 559"/>
                    <a:gd name="T29" fmla="*/ 3 h 500"/>
                    <a:gd name="T30" fmla="*/ 1 w 559"/>
                    <a:gd name="T31" fmla="*/ 2 h 500"/>
                    <a:gd name="T32" fmla="*/ 3 w 559"/>
                    <a:gd name="T33" fmla="*/ 1 h 500"/>
                    <a:gd name="T34" fmla="*/ 6 w 559"/>
                    <a:gd name="T35" fmla="*/ 3 h 500"/>
                    <a:gd name="T36" fmla="*/ 7 w 559"/>
                    <a:gd name="T37" fmla="*/ 0 h 500"/>
                    <a:gd name="T38" fmla="*/ 8 w 559"/>
                    <a:gd name="T39" fmla="*/ 1 h 500"/>
                    <a:gd name="T40" fmla="*/ 8 w 559"/>
                    <a:gd name="T41" fmla="*/ 3 h 500"/>
                    <a:gd name="T42" fmla="*/ 8 w 559"/>
                    <a:gd name="T43" fmla="*/ 3 h 5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9"/>
                    <a:gd name="T67" fmla="*/ 0 h 500"/>
                    <a:gd name="T68" fmla="*/ 559 w 559"/>
                    <a:gd name="T69" fmla="*/ 500 h 5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9" h="500">
                      <a:moveTo>
                        <a:pt x="538" y="179"/>
                      </a:moveTo>
                      <a:lnTo>
                        <a:pt x="523" y="194"/>
                      </a:lnTo>
                      <a:lnTo>
                        <a:pt x="489" y="230"/>
                      </a:lnTo>
                      <a:lnTo>
                        <a:pt x="454" y="268"/>
                      </a:lnTo>
                      <a:lnTo>
                        <a:pt x="437" y="291"/>
                      </a:lnTo>
                      <a:lnTo>
                        <a:pt x="424" y="310"/>
                      </a:lnTo>
                      <a:lnTo>
                        <a:pt x="401" y="344"/>
                      </a:lnTo>
                      <a:lnTo>
                        <a:pt x="376" y="374"/>
                      </a:lnTo>
                      <a:lnTo>
                        <a:pt x="367" y="389"/>
                      </a:lnTo>
                      <a:lnTo>
                        <a:pt x="291" y="431"/>
                      </a:lnTo>
                      <a:lnTo>
                        <a:pt x="0" y="500"/>
                      </a:lnTo>
                      <a:lnTo>
                        <a:pt x="97" y="424"/>
                      </a:lnTo>
                      <a:lnTo>
                        <a:pt x="169" y="319"/>
                      </a:lnTo>
                      <a:lnTo>
                        <a:pt x="253" y="274"/>
                      </a:lnTo>
                      <a:lnTo>
                        <a:pt x="234" y="182"/>
                      </a:lnTo>
                      <a:lnTo>
                        <a:pt x="124" y="123"/>
                      </a:lnTo>
                      <a:lnTo>
                        <a:pt x="192" y="25"/>
                      </a:lnTo>
                      <a:lnTo>
                        <a:pt x="424" y="139"/>
                      </a:lnTo>
                      <a:lnTo>
                        <a:pt x="460" y="0"/>
                      </a:lnTo>
                      <a:lnTo>
                        <a:pt x="559" y="11"/>
                      </a:lnTo>
                      <a:lnTo>
                        <a:pt x="538" y="179"/>
                      </a:lnTo>
                      <a:close/>
                    </a:path>
                  </a:pathLst>
                </a:custGeom>
                <a:solidFill>
                  <a:srgbClr val="FFB59E"/>
                </a:solidFill>
                <a:ln w="9525">
                  <a:noFill/>
                  <a:round/>
                  <a:headEnd/>
                  <a:tailEnd/>
                </a:ln>
              </p:spPr>
              <p:txBody>
                <a:bodyPr/>
                <a:lstStyle/>
                <a:p>
                  <a:endParaRPr lang="id-ID"/>
                </a:p>
              </p:txBody>
            </p:sp>
            <p:sp>
              <p:nvSpPr>
                <p:cNvPr id="15540" name="Freeform 293"/>
                <p:cNvSpPr>
                  <a:spLocks/>
                </p:cNvSpPr>
                <p:nvPr/>
              </p:nvSpPr>
              <p:spPr bwMode="auto">
                <a:xfrm>
                  <a:off x="4629" y="1364"/>
                  <a:ext cx="63" cy="49"/>
                </a:xfrm>
                <a:custGeom>
                  <a:avLst/>
                  <a:gdLst>
                    <a:gd name="T0" fmla="*/ 0 w 126"/>
                    <a:gd name="T1" fmla="*/ 0 h 99"/>
                    <a:gd name="T2" fmla="*/ 0 w 126"/>
                    <a:gd name="T3" fmla="*/ 0 h 99"/>
                    <a:gd name="T4" fmla="*/ 2 w 126"/>
                    <a:gd name="T5" fmla="*/ 0 h 99"/>
                    <a:gd name="T6" fmla="*/ 2 w 126"/>
                    <a:gd name="T7" fmla="*/ 1 h 99"/>
                    <a:gd name="T8" fmla="*/ 2 w 126"/>
                    <a:gd name="T9" fmla="*/ 1 h 99"/>
                    <a:gd name="T10" fmla="*/ 0 w 126"/>
                    <a:gd name="T11" fmla="*/ 0 h 99"/>
                    <a:gd name="T12" fmla="*/ 0 w 126"/>
                    <a:gd name="T13" fmla="*/ 0 h 99"/>
                    <a:gd name="T14" fmla="*/ 0 60000 65536"/>
                    <a:gd name="T15" fmla="*/ 0 60000 65536"/>
                    <a:gd name="T16" fmla="*/ 0 60000 65536"/>
                    <a:gd name="T17" fmla="*/ 0 60000 65536"/>
                    <a:gd name="T18" fmla="*/ 0 60000 65536"/>
                    <a:gd name="T19" fmla="*/ 0 60000 65536"/>
                    <a:gd name="T20" fmla="*/ 0 60000 65536"/>
                    <a:gd name="T21" fmla="*/ 0 w 126"/>
                    <a:gd name="T22" fmla="*/ 0 h 99"/>
                    <a:gd name="T23" fmla="*/ 126 w 1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99">
                      <a:moveTo>
                        <a:pt x="0" y="44"/>
                      </a:moveTo>
                      <a:lnTo>
                        <a:pt x="0" y="0"/>
                      </a:lnTo>
                      <a:lnTo>
                        <a:pt x="80" y="0"/>
                      </a:lnTo>
                      <a:lnTo>
                        <a:pt x="126" y="78"/>
                      </a:lnTo>
                      <a:lnTo>
                        <a:pt x="95" y="99"/>
                      </a:lnTo>
                      <a:lnTo>
                        <a:pt x="0" y="44"/>
                      </a:lnTo>
                      <a:close/>
                    </a:path>
                  </a:pathLst>
                </a:custGeom>
                <a:solidFill>
                  <a:srgbClr val="4D4D4D"/>
                </a:solidFill>
                <a:ln w="9525">
                  <a:noFill/>
                  <a:round/>
                  <a:headEnd/>
                  <a:tailEnd/>
                </a:ln>
              </p:spPr>
              <p:txBody>
                <a:bodyPr/>
                <a:lstStyle/>
                <a:p>
                  <a:endParaRPr lang="id-ID"/>
                </a:p>
              </p:txBody>
            </p:sp>
            <p:sp>
              <p:nvSpPr>
                <p:cNvPr id="15541" name="Freeform 294"/>
                <p:cNvSpPr>
                  <a:spLocks/>
                </p:cNvSpPr>
                <p:nvPr/>
              </p:nvSpPr>
              <p:spPr bwMode="auto">
                <a:xfrm>
                  <a:off x="4700" y="1392"/>
                  <a:ext cx="36" cy="42"/>
                </a:xfrm>
                <a:custGeom>
                  <a:avLst/>
                  <a:gdLst>
                    <a:gd name="T0" fmla="*/ 1 w 70"/>
                    <a:gd name="T1" fmla="*/ 0 h 86"/>
                    <a:gd name="T2" fmla="*/ 1 w 70"/>
                    <a:gd name="T3" fmla="*/ 0 h 86"/>
                    <a:gd name="T4" fmla="*/ 2 w 70"/>
                    <a:gd name="T5" fmla="*/ 1 h 86"/>
                    <a:gd name="T6" fmla="*/ 1 w 70"/>
                    <a:gd name="T7" fmla="*/ 1 h 86"/>
                    <a:gd name="T8" fmla="*/ 0 w 70"/>
                    <a:gd name="T9" fmla="*/ 0 h 86"/>
                    <a:gd name="T10" fmla="*/ 1 w 70"/>
                    <a:gd name="T11" fmla="*/ 0 h 86"/>
                    <a:gd name="T12" fmla="*/ 1 w 70"/>
                    <a:gd name="T13" fmla="*/ 0 h 86"/>
                    <a:gd name="T14" fmla="*/ 0 60000 65536"/>
                    <a:gd name="T15" fmla="*/ 0 60000 65536"/>
                    <a:gd name="T16" fmla="*/ 0 60000 65536"/>
                    <a:gd name="T17" fmla="*/ 0 60000 65536"/>
                    <a:gd name="T18" fmla="*/ 0 60000 65536"/>
                    <a:gd name="T19" fmla="*/ 0 60000 65536"/>
                    <a:gd name="T20" fmla="*/ 0 60000 65536"/>
                    <a:gd name="T21" fmla="*/ 0 w 70"/>
                    <a:gd name="T22" fmla="*/ 0 h 86"/>
                    <a:gd name="T23" fmla="*/ 70 w 70"/>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86">
                      <a:moveTo>
                        <a:pt x="15" y="4"/>
                      </a:moveTo>
                      <a:lnTo>
                        <a:pt x="63" y="0"/>
                      </a:lnTo>
                      <a:lnTo>
                        <a:pt x="70" y="70"/>
                      </a:lnTo>
                      <a:lnTo>
                        <a:pt x="15" y="86"/>
                      </a:lnTo>
                      <a:lnTo>
                        <a:pt x="0" y="51"/>
                      </a:lnTo>
                      <a:lnTo>
                        <a:pt x="15" y="4"/>
                      </a:lnTo>
                      <a:close/>
                    </a:path>
                  </a:pathLst>
                </a:custGeom>
                <a:solidFill>
                  <a:srgbClr val="4D4D4D"/>
                </a:solidFill>
                <a:ln w="9525">
                  <a:noFill/>
                  <a:round/>
                  <a:headEnd/>
                  <a:tailEnd/>
                </a:ln>
              </p:spPr>
              <p:txBody>
                <a:bodyPr/>
                <a:lstStyle/>
                <a:p>
                  <a:endParaRPr lang="id-ID"/>
                </a:p>
              </p:txBody>
            </p:sp>
            <p:sp>
              <p:nvSpPr>
                <p:cNvPr id="15542" name="Freeform 295"/>
                <p:cNvSpPr>
                  <a:spLocks/>
                </p:cNvSpPr>
                <p:nvPr/>
              </p:nvSpPr>
              <p:spPr bwMode="auto">
                <a:xfrm>
                  <a:off x="4614" y="1315"/>
                  <a:ext cx="80" cy="22"/>
                </a:xfrm>
                <a:custGeom>
                  <a:avLst/>
                  <a:gdLst>
                    <a:gd name="T0" fmla="*/ 0 w 160"/>
                    <a:gd name="T1" fmla="*/ 1 h 44"/>
                    <a:gd name="T2" fmla="*/ 1 w 160"/>
                    <a:gd name="T3" fmla="*/ 0 h 44"/>
                    <a:gd name="T4" fmla="*/ 3 w 160"/>
                    <a:gd name="T5" fmla="*/ 1 h 44"/>
                    <a:gd name="T6" fmla="*/ 1 w 160"/>
                    <a:gd name="T7" fmla="*/ 1 h 44"/>
                    <a:gd name="T8" fmla="*/ 0 w 160"/>
                    <a:gd name="T9" fmla="*/ 1 h 44"/>
                    <a:gd name="T10" fmla="*/ 0 w 160"/>
                    <a:gd name="T11" fmla="*/ 1 h 44"/>
                    <a:gd name="T12" fmla="*/ 0 60000 65536"/>
                    <a:gd name="T13" fmla="*/ 0 60000 65536"/>
                    <a:gd name="T14" fmla="*/ 0 60000 65536"/>
                    <a:gd name="T15" fmla="*/ 0 60000 65536"/>
                    <a:gd name="T16" fmla="*/ 0 60000 65536"/>
                    <a:gd name="T17" fmla="*/ 0 60000 65536"/>
                    <a:gd name="T18" fmla="*/ 0 w 160"/>
                    <a:gd name="T19" fmla="*/ 0 h 44"/>
                    <a:gd name="T20" fmla="*/ 160 w 16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0" h="44">
                      <a:moveTo>
                        <a:pt x="0" y="8"/>
                      </a:moveTo>
                      <a:lnTo>
                        <a:pt x="74" y="0"/>
                      </a:lnTo>
                      <a:lnTo>
                        <a:pt x="160" y="42"/>
                      </a:lnTo>
                      <a:lnTo>
                        <a:pt x="66" y="44"/>
                      </a:lnTo>
                      <a:lnTo>
                        <a:pt x="0" y="8"/>
                      </a:lnTo>
                      <a:close/>
                    </a:path>
                  </a:pathLst>
                </a:custGeom>
                <a:solidFill>
                  <a:srgbClr val="CCCCFF"/>
                </a:solidFill>
                <a:ln w="9525">
                  <a:noFill/>
                  <a:round/>
                  <a:headEnd/>
                  <a:tailEnd/>
                </a:ln>
              </p:spPr>
              <p:txBody>
                <a:bodyPr/>
                <a:lstStyle/>
                <a:p>
                  <a:endParaRPr lang="id-ID"/>
                </a:p>
              </p:txBody>
            </p:sp>
            <p:sp>
              <p:nvSpPr>
                <p:cNvPr id="15543" name="Freeform 296"/>
                <p:cNvSpPr>
                  <a:spLocks/>
                </p:cNvSpPr>
                <p:nvPr/>
              </p:nvSpPr>
              <p:spPr bwMode="auto">
                <a:xfrm>
                  <a:off x="4547" y="1489"/>
                  <a:ext cx="89" cy="67"/>
                </a:xfrm>
                <a:custGeom>
                  <a:avLst/>
                  <a:gdLst>
                    <a:gd name="T0" fmla="*/ 3 w 177"/>
                    <a:gd name="T1" fmla="*/ 1 h 133"/>
                    <a:gd name="T2" fmla="*/ 3 w 177"/>
                    <a:gd name="T3" fmla="*/ 2 h 133"/>
                    <a:gd name="T4" fmla="*/ 2 w 177"/>
                    <a:gd name="T5" fmla="*/ 3 h 133"/>
                    <a:gd name="T6" fmla="*/ 1 w 177"/>
                    <a:gd name="T7" fmla="*/ 1 h 133"/>
                    <a:gd name="T8" fmla="*/ 0 w 177"/>
                    <a:gd name="T9" fmla="*/ 1 h 133"/>
                    <a:gd name="T10" fmla="*/ 2 w 177"/>
                    <a:gd name="T11" fmla="*/ 0 h 133"/>
                    <a:gd name="T12" fmla="*/ 3 w 177"/>
                    <a:gd name="T13" fmla="*/ 1 h 133"/>
                    <a:gd name="T14" fmla="*/ 3 w 177"/>
                    <a:gd name="T15" fmla="*/ 1 h 133"/>
                    <a:gd name="T16" fmla="*/ 3 w 177"/>
                    <a:gd name="T17" fmla="*/ 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33"/>
                    <a:gd name="T29" fmla="*/ 177 w 17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33">
                      <a:moveTo>
                        <a:pt x="177" y="30"/>
                      </a:moveTo>
                      <a:lnTo>
                        <a:pt x="177" y="101"/>
                      </a:lnTo>
                      <a:lnTo>
                        <a:pt x="110" y="133"/>
                      </a:lnTo>
                      <a:lnTo>
                        <a:pt x="32" y="63"/>
                      </a:lnTo>
                      <a:lnTo>
                        <a:pt x="0" y="26"/>
                      </a:lnTo>
                      <a:lnTo>
                        <a:pt x="99" y="0"/>
                      </a:lnTo>
                      <a:lnTo>
                        <a:pt x="141" y="40"/>
                      </a:lnTo>
                      <a:lnTo>
                        <a:pt x="177" y="30"/>
                      </a:lnTo>
                      <a:close/>
                    </a:path>
                  </a:pathLst>
                </a:custGeom>
                <a:solidFill>
                  <a:srgbClr val="999999"/>
                </a:solidFill>
                <a:ln w="9525">
                  <a:noFill/>
                  <a:round/>
                  <a:headEnd/>
                  <a:tailEnd/>
                </a:ln>
              </p:spPr>
              <p:txBody>
                <a:bodyPr/>
                <a:lstStyle/>
                <a:p>
                  <a:endParaRPr lang="id-ID"/>
                </a:p>
              </p:txBody>
            </p:sp>
            <p:sp>
              <p:nvSpPr>
                <p:cNvPr id="15544" name="Freeform 297"/>
                <p:cNvSpPr>
                  <a:spLocks/>
                </p:cNvSpPr>
                <p:nvPr/>
              </p:nvSpPr>
              <p:spPr bwMode="auto">
                <a:xfrm>
                  <a:off x="4302" y="1341"/>
                  <a:ext cx="216" cy="251"/>
                </a:xfrm>
                <a:custGeom>
                  <a:avLst/>
                  <a:gdLst>
                    <a:gd name="T0" fmla="*/ 2 w 431"/>
                    <a:gd name="T1" fmla="*/ 0 h 502"/>
                    <a:gd name="T2" fmla="*/ 1 w 431"/>
                    <a:gd name="T3" fmla="*/ 2 h 502"/>
                    <a:gd name="T4" fmla="*/ 1 w 431"/>
                    <a:gd name="T5" fmla="*/ 2 h 502"/>
                    <a:gd name="T6" fmla="*/ 0 w 431"/>
                    <a:gd name="T7" fmla="*/ 3 h 502"/>
                    <a:gd name="T8" fmla="*/ 0 w 431"/>
                    <a:gd name="T9" fmla="*/ 4 h 502"/>
                    <a:gd name="T10" fmla="*/ 1 w 431"/>
                    <a:gd name="T11" fmla="*/ 5 h 502"/>
                    <a:gd name="T12" fmla="*/ 1 w 431"/>
                    <a:gd name="T13" fmla="*/ 3 h 502"/>
                    <a:gd name="T14" fmla="*/ 1 w 431"/>
                    <a:gd name="T15" fmla="*/ 3 h 502"/>
                    <a:gd name="T16" fmla="*/ 1 w 431"/>
                    <a:gd name="T17" fmla="*/ 4 h 502"/>
                    <a:gd name="T18" fmla="*/ 2 w 431"/>
                    <a:gd name="T19" fmla="*/ 7 h 502"/>
                    <a:gd name="T20" fmla="*/ 5 w 431"/>
                    <a:gd name="T21" fmla="*/ 8 h 502"/>
                    <a:gd name="T22" fmla="*/ 6 w 431"/>
                    <a:gd name="T23" fmla="*/ 8 h 502"/>
                    <a:gd name="T24" fmla="*/ 7 w 431"/>
                    <a:gd name="T25" fmla="*/ 7 h 502"/>
                    <a:gd name="T26" fmla="*/ 5 w 431"/>
                    <a:gd name="T27" fmla="*/ 7 h 502"/>
                    <a:gd name="T28" fmla="*/ 3 w 431"/>
                    <a:gd name="T29" fmla="*/ 6 h 502"/>
                    <a:gd name="T30" fmla="*/ 2 w 431"/>
                    <a:gd name="T31" fmla="*/ 5 h 502"/>
                    <a:gd name="T32" fmla="*/ 2 w 431"/>
                    <a:gd name="T33" fmla="*/ 4 h 502"/>
                    <a:gd name="T34" fmla="*/ 2 w 431"/>
                    <a:gd name="T35" fmla="*/ 2 h 502"/>
                    <a:gd name="T36" fmla="*/ 2 w 431"/>
                    <a:gd name="T37" fmla="*/ 0 h 502"/>
                    <a:gd name="T38" fmla="*/ 2 w 431"/>
                    <a:gd name="T39" fmla="*/ 0 h 5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1"/>
                    <a:gd name="T61" fmla="*/ 0 h 502"/>
                    <a:gd name="T62" fmla="*/ 431 w 431"/>
                    <a:gd name="T63" fmla="*/ 502 h 5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1" h="502">
                      <a:moveTo>
                        <a:pt x="114" y="0"/>
                      </a:moveTo>
                      <a:lnTo>
                        <a:pt x="64" y="78"/>
                      </a:lnTo>
                      <a:lnTo>
                        <a:pt x="17" y="124"/>
                      </a:lnTo>
                      <a:lnTo>
                        <a:pt x="0" y="158"/>
                      </a:lnTo>
                      <a:lnTo>
                        <a:pt x="0" y="236"/>
                      </a:lnTo>
                      <a:lnTo>
                        <a:pt x="15" y="299"/>
                      </a:lnTo>
                      <a:lnTo>
                        <a:pt x="21" y="169"/>
                      </a:lnTo>
                      <a:lnTo>
                        <a:pt x="49" y="143"/>
                      </a:lnTo>
                      <a:lnTo>
                        <a:pt x="45" y="244"/>
                      </a:lnTo>
                      <a:lnTo>
                        <a:pt x="116" y="388"/>
                      </a:lnTo>
                      <a:lnTo>
                        <a:pt x="275" y="502"/>
                      </a:lnTo>
                      <a:lnTo>
                        <a:pt x="374" y="481"/>
                      </a:lnTo>
                      <a:lnTo>
                        <a:pt x="431" y="432"/>
                      </a:lnTo>
                      <a:lnTo>
                        <a:pt x="290" y="426"/>
                      </a:lnTo>
                      <a:lnTo>
                        <a:pt x="161" y="375"/>
                      </a:lnTo>
                      <a:lnTo>
                        <a:pt x="95" y="291"/>
                      </a:lnTo>
                      <a:lnTo>
                        <a:pt x="74" y="221"/>
                      </a:lnTo>
                      <a:lnTo>
                        <a:pt x="78" y="114"/>
                      </a:lnTo>
                      <a:lnTo>
                        <a:pt x="114" y="0"/>
                      </a:lnTo>
                      <a:close/>
                    </a:path>
                  </a:pathLst>
                </a:custGeom>
                <a:solidFill>
                  <a:srgbClr val="000000"/>
                </a:solidFill>
                <a:ln w="9525">
                  <a:noFill/>
                  <a:round/>
                  <a:headEnd/>
                  <a:tailEnd/>
                </a:ln>
              </p:spPr>
              <p:txBody>
                <a:bodyPr/>
                <a:lstStyle/>
                <a:p>
                  <a:endParaRPr lang="id-ID"/>
                </a:p>
              </p:txBody>
            </p:sp>
            <p:sp>
              <p:nvSpPr>
                <p:cNvPr id="15545" name="Freeform 298"/>
                <p:cNvSpPr>
                  <a:spLocks/>
                </p:cNvSpPr>
                <p:nvPr/>
              </p:nvSpPr>
              <p:spPr bwMode="auto">
                <a:xfrm>
                  <a:off x="3984" y="1482"/>
                  <a:ext cx="294" cy="1200"/>
                </a:xfrm>
                <a:custGeom>
                  <a:avLst/>
                  <a:gdLst>
                    <a:gd name="T0" fmla="*/ 9 w 587"/>
                    <a:gd name="T1" fmla="*/ 0 h 2400"/>
                    <a:gd name="T2" fmla="*/ 7 w 587"/>
                    <a:gd name="T3" fmla="*/ 1 h 2400"/>
                    <a:gd name="T4" fmla="*/ 3 w 587"/>
                    <a:gd name="T5" fmla="*/ 9 h 2400"/>
                    <a:gd name="T6" fmla="*/ 2 w 587"/>
                    <a:gd name="T7" fmla="*/ 18 h 2400"/>
                    <a:gd name="T8" fmla="*/ 1 w 587"/>
                    <a:gd name="T9" fmla="*/ 23 h 2400"/>
                    <a:gd name="T10" fmla="*/ 0 w 587"/>
                    <a:gd name="T11" fmla="*/ 37 h 2400"/>
                    <a:gd name="T12" fmla="*/ 4 w 587"/>
                    <a:gd name="T13" fmla="*/ 38 h 2400"/>
                    <a:gd name="T14" fmla="*/ 7 w 587"/>
                    <a:gd name="T15" fmla="*/ 37 h 2400"/>
                    <a:gd name="T16" fmla="*/ 7 w 587"/>
                    <a:gd name="T17" fmla="*/ 36 h 2400"/>
                    <a:gd name="T18" fmla="*/ 4 w 587"/>
                    <a:gd name="T19" fmla="*/ 37 h 2400"/>
                    <a:gd name="T20" fmla="*/ 2 w 587"/>
                    <a:gd name="T21" fmla="*/ 36 h 2400"/>
                    <a:gd name="T22" fmla="*/ 1 w 587"/>
                    <a:gd name="T23" fmla="*/ 23 h 2400"/>
                    <a:gd name="T24" fmla="*/ 3 w 587"/>
                    <a:gd name="T25" fmla="*/ 18 h 2400"/>
                    <a:gd name="T26" fmla="*/ 4 w 587"/>
                    <a:gd name="T27" fmla="*/ 9 h 2400"/>
                    <a:gd name="T28" fmla="*/ 8 w 587"/>
                    <a:gd name="T29" fmla="*/ 2 h 2400"/>
                    <a:gd name="T30" fmla="*/ 10 w 587"/>
                    <a:gd name="T31" fmla="*/ 1 h 2400"/>
                    <a:gd name="T32" fmla="*/ 9 w 587"/>
                    <a:gd name="T33" fmla="*/ 0 h 2400"/>
                    <a:gd name="T34" fmla="*/ 9 w 587"/>
                    <a:gd name="T35" fmla="*/ 0 h 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7"/>
                    <a:gd name="T55" fmla="*/ 0 h 2400"/>
                    <a:gd name="T56" fmla="*/ 587 w 587"/>
                    <a:gd name="T57" fmla="*/ 2400 h 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7" h="2400">
                      <a:moveTo>
                        <a:pt x="566" y="0"/>
                      </a:moveTo>
                      <a:lnTo>
                        <a:pt x="435" y="119"/>
                      </a:lnTo>
                      <a:lnTo>
                        <a:pt x="165" y="551"/>
                      </a:lnTo>
                      <a:lnTo>
                        <a:pt x="118" y="1119"/>
                      </a:lnTo>
                      <a:lnTo>
                        <a:pt x="25" y="1515"/>
                      </a:lnTo>
                      <a:lnTo>
                        <a:pt x="0" y="2338"/>
                      </a:lnTo>
                      <a:lnTo>
                        <a:pt x="207" y="2400"/>
                      </a:lnTo>
                      <a:lnTo>
                        <a:pt x="393" y="2364"/>
                      </a:lnTo>
                      <a:lnTo>
                        <a:pt x="393" y="2290"/>
                      </a:lnTo>
                      <a:lnTo>
                        <a:pt x="243" y="2332"/>
                      </a:lnTo>
                      <a:lnTo>
                        <a:pt x="82" y="2254"/>
                      </a:lnTo>
                      <a:lnTo>
                        <a:pt x="61" y="1499"/>
                      </a:lnTo>
                      <a:lnTo>
                        <a:pt x="154" y="1150"/>
                      </a:lnTo>
                      <a:lnTo>
                        <a:pt x="207" y="541"/>
                      </a:lnTo>
                      <a:lnTo>
                        <a:pt x="456" y="135"/>
                      </a:lnTo>
                      <a:lnTo>
                        <a:pt x="587" y="41"/>
                      </a:lnTo>
                      <a:lnTo>
                        <a:pt x="566" y="0"/>
                      </a:lnTo>
                      <a:close/>
                    </a:path>
                  </a:pathLst>
                </a:custGeom>
                <a:solidFill>
                  <a:srgbClr val="000000"/>
                </a:solidFill>
                <a:ln w="9525">
                  <a:noFill/>
                  <a:round/>
                  <a:headEnd/>
                  <a:tailEnd/>
                </a:ln>
              </p:spPr>
              <p:txBody>
                <a:bodyPr/>
                <a:lstStyle/>
                <a:p>
                  <a:endParaRPr lang="id-ID"/>
                </a:p>
              </p:txBody>
            </p:sp>
            <p:sp>
              <p:nvSpPr>
                <p:cNvPr id="15546" name="Freeform 299"/>
                <p:cNvSpPr>
                  <a:spLocks/>
                </p:cNvSpPr>
                <p:nvPr/>
              </p:nvSpPr>
              <p:spPr bwMode="auto">
                <a:xfrm>
                  <a:off x="4706" y="1570"/>
                  <a:ext cx="334" cy="204"/>
                </a:xfrm>
                <a:custGeom>
                  <a:avLst/>
                  <a:gdLst>
                    <a:gd name="T0" fmla="*/ 0 w 667"/>
                    <a:gd name="T1" fmla="*/ 0 h 407"/>
                    <a:gd name="T2" fmla="*/ 4 w 667"/>
                    <a:gd name="T3" fmla="*/ 2 h 407"/>
                    <a:gd name="T4" fmla="*/ 8 w 667"/>
                    <a:gd name="T5" fmla="*/ 5 h 407"/>
                    <a:gd name="T6" fmla="*/ 11 w 667"/>
                    <a:gd name="T7" fmla="*/ 7 h 407"/>
                    <a:gd name="T8" fmla="*/ 7 w 667"/>
                    <a:gd name="T9" fmla="*/ 6 h 407"/>
                    <a:gd name="T10" fmla="*/ 7 w 667"/>
                    <a:gd name="T11" fmla="*/ 5 h 407"/>
                    <a:gd name="T12" fmla="*/ 2 w 667"/>
                    <a:gd name="T13" fmla="*/ 2 h 407"/>
                    <a:gd name="T14" fmla="*/ 0 w 667"/>
                    <a:gd name="T15" fmla="*/ 0 h 407"/>
                    <a:gd name="T16" fmla="*/ 0 w 66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7"/>
                    <a:gd name="T28" fmla="*/ 0 h 407"/>
                    <a:gd name="T29" fmla="*/ 667 w 66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7" h="407">
                      <a:moveTo>
                        <a:pt x="0" y="0"/>
                      </a:moveTo>
                      <a:lnTo>
                        <a:pt x="209" y="114"/>
                      </a:lnTo>
                      <a:lnTo>
                        <a:pt x="474" y="312"/>
                      </a:lnTo>
                      <a:lnTo>
                        <a:pt x="667" y="407"/>
                      </a:lnTo>
                      <a:lnTo>
                        <a:pt x="437" y="381"/>
                      </a:lnTo>
                      <a:lnTo>
                        <a:pt x="396" y="291"/>
                      </a:lnTo>
                      <a:lnTo>
                        <a:pt x="90" y="94"/>
                      </a:lnTo>
                      <a:lnTo>
                        <a:pt x="0" y="0"/>
                      </a:lnTo>
                      <a:close/>
                    </a:path>
                  </a:pathLst>
                </a:custGeom>
                <a:solidFill>
                  <a:srgbClr val="000000"/>
                </a:solidFill>
                <a:ln w="9525">
                  <a:noFill/>
                  <a:round/>
                  <a:headEnd/>
                  <a:tailEnd/>
                </a:ln>
              </p:spPr>
              <p:txBody>
                <a:bodyPr/>
                <a:lstStyle/>
                <a:p>
                  <a:endParaRPr lang="id-ID"/>
                </a:p>
              </p:txBody>
            </p:sp>
            <p:sp>
              <p:nvSpPr>
                <p:cNvPr id="15547" name="Freeform 300"/>
                <p:cNvSpPr>
                  <a:spLocks/>
                </p:cNvSpPr>
                <p:nvPr/>
              </p:nvSpPr>
              <p:spPr bwMode="auto">
                <a:xfrm>
                  <a:off x="4657" y="1867"/>
                  <a:ext cx="447" cy="755"/>
                </a:xfrm>
                <a:custGeom>
                  <a:avLst/>
                  <a:gdLst>
                    <a:gd name="T0" fmla="*/ 5 w 896"/>
                    <a:gd name="T1" fmla="*/ 2 h 1512"/>
                    <a:gd name="T2" fmla="*/ 7 w 896"/>
                    <a:gd name="T3" fmla="*/ 3 h 1512"/>
                    <a:gd name="T4" fmla="*/ 9 w 896"/>
                    <a:gd name="T5" fmla="*/ 3 h 1512"/>
                    <a:gd name="T6" fmla="*/ 10 w 896"/>
                    <a:gd name="T7" fmla="*/ 3 h 1512"/>
                    <a:gd name="T8" fmla="*/ 12 w 896"/>
                    <a:gd name="T9" fmla="*/ 2 h 1512"/>
                    <a:gd name="T10" fmla="*/ 13 w 896"/>
                    <a:gd name="T11" fmla="*/ 0 h 1512"/>
                    <a:gd name="T12" fmla="*/ 13 w 896"/>
                    <a:gd name="T13" fmla="*/ 1 h 1512"/>
                    <a:gd name="T14" fmla="*/ 12 w 896"/>
                    <a:gd name="T15" fmla="*/ 3 h 1512"/>
                    <a:gd name="T16" fmla="*/ 10 w 896"/>
                    <a:gd name="T17" fmla="*/ 4 h 1512"/>
                    <a:gd name="T18" fmla="*/ 7 w 896"/>
                    <a:gd name="T19" fmla="*/ 4 h 1512"/>
                    <a:gd name="T20" fmla="*/ 8 w 896"/>
                    <a:gd name="T21" fmla="*/ 7 h 1512"/>
                    <a:gd name="T22" fmla="*/ 7 w 896"/>
                    <a:gd name="T23" fmla="*/ 12 h 1512"/>
                    <a:gd name="T24" fmla="*/ 5 w 896"/>
                    <a:gd name="T25" fmla="*/ 17 h 1512"/>
                    <a:gd name="T26" fmla="*/ 5 w 896"/>
                    <a:gd name="T27" fmla="*/ 21 h 1512"/>
                    <a:gd name="T28" fmla="*/ 5 w 896"/>
                    <a:gd name="T29" fmla="*/ 23 h 1512"/>
                    <a:gd name="T30" fmla="*/ 3 w 896"/>
                    <a:gd name="T31" fmla="*/ 22 h 1512"/>
                    <a:gd name="T32" fmla="*/ 0 w 896"/>
                    <a:gd name="T33" fmla="*/ 23 h 1512"/>
                    <a:gd name="T34" fmla="*/ 2 w 896"/>
                    <a:gd name="T35" fmla="*/ 21 h 1512"/>
                    <a:gd name="T36" fmla="*/ 4 w 896"/>
                    <a:gd name="T37" fmla="*/ 22 h 1512"/>
                    <a:gd name="T38" fmla="*/ 4 w 896"/>
                    <a:gd name="T39" fmla="*/ 17 h 1512"/>
                    <a:gd name="T40" fmla="*/ 2 w 896"/>
                    <a:gd name="T41" fmla="*/ 17 h 1512"/>
                    <a:gd name="T42" fmla="*/ 5 w 896"/>
                    <a:gd name="T43" fmla="*/ 14 h 1512"/>
                    <a:gd name="T44" fmla="*/ 6 w 896"/>
                    <a:gd name="T45" fmla="*/ 10 h 1512"/>
                    <a:gd name="T46" fmla="*/ 5 w 896"/>
                    <a:gd name="T47" fmla="*/ 11 h 1512"/>
                    <a:gd name="T48" fmla="*/ 4 w 896"/>
                    <a:gd name="T49" fmla="*/ 12 h 1512"/>
                    <a:gd name="T50" fmla="*/ 5 w 896"/>
                    <a:gd name="T51" fmla="*/ 11 h 1512"/>
                    <a:gd name="T52" fmla="*/ 4 w 896"/>
                    <a:gd name="T53" fmla="*/ 7 h 1512"/>
                    <a:gd name="T54" fmla="*/ 5 w 896"/>
                    <a:gd name="T55" fmla="*/ 9 h 1512"/>
                    <a:gd name="T56" fmla="*/ 6 w 896"/>
                    <a:gd name="T57" fmla="*/ 9 h 1512"/>
                    <a:gd name="T58" fmla="*/ 6 w 896"/>
                    <a:gd name="T59" fmla="*/ 7 h 1512"/>
                    <a:gd name="T60" fmla="*/ 5 w 896"/>
                    <a:gd name="T61" fmla="*/ 4 h 1512"/>
                    <a:gd name="T62" fmla="*/ 7 w 896"/>
                    <a:gd name="T63" fmla="*/ 6 h 1512"/>
                    <a:gd name="T64" fmla="*/ 7 w 896"/>
                    <a:gd name="T65" fmla="*/ 3 h 1512"/>
                    <a:gd name="T66" fmla="*/ 5 w 896"/>
                    <a:gd name="T67" fmla="*/ 3 h 1512"/>
                    <a:gd name="T68" fmla="*/ 5 w 896"/>
                    <a:gd name="T69" fmla="*/ 2 h 1512"/>
                    <a:gd name="T70" fmla="*/ 5 w 896"/>
                    <a:gd name="T71" fmla="*/ 2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
                    <a:gd name="T109" fmla="*/ 0 h 1512"/>
                    <a:gd name="T110" fmla="*/ 896 w 896"/>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 h="1512">
                      <a:moveTo>
                        <a:pt x="375" y="177"/>
                      </a:moveTo>
                      <a:lnTo>
                        <a:pt x="470" y="219"/>
                      </a:lnTo>
                      <a:lnTo>
                        <a:pt x="584" y="219"/>
                      </a:lnTo>
                      <a:lnTo>
                        <a:pt x="671" y="236"/>
                      </a:lnTo>
                      <a:lnTo>
                        <a:pt x="823" y="156"/>
                      </a:lnTo>
                      <a:lnTo>
                        <a:pt x="896" y="0"/>
                      </a:lnTo>
                      <a:lnTo>
                        <a:pt x="880" y="126"/>
                      </a:lnTo>
                      <a:lnTo>
                        <a:pt x="827" y="204"/>
                      </a:lnTo>
                      <a:lnTo>
                        <a:pt x="704" y="272"/>
                      </a:lnTo>
                      <a:lnTo>
                        <a:pt x="506" y="257"/>
                      </a:lnTo>
                      <a:lnTo>
                        <a:pt x="552" y="479"/>
                      </a:lnTo>
                      <a:lnTo>
                        <a:pt x="474" y="778"/>
                      </a:lnTo>
                      <a:lnTo>
                        <a:pt x="354" y="1111"/>
                      </a:lnTo>
                      <a:lnTo>
                        <a:pt x="354" y="1392"/>
                      </a:lnTo>
                      <a:lnTo>
                        <a:pt x="371" y="1506"/>
                      </a:lnTo>
                      <a:lnTo>
                        <a:pt x="210" y="1460"/>
                      </a:lnTo>
                      <a:lnTo>
                        <a:pt x="0" y="1512"/>
                      </a:lnTo>
                      <a:lnTo>
                        <a:pt x="135" y="1407"/>
                      </a:lnTo>
                      <a:lnTo>
                        <a:pt x="314" y="1439"/>
                      </a:lnTo>
                      <a:lnTo>
                        <a:pt x="291" y="1152"/>
                      </a:lnTo>
                      <a:lnTo>
                        <a:pt x="177" y="1137"/>
                      </a:lnTo>
                      <a:lnTo>
                        <a:pt x="371" y="901"/>
                      </a:lnTo>
                      <a:lnTo>
                        <a:pt x="434" y="668"/>
                      </a:lnTo>
                      <a:lnTo>
                        <a:pt x="375" y="757"/>
                      </a:lnTo>
                      <a:lnTo>
                        <a:pt x="267" y="772"/>
                      </a:lnTo>
                      <a:lnTo>
                        <a:pt x="324" y="704"/>
                      </a:lnTo>
                      <a:lnTo>
                        <a:pt x="272" y="491"/>
                      </a:lnTo>
                      <a:lnTo>
                        <a:pt x="371" y="626"/>
                      </a:lnTo>
                      <a:lnTo>
                        <a:pt x="428" y="590"/>
                      </a:lnTo>
                      <a:lnTo>
                        <a:pt x="434" y="491"/>
                      </a:lnTo>
                      <a:lnTo>
                        <a:pt x="344" y="287"/>
                      </a:lnTo>
                      <a:lnTo>
                        <a:pt x="479" y="443"/>
                      </a:lnTo>
                      <a:lnTo>
                        <a:pt x="453" y="246"/>
                      </a:lnTo>
                      <a:lnTo>
                        <a:pt x="375" y="219"/>
                      </a:lnTo>
                      <a:lnTo>
                        <a:pt x="375" y="177"/>
                      </a:lnTo>
                      <a:close/>
                    </a:path>
                  </a:pathLst>
                </a:custGeom>
                <a:solidFill>
                  <a:srgbClr val="000000"/>
                </a:solidFill>
                <a:ln w="9525">
                  <a:noFill/>
                  <a:round/>
                  <a:headEnd/>
                  <a:tailEnd/>
                </a:ln>
              </p:spPr>
              <p:txBody>
                <a:bodyPr/>
                <a:lstStyle/>
                <a:p>
                  <a:endParaRPr lang="id-ID"/>
                </a:p>
              </p:txBody>
            </p:sp>
            <p:sp>
              <p:nvSpPr>
                <p:cNvPr id="15548" name="Freeform 301"/>
                <p:cNvSpPr>
                  <a:spLocks/>
                </p:cNvSpPr>
                <p:nvPr/>
              </p:nvSpPr>
              <p:spPr bwMode="auto">
                <a:xfrm>
                  <a:off x="4295" y="2406"/>
                  <a:ext cx="163" cy="739"/>
                </a:xfrm>
                <a:custGeom>
                  <a:avLst/>
                  <a:gdLst>
                    <a:gd name="T0" fmla="*/ 0 w 327"/>
                    <a:gd name="T1" fmla="*/ 0 h 1479"/>
                    <a:gd name="T2" fmla="*/ 2 w 327"/>
                    <a:gd name="T3" fmla="*/ 0 h 1479"/>
                    <a:gd name="T4" fmla="*/ 3 w 327"/>
                    <a:gd name="T5" fmla="*/ 0 h 1479"/>
                    <a:gd name="T6" fmla="*/ 2 w 327"/>
                    <a:gd name="T7" fmla="*/ 1 h 1479"/>
                    <a:gd name="T8" fmla="*/ 5 w 327"/>
                    <a:gd name="T9" fmla="*/ 3 h 1479"/>
                    <a:gd name="T10" fmla="*/ 4 w 327"/>
                    <a:gd name="T11" fmla="*/ 6 h 1479"/>
                    <a:gd name="T12" fmla="*/ 5 w 327"/>
                    <a:gd name="T13" fmla="*/ 13 h 1479"/>
                    <a:gd name="T14" fmla="*/ 2 w 327"/>
                    <a:gd name="T15" fmla="*/ 17 h 1479"/>
                    <a:gd name="T16" fmla="*/ 1 w 327"/>
                    <a:gd name="T17" fmla="*/ 22 h 1479"/>
                    <a:gd name="T18" fmla="*/ 0 w 327"/>
                    <a:gd name="T19" fmla="*/ 23 h 1479"/>
                    <a:gd name="T20" fmla="*/ 0 w 327"/>
                    <a:gd name="T21" fmla="*/ 11 h 1479"/>
                    <a:gd name="T22" fmla="*/ 2 w 327"/>
                    <a:gd name="T23" fmla="*/ 9 h 1479"/>
                    <a:gd name="T24" fmla="*/ 2 w 327"/>
                    <a:gd name="T25" fmla="*/ 5 h 1479"/>
                    <a:gd name="T26" fmla="*/ 0 w 327"/>
                    <a:gd name="T27" fmla="*/ 3 h 1479"/>
                    <a:gd name="T28" fmla="*/ 1 w 327"/>
                    <a:gd name="T29" fmla="*/ 2 h 1479"/>
                    <a:gd name="T30" fmla="*/ 0 w 327"/>
                    <a:gd name="T31" fmla="*/ 1 h 1479"/>
                    <a:gd name="T32" fmla="*/ 0 w 327"/>
                    <a:gd name="T33" fmla="*/ 0 h 1479"/>
                    <a:gd name="T34" fmla="*/ 0 w 327"/>
                    <a:gd name="T35" fmla="*/ 0 h 14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7"/>
                    <a:gd name="T55" fmla="*/ 0 h 1479"/>
                    <a:gd name="T56" fmla="*/ 327 w 327"/>
                    <a:gd name="T57" fmla="*/ 1479 h 14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7" h="1479">
                      <a:moveTo>
                        <a:pt x="27" y="15"/>
                      </a:moveTo>
                      <a:lnTo>
                        <a:pt x="162" y="0"/>
                      </a:lnTo>
                      <a:lnTo>
                        <a:pt x="198" y="53"/>
                      </a:lnTo>
                      <a:lnTo>
                        <a:pt x="147" y="90"/>
                      </a:lnTo>
                      <a:lnTo>
                        <a:pt x="324" y="245"/>
                      </a:lnTo>
                      <a:lnTo>
                        <a:pt x="306" y="397"/>
                      </a:lnTo>
                      <a:lnTo>
                        <a:pt x="327" y="880"/>
                      </a:lnTo>
                      <a:lnTo>
                        <a:pt x="147" y="1146"/>
                      </a:lnTo>
                      <a:lnTo>
                        <a:pt x="126" y="1449"/>
                      </a:lnTo>
                      <a:lnTo>
                        <a:pt x="16" y="1479"/>
                      </a:lnTo>
                      <a:lnTo>
                        <a:pt x="0" y="730"/>
                      </a:lnTo>
                      <a:lnTo>
                        <a:pt x="151" y="610"/>
                      </a:lnTo>
                      <a:lnTo>
                        <a:pt x="147" y="359"/>
                      </a:lnTo>
                      <a:lnTo>
                        <a:pt x="31" y="209"/>
                      </a:lnTo>
                      <a:lnTo>
                        <a:pt x="109" y="173"/>
                      </a:lnTo>
                      <a:lnTo>
                        <a:pt x="0" y="105"/>
                      </a:lnTo>
                      <a:lnTo>
                        <a:pt x="27" y="15"/>
                      </a:lnTo>
                      <a:close/>
                    </a:path>
                  </a:pathLst>
                </a:custGeom>
                <a:solidFill>
                  <a:srgbClr val="C2B966"/>
                </a:solidFill>
                <a:ln w="9525">
                  <a:noFill/>
                  <a:round/>
                  <a:headEnd/>
                  <a:tailEnd/>
                </a:ln>
              </p:spPr>
              <p:txBody>
                <a:bodyPr/>
                <a:lstStyle/>
                <a:p>
                  <a:endParaRPr lang="id-ID"/>
                </a:p>
              </p:txBody>
            </p:sp>
            <p:sp>
              <p:nvSpPr>
                <p:cNvPr id="15549" name="Freeform 302"/>
                <p:cNvSpPr>
                  <a:spLocks/>
                </p:cNvSpPr>
                <p:nvPr/>
              </p:nvSpPr>
              <p:spPr bwMode="auto">
                <a:xfrm>
                  <a:off x="4398" y="2205"/>
                  <a:ext cx="162" cy="84"/>
                </a:xfrm>
                <a:custGeom>
                  <a:avLst/>
                  <a:gdLst>
                    <a:gd name="T0" fmla="*/ 0 w 323"/>
                    <a:gd name="T1" fmla="*/ 0 h 167"/>
                    <a:gd name="T2" fmla="*/ 3 w 323"/>
                    <a:gd name="T3" fmla="*/ 1 h 167"/>
                    <a:gd name="T4" fmla="*/ 6 w 323"/>
                    <a:gd name="T5" fmla="*/ 3 h 167"/>
                    <a:gd name="T6" fmla="*/ 2 w 323"/>
                    <a:gd name="T7" fmla="*/ 3 h 167"/>
                    <a:gd name="T8" fmla="*/ 0 w 323"/>
                    <a:gd name="T9" fmla="*/ 0 h 167"/>
                    <a:gd name="T10" fmla="*/ 0 w 323"/>
                    <a:gd name="T11" fmla="*/ 0 h 167"/>
                    <a:gd name="T12" fmla="*/ 0 60000 65536"/>
                    <a:gd name="T13" fmla="*/ 0 60000 65536"/>
                    <a:gd name="T14" fmla="*/ 0 60000 65536"/>
                    <a:gd name="T15" fmla="*/ 0 60000 65536"/>
                    <a:gd name="T16" fmla="*/ 0 60000 65536"/>
                    <a:gd name="T17" fmla="*/ 0 60000 65536"/>
                    <a:gd name="T18" fmla="*/ 0 w 323"/>
                    <a:gd name="T19" fmla="*/ 0 h 167"/>
                    <a:gd name="T20" fmla="*/ 323 w 323"/>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3" h="167">
                      <a:moveTo>
                        <a:pt x="0" y="0"/>
                      </a:moveTo>
                      <a:lnTo>
                        <a:pt x="131" y="53"/>
                      </a:lnTo>
                      <a:lnTo>
                        <a:pt x="323" y="167"/>
                      </a:lnTo>
                      <a:lnTo>
                        <a:pt x="89" y="131"/>
                      </a:lnTo>
                      <a:lnTo>
                        <a:pt x="0" y="0"/>
                      </a:lnTo>
                      <a:close/>
                    </a:path>
                  </a:pathLst>
                </a:custGeom>
                <a:solidFill>
                  <a:srgbClr val="C2B966"/>
                </a:solidFill>
                <a:ln w="9525">
                  <a:noFill/>
                  <a:round/>
                  <a:headEnd/>
                  <a:tailEnd/>
                </a:ln>
              </p:spPr>
              <p:txBody>
                <a:bodyPr/>
                <a:lstStyle/>
                <a:p>
                  <a:endParaRPr lang="id-ID"/>
                </a:p>
              </p:txBody>
            </p:sp>
            <p:sp>
              <p:nvSpPr>
                <p:cNvPr id="15550" name="Freeform 303"/>
                <p:cNvSpPr>
                  <a:spLocks/>
                </p:cNvSpPr>
                <p:nvPr/>
              </p:nvSpPr>
              <p:spPr bwMode="auto">
                <a:xfrm>
                  <a:off x="4545" y="2310"/>
                  <a:ext cx="192" cy="135"/>
                </a:xfrm>
                <a:custGeom>
                  <a:avLst/>
                  <a:gdLst>
                    <a:gd name="T0" fmla="*/ 3 w 384"/>
                    <a:gd name="T1" fmla="*/ 1 h 270"/>
                    <a:gd name="T2" fmla="*/ 6 w 384"/>
                    <a:gd name="T3" fmla="*/ 0 h 270"/>
                    <a:gd name="T4" fmla="*/ 3 w 384"/>
                    <a:gd name="T5" fmla="*/ 1 h 270"/>
                    <a:gd name="T6" fmla="*/ 3 w 384"/>
                    <a:gd name="T7" fmla="*/ 4 h 270"/>
                    <a:gd name="T8" fmla="*/ 0 w 384"/>
                    <a:gd name="T9" fmla="*/ 1 h 270"/>
                    <a:gd name="T10" fmla="*/ 2 w 384"/>
                    <a:gd name="T11" fmla="*/ 1 h 270"/>
                    <a:gd name="T12" fmla="*/ 3 w 384"/>
                    <a:gd name="T13" fmla="*/ 1 h 270"/>
                    <a:gd name="T14" fmla="*/ 3 w 384"/>
                    <a:gd name="T15" fmla="*/ 1 h 270"/>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270"/>
                    <a:gd name="T26" fmla="*/ 384 w 384"/>
                    <a:gd name="T27" fmla="*/ 270 h 2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270">
                      <a:moveTo>
                        <a:pt x="141" y="6"/>
                      </a:moveTo>
                      <a:lnTo>
                        <a:pt x="384" y="0"/>
                      </a:lnTo>
                      <a:lnTo>
                        <a:pt x="213" y="109"/>
                      </a:lnTo>
                      <a:lnTo>
                        <a:pt x="129" y="270"/>
                      </a:lnTo>
                      <a:lnTo>
                        <a:pt x="0" y="105"/>
                      </a:lnTo>
                      <a:lnTo>
                        <a:pt x="114" y="105"/>
                      </a:lnTo>
                      <a:lnTo>
                        <a:pt x="141" y="6"/>
                      </a:lnTo>
                      <a:close/>
                    </a:path>
                  </a:pathLst>
                </a:custGeom>
                <a:solidFill>
                  <a:srgbClr val="C2B966"/>
                </a:solidFill>
                <a:ln w="9525">
                  <a:noFill/>
                  <a:round/>
                  <a:headEnd/>
                  <a:tailEnd/>
                </a:ln>
              </p:spPr>
              <p:txBody>
                <a:bodyPr/>
                <a:lstStyle/>
                <a:p>
                  <a:endParaRPr lang="id-ID"/>
                </a:p>
              </p:txBody>
            </p:sp>
            <p:sp>
              <p:nvSpPr>
                <p:cNvPr id="15551" name="Freeform 304"/>
                <p:cNvSpPr>
                  <a:spLocks/>
                </p:cNvSpPr>
                <p:nvPr/>
              </p:nvSpPr>
              <p:spPr bwMode="auto">
                <a:xfrm>
                  <a:off x="4230" y="3236"/>
                  <a:ext cx="447" cy="71"/>
                </a:xfrm>
                <a:custGeom>
                  <a:avLst/>
                  <a:gdLst>
                    <a:gd name="T0" fmla="*/ 1 w 893"/>
                    <a:gd name="T1" fmla="*/ 0 h 140"/>
                    <a:gd name="T2" fmla="*/ 0 w 893"/>
                    <a:gd name="T3" fmla="*/ 3 h 140"/>
                    <a:gd name="T4" fmla="*/ 14 w 893"/>
                    <a:gd name="T5" fmla="*/ 3 h 140"/>
                    <a:gd name="T6" fmla="*/ 14 w 893"/>
                    <a:gd name="T7" fmla="*/ 2 h 140"/>
                    <a:gd name="T8" fmla="*/ 11 w 893"/>
                    <a:gd name="T9" fmla="*/ 1 h 140"/>
                    <a:gd name="T10" fmla="*/ 6 w 893"/>
                    <a:gd name="T11" fmla="*/ 2 h 140"/>
                    <a:gd name="T12" fmla="*/ 2 w 893"/>
                    <a:gd name="T13" fmla="*/ 2 h 140"/>
                    <a:gd name="T14" fmla="*/ 1 w 893"/>
                    <a:gd name="T15" fmla="*/ 0 h 140"/>
                    <a:gd name="T16" fmla="*/ 1 w 893"/>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
                    <a:gd name="T28" fmla="*/ 0 h 140"/>
                    <a:gd name="T29" fmla="*/ 893 w 893"/>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 h="140">
                      <a:moveTo>
                        <a:pt x="61" y="0"/>
                      </a:moveTo>
                      <a:lnTo>
                        <a:pt x="0" y="140"/>
                      </a:lnTo>
                      <a:lnTo>
                        <a:pt x="893" y="140"/>
                      </a:lnTo>
                      <a:lnTo>
                        <a:pt x="836" y="79"/>
                      </a:lnTo>
                      <a:lnTo>
                        <a:pt x="686" y="53"/>
                      </a:lnTo>
                      <a:lnTo>
                        <a:pt x="357" y="110"/>
                      </a:lnTo>
                      <a:lnTo>
                        <a:pt x="99" y="98"/>
                      </a:lnTo>
                      <a:lnTo>
                        <a:pt x="61" y="0"/>
                      </a:lnTo>
                      <a:close/>
                    </a:path>
                  </a:pathLst>
                </a:custGeom>
                <a:solidFill>
                  <a:srgbClr val="000000"/>
                </a:solidFill>
                <a:ln w="9525">
                  <a:noFill/>
                  <a:round/>
                  <a:headEnd/>
                  <a:tailEnd/>
                </a:ln>
              </p:spPr>
              <p:txBody>
                <a:bodyPr/>
                <a:lstStyle/>
                <a:p>
                  <a:endParaRPr lang="id-ID"/>
                </a:p>
              </p:txBody>
            </p:sp>
            <p:sp>
              <p:nvSpPr>
                <p:cNvPr id="15552" name="Freeform 305"/>
                <p:cNvSpPr>
                  <a:spLocks/>
                </p:cNvSpPr>
                <p:nvPr/>
              </p:nvSpPr>
              <p:spPr bwMode="auto">
                <a:xfrm>
                  <a:off x="4500" y="3164"/>
                  <a:ext cx="374" cy="117"/>
                </a:xfrm>
                <a:custGeom>
                  <a:avLst/>
                  <a:gdLst>
                    <a:gd name="T0" fmla="*/ 0 w 749"/>
                    <a:gd name="T1" fmla="*/ 1 h 234"/>
                    <a:gd name="T2" fmla="*/ 2 w 749"/>
                    <a:gd name="T3" fmla="*/ 2 h 234"/>
                    <a:gd name="T4" fmla="*/ 4 w 749"/>
                    <a:gd name="T5" fmla="*/ 1 h 234"/>
                    <a:gd name="T6" fmla="*/ 8 w 749"/>
                    <a:gd name="T7" fmla="*/ 2 h 234"/>
                    <a:gd name="T8" fmla="*/ 9 w 749"/>
                    <a:gd name="T9" fmla="*/ 3 h 234"/>
                    <a:gd name="T10" fmla="*/ 5 w 749"/>
                    <a:gd name="T11" fmla="*/ 3 h 234"/>
                    <a:gd name="T12" fmla="*/ 4 w 749"/>
                    <a:gd name="T13" fmla="*/ 4 h 234"/>
                    <a:gd name="T14" fmla="*/ 11 w 749"/>
                    <a:gd name="T15" fmla="*/ 4 h 234"/>
                    <a:gd name="T16" fmla="*/ 10 w 749"/>
                    <a:gd name="T17" fmla="*/ 2 h 234"/>
                    <a:gd name="T18" fmla="*/ 3 w 749"/>
                    <a:gd name="T19" fmla="*/ 0 h 234"/>
                    <a:gd name="T20" fmla="*/ 2 w 749"/>
                    <a:gd name="T21" fmla="*/ 1 h 234"/>
                    <a:gd name="T22" fmla="*/ 0 w 749"/>
                    <a:gd name="T23" fmla="*/ 1 h 234"/>
                    <a:gd name="T24" fmla="*/ 0 w 749"/>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9"/>
                    <a:gd name="T40" fmla="*/ 0 h 234"/>
                    <a:gd name="T41" fmla="*/ 749 w 749"/>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9" h="234">
                      <a:moveTo>
                        <a:pt x="0" y="30"/>
                      </a:moveTo>
                      <a:lnTo>
                        <a:pt x="156" y="108"/>
                      </a:lnTo>
                      <a:lnTo>
                        <a:pt x="287" y="42"/>
                      </a:lnTo>
                      <a:lnTo>
                        <a:pt x="572" y="108"/>
                      </a:lnTo>
                      <a:lnTo>
                        <a:pt x="619" y="165"/>
                      </a:lnTo>
                      <a:lnTo>
                        <a:pt x="344" y="171"/>
                      </a:lnTo>
                      <a:lnTo>
                        <a:pt x="296" y="234"/>
                      </a:lnTo>
                      <a:lnTo>
                        <a:pt x="749" y="213"/>
                      </a:lnTo>
                      <a:lnTo>
                        <a:pt x="667" y="114"/>
                      </a:lnTo>
                      <a:lnTo>
                        <a:pt x="255" y="0"/>
                      </a:lnTo>
                      <a:lnTo>
                        <a:pt x="146" y="51"/>
                      </a:lnTo>
                      <a:lnTo>
                        <a:pt x="0" y="30"/>
                      </a:lnTo>
                      <a:close/>
                    </a:path>
                  </a:pathLst>
                </a:custGeom>
                <a:solidFill>
                  <a:srgbClr val="000000"/>
                </a:solidFill>
                <a:ln w="9525">
                  <a:noFill/>
                  <a:round/>
                  <a:headEnd/>
                  <a:tailEnd/>
                </a:ln>
              </p:spPr>
              <p:txBody>
                <a:bodyPr/>
                <a:lstStyle/>
                <a:p>
                  <a:endParaRPr lang="id-ID"/>
                </a:p>
              </p:txBody>
            </p:sp>
            <p:sp>
              <p:nvSpPr>
                <p:cNvPr id="15553" name="Freeform 306"/>
                <p:cNvSpPr>
                  <a:spLocks/>
                </p:cNvSpPr>
                <p:nvPr/>
              </p:nvSpPr>
              <p:spPr bwMode="auto">
                <a:xfrm>
                  <a:off x="4280" y="3206"/>
                  <a:ext cx="265" cy="49"/>
                </a:xfrm>
                <a:custGeom>
                  <a:avLst/>
                  <a:gdLst>
                    <a:gd name="T0" fmla="*/ 0 w 530"/>
                    <a:gd name="T1" fmla="*/ 0 h 99"/>
                    <a:gd name="T2" fmla="*/ 1 w 530"/>
                    <a:gd name="T3" fmla="*/ 0 h 99"/>
                    <a:gd name="T4" fmla="*/ 3 w 530"/>
                    <a:gd name="T5" fmla="*/ 0 h 99"/>
                    <a:gd name="T6" fmla="*/ 5 w 530"/>
                    <a:gd name="T7" fmla="*/ 0 h 99"/>
                    <a:gd name="T8" fmla="*/ 8 w 530"/>
                    <a:gd name="T9" fmla="*/ 0 h 99"/>
                    <a:gd name="T10" fmla="*/ 4 w 530"/>
                    <a:gd name="T11" fmla="*/ 0 h 99"/>
                    <a:gd name="T12" fmla="*/ 2 w 530"/>
                    <a:gd name="T13" fmla="*/ 1 h 99"/>
                    <a:gd name="T14" fmla="*/ 1 w 530"/>
                    <a:gd name="T15" fmla="*/ 1 h 99"/>
                    <a:gd name="T16" fmla="*/ 0 w 530"/>
                    <a:gd name="T17" fmla="*/ 0 h 99"/>
                    <a:gd name="T18" fmla="*/ 0 w 53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0"/>
                    <a:gd name="T31" fmla="*/ 0 h 99"/>
                    <a:gd name="T32" fmla="*/ 530 w 53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0" h="99">
                      <a:moveTo>
                        <a:pt x="0" y="24"/>
                      </a:moveTo>
                      <a:lnTo>
                        <a:pt x="114" y="45"/>
                      </a:lnTo>
                      <a:lnTo>
                        <a:pt x="249" y="0"/>
                      </a:lnTo>
                      <a:lnTo>
                        <a:pt x="369" y="0"/>
                      </a:lnTo>
                      <a:lnTo>
                        <a:pt x="530" y="57"/>
                      </a:lnTo>
                      <a:lnTo>
                        <a:pt x="296" y="24"/>
                      </a:lnTo>
                      <a:lnTo>
                        <a:pt x="150" y="72"/>
                      </a:lnTo>
                      <a:lnTo>
                        <a:pt x="51" y="99"/>
                      </a:lnTo>
                      <a:lnTo>
                        <a:pt x="0" y="24"/>
                      </a:lnTo>
                      <a:close/>
                    </a:path>
                  </a:pathLst>
                </a:custGeom>
                <a:solidFill>
                  <a:srgbClr val="000000"/>
                </a:solidFill>
                <a:ln w="9525">
                  <a:noFill/>
                  <a:round/>
                  <a:headEnd/>
                  <a:tailEnd/>
                </a:ln>
              </p:spPr>
              <p:txBody>
                <a:bodyPr/>
                <a:lstStyle/>
                <a:p>
                  <a:endParaRPr lang="id-ID"/>
                </a:p>
              </p:txBody>
            </p:sp>
            <p:sp>
              <p:nvSpPr>
                <p:cNvPr id="15554" name="Freeform 307"/>
                <p:cNvSpPr>
                  <a:spLocks/>
                </p:cNvSpPr>
                <p:nvPr/>
              </p:nvSpPr>
              <p:spPr bwMode="auto">
                <a:xfrm>
                  <a:off x="4625" y="2464"/>
                  <a:ext cx="94" cy="690"/>
                </a:xfrm>
                <a:custGeom>
                  <a:avLst/>
                  <a:gdLst>
                    <a:gd name="T0" fmla="*/ 3 w 186"/>
                    <a:gd name="T1" fmla="*/ 0 h 1380"/>
                    <a:gd name="T2" fmla="*/ 2 w 186"/>
                    <a:gd name="T3" fmla="*/ 3 h 1380"/>
                    <a:gd name="T4" fmla="*/ 1 w 186"/>
                    <a:gd name="T5" fmla="*/ 13 h 1380"/>
                    <a:gd name="T6" fmla="*/ 0 w 186"/>
                    <a:gd name="T7" fmla="*/ 18 h 1380"/>
                    <a:gd name="T8" fmla="*/ 0 w 186"/>
                    <a:gd name="T9" fmla="*/ 22 h 1380"/>
                    <a:gd name="T10" fmla="*/ 1 w 186"/>
                    <a:gd name="T11" fmla="*/ 18 h 1380"/>
                    <a:gd name="T12" fmla="*/ 2 w 186"/>
                    <a:gd name="T13" fmla="*/ 14 h 1380"/>
                    <a:gd name="T14" fmla="*/ 2 w 186"/>
                    <a:gd name="T15" fmla="*/ 5 h 1380"/>
                    <a:gd name="T16" fmla="*/ 3 w 186"/>
                    <a:gd name="T17" fmla="*/ 0 h 1380"/>
                    <a:gd name="T18" fmla="*/ 3 w 186"/>
                    <a:gd name="T19" fmla="*/ 0 h 1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380"/>
                    <a:gd name="T32" fmla="*/ 186 w 186"/>
                    <a:gd name="T33" fmla="*/ 1380 h 1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380">
                      <a:moveTo>
                        <a:pt x="186" y="0"/>
                      </a:moveTo>
                      <a:lnTo>
                        <a:pt x="72" y="202"/>
                      </a:lnTo>
                      <a:lnTo>
                        <a:pt x="45" y="838"/>
                      </a:lnTo>
                      <a:lnTo>
                        <a:pt x="0" y="1099"/>
                      </a:lnTo>
                      <a:lnTo>
                        <a:pt x="0" y="1380"/>
                      </a:lnTo>
                      <a:lnTo>
                        <a:pt x="40" y="1135"/>
                      </a:lnTo>
                      <a:lnTo>
                        <a:pt x="99" y="911"/>
                      </a:lnTo>
                      <a:lnTo>
                        <a:pt x="99" y="264"/>
                      </a:lnTo>
                      <a:lnTo>
                        <a:pt x="186" y="0"/>
                      </a:lnTo>
                      <a:close/>
                    </a:path>
                  </a:pathLst>
                </a:custGeom>
                <a:solidFill>
                  <a:srgbClr val="000000"/>
                </a:solidFill>
                <a:ln w="9525">
                  <a:noFill/>
                  <a:round/>
                  <a:headEnd/>
                  <a:tailEnd/>
                </a:ln>
              </p:spPr>
              <p:txBody>
                <a:bodyPr/>
                <a:lstStyle/>
                <a:p>
                  <a:endParaRPr lang="id-ID"/>
                </a:p>
              </p:txBody>
            </p:sp>
            <p:sp>
              <p:nvSpPr>
                <p:cNvPr id="15555" name="Freeform 308"/>
                <p:cNvSpPr>
                  <a:spLocks/>
                </p:cNvSpPr>
                <p:nvPr/>
              </p:nvSpPr>
              <p:spPr bwMode="auto">
                <a:xfrm>
                  <a:off x="4410" y="1674"/>
                  <a:ext cx="136" cy="230"/>
                </a:xfrm>
                <a:custGeom>
                  <a:avLst/>
                  <a:gdLst>
                    <a:gd name="T0" fmla="*/ 0 w 272"/>
                    <a:gd name="T1" fmla="*/ 0 h 460"/>
                    <a:gd name="T2" fmla="*/ 1 w 272"/>
                    <a:gd name="T3" fmla="*/ 2 h 460"/>
                    <a:gd name="T4" fmla="*/ 2 w 272"/>
                    <a:gd name="T5" fmla="*/ 3 h 460"/>
                    <a:gd name="T6" fmla="*/ 3 w 272"/>
                    <a:gd name="T7" fmla="*/ 7 h 460"/>
                    <a:gd name="T8" fmla="*/ 4 w 272"/>
                    <a:gd name="T9" fmla="*/ 5 h 460"/>
                    <a:gd name="T10" fmla="*/ 3 w 272"/>
                    <a:gd name="T11" fmla="*/ 3 h 460"/>
                    <a:gd name="T12" fmla="*/ 4 w 272"/>
                    <a:gd name="T13" fmla="*/ 3 h 460"/>
                    <a:gd name="T14" fmla="*/ 3 w 272"/>
                    <a:gd name="T15" fmla="*/ 2 h 460"/>
                    <a:gd name="T16" fmla="*/ 2 w 272"/>
                    <a:gd name="T17" fmla="*/ 2 h 460"/>
                    <a:gd name="T18" fmla="*/ 0 w 272"/>
                    <a:gd name="T19" fmla="*/ 0 h 460"/>
                    <a:gd name="T20" fmla="*/ 0 w 272"/>
                    <a:gd name="T21" fmla="*/ 0 h 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460"/>
                    <a:gd name="T35" fmla="*/ 272 w 272"/>
                    <a:gd name="T36" fmla="*/ 460 h 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460">
                      <a:moveTo>
                        <a:pt x="0" y="0"/>
                      </a:moveTo>
                      <a:lnTo>
                        <a:pt x="69" y="95"/>
                      </a:lnTo>
                      <a:lnTo>
                        <a:pt x="183" y="152"/>
                      </a:lnTo>
                      <a:lnTo>
                        <a:pt x="255" y="460"/>
                      </a:lnTo>
                      <a:lnTo>
                        <a:pt x="272" y="319"/>
                      </a:lnTo>
                      <a:lnTo>
                        <a:pt x="230" y="167"/>
                      </a:lnTo>
                      <a:lnTo>
                        <a:pt x="266" y="146"/>
                      </a:lnTo>
                      <a:lnTo>
                        <a:pt x="251" y="110"/>
                      </a:lnTo>
                      <a:lnTo>
                        <a:pt x="189" y="110"/>
                      </a:lnTo>
                      <a:lnTo>
                        <a:pt x="0" y="0"/>
                      </a:lnTo>
                      <a:close/>
                    </a:path>
                  </a:pathLst>
                </a:custGeom>
                <a:solidFill>
                  <a:srgbClr val="4CB8A5"/>
                </a:solidFill>
                <a:ln w="9525">
                  <a:noFill/>
                  <a:round/>
                  <a:headEnd/>
                  <a:tailEnd/>
                </a:ln>
              </p:spPr>
              <p:txBody>
                <a:bodyPr/>
                <a:lstStyle/>
                <a:p>
                  <a:endParaRPr lang="id-ID"/>
                </a:p>
              </p:txBody>
            </p:sp>
          </p:grpSp>
          <p:sp>
            <p:nvSpPr>
              <p:cNvPr id="168245" name="AutoShape 309"/>
              <p:cNvSpPr>
                <a:spLocks noChangeArrowheads="1"/>
              </p:cNvSpPr>
              <p:nvPr/>
            </p:nvSpPr>
            <p:spPr bwMode="auto">
              <a:xfrm>
                <a:off x="3648" y="2232"/>
                <a:ext cx="1630" cy="576"/>
              </a:xfrm>
              <a:prstGeom prst="bevel">
                <a:avLst>
                  <a:gd name="adj" fmla="val 12500"/>
                </a:avLst>
              </a:prstGeom>
              <a:solidFill>
                <a:srgbClr val="336600"/>
              </a:solidFill>
              <a:ln w="9525">
                <a:solidFill>
                  <a:schemeClr val="tx1"/>
                </a:solidFill>
                <a:miter lim="800000"/>
                <a:headEnd/>
                <a:tailEnd/>
              </a:ln>
              <a:effectLst/>
            </p:spPr>
            <p:txBody>
              <a:bodyPr anchor="ctr"/>
              <a:lstStyle/>
              <a:p>
                <a:pPr algn="ctr" eaLnBrk="0" hangingPunct="0">
                  <a:defRPr/>
                </a:pPr>
                <a:r>
                  <a:rPr lang="en-US" sz="2400" dirty="0" err="1">
                    <a:solidFill>
                      <a:schemeClr val="bg1"/>
                    </a:solidFill>
                    <a:effectLst>
                      <a:outerShdw blurRad="38100" dist="38100" dir="2700000" algn="tl">
                        <a:srgbClr val="000000"/>
                      </a:outerShdw>
                    </a:effectLst>
                    <a:latin typeface="Times New Roman" pitchFamily="18" charset="0"/>
                    <a:cs typeface="+mn-cs"/>
                  </a:rPr>
                  <a:t>Pemegang</a:t>
                </a:r>
                <a:r>
                  <a:rPr lang="en-US" sz="2400" dirty="0">
                    <a:solidFill>
                      <a:schemeClr val="bg1"/>
                    </a:solidFill>
                    <a:effectLst>
                      <a:outerShdw blurRad="38100" dist="38100" dir="2700000" algn="tl">
                        <a:srgbClr val="000000"/>
                      </a:outerShdw>
                    </a:effectLst>
                    <a:latin typeface="Times New Roman" pitchFamily="18" charset="0"/>
                    <a:cs typeface="+mn-cs"/>
                  </a:rPr>
                  <a:t> </a:t>
                </a:r>
                <a:r>
                  <a:rPr lang="en-US" sz="2400" dirty="0" err="1">
                    <a:solidFill>
                      <a:schemeClr val="bg1"/>
                    </a:solidFill>
                    <a:effectLst>
                      <a:outerShdw blurRad="38100" dist="38100" dir="2700000" algn="tl">
                        <a:srgbClr val="000000"/>
                      </a:outerShdw>
                    </a:effectLst>
                    <a:latin typeface="Times New Roman" pitchFamily="18" charset="0"/>
                    <a:cs typeface="+mn-cs"/>
                  </a:rPr>
                  <a:t>saham</a:t>
                </a:r>
                <a:r>
                  <a:rPr lang="en-US" sz="2400" dirty="0">
                    <a:solidFill>
                      <a:schemeClr val="bg1"/>
                    </a:solidFill>
                    <a:effectLst>
                      <a:outerShdw blurRad="38100" dist="38100" dir="2700000" algn="tl">
                        <a:srgbClr val="000000"/>
                      </a:outerShdw>
                    </a:effectLst>
                    <a:latin typeface="Times New Roman" pitchFamily="18" charset="0"/>
                    <a:cs typeface="+mn-cs"/>
                  </a:rPr>
                  <a:t> </a:t>
                </a:r>
                <a:r>
                  <a:rPr lang="en-US" sz="2400" dirty="0" err="1">
                    <a:solidFill>
                      <a:schemeClr val="bg1"/>
                    </a:solidFill>
                    <a:effectLst>
                      <a:outerShdw blurRad="38100" dist="38100" dir="2700000" algn="tl">
                        <a:srgbClr val="000000"/>
                      </a:outerShdw>
                    </a:effectLst>
                    <a:latin typeface="Times New Roman" pitchFamily="18" charset="0"/>
                    <a:cs typeface="+mn-cs"/>
                  </a:rPr>
                  <a:t>biasa</a:t>
                </a:r>
                <a:endParaRPr lang="en-US" sz="2400" dirty="0">
                  <a:solidFill>
                    <a:schemeClr val="bg1"/>
                  </a:solidFill>
                  <a:effectLst>
                    <a:outerShdw blurRad="38100" dist="38100" dir="2700000" algn="tl">
                      <a:srgbClr val="000000"/>
                    </a:outerShdw>
                  </a:effectLst>
                  <a:latin typeface="Times New Roman" pitchFamily="18" charset="0"/>
                  <a:cs typeface="+mn-cs"/>
                </a:endParaRPr>
              </a:p>
            </p:txBody>
          </p:sp>
          <p:grpSp>
            <p:nvGrpSpPr>
              <p:cNvPr id="9" name="Group 310"/>
              <p:cNvGrpSpPr>
                <a:grpSpLocks/>
              </p:cNvGrpSpPr>
              <p:nvPr/>
            </p:nvGrpSpPr>
            <p:grpSpPr bwMode="auto">
              <a:xfrm>
                <a:off x="2208" y="3048"/>
                <a:ext cx="720" cy="816"/>
                <a:chOff x="2956" y="1370"/>
                <a:chExt cx="1348" cy="1560"/>
              </a:xfrm>
            </p:grpSpPr>
            <p:grpSp>
              <p:nvGrpSpPr>
                <p:cNvPr id="10" name="Group 311"/>
                <p:cNvGrpSpPr>
                  <a:grpSpLocks/>
                </p:cNvGrpSpPr>
                <p:nvPr/>
              </p:nvGrpSpPr>
              <p:grpSpPr bwMode="auto">
                <a:xfrm rot="-2504449">
                  <a:off x="2976" y="1673"/>
                  <a:ext cx="127" cy="205"/>
                  <a:chOff x="4203" y="2563"/>
                  <a:chExt cx="1411" cy="1640"/>
                </a:xfrm>
              </p:grpSpPr>
              <p:sp>
                <p:nvSpPr>
                  <p:cNvPr id="15488" name="Freeform 312"/>
                  <p:cNvSpPr>
                    <a:spLocks/>
                  </p:cNvSpPr>
                  <p:nvPr/>
                </p:nvSpPr>
                <p:spPr bwMode="auto">
                  <a:xfrm>
                    <a:off x="4912" y="2667"/>
                    <a:ext cx="702" cy="1536"/>
                  </a:xfrm>
                  <a:custGeom>
                    <a:avLst/>
                    <a:gdLst>
                      <a:gd name="T0" fmla="*/ 13 w 1405"/>
                      <a:gd name="T1" fmla="*/ 0 h 3073"/>
                      <a:gd name="T2" fmla="*/ 13 w 1405"/>
                      <a:gd name="T3" fmla="*/ 5 h 3073"/>
                      <a:gd name="T4" fmla="*/ 14 w 1405"/>
                      <a:gd name="T5" fmla="*/ 13 h 3073"/>
                      <a:gd name="T6" fmla="*/ 14 w 1405"/>
                      <a:gd name="T7" fmla="*/ 21 h 3073"/>
                      <a:gd name="T8" fmla="*/ 13 w 1405"/>
                      <a:gd name="T9" fmla="*/ 26 h 3073"/>
                      <a:gd name="T10" fmla="*/ 21 w 1405"/>
                      <a:gd name="T11" fmla="*/ 33 h 3073"/>
                      <a:gd name="T12" fmla="*/ 14 w 1405"/>
                      <a:gd name="T13" fmla="*/ 42 h 3073"/>
                      <a:gd name="T14" fmla="*/ 11 w 1405"/>
                      <a:gd name="T15" fmla="*/ 48 h 3073"/>
                      <a:gd name="T16" fmla="*/ 10 w 1405"/>
                      <a:gd name="T17" fmla="*/ 46 h 3073"/>
                      <a:gd name="T18" fmla="*/ 14 w 1405"/>
                      <a:gd name="T19" fmla="*/ 40 h 3073"/>
                      <a:gd name="T20" fmla="*/ 19 w 1405"/>
                      <a:gd name="T21" fmla="*/ 33 h 3073"/>
                      <a:gd name="T22" fmla="*/ 13 w 1405"/>
                      <a:gd name="T23" fmla="*/ 27 h 3073"/>
                      <a:gd name="T24" fmla="*/ 11 w 1405"/>
                      <a:gd name="T25" fmla="*/ 28 h 3073"/>
                      <a:gd name="T26" fmla="*/ 13 w 1405"/>
                      <a:gd name="T27" fmla="*/ 18 h 3073"/>
                      <a:gd name="T28" fmla="*/ 13 w 1405"/>
                      <a:gd name="T29" fmla="*/ 12 h 3073"/>
                      <a:gd name="T30" fmla="*/ 12 w 1405"/>
                      <a:gd name="T31" fmla="*/ 7 h 3073"/>
                      <a:gd name="T32" fmla="*/ 12 w 1405"/>
                      <a:gd name="T33" fmla="*/ 1 h 3073"/>
                      <a:gd name="T34" fmla="*/ 11 w 1405"/>
                      <a:gd name="T35" fmla="*/ 1 h 3073"/>
                      <a:gd name="T36" fmla="*/ 9 w 1405"/>
                      <a:gd name="T37" fmla="*/ 2 h 3073"/>
                      <a:gd name="T38" fmla="*/ 7 w 1405"/>
                      <a:gd name="T39" fmla="*/ 6 h 3073"/>
                      <a:gd name="T40" fmla="*/ 7 w 1405"/>
                      <a:gd name="T41" fmla="*/ 10 h 3073"/>
                      <a:gd name="T42" fmla="*/ 9 w 1405"/>
                      <a:gd name="T43" fmla="*/ 13 h 3073"/>
                      <a:gd name="T44" fmla="*/ 7 w 1405"/>
                      <a:gd name="T45" fmla="*/ 12 h 3073"/>
                      <a:gd name="T46" fmla="*/ 4 w 1405"/>
                      <a:gd name="T47" fmla="*/ 14 h 3073"/>
                      <a:gd name="T48" fmla="*/ 2 w 1405"/>
                      <a:gd name="T49" fmla="*/ 18 h 3073"/>
                      <a:gd name="T50" fmla="*/ 2 w 1405"/>
                      <a:gd name="T51" fmla="*/ 22 h 3073"/>
                      <a:gd name="T52" fmla="*/ 2 w 1405"/>
                      <a:gd name="T53" fmla="*/ 26 h 3073"/>
                      <a:gd name="T54" fmla="*/ 4 w 1405"/>
                      <a:gd name="T55" fmla="*/ 29 h 3073"/>
                      <a:gd name="T56" fmla="*/ 7 w 1405"/>
                      <a:gd name="T57" fmla="*/ 31 h 3073"/>
                      <a:gd name="T58" fmla="*/ 5 w 1405"/>
                      <a:gd name="T59" fmla="*/ 31 h 3073"/>
                      <a:gd name="T60" fmla="*/ 2 w 1405"/>
                      <a:gd name="T61" fmla="*/ 30 h 3073"/>
                      <a:gd name="T62" fmla="*/ 1 w 1405"/>
                      <a:gd name="T63" fmla="*/ 28 h 3073"/>
                      <a:gd name="T64" fmla="*/ 0 w 1405"/>
                      <a:gd name="T65" fmla="*/ 24 h 3073"/>
                      <a:gd name="T66" fmla="*/ 0 w 1405"/>
                      <a:gd name="T67" fmla="*/ 20 h 3073"/>
                      <a:gd name="T68" fmla="*/ 0 w 1405"/>
                      <a:gd name="T69" fmla="*/ 17 h 3073"/>
                      <a:gd name="T70" fmla="*/ 3 w 1405"/>
                      <a:gd name="T71" fmla="*/ 14 h 3073"/>
                      <a:gd name="T72" fmla="*/ 6 w 1405"/>
                      <a:gd name="T73" fmla="*/ 10 h 3073"/>
                      <a:gd name="T74" fmla="*/ 6 w 1405"/>
                      <a:gd name="T75" fmla="*/ 8 h 3073"/>
                      <a:gd name="T76" fmla="*/ 6 w 1405"/>
                      <a:gd name="T77" fmla="*/ 5 h 3073"/>
                      <a:gd name="T78" fmla="*/ 7 w 1405"/>
                      <a:gd name="T79" fmla="*/ 2 h 3073"/>
                      <a:gd name="T80" fmla="*/ 10 w 1405"/>
                      <a:gd name="T81" fmla="*/ 0 h 3073"/>
                      <a:gd name="T82" fmla="*/ 12 w 1405"/>
                      <a:gd name="T83" fmla="*/ 0 h 3073"/>
                      <a:gd name="T84" fmla="*/ 13 w 1405"/>
                      <a:gd name="T85" fmla="*/ 0 h 3073"/>
                      <a:gd name="T86" fmla="*/ 13 w 1405"/>
                      <a:gd name="T87" fmla="*/ 0 h 30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5"/>
                      <a:gd name="T133" fmla="*/ 0 h 3073"/>
                      <a:gd name="T134" fmla="*/ 1405 w 1405"/>
                      <a:gd name="T135" fmla="*/ 3073 h 30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5" h="3073">
                        <a:moveTo>
                          <a:pt x="890" y="29"/>
                        </a:moveTo>
                        <a:lnTo>
                          <a:pt x="890" y="371"/>
                        </a:lnTo>
                        <a:lnTo>
                          <a:pt x="953" y="884"/>
                        </a:lnTo>
                        <a:lnTo>
                          <a:pt x="918" y="1345"/>
                        </a:lnTo>
                        <a:lnTo>
                          <a:pt x="869" y="1672"/>
                        </a:lnTo>
                        <a:lnTo>
                          <a:pt x="1405" y="2139"/>
                        </a:lnTo>
                        <a:lnTo>
                          <a:pt x="947" y="2689"/>
                        </a:lnTo>
                        <a:lnTo>
                          <a:pt x="724" y="3073"/>
                        </a:lnTo>
                        <a:lnTo>
                          <a:pt x="702" y="2955"/>
                        </a:lnTo>
                        <a:lnTo>
                          <a:pt x="897" y="2620"/>
                        </a:lnTo>
                        <a:lnTo>
                          <a:pt x="1259" y="2168"/>
                        </a:lnTo>
                        <a:lnTo>
                          <a:pt x="835" y="1771"/>
                        </a:lnTo>
                        <a:lnTo>
                          <a:pt x="730" y="1833"/>
                        </a:lnTo>
                        <a:lnTo>
                          <a:pt x="840" y="1192"/>
                        </a:lnTo>
                        <a:lnTo>
                          <a:pt x="869" y="808"/>
                        </a:lnTo>
                        <a:lnTo>
                          <a:pt x="793" y="453"/>
                        </a:lnTo>
                        <a:lnTo>
                          <a:pt x="787" y="105"/>
                        </a:lnTo>
                        <a:lnTo>
                          <a:pt x="717" y="99"/>
                        </a:lnTo>
                        <a:lnTo>
                          <a:pt x="578" y="189"/>
                        </a:lnTo>
                        <a:lnTo>
                          <a:pt x="494" y="426"/>
                        </a:lnTo>
                        <a:lnTo>
                          <a:pt x="494" y="649"/>
                        </a:lnTo>
                        <a:lnTo>
                          <a:pt x="607" y="850"/>
                        </a:lnTo>
                        <a:lnTo>
                          <a:pt x="474" y="816"/>
                        </a:lnTo>
                        <a:lnTo>
                          <a:pt x="285" y="955"/>
                        </a:lnTo>
                        <a:lnTo>
                          <a:pt x="160" y="1200"/>
                        </a:lnTo>
                        <a:lnTo>
                          <a:pt x="147" y="1449"/>
                        </a:lnTo>
                        <a:lnTo>
                          <a:pt x="188" y="1679"/>
                        </a:lnTo>
                        <a:lnTo>
                          <a:pt x="293" y="1867"/>
                        </a:lnTo>
                        <a:lnTo>
                          <a:pt x="466" y="2006"/>
                        </a:lnTo>
                        <a:lnTo>
                          <a:pt x="348" y="2021"/>
                        </a:lnTo>
                        <a:lnTo>
                          <a:pt x="181" y="1945"/>
                        </a:lnTo>
                        <a:lnTo>
                          <a:pt x="76" y="1805"/>
                        </a:lnTo>
                        <a:lnTo>
                          <a:pt x="6" y="1590"/>
                        </a:lnTo>
                        <a:lnTo>
                          <a:pt x="0" y="1331"/>
                        </a:lnTo>
                        <a:lnTo>
                          <a:pt x="63" y="1109"/>
                        </a:lnTo>
                        <a:lnTo>
                          <a:pt x="202" y="900"/>
                        </a:lnTo>
                        <a:lnTo>
                          <a:pt x="424" y="690"/>
                        </a:lnTo>
                        <a:lnTo>
                          <a:pt x="397" y="536"/>
                        </a:lnTo>
                        <a:lnTo>
                          <a:pt x="424" y="322"/>
                        </a:lnTo>
                        <a:lnTo>
                          <a:pt x="508" y="139"/>
                        </a:lnTo>
                        <a:lnTo>
                          <a:pt x="683" y="15"/>
                        </a:lnTo>
                        <a:lnTo>
                          <a:pt x="814" y="0"/>
                        </a:lnTo>
                        <a:lnTo>
                          <a:pt x="890" y="29"/>
                        </a:lnTo>
                        <a:close/>
                      </a:path>
                    </a:pathLst>
                  </a:custGeom>
                  <a:solidFill>
                    <a:srgbClr val="000000"/>
                  </a:solidFill>
                  <a:ln w="9525">
                    <a:noFill/>
                    <a:round/>
                    <a:headEnd/>
                    <a:tailEnd/>
                  </a:ln>
                </p:spPr>
                <p:txBody>
                  <a:bodyPr/>
                  <a:lstStyle/>
                  <a:p>
                    <a:endParaRPr lang="id-ID"/>
                  </a:p>
                </p:txBody>
              </p:sp>
              <p:sp>
                <p:nvSpPr>
                  <p:cNvPr id="15489" name="Freeform 313"/>
                  <p:cNvSpPr>
                    <a:spLocks/>
                  </p:cNvSpPr>
                  <p:nvPr/>
                </p:nvSpPr>
                <p:spPr bwMode="auto">
                  <a:xfrm>
                    <a:off x="4651" y="3016"/>
                    <a:ext cx="626" cy="1187"/>
                  </a:xfrm>
                  <a:custGeom>
                    <a:avLst/>
                    <a:gdLst>
                      <a:gd name="T0" fmla="*/ 9 w 1251"/>
                      <a:gd name="T1" fmla="*/ 1 h 2375"/>
                      <a:gd name="T2" fmla="*/ 9 w 1251"/>
                      <a:gd name="T3" fmla="*/ 4 h 2375"/>
                      <a:gd name="T4" fmla="*/ 5 w 1251"/>
                      <a:gd name="T5" fmla="*/ 9 h 2375"/>
                      <a:gd name="T6" fmla="*/ 3 w 1251"/>
                      <a:gd name="T7" fmla="*/ 15 h 2375"/>
                      <a:gd name="T8" fmla="*/ 3 w 1251"/>
                      <a:gd name="T9" fmla="*/ 18 h 2375"/>
                      <a:gd name="T10" fmla="*/ 4 w 1251"/>
                      <a:gd name="T11" fmla="*/ 22 h 2375"/>
                      <a:gd name="T12" fmla="*/ 7 w 1251"/>
                      <a:gd name="T13" fmla="*/ 24 h 2375"/>
                      <a:gd name="T14" fmla="*/ 11 w 1251"/>
                      <a:gd name="T15" fmla="*/ 25 h 2375"/>
                      <a:gd name="T16" fmla="*/ 16 w 1251"/>
                      <a:gd name="T17" fmla="*/ 30 h 2375"/>
                      <a:gd name="T18" fmla="*/ 20 w 1251"/>
                      <a:gd name="T19" fmla="*/ 35 h 2375"/>
                      <a:gd name="T20" fmla="*/ 20 w 1251"/>
                      <a:gd name="T21" fmla="*/ 37 h 2375"/>
                      <a:gd name="T22" fmla="*/ 16 w 1251"/>
                      <a:gd name="T23" fmla="*/ 31 h 2375"/>
                      <a:gd name="T24" fmla="*/ 9 w 1251"/>
                      <a:gd name="T25" fmla="*/ 26 h 2375"/>
                      <a:gd name="T26" fmla="*/ 6 w 1251"/>
                      <a:gd name="T27" fmla="*/ 25 h 2375"/>
                      <a:gd name="T28" fmla="*/ 2 w 1251"/>
                      <a:gd name="T29" fmla="*/ 22 h 2375"/>
                      <a:gd name="T30" fmla="*/ 1 w 1251"/>
                      <a:gd name="T31" fmla="*/ 19 h 2375"/>
                      <a:gd name="T32" fmla="*/ 0 w 1251"/>
                      <a:gd name="T33" fmla="*/ 15 h 2375"/>
                      <a:gd name="T34" fmla="*/ 2 w 1251"/>
                      <a:gd name="T35" fmla="*/ 11 h 2375"/>
                      <a:gd name="T36" fmla="*/ 4 w 1251"/>
                      <a:gd name="T37" fmla="*/ 8 h 2375"/>
                      <a:gd name="T38" fmla="*/ 7 w 1251"/>
                      <a:gd name="T39" fmla="*/ 5 h 2375"/>
                      <a:gd name="T40" fmla="*/ 8 w 1251"/>
                      <a:gd name="T41" fmla="*/ 3 h 2375"/>
                      <a:gd name="T42" fmla="*/ 8 w 1251"/>
                      <a:gd name="T43" fmla="*/ 1 h 2375"/>
                      <a:gd name="T44" fmla="*/ 8 w 1251"/>
                      <a:gd name="T45" fmla="*/ 0 h 2375"/>
                      <a:gd name="T46" fmla="*/ 9 w 1251"/>
                      <a:gd name="T47" fmla="*/ 1 h 2375"/>
                      <a:gd name="T48" fmla="*/ 9 w 1251"/>
                      <a:gd name="T49" fmla="*/ 1 h 23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1"/>
                      <a:gd name="T76" fmla="*/ 0 h 2375"/>
                      <a:gd name="T77" fmla="*/ 1251 w 1251"/>
                      <a:gd name="T78" fmla="*/ 2375 h 23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1" h="2375">
                        <a:moveTo>
                          <a:pt x="571" y="118"/>
                        </a:moveTo>
                        <a:lnTo>
                          <a:pt x="521" y="299"/>
                        </a:lnTo>
                        <a:lnTo>
                          <a:pt x="265" y="612"/>
                        </a:lnTo>
                        <a:lnTo>
                          <a:pt x="139" y="960"/>
                        </a:lnTo>
                        <a:lnTo>
                          <a:pt x="139" y="1183"/>
                        </a:lnTo>
                        <a:lnTo>
                          <a:pt x="236" y="1420"/>
                        </a:lnTo>
                        <a:lnTo>
                          <a:pt x="445" y="1567"/>
                        </a:lnTo>
                        <a:lnTo>
                          <a:pt x="681" y="1609"/>
                        </a:lnTo>
                        <a:lnTo>
                          <a:pt x="987" y="1936"/>
                        </a:lnTo>
                        <a:lnTo>
                          <a:pt x="1251" y="2278"/>
                        </a:lnTo>
                        <a:lnTo>
                          <a:pt x="1251" y="2375"/>
                        </a:lnTo>
                        <a:lnTo>
                          <a:pt x="974" y="2046"/>
                        </a:lnTo>
                        <a:lnTo>
                          <a:pt x="563" y="1664"/>
                        </a:lnTo>
                        <a:lnTo>
                          <a:pt x="341" y="1622"/>
                        </a:lnTo>
                        <a:lnTo>
                          <a:pt x="111" y="1449"/>
                        </a:lnTo>
                        <a:lnTo>
                          <a:pt x="27" y="1266"/>
                        </a:lnTo>
                        <a:lnTo>
                          <a:pt x="0" y="1015"/>
                        </a:lnTo>
                        <a:lnTo>
                          <a:pt x="90" y="745"/>
                        </a:lnTo>
                        <a:lnTo>
                          <a:pt x="236" y="536"/>
                        </a:lnTo>
                        <a:lnTo>
                          <a:pt x="417" y="348"/>
                        </a:lnTo>
                        <a:lnTo>
                          <a:pt x="466" y="202"/>
                        </a:lnTo>
                        <a:lnTo>
                          <a:pt x="479" y="89"/>
                        </a:lnTo>
                        <a:lnTo>
                          <a:pt x="474" y="0"/>
                        </a:lnTo>
                        <a:lnTo>
                          <a:pt x="571" y="118"/>
                        </a:lnTo>
                        <a:close/>
                      </a:path>
                    </a:pathLst>
                  </a:custGeom>
                  <a:solidFill>
                    <a:srgbClr val="000000"/>
                  </a:solidFill>
                  <a:ln w="9525">
                    <a:noFill/>
                    <a:round/>
                    <a:headEnd/>
                    <a:tailEnd/>
                  </a:ln>
                </p:spPr>
                <p:txBody>
                  <a:bodyPr/>
                  <a:lstStyle/>
                  <a:p>
                    <a:endParaRPr lang="id-ID"/>
                  </a:p>
                </p:txBody>
              </p:sp>
              <p:grpSp>
                <p:nvGrpSpPr>
                  <p:cNvPr id="11" name="Group 314"/>
                  <p:cNvGrpSpPr>
                    <a:grpSpLocks/>
                  </p:cNvGrpSpPr>
                  <p:nvPr/>
                </p:nvGrpSpPr>
                <p:grpSpPr bwMode="auto">
                  <a:xfrm>
                    <a:off x="4203" y="2563"/>
                    <a:ext cx="1378" cy="1608"/>
                    <a:chOff x="4203" y="2563"/>
                    <a:chExt cx="1378" cy="1608"/>
                  </a:xfrm>
                </p:grpSpPr>
                <p:sp>
                  <p:nvSpPr>
                    <p:cNvPr id="15491" name="Freeform 315"/>
                    <p:cNvSpPr>
                      <a:spLocks/>
                    </p:cNvSpPr>
                    <p:nvPr/>
                  </p:nvSpPr>
                  <p:spPr bwMode="auto">
                    <a:xfrm>
                      <a:off x="4229" y="2590"/>
                      <a:ext cx="1347" cy="1581"/>
                    </a:xfrm>
                    <a:custGeom>
                      <a:avLst/>
                      <a:gdLst>
                        <a:gd name="T0" fmla="*/ 35 w 2694"/>
                        <a:gd name="T1" fmla="*/ 3 h 3162"/>
                        <a:gd name="T2" fmla="*/ 35 w 2694"/>
                        <a:gd name="T3" fmla="*/ 9 h 3162"/>
                        <a:gd name="T4" fmla="*/ 36 w 2694"/>
                        <a:gd name="T5" fmla="*/ 15 h 3162"/>
                        <a:gd name="T6" fmla="*/ 35 w 2694"/>
                        <a:gd name="T7" fmla="*/ 24 h 3162"/>
                        <a:gd name="T8" fmla="*/ 35 w 2694"/>
                        <a:gd name="T9" fmla="*/ 28 h 3162"/>
                        <a:gd name="T10" fmla="*/ 42 w 2694"/>
                        <a:gd name="T11" fmla="*/ 36 h 3162"/>
                        <a:gd name="T12" fmla="*/ 36 w 2694"/>
                        <a:gd name="T13" fmla="*/ 45 h 3162"/>
                        <a:gd name="T14" fmla="*/ 33 w 2694"/>
                        <a:gd name="T15" fmla="*/ 49 h 3162"/>
                        <a:gd name="T16" fmla="*/ 26 w 2694"/>
                        <a:gd name="T17" fmla="*/ 43 h 3162"/>
                        <a:gd name="T18" fmla="*/ 22 w 2694"/>
                        <a:gd name="T19" fmla="*/ 39 h 3162"/>
                        <a:gd name="T20" fmla="*/ 20 w 2694"/>
                        <a:gd name="T21" fmla="*/ 38 h 3162"/>
                        <a:gd name="T22" fmla="*/ 17 w 2694"/>
                        <a:gd name="T23" fmla="*/ 36 h 3162"/>
                        <a:gd name="T24" fmla="*/ 13 w 2694"/>
                        <a:gd name="T25" fmla="*/ 33 h 3162"/>
                        <a:gd name="T26" fmla="*/ 7 w 2694"/>
                        <a:gd name="T27" fmla="*/ 27 h 3162"/>
                        <a:gd name="T28" fmla="*/ 3 w 2694"/>
                        <a:gd name="T29" fmla="*/ 25 h 3162"/>
                        <a:gd name="T30" fmla="*/ 1 w 2694"/>
                        <a:gd name="T31" fmla="*/ 22 h 3162"/>
                        <a:gd name="T32" fmla="*/ 3 w 2694"/>
                        <a:gd name="T33" fmla="*/ 21 h 3162"/>
                        <a:gd name="T34" fmla="*/ 5 w 2694"/>
                        <a:gd name="T35" fmla="*/ 22 h 3162"/>
                        <a:gd name="T36" fmla="*/ 12 w 2694"/>
                        <a:gd name="T37" fmla="*/ 25 h 3162"/>
                        <a:gd name="T38" fmla="*/ 11 w 2694"/>
                        <a:gd name="T39" fmla="*/ 24 h 3162"/>
                        <a:gd name="T40" fmla="*/ 9 w 2694"/>
                        <a:gd name="T41" fmla="*/ 21 h 3162"/>
                        <a:gd name="T42" fmla="*/ 1 w 2694"/>
                        <a:gd name="T43" fmla="*/ 15 h 3162"/>
                        <a:gd name="T44" fmla="*/ 0 w 2694"/>
                        <a:gd name="T45" fmla="*/ 13 h 3162"/>
                        <a:gd name="T46" fmla="*/ 1 w 2694"/>
                        <a:gd name="T47" fmla="*/ 12 h 3162"/>
                        <a:gd name="T48" fmla="*/ 3 w 2694"/>
                        <a:gd name="T49" fmla="*/ 12 h 3162"/>
                        <a:gd name="T50" fmla="*/ 5 w 2694"/>
                        <a:gd name="T51" fmla="*/ 12 h 3162"/>
                        <a:gd name="T52" fmla="*/ 14 w 2694"/>
                        <a:gd name="T53" fmla="*/ 18 h 3162"/>
                        <a:gd name="T54" fmla="*/ 9 w 2694"/>
                        <a:gd name="T55" fmla="*/ 12 h 3162"/>
                        <a:gd name="T56" fmla="*/ 3 w 2694"/>
                        <a:gd name="T57" fmla="*/ 6 h 3162"/>
                        <a:gd name="T58" fmla="*/ 3 w 2694"/>
                        <a:gd name="T59" fmla="*/ 6 h 3162"/>
                        <a:gd name="T60" fmla="*/ 3 w 2694"/>
                        <a:gd name="T61" fmla="*/ 3 h 3162"/>
                        <a:gd name="T62" fmla="*/ 5 w 2694"/>
                        <a:gd name="T63" fmla="*/ 3 h 3162"/>
                        <a:gd name="T64" fmla="*/ 11 w 2694"/>
                        <a:gd name="T65" fmla="*/ 6 h 3162"/>
                        <a:gd name="T66" fmla="*/ 19 w 2694"/>
                        <a:gd name="T67" fmla="*/ 12 h 3162"/>
                        <a:gd name="T68" fmla="*/ 18 w 2694"/>
                        <a:gd name="T69" fmla="*/ 9 h 3162"/>
                        <a:gd name="T70" fmla="*/ 12 w 2694"/>
                        <a:gd name="T71" fmla="*/ 3 h 3162"/>
                        <a:gd name="T72" fmla="*/ 12 w 2694"/>
                        <a:gd name="T73" fmla="*/ 2 h 3162"/>
                        <a:gd name="T74" fmla="*/ 13 w 2694"/>
                        <a:gd name="T75" fmla="*/ 0 h 3162"/>
                        <a:gd name="T76" fmla="*/ 23 w 2694"/>
                        <a:gd name="T77" fmla="*/ 6 h 3162"/>
                        <a:gd name="T78" fmla="*/ 28 w 2694"/>
                        <a:gd name="T79" fmla="*/ 12 h 3162"/>
                        <a:gd name="T80" fmla="*/ 28 w 2694"/>
                        <a:gd name="T81" fmla="*/ 7 h 3162"/>
                        <a:gd name="T82" fmla="*/ 30 w 2694"/>
                        <a:gd name="T83" fmla="*/ 5 h 3162"/>
                        <a:gd name="T84" fmla="*/ 33 w 2694"/>
                        <a:gd name="T85" fmla="*/ 3 h 3162"/>
                        <a:gd name="T86" fmla="*/ 35 w 2694"/>
                        <a:gd name="T87" fmla="*/ 3 h 3162"/>
                        <a:gd name="T88" fmla="*/ 35 w 2694"/>
                        <a:gd name="T89" fmla="*/ 3 h 3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4"/>
                        <a:gd name="T136" fmla="*/ 0 h 3162"/>
                        <a:gd name="T137" fmla="*/ 2694 w 2694"/>
                        <a:gd name="T138" fmla="*/ 3162 h 3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4" h="3162">
                          <a:moveTo>
                            <a:pt x="2200" y="219"/>
                          </a:moveTo>
                          <a:lnTo>
                            <a:pt x="2200" y="576"/>
                          </a:lnTo>
                          <a:lnTo>
                            <a:pt x="2278" y="1021"/>
                          </a:lnTo>
                          <a:lnTo>
                            <a:pt x="2238" y="1508"/>
                          </a:lnTo>
                          <a:lnTo>
                            <a:pt x="2188" y="1814"/>
                          </a:lnTo>
                          <a:lnTo>
                            <a:pt x="2694" y="2290"/>
                          </a:lnTo>
                          <a:lnTo>
                            <a:pt x="2257" y="2826"/>
                          </a:lnTo>
                          <a:lnTo>
                            <a:pt x="2069" y="3162"/>
                          </a:lnTo>
                          <a:lnTo>
                            <a:pt x="1713" y="2736"/>
                          </a:lnTo>
                          <a:lnTo>
                            <a:pt x="1456" y="2468"/>
                          </a:lnTo>
                          <a:lnTo>
                            <a:pt x="1228" y="2428"/>
                          </a:lnTo>
                          <a:lnTo>
                            <a:pt x="1031" y="2280"/>
                          </a:lnTo>
                          <a:lnTo>
                            <a:pt x="882" y="2071"/>
                          </a:lnTo>
                          <a:lnTo>
                            <a:pt x="466" y="1784"/>
                          </a:lnTo>
                          <a:lnTo>
                            <a:pt x="151" y="1546"/>
                          </a:lnTo>
                          <a:lnTo>
                            <a:pt x="71" y="1407"/>
                          </a:lnTo>
                          <a:lnTo>
                            <a:pt x="130" y="1320"/>
                          </a:lnTo>
                          <a:lnTo>
                            <a:pt x="327" y="1377"/>
                          </a:lnTo>
                          <a:lnTo>
                            <a:pt x="784" y="1616"/>
                          </a:lnTo>
                          <a:lnTo>
                            <a:pt x="753" y="1508"/>
                          </a:lnTo>
                          <a:lnTo>
                            <a:pt x="525" y="1327"/>
                          </a:lnTo>
                          <a:lnTo>
                            <a:pt x="80" y="962"/>
                          </a:lnTo>
                          <a:lnTo>
                            <a:pt x="0" y="833"/>
                          </a:lnTo>
                          <a:lnTo>
                            <a:pt x="21" y="765"/>
                          </a:lnTo>
                          <a:lnTo>
                            <a:pt x="139" y="753"/>
                          </a:lnTo>
                          <a:lnTo>
                            <a:pt x="327" y="793"/>
                          </a:lnTo>
                          <a:lnTo>
                            <a:pt x="951" y="1120"/>
                          </a:lnTo>
                          <a:lnTo>
                            <a:pt x="576" y="734"/>
                          </a:lnTo>
                          <a:lnTo>
                            <a:pt x="219" y="445"/>
                          </a:lnTo>
                          <a:lnTo>
                            <a:pt x="130" y="327"/>
                          </a:lnTo>
                          <a:lnTo>
                            <a:pt x="170" y="208"/>
                          </a:lnTo>
                          <a:lnTo>
                            <a:pt x="348" y="219"/>
                          </a:lnTo>
                          <a:lnTo>
                            <a:pt x="704" y="417"/>
                          </a:lnTo>
                          <a:lnTo>
                            <a:pt x="1198" y="753"/>
                          </a:lnTo>
                          <a:lnTo>
                            <a:pt x="1129" y="555"/>
                          </a:lnTo>
                          <a:lnTo>
                            <a:pt x="803" y="208"/>
                          </a:lnTo>
                          <a:lnTo>
                            <a:pt x="784" y="71"/>
                          </a:lnTo>
                          <a:lnTo>
                            <a:pt x="852" y="0"/>
                          </a:lnTo>
                          <a:lnTo>
                            <a:pt x="1475" y="388"/>
                          </a:lnTo>
                          <a:lnTo>
                            <a:pt x="1812" y="744"/>
                          </a:lnTo>
                          <a:lnTo>
                            <a:pt x="1833" y="506"/>
                          </a:lnTo>
                          <a:lnTo>
                            <a:pt x="1922" y="297"/>
                          </a:lnTo>
                          <a:lnTo>
                            <a:pt x="2061" y="208"/>
                          </a:lnTo>
                          <a:lnTo>
                            <a:pt x="2200" y="219"/>
                          </a:lnTo>
                          <a:close/>
                        </a:path>
                      </a:pathLst>
                    </a:custGeom>
                    <a:solidFill>
                      <a:srgbClr val="FFDAD0"/>
                    </a:solidFill>
                    <a:ln w="9525">
                      <a:noFill/>
                      <a:round/>
                      <a:headEnd/>
                      <a:tailEnd/>
                    </a:ln>
                  </p:spPr>
                  <p:txBody>
                    <a:bodyPr/>
                    <a:lstStyle/>
                    <a:p>
                      <a:endParaRPr lang="id-ID"/>
                    </a:p>
                  </p:txBody>
                </p:sp>
                <p:sp>
                  <p:nvSpPr>
                    <p:cNvPr id="15492" name="Freeform 316"/>
                    <p:cNvSpPr>
                      <a:spLocks/>
                    </p:cNvSpPr>
                    <p:nvPr/>
                  </p:nvSpPr>
                  <p:spPr bwMode="auto">
                    <a:xfrm>
                      <a:off x="4967" y="2689"/>
                      <a:ext cx="614" cy="1145"/>
                    </a:xfrm>
                    <a:custGeom>
                      <a:avLst/>
                      <a:gdLst>
                        <a:gd name="T0" fmla="*/ 6 w 1228"/>
                        <a:gd name="T1" fmla="*/ 3 h 2291"/>
                        <a:gd name="T2" fmla="*/ 9 w 1228"/>
                        <a:gd name="T3" fmla="*/ 2 h 2291"/>
                        <a:gd name="T4" fmla="*/ 9 w 1228"/>
                        <a:gd name="T5" fmla="*/ 4 h 2291"/>
                        <a:gd name="T6" fmla="*/ 9 w 1228"/>
                        <a:gd name="T7" fmla="*/ 8 h 2291"/>
                        <a:gd name="T8" fmla="*/ 10 w 1228"/>
                        <a:gd name="T9" fmla="*/ 12 h 2291"/>
                        <a:gd name="T10" fmla="*/ 10 w 1228"/>
                        <a:gd name="T11" fmla="*/ 14 h 2291"/>
                        <a:gd name="T12" fmla="*/ 9 w 1228"/>
                        <a:gd name="T13" fmla="*/ 25 h 2291"/>
                        <a:gd name="T14" fmla="*/ 5 w 1228"/>
                        <a:gd name="T15" fmla="*/ 27 h 2291"/>
                        <a:gd name="T16" fmla="*/ 3 w 1228"/>
                        <a:gd name="T17" fmla="*/ 26 h 2291"/>
                        <a:gd name="T18" fmla="*/ 1 w 1228"/>
                        <a:gd name="T19" fmla="*/ 23 h 2291"/>
                        <a:gd name="T20" fmla="*/ 1 w 1228"/>
                        <a:gd name="T21" fmla="*/ 18 h 2291"/>
                        <a:gd name="T22" fmla="*/ 0 w 1228"/>
                        <a:gd name="T23" fmla="*/ 24 h 2291"/>
                        <a:gd name="T24" fmla="*/ 1 w 1228"/>
                        <a:gd name="T25" fmla="*/ 29 h 2291"/>
                        <a:gd name="T26" fmla="*/ 6 w 1228"/>
                        <a:gd name="T27" fmla="*/ 31 h 2291"/>
                        <a:gd name="T28" fmla="*/ 10 w 1228"/>
                        <a:gd name="T29" fmla="*/ 30 h 2291"/>
                        <a:gd name="T30" fmla="*/ 17 w 1228"/>
                        <a:gd name="T31" fmla="*/ 35 h 2291"/>
                        <a:gd name="T32" fmla="*/ 19 w 1228"/>
                        <a:gd name="T33" fmla="*/ 32 h 2291"/>
                        <a:gd name="T34" fmla="*/ 10 w 1228"/>
                        <a:gd name="T35" fmla="*/ 25 h 2291"/>
                        <a:gd name="T36" fmla="*/ 12 w 1228"/>
                        <a:gd name="T37" fmla="*/ 15 h 2291"/>
                        <a:gd name="T38" fmla="*/ 12 w 1228"/>
                        <a:gd name="T39" fmla="*/ 11 h 2291"/>
                        <a:gd name="T40" fmla="*/ 11 w 1228"/>
                        <a:gd name="T41" fmla="*/ 6 h 2291"/>
                        <a:gd name="T42" fmla="*/ 11 w 1228"/>
                        <a:gd name="T43" fmla="*/ 0 h 2291"/>
                        <a:gd name="T44" fmla="*/ 10 w 1228"/>
                        <a:gd name="T45" fmla="*/ 0 h 2291"/>
                        <a:gd name="T46" fmla="*/ 6 w 1228"/>
                        <a:gd name="T47" fmla="*/ 1 h 2291"/>
                        <a:gd name="T48" fmla="*/ 6 w 1228"/>
                        <a:gd name="T49" fmla="*/ 3 h 2291"/>
                        <a:gd name="T50" fmla="*/ 6 w 1228"/>
                        <a:gd name="T51" fmla="*/ 3 h 2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8"/>
                        <a:gd name="T79" fmla="*/ 0 h 2291"/>
                        <a:gd name="T80" fmla="*/ 1228 w 1228"/>
                        <a:gd name="T81" fmla="*/ 2291 h 2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8" h="2291">
                          <a:moveTo>
                            <a:pt x="398" y="219"/>
                          </a:moveTo>
                          <a:lnTo>
                            <a:pt x="516" y="190"/>
                          </a:lnTo>
                          <a:lnTo>
                            <a:pt x="565" y="287"/>
                          </a:lnTo>
                          <a:lnTo>
                            <a:pt x="575" y="555"/>
                          </a:lnTo>
                          <a:lnTo>
                            <a:pt x="645" y="814"/>
                          </a:lnTo>
                          <a:lnTo>
                            <a:pt x="624" y="913"/>
                          </a:lnTo>
                          <a:lnTo>
                            <a:pt x="537" y="1607"/>
                          </a:lnTo>
                          <a:lnTo>
                            <a:pt x="377" y="1765"/>
                          </a:lnTo>
                          <a:lnTo>
                            <a:pt x="238" y="1706"/>
                          </a:lnTo>
                          <a:lnTo>
                            <a:pt x="90" y="1498"/>
                          </a:lnTo>
                          <a:lnTo>
                            <a:pt x="31" y="1179"/>
                          </a:lnTo>
                          <a:lnTo>
                            <a:pt x="0" y="1548"/>
                          </a:lnTo>
                          <a:lnTo>
                            <a:pt x="111" y="1884"/>
                          </a:lnTo>
                          <a:lnTo>
                            <a:pt x="426" y="1993"/>
                          </a:lnTo>
                          <a:lnTo>
                            <a:pt x="685" y="1983"/>
                          </a:lnTo>
                          <a:lnTo>
                            <a:pt x="1071" y="2291"/>
                          </a:lnTo>
                          <a:lnTo>
                            <a:pt x="1228" y="2092"/>
                          </a:lnTo>
                          <a:lnTo>
                            <a:pt x="694" y="1635"/>
                          </a:lnTo>
                          <a:lnTo>
                            <a:pt x="803" y="1012"/>
                          </a:lnTo>
                          <a:lnTo>
                            <a:pt x="793" y="734"/>
                          </a:lnTo>
                          <a:lnTo>
                            <a:pt x="732" y="407"/>
                          </a:lnTo>
                          <a:lnTo>
                            <a:pt x="744" y="0"/>
                          </a:lnTo>
                          <a:lnTo>
                            <a:pt x="594" y="0"/>
                          </a:lnTo>
                          <a:lnTo>
                            <a:pt x="417" y="110"/>
                          </a:lnTo>
                          <a:lnTo>
                            <a:pt x="398" y="219"/>
                          </a:lnTo>
                          <a:close/>
                        </a:path>
                      </a:pathLst>
                    </a:custGeom>
                    <a:solidFill>
                      <a:srgbClr val="FFC2B0"/>
                    </a:solidFill>
                    <a:ln w="9525">
                      <a:noFill/>
                      <a:round/>
                      <a:headEnd/>
                      <a:tailEnd/>
                    </a:ln>
                  </p:spPr>
                  <p:txBody>
                    <a:bodyPr/>
                    <a:lstStyle/>
                    <a:p>
                      <a:endParaRPr lang="id-ID"/>
                    </a:p>
                  </p:txBody>
                </p:sp>
                <p:sp>
                  <p:nvSpPr>
                    <p:cNvPr id="15493" name="Freeform 317"/>
                    <p:cNvSpPr>
                      <a:spLocks/>
                    </p:cNvSpPr>
                    <p:nvPr/>
                  </p:nvSpPr>
                  <p:spPr bwMode="auto">
                    <a:xfrm>
                      <a:off x="5086" y="3734"/>
                      <a:ext cx="297" cy="401"/>
                    </a:xfrm>
                    <a:custGeom>
                      <a:avLst/>
                      <a:gdLst>
                        <a:gd name="T0" fmla="*/ 0 w 595"/>
                        <a:gd name="T1" fmla="*/ 0 h 802"/>
                        <a:gd name="T2" fmla="*/ 6 w 595"/>
                        <a:gd name="T3" fmla="*/ 13 h 802"/>
                        <a:gd name="T4" fmla="*/ 9 w 595"/>
                        <a:gd name="T5" fmla="*/ 7 h 802"/>
                        <a:gd name="T6" fmla="*/ 0 w 595"/>
                        <a:gd name="T7" fmla="*/ 0 h 802"/>
                        <a:gd name="T8" fmla="*/ 0 w 595"/>
                        <a:gd name="T9" fmla="*/ 0 h 802"/>
                        <a:gd name="T10" fmla="*/ 0 60000 65536"/>
                        <a:gd name="T11" fmla="*/ 0 60000 65536"/>
                        <a:gd name="T12" fmla="*/ 0 60000 65536"/>
                        <a:gd name="T13" fmla="*/ 0 60000 65536"/>
                        <a:gd name="T14" fmla="*/ 0 60000 65536"/>
                        <a:gd name="T15" fmla="*/ 0 w 595"/>
                        <a:gd name="T16" fmla="*/ 0 h 802"/>
                        <a:gd name="T17" fmla="*/ 595 w 595"/>
                        <a:gd name="T18" fmla="*/ 802 h 802"/>
                      </a:gdLst>
                      <a:ahLst/>
                      <a:cxnLst>
                        <a:cxn ang="T10">
                          <a:pos x="T0" y="T1"/>
                        </a:cxn>
                        <a:cxn ang="T11">
                          <a:pos x="T2" y="T3"/>
                        </a:cxn>
                        <a:cxn ang="T12">
                          <a:pos x="T4" y="T5"/>
                        </a:cxn>
                        <a:cxn ang="T13">
                          <a:pos x="T6" y="T7"/>
                        </a:cxn>
                        <a:cxn ang="T14">
                          <a:pos x="T8" y="T9"/>
                        </a:cxn>
                      </a:cxnLst>
                      <a:rect l="T15" t="T16" r="T17" b="T18"/>
                      <a:pathLst>
                        <a:path w="595" h="802">
                          <a:moveTo>
                            <a:pt x="0" y="0"/>
                          </a:moveTo>
                          <a:lnTo>
                            <a:pt x="407" y="802"/>
                          </a:lnTo>
                          <a:lnTo>
                            <a:pt x="595" y="505"/>
                          </a:lnTo>
                          <a:lnTo>
                            <a:pt x="0" y="0"/>
                          </a:lnTo>
                          <a:close/>
                        </a:path>
                      </a:pathLst>
                    </a:custGeom>
                    <a:solidFill>
                      <a:srgbClr val="FFC2B0"/>
                    </a:solidFill>
                    <a:ln w="9525">
                      <a:noFill/>
                      <a:round/>
                      <a:headEnd/>
                      <a:tailEnd/>
                    </a:ln>
                  </p:spPr>
                  <p:txBody>
                    <a:bodyPr/>
                    <a:lstStyle/>
                    <a:p>
                      <a:endParaRPr lang="id-ID"/>
                    </a:p>
                  </p:txBody>
                </p:sp>
                <p:sp>
                  <p:nvSpPr>
                    <p:cNvPr id="15494" name="Freeform 318"/>
                    <p:cNvSpPr>
                      <a:spLocks/>
                    </p:cNvSpPr>
                    <p:nvPr/>
                  </p:nvSpPr>
                  <p:spPr bwMode="auto">
                    <a:xfrm>
                      <a:off x="4630" y="2585"/>
                      <a:ext cx="520" cy="490"/>
                    </a:xfrm>
                    <a:custGeom>
                      <a:avLst/>
                      <a:gdLst>
                        <a:gd name="T0" fmla="*/ 0 w 1039"/>
                        <a:gd name="T1" fmla="*/ 0 h 981"/>
                        <a:gd name="T2" fmla="*/ 10 w 1039"/>
                        <a:gd name="T3" fmla="*/ 8 h 981"/>
                        <a:gd name="T4" fmla="*/ 15 w 1039"/>
                        <a:gd name="T5" fmla="*/ 15 h 981"/>
                        <a:gd name="T6" fmla="*/ 17 w 1039"/>
                        <a:gd name="T7" fmla="*/ 13 h 981"/>
                        <a:gd name="T8" fmla="*/ 11 w 1039"/>
                        <a:gd name="T9" fmla="*/ 6 h 981"/>
                        <a:gd name="T10" fmla="*/ 3 w 1039"/>
                        <a:gd name="T11" fmla="*/ 0 h 981"/>
                        <a:gd name="T12" fmla="*/ 1 w 1039"/>
                        <a:gd name="T13" fmla="*/ 0 h 981"/>
                        <a:gd name="T14" fmla="*/ 0 w 1039"/>
                        <a:gd name="T15" fmla="*/ 0 h 981"/>
                        <a:gd name="T16" fmla="*/ 0 w 1039"/>
                        <a:gd name="T17" fmla="*/ 0 h 9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9"/>
                        <a:gd name="T28" fmla="*/ 0 h 981"/>
                        <a:gd name="T29" fmla="*/ 1039 w 1039"/>
                        <a:gd name="T30" fmla="*/ 981 h 9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9" h="981">
                          <a:moveTo>
                            <a:pt x="0" y="59"/>
                          </a:moveTo>
                          <a:lnTo>
                            <a:pt x="623" y="534"/>
                          </a:lnTo>
                          <a:lnTo>
                            <a:pt x="920" y="981"/>
                          </a:lnTo>
                          <a:lnTo>
                            <a:pt x="1039" y="842"/>
                          </a:lnTo>
                          <a:lnTo>
                            <a:pt x="672" y="397"/>
                          </a:lnTo>
                          <a:lnTo>
                            <a:pt x="148" y="40"/>
                          </a:lnTo>
                          <a:lnTo>
                            <a:pt x="49" y="0"/>
                          </a:lnTo>
                          <a:lnTo>
                            <a:pt x="0" y="59"/>
                          </a:lnTo>
                          <a:close/>
                        </a:path>
                      </a:pathLst>
                    </a:custGeom>
                    <a:solidFill>
                      <a:srgbClr val="FFC2B0"/>
                    </a:solidFill>
                    <a:ln w="9525">
                      <a:noFill/>
                      <a:round/>
                      <a:headEnd/>
                      <a:tailEnd/>
                    </a:ln>
                  </p:spPr>
                  <p:txBody>
                    <a:bodyPr/>
                    <a:lstStyle/>
                    <a:p>
                      <a:endParaRPr lang="id-ID"/>
                    </a:p>
                  </p:txBody>
                </p:sp>
                <p:sp>
                  <p:nvSpPr>
                    <p:cNvPr id="15495" name="Freeform 319"/>
                    <p:cNvSpPr>
                      <a:spLocks/>
                    </p:cNvSpPr>
                    <p:nvPr/>
                  </p:nvSpPr>
                  <p:spPr bwMode="auto">
                    <a:xfrm>
                      <a:off x="4319" y="2684"/>
                      <a:ext cx="598" cy="490"/>
                    </a:xfrm>
                    <a:custGeom>
                      <a:avLst/>
                      <a:gdLst>
                        <a:gd name="T0" fmla="*/ 0 w 1198"/>
                        <a:gd name="T1" fmla="*/ 0 h 981"/>
                        <a:gd name="T2" fmla="*/ 12 w 1198"/>
                        <a:gd name="T3" fmla="*/ 7 h 981"/>
                        <a:gd name="T4" fmla="*/ 17 w 1198"/>
                        <a:gd name="T5" fmla="*/ 15 h 981"/>
                        <a:gd name="T6" fmla="*/ 18 w 1198"/>
                        <a:gd name="T7" fmla="*/ 13 h 981"/>
                        <a:gd name="T8" fmla="*/ 15 w 1198"/>
                        <a:gd name="T9" fmla="*/ 8 h 981"/>
                        <a:gd name="T10" fmla="*/ 10 w 1198"/>
                        <a:gd name="T11" fmla="*/ 4 h 981"/>
                        <a:gd name="T12" fmla="*/ 4 w 1198"/>
                        <a:gd name="T13" fmla="*/ 1 h 981"/>
                        <a:gd name="T14" fmla="*/ 0 w 1198"/>
                        <a:gd name="T15" fmla="*/ 0 h 981"/>
                        <a:gd name="T16" fmla="*/ 0 w 1198"/>
                        <a:gd name="T17" fmla="*/ 0 h 981"/>
                        <a:gd name="T18" fmla="*/ 0 w 1198"/>
                        <a:gd name="T19" fmla="*/ 0 h 9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8"/>
                        <a:gd name="T31" fmla="*/ 0 h 981"/>
                        <a:gd name="T32" fmla="*/ 1198 w 1198"/>
                        <a:gd name="T33" fmla="*/ 981 h 9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8" h="981">
                          <a:moveTo>
                            <a:pt x="0" y="39"/>
                          </a:moveTo>
                          <a:lnTo>
                            <a:pt x="781" y="496"/>
                          </a:lnTo>
                          <a:lnTo>
                            <a:pt x="1108" y="981"/>
                          </a:lnTo>
                          <a:lnTo>
                            <a:pt x="1198" y="842"/>
                          </a:lnTo>
                          <a:lnTo>
                            <a:pt x="981" y="564"/>
                          </a:lnTo>
                          <a:lnTo>
                            <a:pt x="684" y="317"/>
                          </a:lnTo>
                          <a:lnTo>
                            <a:pt x="317" y="70"/>
                          </a:lnTo>
                          <a:lnTo>
                            <a:pt x="59" y="0"/>
                          </a:lnTo>
                          <a:lnTo>
                            <a:pt x="0" y="39"/>
                          </a:lnTo>
                          <a:close/>
                        </a:path>
                      </a:pathLst>
                    </a:custGeom>
                    <a:solidFill>
                      <a:srgbClr val="FFC2B0"/>
                    </a:solidFill>
                    <a:ln w="9525">
                      <a:noFill/>
                      <a:round/>
                      <a:headEnd/>
                      <a:tailEnd/>
                    </a:ln>
                  </p:spPr>
                  <p:txBody>
                    <a:bodyPr/>
                    <a:lstStyle/>
                    <a:p>
                      <a:endParaRPr lang="id-ID"/>
                    </a:p>
                  </p:txBody>
                </p:sp>
                <p:sp>
                  <p:nvSpPr>
                    <p:cNvPr id="15496" name="Freeform 320"/>
                    <p:cNvSpPr>
                      <a:spLocks/>
                    </p:cNvSpPr>
                    <p:nvPr/>
                  </p:nvSpPr>
                  <p:spPr bwMode="auto">
                    <a:xfrm>
                      <a:off x="4338" y="2986"/>
                      <a:ext cx="446" cy="332"/>
                    </a:xfrm>
                    <a:custGeom>
                      <a:avLst/>
                      <a:gdLst>
                        <a:gd name="T0" fmla="*/ 0 w 891"/>
                        <a:gd name="T1" fmla="*/ 0 h 664"/>
                        <a:gd name="T2" fmla="*/ 11 w 891"/>
                        <a:gd name="T3" fmla="*/ 7 h 664"/>
                        <a:gd name="T4" fmla="*/ 14 w 891"/>
                        <a:gd name="T5" fmla="*/ 10 h 664"/>
                        <a:gd name="T6" fmla="*/ 14 w 891"/>
                        <a:gd name="T7" fmla="*/ 10 h 664"/>
                        <a:gd name="T8" fmla="*/ 11 w 891"/>
                        <a:gd name="T9" fmla="*/ 5 h 664"/>
                        <a:gd name="T10" fmla="*/ 8 w 891"/>
                        <a:gd name="T11" fmla="*/ 3 h 664"/>
                        <a:gd name="T12" fmla="*/ 6 w 891"/>
                        <a:gd name="T13" fmla="*/ 3 h 664"/>
                        <a:gd name="T14" fmla="*/ 0 w 891"/>
                        <a:gd name="T15" fmla="*/ 0 h 664"/>
                        <a:gd name="T16" fmla="*/ 0 w 891"/>
                        <a:gd name="T17" fmla="*/ 0 h 6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664"/>
                        <a:gd name="T29" fmla="*/ 891 w 891"/>
                        <a:gd name="T30" fmla="*/ 664 h 6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664">
                          <a:moveTo>
                            <a:pt x="0" y="0"/>
                          </a:moveTo>
                          <a:lnTo>
                            <a:pt x="673" y="476"/>
                          </a:lnTo>
                          <a:lnTo>
                            <a:pt x="861" y="664"/>
                          </a:lnTo>
                          <a:lnTo>
                            <a:pt x="891" y="605"/>
                          </a:lnTo>
                          <a:lnTo>
                            <a:pt x="682" y="367"/>
                          </a:lnTo>
                          <a:lnTo>
                            <a:pt x="494" y="228"/>
                          </a:lnTo>
                          <a:lnTo>
                            <a:pt x="327" y="139"/>
                          </a:lnTo>
                          <a:lnTo>
                            <a:pt x="0" y="0"/>
                          </a:lnTo>
                          <a:close/>
                        </a:path>
                      </a:pathLst>
                    </a:custGeom>
                    <a:solidFill>
                      <a:srgbClr val="FFC2B0"/>
                    </a:solidFill>
                    <a:ln w="9525">
                      <a:noFill/>
                      <a:round/>
                      <a:headEnd/>
                      <a:tailEnd/>
                    </a:ln>
                  </p:spPr>
                  <p:txBody>
                    <a:bodyPr/>
                    <a:lstStyle/>
                    <a:p>
                      <a:endParaRPr lang="id-ID"/>
                    </a:p>
                  </p:txBody>
                </p:sp>
                <p:sp>
                  <p:nvSpPr>
                    <p:cNvPr id="15497" name="Freeform 321"/>
                    <p:cNvSpPr>
                      <a:spLocks/>
                    </p:cNvSpPr>
                    <p:nvPr/>
                  </p:nvSpPr>
                  <p:spPr bwMode="auto">
                    <a:xfrm>
                      <a:off x="4203" y="2563"/>
                      <a:ext cx="952" cy="1100"/>
                    </a:xfrm>
                    <a:custGeom>
                      <a:avLst/>
                      <a:gdLst>
                        <a:gd name="T0" fmla="*/ 23 w 1905"/>
                        <a:gd name="T1" fmla="*/ 5 h 2200"/>
                        <a:gd name="T2" fmla="*/ 12 w 1905"/>
                        <a:gd name="T3" fmla="*/ 1 h 2200"/>
                        <a:gd name="T4" fmla="*/ 13 w 1905"/>
                        <a:gd name="T5" fmla="*/ 4 h 2200"/>
                        <a:gd name="T6" fmla="*/ 11 w 1905"/>
                        <a:gd name="T7" fmla="*/ 5 h 2200"/>
                        <a:gd name="T8" fmla="*/ 3 w 1905"/>
                        <a:gd name="T9" fmla="*/ 3 h 2200"/>
                        <a:gd name="T10" fmla="*/ 2 w 1905"/>
                        <a:gd name="T11" fmla="*/ 6 h 2200"/>
                        <a:gd name="T12" fmla="*/ 12 w 1905"/>
                        <a:gd name="T13" fmla="*/ 15 h 2200"/>
                        <a:gd name="T14" fmla="*/ 1 w 1905"/>
                        <a:gd name="T15" fmla="*/ 12 h 2200"/>
                        <a:gd name="T16" fmla="*/ 0 w 1905"/>
                        <a:gd name="T17" fmla="*/ 14 h 2200"/>
                        <a:gd name="T18" fmla="*/ 9 w 1905"/>
                        <a:gd name="T19" fmla="*/ 22 h 2200"/>
                        <a:gd name="T20" fmla="*/ 7 w 1905"/>
                        <a:gd name="T21" fmla="*/ 22 h 2200"/>
                        <a:gd name="T22" fmla="*/ 1 w 1905"/>
                        <a:gd name="T23" fmla="*/ 21 h 2200"/>
                        <a:gd name="T24" fmla="*/ 4 w 1905"/>
                        <a:gd name="T25" fmla="*/ 26 h 2200"/>
                        <a:gd name="T26" fmla="*/ 15 w 1905"/>
                        <a:gd name="T27" fmla="*/ 34 h 2200"/>
                        <a:gd name="T28" fmla="*/ 9 w 1905"/>
                        <a:gd name="T29" fmla="*/ 29 h 2200"/>
                        <a:gd name="T30" fmla="*/ 3 w 1905"/>
                        <a:gd name="T31" fmla="*/ 23 h 2200"/>
                        <a:gd name="T32" fmla="*/ 3 w 1905"/>
                        <a:gd name="T33" fmla="*/ 22 h 2200"/>
                        <a:gd name="T34" fmla="*/ 8 w 1905"/>
                        <a:gd name="T35" fmla="*/ 24 h 2200"/>
                        <a:gd name="T36" fmla="*/ 14 w 1905"/>
                        <a:gd name="T37" fmla="*/ 26 h 2200"/>
                        <a:gd name="T38" fmla="*/ 12 w 1905"/>
                        <a:gd name="T39" fmla="*/ 22 h 2200"/>
                        <a:gd name="T40" fmla="*/ 1 w 1905"/>
                        <a:gd name="T41" fmla="*/ 14 h 2200"/>
                        <a:gd name="T42" fmla="*/ 2 w 1905"/>
                        <a:gd name="T43" fmla="*/ 13 h 2200"/>
                        <a:gd name="T44" fmla="*/ 9 w 1905"/>
                        <a:gd name="T45" fmla="*/ 15 h 2200"/>
                        <a:gd name="T46" fmla="*/ 18 w 1905"/>
                        <a:gd name="T47" fmla="*/ 22 h 2200"/>
                        <a:gd name="T48" fmla="*/ 15 w 1905"/>
                        <a:gd name="T49" fmla="*/ 17 h 2200"/>
                        <a:gd name="T50" fmla="*/ 5 w 1905"/>
                        <a:gd name="T51" fmla="*/ 7 h 2200"/>
                        <a:gd name="T52" fmla="*/ 3 w 1905"/>
                        <a:gd name="T53" fmla="*/ 5 h 2200"/>
                        <a:gd name="T54" fmla="*/ 5 w 1905"/>
                        <a:gd name="T55" fmla="*/ 4 h 2200"/>
                        <a:gd name="T56" fmla="*/ 14 w 1905"/>
                        <a:gd name="T57" fmla="*/ 9 h 2200"/>
                        <a:gd name="T58" fmla="*/ 22 w 1905"/>
                        <a:gd name="T59" fmla="*/ 17 h 2200"/>
                        <a:gd name="T60" fmla="*/ 22 w 1905"/>
                        <a:gd name="T61" fmla="*/ 13 h 2200"/>
                        <a:gd name="T62" fmla="*/ 15 w 1905"/>
                        <a:gd name="T63" fmla="*/ 4 h 2200"/>
                        <a:gd name="T64" fmla="*/ 13 w 1905"/>
                        <a:gd name="T65" fmla="*/ 2 h 2200"/>
                        <a:gd name="T66" fmla="*/ 18 w 1905"/>
                        <a:gd name="T67" fmla="*/ 4 h 2200"/>
                        <a:gd name="T68" fmla="*/ 29 w 1905"/>
                        <a:gd name="T69" fmla="*/ 14 h 2200"/>
                        <a:gd name="T70" fmla="*/ 28 w 1905"/>
                        <a:gd name="T71" fmla="*/ 10 h 2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5"/>
                        <a:gd name="T109" fmla="*/ 0 h 2200"/>
                        <a:gd name="T110" fmla="*/ 1905 w 1905"/>
                        <a:gd name="T111" fmla="*/ 2200 h 2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5" h="2200">
                          <a:moveTo>
                            <a:pt x="1850" y="696"/>
                          </a:moveTo>
                          <a:lnTo>
                            <a:pt x="1502" y="354"/>
                          </a:lnTo>
                          <a:lnTo>
                            <a:pt x="903" y="0"/>
                          </a:lnTo>
                          <a:lnTo>
                            <a:pt x="806" y="48"/>
                          </a:lnTo>
                          <a:lnTo>
                            <a:pt x="793" y="131"/>
                          </a:lnTo>
                          <a:lnTo>
                            <a:pt x="840" y="278"/>
                          </a:lnTo>
                          <a:lnTo>
                            <a:pt x="1201" y="730"/>
                          </a:lnTo>
                          <a:lnTo>
                            <a:pt x="717" y="375"/>
                          </a:lnTo>
                          <a:lnTo>
                            <a:pt x="348" y="222"/>
                          </a:lnTo>
                          <a:lnTo>
                            <a:pt x="202" y="215"/>
                          </a:lnTo>
                          <a:lnTo>
                            <a:pt x="139" y="299"/>
                          </a:lnTo>
                          <a:lnTo>
                            <a:pt x="167" y="411"/>
                          </a:lnTo>
                          <a:lnTo>
                            <a:pt x="333" y="597"/>
                          </a:lnTo>
                          <a:lnTo>
                            <a:pt x="785" y="1002"/>
                          </a:lnTo>
                          <a:lnTo>
                            <a:pt x="264" y="772"/>
                          </a:lnTo>
                          <a:lnTo>
                            <a:pt x="84" y="772"/>
                          </a:lnTo>
                          <a:lnTo>
                            <a:pt x="0" y="835"/>
                          </a:lnTo>
                          <a:lnTo>
                            <a:pt x="6" y="939"/>
                          </a:lnTo>
                          <a:lnTo>
                            <a:pt x="110" y="1052"/>
                          </a:lnTo>
                          <a:lnTo>
                            <a:pt x="639" y="1447"/>
                          </a:lnTo>
                          <a:lnTo>
                            <a:pt x="757" y="1588"/>
                          </a:lnTo>
                          <a:lnTo>
                            <a:pt x="508" y="1447"/>
                          </a:lnTo>
                          <a:lnTo>
                            <a:pt x="202" y="1342"/>
                          </a:lnTo>
                          <a:lnTo>
                            <a:pt x="97" y="1392"/>
                          </a:lnTo>
                          <a:lnTo>
                            <a:pt x="97" y="1512"/>
                          </a:lnTo>
                          <a:lnTo>
                            <a:pt x="299" y="1727"/>
                          </a:lnTo>
                          <a:lnTo>
                            <a:pt x="814" y="2109"/>
                          </a:lnTo>
                          <a:lnTo>
                            <a:pt x="987" y="2200"/>
                          </a:lnTo>
                          <a:lnTo>
                            <a:pt x="952" y="2067"/>
                          </a:lnTo>
                          <a:lnTo>
                            <a:pt x="626" y="1879"/>
                          </a:lnTo>
                          <a:lnTo>
                            <a:pt x="340" y="1669"/>
                          </a:lnTo>
                          <a:lnTo>
                            <a:pt x="194" y="1517"/>
                          </a:lnTo>
                          <a:lnTo>
                            <a:pt x="181" y="1462"/>
                          </a:lnTo>
                          <a:lnTo>
                            <a:pt x="207" y="1426"/>
                          </a:lnTo>
                          <a:lnTo>
                            <a:pt x="312" y="1434"/>
                          </a:lnTo>
                          <a:lnTo>
                            <a:pt x="563" y="1546"/>
                          </a:lnTo>
                          <a:lnTo>
                            <a:pt x="840" y="1727"/>
                          </a:lnTo>
                          <a:lnTo>
                            <a:pt x="903" y="1706"/>
                          </a:lnTo>
                          <a:lnTo>
                            <a:pt x="918" y="1601"/>
                          </a:lnTo>
                          <a:lnTo>
                            <a:pt x="793" y="1455"/>
                          </a:lnTo>
                          <a:lnTo>
                            <a:pt x="361" y="1162"/>
                          </a:lnTo>
                          <a:lnTo>
                            <a:pt x="89" y="932"/>
                          </a:lnTo>
                          <a:lnTo>
                            <a:pt x="76" y="863"/>
                          </a:lnTo>
                          <a:lnTo>
                            <a:pt x="131" y="835"/>
                          </a:lnTo>
                          <a:lnTo>
                            <a:pt x="272" y="856"/>
                          </a:lnTo>
                          <a:lnTo>
                            <a:pt x="605" y="1015"/>
                          </a:lnTo>
                          <a:lnTo>
                            <a:pt x="911" y="1211"/>
                          </a:lnTo>
                          <a:lnTo>
                            <a:pt x="1154" y="1455"/>
                          </a:lnTo>
                          <a:lnTo>
                            <a:pt x="1201" y="1407"/>
                          </a:lnTo>
                          <a:lnTo>
                            <a:pt x="987" y="1080"/>
                          </a:lnTo>
                          <a:lnTo>
                            <a:pt x="667" y="764"/>
                          </a:lnTo>
                          <a:lnTo>
                            <a:pt x="333" y="508"/>
                          </a:lnTo>
                          <a:lnTo>
                            <a:pt x="223" y="382"/>
                          </a:lnTo>
                          <a:lnTo>
                            <a:pt x="228" y="333"/>
                          </a:lnTo>
                          <a:lnTo>
                            <a:pt x="278" y="306"/>
                          </a:lnTo>
                          <a:lnTo>
                            <a:pt x="340" y="306"/>
                          </a:lnTo>
                          <a:lnTo>
                            <a:pt x="605" y="416"/>
                          </a:lnTo>
                          <a:lnTo>
                            <a:pt x="945" y="626"/>
                          </a:lnTo>
                          <a:lnTo>
                            <a:pt x="1243" y="877"/>
                          </a:lnTo>
                          <a:lnTo>
                            <a:pt x="1432" y="1133"/>
                          </a:lnTo>
                          <a:lnTo>
                            <a:pt x="1468" y="1031"/>
                          </a:lnTo>
                          <a:lnTo>
                            <a:pt x="1418" y="856"/>
                          </a:lnTo>
                          <a:lnTo>
                            <a:pt x="1287" y="633"/>
                          </a:lnTo>
                          <a:lnTo>
                            <a:pt x="960" y="319"/>
                          </a:lnTo>
                          <a:lnTo>
                            <a:pt x="869" y="194"/>
                          </a:lnTo>
                          <a:lnTo>
                            <a:pt x="869" y="131"/>
                          </a:lnTo>
                          <a:lnTo>
                            <a:pt x="918" y="89"/>
                          </a:lnTo>
                          <a:lnTo>
                            <a:pt x="1188" y="257"/>
                          </a:lnTo>
                          <a:lnTo>
                            <a:pt x="1528" y="515"/>
                          </a:lnTo>
                          <a:lnTo>
                            <a:pt x="1905" y="947"/>
                          </a:lnTo>
                          <a:lnTo>
                            <a:pt x="1850" y="696"/>
                          </a:lnTo>
                          <a:close/>
                        </a:path>
                      </a:pathLst>
                    </a:custGeom>
                    <a:solidFill>
                      <a:srgbClr val="000000"/>
                    </a:solidFill>
                    <a:ln w="9525">
                      <a:noFill/>
                      <a:round/>
                      <a:headEnd/>
                      <a:tailEnd/>
                    </a:ln>
                  </p:spPr>
                  <p:txBody>
                    <a:bodyPr/>
                    <a:lstStyle/>
                    <a:p>
                      <a:endParaRPr lang="id-ID"/>
                    </a:p>
                  </p:txBody>
                </p:sp>
                <p:sp>
                  <p:nvSpPr>
                    <p:cNvPr id="15498" name="Freeform 322"/>
                    <p:cNvSpPr>
                      <a:spLocks/>
                    </p:cNvSpPr>
                    <p:nvPr/>
                  </p:nvSpPr>
                  <p:spPr bwMode="auto">
                    <a:xfrm>
                      <a:off x="5124" y="3757"/>
                      <a:ext cx="264" cy="293"/>
                    </a:xfrm>
                    <a:custGeom>
                      <a:avLst/>
                      <a:gdLst>
                        <a:gd name="T0" fmla="*/ 0 w 529"/>
                        <a:gd name="T1" fmla="*/ 0 h 586"/>
                        <a:gd name="T2" fmla="*/ 8 w 529"/>
                        <a:gd name="T3" fmla="*/ 6 h 586"/>
                        <a:gd name="T4" fmla="*/ 6 w 529"/>
                        <a:gd name="T5" fmla="*/ 9 h 586"/>
                        <a:gd name="T6" fmla="*/ 0 w 529"/>
                        <a:gd name="T7" fmla="*/ 0 h 586"/>
                        <a:gd name="T8" fmla="*/ 0 w 529"/>
                        <a:gd name="T9" fmla="*/ 0 h 586"/>
                        <a:gd name="T10" fmla="*/ 0 60000 65536"/>
                        <a:gd name="T11" fmla="*/ 0 60000 65536"/>
                        <a:gd name="T12" fmla="*/ 0 60000 65536"/>
                        <a:gd name="T13" fmla="*/ 0 60000 65536"/>
                        <a:gd name="T14" fmla="*/ 0 60000 65536"/>
                        <a:gd name="T15" fmla="*/ 0 w 529"/>
                        <a:gd name="T16" fmla="*/ 0 h 586"/>
                        <a:gd name="T17" fmla="*/ 529 w 529"/>
                        <a:gd name="T18" fmla="*/ 586 h 586"/>
                      </a:gdLst>
                      <a:ahLst/>
                      <a:cxnLst>
                        <a:cxn ang="T10">
                          <a:pos x="T0" y="T1"/>
                        </a:cxn>
                        <a:cxn ang="T11">
                          <a:pos x="T2" y="T3"/>
                        </a:cxn>
                        <a:cxn ang="T12">
                          <a:pos x="T4" y="T5"/>
                        </a:cxn>
                        <a:cxn ang="T13">
                          <a:pos x="T6" y="T7"/>
                        </a:cxn>
                        <a:cxn ang="T14">
                          <a:pos x="T8" y="T9"/>
                        </a:cxn>
                      </a:cxnLst>
                      <a:rect l="T15" t="T16" r="T17" b="T18"/>
                      <a:pathLst>
                        <a:path w="529" h="586">
                          <a:moveTo>
                            <a:pt x="0" y="0"/>
                          </a:moveTo>
                          <a:lnTo>
                            <a:pt x="529" y="411"/>
                          </a:lnTo>
                          <a:lnTo>
                            <a:pt x="439" y="586"/>
                          </a:lnTo>
                          <a:lnTo>
                            <a:pt x="0" y="0"/>
                          </a:lnTo>
                          <a:close/>
                        </a:path>
                      </a:pathLst>
                    </a:custGeom>
                    <a:solidFill>
                      <a:srgbClr val="000000"/>
                    </a:solidFill>
                    <a:ln w="9525">
                      <a:noFill/>
                      <a:round/>
                      <a:headEnd/>
                      <a:tailEnd/>
                    </a:ln>
                  </p:spPr>
                  <p:txBody>
                    <a:bodyPr/>
                    <a:lstStyle/>
                    <a:p>
                      <a:endParaRPr lang="id-ID"/>
                    </a:p>
                  </p:txBody>
                </p:sp>
              </p:grpSp>
            </p:grpSp>
            <p:grpSp>
              <p:nvGrpSpPr>
                <p:cNvPr id="12" name="Group 323"/>
                <p:cNvGrpSpPr>
                  <a:grpSpLocks/>
                </p:cNvGrpSpPr>
                <p:nvPr/>
              </p:nvGrpSpPr>
              <p:grpSpPr bwMode="auto">
                <a:xfrm>
                  <a:off x="2956" y="1370"/>
                  <a:ext cx="1348" cy="1560"/>
                  <a:chOff x="2956" y="1370"/>
                  <a:chExt cx="1348" cy="1560"/>
                </a:xfrm>
              </p:grpSpPr>
              <p:sp>
                <p:nvSpPr>
                  <p:cNvPr id="15469" name="Freeform 324"/>
                  <p:cNvSpPr>
                    <a:spLocks/>
                  </p:cNvSpPr>
                  <p:nvPr/>
                </p:nvSpPr>
                <p:spPr bwMode="auto">
                  <a:xfrm>
                    <a:off x="4159" y="2131"/>
                    <a:ext cx="98" cy="144"/>
                  </a:xfrm>
                  <a:custGeom>
                    <a:avLst/>
                    <a:gdLst>
                      <a:gd name="T0" fmla="*/ 0 w 198"/>
                      <a:gd name="T1" fmla="*/ 0 h 287"/>
                      <a:gd name="T2" fmla="*/ 3 w 198"/>
                      <a:gd name="T3" fmla="*/ 1 h 287"/>
                      <a:gd name="T4" fmla="*/ 2 w 198"/>
                      <a:gd name="T5" fmla="*/ 5 h 287"/>
                      <a:gd name="T6" fmla="*/ 0 w 198"/>
                      <a:gd name="T7" fmla="*/ 0 h 287"/>
                      <a:gd name="T8" fmla="*/ 0 w 198"/>
                      <a:gd name="T9" fmla="*/ 0 h 287"/>
                      <a:gd name="T10" fmla="*/ 0 60000 65536"/>
                      <a:gd name="T11" fmla="*/ 0 60000 65536"/>
                      <a:gd name="T12" fmla="*/ 0 60000 65536"/>
                      <a:gd name="T13" fmla="*/ 0 60000 65536"/>
                      <a:gd name="T14" fmla="*/ 0 60000 65536"/>
                      <a:gd name="T15" fmla="*/ 0 w 198"/>
                      <a:gd name="T16" fmla="*/ 0 h 287"/>
                      <a:gd name="T17" fmla="*/ 198 w 198"/>
                      <a:gd name="T18" fmla="*/ 287 h 287"/>
                    </a:gdLst>
                    <a:ahLst/>
                    <a:cxnLst>
                      <a:cxn ang="T10">
                        <a:pos x="T0" y="T1"/>
                      </a:cxn>
                      <a:cxn ang="T11">
                        <a:pos x="T2" y="T3"/>
                      </a:cxn>
                      <a:cxn ang="T12">
                        <a:pos x="T4" y="T5"/>
                      </a:cxn>
                      <a:cxn ang="T13">
                        <a:pos x="T6" y="T7"/>
                      </a:cxn>
                      <a:cxn ang="T14">
                        <a:pos x="T8" y="T9"/>
                      </a:cxn>
                    </a:cxnLst>
                    <a:rect l="T15" t="T16" r="T17" b="T18"/>
                    <a:pathLst>
                      <a:path w="198" h="287">
                        <a:moveTo>
                          <a:pt x="0" y="0"/>
                        </a:moveTo>
                        <a:lnTo>
                          <a:pt x="198" y="63"/>
                        </a:lnTo>
                        <a:lnTo>
                          <a:pt x="145" y="287"/>
                        </a:lnTo>
                        <a:lnTo>
                          <a:pt x="0" y="0"/>
                        </a:lnTo>
                        <a:close/>
                      </a:path>
                    </a:pathLst>
                  </a:custGeom>
                  <a:solidFill>
                    <a:srgbClr val="FFFACC"/>
                  </a:solidFill>
                  <a:ln w="9525">
                    <a:noFill/>
                    <a:round/>
                    <a:headEnd/>
                    <a:tailEnd/>
                  </a:ln>
                </p:spPr>
                <p:txBody>
                  <a:bodyPr/>
                  <a:lstStyle/>
                  <a:p>
                    <a:endParaRPr lang="id-ID"/>
                  </a:p>
                </p:txBody>
              </p:sp>
              <p:sp>
                <p:nvSpPr>
                  <p:cNvPr id="15470" name="Freeform 325"/>
                  <p:cNvSpPr>
                    <a:spLocks/>
                  </p:cNvSpPr>
                  <p:nvPr/>
                </p:nvSpPr>
                <p:spPr bwMode="auto">
                  <a:xfrm>
                    <a:off x="3827" y="2118"/>
                    <a:ext cx="412" cy="408"/>
                  </a:xfrm>
                  <a:custGeom>
                    <a:avLst/>
                    <a:gdLst>
                      <a:gd name="T0" fmla="*/ 0 w 825"/>
                      <a:gd name="T1" fmla="*/ 3 h 818"/>
                      <a:gd name="T2" fmla="*/ 9 w 825"/>
                      <a:gd name="T3" fmla="*/ 0 h 818"/>
                      <a:gd name="T4" fmla="*/ 12 w 825"/>
                      <a:gd name="T5" fmla="*/ 7 h 818"/>
                      <a:gd name="T6" fmla="*/ 3 w 825"/>
                      <a:gd name="T7" fmla="*/ 12 h 818"/>
                      <a:gd name="T8" fmla="*/ 0 w 825"/>
                      <a:gd name="T9" fmla="*/ 3 h 818"/>
                      <a:gd name="T10" fmla="*/ 0 w 825"/>
                      <a:gd name="T11" fmla="*/ 3 h 818"/>
                      <a:gd name="T12" fmla="*/ 0 60000 65536"/>
                      <a:gd name="T13" fmla="*/ 0 60000 65536"/>
                      <a:gd name="T14" fmla="*/ 0 60000 65536"/>
                      <a:gd name="T15" fmla="*/ 0 60000 65536"/>
                      <a:gd name="T16" fmla="*/ 0 60000 65536"/>
                      <a:gd name="T17" fmla="*/ 0 60000 65536"/>
                      <a:gd name="T18" fmla="*/ 0 w 825"/>
                      <a:gd name="T19" fmla="*/ 0 h 818"/>
                      <a:gd name="T20" fmla="*/ 825 w 825"/>
                      <a:gd name="T21" fmla="*/ 818 h 818"/>
                    </a:gdLst>
                    <a:ahLst/>
                    <a:cxnLst>
                      <a:cxn ang="T12">
                        <a:pos x="T0" y="T1"/>
                      </a:cxn>
                      <a:cxn ang="T13">
                        <a:pos x="T2" y="T3"/>
                      </a:cxn>
                      <a:cxn ang="T14">
                        <a:pos x="T4" y="T5"/>
                      </a:cxn>
                      <a:cxn ang="T15">
                        <a:pos x="T6" y="T7"/>
                      </a:cxn>
                      <a:cxn ang="T16">
                        <a:pos x="T8" y="T9"/>
                      </a:cxn>
                      <a:cxn ang="T17">
                        <a:pos x="T10" y="T11"/>
                      </a:cxn>
                    </a:cxnLst>
                    <a:rect l="T18" t="T19" r="T20" b="T21"/>
                    <a:pathLst>
                      <a:path w="825" h="818">
                        <a:moveTo>
                          <a:pt x="0" y="244"/>
                        </a:moveTo>
                        <a:lnTo>
                          <a:pt x="591" y="0"/>
                        </a:lnTo>
                        <a:lnTo>
                          <a:pt x="825" y="478"/>
                        </a:lnTo>
                        <a:lnTo>
                          <a:pt x="233" y="818"/>
                        </a:lnTo>
                        <a:lnTo>
                          <a:pt x="0" y="244"/>
                        </a:lnTo>
                        <a:close/>
                      </a:path>
                    </a:pathLst>
                  </a:custGeom>
                  <a:solidFill>
                    <a:srgbClr val="D1784F"/>
                  </a:solidFill>
                  <a:ln w="9525">
                    <a:noFill/>
                    <a:round/>
                    <a:headEnd/>
                    <a:tailEnd/>
                  </a:ln>
                </p:spPr>
                <p:txBody>
                  <a:bodyPr/>
                  <a:lstStyle/>
                  <a:p>
                    <a:endParaRPr lang="id-ID"/>
                  </a:p>
                </p:txBody>
              </p:sp>
              <p:sp>
                <p:nvSpPr>
                  <p:cNvPr id="15471" name="Freeform 326"/>
                  <p:cNvSpPr>
                    <a:spLocks/>
                  </p:cNvSpPr>
                  <p:nvPr/>
                </p:nvSpPr>
                <p:spPr bwMode="auto">
                  <a:xfrm>
                    <a:off x="3477" y="1408"/>
                    <a:ext cx="107" cy="175"/>
                  </a:xfrm>
                  <a:custGeom>
                    <a:avLst/>
                    <a:gdLst>
                      <a:gd name="T0" fmla="*/ 0 w 215"/>
                      <a:gd name="T1" fmla="*/ 0 h 352"/>
                      <a:gd name="T2" fmla="*/ 0 w 215"/>
                      <a:gd name="T3" fmla="*/ 5 h 352"/>
                      <a:gd name="T4" fmla="*/ 3 w 215"/>
                      <a:gd name="T5" fmla="*/ 5 h 352"/>
                      <a:gd name="T6" fmla="*/ 3 w 215"/>
                      <a:gd name="T7" fmla="*/ 1 h 352"/>
                      <a:gd name="T8" fmla="*/ 0 w 215"/>
                      <a:gd name="T9" fmla="*/ 0 h 352"/>
                      <a:gd name="T10" fmla="*/ 0 w 215"/>
                      <a:gd name="T11" fmla="*/ 0 h 352"/>
                      <a:gd name="T12" fmla="*/ 0 60000 65536"/>
                      <a:gd name="T13" fmla="*/ 0 60000 65536"/>
                      <a:gd name="T14" fmla="*/ 0 60000 65536"/>
                      <a:gd name="T15" fmla="*/ 0 60000 65536"/>
                      <a:gd name="T16" fmla="*/ 0 60000 65536"/>
                      <a:gd name="T17" fmla="*/ 0 60000 65536"/>
                      <a:gd name="T18" fmla="*/ 0 w 215"/>
                      <a:gd name="T19" fmla="*/ 0 h 352"/>
                      <a:gd name="T20" fmla="*/ 215 w 215"/>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215" h="352">
                        <a:moveTo>
                          <a:pt x="27" y="0"/>
                        </a:moveTo>
                        <a:lnTo>
                          <a:pt x="0" y="352"/>
                        </a:lnTo>
                        <a:lnTo>
                          <a:pt x="205" y="333"/>
                        </a:lnTo>
                        <a:lnTo>
                          <a:pt x="215" y="108"/>
                        </a:lnTo>
                        <a:lnTo>
                          <a:pt x="27" y="0"/>
                        </a:lnTo>
                        <a:close/>
                      </a:path>
                    </a:pathLst>
                  </a:custGeom>
                  <a:solidFill>
                    <a:srgbClr val="FFD9C2"/>
                  </a:solidFill>
                  <a:ln w="9525">
                    <a:noFill/>
                    <a:round/>
                    <a:headEnd/>
                    <a:tailEnd/>
                  </a:ln>
                </p:spPr>
                <p:txBody>
                  <a:bodyPr/>
                  <a:lstStyle/>
                  <a:p>
                    <a:endParaRPr lang="id-ID"/>
                  </a:p>
                </p:txBody>
              </p:sp>
              <p:sp>
                <p:nvSpPr>
                  <p:cNvPr id="15472" name="Freeform 327"/>
                  <p:cNvSpPr>
                    <a:spLocks/>
                  </p:cNvSpPr>
                  <p:nvPr/>
                </p:nvSpPr>
                <p:spPr bwMode="auto">
                  <a:xfrm>
                    <a:off x="3104" y="1506"/>
                    <a:ext cx="884" cy="1317"/>
                  </a:xfrm>
                  <a:custGeom>
                    <a:avLst/>
                    <a:gdLst>
                      <a:gd name="T0" fmla="*/ 1 w 1768"/>
                      <a:gd name="T1" fmla="*/ 11 h 2633"/>
                      <a:gd name="T2" fmla="*/ 7 w 1768"/>
                      <a:gd name="T3" fmla="*/ 12 h 2633"/>
                      <a:gd name="T4" fmla="*/ 12 w 1768"/>
                      <a:gd name="T5" fmla="*/ 12 h 2633"/>
                      <a:gd name="T6" fmla="*/ 15 w 1768"/>
                      <a:gd name="T7" fmla="*/ 21 h 2633"/>
                      <a:gd name="T8" fmla="*/ 14 w 1768"/>
                      <a:gd name="T9" fmla="*/ 32 h 2633"/>
                      <a:gd name="T10" fmla="*/ 17 w 1768"/>
                      <a:gd name="T11" fmla="*/ 40 h 2633"/>
                      <a:gd name="T12" fmla="*/ 18 w 1768"/>
                      <a:gd name="T13" fmla="*/ 39 h 2633"/>
                      <a:gd name="T14" fmla="*/ 18 w 1768"/>
                      <a:gd name="T15" fmla="*/ 30 h 2633"/>
                      <a:gd name="T16" fmla="*/ 19 w 1768"/>
                      <a:gd name="T17" fmla="*/ 24 h 2633"/>
                      <a:gd name="T18" fmla="*/ 26 w 1768"/>
                      <a:gd name="T19" fmla="*/ 42 h 2633"/>
                      <a:gd name="T20" fmla="*/ 28 w 1768"/>
                      <a:gd name="T21" fmla="*/ 41 h 2633"/>
                      <a:gd name="T22" fmla="*/ 27 w 1768"/>
                      <a:gd name="T23" fmla="*/ 34 h 2633"/>
                      <a:gd name="T24" fmla="*/ 24 w 1768"/>
                      <a:gd name="T25" fmla="*/ 33 h 2633"/>
                      <a:gd name="T26" fmla="*/ 23 w 1768"/>
                      <a:gd name="T27" fmla="*/ 23 h 2633"/>
                      <a:gd name="T28" fmla="*/ 25 w 1768"/>
                      <a:gd name="T29" fmla="*/ 21 h 2633"/>
                      <a:gd name="T30" fmla="*/ 21 w 1768"/>
                      <a:gd name="T31" fmla="*/ 16 h 2633"/>
                      <a:gd name="T32" fmla="*/ 21 w 1768"/>
                      <a:gd name="T33" fmla="*/ 8 h 2633"/>
                      <a:gd name="T34" fmla="*/ 26 w 1768"/>
                      <a:gd name="T35" fmla="*/ 19 h 2633"/>
                      <a:gd name="T36" fmla="*/ 28 w 1768"/>
                      <a:gd name="T37" fmla="*/ 18 h 2633"/>
                      <a:gd name="T38" fmla="*/ 24 w 1768"/>
                      <a:gd name="T39" fmla="*/ 7 h 2633"/>
                      <a:gd name="T40" fmla="*/ 21 w 1768"/>
                      <a:gd name="T41" fmla="*/ 0 h 2633"/>
                      <a:gd name="T42" fmla="*/ 17 w 1768"/>
                      <a:gd name="T43" fmla="*/ 3 h 2633"/>
                      <a:gd name="T44" fmla="*/ 17 w 1768"/>
                      <a:gd name="T45" fmla="*/ 11 h 2633"/>
                      <a:gd name="T46" fmla="*/ 13 w 1768"/>
                      <a:gd name="T47" fmla="*/ 7 h 2633"/>
                      <a:gd name="T48" fmla="*/ 0 w 1768"/>
                      <a:gd name="T49" fmla="*/ 9 h 2633"/>
                      <a:gd name="T50" fmla="*/ 1 w 1768"/>
                      <a:gd name="T51" fmla="*/ 11 h 2633"/>
                      <a:gd name="T52" fmla="*/ 1 w 1768"/>
                      <a:gd name="T53" fmla="*/ 11 h 26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8"/>
                      <a:gd name="T82" fmla="*/ 0 h 2633"/>
                      <a:gd name="T83" fmla="*/ 1768 w 1768"/>
                      <a:gd name="T84" fmla="*/ 2633 h 26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8" h="2633">
                        <a:moveTo>
                          <a:pt x="9" y="684"/>
                        </a:moveTo>
                        <a:lnTo>
                          <a:pt x="439" y="747"/>
                        </a:lnTo>
                        <a:lnTo>
                          <a:pt x="735" y="718"/>
                        </a:lnTo>
                        <a:lnTo>
                          <a:pt x="960" y="1321"/>
                        </a:lnTo>
                        <a:lnTo>
                          <a:pt x="924" y="2004"/>
                        </a:lnTo>
                        <a:lnTo>
                          <a:pt x="1032" y="2517"/>
                        </a:lnTo>
                        <a:lnTo>
                          <a:pt x="1148" y="2481"/>
                        </a:lnTo>
                        <a:lnTo>
                          <a:pt x="1095" y="1895"/>
                        </a:lnTo>
                        <a:lnTo>
                          <a:pt x="1203" y="1528"/>
                        </a:lnTo>
                        <a:lnTo>
                          <a:pt x="1616" y="2633"/>
                        </a:lnTo>
                        <a:lnTo>
                          <a:pt x="1741" y="2587"/>
                        </a:lnTo>
                        <a:lnTo>
                          <a:pt x="1722" y="2175"/>
                        </a:lnTo>
                        <a:lnTo>
                          <a:pt x="1534" y="2059"/>
                        </a:lnTo>
                        <a:lnTo>
                          <a:pt x="1426" y="1456"/>
                        </a:lnTo>
                        <a:lnTo>
                          <a:pt x="1551" y="1285"/>
                        </a:lnTo>
                        <a:lnTo>
                          <a:pt x="1336" y="971"/>
                        </a:lnTo>
                        <a:lnTo>
                          <a:pt x="1319" y="477"/>
                        </a:lnTo>
                        <a:lnTo>
                          <a:pt x="1623" y="1160"/>
                        </a:lnTo>
                        <a:lnTo>
                          <a:pt x="1768" y="1114"/>
                        </a:lnTo>
                        <a:lnTo>
                          <a:pt x="1524" y="405"/>
                        </a:lnTo>
                        <a:lnTo>
                          <a:pt x="1283" y="0"/>
                        </a:lnTo>
                        <a:lnTo>
                          <a:pt x="1068" y="190"/>
                        </a:lnTo>
                        <a:lnTo>
                          <a:pt x="1040" y="656"/>
                        </a:lnTo>
                        <a:lnTo>
                          <a:pt x="781" y="414"/>
                        </a:lnTo>
                        <a:lnTo>
                          <a:pt x="0" y="521"/>
                        </a:lnTo>
                        <a:lnTo>
                          <a:pt x="9" y="684"/>
                        </a:lnTo>
                        <a:close/>
                      </a:path>
                    </a:pathLst>
                  </a:custGeom>
                  <a:solidFill>
                    <a:srgbClr val="A5BF72"/>
                  </a:solidFill>
                  <a:ln w="9525">
                    <a:noFill/>
                    <a:round/>
                    <a:headEnd/>
                    <a:tailEnd/>
                  </a:ln>
                </p:spPr>
                <p:txBody>
                  <a:bodyPr/>
                  <a:lstStyle/>
                  <a:p>
                    <a:endParaRPr lang="id-ID"/>
                  </a:p>
                </p:txBody>
              </p:sp>
              <p:sp>
                <p:nvSpPr>
                  <p:cNvPr id="15473" name="Freeform 328"/>
                  <p:cNvSpPr>
                    <a:spLocks/>
                  </p:cNvSpPr>
                  <p:nvPr/>
                </p:nvSpPr>
                <p:spPr bwMode="auto">
                  <a:xfrm>
                    <a:off x="3957" y="2082"/>
                    <a:ext cx="40" cy="36"/>
                  </a:xfrm>
                  <a:custGeom>
                    <a:avLst/>
                    <a:gdLst>
                      <a:gd name="T0" fmla="*/ 1 w 80"/>
                      <a:gd name="T1" fmla="*/ 1 h 72"/>
                      <a:gd name="T2" fmla="*/ 1 w 80"/>
                      <a:gd name="T3" fmla="*/ 1 h 72"/>
                      <a:gd name="T4" fmla="*/ 1 w 80"/>
                      <a:gd name="T5" fmla="*/ 0 h 72"/>
                      <a:gd name="T6" fmla="*/ 0 w 80"/>
                      <a:gd name="T7" fmla="*/ 0 h 72"/>
                      <a:gd name="T8" fmla="*/ 1 w 80"/>
                      <a:gd name="T9" fmla="*/ 1 h 72"/>
                      <a:gd name="T10" fmla="*/ 1 w 80"/>
                      <a:gd name="T11" fmla="*/ 1 h 72"/>
                      <a:gd name="T12" fmla="*/ 0 60000 65536"/>
                      <a:gd name="T13" fmla="*/ 0 60000 65536"/>
                      <a:gd name="T14" fmla="*/ 0 60000 65536"/>
                      <a:gd name="T15" fmla="*/ 0 60000 65536"/>
                      <a:gd name="T16" fmla="*/ 0 60000 65536"/>
                      <a:gd name="T17" fmla="*/ 0 60000 65536"/>
                      <a:gd name="T18" fmla="*/ 0 w 80"/>
                      <a:gd name="T19" fmla="*/ 0 h 72"/>
                      <a:gd name="T20" fmla="*/ 80 w 8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0" h="72">
                        <a:moveTo>
                          <a:pt x="17" y="72"/>
                        </a:moveTo>
                        <a:lnTo>
                          <a:pt x="80" y="63"/>
                        </a:lnTo>
                        <a:lnTo>
                          <a:pt x="80" y="0"/>
                        </a:lnTo>
                        <a:lnTo>
                          <a:pt x="0" y="0"/>
                        </a:lnTo>
                        <a:lnTo>
                          <a:pt x="17" y="72"/>
                        </a:lnTo>
                        <a:close/>
                      </a:path>
                    </a:pathLst>
                  </a:custGeom>
                  <a:solidFill>
                    <a:srgbClr val="FFD9C2"/>
                  </a:solidFill>
                  <a:ln w="9525">
                    <a:noFill/>
                    <a:round/>
                    <a:headEnd/>
                    <a:tailEnd/>
                  </a:ln>
                </p:spPr>
                <p:txBody>
                  <a:bodyPr/>
                  <a:lstStyle/>
                  <a:p>
                    <a:endParaRPr lang="id-ID"/>
                  </a:p>
                </p:txBody>
              </p:sp>
              <p:sp>
                <p:nvSpPr>
                  <p:cNvPr id="15474" name="Freeform 329"/>
                  <p:cNvSpPr>
                    <a:spLocks/>
                  </p:cNvSpPr>
                  <p:nvPr/>
                </p:nvSpPr>
                <p:spPr bwMode="auto">
                  <a:xfrm>
                    <a:off x="3090" y="1498"/>
                    <a:ext cx="923" cy="725"/>
                  </a:xfrm>
                  <a:custGeom>
                    <a:avLst/>
                    <a:gdLst>
                      <a:gd name="T0" fmla="*/ 0 w 1846"/>
                      <a:gd name="T1" fmla="*/ 7 h 1450"/>
                      <a:gd name="T2" fmla="*/ 1 w 1846"/>
                      <a:gd name="T3" fmla="*/ 11 h 1450"/>
                      <a:gd name="T4" fmla="*/ 7 w 1846"/>
                      <a:gd name="T5" fmla="*/ 11 h 1450"/>
                      <a:gd name="T6" fmla="*/ 13 w 1846"/>
                      <a:gd name="T7" fmla="*/ 11 h 1450"/>
                      <a:gd name="T8" fmla="*/ 14 w 1846"/>
                      <a:gd name="T9" fmla="*/ 15 h 1450"/>
                      <a:gd name="T10" fmla="*/ 15 w 1846"/>
                      <a:gd name="T11" fmla="*/ 23 h 1450"/>
                      <a:gd name="T12" fmla="*/ 19 w 1846"/>
                      <a:gd name="T13" fmla="*/ 23 h 1450"/>
                      <a:gd name="T14" fmla="*/ 20 w 1846"/>
                      <a:gd name="T15" fmla="*/ 19 h 1450"/>
                      <a:gd name="T16" fmla="*/ 21 w 1846"/>
                      <a:gd name="T17" fmla="*/ 22 h 1450"/>
                      <a:gd name="T18" fmla="*/ 26 w 1846"/>
                      <a:gd name="T19" fmla="*/ 21 h 1450"/>
                      <a:gd name="T20" fmla="*/ 24 w 1846"/>
                      <a:gd name="T21" fmla="*/ 15 h 1450"/>
                      <a:gd name="T22" fmla="*/ 24 w 1846"/>
                      <a:gd name="T23" fmla="*/ 11 h 1450"/>
                      <a:gd name="T24" fmla="*/ 27 w 1846"/>
                      <a:gd name="T25" fmla="*/ 19 h 1450"/>
                      <a:gd name="T26" fmla="*/ 29 w 1846"/>
                      <a:gd name="T27" fmla="*/ 18 h 1450"/>
                      <a:gd name="T28" fmla="*/ 27 w 1846"/>
                      <a:gd name="T29" fmla="*/ 9 h 1450"/>
                      <a:gd name="T30" fmla="*/ 22 w 1846"/>
                      <a:gd name="T31" fmla="*/ 0 h 1450"/>
                      <a:gd name="T32" fmla="*/ 27 w 1846"/>
                      <a:gd name="T33" fmla="*/ 11 h 1450"/>
                      <a:gd name="T34" fmla="*/ 29 w 1846"/>
                      <a:gd name="T35" fmla="*/ 18 h 1450"/>
                      <a:gd name="T36" fmla="*/ 27 w 1846"/>
                      <a:gd name="T37" fmla="*/ 18 h 1450"/>
                      <a:gd name="T38" fmla="*/ 25 w 1846"/>
                      <a:gd name="T39" fmla="*/ 11 h 1450"/>
                      <a:gd name="T40" fmla="*/ 21 w 1846"/>
                      <a:gd name="T41" fmla="*/ 7 h 1450"/>
                      <a:gd name="T42" fmla="*/ 23 w 1846"/>
                      <a:gd name="T43" fmla="*/ 11 h 1450"/>
                      <a:gd name="T44" fmla="*/ 21 w 1846"/>
                      <a:gd name="T45" fmla="*/ 12 h 1450"/>
                      <a:gd name="T46" fmla="*/ 23 w 1846"/>
                      <a:gd name="T47" fmla="*/ 13 h 1450"/>
                      <a:gd name="T48" fmla="*/ 22 w 1846"/>
                      <a:gd name="T49" fmla="*/ 14 h 1450"/>
                      <a:gd name="T50" fmla="*/ 23 w 1846"/>
                      <a:gd name="T51" fmla="*/ 14 h 1450"/>
                      <a:gd name="T52" fmla="*/ 24 w 1846"/>
                      <a:gd name="T53" fmla="*/ 15 h 1450"/>
                      <a:gd name="T54" fmla="*/ 26 w 1846"/>
                      <a:gd name="T55" fmla="*/ 20 h 1450"/>
                      <a:gd name="T56" fmla="*/ 22 w 1846"/>
                      <a:gd name="T57" fmla="*/ 21 h 1450"/>
                      <a:gd name="T58" fmla="*/ 19 w 1846"/>
                      <a:gd name="T59" fmla="*/ 17 h 1450"/>
                      <a:gd name="T60" fmla="*/ 19 w 1846"/>
                      <a:gd name="T61" fmla="*/ 22 h 1450"/>
                      <a:gd name="T62" fmla="*/ 15 w 1846"/>
                      <a:gd name="T63" fmla="*/ 22 h 1450"/>
                      <a:gd name="T64" fmla="*/ 15 w 1846"/>
                      <a:gd name="T65" fmla="*/ 17 h 1450"/>
                      <a:gd name="T66" fmla="*/ 13 w 1846"/>
                      <a:gd name="T67" fmla="*/ 9 h 1450"/>
                      <a:gd name="T68" fmla="*/ 13 w 1846"/>
                      <a:gd name="T69" fmla="*/ 11 h 1450"/>
                      <a:gd name="T70" fmla="*/ 11 w 1846"/>
                      <a:gd name="T71" fmla="*/ 7 h 1450"/>
                      <a:gd name="T72" fmla="*/ 11 w 1846"/>
                      <a:gd name="T73" fmla="*/ 11 h 1450"/>
                      <a:gd name="T74" fmla="*/ 10 w 1846"/>
                      <a:gd name="T75" fmla="*/ 9 h 1450"/>
                      <a:gd name="T76" fmla="*/ 9 w 1846"/>
                      <a:gd name="T77" fmla="*/ 11 h 1450"/>
                      <a:gd name="T78" fmla="*/ 7 w 1846"/>
                      <a:gd name="T79" fmla="*/ 10 h 1450"/>
                      <a:gd name="T80" fmla="*/ 7 w 1846"/>
                      <a:gd name="T81" fmla="*/ 11 h 1450"/>
                      <a:gd name="T82" fmla="*/ 7 w 1846"/>
                      <a:gd name="T83" fmla="*/ 10 h 1450"/>
                      <a:gd name="T84" fmla="*/ 6 w 1846"/>
                      <a:gd name="T85" fmla="*/ 11 h 1450"/>
                      <a:gd name="T86" fmla="*/ 2 w 1846"/>
                      <a:gd name="T87" fmla="*/ 10 h 1450"/>
                      <a:gd name="T88" fmla="*/ 0 w 1846"/>
                      <a:gd name="T89" fmla="*/ 7 h 1450"/>
                      <a:gd name="T90" fmla="*/ 0 w 1846"/>
                      <a:gd name="T91" fmla="*/ 7 h 1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6"/>
                      <a:gd name="T139" fmla="*/ 0 h 1450"/>
                      <a:gd name="T140" fmla="*/ 1846 w 1846"/>
                      <a:gd name="T141" fmla="*/ 1450 h 1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6" h="1450">
                        <a:moveTo>
                          <a:pt x="0" y="473"/>
                        </a:moveTo>
                        <a:lnTo>
                          <a:pt x="8" y="650"/>
                        </a:lnTo>
                        <a:lnTo>
                          <a:pt x="441" y="715"/>
                        </a:lnTo>
                        <a:lnTo>
                          <a:pt x="810" y="682"/>
                        </a:lnTo>
                        <a:lnTo>
                          <a:pt x="955" y="1004"/>
                        </a:lnTo>
                        <a:lnTo>
                          <a:pt x="966" y="1450"/>
                        </a:lnTo>
                        <a:lnTo>
                          <a:pt x="1183" y="1414"/>
                        </a:lnTo>
                        <a:lnTo>
                          <a:pt x="1251" y="1213"/>
                        </a:lnTo>
                        <a:lnTo>
                          <a:pt x="1340" y="1369"/>
                        </a:lnTo>
                        <a:lnTo>
                          <a:pt x="1656" y="1281"/>
                        </a:lnTo>
                        <a:lnTo>
                          <a:pt x="1521" y="975"/>
                        </a:lnTo>
                        <a:lnTo>
                          <a:pt x="1496" y="707"/>
                        </a:lnTo>
                        <a:lnTo>
                          <a:pt x="1728" y="1173"/>
                        </a:lnTo>
                        <a:lnTo>
                          <a:pt x="1846" y="1152"/>
                        </a:lnTo>
                        <a:lnTo>
                          <a:pt x="1696" y="538"/>
                        </a:lnTo>
                        <a:lnTo>
                          <a:pt x="1388" y="0"/>
                        </a:lnTo>
                        <a:lnTo>
                          <a:pt x="1706" y="667"/>
                        </a:lnTo>
                        <a:lnTo>
                          <a:pt x="1801" y="1123"/>
                        </a:lnTo>
                        <a:lnTo>
                          <a:pt x="1725" y="1108"/>
                        </a:lnTo>
                        <a:lnTo>
                          <a:pt x="1548" y="711"/>
                        </a:lnTo>
                        <a:lnTo>
                          <a:pt x="1310" y="460"/>
                        </a:lnTo>
                        <a:lnTo>
                          <a:pt x="1424" y="699"/>
                        </a:lnTo>
                        <a:lnTo>
                          <a:pt x="1337" y="770"/>
                        </a:lnTo>
                        <a:lnTo>
                          <a:pt x="1443" y="848"/>
                        </a:lnTo>
                        <a:lnTo>
                          <a:pt x="1388" y="935"/>
                        </a:lnTo>
                        <a:lnTo>
                          <a:pt x="1472" y="931"/>
                        </a:lnTo>
                        <a:lnTo>
                          <a:pt x="1475" y="1004"/>
                        </a:lnTo>
                        <a:lnTo>
                          <a:pt x="1601" y="1253"/>
                        </a:lnTo>
                        <a:lnTo>
                          <a:pt x="1356" y="1293"/>
                        </a:lnTo>
                        <a:lnTo>
                          <a:pt x="1179" y="1047"/>
                        </a:lnTo>
                        <a:lnTo>
                          <a:pt x="1171" y="1374"/>
                        </a:lnTo>
                        <a:lnTo>
                          <a:pt x="1010" y="1390"/>
                        </a:lnTo>
                        <a:lnTo>
                          <a:pt x="1019" y="1028"/>
                        </a:lnTo>
                        <a:lnTo>
                          <a:pt x="770" y="534"/>
                        </a:lnTo>
                        <a:lnTo>
                          <a:pt x="774" y="642"/>
                        </a:lnTo>
                        <a:lnTo>
                          <a:pt x="677" y="498"/>
                        </a:lnTo>
                        <a:lnTo>
                          <a:pt x="677" y="663"/>
                        </a:lnTo>
                        <a:lnTo>
                          <a:pt x="597" y="566"/>
                        </a:lnTo>
                        <a:lnTo>
                          <a:pt x="569" y="682"/>
                        </a:lnTo>
                        <a:lnTo>
                          <a:pt x="510" y="606"/>
                        </a:lnTo>
                        <a:lnTo>
                          <a:pt x="481" y="675"/>
                        </a:lnTo>
                        <a:lnTo>
                          <a:pt x="388" y="631"/>
                        </a:lnTo>
                        <a:lnTo>
                          <a:pt x="329" y="671"/>
                        </a:lnTo>
                        <a:lnTo>
                          <a:pt x="80" y="614"/>
                        </a:lnTo>
                        <a:lnTo>
                          <a:pt x="0" y="473"/>
                        </a:lnTo>
                        <a:close/>
                      </a:path>
                    </a:pathLst>
                  </a:custGeom>
                  <a:solidFill>
                    <a:srgbClr val="000000"/>
                  </a:solidFill>
                  <a:ln w="9525">
                    <a:noFill/>
                    <a:round/>
                    <a:headEnd/>
                    <a:tailEnd/>
                  </a:ln>
                </p:spPr>
                <p:txBody>
                  <a:bodyPr/>
                  <a:lstStyle/>
                  <a:p>
                    <a:endParaRPr lang="id-ID"/>
                  </a:p>
                </p:txBody>
              </p:sp>
              <p:sp>
                <p:nvSpPr>
                  <p:cNvPr id="15475" name="Freeform 330"/>
                  <p:cNvSpPr>
                    <a:spLocks/>
                  </p:cNvSpPr>
                  <p:nvPr/>
                </p:nvSpPr>
                <p:spPr bwMode="auto">
                  <a:xfrm>
                    <a:off x="3120" y="1480"/>
                    <a:ext cx="616" cy="371"/>
                  </a:xfrm>
                  <a:custGeom>
                    <a:avLst/>
                    <a:gdLst>
                      <a:gd name="T0" fmla="*/ 0 w 1232"/>
                      <a:gd name="T1" fmla="*/ 8 h 743"/>
                      <a:gd name="T2" fmla="*/ 5 w 1232"/>
                      <a:gd name="T3" fmla="*/ 8 h 743"/>
                      <a:gd name="T4" fmla="*/ 10 w 1232"/>
                      <a:gd name="T5" fmla="*/ 6 h 743"/>
                      <a:gd name="T6" fmla="*/ 12 w 1232"/>
                      <a:gd name="T7" fmla="*/ 5 h 743"/>
                      <a:gd name="T8" fmla="*/ 12 w 1232"/>
                      <a:gd name="T9" fmla="*/ 3 h 743"/>
                      <a:gd name="T10" fmla="*/ 13 w 1232"/>
                      <a:gd name="T11" fmla="*/ 3 h 743"/>
                      <a:gd name="T12" fmla="*/ 12 w 1232"/>
                      <a:gd name="T13" fmla="*/ 5 h 743"/>
                      <a:gd name="T14" fmla="*/ 15 w 1232"/>
                      <a:gd name="T15" fmla="*/ 9 h 743"/>
                      <a:gd name="T16" fmla="*/ 15 w 1232"/>
                      <a:gd name="T17" fmla="*/ 3 h 743"/>
                      <a:gd name="T18" fmla="*/ 14 w 1232"/>
                      <a:gd name="T19" fmla="*/ 2 h 743"/>
                      <a:gd name="T20" fmla="*/ 15 w 1232"/>
                      <a:gd name="T21" fmla="*/ 2 h 743"/>
                      <a:gd name="T22" fmla="*/ 17 w 1232"/>
                      <a:gd name="T23" fmla="*/ 2 h 743"/>
                      <a:gd name="T24" fmla="*/ 19 w 1232"/>
                      <a:gd name="T25" fmla="*/ 0 h 743"/>
                      <a:gd name="T26" fmla="*/ 17 w 1232"/>
                      <a:gd name="T27" fmla="*/ 3 h 743"/>
                      <a:gd name="T28" fmla="*/ 15 w 1232"/>
                      <a:gd name="T29" fmla="*/ 11 h 743"/>
                      <a:gd name="T30" fmla="*/ 12 w 1232"/>
                      <a:gd name="T31" fmla="*/ 6 h 743"/>
                      <a:gd name="T32" fmla="*/ 10 w 1232"/>
                      <a:gd name="T33" fmla="*/ 7 h 743"/>
                      <a:gd name="T34" fmla="*/ 5 w 1232"/>
                      <a:gd name="T35" fmla="*/ 8 h 743"/>
                      <a:gd name="T36" fmla="*/ 2 w 1232"/>
                      <a:gd name="T37" fmla="*/ 8 h 743"/>
                      <a:gd name="T38" fmla="*/ 0 w 1232"/>
                      <a:gd name="T39" fmla="*/ 8 h 743"/>
                      <a:gd name="T40" fmla="*/ 0 w 1232"/>
                      <a:gd name="T41" fmla="*/ 8 h 7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2"/>
                      <a:gd name="T64" fmla="*/ 0 h 743"/>
                      <a:gd name="T65" fmla="*/ 1232 w 1232"/>
                      <a:gd name="T66" fmla="*/ 743 h 7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2" h="743">
                        <a:moveTo>
                          <a:pt x="0" y="530"/>
                        </a:moveTo>
                        <a:lnTo>
                          <a:pt x="342" y="513"/>
                        </a:lnTo>
                        <a:lnTo>
                          <a:pt x="664" y="425"/>
                        </a:lnTo>
                        <a:lnTo>
                          <a:pt x="795" y="321"/>
                        </a:lnTo>
                        <a:lnTo>
                          <a:pt x="791" y="235"/>
                        </a:lnTo>
                        <a:lnTo>
                          <a:pt x="838" y="228"/>
                        </a:lnTo>
                        <a:lnTo>
                          <a:pt x="831" y="349"/>
                        </a:lnTo>
                        <a:lnTo>
                          <a:pt x="972" y="638"/>
                        </a:lnTo>
                        <a:lnTo>
                          <a:pt x="1004" y="224"/>
                        </a:lnTo>
                        <a:lnTo>
                          <a:pt x="932" y="155"/>
                        </a:lnTo>
                        <a:lnTo>
                          <a:pt x="964" y="136"/>
                        </a:lnTo>
                        <a:lnTo>
                          <a:pt x="1032" y="159"/>
                        </a:lnTo>
                        <a:lnTo>
                          <a:pt x="1232" y="0"/>
                        </a:lnTo>
                        <a:lnTo>
                          <a:pt x="1055" y="228"/>
                        </a:lnTo>
                        <a:lnTo>
                          <a:pt x="1015" y="743"/>
                        </a:lnTo>
                        <a:lnTo>
                          <a:pt x="795" y="393"/>
                        </a:lnTo>
                        <a:lnTo>
                          <a:pt x="614" y="494"/>
                        </a:lnTo>
                        <a:lnTo>
                          <a:pt x="300" y="549"/>
                        </a:lnTo>
                        <a:lnTo>
                          <a:pt x="129" y="553"/>
                        </a:lnTo>
                        <a:lnTo>
                          <a:pt x="0" y="530"/>
                        </a:lnTo>
                        <a:close/>
                      </a:path>
                    </a:pathLst>
                  </a:custGeom>
                  <a:solidFill>
                    <a:srgbClr val="000000"/>
                  </a:solidFill>
                  <a:ln w="9525">
                    <a:noFill/>
                    <a:round/>
                    <a:headEnd/>
                    <a:tailEnd/>
                  </a:ln>
                </p:spPr>
                <p:txBody>
                  <a:bodyPr/>
                  <a:lstStyle/>
                  <a:p>
                    <a:endParaRPr lang="id-ID"/>
                  </a:p>
                </p:txBody>
              </p:sp>
              <p:sp>
                <p:nvSpPr>
                  <p:cNvPr id="15476" name="Freeform 331"/>
                  <p:cNvSpPr>
                    <a:spLocks/>
                  </p:cNvSpPr>
                  <p:nvPr/>
                </p:nvSpPr>
                <p:spPr bwMode="auto">
                  <a:xfrm>
                    <a:off x="3551" y="1596"/>
                    <a:ext cx="67" cy="227"/>
                  </a:xfrm>
                  <a:custGeom>
                    <a:avLst/>
                    <a:gdLst>
                      <a:gd name="T0" fmla="*/ 1 w 133"/>
                      <a:gd name="T1" fmla="*/ 0 h 454"/>
                      <a:gd name="T2" fmla="*/ 0 w 133"/>
                      <a:gd name="T3" fmla="*/ 2 h 454"/>
                      <a:gd name="T4" fmla="*/ 1 w 133"/>
                      <a:gd name="T5" fmla="*/ 2 h 454"/>
                      <a:gd name="T6" fmla="*/ 1 w 133"/>
                      <a:gd name="T7" fmla="*/ 5 h 454"/>
                      <a:gd name="T8" fmla="*/ 3 w 133"/>
                      <a:gd name="T9" fmla="*/ 7 h 454"/>
                      <a:gd name="T10" fmla="*/ 3 w 133"/>
                      <a:gd name="T11" fmla="*/ 6 h 454"/>
                      <a:gd name="T12" fmla="*/ 1 w 133"/>
                      <a:gd name="T13" fmla="*/ 2 h 454"/>
                      <a:gd name="T14" fmla="*/ 1 w 133"/>
                      <a:gd name="T15" fmla="*/ 1 h 454"/>
                      <a:gd name="T16" fmla="*/ 1 w 133"/>
                      <a:gd name="T17" fmla="*/ 0 h 454"/>
                      <a:gd name="T18" fmla="*/ 1 w 133"/>
                      <a:gd name="T19" fmla="*/ 0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454"/>
                      <a:gd name="T32" fmla="*/ 133 w 133"/>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454">
                        <a:moveTo>
                          <a:pt x="12" y="0"/>
                        </a:moveTo>
                        <a:lnTo>
                          <a:pt x="0" y="68"/>
                        </a:lnTo>
                        <a:lnTo>
                          <a:pt x="33" y="100"/>
                        </a:lnTo>
                        <a:lnTo>
                          <a:pt x="52" y="317"/>
                        </a:lnTo>
                        <a:lnTo>
                          <a:pt x="133" y="454"/>
                        </a:lnTo>
                        <a:lnTo>
                          <a:pt x="133" y="338"/>
                        </a:lnTo>
                        <a:lnTo>
                          <a:pt x="52" y="81"/>
                        </a:lnTo>
                        <a:lnTo>
                          <a:pt x="48" y="20"/>
                        </a:lnTo>
                        <a:lnTo>
                          <a:pt x="12" y="0"/>
                        </a:lnTo>
                        <a:close/>
                      </a:path>
                    </a:pathLst>
                  </a:custGeom>
                  <a:solidFill>
                    <a:srgbClr val="000000"/>
                  </a:solidFill>
                  <a:ln w="9525">
                    <a:noFill/>
                    <a:round/>
                    <a:headEnd/>
                    <a:tailEnd/>
                  </a:ln>
                </p:spPr>
                <p:txBody>
                  <a:bodyPr/>
                  <a:lstStyle/>
                  <a:p>
                    <a:endParaRPr lang="id-ID"/>
                  </a:p>
                </p:txBody>
              </p:sp>
              <p:sp>
                <p:nvSpPr>
                  <p:cNvPr id="15477" name="Freeform 332"/>
                  <p:cNvSpPr>
                    <a:spLocks/>
                  </p:cNvSpPr>
                  <p:nvPr/>
                </p:nvSpPr>
                <p:spPr bwMode="auto">
                  <a:xfrm>
                    <a:off x="3927" y="2072"/>
                    <a:ext cx="86" cy="70"/>
                  </a:xfrm>
                  <a:custGeom>
                    <a:avLst/>
                    <a:gdLst>
                      <a:gd name="T0" fmla="*/ 1 w 173"/>
                      <a:gd name="T1" fmla="*/ 0 h 141"/>
                      <a:gd name="T2" fmla="*/ 0 w 173"/>
                      <a:gd name="T3" fmla="*/ 1 h 141"/>
                      <a:gd name="T4" fmla="*/ 0 w 173"/>
                      <a:gd name="T5" fmla="*/ 1 h 141"/>
                      <a:gd name="T6" fmla="*/ 0 w 173"/>
                      <a:gd name="T7" fmla="*/ 2 h 141"/>
                      <a:gd name="T8" fmla="*/ 2 w 173"/>
                      <a:gd name="T9" fmla="*/ 1 h 141"/>
                      <a:gd name="T10" fmla="*/ 2 w 173"/>
                      <a:gd name="T11" fmla="*/ 0 h 141"/>
                      <a:gd name="T12" fmla="*/ 2 w 173"/>
                      <a:gd name="T13" fmla="*/ 1 h 141"/>
                      <a:gd name="T14" fmla="*/ 1 w 173"/>
                      <a:gd name="T15" fmla="*/ 1 h 141"/>
                      <a:gd name="T16" fmla="*/ 1 w 173"/>
                      <a:gd name="T17" fmla="*/ 0 h 141"/>
                      <a:gd name="T18" fmla="*/ 1 w 173"/>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41"/>
                      <a:gd name="T32" fmla="*/ 173 w 173"/>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41">
                        <a:moveTo>
                          <a:pt x="69" y="0"/>
                        </a:moveTo>
                        <a:lnTo>
                          <a:pt x="0" y="76"/>
                        </a:lnTo>
                        <a:lnTo>
                          <a:pt x="52" y="89"/>
                        </a:lnTo>
                        <a:lnTo>
                          <a:pt x="55" y="141"/>
                        </a:lnTo>
                        <a:lnTo>
                          <a:pt x="156" y="116"/>
                        </a:lnTo>
                        <a:lnTo>
                          <a:pt x="173" y="17"/>
                        </a:lnTo>
                        <a:lnTo>
                          <a:pt x="128" y="97"/>
                        </a:lnTo>
                        <a:lnTo>
                          <a:pt x="88" y="89"/>
                        </a:lnTo>
                        <a:lnTo>
                          <a:pt x="69" y="0"/>
                        </a:lnTo>
                        <a:close/>
                      </a:path>
                    </a:pathLst>
                  </a:custGeom>
                  <a:solidFill>
                    <a:srgbClr val="000000"/>
                  </a:solidFill>
                  <a:ln w="9525">
                    <a:noFill/>
                    <a:round/>
                    <a:headEnd/>
                    <a:tailEnd/>
                  </a:ln>
                </p:spPr>
                <p:txBody>
                  <a:bodyPr/>
                  <a:lstStyle/>
                  <a:p>
                    <a:endParaRPr lang="id-ID"/>
                  </a:p>
                </p:txBody>
              </p:sp>
              <p:sp>
                <p:nvSpPr>
                  <p:cNvPr id="15478" name="Freeform 333"/>
                  <p:cNvSpPr>
                    <a:spLocks/>
                  </p:cNvSpPr>
                  <p:nvPr/>
                </p:nvSpPr>
                <p:spPr bwMode="auto">
                  <a:xfrm>
                    <a:off x="3457" y="1409"/>
                    <a:ext cx="72" cy="183"/>
                  </a:xfrm>
                  <a:custGeom>
                    <a:avLst/>
                    <a:gdLst>
                      <a:gd name="T0" fmla="*/ 1 w 144"/>
                      <a:gd name="T1" fmla="*/ 0 h 365"/>
                      <a:gd name="T2" fmla="*/ 0 w 144"/>
                      <a:gd name="T3" fmla="*/ 3 h 365"/>
                      <a:gd name="T4" fmla="*/ 1 w 144"/>
                      <a:gd name="T5" fmla="*/ 3 h 365"/>
                      <a:gd name="T6" fmla="*/ 1 w 144"/>
                      <a:gd name="T7" fmla="*/ 6 h 365"/>
                      <a:gd name="T8" fmla="*/ 2 w 144"/>
                      <a:gd name="T9" fmla="*/ 6 h 365"/>
                      <a:gd name="T10" fmla="*/ 1 w 144"/>
                      <a:gd name="T11" fmla="*/ 5 h 365"/>
                      <a:gd name="T12" fmla="*/ 1 w 144"/>
                      <a:gd name="T13" fmla="*/ 3 h 365"/>
                      <a:gd name="T14" fmla="*/ 1 w 144"/>
                      <a:gd name="T15" fmla="*/ 3 h 365"/>
                      <a:gd name="T16" fmla="*/ 1 w 144"/>
                      <a:gd name="T17" fmla="*/ 0 h 365"/>
                      <a:gd name="T18" fmla="*/ 1 w 144"/>
                      <a:gd name="T19" fmla="*/ 0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365"/>
                      <a:gd name="T32" fmla="*/ 144 w 144"/>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365">
                        <a:moveTo>
                          <a:pt x="95" y="0"/>
                        </a:moveTo>
                        <a:lnTo>
                          <a:pt x="0" y="152"/>
                        </a:lnTo>
                        <a:lnTo>
                          <a:pt x="36" y="184"/>
                        </a:lnTo>
                        <a:lnTo>
                          <a:pt x="32" y="344"/>
                        </a:lnTo>
                        <a:lnTo>
                          <a:pt x="144" y="365"/>
                        </a:lnTo>
                        <a:lnTo>
                          <a:pt x="68" y="317"/>
                        </a:lnTo>
                        <a:lnTo>
                          <a:pt x="68" y="177"/>
                        </a:lnTo>
                        <a:lnTo>
                          <a:pt x="44" y="148"/>
                        </a:lnTo>
                        <a:lnTo>
                          <a:pt x="95" y="0"/>
                        </a:lnTo>
                        <a:close/>
                      </a:path>
                    </a:pathLst>
                  </a:custGeom>
                  <a:solidFill>
                    <a:srgbClr val="000000"/>
                  </a:solidFill>
                  <a:ln w="9525">
                    <a:noFill/>
                    <a:round/>
                    <a:headEnd/>
                    <a:tailEnd/>
                  </a:ln>
                </p:spPr>
                <p:txBody>
                  <a:bodyPr/>
                  <a:lstStyle/>
                  <a:p>
                    <a:endParaRPr lang="id-ID"/>
                  </a:p>
                </p:txBody>
              </p:sp>
              <p:sp>
                <p:nvSpPr>
                  <p:cNvPr id="15479" name="Freeform 334"/>
                  <p:cNvSpPr>
                    <a:spLocks/>
                  </p:cNvSpPr>
                  <p:nvPr/>
                </p:nvSpPr>
                <p:spPr bwMode="auto">
                  <a:xfrm>
                    <a:off x="3509" y="1370"/>
                    <a:ext cx="129" cy="188"/>
                  </a:xfrm>
                  <a:custGeom>
                    <a:avLst/>
                    <a:gdLst>
                      <a:gd name="T0" fmla="*/ 0 w 256"/>
                      <a:gd name="T1" fmla="*/ 1 h 376"/>
                      <a:gd name="T2" fmla="*/ 0 w 256"/>
                      <a:gd name="T3" fmla="*/ 0 h 376"/>
                      <a:gd name="T4" fmla="*/ 3 w 256"/>
                      <a:gd name="T5" fmla="*/ 1 h 376"/>
                      <a:gd name="T6" fmla="*/ 5 w 256"/>
                      <a:gd name="T7" fmla="*/ 3 h 376"/>
                      <a:gd name="T8" fmla="*/ 3 w 256"/>
                      <a:gd name="T9" fmla="*/ 6 h 376"/>
                      <a:gd name="T10" fmla="*/ 2 w 256"/>
                      <a:gd name="T11" fmla="*/ 6 h 376"/>
                      <a:gd name="T12" fmla="*/ 3 w 256"/>
                      <a:gd name="T13" fmla="*/ 5 h 376"/>
                      <a:gd name="T14" fmla="*/ 3 w 256"/>
                      <a:gd name="T15" fmla="*/ 3 h 376"/>
                      <a:gd name="T16" fmla="*/ 2 w 256"/>
                      <a:gd name="T17" fmla="*/ 3 h 376"/>
                      <a:gd name="T18" fmla="*/ 2 w 256"/>
                      <a:gd name="T19" fmla="*/ 5 h 376"/>
                      <a:gd name="T20" fmla="*/ 2 w 256"/>
                      <a:gd name="T21" fmla="*/ 3 h 376"/>
                      <a:gd name="T22" fmla="*/ 2 w 256"/>
                      <a:gd name="T23" fmla="*/ 3 h 376"/>
                      <a:gd name="T24" fmla="*/ 0 w 256"/>
                      <a:gd name="T25" fmla="*/ 1 h 376"/>
                      <a:gd name="T26" fmla="*/ 0 w 256"/>
                      <a:gd name="T27" fmla="*/ 1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376"/>
                      <a:gd name="T44" fmla="*/ 256 w 256"/>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376">
                        <a:moveTo>
                          <a:pt x="0" y="51"/>
                        </a:moveTo>
                        <a:lnTo>
                          <a:pt x="0" y="0"/>
                        </a:lnTo>
                        <a:lnTo>
                          <a:pt x="155" y="4"/>
                        </a:lnTo>
                        <a:lnTo>
                          <a:pt x="256" y="203"/>
                        </a:lnTo>
                        <a:lnTo>
                          <a:pt x="159" y="376"/>
                        </a:lnTo>
                        <a:lnTo>
                          <a:pt x="116" y="340"/>
                        </a:lnTo>
                        <a:lnTo>
                          <a:pt x="159" y="276"/>
                        </a:lnTo>
                        <a:lnTo>
                          <a:pt x="163" y="221"/>
                        </a:lnTo>
                        <a:lnTo>
                          <a:pt x="119" y="221"/>
                        </a:lnTo>
                        <a:lnTo>
                          <a:pt x="95" y="257"/>
                        </a:lnTo>
                        <a:lnTo>
                          <a:pt x="68" y="228"/>
                        </a:lnTo>
                        <a:lnTo>
                          <a:pt x="123" y="145"/>
                        </a:lnTo>
                        <a:lnTo>
                          <a:pt x="0" y="51"/>
                        </a:lnTo>
                        <a:close/>
                      </a:path>
                    </a:pathLst>
                  </a:custGeom>
                  <a:solidFill>
                    <a:srgbClr val="000000"/>
                  </a:solidFill>
                  <a:ln w="9525">
                    <a:noFill/>
                    <a:round/>
                    <a:headEnd/>
                    <a:tailEnd/>
                  </a:ln>
                </p:spPr>
                <p:txBody>
                  <a:bodyPr/>
                  <a:lstStyle/>
                  <a:p>
                    <a:endParaRPr lang="id-ID"/>
                  </a:p>
                </p:txBody>
              </p:sp>
              <p:sp>
                <p:nvSpPr>
                  <p:cNvPr id="15480" name="Freeform 335"/>
                  <p:cNvSpPr>
                    <a:spLocks/>
                  </p:cNvSpPr>
                  <p:nvPr/>
                </p:nvSpPr>
                <p:spPr bwMode="auto">
                  <a:xfrm>
                    <a:off x="3755" y="1733"/>
                    <a:ext cx="156" cy="245"/>
                  </a:xfrm>
                  <a:custGeom>
                    <a:avLst/>
                    <a:gdLst>
                      <a:gd name="T0" fmla="*/ 0 w 312"/>
                      <a:gd name="T1" fmla="*/ 0 h 491"/>
                      <a:gd name="T2" fmla="*/ 2 w 312"/>
                      <a:gd name="T3" fmla="*/ 0 h 491"/>
                      <a:gd name="T4" fmla="*/ 1 w 312"/>
                      <a:gd name="T5" fmla="*/ 1 h 491"/>
                      <a:gd name="T6" fmla="*/ 3 w 312"/>
                      <a:gd name="T7" fmla="*/ 0 h 491"/>
                      <a:gd name="T8" fmla="*/ 1 w 312"/>
                      <a:gd name="T9" fmla="*/ 2 h 491"/>
                      <a:gd name="T10" fmla="*/ 5 w 312"/>
                      <a:gd name="T11" fmla="*/ 1 h 491"/>
                      <a:gd name="T12" fmla="*/ 2 w 312"/>
                      <a:gd name="T13" fmla="*/ 2 h 491"/>
                      <a:gd name="T14" fmla="*/ 5 w 312"/>
                      <a:gd name="T15" fmla="*/ 3 h 491"/>
                      <a:gd name="T16" fmla="*/ 3 w 312"/>
                      <a:gd name="T17" fmla="*/ 3 h 491"/>
                      <a:gd name="T18" fmla="*/ 5 w 312"/>
                      <a:gd name="T19" fmla="*/ 4 h 491"/>
                      <a:gd name="T20" fmla="*/ 5 w 312"/>
                      <a:gd name="T21" fmla="*/ 5 h 491"/>
                      <a:gd name="T22" fmla="*/ 5 w 312"/>
                      <a:gd name="T23" fmla="*/ 7 h 491"/>
                      <a:gd name="T24" fmla="*/ 3 w 312"/>
                      <a:gd name="T25" fmla="*/ 3 h 491"/>
                      <a:gd name="T26" fmla="*/ 0 w 312"/>
                      <a:gd name="T27" fmla="*/ 0 h 491"/>
                      <a:gd name="T28" fmla="*/ 0 w 312"/>
                      <a:gd name="T29" fmla="*/ 0 h 4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491"/>
                      <a:gd name="T47" fmla="*/ 312 w 312"/>
                      <a:gd name="T48" fmla="*/ 491 h 4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491">
                        <a:moveTo>
                          <a:pt x="0" y="31"/>
                        </a:moveTo>
                        <a:lnTo>
                          <a:pt x="143" y="0"/>
                        </a:lnTo>
                        <a:lnTo>
                          <a:pt x="76" y="67"/>
                        </a:lnTo>
                        <a:lnTo>
                          <a:pt x="240" y="55"/>
                        </a:lnTo>
                        <a:lnTo>
                          <a:pt x="127" y="128"/>
                        </a:lnTo>
                        <a:lnTo>
                          <a:pt x="276" y="107"/>
                        </a:lnTo>
                        <a:lnTo>
                          <a:pt x="188" y="189"/>
                        </a:lnTo>
                        <a:lnTo>
                          <a:pt x="291" y="200"/>
                        </a:lnTo>
                        <a:lnTo>
                          <a:pt x="245" y="255"/>
                        </a:lnTo>
                        <a:lnTo>
                          <a:pt x="306" y="301"/>
                        </a:lnTo>
                        <a:lnTo>
                          <a:pt x="285" y="382"/>
                        </a:lnTo>
                        <a:lnTo>
                          <a:pt x="312" y="491"/>
                        </a:lnTo>
                        <a:lnTo>
                          <a:pt x="194" y="240"/>
                        </a:lnTo>
                        <a:lnTo>
                          <a:pt x="0" y="31"/>
                        </a:lnTo>
                        <a:close/>
                      </a:path>
                    </a:pathLst>
                  </a:custGeom>
                  <a:solidFill>
                    <a:srgbClr val="000000"/>
                  </a:solidFill>
                  <a:ln w="9525">
                    <a:noFill/>
                    <a:round/>
                    <a:headEnd/>
                    <a:tailEnd/>
                  </a:ln>
                </p:spPr>
                <p:txBody>
                  <a:bodyPr/>
                  <a:lstStyle/>
                  <a:p>
                    <a:endParaRPr lang="id-ID"/>
                  </a:p>
                </p:txBody>
              </p:sp>
              <p:sp>
                <p:nvSpPr>
                  <p:cNvPr id="15481" name="Freeform 336"/>
                  <p:cNvSpPr>
                    <a:spLocks/>
                  </p:cNvSpPr>
                  <p:nvPr/>
                </p:nvSpPr>
                <p:spPr bwMode="auto">
                  <a:xfrm>
                    <a:off x="3557" y="2202"/>
                    <a:ext cx="443" cy="633"/>
                  </a:xfrm>
                  <a:custGeom>
                    <a:avLst/>
                    <a:gdLst>
                      <a:gd name="T0" fmla="*/ 2 w 886"/>
                      <a:gd name="T1" fmla="*/ 1 h 1266"/>
                      <a:gd name="T2" fmla="*/ 2 w 886"/>
                      <a:gd name="T3" fmla="*/ 9 h 1266"/>
                      <a:gd name="T4" fmla="*/ 3 w 886"/>
                      <a:gd name="T5" fmla="*/ 18 h 1266"/>
                      <a:gd name="T6" fmla="*/ 0 w 886"/>
                      <a:gd name="T7" fmla="*/ 20 h 1266"/>
                      <a:gd name="T8" fmla="*/ 1 w 886"/>
                      <a:gd name="T9" fmla="*/ 20 h 1266"/>
                      <a:gd name="T10" fmla="*/ 3 w 886"/>
                      <a:gd name="T11" fmla="*/ 19 h 1266"/>
                      <a:gd name="T12" fmla="*/ 3 w 886"/>
                      <a:gd name="T13" fmla="*/ 19 h 1266"/>
                      <a:gd name="T14" fmla="*/ 3 w 886"/>
                      <a:gd name="T15" fmla="*/ 18 h 1266"/>
                      <a:gd name="T16" fmla="*/ 5 w 886"/>
                      <a:gd name="T17" fmla="*/ 10 h 1266"/>
                      <a:gd name="T18" fmla="*/ 6 w 886"/>
                      <a:gd name="T19" fmla="*/ 3 h 1266"/>
                      <a:gd name="T20" fmla="*/ 11 w 886"/>
                      <a:gd name="T21" fmla="*/ 13 h 1266"/>
                      <a:gd name="T22" fmla="*/ 12 w 886"/>
                      <a:gd name="T23" fmla="*/ 20 h 1266"/>
                      <a:gd name="T24" fmla="*/ 13 w 886"/>
                      <a:gd name="T25" fmla="*/ 20 h 1266"/>
                      <a:gd name="T26" fmla="*/ 14 w 886"/>
                      <a:gd name="T27" fmla="*/ 19 h 1266"/>
                      <a:gd name="T28" fmla="*/ 14 w 886"/>
                      <a:gd name="T29" fmla="*/ 10 h 1266"/>
                      <a:gd name="T30" fmla="*/ 14 w 886"/>
                      <a:gd name="T31" fmla="*/ 18 h 1266"/>
                      <a:gd name="T32" fmla="*/ 13 w 886"/>
                      <a:gd name="T33" fmla="*/ 19 h 1266"/>
                      <a:gd name="T34" fmla="*/ 11 w 886"/>
                      <a:gd name="T35" fmla="*/ 12 h 1266"/>
                      <a:gd name="T36" fmla="*/ 9 w 886"/>
                      <a:gd name="T37" fmla="*/ 7 h 1266"/>
                      <a:gd name="T38" fmla="*/ 10 w 886"/>
                      <a:gd name="T39" fmla="*/ 5 h 1266"/>
                      <a:gd name="T40" fmla="*/ 9 w 886"/>
                      <a:gd name="T41" fmla="*/ 5 h 1266"/>
                      <a:gd name="T42" fmla="*/ 9 w 886"/>
                      <a:gd name="T43" fmla="*/ 3 h 1266"/>
                      <a:gd name="T44" fmla="*/ 7 w 886"/>
                      <a:gd name="T45" fmla="*/ 3 h 1266"/>
                      <a:gd name="T46" fmla="*/ 9 w 886"/>
                      <a:gd name="T47" fmla="*/ 1 h 1266"/>
                      <a:gd name="T48" fmla="*/ 7 w 886"/>
                      <a:gd name="T49" fmla="*/ 1 h 1266"/>
                      <a:gd name="T50" fmla="*/ 7 w 886"/>
                      <a:gd name="T51" fmla="*/ 0 h 1266"/>
                      <a:gd name="T52" fmla="*/ 6 w 886"/>
                      <a:gd name="T53" fmla="*/ 1 h 1266"/>
                      <a:gd name="T54" fmla="*/ 3 w 886"/>
                      <a:gd name="T55" fmla="*/ 10 h 1266"/>
                      <a:gd name="T56" fmla="*/ 3 w 886"/>
                      <a:gd name="T57" fmla="*/ 18 h 1266"/>
                      <a:gd name="T58" fmla="*/ 2 w 886"/>
                      <a:gd name="T59" fmla="*/ 9 h 1266"/>
                      <a:gd name="T60" fmla="*/ 3 w 886"/>
                      <a:gd name="T61" fmla="*/ 5 h 1266"/>
                      <a:gd name="T62" fmla="*/ 3 w 886"/>
                      <a:gd name="T63" fmla="*/ 3 h 1266"/>
                      <a:gd name="T64" fmla="*/ 2 w 886"/>
                      <a:gd name="T65" fmla="*/ 2 h 1266"/>
                      <a:gd name="T66" fmla="*/ 3 w 886"/>
                      <a:gd name="T67" fmla="*/ 1 h 1266"/>
                      <a:gd name="T68" fmla="*/ 2 w 886"/>
                      <a:gd name="T69" fmla="*/ 1 h 1266"/>
                      <a:gd name="T70" fmla="*/ 2 w 886"/>
                      <a:gd name="T71" fmla="*/ 1 h 1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1266"/>
                      <a:gd name="T110" fmla="*/ 886 w 886"/>
                      <a:gd name="T111" fmla="*/ 1266 h 1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1266">
                        <a:moveTo>
                          <a:pt x="95" y="15"/>
                        </a:moveTo>
                        <a:lnTo>
                          <a:pt x="81" y="572"/>
                        </a:lnTo>
                        <a:lnTo>
                          <a:pt x="152" y="1129"/>
                        </a:lnTo>
                        <a:lnTo>
                          <a:pt x="0" y="1256"/>
                        </a:lnTo>
                        <a:lnTo>
                          <a:pt x="30" y="1266"/>
                        </a:lnTo>
                        <a:lnTo>
                          <a:pt x="224" y="1211"/>
                        </a:lnTo>
                        <a:lnTo>
                          <a:pt x="218" y="1154"/>
                        </a:lnTo>
                        <a:lnTo>
                          <a:pt x="243" y="1119"/>
                        </a:lnTo>
                        <a:lnTo>
                          <a:pt x="273" y="598"/>
                        </a:lnTo>
                        <a:lnTo>
                          <a:pt x="376" y="209"/>
                        </a:lnTo>
                        <a:lnTo>
                          <a:pt x="682" y="874"/>
                        </a:lnTo>
                        <a:lnTo>
                          <a:pt x="743" y="1253"/>
                        </a:lnTo>
                        <a:lnTo>
                          <a:pt x="815" y="1266"/>
                        </a:lnTo>
                        <a:lnTo>
                          <a:pt x="886" y="1195"/>
                        </a:lnTo>
                        <a:lnTo>
                          <a:pt x="867" y="648"/>
                        </a:lnTo>
                        <a:lnTo>
                          <a:pt x="855" y="1144"/>
                        </a:lnTo>
                        <a:lnTo>
                          <a:pt x="806" y="1190"/>
                        </a:lnTo>
                        <a:lnTo>
                          <a:pt x="682" y="792"/>
                        </a:lnTo>
                        <a:lnTo>
                          <a:pt x="560" y="465"/>
                        </a:lnTo>
                        <a:lnTo>
                          <a:pt x="579" y="353"/>
                        </a:lnTo>
                        <a:lnTo>
                          <a:pt x="513" y="357"/>
                        </a:lnTo>
                        <a:lnTo>
                          <a:pt x="564" y="254"/>
                        </a:lnTo>
                        <a:lnTo>
                          <a:pt x="467" y="241"/>
                        </a:lnTo>
                        <a:lnTo>
                          <a:pt x="524" y="72"/>
                        </a:lnTo>
                        <a:lnTo>
                          <a:pt x="422" y="127"/>
                        </a:lnTo>
                        <a:lnTo>
                          <a:pt x="437" y="0"/>
                        </a:lnTo>
                        <a:lnTo>
                          <a:pt x="330" y="123"/>
                        </a:lnTo>
                        <a:lnTo>
                          <a:pt x="224" y="644"/>
                        </a:lnTo>
                        <a:lnTo>
                          <a:pt x="197" y="1119"/>
                        </a:lnTo>
                        <a:lnTo>
                          <a:pt x="127" y="541"/>
                        </a:lnTo>
                        <a:lnTo>
                          <a:pt x="137" y="287"/>
                        </a:lnTo>
                        <a:lnTo>
                          <a:pt x="173" y="193"/>
                        </a:lnTo>
                        <a:lnTo>
                          <a:pt x="127" y="154"/>
                        </a:lnTo>
                        <a:lnTo>
                          <a:pt x="233" y="66"/>
                        </a:lnTo>
                        <a:lnTo>
                          <a:pt x="95" y="15"/>
                        </a:lnTo>
                        <a:close/>
                      </a:path>
                    </a:pathLst>
                  </a:custGeom>
                  <a:solidFill>
                    <a:srgbClr val="000000"/>
                  </a:solidFill>
                  <a:ln w="9525">
                    <a:noFill/>
                    <a:round/>
                    <a:headEnd/>
                    <a:tailEnd/>
                  </a:ln>
                </p:spPr>
                <p:txBody>
                  <a:bodyPr/>
                  <a:lstStyle/>
                  <a:p>
                    <a:endParaRPr lang="id-ID"/>
                  </a:p>
                </p:txBody>
              </p:sp>
              <p:sp>
                <p:nvSpPr>
                  <p:cNvPr id="15482" name="Freeform 337"/>
                  <p:cNvSpPr>
                    <a:spLocks/>
                  </p:cNvSpPr>
                  <p:nvPr/>
                </p:nvSpPr>
                <p:spPr bwMode="auto">
                  <a:xfrm>
                    <a:off x="3898" y="2811"/>
                    <a:ext cx="82" cy="101"/>
                  </a:xfrm>
                  <a:custGeom>
                    <a:avLst/>
                    <a:gdLst>
                      <a:gd name="T0" fmla="*/ 1 w 164"/>
                      <a:gd name="T1" fmla="*/ 0 h 204"/>
                      <a:gd name="T2" fmla="*/ 0 w 164"/>
                      <a:gd name="T3" fmla="*/ 3 h 204"/>
                      <a:gd name="T4" fmla="*/ 1 w 164"/>
                      <a:gd name="T5" fmla="*/ 3 h 204"/>
                      <a:gd name="T6" fmla="*/ 3 w 164"/>
                      <a:gd name="T7" fmla="*/ 1 h 204"/>
                      <a:gd name="T8" fmla="*/ 3 w 164"/>
                      <a:gd name="T9" fmla="*/ 0 h 204"/>
                      <a:gd name="T10" fmla="*/ 1 w 164"/>
                      <a:gd name="T11" fmla="*/ 1 h 204"/>
                      <a:gd name="T12" fmla="*/ 1 w 164"/>
                      <a:gd name="T13" fmla="*/ 0 h 204"/>
                      <a:gd name="T14" fmla="*/ 1 w 164"/>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04"/>
                      <a:gd name="T26" fmla="*/ 164 w 164"/>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04">
                        <a:moveTo>
                          <a:pt x="72" y="25"/>
                        </a:moveTo>
                        <a:lnTo>
                          <a:pt x="0" y="204"/>
                        </a:lnTo>
                        <a:lnTo>
                          <a:pt x="46" y="198"/>
                        </a:lnTo>
                        <a:lnTo>
                          <a:pt x="158" y="71"/>
                        </a:lnTo>
                        <a:lnTo>
                          <a:pt x="164" y="0"/>
                        </a:lnTo>
                        <a:lnTo>
                          <a:pt x="91" y="101"/>
                        </a:lnTo>
                        <a:lnTo>
                          <a:pt x="72" y="25"/>
                        </a:lnTo>
                        <a:close/>
                      </a:path>
                    </a:pathLst>
                  </a:custGeom>
                  <a:solidFill>
                    <a:srgbClr val="000000"/>
                  </a:solidFill>
                  <a:ln w="9525">
                    <a:noFill/>
                    <a:round/>
                    <a:headEnd/>
                    <a:tailEnd/>
                  </a:ln>
                </p:spPr>
                <p:txBody>
                  <a:bodyPr/>
                  <a:lstStyle/>
                  <a:p>
                    <a:endParaRPr lang="id-ID"/>
                  </a:p>
                </p:txBody>
              </p:sp>
              <p:sp>
                <p:nvSpPr>
                  <p:cNvPr id="15483" name="Freeform 338"/>
                  <p:cNvSpPr>
                    <a:spLocks/>
                  </p:cNvSpPr>
                  <p:nvPr/>
                </p:nvSpPr>
                <p:spPr bwMode="auto">
                  <a:xfrm>
                    <a:off x="3842" y="2134"/>
                    <a:ext cx="92" cy="94"/>
                  </a:xfrm>
                  <a:custGeom>
                    <a:avLst/>
                    <a:gdLst>
                      <a:gd name="T0" fmla="*/ 3 w 184"/>
                      <a:gd name="T1" fmla="*/ 0 h 188"/>
                      <a:gd name="T2" fmla="*/ 3 w 184"/>
                      <a:gd name="T3" fmla="*/ 1 h 188"/>
                      <a:gd name="T4" fmla="*/ 0 w 184"/>
                      <a:gd name="T5" fmla="*/ 3 h 188"/>
                      <a:gd name="T6" fmla="*/ 3 w 184"/>
                      <a:gd name="T7" fmla="*/ 1 h 188"/>
                      <a:gd name="T8" fmla="*/ 3 w 184"/>
                      <a:gd name="T9" fmla="*/ 0 h 188"/>
                      <a:gd name="T10" fmla="*/ 3 w 184"/>
                      <a:gd name="T11" fmla="*/ 0 h 188"/>
                      <a:gd name="T12" fmla="*/ 0 60000 65536"/>
                      <a:gd name="T13" fmla="*/ 0 60000 65536"/>
                      <a:gd name="T14" fmla="*/ 0 60000 65536"/>
                      <a:gd name="T15" fmla="*/ 0 60000 65536"/>
                      <a:gd name="T16" fmla="*/ 0 60000 65536"/>
                      <a:gd name="T17" fmla="*/ 0 60000 65536"/>
                      <a:gd name="T18" fmla="*/ 0 w 184"/>
                      <a:gd name="T19" fmla="*/ 0 h 188"/>
                      <a:gd name="T20" fmla="*/ 184 w 18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84" h="188">
                        <a:moveTo>
                          <a:pt x="158" y="0"/>
                        </a:moveTo>
                        <a:lnTo>
                          <a:pt x="133" y="70"/>
                        </a:lnTo>
                        <a:lnTo>
                          <a:pt x="0" y="188"/>
                        </a:lnTo>
                        <a:lnTo>
                          <a:pt x="184" y="91"/>
                        </a:lnTo>
                        <a:lnTo>
                          <a:pt x="158" y="0"/>
                        </a:lnTo>
                        <a:close/>
                      </a:path>
                    </a:pathLst>
                  </a:custGeom>
                  <a:solidFill>
                    <a:srgbClr val="000000"/>
                  </a:solidFill>
                  <a:ln w="9525">
                    <a:noFill/>
                    <a:round/>
                    <a:headEnd/>
                    <a:tailEnd/>
                  </a:ln>
                </p:spPr>
                <p:txBody>
                  <a:bodyPr/>
                  <a:lstStyle/>
                  <a:p>
                    <a:endParaRPr lang="id-ID"/>
                  </a:p>
                </p:txBody>
              </p:sp>
              <p:sp>
                <p:nvSpPr>
                  <p:cNvPr id="15484" name="Freeform 339"/>
                  <p:cNvSpPr>
                    <a:spLocks/>
                  </p:cNvSpPr>
                  <p:nvPr/>
                </p:nvSpPr>
                <p:spPr bwMode="auto">
                  <a:xfrm>
                    <a:off x="3837" y="2093"/>
                    <a:ext cx="467" cy="467"/>
                  </a:xfrm>
                  <a:custGeom>
                    <a:avLst/>
                    <a:gdLst>
                      <a:gd name="T0" fmla="*/ 6 w 934"/>
                      <a:gd name="T1" fmla="*/ 1 h 933"/>
                      <a:gd name="T2" fmla="*/ 7 w 934"/>
                      <a:gd name="T3" fmla="*/ 1 h 933"/>
                      <a:gd name="T4" fmla="*/ 10 w 934"/>
                      <a:gd name="T5" fmla="*/ 0 h 933"/>
                      <a:gd name="T6" fmla="*/ 15 w 934"/>
                      <a:gd name="T7" fmla="*/ 10 h 933"/>
                      <a:gd name="T8" fmla="*/ 4 w 934"/>
                      <a:gd name="T9" fmla="*/ 15 h 933"/>
                      <a:gd name="T10" fmla="*/ 2 w 934"/>
                      <a:gd name="T11" fmla="*/ 14 h 933"/>
                      <a:gd name="T12" fmla="*/ 0 w 934"/>
                      <a:gd name="T13" fmla="*/ 6 h 933"/>
                      <a:gd name="T14" fmla="*/ 3 w 934"/>
                      <a:gd name="T15" fmla="*/ 14 h 933"/>
                      <a:gd name="T16" fmla="*/ 1 w 934"/>
                      <a:gd name="T17" fmla="*/ 5 h 933"/>
                      <a:gd name="T18" fmla="*/ 7 w 934"/>
                      <a:gd name="T19" fmla="*/ 3 h 933"/>
                      <a:gd name="T20" fmla="*/ 3 w 934"/>
                      <a:gd name="T21" fmla="*/ 6 h 933"/>
                      <a:gd name="T22" fmla="*/ 9 w 934"/>
                      <a:gd name="T23" fmla="*/ 4 h 933"/>
                      <a:gd name="T24" fmla="*/ 3 w 934"/>
                      <a:gd name="T25" fmla="*/ 8 h 933"/>
                      <a:gd name="T26" fmla="*/ 10 w 934"/>
                      <a:gd name="T27" fmla="*/ 5 h 933"/>
                      <a:gd name="T28" fmla="*/ 4 w 934"/>
                      <a:gd name="T29" fmla="*/ 9 h 933"/>
                      <a:gd name="T30" fmla="*/ 11 w 934"/>
                      <a:gd name="T31" fmla="*/ 6 h 933"/>
                      <a:gd name="T32" fmla="*/ 4 w 934"/>
                      <a:gd name="T33" fmla="*/ 11 h 933"/>
                      <a:gd name="T34" fmla="*/ 11 w 934"/>
                      <a:gd name="T35" fmla="*/ 8 h 933"/>
                      <a:gd name="T36" fmla="*/ 5 w 934"/>
                      <a:gd name="T37" fmla="*/ 12 h 933"/>
                      <a:gd name="T38" fmla="*/ 12 w 934"/>
                      <a:gd name="T39" fmla="*/ 9 h 933"/>
                      <a:gd name="T40" fmla="*/ 5 w 934"/>
                      <a:gd name="T41" fmla="*/ 14 h 933"/>
                      <a:gd name="T42" fmla="*/ 14 w 934"/>
                      <a:gd name="T43" fmla="*/ 9 h 933"/>
                      <a:gd name="T44" fmla="*/ 9 w 934"/>
                      <a:gd name="T45" fmla="*/ 2 h 933"/>
                      <a:gd name="T46" fmla="*/ 7 w 934"/>
                      <a:gd name="T47" fmla="*/ 2 h 933"/>
                      <a:gd name="T48" fmla="*/ 6 w 934"/>
                      <a:gd name="T49" fmla="*/ 1 h 933"/>
                      <a:gd name="T50" fmla="*/ 6 w 934"/>
                      <a:gd name="T51" fmla="*/ 1 h 9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4"/>
                      <a:gd name="T79" fmla="*/ 0 h 933"/>
                      <a:gd name="T80" fmla="*/ 934 w 934"/>
                      <a:gd name="T81" fmla="*/ 933 h 9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4" h="933">
                        <a:moveTo>
                          <a:pt x="373" y="21"/>
                        </a:moveTo>
                        <a:lnTo>
                          <a:pt x="428" y="46"/>
                        </a:lnTo>
                        <a:lnTo>
                          <a:pt x="577" y="0"/>
                        </a:lnTo>
                        <a:lnTo>
                          <a:pt x="934" y="582"/>
                        </a:lnTo>
                        <a:lnTo>
                          <a:pt x="250" y="933"/>
                        </a:lnTo>
                        <a:lnTo>
                          <a:pt x="92" y="863"/>
                        </a:lnTo>
                        <a:lnTo>
                          <a:pt x="0" y="331"/>
                        </a:lnTo>
                        <a:lnTo>
                          <a:pt x="153" y="863"/>
                        </a:lnTo>
                        <a:lnTo>
                          <a:pt x="61" y="306"/>
                        </a:lnTo>
                        <a:lnTo>
                          <a:pt x="459" y="179"/>
                        </a:lnTo>
                        <a:lnTo>
                          <a:pt x="132" y="352"/>
                        </a:lnTo>
                        <a:lnTo>
                          <a:pt x="571" y="213"/>
                        </a:lnTo>
                        <a:lnTo>
                          <a:pt x="168" y="454"/>
                        </a:lnTo>
                        <a:lnTo>
                          <a:pt x="637" y="276"/>
                        </a:lnTo>
                        <a:lnTo>
                          <a:pt x="219" y="536"/>
                        </a:lnTo>
                        <a:lnTo>
                          <a:pt x="679" y="361"/>
                        </a:lnTo>
                        <a:lnTo>
                          <a:pt x="225" y="643"/>
                        </a:lnTo>
                        <a:lnTo>
                          <a:pt x="698" y="449"/>
                        </a:lnTo>
                        <a:lnTo>
                          <a:pt x="276" y="721"/>
                        </a:lnTo>
                        <a:lnTo>
                          <a:pt x="734" y="542"/>
                        </a:lnTo>
                        <a:lnTo>
                          <a:pt x="307" y="836"/>
                        </a:lnTo>
                        <a:lnTo>
                          <a:pt x="847" y="566"/>
                        </a:lnTo>
                        <a:lnTo>
                          <a:pt x="571" y="66"/>
                        </a:lnTo>
                        <a:lnTo>
                          <a:pt x="407" y="97"/>
                        </a:lnTo>
                        <a:lnTo>
                          <a:pt x="373" y="21"/>
                        </a:lnTo>
                        <a:close/>
                      </a:path>
                    </a:pathLst>
                  </a:custGeom>
                  <a:solidFill>
                    <a:srgbClr val="000000"/>
                  </a:solidFill>
                  <a:ln w="9525">
                    <a:noFill/>
                    <a:round/>
                    <a:headEnd/>
                    <a:tailEnd/>
                  </a:ln>
                </p:spPr>
                <p:txBody>
                  <a:bodyPr/>
                  <a:lstStyle/>
                  <a:p>
                    <a:endParaRPr lang="id-ID"/>
                  </a:p>
                </p:txBody>
              </p:sp>
              <p:sp>
                <p:nvSpPr>
                  <p:cNvPr id="15485" name="Freeform 340"/>
                  <p:cNvSpPr>
                    <a:spLocks/>
                  </p:cNvSpPr>
                  <p:nvPr/>
                </p:nvSpPr>
                <p:spPr bwMode="auto">
                  <a:xfrm>
                    <a:off x="3489" y="1815"/>
                    <a:ext cx="201" cy="371"/>
                  </a:xfrm>
                  <a:custGeom>
                    <a:avLst/>
                    <a:gdLst>
                      <a:gd name="T0" fmla="*/ 0 w 401"/>
                      <a:gd name="T1" fmla="*/ 1 h 741"/>
                      <a:gd name="T2" fmla="*/ 2 w 401"/>
                      <a:gd name="T3" fmla="*/ 0 h 741"/>
                      <a:gd name="T4" fmla="*/ 1 w 401"/>
                      <a:gd name="T5" fmla="*/ 1 h 741"/>
                      <a:gd name="T6" fmla="*/ 4 w 401"/>
                      <a:gd name="T7" fmla="*/ 1 h 741"/>
                      <a:gd name="T8" fmla="*/ 2 w 401"/>
                      <a:gd name="T9" fmla="*/ 2 h 741"/>
                      <a:gd name="T10" fmla="*/ 6 w 401"/>
                      <a:gd name="T11" fmla="*/ 2 h 741"/>
                      <a:gd name="T12" fmla="*/ 3 w 401"/>
                      <a:gd name="T13" fmla="*/ 4 h 741"/>
                      <a:gd name="T14" fmla="*/ 6 w 401"/>
                      <a:gd name="T15" fmla="*/ 4 h 741"/>
                      <a:gd name="T16" fmla="*/ 3 w 401"/>
                      <a:gd name="T17" fmla="*/ 5 h 741"/>
                      <a:gd name="T18" fmla="*/ 6 w 401"/>
                      <a:gd name="T19" fmla="*/ 5 h 741"/>
                      <a:gd name="T20" fmla="*/ 4 w 401"/>
                      <a:gd name="T21" fmla="*/ 6 h 741"/>
                      <a:gd name="T22" fmla="*/ 6 w 401"/>
                      <a:gd name="T23" fmla="*/ 7 h 741"/>
                      <a:gd name="T24" fmla="*/ 4 w 401"/>
                      <a:gd name="T25" fmla="*/ 8 h 741"/>
                      <a:gd name="T26" fmla="*/ 7 w 401"/>
                      <a:gd name="T27" fmla="*/ 9 h 741"/>
                      <a:gd name="T28" fmla="*/ 4 w 401"/>
                      <a:gd name="T29" fmla="*/ 9 h 741"/>
                      <a:gd name="T30" fmla="*/ 7 w 401"/>
                      <a:gd name="T31" fmla="*/ 11 h 741"/>
                      <a:gd name="T32" fmla="*/ 4 w 401"/>
                      <a:gd name="T33" fmla="*/ 10 h 741"/>
                      <a:gd name="T34" fmla="*/ 6 w 401"/>
                      <a:gd name="T35" fmla="*/ 12 h 741"/>
                      <a:gd name="T36" fmla="*/ 4 w 401"/>
                      <a:gd name="T37" fmla="*/ 12 h 741"/>
                      <a:gd name="T38" fmla="*/ 4 w 401"/>
                      <a:gd name="T39" fmla="*/ 6 h 741"/>
                      <a:gd name="T40" fmla="*/ 0 w 401"/>
                      <a:gd name="T41" fmla="*/ 1 h 741"/>
                      <a:gd name="T42" fmla="*/ 0 w 401"/>
                      <a:gd name="T43" fmla="*/ 1 h 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1"/>
                      <a:gd name="T67" fmla="*/ 0 h 741"/>
                      <a:gd name="T68" fmla="*/ 401 w 401"/>
                      <a:gd name="T69" fmla="*/ 741 h 7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1" h="741">
                        <a:moveTo>
                          <a:pt x="0" y="26"/>
                        </a:moveTo>
                        <a:lnTo>
                          <a:pt x="110" y="0"/>
                        </a:lnTo>
                        <a:lnTo>
                          <a:pt x="57" y="53"/>
                        </a:lnTo>
                        <a:lnTo>
                          <a:pt x="194" y="32"/>
                        </a:lnTo>
                        <a:lnTo>
                          <a:pt x="95" y="127"/>
                        </a:lnTo>
                        <a:lnTo>
                          <a:pt x="353" y="100"/>
                        </a:lnTo>
                        <a:lnTo>
                          <a:pt x="163" y="207"/>
                        </a:lnTo>
                        <a:lnTo>
                          <a:pt x="380" y="196"/>
                        </a:lnTo>
                        <a:lnTo>
                          <a:pt x="190" y="291"/>
                        </a:lnTo>
                        <a:lnTo>
                          <a:pt x="380" y="312"/>
                        </a:lnTo>
                        <a:lnTo>
                          <a:pt x="241" y="365"/>
                        </a:lnTo>
                        <a:lnTo>
                          <a:pt x="336" y="424"/>
                        </a:lnTo>
                        <a:lnTo>
                          <a:pt x="232" y="475"/>
                        </a:lnTo>
                        <a:lnTo>
                          <a:pt x="389" y="555"/>
                        </a:lnTo>
                        <a:lnTo>
                          <a:pt x="237" y="566"/>
                        </a:lnTo>
                        <a:lnTo>
                          <a:pt x="401" y="644"/>
                        </a:lnTo>
                        <a:lnTo>
                          <a:pt x="241" y="640"/>
                        </a:lnTo>
                        <a:lnTo>
                          <a:pt x="384" y="724"/>
                        </a:lnTo>
                        <a:lnTo>
                          <a:pt x="199" y="741"/>
                        </a:lnTo>
                        <a:lnTo>
                          <a:pt x="194" y="365"/>
                        </a:lnTo>
                        <a:lnTo>
                          <a:pt x="0" y="26"/>
                        </a:lnTo>
                        <a:close/>
                      </a:path>
                    </a:pathLst>
                  </a:custGeom>
                  <a:solidFill>
                    <a:srgbClr val="000000"/>
                  </a:solidFill>
                  <a:ln w="9525">
                    <a:noFill/>
                    <a:round/>
                    <a:headEnd/>
                    <a:tailEnd/>
                  </a:ln>
                </p:spPr>
                <p:txBody>
                  <a:bodyPr/>
                  <a:lstStyle/>
                  <a:p>
                    <a:endParaRPr lang="id-ID"/>
                  </a:p>
                </p:txBody>
              </p:sp>
              <p:sp>
                <p:nvSpPr>
                  <p:cNvPr id="15486" name="Freeform 341"/>
                  <p:cNvSpPr>
                    <a:spLocks/>
                  </p:cNvSpPr>
                  <p:nvPr/>
                </p:nvSpPr>
                <p:spPr bwMode="auto">
                  <a:xfrm>
                    <a:off x="2956" y="2792"/>
                    <a:ext cx="911" cy="138"/>
                  </a:xfrm>
                  <a:custGeom>
                    <a:avLst/>
                    <a:gdLst>
                      <a:gd name="T0" fmla="*/ 29 w 1821"/>
                      <a:gd name="T1" fmla="*/ 4 h 278"/>
                      <a:gd name="T2" fmla="*/ 18 w 1821"/>
                      <a:gd name="T3" fmla="*/ 3 h 278"/>
                      <a:gd name="T4" fmla="*/ 0 w 1821"/>
                      <a:gd name="T5" fmla="*/ 0 h 278"/>
                      <a:gd name="T6" fmla="*/ 18 w 1821"/>
                      <a:gd name="T7" fmla="*/ 0 h 278"/>
                      <a:gd name="T8" fmla="*/ 17 w 1821"/>
                      <a:gd name="T9" fmla="*/ 1 h 278"/>
                      <a:gd name="T10" fmla="*/ 29 w 1821"/>
                      <a:gd name="T11" fmla="*/ 4 h 278"/>
                      <a:gd name="T12" fmla="*/ 29 w 1821"/>
                      <a:gd name="T13" fmla="*/ 4 h 278"/>
                      <a:gd name="T14" fmla="*/ 0 60000 65536"/>
                      <a:gd name="T15" fmla="*/ 0 60000 65536"/>
                      <a:gd name="T16" fmla="*/ 0 60000 65536"/>
                      <a:gd name="T17" fmla="*/ 0 60000 65536"/>
                      <a:gd name="T18" fmla="*/ 0 60000 65536"/>
                      <a:gd name="T19" fmla="*/ 0 60000 65536"/>
                      <a:gd name="T20" fmla="*/ 0 60000 65536"/>
                      <a:gd name="T21" fmla="*/ 0 w 1821"/>
                      <a:gd name="T22" fmla="*/ 0 h 278"/>
                      <a:gd name="T23" fmla="*/ 1821 w 1821"/>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1" h="278">
                        <a:moveTo>
                          <a:pt x="1821" y="278"/>
                        </a:moveTo>
                        <a:lnTo>
                          <a:pt x="1105" y="208"/>
                        </a:lnTo>
                        <a:lnTo>
                          <a:pt x="0" y="0"/>
                        </a:lnTo>
                        <a:lnTo>
                          <a:pt x="1112" y="36"/>
                        </a:lnTo>
                        <a:lnTo>
                          <a:pt x="1042" y="116"/>
                        </a:lnTo>
                        <a:lnTo>
                          <a:pt x="1821" y="278"/>
                        </a:lnTo>
                        <a:close/>
                      </a:path>
                    </a:pathLst>
                  </a:custGeom>
                  <a:solidFill>
                    <a:srgbClr val="000000"/>
                  </a:solidFill>
                  <a:ln w="9525">
                    <a:noFill/>
                    <a:round/>
                    <a:headEnd/>
                    <a:tailEnd/>
                  </a:ln>
                </p:spPr>
                <p:txBody>
                  <a:bodyPr/>
                  <a:lstStyle/>
                  <a:p>
                    <a:endParaRPr lang="id-ID"/>
                  </a:p>
                </p:txBody>
              </p:sp>
              <p:sp>
                <p:nvSpPr>
                  <p:cNvPr id="15487" name="Freeform 342"/>
                  <p:cNvSpPr>
                    <a:spLocks/>
                  </p:cNvSpPr>
                  <p:nvPr/>
                </p:nvSpPr>
                <p:spPr bwMode="auto">
                  <a:xfrm>
                    <a:off x="4159" y="2162"/>
                    <a:ext cx="143" cy="167"/>
                  </a:xfrm>
                  <a:custGeom>
                    <a:avLst/>
                    <a:gdLst>
                      <a:gd name="T0" fmla="*/ 0 w 287"/>
                      <a:gd name="T1" fmla="*/ 0 h 332"/>
                      <a:gd name="T2" fmla="*/ 4 w 287"/>
                      <a:gd name="T3" fmla="*/ 1 h 332"/>
                      <a:gd name="T4" fmla="*/ 3 w 287"/>
                      <a:gd name="T5" fmla="*/ 6 h 332"/>
                      <a:gd name="T6" fmla="*/ 2 w 287"/>
                      <a:gd name="T7" fmla="*/ 5 h 332"/>
                      <a:gd name="T8" fmla="*/ 3 w 287"/>
                      <a:gd name="T9" fmla="*/ 2 h 332"/>
                      <a:gd name="T10" fmla="*/ 0 w 287"/>
                      <a:gd name="T11" fmla="*/ 0 h 332"/>
                      <a:gd name="T12" fmla="*/ 0 w 287"/>
                      <a:gd name="T13" fmla="*/ 0 h 332"/>
                      <a:gd name="T14" fmla="*/ 0 60000 65536"/>
                      <a:gd name="T15" fmla="*/ 0 60000 65536"/>
                      <a:gd name="T16" fmla="*/ 0 60000 65536"/>
                      <a:gd name="T17" fmla="*/ 0 60000 65536"/>
                      <a:gd name="T18" fmla="*/ 0 60000 65536"/>
                      <a:gd name="T19" fmla="*/ 0 60000 65536"/>
                      <a:gd name="T20" fmla="*/ 0 60000 65536"/>
                      <a:gd name="T21" fmla="*/ 0 w 287"/>
                      <a:gd name="T22" fmla="*/ 0 h 332"/>
                      <a:gd name="T23" fmla="*/ 287 w 287"/>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332">
                        <a:moveTo>
                          <a:pt x="0" y="0"/>
                        </a:moveTo>
                        <a:lnTo>
                          <a:pt x="287" y="62"/>
                        </a:lnTo>
                        <a:lnTo>
                          <a:pt x="198" y="332"/>
                        </a:lnTo>
                        <a:lnTo>
                          <a:pt x="171" y="279"/>
                        </a:lnTo>
                        <a:lnTo>
                          <a:pt x="207" y="108"/>
                        </a:lnTo>
                        <a:lnTo>
                          <a:pt x="0" y="0"/>
                        </a:lnTo>
                        <a:close/>
                      </a:path>
                    </a:pathLst>
                  </a:custGeom>
                  <a:solidFill>
                    <a:srgbClr val="000000"/>
                  </a:solidFill>
                  <a:ln w="9525">
                    <a:noFill/>
                    <a:round/>
                    <a:headEnd/>
                    <a:tailEnd/>
                  </a:ln>
                </p:spPr>
                <p:txBody>
                  <a:bodyPr/>
                  <a:lstStyle/>
                  <a:p>
                    <a:endParaRPr lang="id-ID"/>
                  </a:p>
                </p:txBody>
              </p:sp>
            </p:grpSp>
          </p:grpSp>
          <p:sp>
            <p:nvSpPr>
              <p:cNvPr id="168279" name="AutoShape 343"/>
              <p:cNvSpPr>
                <a:spLocks noChangeArrowheads="1"/>
              </p:cNvSpPr>
              <p:nvPr/>
            </p:nvSpPr>
            <p:spPr bwMode="auto">
              <a:xfrm>
                <a:off x="2090" y="2256"/>
                <a:ext cx="1438" cy="576"/>
              </a:xfrm>
              <a:prstGeom prst="bevel">
                <a:avLst>
                  <a:gd name="adj" fmla="val 12500"/>
                </a:avLst>
              </a:prstGeom>
              <a:solidFill>
                <a:srgbClr val="800000"/>
              </a:solidFill>
              <a:ln w="9525">
                <a:solidFill>
                  <a:schemeClr val="tx1"/>
                </a:solidFill>
                <a:miter lim="800000"/>
                <a:headEnd/>
                <a:tailEnd/>
              </a:ln>
              <a:effectLst/>
            </p:spPr>
            <p:txBody>
              <a:bodyPr anchor="ctr"/>
              <a:lstStyle/>
              <a:p>
                <a:pPr algn="ctr" eaLnBrk="0" hangingPunct="0">
                  <a:defRPr/>
                </a:pPr>
                <a:r>
                  <a:rPr lang="en-US" sz="2400" dirty="0" err="1">
                    <a:solidFill>
                      <a:schemeClr val="bg1"/>
                    </a:solidFill>
                    <a:effectLst>
                      <a:outerShdw blurRad="38100" dist="38100" dir="2700000" algn="tl">
                        <a:srgbClr val="000000"/>
                      </a:outerShdw>
                    </a:effectLst>
                    <a:latin typeface="Times New Roman" pitchFamily="18" charset="0"/>
                    <a:cs typeface="+mn-cs"/>
                  </a:rPr>
                  <a:t>Pemegang</a:t>
                </a:r>
                <a:r>
                  <a:rPr lang="en-US" sz="2400" dirty="0">
                    <a:solidFill>
                      <a:schemeClr val="bg1"/>
                    </a:solidFill>
                    <a:effectLst>
                      <a:outerShdw blurRad="38100" dist="38100" dir="2700000" algn="tl">
                        <a:srgbClr val="000000"/>
                      </a:outerShdw>
                    </a:effectLst>
                    <a:latin typeface="Times New Roman" pitchFamily="18" charset="0"/>
                    <a:cs typeface="+mn-cs"/>
                  </a:rPr>
                  <a:t> </a:t>
                </a:r>
                <a:r>
                  <a:rPr lang="en-US" sz="2400" dirty="0" err="1">
                    <a:solidFill>
                      <a:schemeClr val="bg1"/>
                    </a:solidFill>
                    <a:effectLst>
                      <a:outerShdw blurRad="38100" dist="38100" dir="2700000" algn="tl">
                        <a:srgbClr val="000000"/>
                      </a:outerShdw>
                    </a:effectLst>
                    <a:latin typeface="Times New Roman" pitchFamily="18" charset="0"/>
                    <a:cs typeface="+mn-cs"/>
                  </a:rPr>
                  <a:t>saham</a:t>
                </a:r>
                <a:r>
                  <a:rPr lang="en-US" sz="2400" dirty="0">
                    <a:solidFill>
                      <a:schemeClr val="bg1"/>
                    </a:solidFill>
                    <a:effectLst>
                      <a:outerShdw blurRad="38100" dist="38100" dir="2700000" algn="tl">
                        <a:srgbClr val="000000"/>
                      </a:outerShdw>
                    </a:effectLst>
                    <a:latin typeface="Times New Roman" pitchFamily="18" charset="0"/>
                    <a:cs typeface="+mn-cs"/>
                  </a:rPr>
                  <a:t> </a:t>
                </a:r>
                <a:r>
                  <a:rPr lang="en-US" sz="2400" dirty="0" err="1">
                    <a:solidFill>
                      <a:schemeClr val="bg1"/>
                    </a:solidFill>
                    <a:effectLst>
                      <a:outerShdw blurRad="38100" dist="38100" dir="2700000" algn="tl">
                        <a:srgbClr val="000000"/>
                      </a:outerShdw>
                    </a:effectLst>
                    <a:latin typeface="Times New Roman" pitchFamily="18" charset="0"/>
                    <a:cs typeface="+mn-cs"/>
                  </a:rPr>
                  <a:t>preferen</a:t>
                </a:r>
                <a:endParaRPr lang="en-US" sz="2400" dirty="0">
                  <a:solidFill>
                    <a:schemeClr val="bg1"/>
                  </a:solidFill>
                  <a:effectLst>
                    <a:outerShdw blurRad="38100" dist="38100" dir="2700000" algn="tl">
                      <a:srgbClr val="000000"/>
                    </a:outerShdw>
                  </a:effectLst>
                  <a:latin typeface="Times New Roman" pitchFamily="18" charset="0"/>
                  <a:cs typeface="+mn-cs"/>
                </a:endParaRPr>
              </a:p>
            </p:txBody>
          </p:sp>
          <p:grpSp>
            <p:nvGrpSpPr>
              <p:cNvPr id="13" name="Group 344"/>
              <p:cNvGrpSpPr>
                <a:grpSpLocks/>
              </p:cNvGrpSpPr>
              <p:nvPr/>
            </p:nvGrpSpPr>
            <p:grpSpPr bwMode="auto">
              <a:xfrm>
                <a:off x="2784" y="3048"/>
                <a:ext cx="720" cy="816"/>
                <a:chOff x="2956" y="1370"/>
                <a:chExt cx="1348" cy="1560"/>
              </a:xfrm>
            </p:grpSpPr>
            <p:grpSp>
              <p:nvGrpSpPr>
                <p:cNvPr id="14" name="Group 345"/>
                <p:cNvGrpSpPr>
                  <a:grpSpLocks/>
                </p:cNvGrpSpPr>
                <p:nvPr/>
              </p:nvGrpSpPr>
              <p:grpSpPr bwMode="auto">
                <a:xfrm rot="-2504449">
                  <a:off x="2976" y="1673"/>
                  <a:ext cx="127" cy="205"/>
                  <a:chOff x="4203" y="2563"/>
                  <a:chExt cx="1411" cy="1640"/>
                </a:xfrm>
              </p:grpSpPr>
              <p:sp>
                <p:nvSpPr>
                  <p:cNvPr id="15456" name="Freeform 346"/>
                  <p:cNvSpPr>
                    <a:spLocks/>
                  </p:cNvSpPr>
                  <p:nvPr/>
                </p:nvSpPr>
                <p:spPr bwMode="auto">
                  <a:xfrm>
                    <a:off x="4912" y="2667"/>
                    <a:ext cx="702" cy="1536"/>
                  </a:xfrm>
                  <a:custGeom>
                    <a:avLst/>
                    <a:gdLst>
                      <a:gd name="T0" fmla="*/ 13 w 1405"/>
                      <a:gd name="T1" fmla="*/ 0 h 3073"/>
                      <a:gd name="T2" fmla="*/ 13 w 1405"/>
                      <a:gd name="T3" fmla="*/ 5 h 3073"/>
                      <a:gd name="T4" fmla="*/ 14 w 1405"/>
                      <a:gd name="T5" fmla="*/ 13 h 3073"/>
                      <a:gd name="T6" fmla="*/ 14 w 1405"/>
                      <a:gd name="T7" fmla="*/ 21 h 3073"/>
                      <a:gd name="T8" fmla="*/ 13 w 1405"/>
                      <a:gd name="T9" fmla="*/ 26 h 3073"/>
                      <a:gd name="T10" fmla="*/ 21 w 1405"/>
                      <a:gd name="T11" fmla="*/ 33 h 3073"/>
                      <a:gd name="T12" fmla="*/ 14 w 1405"/>
                      <a:gd name="T13" fmla="*/ 42 h 3073"/>
                      <a:gd name="T14" fmla="*/ 11 w 1405"/>
                      <a:gd name="T15" fmla="*/ 48 h 3073"/>
                      <a:gd name="T16" fmla="*/ 10 w 1405"/>
                      <a:gd name="T17" fmla="*/ 46 h 3073"/>
                      <a:gd name="T18" fmla="*/ 14 w 1405"/>
                      <a:gd name="T19" fmla="*/ 40 h 3073"/>
                      <a:gd name="T20" fmla="*/ 19 w 1405"/>
                      <a:gd name="T21" fmla="*/ 33 h 3073"/>
                      <a:gd name="T22" fmla="*/ 13 w 1405"/>
                      <a:gd name="T23" fmla="*/ 27 h 3073"/>
                      <a:gd name="T24" fmla="*/ 11 w 1405"/>
                      <a:gd name="T25" fmla="*/ 28 h 3073"/>
                      <a:gd name="T26" fmla="*/ 13 w 1405"/>
                      <a:gd name="T27" fmla="*/ 18 h 3073"/>
                      <a:gd name="T28" fmla="*/ 13 w 1405"/>
                      <a:gd name="T29" fmla="*/ 12 h 3073"/>
                      <a:gd name="T30" fmla="*/ 12 w 1405"/>
                      <a:gd name="T31" fmla="*/ 7 h 3073"/>
                      <a:gd name="T32" fmla="*/ 12 w 1405"/>
                      <a:gd name="T33" fmla="*/ 1 h 3073"/>
                      <a:gd name="T34" fmla="*/ 11 w 1405"/>
                      <a:gd name="T35" fmla="*/ 1 h 3073"/>
                      <a:gd name="T36" fmla="*/ 9 w 1405"/>
                      <a:gd name="T37" fmla="*/ 2 h 3073"/>
                      <a:gd name="T38" fmla="*/ 7 w 1405"/>
                      <a:gd name="T39" fmla="*/ 6 h 3073"/>
                      <a:gd name="T40" fmla="*/ 7 w 1405"/>
                      <a:gd name="T41" fmla="*/ 10 h 3073"/>
                      <a:gd name="T42" fmla="*/ 9 w 1405"/>
                      <a:gd name="T43" fmla="*/ 13 h 3073"/>
                      <a:gd name="T44" fmla="*/ 7 w 1405"/>
                      <a:gd name="T45" fmla="*/ 12 h 3073"/>
                      <a:gd name="T46" fmla="*/ 4 w 1405"/>
                      <a:gd name="T47" fmla="*/ 14 h 3073"/>
                      <a:gd name="T48" fmla="*/ 2 w 1405"/>
                      <a:gd name="T49" fmla="*/ 18 h 3073"/>
                      <a:gd name="T50" fmla="*/ 2 w 1405"/>
                      <a:gd name="T51" fmla="*/ 22 h 3073"/>
                      <a:gd name="T52" fmla="*/ 2 w 1405"/>
                      <a:gd name="T53" fmla="*/ 26 h 3073"/>
                      <a:gd name="T54" fmla="*/ 4 w 1405"/>
                      <a:gd name="T55" fmla="*/ 29 h 3073"/>
                      <a:gd name="T56" fmla="*/ 7 w 1405"/>
                      <a:gd name="T57" fmla="*/ 31 h 3073"/>
                      <a:gd name="T58" fmla="*/ 5 w 1405"/>
                      <a:gd name="T59" fmla="*/ 31 h 3073"/>
                      <a:gd name="T60" fmla="*/ 2 w 1405"/>
                      <a:gd name="T61" fmla="*/ 30 h 3073"/>
                      <a:gd name="T62" fmla="*/ 1 w 1405"/>
                      <a:gd name="T63" fmla="*/ 28 h 3073"/>
                      <a:gd name="T64" fmla="*/ 0 w 1405"/>
                      <a:gd name="T65" fmla="*/ 24 h 3073"/>
                      <a:gd name="T66" fmla="*/ 0 w 1405"/>
                      <a:gd name="T67" fmla="*/ 20 h 3073"/>
                      <a:gd name="T68" fmla="*/ 0 w 1405"/>
                      <a:gd name="T69" fmla="*/ 17 h 3073"/>
                      <a:gd name="T70" fmla="*/ 3 w 1405"/>
                      <a:gd name="T71" fmla="*/ 14 h 3073"/>
                      <a:gd name="T72" fmla="*/ 6 w 1405"/>
                      <a:gd name="T73" fmla="*/ 10 h 3073"/>
                      <a:gd name="T74" fmla="*/ 6 w 1405"/>
                      <a:gd name="T75" fmla="*/ 8 h 3073"/>
                      <a:gd name="T76" fmla="*/ 6 w 1405"/>
                      <a:gd name="T77" fmla="*/ 5 h 3073"/>
                      <a:gd name="T78" fmla="*/ 7 w 1405"/>
                      <a:gd name="T79" fmla="*/ 2 h 3073"/>
                      <a:gd name="T80" fmla="*/ 10 w 1405"/>
                      <a:gd name="T81" fmla="*/ 0 h 3073"/>
                      <a:gd name="T82" fmla="*/ 12 w 1405"/>
                      <a:gd name="T83" fmla="*/ 0 h 3073"/>
                      <a:gd name="T84" fmla="*/ 13 w 1405"/>
                      <a:gd name="T85" fmla="*/ 0 h 3073"/>
                      <a:gd name="T86" fmla="*/ 13 w 1405"/>
                      <a:gd name="T87" fmla="*/ 0 h 30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5"/>
                      <a:gd name="T133" fmla="*/ 0 h 3073"/>
                      <a:gd name="T134" fmla="*/ 1405 w 1405"/>
                      <a:gd name="T135" fmla="*/ 3073 h 30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5" h="3073">
                        <a:moveTo>
                          <a:pt x="890" y="29"/>
                        </a:moveTo>
                        <a:lnTo>
                          <a:pt x="890" y="371"/>
                        </a:lnTo>
                        <a:lnTo>
                          <a:pt x="953" y="884"/>
                        </a:lnTo>
                        <a:lnTo>
                          <a:pt x="918" y="1345"/>
                        </a:lnTo>
                        <a:lnTo>
                          <a:pt x="869" y="1672"/>
                        </a:lnTo>
                        <a:lnTo>
                          <a:pt x="1405" y="2139"/>
                        </a:lnTo>
                        <a:lnTo>
                          <a:pt x="947" y="2689"/>
                        </a:lnTo>
                        <a:lnTo>
                          <a:pt x="724" y="3073"/>
                        </a:lnTo>
                        <a:lnTo>
                          <a:pt x="702" y="2955"/>
                        </a:lnTo>
                        <a:lnTo>
                          <a:pt x="897" y="2620"/>
                        </a:lnTo>
                        <a:lnTo>
                          <a:pt x="1259" y="2168"/>
                        </a:lnTo>
                        <a:lnTo>
                          <a:pt x="835" y="1771"/>
                        </a:lnTo>
                        <a:lnTo>
                          <a:pt x="730" y="1833"/>
                        </a:lnTo>
                        <a:lnTo>
                          <a:pt x="840" y="1192"/>
                        </a:lnTo>
                        <a:lnTo>
                          <a:pt x="869" y="808"/>
                        </a:lnTo>
                        <a:lnTo>
                          <a:pt x="793" y="453"/>
                        </a:lnTo>
                        <a:lnTo>
                          <a:pt x="787" y="105"/>
                        </a:lnTo>
                        <a:lnTo>
                          <a:pt x="717" y="99"/>
                        </a:lnTo>
                        <a:lnTo>
                          <a:pt x="578" y="189"/>
                        </a:lnTo>
                        <a:lnTo>
                          <a:pt x="494" y="426"/>
                        </a:lnTo>
                        <a:lnTo>
                          <a:pt x="494" y="649"/>
                        </a:lnTo>
                        <a:lnTo>
                          <a:pt x="607" y="850"/>
                        </a:lnTo>
                        <a:lnTo>
                          <a:pt x="474" y="816"/>
                        </a:lnTo>
                        <a:lnTo>
                          <a:pt x="285" y="955"/>
                        </a:lnTo>
                        <a:lnTo>
                          <a:pt x="160" y="1200"/>
                        </a:lnTo>
                        <a:lnTo>
                          <a:pt x="147" y="1449"/>
                        </a:lnTo>
                        <a:lnTo>
                          <a:pt x="188" y="1679"/>
                        </a:lnTo>
                        <a:lnTo>
                          <a:pt x="293" y="1867"/>
                        </a:lnTo>
                        <a:lnTo>
                          <a:pt x="466" y="2006"/>
                        </a:lnTo>
                        <a:lnTo>
                          <a:pt x="348" y="2021"/>
                        </a:lnTo>
                        <a:lnTo>
                          <a:pt x="181" y="1945"/>
                        </a:lnTo>
                        <a:lnTo>
                          <a:pt x="76" y="1805"/>
                        </a:lnTo>
                        <a:lnTo>
                          <a:pt x="6" y="1590"/>
                        </a:lnTo>
                        <a:lnTo>
                          <a:pt x="0" y="1331"/>
                        </a:lnTo>
                        <a:lnTo>
                          <a:pt x="63" y="1109"/>
                        </a:lnTo>
                        <a:lnTo>
                          <a:pt x="202" y="900"/>
                        </a:lnTo>
                        <a:lnTo>
                          <a:pt x="424" y="690"/>
                        </a:lnTo>
                        <a:lnTo>
                          <a:pt x="397" y="536"/>
                        </a:lnTo>
                        <a:lnTo>
                          <a:pt x="424" y="322"/>
                        </a:lnTo>
                        <a:lnTo>
                          <a:pt x="508" y="139"/>
                        </a:lnTo>
                        <a:lnTo>
                          <a:pt x="683" y="15"/>
                        </a:lnTo>
                        <a:lnTo>
                          <a:pt x="814" y="0"/>
                        </a:lnTo>
                        <a:lnTo>
                          <a:pt x="890" y="29"/>
                        </a:lnTo>
                        <a:close/>
                      </a:path>
                    </a:pathLst>
                  </a:custGeom>
                  <a:solidFill>
                    <a:srgbClr val="000000"/>
                  </a:solidFill>
                  <a:ln w="9525">
                    <a:noFill/>
                    <a:round/>
                    <a:headEnd/>
                    <a:tailEnd/>
                  </a:ln>
                </p:spPr>
                <p:txBody>
                  <a:bodyPr/>
                  <a:lstStyle/>
                  <a:p>
                    <a:endParaRPr lang="id-ID"/>
                  </a:p>
                </p:txBody>
              </p:sp>
              <p:sp>
                <p:nvSpPr>
                  <p:cNvPr id="15457" name="Freeform 347"/>
                  <p:cNvSpPr>
                    <a:spLocks/>
                  </p:cNvSpPr>
                  <p:nvPr/>
                </p:nvSpPr>
                <p:spPr bwMode="auto">
                  <a:xfrm>
                    <a:off x="4651" y="3016"/>
                    <a:ext cx="626" cy="1187"/>
                  </a:xfrm>
                  <a:custGeom>
                    <a:avLst/>
                    <a:gdLst>
                      <a:gd name="T0" fmla="*/ 9 w 1251"/>
                      <a:gd name="T1" fmla="*/ 1 h 2375"/>
                      <a:gd name="T2" fmla="*/ 9 w 1251"/>
                      <a:gd name="T3" fmla="*/ 4 h 2375"/>
                      <a:gd name="T4" fmla="*/ 5 w 1251"/>
                      <a:gd name="T5" fmla="*/ 9 h 2375"/>
                      <a:gd name="T6" fmla="*/ 3 w 1251"/>
                      <a:gd name="T7" fmla="*/ 15 h 2375"/>
                      <a:gd name="T8" fmla="*/ 3 w 1251"/>
                      <a:gd name="T9" fmla="*/ 18 h 2375"/>
                      <a:gd name="T10" fmla="*/ 4 w 1251"/>
                      <a:gd name="T11" fmla="*/ 22 h 2375"/>
                      <a:gd name="T12" fmla="*/ 7 w 1251"/>
                      <a:gd name="T13" fmla="*/ 24 h 2375"/>
                      <a:gd name="T14" fmla="*/ 11 w 1251"/>
                      <a:gd name="T15" fmla="*/ 25 h 2375"/>
                      <a:gd name="T16" fmla="*/ 16 w 1251"/>
                      <a:gd name="T17" fmla="*/ 30 h 2375"/>
                      <a:gd name="T18" fmla="*/ 20 w 1251"/>
                      <a:gd name="T19" fmla="*/ 35 h 2375"/>
                      <a:gd name="T20" fmla="*/ 20 w 1251"/>
                      <a:gd name="T21" fmla="*/ 37 h 2375"/>
                      <a:gd name="T22" fmla="*/ 16 w 1251"/>
                      <a:gd name="T23" fmla="*/ 31 h 2375"/>
                      <a:gd name="T24" fmla="*/ 9 w 1251"/>
                      <a:gd name="T25" fmla="*/ 26 h 2375"/>
                      <a:gd name="T26" fmla="*/ 6 w 1251"/>
                      <a:gd name="T27" fmla="*/ 25 h 2375"/>
                      <a:gd name="T28" fmla="*/ 2 w 1251"/>
                      <a:gd name="T29" fmla="*/ 22 h 2375"/>
                      <a:gd name="T30" fmla="*/ 1 w 1251"/>
                      <a:gd name="T31" fmla="*/ 19 h 2375"/>
                      <a:gd name="T32" fmla="*/ 0 w 1251"/>
                      <a:gd name="T33" fmla="*/ 15 h 2375"/>
                      <a:gd name="T34" fmla="*/ 2 w 1251"/>
                      <a:gd name="T35" fmla="*/ 11 h 2375"/>
                      <a:gd name="T36" fmla="*/ 4 w 1251"/>
                      <a:gd name="T37" fmla="*/ 8 h 2375"/>
                      <a:gd name="T38" fmla="*/ 7 w 1251"/>
                      <a:gd name="T39" fmla="*/ 5 h 2375"/>
                      <a:gd name="T40" fmla="*/ 8 w 1251"/>
                      <a:gd name="T41" fmla="*/ 3 h 2375"/>
                      <a:gd name="T42" fmla="*/ 8 w 1251"/>
                      <a:gd name="T43" fmla="*/ 1 h 2375"/>
                      <a:gd name="T44" fmla="*/ 8 w 1251"/>
                      <a:gd name="T45" fmla="*/ 0 h 2375"/>
                      <a:gd name="T46" fmla="*/ 9 w 1251"/>
                      <a:gd name="T47" fmla="*/ 1 h 2375"/>
                      <a:gd name="T48" fmla="*/ 9 w 1251"/>
                      <a:gd name="T49" fmla="*/ 1 h 23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1"/>
                      <a:gd name="T76" fmla="*/ 0 h 2375"/>
                      <a:gd name="T77" fmla="*/ 1251 w 1251"/>
                      <a:gd name="T78" fmla="*/ 2375 h 23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1" h="2375">
                        <a:moveTo>
                          <a:pt x="571" y="118"/>
                        </a:moveTo>
                        <a:lnTo>
                          <a:pt x="521" y="299"/>
                        </a:lnTo>
                        <a:lnTo>
                          <a:pt x="265" y="612"/>
                        </a:lnTo>
                        <a:lnTo>
                          <a:pt x="139" y="960"/>
                        </a:lnTo>
                        <a:lnTo>
                          <a:pt x="139" y="1183"/>
                        </a:lnTo>
                        <a:lnTo>
                          <a:pt x="236" y="1420"/>
                        </a:lnTo>
                        <a:lnTo>
                          <a:pt x="445" y="1567"/>
                        </a:lnTo>
                        <a:lnTo>
                          <a:pt x="681" y="1609"/>
                        </a:lnTo>
                        <a:lnTo>
                          <a:pt x="987" y="1936"/>
                        </a:lnTo>
                        <a:lnTo>
                          <a:pt x="1251" y="2278"/>
                        </a:lnTo>
                        <a:lnTo>
                          <a:pt x="1251" y="2375"/>
                        </a:lnTo>
                        <a:lnTo>
                          <a:pt x="974" y="2046"/>
                        </a:lnTo>
                        <a:lnTo>
                          <a:pt x="563" y="1664"/>
                        </a:lnTo>
                        <a:lnTo>
                          <a:pt x="341" y="1622"/>
                        </a:lnTo>
                        <a:lnTo>
                          <a:pt x="111" y="1449"/>
                        </a:lnTo>
                        <a:lnTo>
                          <a:pt x="27" y="1266"/>
                        </a:lnTo>
                        <a:lnTo>
                          <a:pt x="0" y="1015"/>
                        </a:lnTo>
                        <a:lnTo>
                          <a:pt x="90" y="745"/>
                        </a:lnTo>
                        <a:lnTo>
                          <a:pt x="236" y="536"/>
                        </a:lnTo>
                        <a:lnTo>
                          <a:pt x="417" y="348"/>
                        </a:lnTo>
                        <a:lnTo>
                          <a:pt x="466" y="202"/>
                        </a:lnTo>
                        <a:lnTo>
                          <a:pt x="479" y="89"/>
                        </a:lnTo>
                        <a:lnTo>
                          <a:pt x="474" y="0"/>
                        </a:lnTo>
                        <a:lnTo>
                          <a:pt x="571" y="118"/>
                        </a:lnTo>
                        <a:close/>
                      </a:path>
                    </a:pathLst>
                  </a:custGeom>
                  <a:solidFill>
                    <a:srgbClr val="000000"/>
                  </a:solidFill>
                  <a:ln w="9525">
                    <a:noFill/>
                    <a:round/>
                    <a:headEnd/>
                    <a:tailEnd/>
                  </a:ln>
                </p:spPr>
                <p:txBody>
                  <a:bodyPr/>
                  <a:lstStyle/>
                  <a:p>
                    <a:endParaRPr lang="id-ID"/>
                  </a:p>
                </p:txBody>
              </p:sp>
              <p:grpSp>
                <p:nvGrpSpPr>
                  <p:cNvPr id="15" name="Group 348"/>
                  <p:cNvGrpSpPr>
                    <a:grpSpLocks/>
                  </p:cNvGrpSpPr>
                  <p:nvPr/>
                </p:nvGrpSpPr>
                <p:grpSpPr bwMode="auto">
                  <a:xfrm>
                    <a:off x="4203" y="2563"/>
                    <a:ext cx="1378" cy="1608"/>
                    <a:chOff x="4203" y="2563"/>
                    <a:chExt cx="1378" cy="1608"/>
                  </a:xfrm>
                </p:grpSpPr>
                <p:sp>
                  <p:nvSpPr>
                    <p:cNvPr id="15459" name="Freeform 349"/>
                    <p:cNvSpPr>
                      <a:spLocks/>
                    </p:cNvSpPr>
                    <p:nvPr/>
                  </p:nvSpPr>
                  <p:spPr bwMode="auto">
                    <a:xfrm>
                      <a:off x="4229" y="2590"/>
                      <a:ext cx="1347" cy="1581"/>
                    </a:xfrm>
                    <a:custGeom>
                      <a:avLst/>
                      <a:gdLst>
                        <a:gd name="T0" fmla="*/ 35 w 2694"/>
                        <a:gd name="T1" fmla="*/ 3 h 3162"/>
                        <a:gd name="T2" fmla="*/ 35 w 2694"/>
                        <a:gd name="T3" fmla="*/ 9 h 3162"/>
                        <a:gd name="T4" fmla="*/ 36 w 2694"/>
                        <a:gd name="T5" fmla="*/ 15 h 3162"/>
                        <a:gd name="T6" fmla="*/ 35 w 2694"/>
                        <a:gd name="T7" fmla="*/ 24 h 3162"/>
                        <a:gd name="T8" fmla="*/ 35 w 2694"/>
                        <a:gd name="T9" fmla="*/ 28 h 3162"/>
                        <a:gd name="T10" fmla="*/ 42 w 2694"/>
                        <a:gd name="T11" fmla="*/ 36 h 3162"/>
                        <a:gd name="T12" fmla="*/ 36 w 2694"/>
                        <a:gd name="T13" fmla="*/ 45 h 3162"/>
                        <a:gd name="T14" fmla="*/ 33 w 2694"/>
                        <a:gd name="T15" fmla="*/ 49 h 3162"/>
                        <a:gd name="T16" fmla="*/ 26 w 2694"/>
                        <a:gd name="T17" fmla="*/ 43 h 3162"/>
                        <a:gd name="T18" fmla="*/ 22 w 2694"/>
                        <a:gd name="T19" fmla="*/ 39 h 3162"/>
                        <a:gd name="T20" fmla="*/ 20 w 2694"/>
                        <a:gd name="T21" fmla="*/ 38 h 3162"/>
                        <a:gd name="T22" fmla="*/ 17 w 2694"/>
                        <a:gd name="T23" fmla="*/ 36 h 3162"/>
                        <a:gd name="T24" fmla="*/ 13 w 2694"/>
                        <a:gd name="T25" fmla="*/ 33 h 3162"/>
                        <a:gd name="T26" fmla="*/ 7 w 2694"/>
                        <a:gd name="T27" fmla="*/ 27 h 3162"/>
                        <a:gd name="T28" fmla="*/ 3 w 2694"/>
                        <a:gd name="T29" fmla="*/ 25 h 3162"/>
                        <a:gd name="T30" fmla="*/ 1 w 2694"/>
                        <a:gd name="T31" fmla="*/ 22 h 3162"/>
                        <a:gd name="T32" fmla="*/ 3 w 2694"/>
                        <a:gd name="T33" fmla="*/ 21 h 3162"/>
                        <a:gd name="T34" fmla="*/ 5 w 2694"/>
                        <a:gd name="T35" fmla="*/ 22 h 3162"/>
                        <a:gd name="T36" fmla="*/ 12 w 2694"/>
                        <a:gd name="T37" fmla="*/ 25 h 3162"/>
                        <a:gd name="T38" fmla="*/ 11 w 2694"/>
                        <a:gd name="T39" fmla="*/ 24 h 3162"/>
                        <a:gd name="T40" fmla="*/ 9 w 2694"/>
                        <a:gd name="T41" fmla="*/ 21 h 3162"/>
                        <a:gd name="T42" fmla="*/ 1 w 2694"/>
                        <a:gd name="T43" fmla="*/ 15 h 3162"/>
                        <a:gd name="T44" fmla="*/ 0 w 2694"/>
                        <a:gd name="T45" fmla="*/ 13 h 3162"/>
                        <a:gd name="T46" fmla="*/ 1 w 2694"/>
                        <a:gd name="T47" fmla="*/ 12 h 3162"/>
                        <a:gd name="T48" fmla="*/ 3 w 2694"/>
                        <a:gd name="T49" fmla="*/ 12 h 3162"/>
                        <a:gd name="T50" fmla="*/ 5 w 2694"/>
                        <a:gd name="T51" fmla="*/ 12 h 3162"/>
                        <a:gd name="T52" fmla="*/ 14 w 2694"/>
                        <a:gd name="T53" fmla="*/ 18 h 3162"/>
                        <a:gd name="T54" fmla="*/ 9 w 2694"/>
                        <a:gd name="T55" fmla="*/ 12 h 3162"/>
                        <a:gd name="T56" fmla="*/ 3 w 2694"/>
                        <a:gd name="T57" fmla="*/ 6 h 3162"/>
                        <a:gd name="T58" fmla="*/ 3 w 2694"/>
                        <a:gd name="T59" fmla="*/ 6 h 3162"/>
                        <a:gd name="T60" fmla="*/ 3 w 2694"/>
                        <a:gd name="T61" fmla="*/ 3 h 3162"/>
                        <a:gd name="T62" fmla="*/ 5 w 2694"/>
                        <a:gd name="T63" fmla="*/ 3 h 3162"/>
                        <a:gd name="T64" fmla="*/ 11 w 2694"/>
                        <a:gd name="T65" fmla="*/ 6 h 3162"/>
                        <a:gd name="T66" fmla="*/ 19 w 2694"/>
                        <a:gd name="T67" fmla="*/ 12 h 3162"/>
                        <a:gd name="T68" fmla="*/ 18 w 2694"/>
                        <a:gd name="T69" fmla="*/ 9 h 3162"/>
                        <a:gd name="T70" fmla="*/ 12 w 2694"/>
                        <a:gd name="T71" fmla="*/ 3 h 3162"/>
                        <a:gd name="T72" fmla="*/ 12 w 2694"/>
                        <a:gd name="T73" fmla="*/ 2 h 3162"/>
                        <a:gd name="T74" fmla="*/ 13 w 2694"/>
                        <a:gd name="T75" fmla="*/ 0 h 3162"/>
                        <a:gd name="T76" fmla="*/ 23 w 2694"/>
                        <a:gd name="T77" fmla="*/ 6 h 3162"/>
                        <a:gd name="T78" fmla="*/ 28 w 2694"/>
                        <a:gd name="T79" fmla="*/ 12 h 3162"/>
                        <a:gd name="T80" fmla="*/ 28 w 2694"/>
                        <a:gd name="T81" fmla="*/ 7 h 3162"/>
                        <a:gd name="T82" fmla="*/ 30 w 2694"/>
                        <a:gd name="T83" fmla="*/ 5 h 3162"/>
                        <a:gd name="T84" fmla="*/ 33 w 2694"/>
                        <a:gd name="T85" fmla="*/ 3 h 3162"/>
                        <a:gd name="T86" fmla="*/ 35 w 2694"/>
                        <a:gd name="T87" fmla="*/ 3 h 3162"/>
                        <a:gd name="T88" fmla="*/ 35 w 2694"/>
                        <a:gd name="T89" fmla="*/ 3 h 3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4"/>
                        <a:gd name="T136" fmla="*/ 0 h 3162"/>
                        <a:gd name="T137" fmla="*/ 2694 w 2694"/>
                        <a:gd name="T138" fmla="*/ 3162 h 3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4" h="3162">
                          <a:moveTo>
                            <a:pt x="2200" y="219"/>
                          </a:moveTo>
                          <a:lnTo>
                            <a:pt x="2200" y="576"/>
                          </a:lnTo>
                          <a:lnTo>
                            <a:pt x="2278" y="1021"/>
                          </a:lnTo>
                          <a:lnTo>
                            <a:pt x="2238" y="1508"/>
                          </a:lnTo>
                          <a:lnTo>
                            <a:pt x="2188" y="1814"/>
                          </a:lnTo>
                          <a:lnTo>
                            <a:pt x="2694" y="2290"/>
                          </a:lnTo>
                          <a:lnTo>
                            <a:pt x="2257" y="2826"/>
                          </a:lnTo>
                          <a:lnTo>
                            <a:pt x="2069" y="3162"/>
                          </a:lnTo>
                          <a:lnTo>
                            <a:pt x="1713" y="2736"/>
                          </a:lnTo>
                          <a:lnTo>
                            <a:pt x="1456" y="2468"/>
                          </a:lnTo>
                          <a:lnTo>
                            <a:pt x="1228" y="2428"/>
                          </a:lnTo>
                          <a:lnTo>
                            <a:pt x="1031" y="2280"/>
                          </a:lnTo>
                          <a:lnTo>
                            <a:pt x="882" y="2071"/>
                          </a:lnTo>
                          <a:lnTo>
                            <a:pt x="466" y="1784"/>
                          </a:lnTo>
                          <a:lnTo>
                            <a:pt x="151" y="1546"/>
                          </a:lnTo>
                          <a:lnTo>
                            <a:pt x="71" y="1407"/>
                          </a:lnTo>
                          <a:lnTo>
                            <a:pt x="130" y="1320"/>
                          </a:lnTo>
                          <a:lnTo>
                            <a:pt x="327" y="1377"/>
                          </a:lnTo>
                          <a:lnTo>
                            <a:pt x="784" y="1616"/>
                          </a:lnTo>
                          <a:lnTo>
                            <a:pt x="753" y="1508"/>
                          </a:lnTo>
                          <a:lnTo>
                            <a:pt x="525" y="1327"/>
                          </a:lnTo>
                          <a:lnTo>
                            <a:pt x="80" y="962"/>
                          </a:lnTo>
                          <a:lnTo>
                            <a:pt x="0" y="833"/>
                          </a:lnTo>
                          <a:lnTo>
                            <a:pt x="21" y="765"/>
                          </a:lnTo>
                          <a:lnTo>
                            <a:pt x="139" y="753"/>
                          </a:lnTo>
                          <a:lnTo>
                            <a:pt x="327" y="793"/>
                          </a:lnTo>
                          <a:lnTo>
                            <a:pt x="951" y="1120"/>
                          </a:lnTo>
                          <a:lnTo>
                            <a:pt x="576" y="734"/>
                          </a:lnTo>
                          <a:lnTo>
                            <a:pt x="219" y="445"/>
                          </a:lnTo>
                          <a:lnTo>
                            <a:pt x="130" y="327"/>
                          </a:lnTo>
                          <a:lnTo>
                            <a:pt x="170" y="208"/>
                          </a:lnTo>
                          <a:lnTo>
                            <a:pt x="348" y="219"/>
                          </a:lnTo>
                          <a:lnTo>
                            <a:pt x="704" y="417"/>
                          </a:lnTo>
                          <a:lnTo>
                            <a:pt x="1198" y="753"/>
                          </a:lnTo>
                          <a:lnTo>
                            <a:pt x="1129" y="555"/>
                          </a:lnTo>
                          <a:lnTo>
                            <a:pt x="803" y="208"/>
                          </a:lnTo>
                          <a:lnTo>
                            <a:pt x="784" y="71"/>
                          </a:lnTo>
                          <a:lnTo>
                            <a:pt x="852" y="0"/>
                          </a:lnTo>
                          <a:lnTo>
                            <a:pt x="1475" y="388"/>
                          </a:lnTo>
                          <a:lnTo>
                            <a:pt x="1812" y="744"/>
                          </a:lnTo>
                          <a:lnTo>
                            <a:pt x="1833" y="506"/>
                          </a:lnTo>
                          <a:lnTo>
                            <a:pt x="1922" y="297"/>
                          </a:lnTo>
                          <a:lnTo>
                            <a:pt x="2061" y="208"/>
                          </a:lnTo>
                          <a:lnTo>
                            <a:pt x="2200" y="219"/>
                          </a:lnTo>
                          <a:close/>
                        </a:path>
                      </a:pathLst>
                    </a:custGeom>
                    <a:solidFill>
                      <a:srgbClr val="FFDAD0"/>
                    </a:solidFill>
                    <a:ln w="9525">
                      <a:noFill/>
                      <a:round/>
                      <a:headEnd/>
                      <a:tailEnd/>
                    </a:ln>
                  </p:spPr>
                  <p:txBody>
                    <a:bodyPr/>
                    <a:lstStyle/>
                    <a:p>
                      <a:endParaRPr lang="id-ID"/>
                    </a:p>
                  </p:txBody>
                </p:sp>
                <p:sp>
                  <p:nvSpPr>
                    <p:cNvPr id="15460" name="Freeform 350"/>
                    <p:cNvSpPr>
                      <a:spLocks/>
                    </p:cNvSpPr>
                    <p:nvPr/>
                  </p:nvSpPr>
                  <p:spPr bwMode="auto">
                    <a:xfrm>
                      <a:off x="4967" y="2689"/>
                      <a:ext cx="614" cy="1145"/>
                    </a:xfrm>
                    <a:custGeom>
                      <a:avLst/>
                      <a:gdLst>
                        <a:gd name="T0" fmla="*/ 6 w 1228"/>
                        <a:gd name="T1" fmla="*/ 3 h 2291"/>
                        <a:gd name="T2" fmla="*/ 9 w 1228"/>
                        <a:gd name="T3" fmla="*/ 2 h 2291"/>
                        <a:gd name="T4" fmla="*/ 9 w 1228"/>
                        <a:gd name="T5" fmla="*/ 4 h 2291"/>
                        <a:gd name="T6" fmla="*/ 9 w 1228"/>
                        <a:gd name="T7" fmla="*/ 8 h 2291"/>
                        <a:gd name="T8" fmla="*/ 10 w 1228"/>
                        <a:gd name="T9" fmla="*/ 12 h 2291"/>
                        <a:gd name="T10" fmla="*/ 10 w 1228"/>
                        <a:gd name="T11" fmla="*/ 14 h 2291"/>
                        <a:gd name="T12" fmla="*/ 9 w 1228"/>
                        <a:gd name="T13" fmla="*/ 25 h 2291"/>
                        <a:gd name="T14" fmla="*/ 5 w 1228"/>
                        <a:gd name="T15" fmla="*/ 27 h 2291"/>
                        <a:gd name="T16" fmla="*/ 3 w 1228"/>
                        <a:gd name="T17" fmla="*/ 26 h 2291"/>
                        <a:gd name="T18" fmla="*/ 1 w 1228"/>
                        <a:gd name="T19" fmla="*/ 23 h 2291"/>
                        <a:gd name="T20" fmla="*/ 1 w 1228"/>
                        <a:gd name="T21" fmla="*/ 18 h 2291"/>
                        <a:gd name="T22" fmla="*/ 0 w 1228"/>
                        <a:gd name="T23" fmla="*/ 24 h 2291"/>
                        <a:gd name="T24" fmla="*/ 1 w 1228"/>
                        <a:gd name="T25" fmla="*/ 29 h 2291"/>
                        <a:gd name="T26" fmla="*/ 6 w 1228"/>
                        <a:gd name="T27" fmla="*/ 31 h 2291"/>
                        <a:gd name="T28" fmla="*/ 10 w 1228"/>
                        <a:gd name="T29" fmla="*/ 30 h 2291"/>
                        <a:gd name="T30" fmla="*/ 17 w 1228"/>
                        <a:gd name="T31" fmla="*/ 35 h 2291"/>
                        <a:gd name="T32" fmla="*/ 19 w 1228"/>
                        <a:gd name="T33" fmla="*/ 32 h 2291"/>
                        <a:gd name="T34" fmla="*/ 10 w 1228"/>
                        <a:gd name="T35" fmla="*/ 25 h 2291"/>
                        <a:gd name="T36" fmla="*/ 12 w 1228"/>
                        <a:gd name="T37" fmla="*/ 15 h 2291"/>
                        <a:gd name="T38" fmla="*/ 12 w 1228"/>
                        <a:gd name="T39" fmla="*/ 11 h 2291"/>
                        <a:gd name="T40" fmla="*/ 11 w 1228"/>
                        <a:gd name="T41" fmla="*/ 6 h 2291"/>
                        <a:gd name="T42" fmla="*/ 11 w 1228"/>
                        <a:gd name="T43" fmla="*/ 0 h 2291"/>
                        <a:gd name="T44" fmla="*/ 10 w 1228"/>
                        <a:gd name="T45" fmla="*/ 0 h 2291"/>
                        <a:gd name="T46" fmla="*/ 6 w 1228"/>
                        <a:gd name="T47" fmla="*/ 1 h 2291"/>
                        <a:gd name="T48" fmla="*/ 6 w 1228"/>
                        <a:gd name="T49" fmla="*/ 3 h 2291"/>
                        <a:gd name="T50" fmla="*/ 6 w 1228"/>
                        <a:gd name="T51" fmla="*/ 3 h 2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8"/>
                        <a:gd name="T79" fmla="*/ 0 h 2291"/>
                        <a:gd name="T80" fmla="*/ 1228 w 1228"/>
                        <a:gd name="T81" fmla="*/ 2291 h 22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8" h="2291">
                          <a:moveTo>
                            <a:pt x="398" y="219"/>
                          </a:moveTo>
                          <a:lnTo>
                            <a:pt x="516" y="190"/>
                          </a:lnTo>
                          <a:lnTo>
                            <a:pt x="565" y="287"/>
                          </a:lnTo>
                          <a:lnTo>
                            <a:pt x="575" y="555"/>
                          </a:lnTo>
                          <a:lnTo>
                            <a:pt x="645" y="814"/>
                          </a:lnTo>
                          <a:lnTo>
                            <a:pt x="624" y="913"/>
                          </a:lnTo>
                          <a:lnTo>
                            <a:pt x="537" y="1607"/>
                          </a:lnTo>
                          <a:lnTo>
                            <a:pt x="377" y="1765"/>
                          </a:lnTo>
                          <a:lnTo>
                            <a:pt x="238" y="1706"/>
                          </a:lnTo>
                          <a:lnTo>
                            <a:pt x="90" y="1498"/>
                          </a:lnTo>
                          <a:lnTo>
                            <a:pt x="31" y="1179"/>
                          </a:lnTo>
                          <a:lnTo>
                            <a:pt x="0" y="1548"/>
                          </a:lnTo>
                          <a:lnTo>
                            <a:pt x="111" y="1884"/>
                          </a:lnTo>
                          <a:lnTo>
                            <a:pt x="426" y="1993"/>
                          </a:lnTo>
                          <a:lnTo>
                            <a:pt x="685" y="1983"/>
                          </a:lnTo>
                          <a:lnTo>
                            <a:pt x="1071" y="2291"/>
                          </a:lnTo>
                          <a:lnTo>
                            <a:pt x="1228" y="2092"/>
                          </a:lnTo>
                          <a:lnTo>
                            <a:pt x="694" y="1635"/>
                          </a:lnTo>
                          <a:lnTo>
                            <a:pt x="803" y="1012"/>
                          </a:lnTo>
                          <a:lnTo>
                            <a:pt x="793" y="734"/>
                          </a:lnTo>
                          <a:lnTo>
                            <a:pt x="732" y="407"/>
                          </a:lnTo>
                          <a:lnTo>
                            <a:pt x="744" y="0"/>
                          </a:lnTo>
                          <a:lnTo>
                            <a:pt x="594" y="0"/>
                          </a:lnTo>
                          <a:lnTo>
                            <a:pt x="417" y="110"/>
                          </a:lnTo>
                          <a:lnTo>
                            <a:pt x="398" y="219"/>
                          </a:lnTo>
                          <a:close/>
                        </a:path>
                      </a:pathLst>
                    </a:custGeom>
                    <a:solidFill>
                      <a:srgbClr val="FFC2B0"/>
                    </a:solidFill>
                    <a:ln w="9525">
                      <a:noFill/>
                      <a:round/>
                      <a:headEnd/>
                      <a:tailEnd/>
                    </a:ln>
                  </p:spPr>
                  <p:txBody>
                    <a:bodyPr/>
                    <a:lstStyle/>
                    <a:p>
                      <a:endParaRPr lang="id-ID"/>
                    </a:p>
                  </p:txBody>
                </p:sp>
                <p:sp>
                  <p:nvSpPr>
                    <p:cNvPr id="15461" name="Freeform 351"/>
                    <p:cNvSpPr>
                      <a:spLocks/>
                    </p:cNvSpPr>
                    <p:nvPr/>
                  </p:nvSpPr>
                  <p:spPr bwMode="auto">
                    <a:xfrm>
                      <a:off x="5086" y="3734"/>
                      <a:ext cx="297" cy="401"/>
                    </a:xfrm>
                    <a:custGeom>
                      <a:avLst/>
                      <a:gdLst>
                        <a:gd name="T0" fmla="*/ 0 w 595"/>
                        <a:gd name="T1" fmla="*/ 0 h 802"/>
                        <a:gd name="T2" fmla="*/ 6 w 595"/>
                        <a:gd name="T3" fmla="*/ 13 h 802"/>
                        <a:gd name="T4" fmla="*/ 9 w 595"/>
                        <a:gd name="T5" fmla="*/ 7 h 802"/>
                        <a:gd name="T6" fmla="*/ 0 w 595"/>
                        <a:gd name="T7" fmla="*/ 0 h 802"/>
                        <a:gd name="T8" fmla="*/ 0 w 595"/>
                        <a:gd name="T9" fmla="*/ 0 h 802"/>
                        <a:gd name="T10" fmla="*/ 0 60000 65536"/>
                        <a:gd name="T11" fmla="*/ 0 60000 65536"/>
                        <a:gd name="T12" fmla="*/ 0 60000 65536"/>
                        <a:gd name="T13" fmla="*/ 0 60000 65536"/>
                        <a:gd name="T14" fmla="*/ 0 60000 65536"/>
                        <a:gd name="T15" fmla="*/ 0 w 595"/>
                        <a:gd name="T16" fmla="*/ 0 h 802"/>
                        <a:gd name="T17" fmla="*/ 595 w 595"/>
                        <a:gd name="T18" fmla="*/ 802 h 802"/>
                      </a:gdLst>
                      <a:ahLst/>
                      <a:cxnLst>
                        <a:cxn ang="T10">
                          <a:pos x="T0" y="T1"/>
                        </a:cxn>
                        <a:cxn ang="T11">
                          <a:pos x="T2" y="T3"/>
                        </a:cxn>
                        <a:cxn ang="T12">
                          <a:pos x="T4" y="T5"/>
                        </a:cxn>
                        <a:cxn ang="T13">
                          <a:pos x="T6" y="T7"/>
                        </a:cxn>
                        <a:cxn ang="T14">
                          <a:pos x="T8" y="T9"/>
                        </a:cxn>
                      </a:cxnLst>
                      <a:rect l="T15" t="T16" r="T17" b="T18"/>
                      <a:pathLst>
                        <a:path w="595" h="802">
                          <a:moveTo>
                            <a:pt x="0" y="0"/>
                          </a:moveTo>
                          <a:lnTo>
                            <a:pt x="407" y="802"/>
                          </a:lnTo>
                          <a:lnTo>
                            <a:pt x="595" y="505"/>
                          </a:lnTo>
                          <a:lnTo>
                            <a:pt x="0" y="0"/>
                          </a:lnTo>
                          <a:close/>
                        </a:path>
                      </a:pathLst>
                    </a:custGeom>
                    <a:solidFill>
                      <a:srgbClr val="FFC2B0"/>
                    </a:solidFill>
                    <a:ln w="9525">
                      <a:noFill/>
                      <a:round/>
                      <a:headEnd/>
                      <a:tailEnd/>
                    </a:ln>
                  </p:spPr>
                  <p:txBody>
                    <a:bodyPr/>
                    <a:lstStyle/>
                    <a:p>
                      <a:endParaRPr lang="id-ID"/>
                    </a:p>
                  </p:txBody>
                </p:sp>
                <p:sp>
                  <p:nvSpPr>
                    <p:cNvPr id="15462" name="Freeform 352"/>
                    <p:cNvSpPr>
                      <a:spLocks/>
                    </p:cNvSpPr>
                    <p:nvPr/>
                  </p:nvSpPr>
                  <p:spPr bwMode="auto">
                    <a:xfrm>
                      <a:off x="4630" y="2585"/>
                      <a:ext cx="520" cy="490"/>
                    </a:xfrm>
                    <a:custGeom>
                      <a:avLst/>
                      <a:gdLst>
                        <a:gd name="T0" fmla="*/ 0 w 1039"/>
                        <a:gd name="T1" fmla="*/ 0 h 981"/>
                        <a:gd name="T2" fmla="*/ 10 w 1039"/>
                        <a:gd name="T3" fmla="*/ 8 h 981"/>
                        <a:gd name="T4" fmla="*/ 15 w 1039"/>
                        <a:gd name="T5" fmla="*/ 15 h 981"/>
                        <a:gd name="T6" fmla="*/ 17 w 1039"/>
                        <a:gd name="T7" fmla="*/ 13 h 981"/>
                        <a:gd name="T8" fmla="*/ 11 w 1039"/>
                        <a:gd name="T9" fmla="*/ 6 h 981"/>
                        <a:gd name="T10" fmla="*/ 3 w 1039"/>
                        <a:gd name="T11" fmla="*/ 0 h 981"/>
                        <a:gd name="T12" fmla="*/ 1 w 1039"/>
                        <a:gd name="T13" fmla="*/ 0 h 981"/>
                        <a:gd name="T14" fmla="*/ 0 w 1039"/>
                        <a:gd name="T15" fmla="*/ 0 h 981"/>
                        <a:gd name="T16" fmla="*/ 0 w 1039"/>
                        <a:gd name="T17" fmla="*/ 0 h 9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9"/>
                        <a:gd name="T28" fmla="*/ 0 h 981"/>
                        <a:gd name="T29" fmla="*/ 1039 w 1039"/>
                        <a:gd name="T30" fmla="*/ 981 h 9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9" h="981">
                          <a:moveTo>
                            <a:pt x="0" y="59"/>
                          </a:moveTo>
                          <a:lnTo>
                            <a:pt x="623" y="534"/>
                          </a:lnTo>
                          <a:lnTo>
                            <a:pt x="920" y="981"/>
                          </a:lnTo>
                          <a:lnTo>
                            <a:pt x="1039" y="842"/>
                          </a:lnTo>
                          <a:lnTo>
                            <a:pt x="672" y="397"/>
                          </a:lnTo>
                          <a:lnTo>
                            <a:pt x="148" y="40"/>
                          </a:lnTo>
                          <a:lnTo>
                            <a:pt x="49" y="0"/>
                          </a:lnTo>
                          <a:lnTo>
                            <a:pt x="0" y="59"/>
                          </a:lnTo>
                          <a:close/>
                        </a:path>
                      </a:pathLst>
                    </a:custGeom>
                    <a:solidFill>
                      <a:srgbClr val="FFC2B0"/>
                    </a:solidFill>
                    <a:ln w="9525">
                      <a:noFill/>
                      <a:round/>
                      <a:headEnd/>
                      <a:tailEnd/>
                    </a:ln>
                  </p:spPr>
                  <p:txBody>
                    <a:bodyPr/>
                    <a:lstStyle/>
                    <a:p>
                      <a:endParaRPr lang="id-ID"/>
                    </a:p>
                  </p:txBody>
                </p:sp>
                <p:sp>
                  <p:nvSpPr>
                    <p:cNvPr id="15463" name="Freeform 353"/>
                    <p:cNvSpPr>
                      <a:spLocks/>
                    </p:cNvSpPr>
                    <p:nvPr/>
                  </p:nvSpPr>
                  <p:spPr bwMode="auto">
                    <a:xfrm>
                      <a:off x="4319" y="2684"/>
                      <a:ext cx="598" cy="490"/>
                    </a:xfrm>
                    <a:custGeom>
                      <a:avLst/>
                      <a:gdLst>
                        <a:gd name="T0" fmla="*/ 0 w 1198"/>
                        <a:gd name="T1" fmla="*/ 0 h 981"/>
                        <a:gd name="T2" fmla="*/ 12 w 1198"/>
                        <a:gd name="T3" fmla="*/ 7 h 981"/>
                        <a:gd name="T4" fmla="*/ 17 w 1198"/>
                        <a:gd name="T5" fmla="*/ 15 h 981"/>
                        <a:gd name="T6" fmla="*/ 18 w 1198"/>
                        <a:gd name="T7" fmla="*/ 13 h 981"/>
                        <a:gd name="T8" fmla="*/ 15 w 1198"/>
                        <a:gd name="T9" fmla="*/ 8 h 981"/>
                        <a:gd name="T10" fmla="*/ 10 w 1198"/>
                        <a:gd name="T11" fmla="*/ 4 h 981"/>
                        <a:gd name="T12" fmla="*/ 4 w 1198"/>
                        <a:gd name="T13" fmla="*/ 1 h 981"/>
                        <a:gd name="T14" fmla="*/ 0 w 1198"/>
                        <a:gd name="T15" fmla="*/ 0 h 981"/>
                        <a:gd name="T16" fmla="*/ 0 w 1198"/>
                        <a:gd name="T17" fmla="*/ 0 h 981"/>
                        <a:gd name="T18" fmla="*/ 0 w 1198"/>
                        <a:gd name="T19" fmla="*/ 0 h 9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8"/>
                        <a:gd name="T31" fmla="*/ 0 h 981"/>
                        <a:gd name="T32" fmla="*/ 1198 w 1198"/>
                        <a:gd name="T33" fmla="*/ 981 h 9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8" h="981">
                          <a:moveTo>
                            <a:pt x="0" y="39"/>
                          </a:moveTo>
                          <a:lnTo>
                            <a:pt x="781" y="496"/>
                          </a:lnTo>
                          <a:lnTo>
                            <a:pt x="1108" y="981"/>
                          </a:lnTo>
                          <a:lnTo>
                            <a:pt x="1198" y="842"/>
                          </a:lnTo>
                          <a:lnTo>
                            <a:pt x="981" y="564"/>
                          </a:lnTo>
                          <a:lnTo>
                            <a:pt x="684" y="317"/>
                          </a:lnTo>
                          <a:lnTo>
                            <a:pt x="317" y="70"/>
                          </a:lnTo>
                          <a:lnTo>
                            <a:pt x="59" y="0"/>
                          </a:lnTo>
                          <a:lnTo>
                            <a:pt x="0" y="39"/>
                          </a:lnTo>
                          <a:close/>
                        </a:path>
                      </a:pathLst>
                    </a:custGeom>
                    <a:solidFill>
                      <a:srgbClr val="FFC2B0"/>
                    </a:solidFill>
                    <a:ln w="9525">
                      <a:noFill/>
                      <a:round/>
                      <a:headEnd/>
                      <a:tailEnd/>
                    </a:ln>
                  </p:spPr>
                  <p:txBody>
                    <a:bodyPr/>
                    <a:lstStyle/>
                    <a:p>
                      <a:endParaRPr lang="id-ID"/>
                    </a:p>
                  </p:txBody>
                </p:sp>
                <p:sp>
                  <p:nvSpPr>
                    <p:cNvPr id="15464" name="Freeform 354"/>
                    <p:cNvSpPr>
                      <a:spLocks/>
                    </p:cNvSpPr>
                    <p:nvPr/>
                  </p:nvSpPr>
                  <p:spPr bwMode="auto">
                    <a:xfrm>
                      <a:off x="4338" y="2986"/>
                      <a:ext cx="446" cy="332"/>
                    </a:xfrm>
                    <a:custGeom>
                      <a:avLst/>
                      <a:gdLst>
                        <a:gd name="T0" fmla="*/ 0 w 891"/>
                        <a:gd name="T1" fmla="*/ 0 h 664"/>
                        <a:gd name="T2" fmla="*/ 11 w 891"/>
                        <a:gd name="T3" fmla="*/ 7 h 664"/>
                        <a:gd name="T4" fmla="*/ 14 w 891"/>
                        <a:gd name="T5" fmla="*/ 10 h 664"/>
                        <a:gd name="T6" fmla="*/ 14 w 891"/>
                        <a:gd name="T7" fmla="*/ 10 h 664"/>
                        <a:gd name="T8" fmla="*/ 11 w 891"/>
                        <a:gd name="T9" fmla="*/ 5 h 664"/>
                        <a:gd name="T10" fmla="*/ 8 w 891"/>
                        <a:gd name="T11" fmla="*/ 3 h 664"/>
                        <a:gd name="T12" fmla="*/ 6 w 891"/>
                        <a:gd name="T13" fmla="*/ 3 h 664"/>
                        <a:gd name="T14" fmla="*/ 0 w 891"/>
                        <a:gd name="T15" fmla="*/ 0 h 664"/>
                        <a:gd name="T16" fmla="*/ 0 w 891"/>
                        <a:gd name="T17" fmla="*/ 0 h 6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664"/>
                        <a:gd name="T29" fmla="*/ 891 w 891"/>
                        <a:gd name="T30" fmla="*/ 664 h 6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664">
                          <a:moveTo>
                            <a:pt x="0" y="0"/>
                          </a:moveTo>
                          <a:lnTo>
                            <a:pt x="673" y="476"/>
                          </a:lnTo>
                          <a:lnTo>
                            <a:pt x="861" y="664"/>
                          </a:lnTo>
                          <a:lnTo>
                            <a:pt x="891" y="605"/>
                          </a:lnTo>
                          <a:lnTo>
                            <a:pt x="682" y="367"/>
                          </a:lnTo>
                          <a:lnTo>
                            <a:pt x="494" y="228"/>
                          </a:lnTo>
                          <a:lnTo>
                            <a:pt x="327" y="139"/>
                          </a:lnTo>
                          <a:lnTo>
                            <a:pt x="0" y="0"/>
                          </a:lnTo>
                          <a:close/>
                        </a:path>
                      </a:pathLst>
                    </a:custGeom>
                    <a:solidFill>
                      <a:srgbClr val="FFC2B0"/>
                    </a:solidFill>
                    <a:ln w="9525">
                      <a:noFill/>
                      <a:round/>
                      <a:headEnd/>
                      <a:tailEnd/>
                    </a:ln>
                  </p:spPr>
                  <p:txBody>
                    <a:bodyPr/>
                    <a:lstStyle/>
                    <a:p>
                      <a:endParaRPr lang="id-ID"/>
                    </a:p>
                  </p:txBody>
                </p:sp>
                <p:sp>
                  <p:nvSpPr>
                    <p:cNvPr id="15465" name="Freeform 355"/>
                    <p:cNvSpPr>
                      <a:spLocks/>
                    </p:cNvSpPr>
                    <p:nvPr/>
                  </p:nvSpPr>
                  <p:spPr bwMode="auto">
                    <a:xfrm>
                      <a:off x="4203" y="2563"/>
                      <a:ext cx="952" cy="1100"/>
                    </a:xfrm>
                    <a:custGeom>
                      <a:avLst/>
                      <a:gdLst>
                        <a:gd name="T0" fmla="*/ 23 w 1905"/>
                        <a:gd name="T1" fmla="*/ 5 h 2200"/>
                        <a:gd name="T2" fmla="*/ 12 w 1905"/>
                        <a:gd name="T3" fmla="*/ 1 h 2200"/>
                        <a:gd name="T4" fmla="*/ 13 w 1905"/>
                        <a:gd name="T5" fmla="*/ 4 h 2200"/>
                        <a:gd name="T6" fmla="*/ 11 w 1905"/>
                        <a:gd name="T7" fmla="*/ 5 h 2200"/>
                        <a:gd name="T8" fmla="*/ 3 w 1905"/>
                        <a:gd name="T9" fmla="*/ 3 h 2200"/>
                        <a:gd name="T10" fmla="*/ 2 w 1905"/>
                        <a:gd name="T11" fmla="*/ 6 h 2200"/>
                        <a:gd name="T12" fmla="*/ 12 w 1905"/>
                        <a:gd name="T13" fmla="*/ 15 h 2200"/>
                        <a:gd name="T14" fmla="*/ 1 w 1905"/>
                        <a:gd name="T15" fmla="*/ 12 h 2200"/>
                        <a:gd name="T16" fmla="*/ 0 w 1905"/>
                        <a:gd name="T17" fmla="*/ 14 h 2200"/>
                        <a:gd name="T18" fmla="*/ 9 w 1905"/>
                        <a:gd name="T19" fmla="*/ 22 h 2200"/>
                        <a:gd name="T20" fmla="*/ 7 w 1905"/>
                        <a:gd name="T21" fmla="*/ 22 h 2200"/>
                        <a:gd name="T22" fmla="*/ 1 w 1905"/>
                        <a:gd name="T23" fmla="*/ 21 h 2200"/>
                        <a:gd name="T24" fmla="*/ 4 w 1905"/>
                        <a:gd name="T25" fmla="*/ 26 h 2200"/>
                        <a:gd name="T26" fmla="*/ 15 w 1905"/>
                        <a:gd name="T27" fmla="*/ 34 h 2200"/>
                        <a:gd name="T28" fmla="*/ 9 w 1905"/>
                        <a:gd name="T29" fmla="*/ 29 h 2200"/>
                        <a:gd name="T30" fmla="*/ 3 w 1905"/>
                        <a:gd name="T31" fmla="*/ 23 h 2200"/>
                        <a:gd name="T32" fmla="*/ 3 w 1905"/>
                        <a:gd name="T33" fmla="*/ 22 h 2200"/>
                        <a:gd name="T34" fmla="*/ 8 w 1905"/>
                        <a:gd name="T35" fmla="*/ 24 h 2200"/>
                        <a:gd name="T36" fmla="*/ 14 w 1905"/>
                        <a:gd name="T37" fmla="*/ 26 h 2200"/>
                        <a:gd name="T38" fmla="*/ 12 w 1905"/>
                        <a:gd name="T39" fmla="*/ 22 h 2200"/>
                        <a:gd name="T40" fmla="*/ 1 w 1905"/>
                        <a:gd name="T41" fmla="*/ 14 h 2200"/>
                        <a:gd name="T42" fmla="*/ 2 w 1905"/>
                        <a:gd name="T43" fmla="*/ 13 h 2200"/>
                        <a:gd name="T44" fmla="*/ 9 w 1905"/>
                        <a:gd name="T45" fmla="*/ 15 h 2200"/>
                        <a:gd name="T46" fmla="*/ 18 w 1905"/>
                        <a:gd name="T47" fmla="*/ 22 h 2200"/>
                        <a:gd name="T48" fmla="*/ 15 w 1905"/>
                        <a:gd name="T49" fmla="*/ 17 h 2200"/>
                        <a:gd name="T50" fmla="*/ 5 w 1905"/>
                        <a:gd name="T51" fmla="*/ 7 h 2200"/>
                        <a:gd name="T52" fmla="*/ 3 w 1905"/>
                        <a:gd name="T53" fmla="*/ 5 h 2200"/>
                        <a:gd name="T54" fmla="*/ 5 w 1905"/>
                        <a:gd name="T55" fmla="*/ 4 h 2200"/>
                        <a:gd name="T56" fmla="*/ 14 w 1905"/>
                        <a:gd name="T57" fmla="*/ 9 h 2200"/>
                        <a:gd name="T58" fmla="*/ 22 w 1905"/>
                        <a:gd name="T59" fmla="*/ 17 h 2200"/>
                        <a:gd name="T60" fmla="*/ 22 w 1905"/>
                        <a:gd name="T61" fmla="*/ 13 h 2200"/>
                        <a:gd name="T62" fmla="*/ 15 w 1905"/>
                        <a:gd name="T63" fmla="*/ 4 h 2200"/>
                        <a:gd name="T64" fmla="*/ 13 w 1905"/>
                        <a:gd name="T65" fmla="*/ 2 h 2200"/>
                        <a:gd name="T66" fmla="*/ 18 w 1905"/>
                        <a:gd name="T67" fmla="*/ 4 h 2200"/>
                        <a:gd name="T68" fmla="*/ 29 w 1905"/>
                        <a:gd name="T69" fmla="*/ 14 h 2200"/>
                        <a:gd name="T70" fmla="*/ 28 w 1905"/>
                        <a:gd name="T71" fmla="*/ 10 h 2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5"/>
                        <a:gd name="T109" fmla="*/ 0 h 2200"/>
                        <a:gd name="T110" fmla="*/ 1905 w 1905"/>
                        <a:gd name="T111" fmla="*/ 2200 h 2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5" h="2200">
                          <a:moveTo>
                            <a:pt x="1850" y="696"/>
                          </a:moveTo>
                          <a:lnTo>
                            <a:pt x="1502" y="354"/>
                          </a:lnTo>
                          <a:lnTo>
                            <a:pt x="903" y="0"/>
                          </a:lnTo>
                          <a:lnTo>
                            <a:pt x="806" y="48"/>
                          </a:lnTo>
                          <a:lnTo>
                            <a:pt x="793" y="131"/>
                          </a:lnTo>
                          <a:lnTo>
                            <a:pt x="840" y="278"/>
                          </a:lnTo>
                          <a:lnTo>
                            <a:pt x="1201" y="730"/>
                          </a:lnTo>
                          <a:lnTo>
                            <a:pt x="717" y="375"/>
                          </a:lnTo>
                          <a:lnTo>
                            <a:pt x="348" y="222"/>
                          </a:lnTo>
                          <a:lnTo>
                            <a:pt x="202" y="215"/>
                          </a:lnTo>
                          <a:lnTo>
                            <a:pt x="139" y="299"/>
                          </a:lnTo>
                          <a:lnTo>
                            <a:pt x="167" y="411"/>
                          </a:lnTo>
                          <a:lnTo>
                            <a:pt x="333" y="597"/>
                          </a:lnTo>
                          <a:lnTo>
                            <a:pt x="785" y="1002"/>
                          </a:lnTo>
                          <a:lnTo>
                            <a:pt x="264" y="772"/>
                          </a:lnTo>
                          <a:lnTo>
                            <a:pt x="84" y="772"/>
                          </a:lnTo>
                          <a:lnTo>
                            <a:pt x="0" y="835"/>
                          </a:lnTo>
                          <a:lnTo>
                            <a:pt x="6" y="939"/>
                          </a:lnTo>
                          <a:lnTo>
                            <a:pt x="110" y="1052"/>
                          </a:lnTo>
                          <a:lnTo>
                            <a:pt x="639" y="1447"/>
                          </a:lnTo>
                          <a:lnTo>
                            <a:pt x="757" y="1588"/>
                          </a:lnTo>
                          <a:lnTo>
                            <a:pt x="508" y="1447"/>
                          </a:lnTo>
                          <a:lnTo>
                            <a:pt x="202" y="1342"/>
                          </a:lnTo>
                          <a:lnTo>
                            <a:pt x="97" y="1392"/>
                          </a:lnTo>
                          <a:lnTo>
                            <a:pt x="97" y="1512"/>
                          </a:lnTo>
                          <a:lnTo>
                            <a:pt x="299" y="1727"/>
                          </a:lnTo>
                          <a:lnTo>
                            <a:pt x="814" y="2109"/>
                          </a:lnTo>
                          <a:lnTo>
                            <a:pt x="987" y="2200"/>
                          </a:lnTo>
                          <a:lnTo>
                            <a:pt x="952" y="2067"/>
                          </a:lnTo>
                          <a:lnTo>
                            <a:pt x="626" y="1879"/>
                          </a:lnTo>
                          <a:lnTo>
                            <a:pt x="340" y="1669"/>
                          </a:lnTo>
                          <a:lnTo>
                            <a:pt x="194" y="1517"/>
                          </a:lnTo>
                          <a:lnTo>
                            <a:pt x="181" y="1462"/>
                          </a:lnTo>
                          <a:lnTo>
                            <a:pt x="207" y="1426"/>
                          </a:lnTo>
                          <a:lnTo>
                            <a:pt x="312" y="1434"/>
                          </a:lnTo>
                          <a:lnTo>
                            <a:pt x="563" y="1546"/>
                          </a:lnTo>
                          <a:lnTo>
                            <a:pt x="840" y="1727"/>
                          </a:lnTo>
                          <a:lnTo>
                            <a:pt x="903" y="1706"/>
                          </a:lnTo>
                          <a:lnTo>
                            <a:pt x="918" y="1601"/>
                          </a:lnTo>
                          <a:lnTo>
                            <a:pt x="793" y="1455"/>
                          </a:lnTo>
                          <a:lnTo>
                            <a:pt x="361" y="1162"/>
                          </a:lnTo>
                          <a:lnTo>
                            <a:pt x="89" y="932"/>
                          </a:lnTo>
                          <a:lnTo>
                            <a:pt x="76" y="863"/>
                          </a:lnTo>
                          <a:lnTo>
                            <a:pt x="131" y="835"/>
                          </a:lnTo>
                          <a:lnTo>
                            <a:pt x="272" y="856"/>
                          </a:lnTo>
                          <a:lnTo>
                            <a:pt x="605" y="1015"/>
                          </a:lnTo>
                          <a:lnTo>
                            <a:pt x="911" y="1211"/>
                          </a:lnTo>
                          <a:lnTo>
                            <a:pt x="1154" y="1455"/>
                          </a:lnTo>
                          <a:lnTo>
                            <a:pt x="1201" y="1407"/>
                          </a:lnTo>
                          <a:lnTo>
                            <a:pt x="987" y="1080"/>
                          </a:lnTo>
                          <a:lnTo>
                            <a:pt x="667" y="764"/>
                          </a:lnTo>
                          <a:lnTo>
                            <a:pt x="333" y="508"/>
                          </a:lnTo>
                          <a:lnTo>
                            <a:pt x="223" y="382"/>
                          </a:lnTo>
                          <a:lnTo>
                            <a:pt x="228" y="333"/>
                          </a:lnTo>
                          <a:lnTo>
                            <a:pt x="278" y="306"/>
                          </a:lnTo>
                          <a:lnTo>
                            <a:pt x="340" y="306"/>
                          </a:lnTo>
                          <a:lnTo>
                            <a:pt x="605" y="416"/>
                          </a:lnTo>
                          <a:lnTo>
                            <a:pt x="945" y="626"/>
                          </a:lnTo>
                          <a:lnTo>
                            <a:pt x="1243" y="877"/>
                          </a:lnTo>
                          <a:lnTo>
                            <a:pt x="1432" y="1133"/>
                          </a:lnTo>
                          <a:lnTo>
                            <a:pt x="1468" y="1031"/>
                          </a:lnTo>
                          <a:lnTo>
                            <a:pt x="1418" y="856"/>
                          </a:lnTo>
                          <a:lnTo>
                            <a:pt x="1287" y="633"/>
                          </a:lnTo>
                          <a:lnTo>
                            <a:pt x="960" y="319"/>
                          </a:lnTo>
                          <a:lnTo>
                            <a:pt x="869" y="194"/>
                          </a:lnTo>
                          <a:lnTo>
                            <a:pt x="869" y="131"/>
                          </a:lnTo>
                          <a:lnTo>
                            <a:pt x="918" y="89"/>
                          </a:lnTo>
                          <a:lnTo>
                            <a:pt x="1188" y="257"/>
                          </a:lnTo>
                          <a:lnTo>
                            <a:pt x="1528" y="515"/>
                          </a:lnTo>
                          <a:lnTo>
                            <a:pt x="1905" y="947"/>
                          </a:lnTo>
                          <a:lnTo>
                            <a:pt x="1850" y="696"/>
                          </a:lnTo>
                          <a:close/>
                        </a:path>
                      </a:pathLst>
                    </a:custGeom>
                    <a:solidFill>
                      <a:srgbClr val="000000"/>
                    </a:solidFill>
                    <a:ln w="9525">
                      <a:noFill/>
                      <a:round/>
                      <a:headEnd/>
                      <a:tailEnd/>
                    </a:ln>
                  </p:spPr>
                  <p:txBody>
                    <a:bodyPr/>
                    <a:lstStyle/>
                    <a:p>
                      <a:endParaRPr lang="id-ID"/>
                    </a:p>
                  </p:txBody>
                </p:sp>
                <p:sp>
                  <p:nvSpPr>
                    <p:cNvPr id="15466" name="Freeform 356"/>
                    <p:cNvSpPr>
                      <a:spLocks/>
                    </p:cNvSpPr>
                    <p:nvPr/>
                  </p:nvSpPr>
                  <p:spPr bwMode="auto">
                    <a:xfrm>
                      <a:off x="5124" y="3757"/>
                      <a:ext cx="264" cy="293"/>
                    </a:xfrm>
                    <a:custGeom>
                      <a:avLst/>
                      <a:gdLst>
                        <a:gd name="T0" fmla="*/ 0 w 529"/>
                        <a:gd name="T1" fmla="*/ 0 h 586"/>
                        <a:gd name="T2" fmla="*/ 8 w 529"/>
                        <a:gd name="T3" fmla="*/ 6 h 586"/>
                        <a:gd name="T4" fmla="*/ 6 w 529"/>
                        <a:gd name="T5" fmla="*/ 9 h 586"/>
                        <a:gd name="T6" fmla="*/ 0 w 529"/>
                        <a:gd name="T7" fmla="*/ 0 h 586"/>
                        <a:gd name="T8" fmla="*/ 0 w 529"/>
                        <a:gd name="T9" fmla="*/ 0 h 586"/>
                        <a:gd name="T10" fmla="*/ 0 60000 65536"/>
                        <a:gd name="T11" fmla="*/ 0 60000 65536"/>
                        <a:gd name="T12" fmla="*/ 0 60000 65536"/>
                        <a:gd name="T13" fmla="*/ 0 60000 65536"/>
                        <a:gd name="T14" fmla="*/ 0 60000 65536"/>
                        <a:gd name="T15" fmla="*/ 0 w 529"/>
                        <a:gd name="T16" fmla="*/ 0 h 586"/>
                        <a:gd name="T17" fmla="*/ 529 w 529"/>
                        <a:gd name="T18" fmla="*/ 586 h 586"/>
                      </a:gdLst>
                      <a:ahLst/>
                      <a:cxnLst>
                        <a:cxn ang="T10">
                          <a:pos x="T0" y="T1"/>
                        </a:cxn>
                        <a:cxn ang="T11">
                          <a:pos x="T2" y="T3"/>
                        </a:cxn>
                        <a:cxn ang="T12">
                          <a:pos x="T4" y="T5"/>
                        </a:cxn>
                        <a:cxn ang="T13">
                          <a:pos x="T6" y="T7"/>
                        </a:cxn>
                        <a:cxn ang="T14">
                          <a:pos x="T8" y="T9"/>
                        </a:cxn>
                      </a:cxnLst>
                      <a:rect l="T15" t="T16" r="T17" b="T18"/>
                      <a:pathLst>
                        <a:path w="529" h="586">
                          <a:moveTo>
                            <a:pt x="0" y="0"/>
                          </a:moveTo>
                          <a:lnTo>
                            <a:pt x="529" y="411"/>
                          </a:lnTo>
                          <a:lnTo>
                            <a:pt x="439" y="586"/>
                          </a:lnTo>
                          <a:lnTo>
                            <a:pt x="0" y="0"/>
                          </a:lnTo>
                          <a:close/>
                        </a:path>
                      </a:pathLst>
                    </a:custGeom>
                    <a:solidFill>
                      <a:srgbClr val="000000"/>
                    </a:solidFill>
                    <a:ln w="9525">
                      <a:noFill/>
                      <a:round/>
                      <a:headEnd/>
                      <a:tailEnd/>
                    </a:ln>
                  </p:spPr>
                  <p:txBody>
                    <a:bodyPr/>
                    <a:lstStyle/>
                    <a:p>
                      <a:endParaRPr lang="id-ID"/>
                    </a:p>
                  </p:txBody>
                </p:sp>
              </p:grpSp>
            </p:grpSp>
            <p:grpSp>
              <p:nvGrpSpPr>
                <p:cNvPr id="16" name="Group 357"/>
                <p:cNvGrpSpPr>
                  <a:grpSpLocks/>
                </p:cNvGrpSpPr>
                <p:nvPr/>
              </p:nvGrpSpPr>
              <p:grpSpPr bwMode="auto">
                <a:xfrm>
                  <a:off x="2956" y="1370"/>
                  <a:ext cx="1348" cy="1560"/>
                  <a:chOff x="2956" y="1370"/>
                  <a:chExt cx="1348" cy="1560"/>
                </a:xfrm>
              </p:grpSpPr>
              <p:sp>
                <p:nvSpPr>
                  <p:cNvPr id="15437" name="Freeform 358"/>
                  <p:cNvSpPr>
                    <a:spLocks/>
                  </p:cNvSpPr>
                  <p:nvPr/>
                </p:nvSpPr>
                <p:spPr bwMode="auto">
                  <a:xfrm>
                    <a:off x="4159" y="2131"/>
                    <a:ext cx="98" cy="144"/>
                  </a:xfrm>
                  <a:custGeom>
                    <a:avLst/>
                    <a:gdLst>
                      <a:gd name="T0" fmla="*/ 0 w 198"/>
                      <a:gd name="T1" fmla="*/ 0 h 287"/>
                      <a:gd name="T2" fmla="*/ 3 w 198"/>
                      <a:gd name="T3" fmla="*/ 1 h 287"/>
                      <a:gd name="T4" fmla="*/ 2 w 198"/>
                      <a:gd name="T5" fmla="*/ 5 h 287"/>
                      <a:gd name="T6" fmla="*/ 0 w 198"/>
                      <a:gd name="T7" fmla="*/ 0 h 287"/>
                      <a:gd name="T8" fmla="*/ 0 w 198"/>
                      <a:gd name="T9" fmla="*/ 0 h 287"/>
                      <a:gd name="T10" fmla="*/ 0 60000 65536"/>
                      <a:gd name="T11" fmla="*/ 0 60000 65536"/>
                      <a:gd name="T12" fmla="*/ 0 60000 65536"/>
                      <a:gd name="T13" fmla="*/ 0 60000 65536"/>
                      <a:gd name="T14" fmla="*/ 0 60000 65536"/>
                      <a:gd name="T15" fmla="*/ 0 w 198"/>
                      <a:gd name="T16" fmla="*/ 0 h 287"/>
                      <a:gd name="T17" fmla="*/ 198 w 198"/>
                      <a:gd name="T18" fmla="*/ 287 h 287"/>
                    </a:gdLst>
                    <a:ahLst/>
                    <a:cxnLst>
                      <a:cxn ang="T10">
                        <a:pos x="T0" y="T1"/>
                      </a:cxn>
                      <a:cxn ang="T11">
                        <a:pos x="T2" y="T3"/>
                      </a:cxn>
                      <a:cxn ang="T12">
                        <a:pos x="T4" y="T5"/>
                      </a:cxn>
                      <a:cxn ang="T13">
                        <a:pos x="T6" y="T7"/>
                      </a:cxn>
                      <a:cxn ang="T14">
                        <a:pos x="T8" y="T9"/>
                      </a:cxn>
                    </a:cxnLst>
                    <a:rect l="T15" t="T16" r="T17" b="T18"/>
                    <a:pathLst>
                      <a:path w="198" h="287">
                        <a:moveTo>
                          <a:pt x="0" y="0"/>
                        </a:moveTo>
                        <a:lnTo>
                          <a:pt x="198" y="63"/>
                        </a:lnTo>
                        <a:lnTo>
                          <a:pt x="145" y="287"/>
                        </a:lnTo>
                        <a:lnTo>
                          <a:pt x="0" y="0"/>
                        </a:lnTo>
                        <a:close/>
                      </a:path>
                    </a:pathLst>
                  </a:custGeom>
                  <a:solidFill>
                    <a:srgbClr val="FFFACC"/>
                  </a:solidFill>
                  <a:ln w="9525">
                    <a:noFill/>
                    <a:round/>
                    <a:headEnd/>
                    <a:tailEnd/>
                  </a:ln>
                </p:spPr>
                <p:txBody>
                  <a:bodyPr/>
                  <a:lstStyle/>
                  <a:p>
                    <a:endParaRPr lang="id-ID"/>
                  </a:p>
                </p:txBody>
              </p:sp>
              <p:sp>
                <p:nvSpPr>
                  <p:cNvPr id="15438" name="Freeform 359"/>
                  <p:cNvSpPr>
                    <a:spLocks/>
                  </p:cNvSpPr>
                  <p:nvPr/>
                </p:nvSpPr>
                <p:spPr bwMode="auto">
                  <a:xfrm>
                    <a:off x="3827" y="2118"/>
                    <a:ext cx="412" cy="408"/>
                  </a:xfrm>
                  <a:custGeom>
                    <a:avLst/>
                    <a:gdLst>
                      <a:gd name="T0" fmla="*/ 0 w 825"/>
                      <a:gd name="T1" fmla="*/ 3 h 818"/>
                      <a:gd name="T2" fmla="*/ 9 w 825"/>
                      <a:gd name="T3" fmla="*/ 0 h 818"/>
                      <a:gd name="T4" fmla="*/ 12 w 825"/>
                      <a:gd name="T5" fmla="*/ 7 h 818"/>
                      <a:gd name="T6" fmla="*/ 3 w 825"/>
                      <a:gd name="T7" fmla="*/ 12 h 818"/>
                      <a:gd name="T8" fmla="*/ 0 w 825"/>
                      <a:gd name="T9" fmla="*/ 3 h 818"/>
                      <a:gd name="T10" fmla="*/ 0 w 825"/>
                      <a:gd name="T11" fmla="*/ 3 h 818"/>
                      <a:gd name="T12" fmla="*/ 0 60000 65536"/>
                      <a:gd name="T13" fmla="*/ 0 60000 65536"/>
                      <a:gd name="T14" fmla="*/ 0 60000 65536"/>
                      <a:gd name="T15" fmla="*/ 0 60000 65536"/>
                      <a:gd name="T16" fmla="*/ 0 60000 65536"/>
                      <a:gd name="T17" fmla="*/ 0 60000 65536"/>
                      <a:gd name="T18" fmla="*/ 0 w 825"/>
                      <a:gd name="T19" fmla="*/ 0 h 818"/>
                      <a:gd name="T20" fmla="*/ 825 w 825"/>
                      <a:gd name="T21" fmla="*/ 818 h 818"/>
                    </a:gdLst>
                    <a:ahLst/>
                    <a:cxnLst>
                      <a:cxn ang="T12">
                        <a:pos x="T0" y="T1"/>
                      </a:cxn>
                      <a:cxn ang="T13">
                        <a:pos x="T2" y="T3"/>
                      </a:cxn>
                      <a:cxn ang="T14">
                        <a:pos x="T4" y="T5"/>
                      </a:cxn>
                      <a:cxn ang="T15">
                        <a:pos x="T6" y="T7"/>
                      </a:cxn>
                      <a:cxn ang="T16">
                        <a:pos x="T8" y="T9"/>
                      </a:cxn>
                      <a:cxn ang="T17">
                        <a:pos x="T10" y="T11"/>
                      </a:cxn>
                    </a:cxnLst>
                    <a:rect l="T18" t="T19" r="T20" b="T21"/>
                    <a:pathLst>
                      <a:path w="825" h="818">
                        <a:moveTo>
                          <a:pt x="0" y="244"/>
                        </a:moveTo>
                        <a:lnTo>
                          <a:pt x="591" y="0"/>
                        </a:lnTo>
                        <a:lnTo>
                          <a:pt x="825" y="478"/>
                        </a:lnTo>
                        <a:lnTo>
                          <a:pt x="233" y="818"/>
                        </a:lnTo>
                        <a:lnTo>
                          <a:pt x="0" y="244"/>
                        </a:lnTo>
                        <a:close/>
                      </a:path>
                    </a:pathLst>
                  </a:custGeom>
                  <a:solidFill>
                    <a:srgbClr val="D1784F"/>
                  </a:solidFill>
                  <a:ln w="9525">
                    <a:noFill/>
                    <a:round/>
                    <a:headEnd/>
                    <a:tailEnd/>
                  </a:ln>
                </p:spPr>
                <p:txBody>
                  <a:bodyPr/>
                  <a:lstStyle/>
                  <a:p>
                    <a:endParaRPr lang="id-ID"/>
                  </a:p>
                </p:txBody>
              </p:sp>
              <p:sp>
                <p:nvSpPr>
                  <p:cNvPr id="15439" name="Freeform 360"/>
                  <p:cNvSpPr>
                    <a:spLocks/>
                  </p:cNvSpPr>
                  <p:nvPr/>
                </p:nvSpPr>
                <p:spPr bwMode="auto">
                  <a:xfrm>
                    <a:off x="3477" y="1408"/>
                    <a:ext cx="107" cy="175"/>
                  </a:xfrm>
                  <a:custGeom>
                    <a:avLst/>
                    <a:gdLst>
                      <a:gd name="T0" fmla="*/ 0 w 215"/>
                      <a:gd name="T1" fmla="*/ 0 h 352"/>
                      <a:gd name="T2" fmla="*/ 0 w 215"/>
                      <a:gd name="T3" fmla="*/ 5 h 352"/>
                      <a:gd name="T4" fmla="*/ 3 w 215"/>
                      <a:gd name="T5" fmla="*/ 5 h 352"/>
                      <a:gd name="T6" fmla="*/ 3 w 215"/>
                      <a:gd name="T7" fmla="*/ 1 h 352"/>
                      <a:gd name="T8" fmla="*/ 0 w 215"/>
                      <a:gd name="T9" fmla="*/ 0 h 352"/>
                      <a:gd name="T10" fmla="*/ 0 w 215"/>
                      <a:gd name="T11" fmla="*/ 0 h 352"/>
                      <a:gd name="T12" fmla="*/ 0 60000 65536"/>
                      <a:gd name="T13" fmla="*/ 0 60000 65536"/>
                      <a:gd name="T14" fmla="*/ 0 60000 65536"/>
                      <a:gd name="T15" fmla="*/ 0 60000 65536"/>
                      <a:gd name="T16" fmla="*/ 0 60000 65536"/>
                      <a:gd name="T17" fmla="*/ 0 60000 65536"/>
                      <a:gd name="T18" fmla="*/ 0 w 215"/>
                      <a:gd name="T19" fmla="*/ 0 h 352"/>
                      <a:gd name="T20" fmla="*/ 215 w 215"/>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215" h="352">
                        <a:moveTo>
                          <a:pt x="27" y="0"/>
                        </a:moveTo>
                        <a:lnTo>
                          <a:pt x="0" y="352"/>
                        </a:lnTo>
                        <a:lnTo>
                          <a:pt x="205" y="333"/>
                        </a:lnTo>
                        <a:lnTo>
                          <a:pt x="215" y="108"/>
                        </a:lnTo>
                        <a:lnTo>
                          <a:pt x="27" y="0"/>
                        </a:lnTo>
                        <a:close/>
                      </a:path>
                    </a:pathLst>
                  </a:custGeom>
                  <a:solidFill>
                    <a:srgbClr val="FFD9C2"/>
                  </a:solidFill>
                  <a:ln w="9525">
                    <a:noFill/>
                    <a:round/>
                    <a:headEnd/>
                    <a:tailEnd/>
                  </a:ln>
                </p:spPr>
                <p:txBody>
                  <a:bodyPr/>
                  <a:lstStyle/>
                  <a:p>
                    <a:endParaRPr lang="id-ID"/>
                  </a:p>
                </p:txBody>
              </p:sp>
              <p:sp>
                <p:nvSpPr>
                  <p:cNvPr id="15440" name="Freeform 361"/>
                  <p:cNvSpPr>
                    <a:spLocks/>
                  </p:cNvSpPr>
                  <p:nvPr/>
                </p:nvSpPr>
                <p:spPr bwMode="auto">
                  <a:xfrm>
                    <a:off x="3104" y="1506"/>
                    <a:ext cx="884" cy="1317"/>
                  </a:xfrm>
                  <a:custGeom>
                    <a:avLst/>
                    <a:gdLst>
                      <a:gd name="T0" fmla="*/ 1 w 1768"/>
                      <a:gd name="T1" fmla="*/ 11 h 2633"/>
                      <a:gd name="T2" fmla="*/ 7 w 1768"/>
                      <a:gd name="T3" fmla="*/ 12 h 2633"/>
                      <a:gd name="T4" fmla="*/ 12 w 1768"/>
                      <a:gd name="T5" fmla="*/ 12 h 2633"/>
                      <a:gd name="T6" fmla="*/ 15 w 1768"/>
                      <a:gd name="T7" fmla="*/ 21 h 2633"/>
                      <a:gd name="T8" fmla="*/ 14 w 1768"/>
                      <a:gd name="T9" fmla="*/ 32 h 2633"/>
                      <a:gd name="T10" fmla="*/ 17 w 1768"/>
                      <a:gd name="T11" fmla="*/ 40 h 2633"/>
                      <a:gd name="T12" fmla="*/ 18 w 1768"/>
                      <a:gd name="T13" fmla="*/ 39 h 2633"/>
                      <a:gd name="T14" fmla="*/ 18 w 1768"/>
                      <a:gd name="T15" fmla="*/ 30 h 2633"/>
                      <a:gd name="T16" fmla="*/ 19 w 1768"/>
                      <a:gd name="T17" fmla="*/ 24 h 2633"/>
                      <a:gd name="T18" fmla="*/ 26 w 1768"/>
                      <a:gd name="T19" fmla="*/ 42 h 2633"/>
                      <a:gd name="T20" fmla="*/ 28 w 1768"/>
                      <a:gd name="T21" fmla="*/ 41 h 2633"/>
                      <a:gd name="T22" fmla="*/ 27 w 1768"/>
                      <a:gd name="T23" fmla="*/ 34 h 2633"/>
                      <a:gd name="T24" fmla="*/ 24 w 1768"/>
                      <a:gd name="T25" fmla="*/ 33 h 2633"/>
                      <a:gd name="T26" fmla="*/ 23 w 1768"/>
                      <a:gd name="T27" fmla="*/ 23 h 2633"/>
                      <a:gd name="T28" fmla="*/ 25 w 1768"/>
                      <a:gd name="T29" fmla="*/ 21 h 2633"/>
                      <a:gd name="T30" fmla="*/ 21 w 1768"/>
                      <a:gd name="T31" fmla="*/ 16 h 2633"/>
                      <a:gd name="T32" fmla="*/ 21 w 1768"/>
                      <a:gd name="T33" fmla="*/ 8 h 2633"/>
                      <a:gd name="T34" fmla="*/ 26 w 1768"/>
                      <a:gd name="T35" fmla="*/ 19 h 2633"/>
                      <a:gd name="T36" fmla="*/ 28 w 1768"/>
                      <a:gd name="T37" fmla="*/ 18 h 2633"/>
                      <a:gd name="T38" fmla="*/ 24 w 1768"/>
                      <a:gd name="T39" fmla="*/ 7 h 2633"/>
                      <a:gd name="T40" fmla="*/ 21 w 1768"/>
                      <a:gd name="T41" fmla="*/ 0 h 2633"/>
                      <a:gd name="T42" fmla="*/ 17 w 1768"/>
                      <a:gd name="T43" fmla="*/ 3 h 2633"/>
                      <a:gd name="T44" fmla="*/ 17 w 1768"/>
                      <a:gd name="T45" fmla="*/ 11 h 2633"/>
                      <a:gd name="T46" fmla="*/ 13 w 1768"/>
                      <a:gd name="T47" fmla="*/ 7 h 2633"/>
                      <a:gd name="T48" fmla="*/ 0 w 1768"/>
                      <a:gd name="T49" fmla="*/ 9 h 2633"/>
                      <a:gd name="T50" fmla="*/ 1 w 1768"/>
                      <a:gd name="T51" fmla="*/ 11 h 2633"/>
                      <a:gd name="T52" fmla="*/ 1 w 1768"/>
                      <a:gd name="T53" fmla="*/ 11 h 26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8"/>
                      <a:gd name="T82" fmla="*/ 0 h 2633"/>
                      <a:gd name="T83" fmla="*/ 1768 w 1768"/>
                      <a:gd name="T84" fmla="*/ 2633 h 26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8" h="2633">
                        <a:moveTo>
                          <a:pt x="9" y="684"/>
                        </a:moveTo>
                        <a:lnTo>
                          <a:pt x="439" y="747"/>
                        </a:lnTo>
                        <a:lnTo>
                          <a:pt x="735" y="718"/>
                        </a:lnTo>
                        <a:lnTo>
                          <a:pt x="960" y="1321"/>
                        </a:lnTo>
                        <a:lnTo>
                          <a:pt x="924" y="2004"/>
                        </a:lnTo>
                        <a:lnTo>
                          <a:pt x="1032" y="2517"/>
                        </a:lnTo>
                        <a:lnTo>
                          <a:pt x="1148" y="2481"/>
                        </a:lnTo>
                        <a:lnTo>
                          <a:pt x="1095" y="1895"/>
                        </a:lnTo>
                        <a:lnTo>
                          <a:pt x="1203" y="1528"/>
                        </a:lnTo>
                        <a:lnTo>
                          <a:pt x="1616" y="2633"/>
                        </a:lnTo>
                        <a:lnTo>
                          <a:pt x="1741" y="2587"/>
                        </a:lnTo>
                        <a:lnTo>
                          <a:pt x="1722" y="2175"/>
                        </a:lnTo>
                        <a:lnTo>
                          <a:pt x="1534" y="2059"/>
                        </a:lnTo>
                        <a:lnTo>
                          <a:pt x="1426" y="1456"/>
                        </a:lnTo>
                        <a:lnTo>
                          <a:pt x="1551" y="1285"/>
                        </a:lnTo>
                        <a:lnTo>
                          <a:pt x="1336" y="971"/>
                        </a:lnTo>
                        <a:lnTo>
                          <a:pt x="1319" y="477"/>
                        </a:lnTo>
                        <a:lnTo>
                          <a:pt x="1623" y="1160"/>
                        </a:lnTo>
                        <a:lnTo>
                          <a:pt x="1768" y="1114"/>
                        </a:lnTo>
                        <a:lnTo>
                          <a:pt x="1524" y="405"/>
                        </a:lnTo>
                        <a:lnTo>
                          <a:pt x="1283" y="0"/>
                        </a:lnTo>
                        <a:lnTo>
                          <a:pt x="1068" y="190"/>
                        </a:lnTo>
                        <a:lnTo>
                          <a:pt x="1040" y="656"/>
                        </a:lnTo>
                        <a:lnTo>
                          <a:pt x="781" y="414"/>
                        </a:lnTo>
                        <a:lnTo>
                          <a:pt x="0" y="521"/>
                        </a:lnTo>
                        <a:lnTo>
                          <a:pt x="9" y="684"/>
                        </a:lnTo>
                        <a:close/>
                      </a:path>
                    </a:pathLst>
                  </a:custGeom>
                  <a:solidFill>
                    <a:srgbClr val="A5BF72"/>
                  </a:solidFill>
                  <a:ln w="9525">
                    <a:noFill/>
                    <a:round/>
                    <a:headEnd/>
                    <a:tailEnd/>
                  </a:ln>
                </p:spPr>
                <p:txBody>
                  <a:bodyPr/>
                  <a:lstStyle/>
                  <a:p>
                    <a:endParaRPr lang="id-ID"/>
                  </a:p>
                </p:txBody>
              </p:sp>
              <p:sp>
                <p:nvSpPr>
                  <p:cNvPr id="15441" name="Freeform 362"/>
                  <p:cNvSpPr>
                    <a:spLocks/>
                  </p:cNvSpPr>
                  <p:nvPr/>
                </p:nvSpPr>
                <p:spPr bwMode="auto">
                  <a:xfrm>
                    <a:off x="3957" y="2082"/>
                    <a:ext cx="40" cy="36"/>
                  </a:xfrm>
                  <a:custGeom>
                    <a:avLst/>
                    <a:gdLst>
                      <a:gd name="T0" fmla="*/ 1 w 80"/>
                      <a:gd name="T1" fmla="*/ 1 h 72"/>
                      <a:gd name="T2" fmla="*/ 1 w 80"/>
                      <a:gd name="T3" fmla="*/ 1 h 72"/>
                      <a:gd name="T4" fmla="*/ 1 w 80"/>
                      <a:gd name="T5" fmla="*/ 0 h 72"/>
                      <a:gd name="T6" fmla="*/ 0 w 80"/>
                      <a:gd name="T7" fmla="*/ 0 h 72"/>
                      <a:gd name="T8" fmla="*/ 1 w 80"/>
                      <a:gd name="T9" fmla="*/ 1 h 72"/>
                      <a:gd name="T10" fmla="*/ 1 w 80"/>
                      <a:gd name="T11" fmla="*/ 1 h 72"/>
                      <a:gd name="T12" fmla="*/ 0 60000 65536"/>
                      <a:gd name="T13" fmla="*/ 0 60000 65536"/>
                      <a:gd name="T14" fmla="*/ 0 60000 65536"/>
                      <a:gd name="T15" fmla="*/ 0 60000 65536"/>
                      <a:gd name="T16" fmla="*/ 0 60000 65536"/>
                      <a:gd name="T17" fmla="*/ 0 60000 65536"/>
                      <a:gd name="T18" fmla="*/ 0 w 80"/>
                      <a:gd name="T19" fmla="*/ 0 h 72"/>
                      <a:gd name="T20" fmla="*/ 80 w 8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0" h="72">
                        <a:moveTo>
                          <a:pt x="17" y="72"/>
                        </a:moveTo>
                        <a:lnTo>
                          <a:pt x="80" y="63"/>
                        </a:lnTo>
                        <a:lnTo>
                          <a:pt x="80" y="0"/>
                        </a:lnTo>
                        <a:lnTo>
                          <a:pt x="0" y="0"/>
                        </a:lnTo>
                        <a:lnTo>
                          <a:pt x="17" y="72"/>
                        </a:lnTo>
                        <a:close/>
                      </a:path>
                    </a:pathLst>
                  </a:custGeom>
                  <a:solidFill>
                    <a:srgbClr val="FFD9C2"/>
                  </a:solidFill>
                  <a:ln w="9525">
                    <a:noFill/>
                    <a:round/>
                    <a:headEnd/>
                    <a:tailEnd/>
                  </a:ln>
                </p:spPr>
                <p:txBody>
                  <a:bodyPr/>
                  <a:lstStyle/>
                  <a:p>
                    <a:endParaRPr lang="id-ID"/>
                  </a:p>
                </p:txBody>
              </p:sp>
              <p:sp>
                <p:nvSpPr>
                  <p:cNvPr id="15442" name="Freeform 363"/>
                  <p:cNvSpPr>
                    <a:spLocks/>
                  </p:cNvSpPr>
                  <p:nvPr/>
                </p:nvSpPr>
                <p:spPr bwMode="auto">
                  <a:xfrm>
                    <a:off x="3090" y="1498"/>
                    <a:ext cx="923" cy="725"/>
                  </a:xfrm>
                  <a:custGeom>
                    <a:avLst/>
                    <a:gdLst>
                      <a:gd name="T0" fmla="*/ 0 w 1846"/>
                      <a:gd name="T1" fmla="*/ 7 h 1450"/>
                      <a:gd name="T2" fmla="*/ 1 w 1846"/>
                      <a:gd name="T3" fmla="*/ 11 h 1450"/>
                      <a:gd name="T4" fmla="*/ 7 w 1846"/>
                      <a:gd name="T5" fmla="*/ 11 h 1450"/>
                      <a:gd name="T6" fmla="*/ 13 w 1846"/>
                      <a:gd name="T7" fmla="*/ 11 h 1450"/>
                      <a:gd name="T8" fmla="*/ 14 w 1846"/>
                      <a:gd name="T9" fmla="*/ 15 h 1450"/>
                      <a:gd name="T10" fmla="*/ 15 w 1846"/>
                      <a:gd name="T11" fmla="*/ 23 h 1450"/>
                      <a:gd name="T12" fmla="*/ 19 w 1846"/>
                      <a:gd name="T13" fmla="*/ 23 h 1450"/>
                      <a:gd name="T14" fmla="*/ 20 w 1846"/>
                      <a:gd name="T15" fmla="*/ 19 h 1450"/>
                      <a:gd name="T16" fmla="*/ 21 w 1846"/>
                      <a:gd name="T17" fmla="*/ 22 h 1450"/>
                      <a:gd name="T18" fmla="*/ 26 w 1846"/>
                      <a:gd name="T19" fmla="*/ 21 h 1450"/>
                      <a:gd name="T20" fmla="*/ 24 w 1846"/>
                      <a:gd name="T21" fmla="*/ 15 h 1450"/>
                      <a:gd name="T22" fmla="*/ 24 w 1846"/>
                      <a:gd name="T23" fmla="*/ 11 h 1450"/>
                      <a:gd name="T24" fmla="*/ 27 w 1846"/>
                      <a:gd name="T25" fmla="*/ 19 h 1450"/>
                      <a:gd name="T26" fmla="*/ 29 w 1846"/>
                      <a:gd name="T27" fmla="*/ 18 h 1450"/>
                      <a:gd name="T28" fmla="*/ 27 w 1846"/>
                      <a:gd name="T29" fmla="*/ 9 h 1450"/>
                      <a:gd name="T30" fmla="*/ 22 w 1846"/>
                      <a:gd name="T31" fmla="*/ 0 h 1450"/>
                      <a:gd name="T32" fmla="*/ 27 w 1846"/>
                      <a:gd name="T33" fmla="*/ 11 h 1450"/>
                      <a:gd name="T34" fmla="*/ 29 w 1846"/>
                      <a:gd name="T35" fmla="*/ 18 h 1450"/>
                      <a:gd name="T36" fmla="*/ 27 w 1846"/>
                      <a:gd name="T37" fmla="*/ 18 h 1450"/>
                      <a:gd name="T38" fmla="*/ 25 w 1846"/>
                      <a:gd name="T39" fmla="*/ 11 h 1450"/>
                      <a:gd name="T40" fmla="*/ 21 w 1846"/>
                      <a:gd name="T41" fmla="*/ 7 h 1450"/>
                      <a:gd name="T42" fmla="*/ 23 w 1846"/>
                      <a:gd name="T43" fmla="*/ 11 h 1450"/>
                      <a:gd name="T44" fmla="*/ 21 w 1846"/>
                      <a:gd name="T45" fmla="*/ 12 h 1450"/>
                      <a:gd name="T46" fmla="*/ 23 w 1846"/>
                      <a:gd name="T47" fmla="*/ 13 h 1450"/>
                      <a:gd name="T48" fmla="*/ 22 w 1846"/>
                      <a:gd name="T49" fmla="*/ 14 h 1450"/>
                      <a:gd name="T50" fmla="*/ 23 w 1846"/>
                      <a:gd name="T51" fmla="*/ 14 h 1450"/>
                      <a:gd name="T52" fmla="*/ 24 w 1846"/>
                      <a:gd name="T53" fmla="*/ 15 h 1450"/>
                      <a:gd name="T54" fmla="*/ 26 w 1846"/>
                      <a:gd name="T55" fmla="*/ 20 h 1450"/>
                      <a:gd name="T56" fmla="*/ 22 w 1846"/>
                      <a:gd name="T57" fmla="*/ 21 h 1450"/>
                      <a:gd name="T58" fmla="*/ 19 w 1846"/>
                      <a:gd name="T59" fmla="*/ 17 h 1450"/>
                      <a:gd name="T60" fmla="*/ 19 w 1846"/>
                      <a:gd name="T61" fmla="*/ 22 h 1450"/>
                      <a:gd name="T62" fmla="*/ 15 w 1846"/>
                      <a:gd name="T63" fmla="*/ 22 h 1450"/>
                      <a:gd name="T64" fmla="*/ 15 w 1846"/>
                      <a:gd name="T65" fmla="*/ 17 h 1450"/>
                      <a:gd name="T66" fmla="*/ 13 w 1846"/>
                      <a:gd name="T67" fmla="*/ 9 h 1450"/>
                      <a:gd name="T68" fmla="*/ 13 w 1846"/>
                      <a:gd name="T69" fmla="*/ 11 h 1450"/>
                      <a:gd name="T70" fmla="*/ 11 w 1846"/>
                      <a:gd name="T71" fmla="*/ 7 h 1450"/>
                      <a:gd name="T72" fmla="*/ 11 w 1846"/>
                      <a:gd name="T73" fmla="*/ 11 h 1450"/>
                      <a:gd name="T74" fmla="*/ 10 w 1846"/>
                      <a:gd name="T75" fmla="*/ 9 h 1450"/>
                      <a:gd name="T76" fmla="*/ 9 w 1846"/>
                      <a:gd name="T77" fmla="*/ 11 h 1450"/>
                      <a:gd name="T78" fmla="*/ 7 w 1846"/>
                      <a:gd name="T79" fmla="*/ 10 h 1450"/>
                      <a:gd name="T80" fmla="*/ 7 w 1846"/>
                      <a:gd name="T81" fmla="*/ 11 h 1450"/>
                      <a:gd name="T82" fmla="*/ 7 w 1846"/>
                      <a:gd name="T83" fmla="*/ 10 h 1450"/>
                      <a:gd name="T84" fmla="*/ 6 w 1846"/>
                      <a:gd name="T85" fmla="*/ 11 h 1450"/>
                      <a:gd name="T86" fmla="*/ 2 w 1846"/>
                      <a:gd name="T87" fmla="*/ 10 h 1450"/>
                      <a:gd name="T88" fmla="*/ 0 w 1846"/>
                      <a:gd name="T89" fmla="*/ 7 h 1450"/>
                      <a:gd name="T90" fmla="*/ 0 w 1846"/>
                      <a:gd name="T91" fmla="*/ 7 h 1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6"/>
                      <a:gd name="T139" fmla="*/ 0 h 1450"/>
                      <a:gd name="T140" fmla="*/ 1846 w 1846"/>
                      <a:gd name="T141" fmla="*/ 1450 h 1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6" h="1450">
                        <a:moveTo>
                          <a:pt x="0" y="473"/>
                        </a:moveTo>
                        <a:lnTo>
                          <a:pt x="8" y="650"/>
                        </a:lnTo>
                        <a:lnTo>
                          <a:pt x="441" y="715"/>
                        </a:lnTo>
                        <a:lnTo>
                          <a:pt x="810" y="682"/>
                        </a:lnTo>
                        <a:lnTo>
                          <a:pt x="955" y="1004"/>
                        </a:lnTo>
                        <a:lnTo>
                          <a:pt x="966" y="1450"/>
                        </a:lnTo>
                        <a:lnTo>
                          <a:pt x="1183" y="1414"/>
                        </a:lnTo>
                        <a:lnTo>
                          <a:pt x="1251" y="1213"/>
                        </a:lnTo>
                        <a:lnTo>
                          <a:pt x="1340" y="1369"/>
                        </a:lnTo>
                        <a:lnTo>
                          <a:pt x="1656" y="1281"/>
                        </a:lnTo>
                        <a:lnTo>
                          <a:pt x="1521" y="975"/>
                        </a:lnTo>
                        <a:lnTo>
                          <a:pt x="1496" y="707"/>
                        </a:lnTo>
                        <a:lnTo>
                          <a:pt x="1728" y="1173"/>
                        </a:lnTo>
                        <a:lnTo>
                          <a:pt x="1846" y="1152"/>
                        </a:lnTo>
                        <a:lnTo>
                          <a:pt x="1696" y="538"/>
                        </a:lnTo>
                        <a:lnTo>
                          <a:pt x="1388" y="0"/>
                        </a:lnTo>
                        <a:lnTo>
                          <a:pt x="1706" y="667"/>
                        </a:lnTo>
                        <a:lnTo>
                          <a:pt x="1801" y="1123"/>
                        </a:lnTo>
                        <a:lnTo>
                          <a:pt x="1725" y="1108"/>
                        </a:lnTo>
                        <a:lnTo>
                          <a:pt x="1548" y="711"/>
                        </a:lnTo>
                        <a:lnTo>
                          <a:pt x="1310" y="460"/>
                        </a:lnTo>
                        <a:lnTo>
                          <a:pt x="1424" y="699"/>
                        </a:lnTo>
                        <a:lnTo>
                          <a:pt x="1337" y="770"/>
                        </a:lnTo>
                        <a:lnTo>
                          <a:pt x="1443" y="848"/>
                        </a:lnTo>
                        <a:lnTo>
                          <a:pt x="1388" y="935"/>
                        </a:lnTo>
                        <a:lnTo>
                          <a:pt x="1472" y="931"/>
                        </a:lnTo>
                        <a:lnTo>
                          <a:pt x="1475" y="1004"/>
                        </a:lnTo>
                        <a:lnTo>
                          <a:pt x="1601" y="1253"/>
                        </a:lnTo>
                        <a:lnTo>
                          <a:pt x="1356" y="1293"/>
                        </a:lnTo>
                        <a:lnTo>
                          <a:pt x="1179" y="1047"/>
                        </a:lnTo>
                        <a:lnTo>
                          <a:pt x="1171" y="1374"/>
                        </a:lnTo>
                        <a:lnTo>
                          <a:pt x="1010" y="1390"/>
                        </a:lnTo>
                        <a:lnTo>
                          <a:pt x="1019" y="1028"/>
                        </a:lnTo>
                        <a:lnTo>
                          <a:pt x="770" y="534"/>
                        </a:lnTo>
                        <a:lnTo>
                          <a:pt x="774" y="642"/>
                        </a:lnTo>
                        <a:lnTo>
                          <a:pt x="677" y="498"/>
                        </a:lnTo>
                        <a:lnTo>
                          <a:pt x="677" y="663"/>
                        </a:lnTo>
                        <a:lnTo>
                          <a:pt x="597" y="566"/>
                        </a:lnTo>
                        <a:lnTo>
                          <a:pt x="569" y="682"/>
                        </a:lnTo>
                        <a:lnTo>
                          <a:pt x="510" y="606"/>
                        </a:lnTo>
                        <a:lnTo>
                          <a:pt x="481" y="675"/>
                        </a:lnTo>
                        <a:lnTo>
                          <a:pt x="388" y="631"/>
                        </a:lnTo>
                        <a:lnTo>
                          <a:pt x="329" y="671"/>
                        </a:lnTo>
                        <a:lnTo>
                          <a:pt x="80" y="614"/>
                        </a:lnTo>
                        <a:lnTo>
                          <a:pt x="0" y="473"/>
                        </a:lnTo>
                        <a:close/>
                      </a:path>
                    </a:pathLst>
                  </a:custGeom>
                  <a:solidFill>
                    <a:srgbClr val="000000"/>
                  </a:solidFill>
                  <a:ln w="9525">
                    <a:noFill/>
                    <a:round/>
                    <a:headEnd/>
                    <a:tailEnd/>
                  </a:ln>
                </p:spPr>
                <p:txBody>
                  <a:bodyPr/>
                  <a:lstStyle/>
                  <a:p>
                    <a:endParaRPr lang="id-ID"/>
                  </a:p>
                </p:txBody>
              </p:sp>
              <p:sp>
                <p:nvSpPr>
                  <p:cNvPr id="15443" name="Freeform 364"/>
                  <p:cNvSpPr>
                    <a:spLocks/>
                  </p:cNvSpPr>
                  <p:nvPr/>
                </p:nvSpPr>
                <p:spPr bwMode="auto">
                  <a:xfrm>
                    <a:off x="3120" y="1480"/>
                    <a:ext cx="616" cy="371"/>
                  </a:xfrm>
                  <a:custGeom>
                    <a:avLst/>
                    <a:gdLst>
                      <a:gd name="T0" fmla="*/ 0 w 1232"/>
                      <a:gd name="T1" fmla="*/ 8 h 743"/>
                      <a:gd name="T2" fmla="*/ 5 w 1232"/>
                      <a:gd name="T3" fmla="*/ 8 h 743"/>
                      <a:gd name="T4" fmla="*/ 10 w 1232"/>
                      <a:gd name="T5" fmla="*/ 6 h 743"/>
                      <a:gd name="T6" fmla="*/ 12 w 1232"/>
                      <a:gd name="T7" fmla="*/ 5 h 743"/>
                      <a:gd name="T8" fmla="*/ 12 w 1232"/>
                      <a:gd name="T9" fmla="*/ 3 h 743"/>
                      <a:gd name="T10" fmla="*/ 13 w 1232"/>
                      <a:gd name="T11" fmla="*/ 3 h 743"/>
                      <a:gd name="T12" fmla="*/ 12 w 1232"/>
                      <a:gd name="T13" fmla="*/ 5 h 743"/>
                      <a:gd name="T14" fmla="*/ 15 w 1232"/>
                      <a:gd name="T15" fmla="*/ 9 h 743"/>
                      <a:gd name="T16" fmla="*/ 15 w 1232"/>
                      <a:gd name="T17" fmla="*/ 3 h 743"/>
                      <a:gd name="T18" fmla="*/ 14 w 1232"/>
                      <a:gd name="T19" fmla="*/ 2 h 743"/>
                      <a:gd name="T20" fmla="*/ 15 w 1232"/>
                      <a:gd name="T21" fmla="*/ 2 h 743"/>
                      <a:gd name="T22" fmla="*/ 17 w 1232"/>
                      <a:gd name="T23" fmla="*/ 2 h 743"/>
                      <a:gd name="T24" fmla="*/ 19 w 1232"/>
                      <a:gd name="T25" fmla="*/ 0 h 743"/>
                      <a:gd name="T26" fmla="*/ 17 w 1232"/>
                      <a:gd name="T27" fmla="*/ 3 h 743"/>
                      <a:gd name="T28" fmla="*/ 15 w 1232"/>
                      <a:gd name="T29" fmla="*/ 11 h 743"/>
                      <a:gd name="T30" fmla="*/ 12 w 1232"/>
                      <a:gd name="T31" fmla="*/ 6 h 743"/>
                      <a:gd name="T32" fmla="*/ 10 w 1232"/>
                      <a:gd name="T33" fmla="*/ 7 h 743"/>
                      <a:gd name="T34" fmla="*/ 5 w 1232"/>
                      <a:gd name="T35" fmla="*/ 8 h 743"/>
                      <a:gd name="T36" fmla="*/ 2 w 1232"/>
                      <a:gd name="T37" fmla="*/ 8 h 743"/>
                      <a:gd name="T38" fmla="*/ 0 w 1232"/>
                      <a:gd name="T39" fmla="*/ 8 h 743"/>
                      <a:gd name="T40" fmla="*/ 0 w 1232"/>
                      <a:gd name="T41" fmla="*/ 8 h 7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2"/>
                      <a:gd name="T64" fmla="*/ 0 h 743"/>
                      <a:gd name="T65" fmla="*/ 1232 w 1232"/>
                      <a:gd name="T66" fmla="*/ 743 h 7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2" h="743">
                        <a:moveTo>
                          <a:pt x="0" y="530"/>
                        </a:moveTo>
                        <a:lnTo>
                          <a:pt x="342" y="513"/>
                        </a:lnTo>
                        <a:lnTo>
                          <a:pt x="664" y="425"/>
                        </a:lnTo>
                        <a:lnTo>
                          <a:pt x="795" y="321"/>
                        </a:lnTo>
                        <a:lnTo>
                          <a:pt x="791" y="235"/>
                        </a:lnTo>
                        <a:lnTo>
                          <a:pt x="838" y="228"/>
                        </a:lnTo>
                        <a:lnTo>
                          <a:pt x="831" y="349"/>
                        </a:lnTo>
                        <a:lnTo>
                          <a:pt x="972" y="638"/>
                        </a:lnTo>
                        <a:lnTo>
                          <a:pt x="1004" y="224"/>
                        </a:lnTo>
                        <a:lnTo>
                          <a:pt x="932" y="155"/>
                        </a:lnTo>
                        <a:lnTo>
                          <a:pt x="964" y="136"/>
                        </a:lnTo>
                        <a:lnTo>
                          <a:pt x="1032" y="159"/>
                        </a:lnTo>
                        <a:lnTo>
                          <a:pt x="1232" y="0"/>
                        </a:lnTo>
                        <a:lnTo>
                          <a:pt x="1055" y="228"/>
                        </a:lnTo>
                        <a:lnTo>
                          <a:pt x="1015" y="743"/>
                        </a:lnTo>
                        <a:lnTo>
                          <a:pt x="795" y="393"/>
                        </a:lnTo>
                        <a:lnTo>
                          <a:pt x="614" y="494"/>
                        </a:lnTo>
                        <a:lnTo>
                          <a:pt x="300" y="549"/>
                        </a:lnTo>
                        <a:lnTo>
                          <a:pt x="129" y="553"/>
                        </a:lnTo>
                        <a:lnTo>
                          <a:pt x="0" y="530"/>
                        </a:lnTo>
                        <a:close/>
                      </a:path>
                    </a:pathLst>
                  </a:custGeom>
                  <a:solidFill>
                    <a:srgbClr val="000000"/>
                  </a:solidFill>
                  <a:ln w="9525">
                    <a:noFill/>
                    <a:round/>
                    <a:headEnd/>
                    <a:tailEnd/>
                  </a:ln>
                </p:spPr>
                <p:txBody>
                  <a:bodyPr/>
                  <a:lstStyle/>
                  <a:p>
                    <a:endParaRPr lang="id-ID"/>
                  </a:p>
                </p:txBody>
              </p:sp>
              <p:sp>
                <p:nvSpPr>
                  <p:cNvPr id="15444" name="Freeform 365"/>
                  <p:cNvSpPr>
                    <a:spLocks/>
                  </p:cNvSpPr>
                  <p:nvPr/>
                </p:nvSpPr>
                <p:spPr bwMode="auto">
                  <a:xfrm>
                    <a:off x="3551" y="1596"/>
                    <a:ext cx="67" cy="227"/>
                  </a:xfrm>
                  <a:custGeom>
                    <a:avLst/>
                    <a:gdLst>
                      <a:gd name="T0" fmla="*/ 1 w 133"/>
                      <a:gd name="T1" fmla="*/ 0 h 454"/>
                      <a:gd name="T2" fmla="*/ 0 w 133"/>
                      <a:gd name="T3" fmla="*/ 2 h 454"/>
                      <a:gd name="T4" fmla="*/ 1 w 133"/>
                      <a:gd name="T5" fmla="*/ 2 h 454"/>
                      <a:gd name="T6" fmla="*/ 1 w 133"/>
                      <a:gd name="T7" fmla="*/ 5 h 454"/>
                      <a:gd name="T8" fmla="*/ 3 w 133"/>
                      <a:gd name="T9" fmla="*/ 7 h 454"/>
                      <a:gd name="T10" fmla="*/ 3 w 133"/>
                      <a:gd name="T11" fmla="*/ 6 h 454"/>
                      <a:gd name="T12" fmla="*/ 1 w 133"/>
                      <a:gd name="T13" fmla="*/ 2 h 454"/>
                      <a:gd name="T14" fmla="*/ 1 w 133"/>
                      <a:gd name="T15" fmla="*/ 1 h 454"/>
                      <a:gd name="T16" fmla="*/ 1 w 133"/>
                      <a:gd name="T17" fmla="*/ 0 h 454"/>
                      <a:gd name="T18" fmla="*/ 1 w 133"/>
                      <a:gd name="T19" fmla="*/ 0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454"/>
                      <a:gd name="T32" fmla="*/ 133 w 133"/>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454">
                        <a:moveTo>
                          <a:pt x="12" y="0"/>
                        </a:moveTo>
                        <a:lnTo>
                          <a:pt x="0" y="68"/>
                        </a:lnTo>
                        <a:lnTo>
                          <a:pt x="33" y="100"/>
                        </a:lnTo>
                        <a:lnTo>
                          <a:pt x="52" y="317"/>
                        </a:lnTo>
                        <a:lnTo>
                          <a:pt x="133" y="454"/>
                        </a:lnTo>
                        <a:lnTo>
                          <a:pt x="133" y="338"/>
                        </a:lnTo>
                        <a:lnTo>
                          <a:pt x="52" y="81"/>
                        </a:lnTo>
                        <a:lnTo>
                          <a:pt x="48" y="20"/>
                        </a:lnTo>
                        <a:lnTo>
                          <a:pt x="12" y="0"/>
                        </a:lnTo>
                        <a:close/>
                      </a:path>
                    </a:pathLst>
                  </a:custGeom>
                  <a:solidFill>
                    <a:srgbClr val="000000"/>
                  </a:solidFill>
                  <a:ln w="9525">
                    <a:noFill/>
                    <a:round/>
                    <a:headEnd/>
                    <a:tailEnd/>
                  </a:ln>
                </p:spPr>
                <p:txBody>
                  <a:bodyPr/>
                  <a:lstStyle/>
                  <a:p>
                    <a:endParaRPr lang="id-ID"/>
                  </a:p>
                </p:txBody>
              </p:sp>
              <p:sp>
                <p:nvSpPr>
                  <p:cNvPr id="15445" name="Freeform 366"/>
                  <p:cNvSpPr>
                    <a:spLocks/>
                  </p:cNvSpPr>
                  <p:nvPr/>
                </p:nvSpPr>
                <p:spPr bwMode="auto">
                  <a:xfrm>
                    <a:off x="3927" y="2072"/>
                    <a:ext cx="86" cy="70"/>
                  </a:xfrm>
                  <a:custGeom>
                    <a:avLst/>
                    <a:gdLst>
                      <a:gd name="T0" fmla="*/ 1 w 173"/>
                      <a:gd name="T1" fmla="*/ 0 h 141"/>
                      <a:gd name="T2" fmla="*/ 0 w 173"/>
                      <a:gd name="T3" fmla="*/ 1 h 141"/>
                      <a:gd name="T4" fmla="*/ 0 w 173"/>
                      <a:gd name="T5" fmla="*/ 1 h 141"/>
                      <a:gd name="T6" fmla="*/ 0 w 173"/>
                      <a:gd name="T7" fmla="*/ 2 h 141"/>
                      <a:gd name="T8" fmla="*/ 2 w 173"/>
                      <a:gd name="T9" fmla="*/ 1 h 141"/>
                      <a:gd name="T10" fmla="*/ 2 w 173"/>
                      <a:gd name="T11" fmla="*/ 0 h 141"/>
                      <a:gd name="T12" fmla="*/ 2 w 173"/>
                      <a:gd name="T13" fmla="*/ 1 h 141"/>
                      <a:gd name="T14" fmla="*/ 1 w 173"/>
                      <a:gd name="T15" fmla="*/ 1 h 141"/>
                      <a:gd name="T16" fmla="*/ 1 w 173"/>
                      <a:gd name="T17" fmla="*/ 0 h 141"/>
                      <a:gd name="T18" fmla="*/ 1 w 173"/>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41"/>
                      <a:gd name="T32" fmla="*/ 173 w 173"/>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41">
                        <a:moveTo>
                          <a:pt x="69" y="0"/>
                        </a:moveTo>
                        <a:lnTo>
                          <a:pt x="0" y="76"/>
                        </a:lnTo>
                        <a:lnTo>
                          <a:pt x="52" y="89"/>
                        </a:lnTo>
                        <a:lnTo>
                          <a:pt x="55" y="141"/>
                        </a:lnTo>
                        <a:lnTo>
                          <a:pt x="156" y="116"/>
                        </a:lnTo>
                        <a:lnTo>
                          <a:pt x="173" y="17"/>
                        </a:lnTo>
                        <a:lnTo>
                          <a:pt x="128" y="97"/>
                        </a:lnTo>
                        <a:lnTo>
                          <a:pt x="88" y="89"/>
                        </a:lnTo>
                        <a:lnTo>
                          <a:pt x="69" y="0"/>
                        </a:lnTo>
                        <a:close/>
                      </a:path>
                    </a:pathLst>
                  </a:custGeom>
                  <a:solidFill>
                    <a:srgbClr val="000000"/>
                  </a:solidFill>
                  <a:ln w="9525">
                    <a:noFill/>
                    <a:round/>
                    <a:headEnd/>
                    <a:tailEnd/>
                  </a:ln>
                </p:spPr>
                <p:txBody>
                  <a:bodyPr/>
                  <a:lstStyle/>
                  <a:p>
                    <a:endParaRPr lang="id-ID"/>
                  </a:p>
                </p:txBody>
              </p:sp>
              <p:sp>
                <p:nvSpPr>
                  <p:cNvPr id="15446" name="Freeform 367"/>
                  <p:cNvSpPr>
                    <a:spLocks/>
                  </p:cNvSpPr>
                  <p:nvPr/>
                </p:nvSpPr>
                <p:spPr bwMode="auto">
                  <a:xfrm>
                    <a:off x="3457" y="1409"/>
                    <a:ext cx="72" cy="183"/>
                  </a:xfrm>
                  <a:custGeom>
                    <a:avLst/>
                    <a:gdLst>
                      <a:gd name="T0" fmla="*/ 1 w 144"/>
                      <a:gd name="T1" fmla="*/ 0 h 365"/>
                      <a:gd name="T2" fmla="*/ 0 w 144"/>
                      <a:gd name="T3" fmla="*/ 3 h 365"/>
                      <a:gd name="T4" fmla="*/ 1 w 144"/>
                      <a:gd name="T5" fmla="*/ 3 h 365"/>
                      <a:gd name="T6" fmla="*/ 1 w 144"/>
                      <a:gd name="T7" fmla="*/ 6 h 365"/>
                      <a:gd name="T8" fmla="*/ 2 w 144"/>
                      <a:gd name="T9" fmla="*/ 6 h 365"/>
                      <a:gd name="T10" fmla="*/ 1 w 144"/>
                      <a:gd name="T11" fmla="*/ 5 h 365"/>
                      <a:gd name="T12" fmla="*/ 1 w 144"/>
                      <a:gd name="T13" fmla="*/ 3 h 365"/>
                      <a:gd name="T14" fmla="*/ 1 w 144"/>
                      <a:gd name="T15" fmla="*/ 3 h 365"/>
                      <a:gd name="T16" fmla="*/ 1 w 144"/>
                      <a:gd name="T17" fmla="*/ 0 h 365"/>
                      <a:gd name="T18" fmla="*/ 1 w 144"/>
                      <a:gd name="T19" fmla="*/ 0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365"/>
                      <a:gd name="T32" fmla="*/ 144 w 144"/>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365">
                        <a:moveTo>
                          <a:pt x="95" y="0"/>
                        </a:moveTo>
                        <a:lnTo>
                          <a:pt x="0" y="152"/>
                        </a:lnTo>
                        <a:lnTo>
                          <a:pt x="36" y="184"/>
                        </a:lnTo>
                        <a:lnTo>
                          <a:pt x="32" y="344"/>
                        </a:lnTo>
                        <a:lnTo>
                          <a:pt x="144" y="365"/>
                        </a:lnTo>
                        <a:lnTo>
                          <a:pt x="68" y="317"/>
                        </a:lnTo>
                        <a:lnTo>
                          <a:pt x="68" y="177"/>
                        </a:lnTo>
                        <a:lnTo>
                          <a:pt x="44" y="148"/>
                        </a:lnTo>
                        <a:lnTo>
                          <a:pt x="95" y="0"/>
                        </a:lnTo>
                        <a:close/>
                      </a:path>
                    </a:pathLst>
                  </a:custGeom>
                  <a:solidFill>
                    <a:srgbClr val="000000"/>
                  </a:solidFill>
                  <a:ln w="9525">
                    <a:noFill/>
                    <a:round/>
                    <a:headEnd/>
                    <a:tailEnd/>
                  </a:ln>
                </p:spPr>
                <p:txBody>
                  <a:bodyPr/>
                  <a:lstStyle/>
                  <a:p>
                    <a:endParaRPr lang="id-ID"/>
                  </a:p>
                </p:txBody>
              </p:sp>
              <p:sp>
                <p:nvSpPr>
                  <p:cNvPr id="15447" name="Freeform 368"/>
                  <p:cNvSpPr>
                    <a:spLocks/>
                  </p:cNvSpPr>
                  <p:nvPr/>
                </p:nvSpPr>
                <p:spPr bwMode="auto">
                  <a:xfrm>
                    <a:off x="3509" y="1370"/>
                    <a:ext cx="129" cy="188"/>
                  </a:xfrm>
                  <a:custGeom>
                    <a:avLst/>
                    <a:gdLst>
                      <a:gd name="T0" fmla="*/ 0 w 256"/>
                      <a:gd name="T1" fmla="*/ 1 h 376"/>
                      <a:gd name="T2" fmla="*/ 0 w 256"/>
                      <a:gd name="T3" fmla="*/ 0 h 376"/>
                      <a:gd name="T4" fmla="*/ 3 w 256"/>
                      <a:gd name="T5" fmla="*/ 1 h 376"/>
                      <a:gd name="T6" fmla="*/ 5 w 256"/>
                      <a:gd name="T7" fmla="*/ 3 h 376"/>
                      <a:gd name="T8" fmla="*/ 3 w 256"/>
                      <a:gd name="T9" fmla="*/ 6 h 376"/>
                      <a:gd name="T10" fmla="*/ 2 w 256"/>
                      <a:gd name="T11" fmla="*/ 6 h 376"/>
                      <a:gd name="T12" fmla="*/ 3 w 256"/>
                      <a:gd name="T13" fmla="*/ 5 h 376"/>
                      <a:gd name="T14" fmla="*/ 3 w 256"/>
                      <a:gd name="T15" fmla="*/ 3 h 376"/>
                      <a:gd name="T16" fmla="*/ 2 w 256"/>
                      <a:gd name="T17" fmla="*/ 3 h 376"/>
                      <a:gd name="T18" fmla="*/ 2 w 256"/>
                      <a:gd name="T19" fmla="*/ 5 h 376"/>
                      <a:gd name="T20" fmla="*/ 2 w 256"/>
                      <a:gd name="T21" fmla="*/ 3 h 376"/>
                      <a:gd name="T22" fmla="*/ 2 w 256"/>
                      <a:gd name="T23" fmla="*/ 3 h 376"/>
                      <a:gd name="T24" fmla="*/ 0 w 256"/>
                      <a:gd name="T25" fmla="*/ 1 h 376"/>
                      <a:gd name="T26" fmla="*/ 0 w 256"/>
                      <a:gd name="T27" fmla="*/ 1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376"/>
                      <a:gd name="T44" fmla="*/ 256 w 256"/>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376">
                        <a:moveTo>
                          <a:pt x="0" y="51"/>
                        </a:moveTo>
                        <a:lnTo>
                          <a:pt x="0" y="0"/>
                        </a:lnTo>
                        <a:lnTo>
                          <a:pt x="155" y="4"/>
                        </a:lnTo>
                        <a:lnTo>
                          <a:pt x="256" y="203"/>
                        </a:lnTo>
                        <a:lnTo>
                          <a:pt x="159" y="376"/>
                        </a:lnTo>
                        <a:lnTo>
                          <a:pt x="116" y="340"/>
                        </a:lnTo>
                        <a:lnTo>
                          <a:pt x="159" y="276"/>
                        </a:lnTo>
                        <a:lnTo>
                          <a:pt x="163" y="221"/>
                        </a:lnTo>
                        <a:lnTo>
                          <a:pt x="119" y="221"/>
                        </a:lnTo>
                        <a:lnTo>
                          <a:pt x="95" y="257"/>
                        </a:lnTo>
                        <a:lnTo>
                          <a:pt x="68" y="228"/>
                        </a:lnTo>
                        <a:lnTo>
                          <a:pt x="123" y="145"/>
                        </a:lnTo>
                        <a:lnTo>
                          <a:pt x="0" y="51"/>
                        </a:lnTo>
                        <a:close/>
                      </a:path>
                    </a:pathLst>
                  </a:custGeom>
                  <a:solidFill>
                    <a:srgbClr val="000000"/>
                  </a:solidFill>
                  <a:ln w="9525">
                    <a:noFill/>
                    <a:round/>
                    <a:headEnd/>
                    <a:tailEnd/>
                  </a:ln>
                </p:spPr>
                <p:txBody>
                  <a:bodyPr/>
                  <a:lstStyle/>
                  <a:p>
                    <a:endParaRPr lang="id-ID"/>
                  </a:p>
                </p:txBody>
              </p:sp>
              <p:sp>
                <p:nvSpPr>
                  <p:cNvPr id="15448" name="Freeform 369"/>
                  <p:cNvSpPr>
                    <a:spLocks/>
                  </p:cNvSpPr>
                  <p:nvPr/>
                </p:nvSpPr>
                <p:spPr bwMode="auto">
                  <a:xfrm>
                    <a:off x="3755" y="1733"/>
                    <a:ext cx="156" cy="245"/>
                  </a:xfrm>
                  <a:custGeom>
                    <a:avLst/>
                    <a:gdLst>
                      <a:gd name="T0" fmla="*/ 0 w 312"/>
                      <a:gd name="T1" fmla="*/ 0 h 491"/>
                      <a:gd name="T2" fmla="*/ 2 w 312"/>
                      <a:gd name="T3" fmla="*/ 0 h 491"/>
                      <a:gd name="T4" fmla="*/ 1 w 312"/>
                      <a:gd name="T5" fmla="*/ 1 h 491"/>
                      <a:gd name="T6" fmla="*/ 3 w 312"/>
                      <a:gd name="T7" fmla="*/ 0 h 491"/>
                      <a:gd name="T8" fmla="*/ 1 w 312"/>
                      <a:gd name="T9" fmla="*/ 2 h 491"/>
                      <a:gd name="T10" fmla="*/ 5 w 312"/>
                      <a:gd name="T11" fmla="*/ 1 h 491"/>
                      <a:gd name="T12" fmla="*/ 2 w 312"/>
                      <a:gd name="T13" fmla="*/ 2 h 491"/>
                      <a:gd name="T14" fmla="*/ 5 w 312"/>
                      <a:gd name="T15" fmla="*/ 3 h 491"/>
                      <a:gd name="T16" fmla="*/ 3 w 312"/>
                      <a:gd name="T17" fmla="*/ 3 h 491"/>
                      <a:gd name="T18" fmla="*/ 5 w 312"/>
                      <a:gd name="T19" fmla="*/ 4 h 491"/>
                      <a:gd name="T20" fmla="*/ 5 w 312"/>
                      <a:gd name="T21" fmla="*/ 5 h 491"/>
                      <a:gd name="T22" fmla="*/ 5 w 312"/>
                      <a:gd name="T23" fmla="*/ 7 h 491"/>
                      <a:gd name="T24" fmla="*/ 3 w 312"/>
                      <a:gd name="T25" fmla="*/ 3 h 491"/>
                      <a:gd name="T26" fmla="*/ 0 w 312"/>
                      <a:gd name="T27" fmla="*/ 0 h 491"/>
                      <a:gd name="T28" fmla="*/ 0 w 312"/>
                      <a:gd name="T29" fmla="*/ 0 h 4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491"/>
                      <a:gd name="T47" fmla="*/ 312 w 312"/>
                      <a:gd name="T48" fmla="*/ 491 h 4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491">
                        <a:moveTo>
                          <a:pt x="0" y="31"/>
                        </a:moveTo>
                        <a:lnTo>
                          <a:pt x="143" y="0"/>
                        </a:lnTo>
                        <a:lnTo>
                          <a:pt x="76" y="67"/>
                        </a:lnTo>
                        <a:lnTo>
                          <a:pt x="240" y="55"/>
                        </a:lnTo>
                        <a:lnTo>
                          <a:pt x="127" y="128"/>
                        </a:lnTo>
                        <a:lnTo>
                          <a:pt x="276" y="107"/>
                        </a:lnTo>
                        <a:lnTo>
                          <a:pt x="188" y="189"/>
                        </a:lnTo>
                        <a:lnTo>
                          <a:pt x="291" y="200"/>
                        </a:lnTo>
                        <a:lnTo>
                          <a:pt x="245" y="255"/>
                        </a:lnTo>
                        <a:lnTo>
                          <a:pt x="306" y="301"/>
                        </a:lnTo>
                        <a:lnTo>
                          <a:pt x="285" y="382"/>
                        </a:lnTo>
                        <a:lnTo>
                          <a:pt x="312" y="491"/>
                        </a:lnTo>
                        <a:lnTo>
                          <a:pt x="194" y="240"/>
                        </a:lnTo>
                        <a:lnTo>
                          <a:pt x="0" y="31"/>
                        </a:lnTo>
                        <a:close/>
                      </a:path>
                    </a:pathLst>
                  </a:custGeom>
                  <a:solidFill>
                    <a:srgbClr val="000000"/>
                  </a:solidFill>
                  <a:ln w="9525">
                    <a:noFill/>
                    <a:round/>
                    <a:headEnd/>
                    <a:tailEnd/>
                  </a:ln>
                </p:spPr>
                <p:txBody>
                  <a:bodyPr/>
                  <a:lstStyle/>
                  <a:p>
                    <a:endParaRPr lang="id-ID"/>
                  </a:p>
                </p:txBody>
              </p:sp>
              <p:sp>
                <p:nvSpPr>
                  <p:cNvPr id="15449" name="Freeform 370"/>
                  <p:cNvSpPr>
                    <a:spLocks/>
                  </p:cNvSpPr>
                  <p:nvPr/>
                </p:nvSpPr>
                <p:spPr bwMode="auto">
                  <a:xfrm>
                    <a:off x="3557" y="2202"/>
                    <a:ext cx="443" cy="633"/>
                  </a:xfrm>
                  <a:custGeom>
                    <a:avLst/>
                    <a:gdLst>
                      <a:gd name="T0" fmla="*/ 2 w 886"/>
                      <a:gd name="T1" fmla="*/ 1 h 1266"/>
                      <a:gd name="T2" fmla="*/ 2 w 886"/>
                      <a:gd name="T3" fmla="*/ 9 h 1266"/>
                      <a:gd name="T4" fmla="*/ 3 w 886"/>
                      <a:gd name="T5" fmla="*/ 18 h 1266"/>
                      <a:gd name="T6" fmla="*/ 0 w 886"/>
                      <a:gd name="T7" fmla="*/ 20 h 1266"/>
                      <a:gd name="T8" fmla="*/ 1 w 886"/>
                      <a:gd name="T9" fmla="*/ 20 h 1266"/>
                      <a:gd name="T10" fmla="*/ 3 w 886"/>
                      <a:gd name="T11" fmla="*/ 19 h 1266"/>
                      <a:gd name="T12" fmla="*/ 3 w 886"/>
                      <a:gd name="T13" fmla="*/ 19 h 1266"/>
                      <a:gd name="T14" fmla="*/ 3 w 886"/>
                      <a:gd name="T15" fmla="*/ 18 h 1266"/>
                      <a:gd name="T16" fmla="*/ 5 w 886"/>
                      <a:gd name="T17" fmla="*/ 10 h 1266"/>
                      <a:gd name="T18" fmla="*/ 6 w 886"/>
                      <a:gd name="T19" fmla="*/ 3 h 1266"/>
                      <a:gd name="T20" fmla="*/ 11 w 886"/>
                      <a:gd name="T21" fmla="*/ 13 h 1266"/>
                      <a:gd name="T22" fmla="*/ 12 w 886"/>
                      <a:gd name="T23" fmla="*/ 20 h 1266"/>
                      <a:gd name="T24" fmla="*/ 13 w 886"/>
                      <a:gd name="T25" fmla="*/ 20 h 1266"/>
                      <a:gd name="T26" fmla="*/ 14 w 886"/>
                      <a:gd name="T27" fmla="*/ 19 h 1266"/>
                      <a:gd name="T28" fmla="*/ 14 w 886"/>
                      <a:gd name="T29" fmla="*/ 10 h 1266"/>
                      <a:gd name="T30" fmla="*/ 14 w 886"/>
                      <a:gd name="T31" fmla="*/ 18 h 1266"/>
                      <a:gd name="T32" fmla="*/ 13 w 886"/>
                      <a:gd name="T33" fmla="*/ 19 h 1266"/>
                      <a:gd name="T34" fmla="*/ 11 w 886"/>
                      <a:gd name="T35" fmla="*/ 12 h 1266"/>
                      <a:gd name="T36" fmla="*/ 9 w 886"/>
                      <a:gd name="T37" fmla="*/ 7 h 1266"/>
                      <a:gd name="T38" fmla="*/ 10 w 886"/>
                      <a:gd name="T39" fmla="*/ 5 h 1266"/>
                      <a:gd name="T40" fmla="*/ 9 w 886"/>
                      <a:gd name="T41" fmla="*/ 5 h 1266"/>
                      <a:gd name="T42" fmla="*/ 9 w 886"/>
                      <a:gd name="T43" fmla="*/ 3 h 1266"/>
                      <a:gd name="T44" fmla="*/ 7 w 886"/>
                      <a:gd name="T45" fmla="*/ 3 h 1266"/>
                      <a:gd name="T46" fmla="*/ 9 w 886"/>
                      <a:gd name="T47" fmla="*/ 1 h 1266"/>
                      <a:gd name="T48" fmla="*/ 7 w 886"/>
                      <a:gd name="T49" fmla="*/ 1 h 1266"/>
                      <a:gd name="T50" fmla="*/ 7 w 886"/>
                      <a:gd name="T51" fmla="*/ 0 h 1266"/>
                      <a:gd name="T52" fmla="*/ 6 w 886"/>
                      <a:gd name="T53" fmla="*/ 1 h 1266"/>
                      <a:gd name="T54" fmla="*/ 3 w 886"/>
                      <a:gd name="T55" fmla="*/ 10 h 1266"/>
                      <a:gd name="T56" fmla="*/ 3 w 886"/>
                      <a:gd name="T57" fmla="*/ 18 h 1266"/>
                      <a:gd name="T58" fmla="*/ 2 w 886"/>
                      <a:gd name="T59" fmla="*/ 9 h 1266"/>
                      <a:gd name="T60" fmla="*/ 3 w 886"/>
                      <a:gd name="T61" fmla="*/ 5 h 1266"/>
                      <a:gd name="T62" fmla="*/ 3 w 886"/>
                      <a:gd name="T63" fmla="*/ 3 h 1266"/>
                      <a:gd name="T64" fmla="*/ 2 w 886"/>
                      <a:gd name="T65" fmla="*/ 2 h 1266"/>
                      <a:gd name="T66" fmla="*/ 3 w 886"/>
                      <a:gd name="T67" fmla="*/ 1 h 1266"/>
                      <a:gd name="T68" fmla="*/ 2 w 886"/>
                      <a:gd name="T69" fmla="*/ 1 h 1266"/>
                      <a:gd name="T70" fmla="*/ 2 w 886"/>
                      <a:gd name="T71" fmla="*/ 1 h 1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1266"/>
                      <a:gd name="T110" fmla="*/ 886 w 886"/>
                      <a:gd name="T111" fmla="*/ 1266 h 1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1266">
                        <a:moveTo>
                          <a:pt x="95" y="15"/>
                        </a:moveTo>
                        <a:lnTo>
                          <a:pt x="81" y="572"/>
                        </a:lnTo>
                        <a:lnTo>
                          <a:pt x="152" y="1129"/>
                        </a:lnTo>
                        <a:lnTo>
                          <a:pt x="0" y="1256"/>
                        </a:lnTo>
                        <a:lnTo>
                          <a:pt x="30" y="1266"/>
                        </a:lnTo>
                        <a:lnTo>
                          <a:pt x="224" y="1211"/>
                        </a:lnTo>
                        <a:lnTo>
                          <a:pt x="218" y="1154"/>
                        </a:lnTo>
                        <a:lnTo>
                          <a:pt x="243" y="1119"/>
                        </a:lnTo>
                        <a:lnTo>
                          <a:pt x="273" y="598"/>
                        </a:lnTo>
                        <a:lnTo>
                          <a:pt x="376" y="209"/>
                        </a:lnTo>
                        <a:lnTo>
                          <a:pt x="682" y="874"/>
                        </a:lnTo>
                        <a:lnTo>
                          <a:pt x="743" y="1253"/>
                        </a:lnTo>
                        <a:lnTo>
                          <a:pt x="815" y="1266"/>
                        </a:lnTo>
                        <a:lnTo>
                          <a:pt x="886" y="1195"/>
                        </a:lnTo>
                        <a:lnTo>
                          <a:pt x="867" y="648"/>
                        </a:lnTo>
                        <a:lnTo>
                          <a:pt x="855" y="1144"/>
                        </a:lnTo>
                        <a:lnTo>
                          <a:pt x="806" y="1190"/>
                        </a:lnTo>
                        <a:lnTo>
                          <a:pt x="682" y="792"/>
                        </a:lnTo>
                        <a:lnTo>
                          <a:pt x="560" y="465"/>
                        </a:lnTo>
                        <a:lnTo>
                          <a:pt x="579" y="353"/>
                        </a:lnTo>
                        <a:lnTo>
                          <a:pt x="513" y="357"/>
                        </a:lnTo>
                        <a:lnTo>
                          <a:pt x="564" y="254"/>
                        </a:lnTo>
                        <a:lnTo>
                          <a:pt x="467" y="241"/>
                        </a:lnTo>
                        <a:lnTo>
                          <a:pt x="524" y="72"/>
                        </a:lnTo>
                        <a:lnTo>
                          <a:pt x="422" y="127"/>
                        </a:lnTo>
                        <a:lnTo>
                          <a:pt x="437" y="0"/>
                        </a:lnTo>
                        <a:lnTo>
                          <a:pt x="330" y="123"/>
                        </a:lnTo>
                        <a:lnTo>
                          <a:pt x="224" y="644"/>
                        </a:lnTo>
                        <a:lnTo>
                          <a:pt x="197" y="1119"/>
                        </a:lnTo>
                        <a:lnTo>
                          <a:pt x="127" y="541"/>
                        </a:lnTo>
                        <a:lnTo>
                          <a:pt x="137" y="287"/>
                        </a:lnTo>
                        <a:lnTo>
                          <a:pt x="173" y="193"/>
                        </a:lnTo>
                        <a:lnTo>
                          <a:pt x="127" y="154"/>
                        </a:lnTo>
                        <a:lnTo>
                          <a:pt x="233" y="66"/>
                        </a:lnTo>
                        <a:lnTo>
                          <a:pt x="95" y="15"/>
                        </a:lnTo>
                        <a:close/>
                      </a:path>
                    </a:pathLst>
                  </a:custGeom>
                  <a:solidFill>
                    <a:srgbClr val="000000"/>
                  </a:solidFill>
                  <a:ln w="9525">
                    <a:noFill/>
                    <a:round/>
                    <a:headEnd/>
                    <a:tailEnd/>
                  </a:ln>
                </p:spPr>
                <p:txBody>
                  <a:bodyPr/>
                  <a:lstStyle/>
                  <a:p>
                    <a:endParaRPr lang="id-ID"/>
                  </a:p>
                </p:txBody>
              </p:sp>
              <p:sp>
                <p:nvSpPr>
                  <p:cNvPr id="15450" name="Freeform 371"/>
                  <p:cNvSpPr>
                    <a:spLocks/>
                  </p:cNvSpPr>
                  <p:nvPr/>
                </p:nvSpPr>
                <p:spPr bwMode="auto">
                  <a:xfrm>
                    <a:off x="3898" y="2811"/>
                    <a:ext cx="82" cy="101"/>
                  </a:xfrm>
                  <a:custGeom>
                    <a:avLst/>
                    <a:gdLst>
                      <a:gd name="T0" fmla="*/ 1 w 164"/>
                      <a:gd name="T1" fmla="*/ 0 h 204"/>
                      <a:gd name="T2" fmla="*/ 0 w 164"/>
                      <a:gd name="T3" fmla="*/ 3 h 204"/>
                      <a:gd name="T4" fmla="*/ 1 w 164"/>
                      <a:gd name="T5" fmla="*/ 3 h 204"/>
                      <a:gd name="T6" fmla="*/ 3 w 164"/>
                      <a:gd name="T7" fmla="*/ 1 h 204"/>
                      <a:gd name="T8" fmla="*/ 3 w 164"/>
                      <a:gd name="T9" fmla="*/ 0 h 204"/>
                      <a:gd name="T10" fmla="*/ 1 w 164"/>
                      <a:gd name="T11" fmla="*/ 1 h 204"/>
                      <a:gd name="T12" fmla="*/ 1 w 164"/>
                      <a:gd name="T13" fmla="*/ 0 h 204"/>
                      <a:gd name="T14" fmla="*/ 1 w 164"/>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04"/>
                      <a:gd name="T26" fmla="*/ 164 w 164"/>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04">
                        <a:moveTo>
                          <a:pt x="72" y="25"/>
                        </a:moveTo>
                        <a:lnTo>
                          <a:pt x="0" y="204"/>
                        </a:lnTo>
                        <a:lnTo>
                          <a:pt x="46" y="198"/>
                        </a:lnTo>
                        <a:lnTo>
                          <a:pt x="158" y="71"/>
                        </a:lnTo>
                        <a:lnTo>
                          <a:pt x="164" y="0"/>
                        </a:lnTo>
                        <a:lnTo>
                          <a:pt x="91" y="101"/>
                        </a:lnTo>
                        <a:lnTo>
                          <a:pt x="72" y="25"/>
                        </a:lnTo>
                        <a:close/>
                      </a:path>
                    </a:pathLst>
                  </a:custGeom>
                  <a:solidFill>
                    <a:srgbClr val="000000"/>
                  </a:solidFill>
                  <a:ln w="9525">
                    <a:noFill/>
                    <a:round/>
                    <a:headEnd/>
                    <a:tailEnd/>
                  </a:ln>
                </p:spPr>
                <p:txBody>
                  <a:bodyPr/>
                  <a:lstStyle/>
                  <a:p>
                    <a:endParaRPr lang="id-ID"/>
                  </a:p>
                </p:txBody>
              </p:sp>
              <p:sp>
                <p:nvSpPr>
                  <p:cNvPr id="15451" name="Freeform 372"/>
                  <p:cNvSpPr>
                    <a:spLocks/>
                  </p:cNvSpPr>
                  <p:nvPr/>
                </p:nvSpPr>
                <p:spPr bwMode="auto">
                  <a:xfrm>
                    <a:off x="3842" y="2134"/>
                    <a:ext cx="92" cy="94"/>
                  </a:xfrm>
                  <a:custGeom>
                    <a:avLst/>
                    <a:gdLst>
                      <a:gd name="T0" fmla="*/ 3 w 184"/>
                      <a:gd name="T1" fmla="*/ 0 h 188"/>
                      <a:gd name="T2" fmla="*/ 3 w 184"/>
                      <a:gd name="T3" fmla="*/ 1 h 188"/>
                      <a:gd name="T4" fmla="*/ 0 w 184"/>
                      <a:gd name="T5" fmla="*/ 3 h 188"/>
                      <a:gd name="T6" fmla="*/ 3 w 184"/>
                      <a:gd name="T7" fmla="*/ 1 h 188"/>
                      <a:gd name="T8" fmla="*/ 3 w 184"/>
                      <a:gd name="T9" fmla="*/ 0 h 188"/>
                      <a:gd name="T10" fmla="*/ 3 w 184"/>
                      <a:gd name="T11" fmla="*/ 0 h 188"/>
                      <a:gd name="T12" fmla="*/ 0 60000 65536"/>
                      <a:gd name="T13" fmla="*/ 0 60000 65536"/>
                      <a:gd name="T14" fmla="*/ 0 60000 65536"/>
                      <a:gd name="T15" fmla="*/ 0 60000 65536"/>
                      <a:gd name="T16" fmla="*/ 0 60000 65536"/>
                      <a:gd name="T17" fmla="*/ 0 60000 65536"/>
                      <a:gd name="T18" fmla="*/ 0 w 184"/>
                      <a:gd name="T19" fmla="*/ 0 h 188"/>
                      <a:gd name="T20" fmla="*/ 184 w 184"/>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84" h="188">
                        <a:moveTo>
                          <a:pt x="158" y="0"/>
                        </a:moveTo>
                        <a:lnTo>
                          <a:pt x="133" y="70"/>
                        </a:lnTo>
                        <a:lnTo>
                          <a:pt x="0" y="188"/>
                        </a:lnTo>
                        <a:lnTo>
                          <a:pt x="184" y="91"/>
                        </a:lnTo>
                        <a:lnTo>
                          <a:pt x="158" y="0"/>
                        </a:lnTo>
                        <a:close/>
                      </a:path>
                    </a:pathLst>
                  </a:custGeom>
                  <a:solidFill>
                    <a:srgbClr val="000000"/>
                  </a:solidFill>
                  <a:ln w="9525">
                    <a:noFill/>
                    <a:round/>
                    <a:headEnd/>
                    <a:tailEnd/>
                  </a:ln>
                </p:spPr>
                <p:txBody>
                  <a:bodyPr/>
                  <a:lstStyle/>
                  <a:p>
                    <a:endParaRPr lang="id-ID"/>
                  </a:p>
                </p:txBody>
              </p:sp>
              <p:sp>
                <p:nvSpPr>
                  <p:cNvPr id="15452" name="Freeform 373"/>
                  <p:cNvSpPr>
                    <a:spLocks/>
                  </p:cNvSpPr>
                  <p:nvPr/>
                </p:nvSpPr>
                <p:spPr bwMode="auto">
                  <a:xfrm>
                    <a:off x="3837" y="2093"/>
                    <a:ext cx="467" cy="467"/>
                  </a:xfrm>
                  <a:custGeom>
                    <a:avLst/>
                    <a:gdLst>
                      <a:gd name="T0" fmla="*/ 6 w 934"/>
                      <a:gd name="T1" fmla="*/ 1 h 933"/>
                      <a:gd name="T2" fmla="*/ 7 w 934"/>
                      <a:gd name="T3" fmla="*/ 1 h 933"/>
                      <a:gd name="T4" fmla="*/ 10 w 934"/>
                      <a:gd name="T5" fmla="*/ 0 h 933"/>
                      <a:gd name="T6" fmla="*/ 15 w 934"/>
                      <a:gd name="T7" fmla="*/ 10 h 933"/>
                      <a:gd name="T8" fmla="*/ 4 w 934"/>
                      <a:gd name="T9" fmla="*/ 15 h 933"/>
                      <a:gd name="T10" fmla="*/ 2 w 934"/>
                      <a:gd name="T11" fmla="*/ 14 h 933"/>
                      <a:gd name="T12" fmla="*/ 0 w 934"/>
                      <a:gd name="T13" fmla="*/ 6 h 933"/>
                      <a:gd name="T14" fmla="*/ 3 w 934"/>
                      <a:gd name="T15" fmla="*/ 14 h 933"/>
                      <a:gd name="T16" fmla="*/ 1 w 934"/>
                      <a:gd name="T17" fmla="*/ 5 h 933"/>
                      <a:gd name="T18" fmla="*/ 7 w 934"/>
                      <a:gd name="T19" fmla="*/ 3 h 933"/>
                      <a:gd name="T20" fmla="*/ 3 w 934"/>
                      <a:gd name="T21" fmla="*/ 6 h 933"/>
                      <a:gd name="T22" fmla="*/ 9 w 934"/>
                      <a:gd name="T23" fmla="*/ 4 h 933"/>
                      <a:gd name="T24" fmla="*/ 3 w 934"/>
                      <a:gd name="T25" fmla="*/ 8 h 933"/>
                      <a:gd name="T26" fmla="*/ 10 w 934"/>
                      <a:gd name="T27" fmla="*/ 5 h 933"/>
                      <a:gd name="T28" fmla="*/ 4 w 934"/>
                      <a:gd name="T29" fmla="*/ 9 h 933"/>
                      <a:gd name="T30" fmla="*/ 11 w 934"/>
                      <a:gd name="T31" fmla="*/ 6 h 933"/>
                      <a:gd name="T32" fmla="*/ 4 w 934"/>
                      <a:gd name="T33" fmla="*/ 11 h 933"/>
                      <a:gd name="T34" fmla="*/ 11 w 934"/>
                      <a:gd name="T35" fmla="*/ 8 h 933"/>
                      <a:gd name="T36" fmla="*/ 5 w 934"/>
                      <a:gd name="T37" fmla="*/ 12 h 933"/>
                      <a:gd name="T38" fmla="*/ 12 w 934"/>
                      <a:gd name="T39" fmla="*/ 9 h 933"/>
                      <a:gd name="T40" fmla="*/ 5 w 934"/>
                      <a:gd name="T41" fmla="*/ 14 h 933"/>
                      <a:gd name="T42" fmla="*/ 14 w 934"/>
                      <a:gd name="T43" fmla="*/ 9 h 933"/>
                      <a:gd name="T44" fmla="*/ 9 w 934"/>
                      <a:gd name="T45" fmla="*/ 2 h 933"/>
                      <a:gd name="T46" fmla="*/ 7 w 934"/>
                      <a:gd name="T47" fmla="*/ 2 h 933"/>
                      <a:gd name="T48" fmla="*/ 6 w 934"/>
                      <a:gd name="T49" fmla="*/ 1 h 933"/>
                      <a:gd name="T50" fmla="*/ 6 w 934"/>
                      <a:gd name="T51" fmla="*/ 1 h 9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4"/>
                      <a:gd name="T79" fmla="*/ 0 h 933"/>
                      <a:gd name="T80" fmla="*/ 934 w 934"/>
                      <a:gd name="T81" fmla="*/ 933 h 9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4" h="933">
                        <a:moveTo>
                          <a:pt x="373" y="21"/>
                        </a:moveTo>
                        <a:lnTo>
                          <a:pt x="428" y="46"/>
                        </a:lnTo>
                        <a:lnTo>
                          <a:pt x="577" y="0"/>
                        </a:lnTo>
                        <a:lnTo>
                          <a:pt x="934" y="582"/>
                        </a:lnTo>
                        <a:lnTo>
                          <a:pt x="250" y="933"/>
                        </a:lnTo>
                        <a:lnTo>
                          <a:pt x="92" y="863"/>
                        </a:lnTo>
                        <a:lnTo>
                          <a:pt x="0" y="331"/>
                        </a:lnTo>
                        <a:lnTo>
                          <a:pt x="153" y="863"/>
                        </a:lnTo>
                        <a:lnTo>
                          <a:pt x="61" y="306"/>
                        </a:lnTo>
                        <a:lnTo>
                          <a:pt x="459" y="179"/>
                        </a:lnTo>
                        <a:lnTo>
                          <a:pt x="132" y="352"/>
                        </a:lnTo>
                        <a:lnTo>
                          <a:pt x="571" y="213"/>
                        </a:lnTo>
                        <a:lnTo>
                          <a:pt x="168" y="454"/>
                        </a:lnTo>
                        <a:lnTo>
                          <a:pt x="637" y="276"/>
                        </a:lnTo>
                        <a:lnTo>
                          <a:pt x="219" y="536"/>
                        </a:lnTo>
                        <a:lnTo>
                          <a:pt x="679" y="361"/>
                        </a:lnTo>
                        <a:lnTo>
                          <a:pt x="225" y="643"/>
                        </a:lnTo>
                        <a:lnTo>
                          <a:pt x="698" y="449"/>
                        </a:lnTo>
                        <a:lnTo>
                          <a:pt x="276" y="721"/>
                        </a:lnTo>
                        <a:lnTo>
                          <a:pt x="734" y="542"/>
                        </a:lnTo>
                        <a:lnTo>
                          <a:pt x="307" y="836"/>
                        </a:lnTo>
                        <a:lnTo>
                          <a:pt x="847" y="566"/>
                        </a:lnTo>
                        <a:lnTo>
                          <a:pt x="571" y="66"/>
                        </a:lnTo>
                        <a:lnTo>
                          <a:pt x="407" y="97"/>
                        </a:lnTo>
                        <a:lnTo>
                          <a:pt x="373" y="21"/>
                        </a:lnTo>
                        <a:close/>
                      </a:path>
                    </a:pathLst>
                  </a:custGeom>
                  <a:solidFill>
                    <a:srgbClr val="000000"/>
                  </a:solidFill>
                  <a:ln w="9525">
                    <a:noFill/>
                    <a:round/>
                    <a:headEnd/>
                    <a:tailEnd/>
                  </a:ln>
                </p:spPr>
                <p:txBody>
                  <a:bodyPr/>
                  <a:lstStyle/>
                  <a:p>
                    <a:endParaRPr lang="id-ID"/>
                  </a:p>
                </p:txBody>
              </p:sp>
              <p:sp>
                <p:nvSpPr>
                  <p:cNvPr id="15453" name="Freeform 374"/>
                  <p:cNvSpPr>
                    <a:spLocks/>
                  </p:cNvSpPr>
                  <p:nvPr/>
                </p:nvSpPr>
                <p:spPr bwMode="auto">
                  <a:xfrm>
                    <a:off x="3489" y="1815"/>
                    <a:ext cx="201" cy="371"/>
                  </a:xfrm>
                  <a:custGeom>
                    <a:avLst/>
                    <a:gdLst>
                      <a:gd name="T0" fmla="*/ 0 w 401"/>
                      <a:gd name="T1" fmla="*/ 1 h 741"/>
                      <a:gd name="T2" fmla="*/ 2 w 401"/>
                      <a:gd name="T3" fmla="*/ 0 h 741"/>
                      <a:gd name="T4" fmla="*/ 1 w 401"/>
                      <a:gd name="T5" fmla="*/ 1 h 741"/>
                      <a:gd name="T6" fmla="*/ 4 w 401"/>
                      <a:gd name="T7" fmla="*/ 1 h 741"/>
                      <a:gd name="T8" fmla="*/ 2 w 401"/>
                      <a:gd name="T9" fmla="*/ 2 h 741"/>
                      <a:gd name="T10" fmla="*/ 6 w 401"/>
                      <a:gd name="T11" fmla="*/ 2 h 741"/>
                      <a:gd name="T12" fmla="*/ 3 w 401"/>
                      <a:gd name="T13" fmla="*/ 4 h 741"/>
                      <a:gd name="T14" fmla="*/ 6 w 401"/>
                      <a:gd name="T15" fmla="*/ 4 h 741"/>
                      <a:gd name="T16" fmla="*/ 3 w 401"/>
                      <a:gd name="T17" fmla="*/ 5 h 741"/>
                      <a:gd name="T18" fmla="*/ 6 w 401"/>
                      <a:gd name="T19" fmla="*/ 5 h 741"/>
                      <a:gd name="T20" fmla="*/ 4 w 401"/>
                      <a:gd name="T21" fmla="*/ 6 h 741"/>
                      <a:gd name="T22" fmla="*/ 6 w 401"/>
                      <a:gd name="T23" fmla="*/ 7 h 741"/>
                      <a:gd name="T24" fmla="*/ 4 w 401"/>
                      <a:gd name="T25" fmla="*/ 8 h 741"/>
                      <a:gd name="T26" fmla="*/ 7 w 401"/>
                      <a:gd name="T27" fmla="*/ 9 h 741"/>
                      <a:gd name="T28" fmla="*/ 4 w 401"/>
                      <a:gd name="T29" fmla="*/ 9 h 741"/>
                      <a:gd name="T30" fmla="*/ 7 w 401"/>
                      <a:gd name="T31" fmla="*/ 11 h 741"/>
                      <a:gd name="T32" fmla="*/ 4 w 401"/>
                      <a:gd name="T33" fmla="*/ 10 h 741"/>
                      <a:gd name="T34" fmla="*/ 6 w 401"/>
                      <a:gd name="T35" fmla="*/ 12 h 741"/>
                      <a:gd name="T36" fmla="*/ 4 w 401"/>
                      <a:gd name="T37" fmla="*/ 12 h 741"/>
                      <a:gd name="T38" fmla="*/ 4 w 401"/>
                      <a:gd name="T39" fmla="*/ 6 h 741"/>
                      <a:gd name="T40" fmla="*/ 0 w 401"/>
                      <a:gd name="T41" fmla="*/ 1 h 741"/>
                      <a:gd name="T42" fmla="*/ 0 w 401"/>
                      <a:gd name="T43" fmla="*/ 1 h 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1"/>
                      <a:gd name="T67" fmla="*/ 0 h 741"/>
                      <a:gd name="T68" fmla="*/ 401 w 401"/>
                      <a:gd name="T69" fmla="*/ 741 h 7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1" h="741">
                        <a:moveTo>
                          <a:pt x="0" y="26"/>
                        </a:moveTo>
                        <a:lnTo>
                          <a:pt x="110" y="0"/>
                        </a:lnTo>
                        <a:lnTo>
                          <a:pt x="57" y="53"/>
                        </a:lnTo>
                        <a:lnTo>
                          <a:pt x="194" y="32"/>
                        </a:lnTo>
                        <a:lnTo>
                          <a:pt x="95" y="127"/>
                        </a:lnTo>
                        <a:lnTo>
                          <a:pt x="353" y="100"/>
                        </a:lnTo>
                        <a:lnTo>
                          <a:pt x="163" y="207"/>
                        </a:lnTo>
                        <a:lnTo>
                          <a:pt x="380" y="196"/>
                        </a:lnTo>
                        <a:lnTo>
                          <a:pt x="190" y="291"/>
                        </a:lnTo>
                        <a:lnTo>
                          <a:pt x="380" y="312"/>
                        </a:lnTo>
                        <a:lnTo>
                          <a:pt x="241" y="365"/>
                        </a:lnTo>
                        <a:lnTo>
                          <a:pt x="336" y="424"/>
                        </a:lnTo>
                        <a:lnTo>
                          <a:pt x="232" y="475"/>
                        </a:lnTo>
                        <a:lnTo>
                          <a:pt x="389" y="555"/>
                        </a:lnTo>
                        <a:lnTo>
                          <a:pt x="237" y="566"/>
                        </a:lnTo>
                        <a:lnTo>
                          <a:pt x="401" y="644"/>
                        </a:lnTo>
                        <a:lnTo>
                          <a:pt x="241" y="640"/>
                        </a:lnTo>
                        <a:lnTo>
                          <a:pt x="384" y="724"/>
                        </a:lnTo>
                        <a:lnTo>
                          <a:pt x="199" y="741"/>
                        </a:lnTo>
                        <a:lnTo>
                          <a:pt x="194" y="365"/>
                        </a:lnTo>
                        <a:lnTo>
                          <a:pt x="0" y="26"/>
                        </a:lnTo>
                        <a:close/>
                      </a:path>
                    </a:pathLst>
                  </a:custGeom>
                  <a:solidFill>
                    <a:srgbClr val="000000"/>
                  </a:solidFill>
                  <a:ln w="9525">
                    <a:noFill/>
                    <a:round/>
                    <a:headEnd/>
                    <a:tailEnd/>
                  </a:ln>
                </p:spPr>
                <p:txBody>
                  <a:bodyPr/>
                  <a:lstStyle/>
                  <a:p>
                    <a:endParaRPr lang="id-ID"/>
                  </a:p>
                </p:txBody>
              </p:sp>
              <p:sp>
                <p:nvSpPr>
                  <p:cNvPr id="15454" name="Freeform 375"/>
                  <p:cNvSpPr>
                    <a:spLocks/>
                  </p:cNvSpPr>
                  <p:nvPr/>
                </p:nvSpPr>
                <p:spPr bwMode="auto">
                  <a:xfrm>
                    <a:off x="2956" y="2792"/>
                    <a:ext cx="911" cy="138"/>
                  </a:xfrm>
                  <a:custGeom>
                    <a:avLst/>
                    <a:gdLst>
                      <a:gd name="T0" fmla="*/ 29 w 1821"/>
                      <a:gd name="T1" fmla="*/ 4 h 278"/>
                      <a:gd name="T2" fmla="*/ 18 w 1821"/>
                      <a:gd name="T3" fmla="*/ 3 h 278"/>
                      <a:gd name="T4" fmla="*/ 0 w 1821"/>
                      <a:gd name="T5" fmla="*/ 0 h 278"/>
                      <a:gd name="T6" fmla="*/ 18 w 1821"/>
                      <a:gd name="T7" fmla="*/ 0 h 278"/>
                      <a:gd name="T8" fmla="*/ 17 w 1821"/>
                      <a:gd name="T9" fmla="*/ 1 h 278"/>
                      <a:gd name="T10" fmla="*/ 29 w 1821"/>
                      <a:gd name="T11" fmla="*/ 4 h 278"/>
                      <a:gd name="T12" fmla="*/ 29 w 1821"/>
                      <a:gd name="T13" fmla="*/ 4 h 278"/>
                      <a:gd name="T14" fmla="*/ 0 60000 65536"/>
                      <a:gd name="T15" fmla="*/ 0 60000 65536"/>
                      <a:gd name="T16" fmla="*/ 0 60000 65536"/>
                      <a:gd name="T17" fmla="*/ 0 60000 65536"/>
                      <a:gd name="T18" fmla="*/ 0 60000 65536"/>
                      <a:gd name="T19" fmla="*/ 0 60000 65536"/>
                      <a:gd name="T20" fmla="*/ 0 60000 65536"/>
                      <a:gd name="T21" fmla="*/ 0 w 1821"/>
                      <a:gd name="T22" fmla="*/ 0 h 278"/>
                      <a:gd name="T23" fmla="*/ 1821 w 1821"/>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1" h="278">
                        <a:moveTo>
                          <a:pt x="1821" y="278"/>
                        </a:moveTo>
                        <a:lnTo>
                          <a:pt x="1105" y="208"/>
                        </a:lnTo>
                        <a:lnTo>
                          <a:pt x="0" y="0"/>
                        </a:lnTo>
                        <a:lnTo>
                          <a:pt x="1112" y="36"/>
                        </a:lnTo>
                        <a:lnTo>
                          <a:pt x="1042" y="116"/>
                        </a:lnTo>
                        <a:lnTo>
                          <a:pt x="1821" y="278"/>
                        </a:lnTo>
                        <a:close/>
                      </a:path>
                    </a:pathLst>
                  </a:custGeom>
                  <a:solidFill>
                    <a:srgbClr val="000000"/>
                  </a:solidFill>
                  <a:ln w="9525">
                    <a:noFill/>
                    <a:round/>
                    <a:headEnd/>
                    <a:tailEnd/>
                  </a:ln>
                </p:spPr>
                <p:txBody>
                  <a:bodyPr/>
                  <a:lstStyle/>
                  <a:p>
                    <a:endParaRPr lang="id-ID"/>
                  </a:p>
                </p:txBody>
              </p:sp>
              <p:sp>
                <p:nvSpPr>
                  <p:cNvPr id="15455" name="Freeform 376"/>
                  <p:cNvSpPr>
                    <a:spLocks/>
                  </p:cNvSpPr>
                  <p:nvPr/>
                </p:nvSpPr>
                <p:spPr bwMode="auto">
                  <a:xfrm>
                    <a:off x="4159" y="2162"/>
                    <a:ext cx="143" cy="167"/>
                  </a:xfrm>
                  <a:custGeom>
                    <a:avLst/>
                    <a:gdLst>
                      <a:gd name="T0" fmla="*/ 0 w 287"/>
                      <a:gd name="T1" fmla="*/ 0 h 332"/>
                      <a:gd name="T2" fmla="*/ 4 w 287"/>
                      <a:gd name="T3" fmla="*/ 1 h 332"/>
                      <a:gd name="T4" fmla="*/ 3 w 287"/>
                      <a:gd name="T5" fmla="*/ 6 h 332"/>
                      <a:gd name="T6" fmla="*/ 2 w 287"/>
                      <a:gd name="T7" fmla="*/ 5 h 332"/>
                      <a:gd name="T8" fmla="*/ 3 w 287"/>
                      <a:gd name="T9" fmla="*/ 2 h 332"/>
                      <a:gd name="T10" fmla="*/ 0 w 287"/>
                      <a:gd name="T11" fmla="*/ 0 h 332"/>
                      <a:gd name="T12" fmla="*/ 0 w 287"/>
                      <a:gd name="T13" fmla="*/ 0 h 332"/>
                      <a:gd name="T14" fmla="*/ 0 60000 65536"/>
                      <a:gd name="T15" fmla="*/ 0 60000 65536"/>
                      <a:gd name="T16" fmla="*/ 0 60000 65536"/>
                      <a:gd name="T17" fmla="*/ 0 60000 65536"/>
                      <a:gd name="T18" fmla="*/ 0 60000 65536"/>
                      <a:gd name="T19" fmla="*/ 0 60000 65536"/>
                      <a:gd name="T20" fmla="*/ 0 60000 65536"/>
                      <a:gd name="T21" fmla="*/ 0 w 287"/>
                      <a:gd name="T22" fmla="*/ 0 h 332"/>
                      <a:gd name="T23" fmla="*/ 287 w 287"/>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332">
                        <a:moveTo>
                          <a:pt x="0" y="0"/>
                        </a:moveTo>
                        <a:lnTo>
                          <a:pt x="287" y="62"/>
                        </a:lnTo>
                        <a:lnTo>
                          <a:pt x="198" y="332"/>
                        </a:lnTo>
                        <a:lnTo>
                          <a:pt x="171" y="279"/>
                        </a:lnTo>
                        <a:lnTo>
                          <a:pt x="207" y="108"/>
                        </a:lnTo>
                        <a:lnTo>
                          <a:pt x="0" y="0"/>
                        </a:lnTo>
                        <a:close/>
                      </a:path>
                    </a:pathLst>
                  </a:custGeom>
                  <a:solidFill>
                    <a:srgbClr val="000000"/>
                  </a:solidFill>
                  <a:ln w="9525">
                    <a:noFill/>
                    <a:round/>
                    <a:headEnd/>
                    <a:tailEnd/>
                  </a:ln>
                </p:spPr>
                <p:txBody>
                  <a:bodyPr/>
                  <a:lstStyle/>
                  <a:p>
                    <a:endParaRPr lang="id-ID"/>
                  </a:p>
                </p:txBody>
              </p:sp>
            </p:grpSp>
          </p:grpSp>
        </p:grpSp>
      </p:grpSp>
      <p:sp>
        <p:nvSpPr>
          <p:cNvPr id="168313" name="Rectangle 377"/>
          <p:cNvSpPr>
            <a:spLocks noGrp="1" noChangeArrowheads="1"/>
          </p:cNvSpPr>
          <p:nvPr>
            <p:ph type="title"/>
          </p:nvPr>
        </p:nvSpPr>
        <p:spPr>
          <a:xfrm>
            <a:off x="1295400" y="457200"/>
            <a:ext cx="6629400" cy="838200"/>
          </a:xfrm>
          <a:solidFill>
            <a:srgbClr val="008000"/>
          </a:solidFill>
          <a:ln>
            <a:solidFill>
              <a:schemeClr val="tx1"/>
            </a:solidFill>
          </a:ln>
          <a:effectLst>
            <a:outerShdw dist="107763" dir="2700000" algn="ctr" rotWithShape="0">
              <a:schemeClr val="tx1"/>
            </a:outerShdw>
          </a:effectLst>
        </p:spPr>
        <p:txBody>
          <a:bodyPr/>
          <a:lstStyle/>
          <a:p>
            <a:pPr eaLnBrk="1" fontAlgn="auto" hangingPunct="1">
              <a:spcAft>
                <a:spcPts val="0"/>
              </a:spcAft>
              <a:defRPr/>
            </a:pPr>
            <a:r>
              <a:rPr lang="en-US" dirty="0" err="1" smtClean="0">
                <a:effectLst>
                  <a:outerShdw blurRad="38100" dist="38100" dir="2700000" algn="tl">
                    <a:srgbClr val="000000"/>
                  </a:outerShdw>
                </a:effectLst>
                <a:latin typeface="Times New Roman" pitchFamily="18" charset="0"/>
              </a:rPr>
              <a:t>Kelas</a:t>
            </a:r>
            <a:r>
              <a:rPr lang="en-US" dirty="0" smtClean="0">
                <a:effectLst>
                  <a:outerShdw blurRad="38100" dist="38100" dir="2700000" algn="tl">
                    <a:srgbClr val="000000"/>
                  </a:outerShdw>
                </a:effectLst>
                <a:latin typeface="Times New Roman" pitchFamily="18" charset="0"/>
              </a:rPr>
              <a:t> </a:t>
            </a:r>
            <a:r>
              <a:rPr lang="en-US" dirty="0" err="1" smtClean="0">
                <a:effectLst>
                  <a:outerShdw blurRad="38100" dist="38100" dir="2700000" algn="tl">
                    <a:srgbClr val="000000"/>
                  </a:outerShdw>
                </a:effectLst>
                <a:latin typeface="Times New Roman" pitchFamily="18" charset="0"/>
              </a:rPr>
              <a:t>Saham</a:t>
            </a:r>
            <a:endParaRPr lang="en-US" dirty="0" smtClean="0">
              <a:latin typeface="Times New Roman" pitchFamily="18" charset="0"/>
            </a:endParaRPr>
          </a:p>
        </p:txBody>
      </p:sp>
      <p:sp>
        <p:nvSpPr>
          <p:cNvPr id="168314" name="AutoShape 37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168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1295400" y="457200"/>
            <a:ext cx="6629400" cy="838200"/>
          </a:xfrm>
          <a:solidFill>
            <a:srgbClr val="008000"/>
          </a:solidFill>
          <a:ln>
            <a:solidFill>
              <a:schemeClr val="tx1"/>
            </a:solidFill>
          </a:ln>
          <a:effectLst>
            <a:outerShdw dist="107763" dir="2700000" algn="ctr" rotWithShape="0">
              <a:schemeClr val="tx1"/>
            </a:outerShdw>
          </a:effectLst>
        </p:spPr>
        <p:txBody>
          <a:bodyPr/>
          <a:lstStyle/>
          <a:p>
            <a:pPr eaLnBrk="1" fontAlgn="auto" hangingPunct="1">
              <a:spcAft>
                <a:spcPts val="0"/>
              </a:spcAft>
              <a:defRPr/>
            </a:pPr>
            <a:r>
              <a:rPr lang="en-US" dirty="0" err="1" smtClean="0">
                <a:effectLst>
                  <a:outerShdw blurRad="38100" dist="38100" dir="2700000" algn="tl">
                    <a:srgbClr val="000000"/>
                  </a:outerShdw>
                </a:effectLst>
                <a:latin typeface="Times New Roman" pitchFamily="18" charset="0"/>
              </a:rPr>
              <a:t>Kelas</a:t>
            </a:r>
            <a:r>
              <a:rPr lang="en-US" dirty="0" smtClean="0">
                <a:effectLst>
                  <a:outerShdw blurRad="38100" dist="38100" dir="2700000" algn="tl">
                    <a:srgbClr val="000000"/>
                  </a:outerShdw>
                </a:effectLst>
                <a:latin typeface="Times New Roman" pitchFamily="18" charset="0"/>
              </a:rPr>
              <a:t> </a:t>
            </a:r>
            <a:r>
              <a:rPr lang="en-US" dirty="0" err="1" smtClean="0">
                <a:effectLst>
                  <a:outerShdw blurRad="38100" dist="38100" dir="2700000" algn="tl">
                    <a:srgbClr val="000000"/>
                  </a:outerShdw>
                </a:effectLst>
                <a:latin typeface="Times New Roman" pitchFamily="18" charset="0"/>
              </a:rPr>
              <a:t>Saham</a:t>
            </a:r>
            <a:endParaRPr lang="en-US" dirty="0" smtClean="0">
              <a:latin typeface="Times New Roman" pitchFamily="18" charset="0"/>
            </a:endParaRPr>
          </a:p>
        </p:txBody>
      </p:sp>
      <p:sp>
        <p:nvSpPr>
          <p:cNvPr id="168962" name="Rectangle 2"/>
          <p:cNvSpPr>
            <a:spLocks noGrp="1" noChangeArrowheads="1"/>
          </p:cNvSpPr>
          <p:nvPr>
            <p:ph idx="1"/>
          </p:nvPr>
        </p:nvSpPr>
        <p:spPr>
          <a:xfrm>
            <a:off x="1142976" y="1643050"/>
            <a:ext cx="7315200" cy="4056079"/>
          </a:xfrm>
        </p:spPr>
        <p:txBody>
          <a:bodyPr lIns="90488" tIns="44450" rIns="90488" bIns="44450">
            <a:normAutofit/>
          </a:bodyPr>
          <a:lstStyle/>
          <a:p>
            <a:pPr eaLnBrk="1" hangingPunct="1">
              <a:lnSpc>
                <a:spcPct val="90000"/>
              </a:lnSpc>
              <a:spcBef>
                <a:spcPct val="10000"/>
              </a:spcBef>
              <a:buFontTx/>
              <a:buNone/>
            </a:pPr>
            <a:r>
              <a:rPr lang="en-US" b="1" u="sng" dirty="0" err="1" smtClean="0">
                <a:solidFill>
                  <a:srgbClr val="C00000"/>
                </a:solidFill>
                <a:latin typeface="Times New Roman" pitchFamily="18" charset="0"/>
              </a:rPr>
              <a:t>Saham</a:t>
            </a:r>
            <a:r>
              <a:rPr lang="en-US" b="1" u="sng" dirty="0" smtClean="0">
                <a:solidFill>
                  <a:srgbClr val="C00000"/>
                </a:solidFill>
                <a:latin typeface="Times New Roman" pitchFamily="18" charset="0"/>
              </a:rPr>
              <a:t> </a:t>
            </a:r>
            <a:r>
              <a:rPr lang="en-US" b="1" u="sng" dirty="0" err="1" smtClean="0">
                <a:solidFill>
                  <a:srgbClr val="C00000"/>
                </a:solidFill>
                <a:latin typeface="Times New Roman" pitchFamily="18" charset="0"/>
              </a:rPr>
              <a:t>Biasa</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kepemilikan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dasar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untuk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memberikan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direksi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mendapat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distribusi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laba</a:t>
            </a:r>
            <a:r>
              <a:rPr lang="en-US" dirty="0" smtClean="0">
                <a:latin typeface="Times New Roman" pitchFamily="18" charset="0"/>
              </a:rPr>
              <a:t>.</a:t>
            </a:r>
          </a:p>
          <a:p>
            <a:pPr eaLnBrk="1" hangingPunct="1">
              <a:lnSpc>
                <a:spcPct val="90000"/>
              </a:lnSpc>
              <a:spcBef>
                <a:spcPct val="10000"/>
              </a:spcBef>
              <a:buFontTx/>
              <a:buNone/>
            </a:pPr>
            <a:endParaRPr lang="en-US" dirty="0" smtClean="0">
              <a:latin typeface="Times New Roman" pitchFamily="18" charset="0"/>
            </a:endParaRPr>
          </a:p>
          <a:p>
            <a:pPr eaLnBrk="1" hangingPunct="1">
              <a:lnSpc>
                <a:spcPct val="90000"/>
              </a:lnSpc>
              <a:spcBef>
                <a:spcPct val="10000"/>
              </a:spcBef>
              <a:buFontTx/>
              <a:buNone/>
            </a:pPr>
            <a:r>
              <a:rPr lang="en-US" b="1" u="sng" dirty="0" err="1" smtClean="0">
                <a:solidFill>
                  <a:srgbClr val="C00000"/>
                </a:solidFill>
                <a:latin typeface="Times New Roman" pitchFamily="18" charset="0"/>
              </a:rPr>
              <a:t>Saham</a:t>
            </a:r>
            <a:r>
              <a:rPr lang="en-US" b="1" u="sng" dirty="0" smtClean="0">
                <a:solidFill>
                  <a:srgbClr val="C00000"/>
                </a:solidFill>
                <a:latin typeface="Times New Roman" pitchFamily="18" charset="0"/>
              </a:rPr>
              <a:t> </a:t>
            </a:r>
            <a:r>
              <a:rPr lang="en-US" b="1" u="sng" dirty="0" err="1" smtClean="0">
                <a:solidFill>
                  <a:srgbClr val="C00000"/>
                </a:solidFill>
                <a:latin typeface="Times New Roman" pitchFamily="18" charset="0"/>
              </a:rPr>
              <a:t>Preferen</a:t>
            </a:r>
            <a:r>
              <a:rPr lang="en-US" b="1"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Kelas</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saham</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dengan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hak</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istimewa</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terhadap</a:t>
            </a:r>
            <a:r>
              <a:rPr lang="en-US" dirty="0" smtClean="0">
                <a:solidFill>
                  <a:srgbClr val="C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deviden</a:t>
            </a:r>
            <a:r>
              <a:rPr lang="en-US" dirty="0" smtClean="0">
                <a:latin typeface="Times New Roman" pitchFamily="18" charset="0"/>
                <a:cs typeface="Times New Roman" pitchFamily="18" charset="0"/>
              </a:rPr>
              <a:t>.</a:t>
            </a:r>
            <a:endParaRPr lang="en-US" dirty="0" smtClean="0">
              <a:latin typeface="Times New Roman" pitchFamily="18" charset="0"/>
            </a:endParaRPr>
          </a:p>
        </p:txBody>
      </p:sp>
      <p:sp>
        <p:nvSpPr>
          <p:cNvPr id="168965" name="AutoShape 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8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89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autoUpdateAnimBg="0"/>
      <p:bldP spid="16896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50850" y="384175"/>
            <a:ext cx="8312150" cy="911225"/>
          </a:xfrm>
          <a:prstGeom prst="rect">
            <a:avLst/>
          </a:prstGeom>
          <a:solidFill>
            <a:srgbClr val="0080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eaLnBrk="0" hangingPunct="0">
              <a:defRPr/>
            </a:pPr>
            <a:r>
              <a:rPr lang="en-US" sz="4400" dirty="0" err="1">
                <a:solidFill>
                  <a:srgbClr val="FFFFFF"/>
                </a:solidFill>
                <a:effectLst>
                  <a:outerShdw blurRad="38100" dist="38100" dir="2700000" algn="tl">
                    <a:srgbClr val="000000"/>
                  </a:outerShdw>
                </a:effectLst>
                <a:latin typeface="Times New Roman" pitchFamily="18" charset="0"/>
                <a:cs typeface="+mn-cs"/>
              </a:rPr>
              <a:t>Saham</a:t>
            </a:r>
            <a:r>
              <a:rPr lang="en-US" sz="4400" dirty="0">
                <a:solidFill>
                  <a:srgbClr val="FFFFFF"/>
                </a:solidFill>
                <a:effectLst>
                  <a:outerShdw blurRad="38100" dist="38100" dir="2700000" algn="tl">
                    <a:srgbClr val="000000"/>
                  </a:outerShdw>
                </a:effectLst>
                <a:latin typeface="Times New Roman" pitchFamily="18" charset="0"/>
                <a:cs typeface="+mn-cs"/>
              </a:rPr>
              <a:t> </a:t>
            </a:r>
            <a:r>
              <a:rPr lang="en-US" sz="4400" dirty="0" err="1">
                <a:solidFill>
                  <a:srgbClr val="FFFFFF"/>
                </a:solidFill>
                <a:effectLst>
                  <a:outerShdw blurRad="38100" dist="38100" dir="2700000" algn="tl">
                    <a:srgbClr val="000000"/>
                  </a:outerShdw>
                </a:effectLst>
                <a:latin typeface="Times New Roman" pitchFamily="18" charset="0"/>
                <a:cs typeface="+mn-cs"/>
              </a:rPr>
              <a:t>Preferen</a:t>
            </a:r>
            <a:r>
              <a:rPr lang="en-US" sz="4400" dirty="0">
                <a:solidFill>
                  <a:srgbClr val="FFFFFF"/>
                </a:solidFill>
                <a:effectLst>
                  <a:outerShdw blurRad="38100" dist="38100" dir="2700000" algn="tl">
                    <a:srgbClr val="000000"/>
                  </a:outerShdw>
                </a:effectLst>
                <a:latin typeface="Times New Roman" pitchFamily="18" charset="0"/>
                <a:cs typeface="+mn-cs"/>
              </a:rPr>
              <a:t> </a:t>
            </a:r>
            <a:r>
              <a:rPr lang="en-US" sz="4400" dirty="0" err="1">
                <a:solidFill>
                  <a:srgbClr val="FFFFFF"/>
                </a:solidFill>
                <a:effectLst>
                  <a:outerShdw blurRad="38100" dist="38100" dir="2700000" algn="tl">
                    <a:srgbClr val="000000"/>
                  </a:outerShdw>
                </a:effectLst>
                <a:latin typeface="Times New Roman" pitchFamily="18" charset="0"/>
                <a:cs typeface="+mn-cs"/>
              </a:rPr>
              <a:t>Nonpartisipasi</a:t>
            </a:r>
            <a:endParaRPr lang="en-US" sz="4400" dirty="0">
              <a:solidFill>
                <a:srgbClr val="FFFFFF"/>
              </a:solidFill>
              <a:effectLst>
                <a:outerShdw blurRad="38100" dist="38100" dir="2700000" algn="tl">
                  <a:srgbClr val="000000"/>
                </a:outerShdw>
              </a:effectLst>
              <a:latin typeface="Times New Roman" pitchFamily="18" charset="0"/>
              <a:cs typeface="+mn-cs"/>
            </a:endParaRPr>
          </a:p>
        </p:txBody>
      </p:sp>
      <p:sp>
        <p:nvSpPr>
          <p:cNvPr id="17411" name="Rectangle 3"/>
          <p:cNvSpPr>
            <a:spLocks noChangeArrowheads="1"/>
          </p:cNvSpPr>
          <p:nvPr/>
        </p:nvSpPr>
        <p:spPr bwMode="auto">
          <a:xfrm>
            <a:off x="838200" y="1676400"/>
            <a:ext cx="8001000" cy="4140200"/>
          </a:xfrm>
          <a:prstGeom prst="rect">
            <a:avLst/>
          </a:prstGeom>
          <a:noFill/>
          <a:ln w="12700">
            <a:noFill/>
            <a:miter lim="800000"/>
            <a:headEnd/>
            <a:tailEnd/>
          </a:ln>
        </p:spPr>
        <p:txBody>
          <a:bodyPr lIns="90488" tIns="44450" rIns="90488" bIns="44450">
            <a:spAutoFit/>
          </a:bodyPr>
          <a:lstStyle/>
          <a:p>
            <a:pPr eaLnBrk="0" hangingPunct="0">
              <a:tabLst>
                <a:tab pos="4346575" algn="dec"/>
                <a:tab pos="5772150" algn="dec"/>
                <a:tab pos="7140575" algn="dec"/>
              </a:tabLst>
            </a:pPr>
            <a:r>
              <a:rPr lang="en-US" sz="2800">
                <a:latin typeface="Times New Roman" pitchFamily="18" charset="0"/>
              </a:rPr>
              <a:t>Hak Deviden untuk pemegang saham preferen biasanya terbatas hingga jumlah tertentu. Asumsikan 1,000 lembar saham nonpartisipasi dengan tingkat deviden $4 dan 4,000 lembar saham biasa yg beredar, jumlah laba yg didistribusikan sebagai berikut:</a:t>
            </a:r>
          </a:p>
          <a:p>
            <a:pPr eaLnBrk="0" hangingPunct="0">
              <a:lnSpc>
                <a:spcPct val="110000"/>
              </a:lnSpc>
              <a:tabLst>
                <a:tab pos="4346575" algn="dec"/>
                <a:tab pos="5772150" algn="dec"/>
                <a:tab pos="7140575" algn="dec"/>
              </a:tabLst>
            </a:pPr>
            <a:r>
              <a:rPr lang="en-US" sz="2800">
                <a:latin typeface="Times New Roman" pitchFamily="18" charset="0"/>
              </a:rPr>
              <a:t>	</a:t>
            </a:r>
          </a:p>
          <a:p>
            <a:pPr eaLnBrk="0" hangingPunct="0">
              <a:lnSpc>
                <a:spcPct val="110000"/>
              </a:lnSpc>
              <a:tabLst>
                <a:tab pos="4346575" algn="dec"/>
                <a:tab pos="5772150" algn="dec"/>
                <a:tab pos="7140575" algn="dec"/>
              </a:tabLst>
            </a:pPr>
            <a:r>
              <a:rPr lang="en-US" sz="2800">
                <a:latin typeface="Times New Roman" pitchFamily="18" charset="0"/>
              </a:rPr>
              <a:t>Laba bersih	$20,000	$55,000	$62,000</a:t>
            </a:r>
          </a:p>
          <a:p>
            <a:pPr eaLnBrk="0" hangingPunct="0">
              <a:lnSpc>
                <a:spcPct val="110000"/>
              </a:lnSpc>
              <a:tabLst>
                <a:tab pos="4346575" algn="dec"/>
                <a:tab pos="5772150" algn="dec"/>
                <a:tab pos="7140575" algn="dec"/>
              </a:tabLst>
            </a:pPr>
            <a:r>
              <a:rPr lang="en-US" sz="2800">
                <a:latin typeface="Times New Roman" pitchFamily="18" charset="0"/>
              </a:rPr>
              <a:t>Jumlah ditahan	</a:t>
            </a:r>
            <a:r>
              <a:rPr lang="en-US" sz="2800" u="sng">
                <a:latin typeface="Times New Roman" pitchFamily="18" charset="0"/>
              </a:rPr>
              <a:t>  10,000</a:t>
            </a:r>
            <a:r>
              <a:rPr lang="en-US" sz="2800">
                <a:latin typeface="Times New Roman" pitchFamily="18" charset="0"/>
              </a:rPr>
              <a:t>	</a:t>
            </a:r>
            <a:r>
              <a:rPr lang="en-US" sz="2800" u="sng">
                <a:latin typeface="Times New Roman" pitchFamily="18" charset="0"/>
              </a:rPr>
              <a:t>  20,000</a:t>
            </a:r>
            <a:r>
              <a:rPr lang="en-US" sz="2800">
                <a:latin typeface="Times New Roman" pitchFamily="18" charset="0"/>
              </a:rPr>
              <a:t>	</a:t>
            </a:r>
            <a:r>
              <a:rPr lang="en-US" sz="2800" u="sng">
                <a:latin typeface="Times New Roman" pitchFamily="18" charset="0"/>
              </a:rPr>
              <a:t>  40,000</a:t>
            </a:r>
            <a:endParaRPr lang="en-US" sz="2800">
              <a:latin typeface="Times New Roman" pitchFamily="18" charset="0"/>
            </a:endParaRPr>
          </a:p>
          <a:p>
            <a:pPr eaLnBrk="0" hangingPunct="0">
              <a:lnSpc>
                <a:spcPct val="110000"/>
              </a:lnSpc>
              <a:tabLst>
                <a:tab pos="4346575" algn="dec"/>
                <a:tab pos="5772150" algn="dec"/>
                <a:tab pos="7140575" algn="dec"/>
              </a:tabLst>
            </a:pPr>
            <a:r>
              <a:rPr lang="en-US" sz="2400">
                <a:solidFill>
                  <a:srgbClr val="336600"/>
                </a:solidFill>
                <a:latin typeface="Times New Roman" pitchFamily="18" charset="0"/>
              </a:rPr>
              <a:t>Jumlah yg didistribusikan</a:t>
            </a:r>
            <a:r>
              <a:rPr lang="en-US" sz="2800">
                <a:solidFill>
                  <a:srgbClr val="336600"/>
                </a:solidFill>
                <a:latin typeface="Times New Roman" pitchFamily="18" charset="0"/>
              </a:rPr>
              <a:t>	$10,000	$35,000	$22,000</a:t>
            </a:r>
          </a:p>
        </p:txBody>
      </p:sp>
      <p:sp>
        <p:nvSpPr>
          <p:cNvPr id="17412" name="Text Box 4"/>
          <p:cNvSpPr txBox="1">
            <a:spLocks noChangeArrowheads="1"/>
          </p:cNvSpPr>
          <p:nvPr/>
        </p:nvSpPr>
        <p:spPr bwMode="auto">
          <a:xfrm>
            <a:off x="3352800" y="3810000"/>
            <a:ext cx="5486400" cy="579438"/>
          </a:xfrm>
          <a:prstGeom prst="rect">
            <a:avLst/>
          </a:prstGeom>
          <a:noFill/>
          <a:ln w="9525">
            <a:noFill/>
            <a:miter lim="800000"/>
            <a:headEnd/>
            <a:tailEnd/>
          </a:ln>
        </p:spPr>
        <p:txBody>
          <a:bodyPr>
            <a:spAutoFit/>
          </a:bodyPr>
          <a:lstStyle/>
          <a:p>
            <a:pPr eaLnBrk="0" hangingPunct="0">
              <a:spcBef>
                <a:spcPct val="50000"/>
              </a:spcBef>
            </a:pPr>
            <a:r>
              <a:rPr lang="en-US" sz="3200">
                <a:latin typeface="Times New Roman" pitchFamily="18" charset="0"/>
              </a:rPr>
              <a:t>        </a:t>
            </a:r>
            <a:r>
              <a:rPr lang="en-US" sz="2400">
                <a:latin typeface="Times New Roman" pitchFamily="18" charset="0"/>
              </a:rPr>
              <a:t>   </a:t>
            </a:r>
            <a:r>
              <a:rPr lang="en-US" sz="2400" b="1" u="sng">
                <a:solidFill>
                  <a:srgbClr val="336600"/>
                </a:solidFill>
                <a:latin typeface="Times New Roman" pitchFamily="18" charset="0"/>
              </a:rPr>
              <a:t>2005</a:t>
            </a:r>
            <a:r>
              <a:rPr lang="en-US" sz="2400" b="1">
                <a:solidFill>
                  <a:srgbClr val="336600"/>
                </a:solidFill>
                <a:latin typeface="Times New Roman" pitchFamily="18" charset="0"/>
              </a:rPr>
              <a:t>           </a:t>
            </a:r>
            <a:r>
              <a:rPr lang="en-US" sz="2400" b="1" u="sng">
                <a:solidFill>
                  <a:srgbClr val="336600"/>
                </a:solidFill>
                <a:latin typeface="Times New Roman" pitchFamily="18" charset="0"/>
              </a:rPr>
              <a:t>2006</a:t>
            </a:r>
            <a:r>
              <a:rPr lang="en-US" sz="2400" b="1">
                <a:solidFill>
                  <a:srgbClr val="336600"/>
                </a:solidFill>
                <a:latin typeface="Times New Roman" pitchFamily="18" charset="0"/>
              </a:rPr>
              <a:t>          </a:t>
            </a:r>
            <a:r>
              <a:rPr lang="en-US" sz="2400" b="1" u="sng">
                <a:solidFill>
                  <a:srgbClr val="336600"/>
                </a:solidFill>
                <a:latin typeface="Times New Roman" pitchFamily="18" charset="0"/>
              </a:rPr>
              <a:t>2007</a:t>
            </a:r>
            <a:endParaRPr lang="en-US" sz="3200">
              <a:solidFill>
                <a:srgbClr val="336600"/>
              </a:solidFill>
              <a:latin typeface="Times New Roman" pitchFamily="18" charset="0"/>
            </a:endParaRPr>
          </a:p>
        </p:txBody>
      </p:sp>
      <p:sp>
        <p:nvSpPr>
          <p:cNvPr id="17413" name="Line 5"/>
          <p:cNvSpPr>
            <a:spLocks noChangeShapeType="1"/>
          </p:cNvSpPr>
          <p:nvPr/>
        </p:nvSpPr>
        <p:spPr bwMode="auto">
          <a:xfrm>
            <a:off x="4191000" y="5715000"/>
            <a:ext cx="1143000" cy="0"/>
          </a:xfrm>
          <a:prstGeom prst="line">
            <a:avLst/>
          </a:prstGeom>
          <a:noFill/>
          <a:ln w="38100" cmpd="dbl">
            <a:solidFill>
              <a:schemeClr val="tx1"/>
            </a:solidFill>
            <a:round/>
            <a:headEnd/>
            <a:tailEnd/>
          </a:ln>
        </p:spPr>
        <p:txBody>
          <a:bodyPr anchor="ctr"/>
          <a:lstStyle/>
          <a:p>
            <a:endParaRPr lang="id-ID"/>
          </a:p>
        </p:txBody>
      </p:sp>
      <p:sp>
        <p:nvSpPr>
          <p:cNvPr id="17414" name="Line 6"/>
          <p:cNvSpPr>
            <a:spLocks noChangeShapeType="1"/>
          </p:cNvSpPr>
          <p:nvPr/>
        </p:nvSpPr>
        <p:spPr bwMode="auto">
          <a:xfrm>
            <a:off x="5562600" y="5715000"/>
            <a:ext cx="1143000" cy="0"/>
          </a:xfrm>
          <a:prstGeom prst="line">
            <a:avLst/>
          </a:prstGeom>
          <a:noFill/>
          <a:ln w="38100" cmpd="dbl">
            <a:solidFill>
              <a:schemeClr val="tx1"/>
            </a:solidFill>
            <a:round/>
            <a:headEnd/>
            <a:tailEnd/>
          </a:ln>
        </p:spPr>
        <p:txBody>
          <a:bodyPr anchor="ctr"/>
          <a:lstStyle/>
          <a:p>
            <a:endParaRPr lang="id-ID"/>
          </a:p>
        </p:txBody>
      </p:sp>
      <p:sp>
        <p:nvSpPr>
          <p:cNvPr id="17415" name="Line 7"/>
          <p:cNvSpPr>
            <a:spLocks noChangeShapeType="1"/>
          </p:cNvSpPr>
          <p:nvPr/>
        </p:nvSpPr>
        <p:spPr bwMode="auto">
          <a:xfrm>
            <a:off x="7010400" y="5715000"/>
            <a:ext cx="1143000" cy="0"/>
          </a:xfrm>
          <a:prstGeom prst="line">
            <a:avLst/>
          </a:prstGeom>
          <a:noFill/>
          <a:ln w="38100" cmpd="dbl">
            <a:solidFill>
              <a:schemeClr val="tx1"/>
            </a:solidFill>
            <a:round/>
            <a:headEnd/>
            <a:tailEnd/>
          </a:ln>
        </p:spPr>
        <p:txBody>
          <a:bodyPr anchor="ctr"/>
          <a:lstStyle/>
          <a:p>
            <a:endParaRPr lang="id-ID"/>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381000" y="384175"/>
            <a:ext cx="8312150" cy="911225"/>
          </a:xfrm>
          <a:prstGeom prst="rect">
            <a:avLst/>
          </a:prstGeom>
          <a:solidFill>
            <a:srgbClr val="0080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eaLnBrk="0" hangingPunct="0">
              <a:defRPr/>
            </a:pPr>
            <a:r>
              <a:rPr lang="en-US" sz="4400" dirty="0" err="1">
                <a:solidFill>
                  <a:srgbClr val="FFFFFF"/>
                </a:solidFill>
                <a:effectLst>
                  <a:outerShdw blurRad="38100" dist="38100" dir="2700000" algn="tl">
                    <a:srgbClr val="000000"/>
                  </a:outerShdw>
                </a:effectLst>
                <a:latin typeface="Times New Roman" pitchFamily="18" charset="0"/>
                <a:cs typeface="+mn-cs"/>
              </a:rPr>
              <a:t>Saham</a:t>
            </a:r>
            <a:r>
              <a:rPr lang="en-US" sz="4400" dirty="0">
                <a:solidFill>
                  <a:srgbClr val="FFFFFF"/>
                </a:solidFill>
                <a:effectLst>
                  <a:outerShdw blurRad="38100" dist="38100" dir="2700000" algn="tl">
                    <a:srgbClr val="000000"/>
                  </a:outerShdw>
                </a:effectLst>
                <a:latin typeface="Times New Roman" pitchFamily="18" charset="0"/>
                <a:cs typeface="+mn-cs"/>
              </a:rPr>
              <a:t> </a:t>
            </a:r>
            <a:r>
              <a:rPr lang="en-US" sz="4400" dirty="0" err="1">
                <a:solidFill>
                  <a:srgbClr val="FFFFFF"/>
                </a:solidFill>
                <a:effectLst>
                  <a:outerShdw blurRad="38100" dist="38100" dir="2700000" algn="tl">
                    <a:srgbClr val="000000"/>
                  </a:outerShdw>
                </a:effectLst>
                <a:latin typeface="Times New Roman" pitchFamily="18" charset="0"/>
                <a:cs typeface="+mn-cs"/>
              </a:rPr>
              <a:t>Preferen</a:t>
            </a:r>
            <a:r>
              <a:rPr lang="en-US" sz="4400" dirty="0">
                <a:solidFill>
                  <a:srgbClr val="FFFFFF"/>
                </a:solidFill>
                <a:effectLst>
                  <a:outerShdw blurRad="38100" dist="38100" dir="2700000" algn="tl">
                    <a:srgbClr val="000000"/>
                  </a:outerShdw>
                </a:effectLst>
                <a:latin typeface="Times New Roman" pitchFamily="18" charset="0"/>
                <a:cs typeface="+mn-cs"/>
              </a:rPr>
              <a:t> </a:t>
            </a:r>
            <a:r>
              <a:rPr lang="en-US" sz="4400" dirty="0" err="1">
                <a:solidFill>
                  <a:srgbClr val="FFFFFF"/>
                </a:solidFill>
                <a:effectLst>
                  <a:outerShdw blurRad="38100" dist="38100" dir="2700000" algn="tl">
                    <a:srgbClr val="000000"/>
                  </a:outerShdw>
                </a:effectLst>
                <a:latin typeface="Times New Roman" pitchFamily="18" charset="0"/>
                <a:cs typeface="+mn-cs"/>
              </a:rPr>
              <a:t>Nonpartisipasi</a:t>
            </a:r>
            <a:endParaRPr lang="en-US" sz="4400" dirty="0">
              <a:solidFill>
                <a:srgbClr val="FFFFFF"/>
              </a:solidFill>
              <a:effectLst>
                <a:outerShdw blurRad="38100" dist="38100" dir="2700000" algn="tl">
                  <a:srgbClr val="000000"/>
                </a:outerShdw>
              </a:effectLst>
              <a:latin typeface="Times New Roman" pitchFamily="18" charset="0"/>
              <a:cs typeface="+mn-cs"/>
            </a:endParaRPr>
          </a:p>
        </p:txBody>
      </p:sp>
      <p:sp>
        <p:nvSpPr>
          <p:cNvPr id="172035" name="Rectangle 3"/>
          <p:cNvSpPr>
            <a:spLocks noChangeArrowheads="1"/>
          </p:cNvSpPr>
          <p:nvPr/>
        </p:nvSpPr>
        <p:spPr bwMode="auto">
          <a:xfrm>
            <a:off x="1092200" y="4038600"/>
            <a:ext cx="7747000" cy="1295400"/>
          </a:xfrm>
          <a:prstGeom prst="rect">
            <a:avLst/>
          </a:prstGeom>
          <a:noFill/>
          <a:ln w="12700">
            <a:noFill/>
            <a:miter lim="800000"/>
            <a:headEnd/>
            <a:tailEnd/>
          </a:ln>
        </p:spPr>
        <p:txBody>
          <a:bodyPr lIns="90488" tIns="44450" rIns="90488" bIns="44450"/>
          <a:lstStyle/>
          <a:p>
            <a:pPr>
              <a:lnSpc>
                <a:spcPct val="110000"/>
              </a:lnSpc>
              <a:buClr>
                <a:srgbClr val="CC3300"/>
              </a:buClr>
              <a:tabLst>
                <a:tab pos="4346575" algn="r"/>
                <a:tab pos="5772150" algn="r"/>
                <a:tab pos="7140575" algn="r"/>
              </a:tabLst>
            </a:pPr>
            <a:r>
              <a:rPr lang="en-US" sz="2800" b="1" u="sng">
                <a:solidFill>
                  <a:srgbClr val="0BD0D9"/>
                </a:solidFill>
                <a:latin typeface="Times New Roman" pitchFamily="18" charset="0"/>
              </a:rPr>
              <a:t>Deviden per lembar:</a:t>
            </a:r>
            <a:endParaRPr lang="en-US" sz="2800" b="1">
              <a:solidFill>
                <a:srgbClr val="0BD0D9"/>
              </a:solidFill>
              <a:latin typeface="Times New Roman" pitchFamily="18" charset="0"/>
            </a:endParaRPr>
          </a:p>
          <a:p>
            <a:pPr>
              <a:lnSpc>
                <a:spcPct val="110000"/>
              </a:lnSpc>
              <a:buClr>
                <a:srgbClr val="CC3300"/>
              </a:buClr>
              <a:tabLst>
                <a:tab pos="4346575" algn="r"/>
                <a:tab pos="5772150" algn="r"/>
                <a:tab pos="7140575" algn="r"/>
              </a:tabLst>
            </a:pPr>
            <a:r>
              <a:rPr lang="en-US" sz="2800" b="1">
                <a:solidFill>
                  <a:srgbClr val="0BD0D9"/>
                </a:solidFill>
                <a:latin typeface="Times New Roman" pitchFamily="18" charset="0"/>
              </a:rPr>
              <a:t>    Saham Preferen	$ 4.00	$ 4.00	$ 4.00</a:t>
            </a:r>
          </a:p>
          <a:p>
            <a:pPr>
              <a:lnSpc>
                <a:spcPct val="110000"/>
              </a:lnSpc>
              <a:buClr>
                <a:srgbClr val="CC3300"/>
              </a:buClr>
              <a:tabLst>
                <a:tab pos="4346575" algn="r"/>
                <a:tab pos="5772150" algn="r"/>
                <a:tab pos="7140575" algn="r"/>
              </a:tabLst>
            </a:pPr>
            <a:r>
              <a:rPr lang="en-US" sz="2800" b="1">
                <a:solidFill>
                  <a:srgbClr val="0BD0D9"/>
                </a:solidFill>
                <a:latin typeface="Times New Roman" pitchFamily="18" charset="0"/>
              </a:rPr>
              <a:t>    Saham Biasa	$ 1.50	$ 7.75	$ 4.50</a:t>
            </a:r>
          </a:p>
        </p:txBody>
      </p:sp>
      <p:sp>
        <p:nvSpPr>
          <p:cNvPr id="26628" name="Rectangle 5"/>
          <p:cNvSpPr>
            <a:spLocks noChangeArrowheads="1"/>
          </p:cNvSpPr>
          <p:nvPr/>
        </p:nvSpPr>
        <p:spPr bwMode="auto">
          <a:xfrm>
            <a:off x="1143000" y="1676400"/>
            <a:ext cx="7553325" cy="2438400"/>
          </a:xfrm>
          <a:prstGeom prst="rect">
            <a:avLst/>
          </a:prstGeom>
          <a:noFill/>
          <a:ln w="12700">
            <a:noFill/>
            <a:miter lim="800000"/>
            <a:headEnd/>
            <a:tailEnd/>
          </a:ln>
        </p:spPr>
        <p:txBody>
          <a:bodyPr lIns="90488" tIns="44450" rIns="90488" bIns="44450">
            <a:spAutoFit/>
          </a:bodyPr>
          <a:lstStyle/>
          <a:p>
            <a:pPr eaLnBrk="0" hangingPunct="0">
              <a:lnSpc>
                <a:spcPct val="110000"/>
              </a:lnSpc>
              <a:tabLst>
                <a:tab pos="4346575" algn="dec"/>
                <a:tab pos="5772150" algn="dec"/>
                <a:tab pos="7140575" algn="dec"/>
              </a:tabLst>
              <a:defRPr/>
            </a:pPr>
            <a:r>
              <a:rPr lang="en-US" sz="2800" dirty="0" err="1">
                <a:solidFill>
                  <a:schemeClr val="accent3"/>
                </a:solidFill>
                <a:latin typeface="Times New Roman" pitchFamily="18" charset="0"/>
                <a:cs typeface="+mn-cs"/>
              </a:rPr>
              <a:t>Jumlah</a:t>
            </a:r>
            <a:r>
              <a:rPr lang="en-US" sz="2800" dirty="0">
                <a:solidFill>
                  <a:schemeClr val="accent3"/>
                </a:solidFill>
                <a:latin typeface="Times New Roman" pitchFamily="18" charset="0"/>
                <a:cs typeface="+mn-cs"/>
              </a:rPr>
              <a:t> </a:t>
            </a:r>
            <a:r>
              <a:rPr lang="en-US" sz="2800" dirty="0" err="1">
                <a:solidFill>
                  <a:schemeClr val="accent3"/>
                </a:solidFill>
                <a:latin typeface="Times New Roman" pitchFamily="18" charset="0"/>
                <a:cs typeface="+mn-cs"/>
              </a:rPr>
              <a:t>didistribusikan</a:t>
            </a:r>
            <a:r>
              <a:rPr lang="en-US" sz="2800" dirty="0">
                <a:solidFill>
                  <a:schemeClr val="accent3"/>
                </a:solidFill>
                <a:latin typeface="Times New Roman" pitchFamily="18" charset="0"/>
                <a:cs typeface="+mn-cs"/>
              </a:rPr>
              <a:t>	$10,000	$35,000	$22,000</a:t>
            </a:r>
          </a:p>
          <a:p>
            <a:pPr eaLnBrk="0" hangingPunct="0">
              <a:lnSpc>
                <a:spcPct val="110000"/>
              </a:lnSpc>
              <a:tabLst>
                <a:tab pos="4346575" algn="dec"/>
                <a:tab pos="5772150" algn="dec"/>
                <a:tab pos="7140575" algn="dec"/>
              </a:tabLst>
              <a:defRPr/>
            </a:pP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preferen</a:t>
            </a:r>
            <a:r>
              <a:rPr lang="en-US" sz="2800" dirty="0">
                <a:latin typeface="Times New Roman" pitchFamily="18" charset="0"/>
                <a:cs typeface="+mn-cs"/>
              </a:rPr>
              <a:t> </a:t>
            </a:r>
          </a:p>
          <a:p>
            <a:pPr eaLnBrk="0" hangingPunct="0">
              <a:lnSpc>
                <a:spcPct val="110000"/>
              </a:lnSpc>
              <a:tabLst>
                <a:tab pos="4346575" algn="dec"/>
                <a:tab pos="5772150" algn="dec"/>
                <a:tab pos="7140575" algn="dec"/>
              </a:tabLst>
              <a:defRPr/>
            </a:pPr>
            <a:r>
              <a:rPr lang="en-US" sz="2800" dirty="0">
                <a:latin typeface="Times New Roman" pitchFamily="18" charset="0"/>
                <a:cs typeface="+mn-cs"/>
              </a:rPr>
              <a:t>  (1,000 </a:t>
            </a:r>
            <a:r>
              <a:rPr lang="en-US" sz="2800" dirty="0" err="1">
                <a:latin typeface="Times New Roman" pitchFamily="18" charset="0"/>
                <a:cs typeface="+mn-cs"/>
              </a:rPr>
              <a:t>lembar</a:t>
            </a:r>
            <a:r>
              <a:rPr lang="en-US" sz="2800" dirty="0">
                <a:latin typeface="Times New Roman" pitchFamily="18" charset="0"/>
                <a:cs typeface="+mn-cs"/>
              </a:rPr>
              <a:t>)	4,000	4,000	4,000</a:t>
            </a:r>
          </a:p>
          <a:p>
            <a:pPr eaLnBrk="0" hangingPunct="0">
              <a:lnSpc>
                <a:spcPct val="110000"/>
              </a:lnSpc>
              <a:tabLst>
                <a:tab pos="4346575" algn="dec"/>
                <a:tab pos="5772150" algn="dec"/>
                <a:tab pos="7140575" algn="dec"/>
              </a:tabLst>
              <a:defRPr/>
            </a:pP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biasa</a:t>
            </a:r>
            <a:endParaRPr lang="en-US" sz="2800" dirty="0">
              <a:latin typeface="Times New Roman" pitchFamily="18" charset="0"/>
              <a:cs typeface="+mn-cs"/>
            </a:endParaRPr>
          </a:p>
          <a:p>
            <a:pPr eaLnBrk="0" hangingPunct="0">
              <a:lnSpc>
                <a:spcPct val="110000"/>
              </a:lnSpc>
              <a:tabLst>
                <a:tab pos="4346575" algn="dec"/>
                <a:tab pos="5772150" algn="dec"/>
                <a:tab pos="7140575" algn="dec"/>
              </a:tabLst>
              <a:defRPr/>
            </a:pPr>
            <a:r>
              <a:rPr lang="en-US" sz="2800" dirty="0">
                <a:latin typeface="Times New Roman" pitchFamily="18" charset="0"/>
                <a:cs typeface="+mn-cs"/>
              </a:rPr>
              <a:t>  (4,000 </a:t>
            </a:r>
            <a:r>
              <a:rPr lang="en-US" sz="2800" dirty="0" err="1">
                <a:latin typeface="Times New Roman" pitchFamily="18" charset="0"/>
                <a:cs typeface="+mn-cs"/>
              </a:rPr>
              <a:t>lembar</a:t>
            </a:r>
            <a:r>
              <a:rPr lang="en-US" sz="2800" dirty="0">
                <a:latin typeface="Times New Roman" pitchFamily="18" charset="0"/>
                <a:cs typeface="+mn-cs"/>
              </a:rPr>
              <a:t>)	$6,000	$31,000	$18,000</a:t>
            </a:r>
          </a:p>
        </p:txBody>
      </p:sp>
      <p:sp>
        <p:nvSpPr>
          <p:cNvPr id="18437" name="Line 6"/>
          <p:cNvSpPr>
            <a:spLocks noChangeShapeType="1"/>
          </p:cNvSpPr>
          <p:nvPr/>
        </p:nvSpPr>
        <p:spPr bwMode="auto">
          <a:xfrm>
            <a:off x="4495800" y="3124200"/>
            <a:ext cx="1066800" cy="0"/>
          </a:xfrm>
          <a:prstGeom prst="line">
            <a:avLst/>
          </a:prstGeom>
          <a:noFill/>
          <a:ln w="38100" cmpd="dbl">
            <a:solidFill>
              <a:schemeClr val="tx1"/>
            </a:solidFill>
            <a:round/>
            <a:headEnd/>
            <a:tailEnd/>
          </a:ln>
        </p:spPr>
        <p:txBody>
          <a:bodyPr anchor="ctr"/>
          <a:lstStyle/>
          <a:p>
            <a:endParaRPr lang="id-ID"/>
          </a:p>
        </p:txBody>
      </p:sp>
      <p:sp>
        <p:nvSpPr>
          <p:cNvPr id="18438" name="Line 7"/>
          <p:cNvSpPr>
            <a:spLocks noChangeShapeType="1"/>
          </p:cNvSpPr>
          <p:nvPr/>
        </p:nvSpPr>
        <p:spPr bwMode="auto">
          <a:xfrm>
            <a:off x="5867400" y="3124200"/>
            <a:ext cx="1066800" cy="0"/>
          </a:xfrm>
          <a:prstGeom prst="line">
            <a:avLst/>
          </a:prstGeom>
          <a:noFill/>
          <a:ln w="38100" cmpd="dbl">
            <a:solidFill>
              <a:schemeClr val="tx1"/>
            </a:solidFill>
            <a:round/>
            <a:headEnd/>
            <a:tailEnd/>
          </a:ln>
        </p:spPr>
        <p:txBody>
          <a:bodyPr anchor="ctr"/>
          <a:lstStyle/>
          <a:p>
            <a:endParaRPr lang="id-ID"/>
          </a:p>
        </p:txBody>
      </p:sp>
      <p:sp>
        <p:nvSpPr>
          <p:cNvPr id="18439" name="Line 8"/>
          <p:cNvSpPr>
            <a:spLocks noChangeShapeType="1"/>
          </p:cNvSpPr>
          <p:nvPr/>
        </p:nvSpPr>
        <p:spPr bwMode="auto">
          <a:xfrm>
            <a:off x="7315200" y="3124200"/>
            <a:ext cx="1066800" cy="0"/>
          </a:xfrm>
          <a:prstGeom prst="line">
            <a:avLst/>
          </a:prstGeom>
          <a:noFill/>
          <a:ln w="38100" cmpd="dbl">
            <a:solidFill>
              <a:schemeClr val="tx1"/>
            </a:solidFill>
            <a:round/>
            <a:headEnd/>
            <a:tailEnd/>
          </a:ln>
        </p:spPr>
        <p:txBody>
          <a:bodyPr anchor="ctr"/>
          <a:lstStyle/>
          <a:p>
            <a:endParaRPr lang="id-ID"/>
          </a:p>
        </p:txBody>
      </p:sp>
      <p:sp>
        <p:nvSpPr>
          <p:cNvPr id="172041" name="AutoShape 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2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anim calcmode="lin" valueType="num">
                                      <p:cBhvr>
                                        <p:cTn id="11" dur="5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72035">
                                            <p:txEl>
                                              <p:pRg st="0" end="0"/>
                                            </p:txEl>
                                          </p:spTgt>
                                        </p:tgtEl>
                                        <p:attrNameLst>
                                          <p:attrName>ppt_y</p:attrName>
                                        </p:attrNameLst>
                                      </p:cBhvr>
                                      <p:tavLst>
                                        <p:tav tm="0">
                                          <p:val>
                                            <p:strVal val="#ppt_y-#ppt_h/2"/>
                                          </p:val>
                                        </p:tav>
                                        <p:tav tm="100000">
                                          <p:val>
                                            <p:strVal val="#ppt_y"/>
                                          </p:val>
                                        </p:tav>
                                      </p:tavLst>
                                    </p:anim>
                                    <p:anim calcmode="lin" valueType="num">
                                      <p:cBhvr>
                                        <p:cTn id="13" dur="500" fill="hold"/>
                                        <p:tgtEl>
                                          <p:spTgt spid="172035">
                                            <p:txEl>
                                              <p:pRg st="0" end="0"/>
                                            </p:txEl>
                                          </p:spTgt>
                                        </p:tgtEl>
                                        <p:attrNameLst>
                                          <p:attrName>ppt_w</p:attrName>
                                        </p:attrNameLst>
                                      </p:cBhvr>
                                      <p:tavLst>
                                        <p:tav tm="0">
                                          <p:val>
                                            <p:strVal val="#ppt_w"/>
                                          </p:val>
                                        </p:tav>
                                        <p:tav tm="100000">
                                          <p:val>
                                            <p:strVal val="#ppt_w"/>
                                          </p:val>
                                        </p:tav>
                                      </p:tavLst>
                                    </p:anim>
                                    <p:anim calcmode="lin" valueType="num">
                                      <p:cBhvr>
                                        <p:cTn id="14" dur="500" fill="hold"/>
                                        <p:tgtEl>
                                          <p:spTgt spid="172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72035">
                                            <p:txEl>
                                              <p:pRg st="1" end="1"/>
                                            </p:txEl>
                                          </p:spTgt>
                                        </p:tgtEl>
                                        <p:attrNameLst>
                                          <p:attrName>style.visibility</p:attrName>
                                        </p:attrNameLst>
                                      </p:cBhvr>
                                      <p:to>
                                        <p:strVal val="visible"/>
                                      </p:to>
                                    </p:set>
                                    <p:anim calcmode="lin" valueType="num">
                                      <p:cBhvr>
                                        <p:cTn id="19"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72035">
                                            <p:txEl>
                                              <p:pRg st="1" end="1"/>
                                            </p:txEl>
                                          </p:spTgt>
                                        </p:tgtEl>
                                        <p:attrNameLst>
                                          <p:attrName>ppt_y</p:attrName>
                                        </p:attrNameLst>
                                      </p:cBhvr>
                                      <p:tavLst>
                                        <p:tav tm="0">
                                          <p:val>
                                            <p:strVal val="#ppt_y-#ppt_h/2"/>
                                          </p:val>
                                        </p:tav>
                                        <p:tav tm="100000">
                                          <p:val>
                                            <p:strVal val="#ppt_y"/>
                                          </p:val>
                                        </p:tav>
                                      </p:tavLst>
                                    </p:anim>
                                    <p:anim calcmode="lin" valueType="num">
                                      <p:cBhvr>
                                        <p:cTn id="21" dur="500" fill="hold"/>
                                        <p:tgtEl>
                                          <p:spTgt spid="172035">
                                            <p:txEl>
                                              <p:pRg st="1" end="1"/>
                                            </p:txEl>
                                          </p:spTgt>
                                        </p:tgtEl>
                                        <p:attrNameLst>
                                          <p:attrName>ppt_w</p:attrName>
                                        </p:attrNameLst>
                                      </p:cBhvr>
                                      <p:tavLst>
                                        <p:tav tm="0">
                                          <p:val>
                                            <p:strVal val="#ppt_w"/>
                                          </p:val>
                                        </p:tav>
                                        <p:tav tm="100000">
                                          <p:val>
                                            <p:strVal val="#ppt_w"/>
                                          </p:val>
                                        </p:tav>
                                      </p:tavLst>
                                    </p:anim>
                                    <p:anim calcmode="lin" valueType="num">
                                      <p:cBhvr>
                                        <p:cTn id="22" dur="500" fill="hold"/>
                                        <p:tgtEl>
                                          <p:spTgt spid="172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172035">
                                            <p:txEl>
                                              <p:pRg st="2" end="2"/>
                                            </p:txEl>
                                          </p:spTgt>
                                        </p:tgtEl>
                                        <p:attrNameLst>
                                          <p:attrName>style.visibility</p:attrName>
                                        </p:attrNameLst>
                                      </p:cBhvr>
                                      <p:to>
                                        <p:strVal val="visible"/>
                                      </p:to>
                                    </p:set>
                                    <p:anim calcmode="lin" valueType="num">
                                      <p:cBhvr>
                                        <p:cTn id="27"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72035">
                                            <p:txEl>
                                              <p:pRg st="2" end="2"/>
                                            </p:txEl>
                                          </p:spTgt>
                                        </p:tgtEl>
                                        <p:attrNameLst>
                                          <p:attrName>ppt_y</p:attrName>
                                        </p:attrNameLst>
                                      </p:cBhvr>
                                      <p:tavLst>
                                        <p:tav tm="0">
                                          <p:val>
                                            <p:strVal val="#ppt_y-#ppt_h/2"/>
                                          </p:val>
                                        </p:tav>
                                        <p:tav tm="100000">
                                          <p:val>
                                            <p:strVal val="#ppt_y"/>
                                          </p:val>
                                        </p:tav>
                                      </p:tavLst>
                                    </p:anim>
                                    <p:anim calcmode="lin" valueType="num">
                                      <p:cBhvr>
                                        <p:cTn id="29" dur="500" fill="hold"/>
                                        <p:tgtEl>
                                          <p:spTgt spid="172035">
                                            <p:txEl>
                                              <p:pRg st="2" end="2"/>
                                            </p:txEl>
                                          </p:spTgt>
                                        </p:tgtEl>
                                        <p:attrNameLst>
                                          <p:attrName>ppt_w</p:attrName>
                                        </p:attrNameLst>
                                      </p:cBhvr>
                                      <p:tavLst>
                                        <p:tav tm="0">
                                          <p:val>
                                            <p:strVal val="#ppt_w"/>
                                          </p:val>
                                        </p:tav>
                                        <p:tav tm="100000">
                                          <p:val>
                                            <p:strVal val="#ppt_w"/>
                                          </p:val>
                                        </p:tav>
                                      </p:tavLst>
                                    </p:anim>
                                    <p:anim calcmode="lin" valueType="num">
                                      <p:cBhvr>
                                        <p:cTn id="30" dur="500" fill="hold"/>
                                        <p:tgtEl>
                                          <p:spTgt spid="1720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429000" y="3505200"/>
            <a:ext cx="5334000" cy="2525713"/>
          </a:xfrm>
          <a:prstGeom prst="rect">
            <a:avLst/>
          </a:prstGeom>
          <a:noFill/>
          <a:ln w="12700">
            <a:noFill/>
            <a:miter lim="800000"/>
            <a:headEnd/>
            <a:tailEnd/>
          </a:ln>
        </p:spPr>
        <p:txBody>
          <a:bodyPr lIns="90488" tIns="44450" rIns="90488" bIns="44450">
            <a:spAutoFit/>
          </a:bodyPr>
          <a:lstStyle/>
          <a:p>
            <a:pPr algn="ctr" eaLnBrk="0" hangingPunct="0">
              <a:tabLst>
                <a:tab pos="4346575" algn="dec"/>
                <a:tab pos="5772150" algn="dec"/>
                <a:tab pos="7140575" algn="dec"/>
              </a:tabLst>
              <a:defRPr/>
            </a:pPr>
            <a:r>
              <a:rPr lang="en-US" sz="2800" dirty="0" err="1">
                <a:latin typeface="Times New Roman" pitchFamily="18" charset="0"/>
                <a:cs typeface="+mn-cs"/>
              </a:rPr>
              <a:t>Asumsikan</a:t>
            </a:r>
            <a:r>
              <a:rPr lang="en-US" sz="2800" dirty="0">
                <a:latin typeface="Times New Roman" pitchFamily="18" charset="0"/>
                <a:cs typeface="+mn-cs"/>
              </a:rPr>
              <a:t> 1,000 </a:t>
            </a:r>
            <a:r>
              <a:rPr lang="en-US" sz="2800" dirty="0" err="1">
                <a:latin typeface="Times New Roman" pitchFamily="18" charset="0"/>
                <a:cs typeface="+mn-cs"/>
              </a:rPr>
              <a:t>lembar</a:t>
            </a:r>
            <a:r>
              <a:rPr lang="en-US" sz="2800" dirty="0">
                <a:latin typeface="Times New Roman" pitchFamily="18" charset="0"/>
                <a:cs typeface="+mn-cs"/>
              </a:rPr>
              <a:t> </a:t>
            </a:r>
            <a:r>
              <a:rPr lang="en-US" sz="2800" u="sng" dirty="0" err="1">
                <a:solidFill>
                  <a:schemeClr val="accent3"/>
                </a:solidFill>
                <a:latin typeface="Times New Roman" pitchFamily="18" charset="0"/>
                <a:cs typeface="+mn-cs"/>
              </a:rPr>
              <a:t>saham</a:t>
            </a:r>
            <a:r>
              <a:rPr lang="en-US" sz="2800" u="sng" dirty="0">
                <a:solidFill>
                  <a:schemeClr val="accent3"/>
                </a:solidFill>
                <a:latin typeface="Times New Roman" pitchFamily="18" charset="0"/>
                <a:cs typeface="+mn-cs"/>
              </a:rPr>
              <a:t> </a:t>
            </a:r>
            <a:r>
              <a:rPr lang="en-US" sz="2800" u="sng" dirty="0" err="1">
                <a:solidFill>
                  <a:schemeClr val="accent3"/>
                </a:solidFill>
                <a:latin typeface="Times New Roman" pitchFamily="18" charset="0"/>
                <a:cs typeface="+mn-cs"/>
              </a:rPr>
              <a:t>preferen</a:t>
            </a:r>
            <a:r>
              <a:rPr lang="en-US" sz="2800" u="sng" dirty="0">
                <a:solidFill>
                  <a:schemeClr val="accent3"/>
                </a:solidFill>
                <a:latin typeface="Times New Roman" pitchFamily="18" charset="0"/>
                <a:cs typeface="+mn-cs"/>
              </a:rPr>
              <a:t> </a:t>
            </a:r>
            <a:r>
              <a:rPr lang="en-US" sz="2800" u="sng" dirty="0" err="1">
                <a:solidFill>
                  <a:schemeClr val="accent3"/>
                </a:solidFill>
                <a:latin typeface="Times New Roman" pitchFamily="18" charset="0"/>
                <a:cs typeface="+mn-cs"/>
              </a:rPr>
              <a:t>kumulatif</a:t>
            </a:r>
            <a:r>
              <a:rPr lang="en-US" sz="2800" dirty="0">
                <a:solidFill>
                  <a:schemeClr val="accent3"/>
                </a:solidFill>
                <a:latin typeface="Times New Roman" pitchFamily="18" charset="0"/>
                <a:cs typeface="+mn-cs"/>
              </a:rPr>
              <a:t> </a:t>
            </a:r>
            <a:r>
              <a:rPr lang="en-US" sz="2800" dirty="0" err="1">
                <a:latin typeface="Times New Roman" pitchFamily="18" charset="0"/>
                <a:cs typeface="+mn-cs"/>
              </a:rPr>
              <a:t>dengan</a:t>
            </a:r>
            <a:r>
              <a:rPr lang="en-US" sz="2800" dirty="0">
                <a:latin typeface="Times New Roman" pitchFamily="18" charset="0"/>
                <a:cs typeface="+mn-cs"/>
              </a:rPr>
              <a:t> </a:t>
            </a:r>
            <a:r>
              <a:rPr lang="en-US" sz="2800" dirty="0" err="1">
                <a:latin typeface="Times New Roman" pitchFamily="18" charset="0"/>
                <a:cs typeface="+mn-cs"/>
              </a:rPr>
              <a:t>tingkat</a:t>
            </a:r>
            <a:r>
              <a:rPr lang="en-US" sz="2800" dirty="0">
                <a:latin typeface="Times New Roman" pitchFamily="18" charset="0"/>
                <a:cs typeface="+mn-cs"/>
              </a:rPr>
              <a:t> </a:t>
            </a:r>
            <a:r>
              <a:rPr lang="en-US" sz="2800" dirty="0" err="1">
                <a:latin typeface="Times New Roman" pitchFamily="18" charset="0"/>
                <a:cs typeface="+mn-cs"/>
              </a:rPr>
              <a:t>deviden</a:t>
            </a:r>
            <a:r>
              <a:rPr lang="en-US" sz="2800" dirty="0">
                <a:latin typeface="Times New Roman" pitchFamily="18" charset="0"/>
                <a:cs typeface="+mn-cs"/>
              </a:rPr>
              <a:t> $4 </a:t>
            </a:r>
            <a:r>
              <a:rPr lang="en-US" sz="2800" dirty="0" err="1">
                <a:latin typeface="Times New Roman" pitchFamily="18" charset="0"/>
                <a:cs typeface="+mn-cs"/>
              </a:rPr>
              <a:t>dan</a:t>
            </a:r>
            <a:r>
              <a:rPr lang="en-US" sz="2800" dirty="0">
                <a:latin typeface="Times New Roman" pitchFamily="18" charset="0"/>
                <a:cs typeface="+mn-cs"/>
              </a:rPr>
              <a:t> 4,000 </a:t>
            </a:r>
            <a:r>
              <a:rPr lang="en-US" sz="2800" dirty="0" err="1">
                <a:latin typeface="Times New Roman" pitchFamily="18" charset="0"/>
                <a:cs typeface="+mn-cs"/>
              </a:rPr>
              <a:t>lembar</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biasa</a:t>
            </a:r>
            <a:r>
              <a:rPr lang="en-US" sz="2800" dirty="0">
                <a:latin typeface="Times New Roman" pitchFamily="18" charset="0"/>
                <a:cs typeface="+mn-cs"/>
              </a:rPr>
              <a:t>. </a:t>
            </a:r>
            <a:r>
              <a:rPr lang="en-US" sz="2800" dirty="0" err="1">
                <a:latin typeface="Times New Roman" pitchFamily="18" charset="0"/>
                <a:cs typeface="+mn-cs"/>
              </a:rPr>
              <a:t>Tidak</a:t>
            </a:r>
            <a:r>
              <a:rPr lang="en-US" sz="2800" dirty="0">
                <a:latin typeface="Times New Roman" pitchFamily="18" charset="0"/>
                <a:cs typeface="+mn-cs"/>
              </a:rPr>
              <a:t> </a:t>
            </a:r>
            <a:r>
              <a:rPr lang="en-US" sz="2800" dirty="0" err="1">
                <a:latin typeface="Times New Roman" pitchFamily="18" charset="0"/>
                <a:cs typeface="+mn-cs"/>
              </a:rPr>
              <a:t>ada</a:t>
            </a:r>
            <a:r>
              <a:rPr lang="en-US" sz="2800" dirty="0">
                <a:latin typeface="Times New Roman" pitchFamily="18" charset="0"/>
                <a:cs typeface="+mn-cs"/>
              </a:rPr>
              <a:t> </a:t>
            </a:r>
            <a:r>
              <a:rPr lang="en-US" sz="2800" dirty="0" err="1">
                <a:latin typeface="Times New Roman" pitchFamily="18" charset="0"/>
                <a:cs typeface="+mn-cs"/>
              </a:rPr>
              <a:t>pembayaran</a:t>
            </a:r>
            <a:r>
              <a:rPr lang="en-US" sz="2800" dirty="0">
                <a:latin typeface="Times New Roman" pitchFamily="18" charset="0"/>
                <a:cs typeface="+mn-cs"/>
              </a:rPr>
              <a:t> </a:t>
            </a: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tahun</a:t>
            </a:r>
            <a:r>
              <a:rPr lang="en-US" sz="2800" dirty="0">
                <a:latin typeface="Times New Roman" pitchFamily="18" charset="0"/>
                <a:cs typeface="+mn-cs"/>
              </a:rPr>
              <a:t> 2005 &amp; 2006</a:t>
            </a:r>
          </a:p>
          <a:p>
            <a:pPr eaLnBrk="0" hangingPunct="0">
              <a:lnSpc>
                <a:spcPct val="50000"/>
              </a:lnSpc>
              <a:tabLst>
                <a:tab pos="4346575" algn="dec"/>
                <a:tab pos="5772150" algn="dec"/>
                <a:tab pos="7140575" algn="dec"/>
              </a:tabLst>
              <a:defRPr/>
            </a:pPr>
            <a:r>
              <a:rPr lang="en-US" sz="3200" dirty="0">
                <a:latin typeface="Times New Roman" pitchFamily="18" charset="0"/>
                <a:cs typeface="+mn-cs"/>
              </a:rPr>
              <a:t>	</a:t>
            </a:r>
          </a:p>
        </p:txBody>
      </p:sp>
      <p:sp>
        <p:nvSpPr>
          <p:cNvPr id="174083" name="Rectangle 3"/>
          <p:cNvSpPr>
            <a:spLocks noChangeArrowheads="1"/>
          </p:cNvSpPr>
          <p:nvPr/>
        </p:nvSpPr>
        <p:spPr bwMode="auto">
          <a:xfrm>
            <a:off x="1295400" y="381000"/>
            <a:ext cx="6629400" cy="838200"/>
          </a:xfrm>
          <a:prstGeom prst="rect">
            <a:avLst/>
          </a:prstGeom>
          <a:solidFill>
            <a:srgbClr val="008000"/>
          </a:soli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sz="3600">
                <a:solidFill>
                  <a:schemeClr val="bg1"/>
                </a:solidFill>
                <a:effectLst>
                  <a:outerShdw blurRad="38100" dist="38100" dir="2700000" algn="tl">
                    <a:srgbClr val="000000"/>
                  </a:outerShdw>
                </a:effectLst>
                <a:latin typeface="Times New Roman" pitchFamily="18" charset="0"/>
                <a:cs typeface="Arial" pitchFamily="34" charset="0"/>
              </a:rPr>
              <a:t>Saham Preferen Kumulatif</a:t>
            </a:r>
            <a:endParaRPr lang="en-US" sz="36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609600" y="4286250"/>
            <a:ext cx="2774950" cy="2419350"/>
            <a:chOff x="1680" y="1932"/>
            <a:chExt cx="2276" cy="2154"/>
          </a:xfrm>
        </p:grpSpPr>
        <p:sp>
          <p:nvSpPr>
            <p:cNvPr id="19463" name="Freeform 5"/>
            <p:cNvSpPr>
              <a:spLocks/>
            </p:cNvSpPr>
            <p:nvPr/>
          </p:nvSpPr>
          <p:spPr bwMode="auto">
            <a:xfrm>
              <a:off x="3168" y="3487"/>
              <a:ext cx="246" cy="411"/>
            </a:xfrm>
            <a:custGeom>
              <a:avLst/>
              <a:gdLst>
                <a:gd name="T0" fmla="*/ 7 w 492"/>
                <a:gd name="T1" fmla="*/ 0 h 822"/>
                <a:gd name="T2" fmla="*/ 8 w 492"/>
                <a:gd name="T3" fmla="*/ 7 h 822"/>
                <a:gd name="T4" fmla="*/ 8 w 492"/>
                <a:gd name="T5" fmla="*/ 12 h 822"/>
                <a:gd name="T6" fmla="*/ 0 w 492"/>
                <a:gd name="T7" fmla="*/ 13 h 822"/>
                <a:gd name="T8" fmla="*/ 1 w 492"/>
                <a:gd name="T9" fmla="*/ 3 h 822"/>
                <a:gd name="T10" fmla="*/ 7 w 492"/>
                <a:gd name="T11" fmla="*/ 0 h 822"/>
                <a:gd name="T12" fmla="*/ 7 w 492"/>
                <a:gd name="T13" fmla="*/ 0 h 822"/>
                <a:gd name="T14" fmla="*/ 0 60000 65536"/>
                <a:gd name="T15" fmla="*/ 0 60000 65536"/>
                <a:gd name="T16" fmla="*/ 0 60000 65536"/>
                <a:gd name="T17" fmla="*/ 0 60000 65536"/>
                <a:gd name="T18" fmla="*/ 0 60000 65536"/>
                <a:gd name="T19" fmla="*/ 0 60000 65536"/>
                <a:gd name="T20" fmla="*/ 0 60000 65536"/>
                <a:gd name="T21" fmla="*/ 0 w 492"/>
                <a:gd name="T22" fmla="*/ 0 h 822"/>
                <a:gd name="T23" fmla="*/ 492 w 492"/>
                <a:gd name="T24" fmla="*/ 822 h 8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 h="822">
                  <a:moveTo>
                    <a:pt x="424" y="0"/>
                  </a:moveTo>
                  <a:lnTo>
                    <a:pt x="492" y="457"/>
                  </a:lnTo>
                  <a:lnTo>
                    <a:pt x="481" y="761"/>
                  </a:lnTo>
                  <a:lnTo>
                    <a:pt x="0" y="822"/>
                  </a:lnTo>
                  <a:lnTo>
                    <a:pt x="13" y="177"/>
                  </a:lnTo>
                  <a:lnTo>
                    <a:pt x="424" y="0"/>
                  </a:lnTo>
                  <a:close/>
                </a:path>
              </a:pathLst>
            </a:custGeom>
            <a:solidFill>
              <a:srgbClr val="756868"/>
            </a:solidFill>
            <a:ln w="9525">
              <a:noFill/>
              <a:round/>
              <a:headEnd/>
              <a:tailEnd/>
            </a:ln>
          </p:spPr>
          <p:txBody>
            <a:bodyPr/>
            <a:lstStyle/>
            <a:p>
              <a:endParaRPr lang="id-ID"/>
            </a:p>
          </p:txBody>
        </p:sp>
        <p:sp>
          <p:nvSpPr>
            <p:cNvPr id="19464" name="Freeform 6"/>
            <p:cNvSpPr>
              <a:spLocks/>
            </p:cNvSpPr>
            <p:nvPr/>
          </p:nvSpPr>
          <p:spPr bwMode="auto">
            <a:xfrm>
              <a:off x="2026" y="2692"/>
              <a:ext cx="1823" cy="1226"/>
            </a:xfrm>
            <a:custGeom>
              <a:avLst/>
              <a:gdLst>
                <a:gd name="T0" fmla="*/ 8 w 3645"/>
                <a:gd name="T1" fmla="*/ 3 h 2453"/>
                <a:gd name="T2" fmla="*/ 6 w 3645"/>
                <a:gd name="T3" fmla="*/ 4 h 2453"/>
                <a:gd name="T4" fmla="*/ 4 w 3645"/>
                <a:gd name="T5" fmla="*/ 5 h 2453"/>
                <a:gd name="T6" fmla="*/ 2 w 3645"/>
                <a:gd name="T7" fmla="*/ 4 h 2453"/>
                <a:gd name="T8" fmla="*/ 1 w 3645"/>
                <a:gd name="T9" fmla="*/ 7 h 2453"/>
                <a:gd name="T10" fmla="*/ 1 w 3645"/>
                <a:gd name="T11" fmla="*/ 11 h 2453"/>
                <a:gd name="T12" fmla="*/ 1 w 3645"/>
                <a:gd name="T13" fmla="*/ 14 h 2453"/>
                <a:gd name="T14" fmla="*/ 1 w 3645"/>
                <a:gd name="T15" fmla="*/ 16 h 2453"/>
                <a:gd name="T16" fmla="*/ 1 w 3645"/>
                <a:gd name="T17" fmla="*/ 20 h 2453"/>
                <a:gd name="T18" fmla="*/ 1 w 3645"/>
                <a:gd name="T19" fmla="*/ 22 h 2453"/>
                <a:gd name="T20" fmla="*/ 0 w 3645"/>
                <a:gd name="T21" fmla="*/ 22 h 2453"/>
                <a:gd name="T22" fmla="*/ 1 w 3645"/>
                <a:gd name="T23" fmla="*/ 25 h 2453"/>
                <a:gd name="T24" fmla="*/ 1 w 3645"/>
                <a:gd name="T25" fmla="*/ 28 h 2453"/>
                <a:gd name="T26" fmla="*/ 15 w 3645"/>
                <a:gd name="T27" fmla="*/ 38 h 2453"/>
                <a:gd name="T28" fmla="*/ 38 w 3645"/>
                <a:gd name="T29" fmla="*/ 38 h 2453"/>
                <a:gd name="T30" fmla="*/ 38 w 3645"/>
                <a:gd name="T31" fmla="*/ 31 h 2453"/>
                <a:gd name="T32" fmla="*/ 41 w 3645"/>
                <a:gd name="T33" fmla="*/ 24 h 2453"/>
                <a:gd name="T34" fmla="*/ 45 w 3645"/>
                <a:gd name="T35" fmla="*/ 27 h 2453"/>
                <a:gd name="T36" fmla="*/ 48 w 3645"/>
                <a:gd name="T37" fmla="*/ 32 h 2453"/>
                <a:gd name="T38" fmla="*/ 51 w 3645"/>
                <a:gd name="T39" fmla="*/ 34 h 2453"/>
                <a:gd name="T40" fmla="*/ 57 w 3645"/>
                <a:gd name="T41" fmla="*/ 31 h 2453"/>
                <a:gd name="T42" fmla="*/ 57 w 3645"/>
                <a:gd name="T43" fmla="*/ 28 h 2453"/>
                <a:gd name="T44" fmla="*/ 57 w 3645"/>
                <a:gd name="T45" fmla="*/ 28 h 2453"/>
                <a:gd name="T46" fmla="*/ 56 w 3645"/>
                <a:gd name="T47" fmla="*/ 26 h 2453"/>
                <a:gd name="T48" fmla="*/ 54 w 3645"/>
                <a:gd name="T49" fmla="*/ 24 h 2453"/>
                <a:gd name="T50" fmla="*/ 52 w 3645"/>
                <a:gd name="T51" fmla="*/ 18 h 2453"/>
                <a:gd name="T52" fmla="*/ 49 w 3645"/>
                <a:gd name="T53" fmla="*/ 14 h 2453"/>
                <a:gd name="T54" fmla="*/ 47 w 3645"/>
                <a:gd name="T55" fmla="*/ 11 h 2453"/>
                <a:gd name="T56" fmla="*/ 46 w 3645"/>
                <a:gd name="T57" fmla="*/ 9 h 2453"/>
                <a:gd name="T58" fmla="*/ 46 w 3645"/>
                <a:gd name="T59" fmla="*/ 6 h 2453"/>
                <a:gd name="T60" fmla="*/ 39 w 3645"/>
                <a:gd name="T61" fmla="*/ 4 h 2453"/>
                <a:gd name="T62" fmla="*/ 35 w 3645"/>
                <a:gd name="T63" fmla="*/ 3 h 2453"/>
                <a:gd name="T64" fmla="*/ 31 w 3645"/>
                <a:gd name="T65" fmla="*/ 3 h 2453"/>
                <a:gd name="T66" fmla="*/ 27 w 3645"/>
                <a:gd name="T67" fmla="*/ 0 h 2453"/>
                <a:gd name="T68" fmla="*/ 8 w 3645"/>
                <a:gd name="T69" fmla="*/ 3 h 2453"/>
                <a:gd name="T70" fmla="*/ 8 w 3645"/>
                <a:gd name="T71" fmla="*/ 3 h 24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45"/>
                <a:gd name="T109" fmla="*/ 0 h 2453"/>
                <a:gd name="T110" fmla="*/ 3645 w 3645"/>
                <a:gd name="T111" fmla="*/ 2453 h 24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45" h="2453">
                  <a:moveTo>
                    <a:pt x="472" y="210"/>
                  </a:moveTo>
                  <a:lnTo>
                    <a:pt x="344" y="287"/>
                  </a:lnTo>
                  <a:lnTo>
                    <a:pt x="196" y="327"/>
                  </a:lnTo>
                  <a:lnTo>
                    <a:pt x="103" y="318"/>
                  </a:lnTo>
                  <a:lnTo>
                    <a:pt x="21" y="457"/>
                  </a:lnTo>
                  <a:lnTo>
                    <a:pt x="48" y="738"/>
                  </a:lnTo>
                  <a:lnTo>
                    <a:pt x="12" y="903"/>
                  </a:lnTo>
                  <a:lnTo>
                    <a:pt x="51" y="1057"/>
                  </a:lnTo>
                  <a:lnTo>
                    <a:pt x="63" y="1299"/>
                  </a:lnTo>
                  <a:lnTo>
                    <a:pt x="48" y="1447"/>
                  </a:lnTo>
                  <a:lnTo>
                    <a:pt x="0" y="1462"/>
                  </a:lnTo>
                  <a:lnTo>
                    <a:pt x="32" y="1637"/>
                  </a:lnTo>
                  <a:lnTo>
                    <a:pt x="27" y="1801"/>
                  </a:lnTo>
                  <a:lnTo>
                    <a:pt x="909" y="2453"/>
                  </a:lnTo>
                  <a:lnTo>
                    <a:pt x="2384" y="2453"/>
                  </a:lnTo>
                  <a:lnTo>
                    <a:pt x="2369" y="2002"/>
                  </a:lnTo>
                  <a:lnTo>
                    <a:pt x="2620" y="1544"/>
                  </a:lnTo>
                  <a:lnTo>
                    <a:pt x="2820" y="1764"/>
                  </a:lnTo>
                  <a:lnTo>
                    <a:pt x="3031" y="2088"/>
                  </a:lnTo>
                  <a:lnTo>
                    <a:pt x="3240" y="2181"/>
                  </a:lnTo>
                  <a:lnTo>
                    <a:pt x="3645" y="1991"/>
                  </a:lnTo>
                  <a:lnTo>
                    <a:pt x="3645" y="1837"/>
                  </a:lnTo>
                  <a:lnTo>
                    <a:pt x="3605" y="1812"/>
                  </a:lnTo>
                  <a:lnTo>
                    <a:pt x="3575" y="1709"/>
                  </a:lnTo>
                  <a:lnTo>
                    <a:pt x="3430" y="1555"/>
                  </a:lnTo>
                  <a:lnTo>
                    <a:pt x="3272" y="1200"/>
                  </a:lnTo>
                  <a:lnTo>
                    <a:pt x="3092" y="939"/>
                  </a:lnTo>
                  <a:lnTo>
                    <a:pt x="2995" y="713"/>
                  </a:lnTo>
                  <a:lnTo>
                    <a:pt x="2883" y="605"/>
                  </a:lnTo>
                  <a:lnTo>
                    <a:pt x="2904" y="421"/>
                  </a:lnTo>
                  <a:lnTo>
                    <a:pt x="2436" y="276"/>
                  </a:lnTo>
                  <a:lnTo>
                    <a:pt x="2179" y="242"/>
                  </a:lnTo>
                  <a:lnTo>
                    <a:pt x="1979" y="221"/>
                  </a:lnTo>
                  <a:lnTo>
                    <a:pt x="1677" y="0"/>
                  </a:lnTo>
                  <a:lnTo>
                    <a:pt x="472" y="210"/>
                  </a:lnTo>
                  <a:close/>
                </a:path>
              </a:pathLst>
            </a:custGeom>
            <a:solidFill>
              <a:srgbClr val="850585"/>
            </a:solidFill>
            <a:ln w="9525">
              <a:noFill/>
              <a:round/>
              <a:headEnd/>
              <a:tailEnd/>
            </a:ln>
          </p:spPr>
          <p:txBody>
            <a:bodyPr/>
            <a:lstStyle/>
            <a:p>
              <a:endParaRPr lang="id-ID"/>
            </a:p>
          </p:txBody>
        </p:sp>
        <p:sp>
          <p:nvSpPr>
            <p:cNvPr id="19465" name="Freeform 7"/>
            <p:cNvSpPr>
              <a:spLocks/>
            </p:cNvSpPr>
            <p:nvPr/>
          </p:nvSpPr>
          <p:spPr bwMode="auto">
            <a:xfrm>
              <a:off x="2293" y="2826"/>
              <a:ext cx="125" cy="111"/>
            </a:xfrm>
            <a:custGeom>
              <a:avLst/>
              <a:gdLst>
                <a:gd name="T0" fmla="*/ 1 w 249"/>
                <a:gd name="T1" fmla="*/ 0 h 223"/>
                <a:gd name="T2" fmla="*/ 0 w 249"/>
                <a:gd name="T3" fmla="*/ 1 h 223"/>
                <a:gd name="T4" fmla="*/ 1 w 249"/>
                <a:gd name="T5" fmla="*/ 2 h 223"/>
                <a:gd name="T6" fmla="*/ 2 w 249"/>
                <a:gd name="T7" fmla="*/ 3 h 223"/>
                <a:gd name="T8" fmla="*/ 3 w 249"/>
                <a:gd name="T9" fmla="*/ 3 h 223"/>
                <a:gd name="T10" fmla="*/ 4 w 249"/>
                <a:gd name="T11" fmla="*/ 2 h 223"/>
                <a:gd name="T12" fmla="*/ 4 w 249"/>
                <a:gd name="T13" fmla="*/ 2 h 223"/>
                <a:gd name="T14" fmla="*/ 3 w 249"/>
                <a:gd name="T15" fmla="*/ 2 h 223"/>
                <a:gd name="T16" fmla="*/ 2 w 249"/>
                <a:gd name="T17" fmla="*/ 2 h 223"/>
                <a:gd name="T18" fmla="*/ 1 w 249"/>
                <a:gd name="T19" fmla="*/ 1 h 223"/>
                <a:gd name="T20" fmla="*/ 1 w 249"/>
                <a:gd name="T21" fmla="*/ 0 h 223"/>
                <a:gd name="T22" fmla="*/ 1 w 249"/>
                <a:gd name="T23" fmla="*/ 0 h 223"/>
                <a:gd name="T24" fmla="*/ 1 w 249"/>
                <a:gd name="T25" fmla="*/ 0 h 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223"/>
                <a:gd name="T41" fmla="*/ 249 w 249"/>
                <a:gd name="T42" fmla="*/ 223 h 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223">
                  <a:moveTo>
                    <a:pt x="10" y="0"/>
                  </a:moveTo>
                  <a:lnTo>
                    <a:pt x="0" y="67"/>
                  </a:lnTo>
                  <a:lnTo>
                    <a:pt x="23" y="160"/>
                  </a:lnTo>
                  <a:lnTo>
                    <a:pt x="103" y="223"/>
                  </a:lnTo>
                  <a:lnTo>
                    <a:pt x="185" y="213"/>
                  </a:lnTo>
                  <a:lnTo>
                    <a:pt x="249" y="158"/>
                  </a:lnTo>
                  <a:lnTo>
                    <a:pt x="206" y="130"/>
                  </a:lnTo>
                  <a:lnTo>
                    <a:pt x="141" y="160"/>
                  </a:lnTo>
                  <a:lnTo>
                    <a:pt x="86" y="143"/>
                  </a:lnTo>
                  <a:lnTo>
                    <a:pt x="54" y="107"/>
                  </a:lnTo>
                  <a:lnTo>
                    <a:pt x="52" y="16"/>
                  </a:lnTo>
                  <a:lnTo>
                    <a:pt x="10" y="0"/>
                  </a:lnTo>
                  <a:close/>
                </a:path>
              </a:pathLst>
            </a:custGeom>
            <a:solidFill>
              <a:srgbClr val="E57F33"/>
            </a:solidFill>
            <a:ln w="9525">
              <a:noFill/>
              <a:round/>
              <a:headEnd/>
              <a:tailEnd/>
            </a:ln>
          </p:spPr>
          <p:txBody>
            <a:bodyPr/>
            <a:lstStyle/>
            <a:p>
              <a:endParaRPr lang="id-ID"/>
            </a:p>
          </p:txBody>
        </p:sp>
        <p:sp>
          <p:nvSpPr>
            <p:cNvPr id="19466" name="Freeform 8"/>
            <p:cNvSpPr>
              <a:spLocks/>
            </p:cNvSpPr>
            <p:nvPr/>
          </p:nvSpPr>
          <p:spPr bwMode="auto">
            <a:xfrm>
              <a:off x="1967" y="1996"/>
              <a:ext cx="750" cy="690"/>
            </a:xfrm>
            <a:custGeom>
              <a:avLst/>
              <a:gdLst>
                <a:gd name="T0" fmla="*/ 19 w 1500"/>
                <a:gd name="T1" fmla="*/ 0 h 1380"/>
                <a:gd name="T2" fmla="*/ 11 w 1500"/>
                <a:gd name="T3" fmla="*/ 1 h 1380"/>
                <a:gd name="T4" fmla="*/ 3 w 1500"/>
                <a:gd name="T5" fmla="*/ 3 h 1380"/>
                <a:gd name="T6" fmla="*/ 0 w 1500"/>
                <a:gd name="T7" fmla="*/ 11 h 1380"/>
                <a:gd name="T8" fmla="*/ 1 w 1500"/>
                <a:gd name="T9" fmla="*/ 13 h 1380"/>
                <a:gd name="T10" fmla="*/ 3 w 1500"/>
                <a:gd name="T11" fmla="*/ 20 h 1380"/>
                <a:gd name="T12" fmla="*/ 9 w 1500"/>
                <a:gd name="T13" fmla="*/ 22 h 1380"/>
                <a:gd name="T14" fmla="*/ 17 w 1500"/>
                <a:gd name="T15" fmla="*/ 18 h 1380"/>
                <a:gd name="T16" fmla="*/ 23 w 1500"/>
                <a:gd name="T17" fmla="*/ 11 h 1380"/>
                <a:gd name="T18" fmla="*/ 22 w 1500"/>
                <a:gd name="T19" fmla="*/ 3 h 1380"/>
                <a:gd name="T20" fmla="*/ 19 w 1500"/>
                <a:gd name="T21" fmla="*/ 0 h 1380"/>
                <a:gd name="T22" fmla="*/ 19 w 1500"/>
                <a:gd name="T23" fmla="*/ 0 h 13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0"/>
                <a:gd name="T37" fmla="*/ 0 h 1380"/>
                <a:gd name="T38" fmla="*/ 1500 w 1500"/>
                <a:gd name="T39" fmla="*/ 1380 h 13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0" h="1380">
                  <a:moveTo>
                    <a:pt x="1158" y="0"/>
                  </a:moveTo>
                  <a:lnTo>
                    <a:pt x="658" y="10"/>
                  </a:lnTo>
                  <a:lnTo>
                    <a:pt x="234" y="188"/>
                  </a:lnTo>
                  <a:lnTo>
                    <a:pt x="0" y="692"/>
                  </a:lnTo>
                  <a:lnTo>
                    <a:pt x="82" y="852"/>
                  </a:lnTo>
                  <a:lnTo>
                    <a:pt x="215" y="1247"/>
                  </a:lnTo>
                  <a:lnTo>
                    <a:pt x="567" y="1380"/>
                  </a:lnTo>
                  <a:lnTo>
                    <a:pt x="1046" y="1095"/>
                  </a:lnTo>
                  <a:lnTo>
                    <a:pt x="1500" y="738"/>
                  </a:lnTo>
                  <a:lnTo>
                    <a:pt x="1358" y="203"/>
                  </a:lnTo>
                  <a:lnTo>
                    <a:pt x="1158" y="0"/>
                  </a:lnTo>
                  <a:close/>
                </a:path>
              </a:pathLst>
            </a:custGeom>
            <a:solidFill>
              <a:srgbClr val="B24C19"/>
            </a:solidFill>
            <a:ln w="9525">
              <a:noFill/>
              <a:round/>
              <a:headEnd/>
              <a:tailEnd/>
            </a:ln>
          </p:spPr>
          <p:txBody>
            <a:bodyPr/>
            <a:lstStyle/>
            <a:p>
              <a:endParaRPr lang="id-ID"/>
            </a:p>
          </p:txBody>
        </p:sp>
        <p:sp>
          <p:nvSpPr>
            <p:cNvPr id="19467" name="Freeform 9"/>
            <p:cNvSpPr>
              <a:spLocks/>
            </p:cNvSpPr>
            <p:nvPr/>
          </p:nvSpPr>
          <p:spPr bwMode="auto">
            <a:xfrm>
              <a:off x="2105" y="1958"/>
              <a:ext cx="676" cy="695"/>
            </a:xfrm>
            <a:custGeom>
              <a:avLst/>
              <a:gdLst>
                <a:gd name="T0" fmla="*/ 1 w 1352"/>
                <a:gd name="T1" fmla="*/ 5 h 1390"/>
                <a:gd name="T2" fmla="*/ 1 w 1352"/>
                <a:gd name="T3" fmla="*/ 7 h 1390"/>
                <a:gd name="T4" fmla="*/ 3 w 1352"/>
                <a:gd name="T5" fmla="*/ 7 h 1390"/>
                <a:gd name="T6" fmla="*/ 1 w 1352"/>
                <a:gd name="T7" fmla="*/ 10 h 1390"/>
                <a:gd name="T8" fmla="*/ 1 w 1352"/>
                <a:gd name="T9" fmla="*/ 9 h 1390"/>
                <a:gd name="T10" fmla="*/ 1 w 1352"/>
                <a:gd name="T11" fmla="*/ 11 h 1390"/>
                <a:gd name="T12" fmla="*/ 3 w 1352"/>
                <a:gd name="T13" fmla="*/ 11 h 1390"/>
                <a:gd name="T14" fmla="*/ 3 w 1352"/>
                <a:gd name="T15" fmla="*/ 10 h 1390"/>
                <a:gd name="T16" fmla="*/ 5 w 1352"/>
                <a:gd name="T17" fmla="*/ 6 h 1390"/>
                <a:gd name="T18" fmla="*/ 9 w 1352"/>
                <a:gd name="T19" fmla="*/ 7 h 1390"/>
                <a:gd name="T20" fmla="*/ 10 w 1352"/>
                <a:gd name="T21" fmla="*/ 9 h 1390"/>
                <a:gd name="T22" fmla="*/ 9 w 1352"/>
                <a:gd name="T23" fmla="*/ 9 h 1390"/>
                <a:gd name="T24" fmla="*/ 10 w 1352"/>
                <a:gd name="T25" fmla="*/ 11 h 1390"/>
                <a:gd name="T26" fmla="*/ 7 w 1352"/>
                <a:gd name="T27" fmla="*/ 11 h 1390"/>
                <a:gd name="T28" fmla="*/ 6 w 1352"/>
                <a:gd name="T29" fmla="*/ 12 h 1390"/>
                <a:gd name="T30" fmla="*/ 5 w 1352"/>
                <a:gd name="T31" fmla="*/ 11 h 1390"/>
                <a:gd name="T32" fmla="*/ 5 w 1352"/>
                <a:gd name="T33" fmla="*/ 11 h 1390"/>
                <a:gd name="T34" fmla="*/ 5 w 1352"/>
                <a:gd name="T35" fmla="*/ 10 h 1390"/>
                <a:gd name="T36" fmla="*/ 3 w 1352"/>
                <a:gd name="T37" fmla="*/ 11 h 1390"/>
                <a:gd name="T38" fmla="*/ 3 w 1352"/>
                <a:gd name="T39" fmla="*/ 17 h 1390"/>
                <a:gd name="T40" fmla="*/ 3 w 1352"/>
                <a:gd name="T41" fmla="*/ 19 h 1390"/>
                <a:gd name="T42" fmla="*/ 1 w 1352"/>
                <a:gd name="T43" fmla="*/ 18 h 1390"/>
                <a:gd name="T44" fmla="*/ 1 w 1352"/>
                <a:gd name="T45" fmla="*/ 20 h 1390"/>
                <a:gd name="T46" fmla="*/ 1 w 1352"/>
                <a:gd name="T47" fmla="*/ 19 h 1390"/>
                <a:gd name="T48" fmla="*/ 3 w 1352"/>
                <a:gd name="T49" fmla="*/ 21 h 1390"/>
                <a:gd name="T50" fmla="*/ 3 w 1352"/>
                <a:gd name="T51" fmla="*/ 22 h 1390"/>
                <a:gd name="T52" fmla="*/ 6 w 1352"/>
                <a:gd name="T53" fmla="*/ 22 h 1390"/>
                <a:gd name="T54" fmla="*/ 11 w 1352"/>
                <a:gd name="T55" fmla="*/ 20 h 1390"/>
                <a:gd name="T56" fmla="*/ 21 w 1352"/>
                <a:gd name="T57" fmla="*/ 13 h 1390"/>
                <a:gd name="T58" fmla="*/ 21 w 1352"/>
                <a:gd name="T59" fmla="*/ 11 h 1390"/>
                <a:gd name="T60" fmla="*/ 19 w 1352"/>
                <a:gd name="T61" fmla="*/ 7 h 1390"/>
                <a:gd name="T62" fmla="*/ 15 w 1352"/>
                <a:gd name="T63" fmla="*/ 3 h 1390"/>
                <a:gd name="T64" fmla="*/ 13 w 1352"/>
                <a:gd name="T65" fmla="*/ 1 h 1390"/>
                <a:gd name="T66" fmla="*/ 10 w 1352"/>
                <a:gd name="T67" fmla="*/ 0 h 1390"/>
                <a:gd name="T68" fmla="*/ 7 w 1352"/>
                <a:gd name="T69" fmla="*/ 1 h 1390"/>
                <a:gd name="T70" fmla="*/ 5 w 1352"/>
                <a:gd name="T71" fmla="*/ 1 h 1390"/>
                <a:gd name="T72" fmla="*/ 5 w 1352"/>
                <a:gd name="T73" fmla="*/ 1 h 1390"/>
                <a:gd name="T74" fmla="*/ 1 w 1352"/>
                <a:gd name="T75" fmla="*/ 3 h 1390"/>
                <a:gd name="T76" fmla="*/ 0 w 1352"/>
                <a:gd name="T77" fmla="*/ 5 h 1390"/>
                <a:gd name="T78" fmla="*/ 1 w 1352"/>
                <a:gd name="T79" fmla="*/ 5 h 1390"/>
                <a:gd name="T80" fmla="*/ 1 w 1352"/>
                <a:gd name="T81" fmla="*/ 5 h 1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2"/>
                <a:gd name="T124" fmla="*/ 0 h 1390"/>
                <a:gd name="T125" fmla="*/ 1352 w 1352"/>
                <a:gd name="T126" fmla="*/ 1390 h 1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2" h="1390">
                  <a:moveTo>
                    <a:pt x="55" y="352"/>
                  </a:moveTo>
                  <a:lnTo>
                    <a:pt x="87" y="468"/>
                  </a:lnTo>
                  <a:lnTo>
                    <a:pt x="173" y="492"/>
                  </a:lnTo>
                  <a:lnTo>
                    <a:pt x="108" y="631"/>
                  </a:lnTo>
                  <a:lnTo>
                    <a:pt x="19" y="565"/>
                  </a:lnTo>
                  <a:lnTo>
                    <a:pt x="97" y="688"/>
                  </a:lnTo>
                  <a:lnTo>
                    <a:pt x="143" y="732"/>
                  </a:lnTo>
                  <a:lnTo>
                    <a:pt x="158" y="604"/>
                  </a:lnTo>
                  <a:lnTo>
                    <a:pt x="302" y="432"/>
                  </a:lnTo>
                  <a:lnTo>
                    <a:pt x="542" y="468"/>
                  </a:lnTo>
                  <a:lnTo>
                    <a:pt x="622" y="525"/>
                  </a:lnTo>
                  <a:lnTo>
                    <a:pt x="563" y="528"/>
                  </a:lnTo>
                  <a:lnTo>
                    <a:pt x="587" y="665"/>
                  </a:lnTo>
                  <a:lnTo>
                    <a:pt x="490" y="713"/>
                  </a:lnTo>
                  <a:lnTo>
                    <a:pt x="428" y="815"/>
                  </a:lnTo>
                  <a:lnTo>
                    <a:pt x="371" y="646"/>
                  </a:lnTo>
                  <a:lnTo>
                    <a:pt x="300" y="696"/>
                  </a:lnTo>
                  <a:lnTo>
                    <a:pt x="297" y="610"/>
                  </a:lnTo>
                  <a:lnTo>
                    <a:pt x="192" y="749"/>
                  </a:lnTo>
                  <a:lnTo>
                    <a:pt x="179" y="1038"/>
                  </a:lnTo>
                  <a:lnTo>
                    <a:pt x="146" y="1161"/>
                  </a:lnTo>
                  <a:lnTo>
                    <a:pt x="11" y="1152"/>
                  </a:lnTo>
                  <a:lnTo>
                    <a:pt x="51" y="1253"/>
                  </a:lnTo>
                  <a:lnTo>
                    <a:pt x="103" y="1186"/>
                  </a:lnTo>
                  <a:lnTo>
                    <a:pt x="173" y="1304"/>
                  </a:lnTo>
                  <a:lnTo>
                    <a:pt x="245" y="1390"/>
                  </a:lnTo>
                  <a:lnTo>
                    <a:pt x="403" y="1365"/>
                  </a:lnTo>
                  <a:lnTo>
                    <a:pt x="715" y="1243"/>
                  </a:lnTo>
                  <a:lnTo>
                    <a:pt x="1331" y="850"/>
                  </a:lnTo>
                  <a:lnTo>
                    <a:pt x="1352" y="734"/>
                  </a:lnTo>
                  <a:lnTo>
                    <a:pt x="1164" y="479"/>
                  </a:lnTo>
                  <a:lnTo>
                    <a:pt x="1011" y="131"/>
                  </a:lnTo>
                  <a:lnTo>
                    <a:pt x="892" y="51"/>
                  </a:lnTo>
                  <a:lnTo>
                    <a:pt x="633" y="0"/>
                  </a:lnTo>
                  <a:lnTo>
                    <a:pt x="496" y="80"/>
                  </a:lnTo>
                  <a:lnTo>
                    <a:pt x="348" y="59"/>
                  </a:lnTo>
                  <a:lnTo>
                    <a:pt x="276" y="112"/>
                  </a:lnTo>
                  <a:lnTo>
                    <a:pt x="91" y="200"/>
                  </a:lnTo>
                  <a:lnTo>
                    <a:pt x="0" y="331"/>
                  </a:lnTo>
                  <a:lnTo>
                    <a:pt x="55" y="352"/>
                  </a:lnTo>
                  <a:close/>
                </a:path>
              </a:pathLst>
            </a:custGeom>
            <a:solidFill>
              <a:srgbClr val="E57F33"/>
            </a:solidFill>
            <a:ln w="9525">
              <a:noFill/>
              <a:round/>
              <a:headEnd/>
              <a:tailEnd/>
            </a:ln>
          </p:spPr>
          <p:txBody>
            <a:bodyPr/>
            <a:lstStyle/>
            <a:p>
              <a:endParaRPr lang="id-ID"/>
            </a:p>
          </p:txBody>
        </p:sp>
        <p:sp>
          <p:nvSpPr>
            <p:cNvPr id="19468" name="Freeform 10"/>
            <p:cNvSpPr>
              <a:spLocks/>
            </p:cNvSpPr>
            <p:nvPr/>
          </p:nvSpPr>
          <p:spPr bwMode="auto">
            <a:xfrm>
              <a:off x="2159" y="2006"/>
              <a:ext cx="221" cy="127"/>
            </a:xfrm>
            <a:custGeom>
              <a:avLst/>
              <a:gdLst>
                <a:gd name="T0" fmla="*/ 0 w 441"/>
                <a:gd name="T1" fmla="*/ 3 h 255"/>
                <a:gd name="T2" fmla="*/ 2 w 441"/>
                <a:gd name="T3" fmla="*/ 3 h 255"/>
                <a:gd name="T4" fmla="*/ 4 w 441"/>
                <a:gd name="T5" fmla="*/ 2 h 255"/>
                <a:gd name="T6" fmla="*/ 6 w 441"/>
                <a:gd name="T7" fmla="*/ 3 h 255"/>
                <a:gd name="T8" fmla="*/ 4 w 441"/>
                <a:gd name="T9" fmla="*/ 0 h 255"/>
                <a:gd name="T10" fmla="*/ 6 w 441"/>
                <a:gd name="T11" fmla="*/ 1 h 255"/>
                <a:gd name="T12" fmla="*/ 7 w 441"/>
                <a:gd name="T13" fmla="*/ 3 h 255"/>
                <a:gd name="T14" fmla="*/ 6 w 441"/>
                <a:gd name="T15" fmla="*/ 0 h 255"/>
                <a:gd name="T16" fmla="*/ 5 w 441"/>
                <a:gd name="T17" fmla="*/ 0 h 255"/>
                <a:gd name="T18" fmla="*/ 4 w 441"/>
                <a:gd name="T19" fmla="*/ 0 h 255"/>
                <a:gd name="T20" fmla="*/ 4 w 441"/>
                <a:gd name="T21" fmla="*/ 1 h 255"/>
                <a:gd name="T22" fmla="*/ 2 w 441"/>
                <a:gd name="T23" fmla="*/ 2 h 255"/>
                <a:gd name="T24" fmla="*/ 0 w 441"/>
                <a:gd name="T25" fmla="*/ 3 h 255"/>
                <a:gd name="T26" fmla="*/ 0 w 441"/>
                <a:gd name="T27" fmla="*/ 3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1"/>
                <a:gd name="T43" fmla="*/ 0 h 255"/>
                <a:gd name="T44" fmla="*/ 441 w 44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1" h="255">
                  <a:moveTo>
                    <a:pt x="0" y="255"/>
                  </a:moveTo>
                  <a:lnTo>
                    <a:pt x="71" y="255"/>
                  </a:lnTo>
                  <a:lnTo>
                    <a:pt x="208" y="190"/>
                  </a:lnTo>
                  <a:lnTo>
                    <a:pt x="337" y="194"/>
                  </a:lnTo>
                  <a:lnTo>
                    <a:pt x="247" y="48"/>
                  </a:lnTo>
                  <a:lnTo>
                    <a:pt x="377" y="127"/>
                  </a:lnTo>
                  <a:lnTo>
                    <a:pt x="441" y="194"/>
                  </a:lnTo>
                  <a:lnTo>
                    <a:pt x="358" y="51"/>
                  </a:lnTo>
                  <a:lnTo>
                    <a:pt x="284" y="0"/>
                  </a:lnTo>
                  <a:lnTo>
                    <a:pt x="194" y="0"/>
                  </a:lnTo>
                  <a:lnTo>
                    <a:pt x="225" y="127"/>
                  </a:lnTo>
                  <a:lnTo>
                    <a:pt x="65" y="158"/>
                  </a:lnTo>
                  <a:lnTo>
                    <a:pt x="0" y="255"/>
                  </a:lnTo>
                  <a:close/>
                </a:path>
              </a:pathLst>
            </a:custGeom>
            <a:solidFill>
              <a:srgbClr val="FFA64D"/>
            </a:solidFill>
            <a:ln w="9525">
              <a:noFill/>
              <a:round/>
              <a:headEnd/>
              <a:tailEnd/>
            </a:ln>
          </p:spPr>
          <p:txBody>
            <a:bodyPr/>
            <a:lstStyle/>
            <a:p>
              <a:endParaRPr lang="id-ID"/>
            </a:p>
          </p:txBody>
        </p:sp>
        <p:sp>
          <p:nvSpPr>
            <p:cNvPr id="19469" name="Freeform 11"/>
            <p:cNvSpPr>
              <a:spLocks/>
            </p:cNvSpPr>
            <p:nvPr/>
          </p:nvSpPr>
          <p:spPr bwMode="auto">
            <a:xfrm>
              <a:off x="2361" y="2019"/>
              <a:ext cx="119" cy="35"/>
            </a:xfrm>
            <a:custGeom>
              <a:avLst/>
              <a:gdLst>
                <a:gd name="T0" fmla="*/ 0 w 238"/>
                <a:gd name="T1" fmla="*/ 1 h 70"/>
                <a:gd name="T2" fmla="*/ 2 w 238"/>
                <a:gd name="T3" fmla="*/ 1 h 70"/>
                <a:gd name="T4" fmla="*/ 3 w 238"/>
                <a:gd name="T5" fmla="*/ 1 h 70"/>
                <a:gd name="T6" fmla="*/ 4 w 238"/>
                <a:gd name="T7" fmla="*/ 1 h 70"/>
                <a:gd name="T8" fmla="*/ 4 w 238"/>
                <a:gd name="T9" fmla="*/ 1 h 70"/>
                <a:gd name="T10" fmla="*/ 3 w 238"/>
                <a:gd name="T11" fmla="*/ 1 h 70"/>
                <a:gd name="T12" fmla="*/ 2 w 238"/>
                <a:gd name="T13" fmla="*/ 0 h 70"/>
                <a:gd name="T14" fmla="*/ 0 w 238"/>
                <a:gd name="T15" fmla="*/ 1 h 70"/>
                <a:gd name="T16" fmla="*/ 0 w 238"/>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70"/>
                <a:gd name="T29" fmla="*/ 238 w 23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70">
                  <a:moveTo>
                    <a:pt x="0" y="24"/>
                  </a:moveTo>
                  <a:lnTo>
                    <a:pt x="97" y="57"/>
                  </a:lnTo>
                  <a:lnTo>
                    <a:pt x="158" y="42"/>
                  </a:lnTo>
                  <a:lnTo>
                    <a:pt x="202" y="70"/>
                  </a:lnTo>
                  <a:lnTo>
                    <a:pt x="238" y="24"/>
                  </a:lnTo>
                  <a:lnTo>
                    <a:pt x="189" y="30"/>
                  </a:lnTo>
                  <a:lnTo>
                    <a:pt x="82" y="0"/>
                  </a:lnTo>
                  <a:lnTo>
                    <a:pt x="0" y="24"/>
                  </a:lnTo>
                  <a:close/>
                </a:path>
              </a:pathLst>
            </a:custGeom>
            <a:solidFill>
              <a:srgbClr val="FFA64D"/>
            </a:solidFill>
            <a:ln w="9525">
              <a:noFill/>
              <a:round/>
              <a:headEnd/>
              <a:tailEnd/>
            </a:ln>
          </p:spPr>
          <p:txBody>
            <a:bodyPr/>
            <a:lstStyle/>
            <a:p>
              <a:endParaRPr lang="id-ID"/>
            </a:p>
          </p:txBody>
        </p:sp>
        <p:sp>
          <p:nvSpPr>
            <p:cNvPr id="19470" name="Freeform 12"/>
            <p:cNvSpPr>
              <a:spLocks/>
            </p:cNvSpPr>
            <p:nvPr/>
          </p:nvSpPr>
          <p:spPr bwMode="auto">
            <a:xfrm>
              <a:off x="2222" y="1998"/>
              <a:ext cx="539" cy="629"/>
            </a:xfrm>
            <a:custGeom>
              <a:avLst/>
              <a:gdLst>
                <a:gd name="T0" fmla="*/ 9 w 1078"/>
                <a:gd name="T1" fmla="*/ 3 h 1258"/>
                <a:gd name="T2" fmla="*/ 9 w 1078"/>
                <a:gd name="T3" fmla="*/ 5 h 1258"/>
                <a:gd name="T4" fmla="*/ 8 w 1078"/>
                <a:gd name="T5" fmla="*/ 5 h 1258"/>
                <a:gd name="T6" fmla="*/ 9 w 1078"/>
                <a:gd name="T7" fmla="*/ 6 h 1258"/>
                <a:gd name="T8" fmla="*/ 8 w 1078"/>
                <a:gd name="T9" fmla="*/ 7 h 1258"/>
                <a:gd name="T10" fmla="*/ 9 w 1078"/>
                <a:gd name="T11" fmla="*/ 10 h 1258"/>
                <a:gd name="T12" fmla="*/ 7 w 1078"/>
                <a:gd name="T13" fmla="*/ 9 h 1258"/>
                <a:gd name="T14" fmla="*/ 6 w 1078"/>
                <a:gd name="T15" fmla="*/ 9 h 1258"/>
                <a:gd name="T16" fmla="*/ 6 w 1078"/>
                <a:gd name="T17" fmla="*/ 10 h 1258"/>
                <a:gd name="T18" fmla="*/ 3 w 1078"/>
                <a:gd name="T19" fmla="*/ 11 h 1258"/>
                <a:gd name="T20" fmla="*/ 3 w 1078"/>
                <a:gd name="T21" fmla="*/ 13 h 1258"/>
                <a:gd name="T22" fmla="*/ 2 w 1078"/>
                <a:gd name="T23" fmla="*/ 12 h 1258"/>
                <a:gd name="T24" fmla="*/ 1 w 1078"/>
                <a:gd name="T25" fmla="*/ 14 h 1258"/>
                <a:gd name="T26" fmla="*/ 0 w 1078"/>
                <a:gd name="T27" fmla="*/ 17 h 1258"/>
                <a:gd name="T28" fmla="*/ 1 w 1078"/>
                <a:gd name="T29" fmla="*/ 19 h 1258"/>
                <a:gd name="T30" fmla="*/ 2 w 1078"/>
                <a:gd name="T31" fmla="*/ 20 h 1258"/>
                <a:gd name="T32" fmla="*/ 4 w 1078"/>
                <a:gd name="T33" fmla="*/ 20 h 1258"/>
                <a:gd name="T34" fmla="*/ 13 w 1078"/>
                <a:gd name="T35" fmla="*/ 12 h 1258"/>
                <a:gd name="T36" fmla="*/ 17 w 1078"/>
                <a:gd name="T37" fmla="*/ 12 h 1258"/>
                <a:gd name="T38" fmla="*/ 17 w 1078"/>
                <a:gd name="T39" fmla="*/ 11 h 1258"/>
                <a:gd name="T40" fmla="*/ 17 w 1078"/>
                <a:gd name="T41" fmla="*/ 10 h 1258"/>
                <a:gd name="T42" fmla="*/ 14 w 1078"/>
                <a:gd name="T43" fmla="*/ 10 h 1258"/>
                <a:gd name="T44" fmla="*/ 13 w 1078"/>
                <a:gd name="T45" fmla="*/ 10 h 1258"/>
                <a:gd name="T46" fmla="*/ 12 w 1078"/>
                <a:gd name="T47" fmla="*/ 7 h 1258"/>
                <a:gd name="T48" fmla="*/ 13 w 1078"/>
                <a:gd name="T49" fmla="*/ 6 h 1258"/>
                <a:gd name="T50" fmla="*/ 13 w 1078"/>
                <a:gd name="T51" fmla="*/ 5 h 1258"/>
                <a:gd name="T52" fmla="*/ 12 w 1078"/>
                <a:gd name="T53" fmla="*/ 1 h 1258"/>
                <a:gd name="T54" fmla="*/ 10 w 1078"/>
                <a:gd name="T55" fmla="*/ 1 h 1258"/>
                <a:gd name="T56" fmla="*/ 10 w 1078"/>
                <a:gd name="T57" fmla="*/ 0 h 1258"/>
                <a:gd name="T58" fmla="*/ 11 w 1078"/>
                <a:gd name="T59" fmla="*/ 2 h 1258"/>
                <a:gd name="T60" fmla="*/ 11 w 1078"/>
                <a:gd name="T61" fmla="*/ 5 h 1258"/>
                <a:gd name="T62" fmla="*/ 10 w 1078"/>
                <a:gd name="T63" fmla="*/ 5 h 1258"/>
                <a:gd name="T64" fmla="*/ 10 w 1078"/>
                <a:gd name="T65" fmla="*/ 3 h 1258"/>
                <a:gd name="T66" fmla="*/ 10 w 1078"/>
                <a:gd name="T67" fmla="*/ 1 h 1258"/>
                <a:gd name="T68" fmla="*/ 10 w 1078"/>
                <a:gd name="T69" fmla="*/ 1 h 1258"/>
                <a:gd name="T70" fmla="*/ 9 w 1078"/>
                <a:gd name="T71" fmla="*/ 3 h 1258"/>
                <a:gd name="T72" fmla="*/ 9 w 1078"/>
                <a:gd name="T73" fmla="*/ 3 h 12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8"/>
                <a:gd name="T112" fmla="*/ 0 h 1258"/>
                <a:gd name="T113" fmla="*/ 1078 w 1078"/>
                <a:gd name="T114" fmla="*/ 1258 h 12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8" h="1258">
                  <a:moveTo>
                    <a:pt x="606" y="209"/>
                  </a:moveTo>
                  <a:lnTo>
                    <a:pt x="633" y="338"/>
                  </a:lnTo>
                  <a:lnTo>
                    <a:pt x="572" y="352"/>
                  </a:lnTo>
                  <a:lnTo>
                    <a:pt x="623" y="443"/>
                  </a:lnTo>
                  <a:lnTo>
                    <a:pt x="561" y="464"/>
                  </a:lnTo>
                  <a:lnTo>
                    <a:pt x="584" y="593"/>
                  </a:lnTo>
                  <a:lnTo>
                    <a:pt x="496" y="540"/>
                  </a:lnTo>
                  <a:lnTo>
                    <a:pt x="420" y="557"/>
                  </a:lnTo>
                  <a:lnTo>
                    <a:pt x="433" y="682"/>
                  </a:lnTo>
                  <a:lnTo>
                    <a:pt x="230" y="720"/>
                  </a:lnTo>
                  <a:lnTo>
                    <a:pt x="230" y="832"/>
                  </a:lnTo>
                  <a:lnTo>
                    <a:pt x="144" y="806"/>
                  </a:lnTo>
                  <a:lnTo>
                    <a:pt x="30" y="907"/>
                  </a:lnTo>
                  <a:lnTo>
                    <a:pt x="0" y="1030"/>
                  </a:lnTo>
                  <a:lnTo>
                    <a:pt x="51" y="1188"/>
                  </a:lnTo>
                  <a:lnTo>
                    <a:pt x="175" y="1258"/>
                  </a:lnTo>
                  <a:lnTo>
                    <a:pt x="256" y="1234"/>
                  </a:lnTo>
                  <a:lnTo>
                    <a:pt x="874" y="785"/>
                  </a:lnTo>
                  <a:lnTo>
                    <a:pt x="1059" y="785"/>
                  </a:lnTo>
                  <a:lnTo>
                    <a:pt x="1078" y="724"/>
                  </a:lnTo>
                  <a:lnTo>
                    <a:pt x="1042" y="663"/>
                  </a:lnTo>
                  <a:lnTo>
                    <a:pt x="949" y="659"/>
                  </a:lnTo>
                  <a:lnTo>
                    <a:pt x="835" y="587"/>
                  </a:lnTo>
                  <a:lnTo>
                    <a:pt x="776" y="466"/>
                  </a:lnTo>
                  <a:lnTo>
                    <a:pt x="854" y="403"/>
                  </a:lnTo>
                  <a:lnTo>
                    <a:pt x="863" y="270"/>
                  </a:lnTo>
                  <a:lnTo>
                    <a:pt x="783" y="120"/>
                  </a:lnTo>
                  <a:lnTo>
                    <a:pt x="686" y="11"/>
                  </a:lnTo>
                  <a:lnTo>
                    <a:pt x="648" y="0"/>
                  </a:lnTo>
                  <a:lnTo>
                    <a:pt x="747" y="188"/>
                  </a:lnTo>
                  <a:lnTo>
                    <a:pt x="732" y="277"/>
                  </a:lnTo>
                  <a:lnTo>
                    <a:pt x="665" y="323"/>
                  </a:lnTo>
                  <a:lnTo>
                    <a:pt x="694" y="226"/>
                  </a:lnTo>
                  <a:lnTo>
                    <a:pt x="675" y="106"/>
                  </a:lnTo>
                  <a:lnTo>
                    <a:pt x="642" y="76"/>
                  </a:lnTo>
                  <a:lnTo>
                    <a:pt x="606" y="209"/>
                  </a:lnTo>
                  <a:close/>
                </a:path>
              </a:pathLst>
            </a:custGeom>
            <a:solidFill>
              <a:srgbClr val="FFA64D"/>
            </a:solidFill>
            <a:ln w="9525">
              <a:noFill/>
              <a:round/>
              <a:headEnd/>
              <a:tailEnd/>
            </a:ln>
          </p:spPr>
          <p:txBody>
            <a:bodyPr/>
            <a:lstStyle/>
            <a:p>
              <a:endParaRPr lang="id-ID"/>
            </a:p>
          </p:txBody>
        </p:sp>
        <p:sp>
          <p:nvSpPr>
            <p:cNvPr id="19471" name="Freeform 13"/>
            <p:cNvSpPr>
              <a:spLocks/>
            </p:cNvSpPr>
            <p:nvPr/>
          </p:nvSpPr>
          <p:spPr bwMode="auto">
            <a:xfrm>
              <a:off x="2215" y="2314"/>
              <a:ext cx="38" cy="148"/>
            </a:xfrm>
            <a:custGeom>
              <a:avLst/>
              <a:gdLst>
                <a:gd name="T0" fmla="*/ 0 w 77"/>
                <a:gd name="T1" fmla="*/ 1 h 294"/>
                <a:gd name="T2" fmla="*/ 0 w 77"/>
                <a:gd name="T3" fmla="*/ 3 h 294"/>
                <a:gd name="T4" fmla="*/ 0 w 77"/>
                <a:gd name="T5" fmla="*/ 5 h 294"/>
                <a:gd name="T6" fmla="*/ 1 w 77"/>
                <a:gd name="T7" fmla="*/ 1 h 294"/>
                <a:gd name="T8" fmla="*/ 0 w 77"/>
                <a:gd name="T9" fmla="*/ 0 h 294"/>
                <a:gd name="T10" fmla="*/ 0 w 77"/>
                <a:gd name="T11" fmla="*/ 1 h 294"/>
                <a:gd name="T12" fmla="*/ 0 w 77"/>
                <a:gd name="T13" fmla="*/ 1 h 294"/>
                <a:gd name="T14" fmla="*/ 0 60000 65536"/>
                <a:gd name="T15" fmla="*/ 0 60000 65536"/>
                <a:gd name="T16" fmla="*/ 0 60000 65536"/>
                <a:gd name="T17" fmla="*/ 0 60000 65536"/>
                <a:gd name="T18" fmla="*/ 0 60000 65536"/>
                <a:gd name="T19" fmla="*/ 0 60000 65536"/>
                <a:gd name="T20" fmla="*/ 0 60000 65536"/>
                <a:gd name="T21" fmla="*/ 0 w 77"/>
                <a:gd name="T22" fmla="*/ 0 h 294"/>
                <a:gd name="T23" fmla="*/ 77 w 77"/>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294">
                  <a:moveTo>
                    <a:pt x="0" y="25"/>
                  </a:moveTo>
                  <a:lnTo>
                    <a:pt x="16" y="179"/>
                  </a:lnTo>
                  <a:lnTo>
                    <a:pt x="20" y="294"/>
                  </a:lnTo>
                  <a:lnTo>
                    <a:pt x="77" y="49"/>
                  </a:lnTo>
                  <a:lnTo>
                    <a:pt x="25" y="0"/>
                  </a:lnTo>
                  <a:lnTo>
                    <a:pt x="0" y="25"/>
                  </a:lnTo>
                  <a:close/>
                </a:path>
              </a:pathLst>
            </a:custGeom>
            <a:solidFill>
              <a:srgbClr val="FFA64D"/>
            </a:solidFill>
            <a:ln w="9525">
              <a:noFill/>
              <a:round/>
              <a:headEnd/>
              <a:tailEnd/>
            </a:ln>
          </p:spPr>
          <p:txBody>
            <a:bodyPr/>
            <a:lstStyle/>
            <a:p>
              <a:endParaRPr lang="id-ID"/>
            </a:p>
          </p:txBody>
        </p:sp>
        <p:sp>
          <p:nvSpPr>
            <p:cNvPr id="19472" name="Freeform 14"/>
            <p:cNvSpPr>
              <a:spLocks/>
            </p:cNvSpPr>
            <p:nvPr/>
          </p:nvSpPr>
          <p:spPr bwMode="auto">
            <a:xfrm>
              <a:off x="2281" y="2254"/>
              <a:ext cx="409" cy="359"/>
            </a:xfrm>
            <a:custGeom>
              <a:avLst/>
              <a:gdLst>
                <a:gd name="T0" fmla="*/ 10 w 817"/>
                <a:gd name="T1" fmla="*/ 0 h 719"/>
                <a:gd name="T2" fmla="*/ 11 w 817"/>
                <a:gd name="T3" fmla="*/ 1 h 719"/>
                <a:gd name="T4" fmla="*/ 13 w 817"/>
                <a:gd name="T5" fmla="*/ 3 h 719"/>
                <a:gd name="T6" fmla="*/ 13 w 817"/>
                <a:gd name="T7" fmla="*/ 3 h 719"/>
                <a:gd name="T8" fmla="*/ 3 w 817"/>
                <a:gd name="T9" fmla="*/ 11 h 719"/>
                <a:gd name="T10" fmla="*/ 1 w 817"/>
                <a:gd name="T11" fmla="*/ 11 h 719"/>
                <a:gd name="T12" fmla="*/ 0 w 817"/>
                <a:gd name="T13" fmla="*/ 10 h 719"/>
                <a:gd name="T14" fmla="*/ 1 w 817"/>
                <a:gd name="T15" fmla="*/ 10 h 719"/>
                <a:gd name="T16" fmla="*/ 1 w 817"/>
                <a:gd name="T17" fmla="*/ 8 h 719"/>
                <a:gd name="T18" fmla="*/ 1 w 817"/>
                <a:gd name="T19" fmla="*/ 6 h 719"/>
                <a:gd name="T20" fmla="*/ 2 w 817"/>
                <a:gd name="T21" fmla="*/ 6 h 719"/>
                <a:gd name="T22" fmla="*/ 2 w 817"/>
                <a:gd name="T23" fmla="*/ 5 h 719"/>
                <a:gd name="T24" fmla="*/ 3 w 817"/>
                <a:gd name="T25" fmla="*/ 5 h 719"/>
                <a:gd name="T26" fmla="*/ 3 w 817"/>
                <a:gd name="T27" fmla="*/ 3 h 719"/>
                <a:gd name="T28" fmla="*/ 4 w 817"/>
                <a:gd name="T29" fmla="*/ 4 h 719"/>
                <a:gd name="T30" fmla="*/ 5 w 817"/>
                <a:gd name="T31" fmla="*/ 3 h 719"/>
                <a:gd name="T32" fmla="*/ 7 w 817"/>
                <a:gd name="T33" fmla="*/ 3 h 719"/>
                <a:gd name="T34" fmla="*/ 6 w 817"/>
                <a:gd name="T35" fmla="*/ 1 h 719"/>
                <a:gd name="T36" fmla="*/ 7 w 817"/>
                <a:gd name="T37" fmla="*/ 1 h 719"/>
                <a:gd name="T38" fmla="*/ 8 w 817"/>
                <a:gd name="T39" fmla="*/ 1 h 719"/>
                <a:gd name="T40" fmla="*/ 9 w 817"/>
                <a:gd name="T41" fmla="*/ 1 h 719"/>
                <a:gd name="T42" fmla="*/ 9 w 817"/>
                <a:gd name="T43" fmla="*/ 0 h 719"/>
                <a:gd name="T44" fmla="*/ 10 w 817"/>
                <a:gd name="T45" fmla="*/ 0 h 719"/>
                <a:gd name="T46" fmla="*/ 10 w 817"/>
                <a:gd name="T47" fmla="*/ 0 h 7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7"/>
                <a:gd name="T73" fmla="*/ 0 h 719"/>
                <a:gd name="T74" fmla="*/ 817 w 817"/>
                <a:gd name="T75" fmla="*/ 719 h 7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7" h="719">
                  <a:moveTo>
                    <a:pt x="618" y="23"/>
                  </a:moveTo>
                  <a:lnTo>
                    <a:pt x="673" y="80"/>
                  </a:lnTo>
                  <a:lnTo>
                    <a:pt x="793" y="194"/>
                  </a:lnTo>
                  <a:lnTo>
                    <a:pt x="817" y="249"/>
                  </a:lnTo>
                  <a:lnTo>
                    <a:pt x="158" y="707"/>
                  </a:lnTo>
                  <a:lnTo>
                    <a:pt x="51" y="719"/>
                  </a:lnTo>
                  <a:lnTo>
                    <a:pt x="0" y="660"/>
                  </a:lnTo>
                  <a:lnTo>
                    <a:pt x="47" y="667"/>
                  </a:lnTo>
                  <a:lnTo>
                    <a:pt x="24" y="540"/>
                  </a:lnTo>
                  <a:lnTo>
                    <a:pt x="9" y="403"/>
                  </a:lnTo>
                  <a:lnTo>
                    <a:pt x="114" y="428"/>
                  </a:lnTo>
                  <a:lnTo>
                    <a:pt x="127" y="359"/>
                  </a:lnTo>
                  <a:lnTo>
                    <a:pt x="173" y="361"/>
                  </a:lnTo>
                  <a:lnTo>
                    <a:pt x="188" y="243"/>
                  </a:lnTo>
                  <a:lnTo>
                    <a:pt x="249" y="295"/>
                  </a:lnTo>
                  <a:lnTo>
                    <a:pt x="300" y="198"/>
                  </a:lnTo>
                  <a:lnTo>
                    <a:pt x="403" y="224"/>
                  </a:lnTo>
                  <a:lnTo>
                    <a:pt x="348" y="110"/>
                  </a:lnTo>
                  <a:lnTo>
                    <a:pt x="407" y="71"/>
                  </a:lnTo>
                  <a:lnTo>
                    <a:pt x="479" y="105"/>
                  </a:lnTo>
                  <a:lnTo>
                    <a:pt x="545" y="71"/>
                  </a:lnTo>
                  <a:lnTo>
                    <a:pt x="555" y="0"/>
                  </a:lnTo>
                  <a:lnTo>
                    <a:pt x="618" y="23"/>
                  </a:lnTo>
                  <a:close/>
                </a:path>
              </a:pathLst>
            </a:custGeom>
            <a:solidFill>
              <a:srgbClr val="FFCC7F"/>
            </a:solidFill>
            <a:ln w="9525">
              <a:noFill/>
              <a:round/>
              <a:headEnd/>
              <a:tailEnd/>
            </a:ln>
          </p:spPr>
          <p:txBody>
            <a:bodyPr/>
            <a:lstStyle/>
            <a:p>
              <a:endParaRPr lang="id-ID"/>
            </a:p>
          </p:txBody>
        </p:sp>
        <p:sp>
          <p:nvSpPr>
            <p:cNvPr id="19473" name="Freeform 15"/>
            <p:cNvSpPr>
              <a:spLocks/>
            </p:cNvSpPr>
            <p:nvPr/>
          </p:nvSpPr>
          <p:spPr bwMode="auto">
            <a:xfrm>
              <a:off x="2240" y="2523"/>
              <a:ext cx="36" cy="51"/>
            </a:xfrm>
            <a:custGeom>
              <a:avLst/>
              <a:gdLst>
                <a:gd name="T0" fmla="*/ 0 w 72"/>
                <a:gd name="T1" fmla="*/ 0 h 103"/>
                <a:gd name="T2" fmla="*/ 1 w 72"/>
                <a:gd name="T3" fmla="*/ 0 h 103"/>
                <a:gd name="T4" fmla="*/ 1 w 72"/>
                <a:gd name="T5" fmla="*/ 1 h 103"/>
                <a:gd name="T6" fmla="*/ 1 w 72"/>
                <a:gd name="T7" fmla="*/ 0 h 103"/>
                <a:gd name="T8" fmla="*/ 0 w 72"/>
                <a:gd name="T9" fmla="*/ 0 h 103"/>
                <a:gd name="T10" fmla="*/ 0 w 72"/>
                <a:gd name="T11" fmla="*/ 0 h 103"/>
                <a:gd name="T12" fmla="*/ 0 60000 65536"/>
                <a:gd name="T13" fmla="*/ 0 60000 65536"/>
                <a:gd name="T14" fmla="*/ 0 60000 65536"/>
                <a:gd name="T15" fmla="*/ 0 60000 65536"/>
                <a:gd name="T16" fmla="*/ 0 60000 65536"/>
                <a:gd name="T17" fmla="*/ 0 60000 65536"/>
                <a:gd name="T18" fmla="*/ 0 w 72"/>
                <a:gd name="T19" fmla="*/ 0 h 103"/>
                <a:gd name="T20" fmla="*/ 72 w 72"/>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72" h="103">
                  <a:moveTo>
                    <a:pt x="0" y="0"/>
                  </a:moveTo>
                  <a:lnTo>
                    <a:pt x="6" y="46"/>
                  </a:lnTo>
                  <a:lnTo>
                    <a:pt x="72" y="103"/>
                  </a:lnTo>
                  <a:lnTo>
                    <a:pt x="55" y="48"/>
                  </a:lnTo>
                  <a:lnTo>
                    <a:pt x="0" y="0"/>
                  </a:lnTo>
                  <a:close/>
                </a:path>
              </a:pathLst>
            </a:custGeom>
            <a:solidFill>
              <a:srgbClr val="FFCC7F"/>
            </a:solidFill>
            <a:ln w="9525">
              <a:noFill/>
              <a:round/>
              <a:headEnd/>
              <a:tailEnd/>
            </a:ln>
          </p:spPr>
          <p:txBody>
            <a:bodyPr/>
            <a:lstStyle/>
            <a:p>
              <a:endParaRPr lang="id-ID"/>
            </a:p>
          </p:txBody>
        </p:sp>
        <p:sp>
          <p:nvSpPr>
            <p:cNvPr id="19474" name="Freeform 16"/>
            <p:cNvSpPr>
              <a:spLocks/>
            </p:cNvSpPr>
            <p:nvPr/>
          </p:nvSpPr>
          <p:spPr bwMode="auto">
            <a:xfrm>
              <a:off x="2543" y="2113"/>
              <a:ext cx="75" cy="91"/>
            </a:xfrm>
            <a:custGeom>
              <a:avLst/>
              <a:gdLst>
                <a:gd name="T0" fmla="*/ 0 w 151"/>
                <a:gd name="T1" fmla="*/ 3 h 182"/>
                <a:gd name="T2" fmla="*/ 1 w 151"/>
                <a:gd name="T3" fmla="*/ 1 h 182"/>
                <a:gd name="T4" fmla="*/ 2 w 151"/>
                <a:gd name="T5" fmla="*/ 0 h 182"/>
                <a:gd name="T6" fmla="*/ 2 w 151"/>
                <a:gd name="T7" fmla="*/ 3 h 182"/>
                <a:gd name="T8" fmla="*/ 1 w 151"/>
                <a:gd name="T9" fmla="*/ 3 h 182"/>
                <a:gd name="T10" fmla="*/ 0 w 151"/>
                <a:gd name="T11" fmla="*/ 3 h 182"/>
                <a:gd name="T12" fmla="*/ 0 w 151"/>
                <a:gd name="T13" fmla="*/ 3 h 182"/>
                <a:gd name="T14" fmla="*/ 0 w 15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182"/>
                <a:gd name="T26" fmla="*/ 151 w 15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182">
                  <a:moveTo>
                    <a:pt x="6" y="139"/>
                  </a:moveTo>
                  <a:lnTo>
                    <a:pt x="82" y="93"/>
                  </a:lnTo>
                  <a:lnTo>
                    <a:pt x="151" y="0"/>
                  </a:lnTo>
                  <a:lnTo>
                    <a:pt x="141" y="137"/>
                  </a:lnTo>
                  <a:lnTo>
                    <a:pt x="82" y="182"/>
                  </a:lnTo>
                  <a:lnTo>
                    <a:pt x="0" y="177"/>
                  </a:lnTo>
                  <a:lnTo>
                    <a:pt x="6" y="139"/>
                  </a:lnTo>
                  <a:close/>
                </a:path>
              </a:pathLst>
            </a:custGeom>
            <a:solidFill>
              <a:srgbClr val="FFCC7F"/>
            </a:solidFill>
            <a:ln w="9525">
              <a:noFill/>
              <a:round/>
              <a:headEnd/>
              <a:tailEnd/>
            </a:ln>
          </p:spPr>
          <p:txBody>
            <a:bodyPr/>
            <a:lstStyle/>
            <a:p>
              <a:endParaRPr lang="id-ID"/>
            </a:p>
          </p:txBody>
        </p:sp>
        <p:sp>
          <p:nvSpPr>
            <p:cNvPr id="19475" name="Freeform 17"/>
            <p:cNvSpPr>
              <a:spLocks/>
            </p:cNvSpPr>
            <p:nvPr/>
          </p:nvSpPr>
          <p:spPr bwMode="auto">
            <a:xfrm>
              <a:off x="2903" y="3693"/>
              <a:ext cx="1042" cy="387"/>
            </a:xfrm>
            <a:custGeom>
              <a:avLst/>
              <a:gdLst>
                <a:gd name="T0" fmla="*/ 30 w 2084"/>
                <a:gd name="T1" fmla="*/ 0 h 776"/>
                <a:gd name="T2" fmla="*/ 26 w 2084"/>
                <a:gd name="T3" fmla="*/ 0 h 776"/>
                <a:gd name="T4" fmla="*/ 22 w 2084"/>
                <a:gd name="T5" fmla="*/ 2 h 776"/>
                <a:gd name="T6" fmla="*/ 19 w 2084"/>
                <a:gd name="T7" fmla="*/ 3 h 776"/>
                <a:gd name="T8" fmla="*/ 15 w 2084"/>
                <a:gd name="T9" fmla="*/ 3 h 776"/>
                <a:gd name="T10" fmla="*/ 12 w 2084"/>
                <a:gd name="T11" fmla="*/ 4 h 776"/>
                <a:gd name="T12" fmla="*/ 10 w 2084"/>
                <a:gd name="T13" fmla="*/ 4 h 776"/>
                <a:gd name="T14" fmla="*/ 7 w 2084"/>
                <a:gd name="T15" fmla="*/ 4 h 776"/>
                <a:gd name="T16" fmla="*/ 5 w 2084"/>
                <a:gd name="T17" fmla="*/ 5 h 776"/>
                <a:gd name="T18" fmla="*/ 3 w 2084"/>
                <a:gd name="T19" fmla="*/ 7 h 776"/>
                <a:gd name="T20" fmla="*/ 1 w 2084"/>
                <a:gd name="T21" fmla="*/ 9 h 776"/>
                <a:gd name="T22" fmla="*/ 0 w 2084"/>
                <a:gd name="T23" fmla="*/ 9 h 776"/>
                <a:gd name="T24" fmla="*/ 0 w 2084"/>
                <a:gd name="T25" fmla="*/ 10 h 776"/>
                <a:gd name="T26" fmla="*/ 1 w 2084"/>
                <a:gd name="T27" fmla="*/ 10 h 776"/>
                <a:gd name="T28" fmla="*/ 1 w 2084"/>
                <a:gd name="T29" fmla="*/ 10 h 776"/>
                <a:gd name="T30" fmla="*/ 2 w 2084"/>
                <a:gd name="T31" fmla="*/ 11 h 776"/>
                <a:gd name="T32" fmla="*/ 4 w 2084"/>
                <a:gd name="T33" fmla="*/ 10 h 776"/>
                <a:gd name="T34" fmla="*/ 5 w 2084"/>
                <a:gd name="T35" fmla="*/ 11 h 776"/>
                <a:gd name="T36" fmla="*/ 7 w 2084"/>
                <a:gd name="T37" fmla="*/ 11 h 776"/>
                <a:gd name="T38" fmla="*/ 9 w 2084"/>
                <a:gd name="T39" fmla="*/ 10 h 776"/>
                <a:gd name="T40" fmla="*/ 9 w 2084"/>
                <a:gd name="T41" fmla="*/ 11 h 776"/>
                <a:gd name="T42" fmla="*/ 10 w 2084"/>
                <a:gd name="T43" fmla="*/ 12 h 776"/>
                <a:gd name="T44" fmla="*/ 11 w 2084"/>
                <a:gd name="T45" fmla="*/ 12 h 776"/>
                <a:gd name="T46" fmla="*/ 12 w 2084"/>
                <a:gd name="T47" fmla="*/ 11 h 776"/>
                <a:gd name="T48" fmla="*/ 13 w 2084"/>
                <a:gd name="T49" fmla="*/ 11 h 776"/>
                <a:gd name="T50" fmla="*/ 15 w 2084"/>
                <a:gd name="T51" fmla="*/ 11 h 776"/>
                <a:gd name="T52" fmla="*/ 17 w 2084"/>
                <a:gd name="T53" fmla="*/ 10 h 776"/>
                <a:gd name="T54" fmla="*/ 20 w 2084"/>
                <a:gd name="T55" fmla="*/ 9 h 776"/>
                <a:gd name="T56" fmla="*/ 24 w 2084"/>
                <a:gd name="T57" fmla="*/ 9 h 776"/>
                <a:gd name="T58" fmla="*/ 28 w 2084"/>
                <a:gd name="T59" fmla="*/ 9 h 776"/>
                <a:gd name="T60" fmla="*/ 30 w 2084"/>
                <a:gd name="T61" fmla="*/ 8 h 776"/>
                <a:gd name="T62" fmla="*/ 31 w 2084"/>
                <a:gd name="T63" fmla="*/ 8 h 776"/>
                <a:gd name="T64" fmla="*/ 33 w 2084"/>
                <a:gd name="T65" fmla="*/ 6 h 776"/>
                <a:gd name="T66" fmla="*/ 33 w 2084"/>
                <a:gd name="T67" fmla="*/ 4 h 776"/>
                <a:gd name="T68" fmla="*/ 33 w 2084"/>
                <a:gd name="T69" fmla="*/ 3 h 776"/>
                <a:gd name="T70" fmla="*/ 31 w 2084"/>
                <a:gd name="T71" fmla="*/ 1 h 776"/>
                <a:gd name="T72" fmla="*/ 30 w 2084"/>
                <a:gd name="T73" fmla="*/ 0 h 776"/>
                <a:gd name="T74" fmla="*/ 30 w 2084"/>
                <a:gd name="T75" fmla="*/ 0 h 7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4"/>
                <a:gd name="T115" fmla="*/ 0 h 776"/>
                <a:gd name="T116" fmla="*/ 2084 w 2084"/>
                <a:gd name="T117" fmla="*/ 776 h 7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4" h="776">
                  <a:moveTo>
                    <a:pt x="1932" y="0"/>
                  </a:moveTo>
                  <a:lnTo>
                    <a:pt x="1711" y="2"/>
                  </a:lnTo>
                  <a:lnTo>
                    <a:pt x="1460" y="154"/>
                  </a:lnTo>
                  <a:lnTo>
                    <a:pt x="1230" y="219"/>
                  </a:lnTo>
                  <a:lnTo>
                    <a:pt x="1004" y="249"/>
                  </a:lnTo>
                  <a:lnTo>
                    <a:pt x="820" y="300"/>
                  </a:lnTo>
                  <a:lnTo>
                    <a:pt x="700" y="310"/>
                  </a:lnTo>
                  <a:lnTo>
                    <a:pt x="489" y="314"/>
                  </a:lnTo>
                  <a:lnTo>
                    <a:pt x="377" y="375"/>
                  </a:lnTo>
                  <a:lnTo>
                    <a:pt x="217" y="470"/>
                  </a:lnTo>
                  <a:lnTo>
                    <a:pt x="72" y="585"/>
                  </a:lnTo>
                  <a:lnTo>
                    <a:pt x="0" y="633"/>
                  </a:lnTo>
                  <a:lnTo>
                    <a:pt x="0" y="665"/>
                  </a:lnTo>
                  <a:lnTo>
                    <a:pt x="50" y="696"/>
                  </a:lnTo>
                  <a:lnTo>
                    <a:pt x="114" y="696"/>
                  </a:lnTo>
                  <a:lnTo>
                    <a:pt x="183" y="709"/>
                  </a:lnTo>
                  <a:lnTo>
                    <a:pt x="272" y="696"/>
                  </a:lnTo>
                  <a:lnTo>
                    <a:pt x="344" y="734"/>
                  </a:lnTo>
                  <a:lnTo>
                    <a:pt x="502" y="705"/>
                  </a:lnTo>
                  <a:lnTo>
                    <a:pt x="584" y="682"/>
                  </a:lnTo>
                  <a:lnTo>
                    <a:pt x="607" y="747"/>
                  </a:lnTo>
                  <a:lnTo>
                    <a:pt x="660" y="774"/>
                  </a:lnTo>
                  <a:lnTo>
                    <a:pt x="713" y="776"/>
                  </a:lnTo>
                  <a:lnTo>
                    <a:pt x="784" y="757"/>
                  </a:lnTo>
                  <a:lnTo>
                    <a:pt x="894" y="719"/>
                  </a:lnTo>
                  <a:lnTo>
                    <a:pt x="1008" y="715"/>
                  </a:lnTo>
                  <a:lnTo>
                    <a:pt x="1147" y="646"/>
                  </a:lnTo>
                  <a:lnTo>
                    <a:pt x="1324" y="622"/>
                  </a:lnTo>
                  <a:lnTo>
                    <a:pt x="1538" y="599"/>
                  </a:lnTo>
                  <a:lnTo>
                    <a:pt x="1835" y="578"/>
                  </a:lnTo>
                  <a:lnTo>
                    <a:pt x="1968" y="530"/>
                  </a:lnTo>
                  <a:lnTo>
                    <a:pt x="2010" y="513"/>
                  </a:lnTo>
                  <a:lnTo>
                    <a:pt x="2065" y="394"/>
                  </a:lnTo>
                  <a:lnTo>
                    <a:pt x="2084" y="319"/>
                  </a:lnTo>
                  <a:lnTo>
                    <a:pt x="2061" y="219"/>
                  </a:lnTo>
                  <a:lnTo>
                    <a:pt x="1991" y="97"/>
                  </a:lnTo>
                  <a:lnTo>
                    <a:pt x="1932" y="0"/>
                  </a:lnTo>
                  <a:close/>
                </a:path>
              </a:pathLst>
            </a:custGeom>
            <a:solidFill>
              <a:srgbClr val="FFB5A8"/>
            </a:solidFill>
            <a:ln w="9525">
              <a:noFill/>
              <a:round/>
              <a:headEnd/>
              <a:tailEnd/>
            </a:ln>
          </p:spPr>
          <p:txBody>
            <a:bodyPr/>
            <a:lstStyle/>
            <a:p>
              <a:endParaRPr lang="id-ID"/>
            </a:p>
          </p:txBody>
        </p:sp>
        <p:sp>
          <p:nvSpPr>
            <p:cNvPr id="19476" name="Freeform 18"/>
            <p:cNvSpPr>
              <a:spLocks/>
            </p:cNvSpPr>
            <p:nvPr/>
          </p:nvSpPr>
          <p:spPr bwMode="auto">
            <a:xfrm>
              <a:off x="2900" y="3730"/>
              <a:ext cx="1049" cy="350"/>
            </a:xfrm>
            <a:custGeom>
              <a:avLst/>
              <a:gdLst>
                <a:gd name="T0" fmla="*/ 31 w 2099"/>
                <a:gd name="T1" fmla="*/ 0 h 702"/>
                <a:gd name="T2" fmla="*/ 29 w 2099"/>
                <a:gd name="T3" fmla="*/ 0 h 702"/>
                <a:gd name="T4" fmla="*/ 26 w 2099"/>
                <a:gd name="T5" fmla="*/ 0 h 702"/>
                <a:gd name="T6" fmla="*/ 23 w 2099"/>
                <a:gd name="T7" fmla="*/ 2 h 702"/>
                <a:gd name="T8" fmla="*/ 20 w 2099"/>
                <a:gd name="T9" fmla="*/ 2 h 702"/>
                <a:gd name="T10" fmla="*/ 20 w 2099"/>
                <a:gd name="T11" fmla="*/ 3 h 702"/>
                <a:gd name="T12" fmla="*/ 20 w 2099"/>
                <a:gd name="T13" fmla="*/ 3 h 702"/>
                <a:gd name="T14" fmla="*/ 19 w 2099"/>
                <a:gd name="T15" fmla="*/ 3 h 702"/>
                <a:gd name="T16" fmla="*/ 17 w 2099"/>
                <a:gd name="T17" fmla="*/ 3 h 702"/>
                <a:gd name="T18" fmla="*/ 13 w 2099"/>
                <a:gd name="T19" fmla="*/ 3 h 702"/>
                <a:gd name="T20" fmla="*/ 10 w 2099"/>
                <a:gd name="T21" fmla="*/ 4 h 702"/>
                <a:gd name="T22" fmla="*/ 8 w 2099"/>
                <a:gd name="T23" fmla="*/ 4 h 702"/>
                <a:gd name="T24" fmla="*/ 6 w 2099"/>
                <a:gd name="T25" fmla="*/ 4 h 702"/>
                <a:gd name="T26" fmla="*/ 3 w 2099"/>
                <a:gd name="T27" fmla="*/ 6 h 702"/>
                <a:gd name="T28" fmla="*/ 1 w 2099"/>
                <a:gd name="T29" fmla="*/ 7 h 702"/>
                <a:gd name="T30" fmla="*/ 0 w 2099"/>
                <a:gd name="T31" fmla="*/ 8 h 702"/>
                <a:gd name="T32" fmla="*/ 0 w 2099"/>
                <a:gd name="T33" fmla="*/ 9 h 702"/>
                <a:gd name="T34" fmla="*/ 0 w 2099"/>
                <a:gd name="T35" fmla="*/ 9 h 702"/>
                <a:gd name="T36" fmla="*/ 1 w 2099"/>
                <a:gd name="T37" fmla="*/ 9 h 702"/>
                <a:gd name="T38" fmla="*/ 3 w 2099"/>
                <a:gd name="T39" fmla="*/ 10 h 702"/>
                <a:gd name="T40" fmla="*/ 4 w 2099"/>
                <a:gd name="T41" fmla="*/ 9 h 702"/>
                <a:gd name="T42" fmla="*/ 5 w 2099"/>
                <a:gd name="T43" fmla="*/ 10 h 702"/>
                <a:gd name="T44" fmla="*/ 7 w 2099"/>
                <a:gd name="T45" fmla="*/ 9 h 702"/>
                <a:gd name="T46" fmla="*/ 11 w 2099"/>
                <a:gd name="T47" fmla="*/ 8 h 702"/>
                <a:gd name="T48" fmla="*/ 12 w 2099"/>
                <a:gd name="T49" fmla="*/ 8 h 702"/>
                <a:gd name="T50" fmla="*/ 11 w 2099"/>
                <a:gd name="T51" fmla="*/ 9 h 702"/>
                <a:gd name="T52" fmla="*/ 9 w 2099"/>
                <a:gd name="T53" fmla="*/ 9 h 702"/>
                <a:gd name="T54" fmla="*/ 9 w 2099"/>
                <a:gd name="T55" fmla="*/ 10 h 702"/>
                <a:gd name="T56" fmla="*/ 10 w 2099"/>
                <a:gd name="T57" fmla="*/ 10 h 702"/>
                <a:gd name="T58" fmla="*/ 11 w 2099"/>
                <a:gd name="T59" fmla="*/ 10 h 702"/>
                <a:gd name="T60" fmla="*/ 13 w 2099"/>
                <a:gd name="T61" fmla="*/ 10 h 702"/>
                <a:gd name="T62" fmla="*/ 15 w 2099"/>
                <a:gd name="T63" fmla="*/ 10 h 702"/>
                <a:gd name="T64" fmla="*/ 16 w 2099"/>
                <a:gd name="T65" fmla="*/ 9 h 702"/>
                <a:gd name="T66" fmla="*/ 17 w 2099"/>
                <a:gd name="T67" fmla="*/ 9 h 702"/>
                <a:gd name="T68" fmla="*/ 19 w 2099"/>
                <a:gd name="T69" fmla="*/ 8 h 702"/>
                <a:gd name="T70" fmla="*/ 24 w 2099"/>
                <a:gd name="T71" fmla="*/ 7 h 702"/>
                <a:gd name="T72" fmla="*/ 28 w 2099"/>
                <a:gd name="T73" fmla="*/ 6 h 702"/>
                <a:gd name="T74" fmla="*/ 31 w 2099"/>
                <a:gd name="T75" fmla="*/ 6 h 702"/>
                <a:gd name="T76" fmla="*/ 32 w 2099"/>
                <a:gd name="T77" fmla="*/ 5 h 702"/>
                <a:gd name="T78" fmla="*/ 32 w 2099"/>
                <a:gd name="T79" fmla="*/ 3 h 702"/>
                <a:gd name="T80" fmla="*/ 32 w 2099"/>
                <a:gd name="T81" fmla="*/ 2 h 702"/>
                <a:gd name="T82" fmla="*/ 31 w 2099"/>
                <a:gd name="T83" fmla="*/ 0 h 702"/>
                <a:gd name="T84" fmla="*/ 31 w 2099"/>
                <a:gd name="T85" fmla="*/ 0 h 7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9"/>
                <a:gd name="T130" fmla="*/ 0 h 702"/>
                <a:gd name="T131" fmla="*/ 2099 w 2099"/>
                <a:gd name="T132" fmla="*/ 702 h 7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9" h="702">
                  <a:moveTo>
                    <a:pt x="2000" y="48"/>
                  </a:moveTo>
                  <a:lnTo>
                    <a:pt x="1857" y="0"/>
                  </a:lnTo>
                  <a:lnTo>
                    <a:pt x="1696" y="38"/>
                  </a:lnTo>
                  <a:lnTo>
                    <a:pt x="1521" y="154"/>
                  </a:lnTo>
                  <a:lnTo>
                    <a:pt x="1332" y="185"/>
                  </a:lnTo>
                  <a:lnTo>
                    <a:pt x="1304" y="213"/>
                  </a:lnTo>
                  <a:lnTo>
                    <a:pt x="1300" y="251"/>
                  </a:lnTo>
                  <a:lnTo>
                    <a:pt x="1232" y="209"/>
                  </a:lnTo>
                  <a:lnTo>
                    <a:pt x="1093" y="200"/>
                  </a:lnTo>
                  <a:lnTo>
                    <a:pt x="886" y="251"/>
                  </a:lnTo>
                  <a:lnTo>
                    <a:pt x="659" y="268"/>
                  </a:lnTo>
                  <a:lnTo>
                    <a:pt x="524" y="259"/>
                  </a:lnTo>
                  <a:lnTo>
                    <a:pt x="443" y="291"/>
                  </a:lnTo>
                  <a:lnTo>
                    <a:pt x="207" y="430"/>
                  </a:lnTo>
                  <a:lnTo>
                    <a:pt x="93" y="511"/>
                  </a:lnTo>
                  <a:lnTo>
                    <a:pt x="22" y="544"/>
                  </a:lnTo>
                  <a:lnTo>
                    <a:pt x="0" y="582"/>
                  </a:lnTo>
                  <a:lnTo>
                    <a:pt x="36" y="618"/>
                  </a:lnTo>
                  <a:lnTo>
                    <a:pt x="100" y="618"/>
                  </a:lnTo>
                  <a:lnTo>
                    <a:pt x="211" y="641"/>
                  </a:lnTo>
                  <a:lnTo>
                    <a:pt x="268" y="631"/>
                  </a:lnTo>
                  <a:lnTo>
                    <a:pt x="355" y="664"/>
                  </a:lnTo>
                  <a:lnTo>
                    <a:pt x="501" y="637"/>
                  </a:lnTo>
                  <a:lnTo>
                    <a:pt x="714" y="548"/>
                  </a:lnTo>
                  <a:lnTo>
                    <a:pt x="783" y="534"/>
                  </a:lnTo>
                  <a:lnTo>
                    <a:pt x="705" y="589"/>
                  </a:lnTo>
                  <a:lnTo>
                    <a:pt x="614" y="631"/>
                  </a:lnTo>
                  <a:lnTo>
                    <a:pt x="614" y="658"/>
                  </a:lnTo>
                  <a:lnTo>
                    <a:pt x="646" y="696"/>
                  </a:lnTo>
                  <a:lnTo>
                    <a:pt x="711" y="702"/>
                  </a:lnTo>
                  <a:lnTo>
                    <a:pt x="861" y="650"/>
                  </a:lnTo>
                  <a:lnTo>
                    <a:pt x="960" y="646"/>
                  </a:lnTo>
                  <a:lnTo>
                    <a:pt x="1055" y="631"/>
                  </a:lnTo>
                  <a:lnTo>
                    <a:pt x="1131" y="580"/>
                  </a:lnTo>
                  <a:lnTo>
                    <a:pt x="1268" y="557"/>
                  </a:lnTo>
                  <a:lnTo>
                    <a:pt x="1576" y="502"/>
                  </a:lnTo>
                  <a:lnTo>
                    <a:pt x="1806" y="447"/>
                  </a:lnTo>
                  <a:lnTo>
                    <a:pt x="1992" y="428"/>
                  </a:lnTo>
                  <a:lnTo>
                    <a:pt x="2051" y="361"/>
                  </a:lnTo>
                  <a:lnTo>
                    <a:pt x="2099" y="251"/>
                  </a:lnTo>
                  <a:lnTo>
                    <a:pt x="2061" y="133"/>
                  </a:lnTo>
                  <a:lnTo>
                    <a:pt x="2000" y="48"/>
                  </a:lnTo>
                  <a:close/>
                </a:path>
              </a:pathLst>
            </a:custGeom>
            <a:solidFill>
              <a:srgbClr val="FFC4B8"/>
            </a:solidFill>
            <a:ln w="9525">
              <a:noFill/>
              <a:round/>
              <a:headEnd/>
              <a:tailEnd/>
            </a:ln>
          </p:spPr>
          <p:txBody>
            <a:bodyPr/>
            <a:lstStyle/>
            <a:p>
              <a:endParaRPr lang="id-ID"/>
            </a:p>
          </p:txBody>
        </p:sp>
        <p:sp>
          <p:nvSpPr>
            <p:cNvPr id="19477" name="Freeform 19"/>
            <p:cNvSpPr>
              <a:spLocks/>
            </p:cNvSpPr>
            <p:nvPr/>
          </p:nvSpPr>
          <p:spPr bwMode="auto">
            <a:xfrm>
              <a:off x="2966" y="3779"/>
              <a:ext cx="979" cy="297"/>
            </a:xfrm>
            <a:custGeom>
              <a:avLst/>
              <a:gdLst>
                <a:gd name="T0" fmla="*/ 29 w 1956"/>
                <a:gd name="T1" fmla="*/ 0 h 593"/>
                <a:gd name="T2" fmla="*/ 26 w 1956"/>
                <a:gd name="T3" fmla="*/ 1 h 593"/>
                <a:gd name="T4" fmla="*/ 24 w 1956"/>
                <a:gd name="T5" fmla="*/ 3 h 593"/>
                <a:gd name="T6" fmla="*/ 19 w 1956"/>
                <a:gd name="T7" fmla="*/ 3 h 593"/>
                <a:gd name="T8" fmla="*/ 19 w 1956"/>
                <a:gd name="T9" fmla="*/ 4 h 593"/>
                <a:gd name="T10" fmla="*/ 19 w 1956"/>
                <a:gd name="T11" fmla="*/ 5 h 593"/>
                <a:gd name="T12" fmla="*/ 19 w 1956"/>
                <a:gd name="T13" fmla="*/ 4 h 593"/>
                <a:gd name="T14" fmla="*/ 18 w 1956"/>
                <a:gd name="T15" fmla="*/ 3 h 593"/>
                <a:gd name="T16" fmla="*/ 15 w 1956"/>
                <a:gd name="T17" fmla="*/ 3 h 593"/>
                <a:gd name="T18" fmla="*/ 12 w 1956"/>
                <a:gd name="T19" fmla="*/ 3 h 593"/>
                <a:gd name="T20" fmla="*/ 12 w 1956"/>
                <a:gd name="T21" fmla="*/ 4 h 593"/>
                <a:gd name="T22" fmla="*/ 9 w 1956"/>
                <a:gd name="T23" fmla="*/ 4 h 593"/>
                <a:gd name="T24" fmla="*/ 8 w 1956"/>
                <a:gd name="T25" fmla="*/ 4 h 593"/>
                <a:gd name="T26" fmla="*/ 7 w 1956"/>
                <a:gd name="T27" fmla="*/ 5 h 593"/>
                <a:gd name="T28" fmla="*/ 5 w 1956"/>
                <a:gd name="T29" fmla="*/ 6 h 593"/>
                <a:gd name="T30" fmla="*/ 2 w 1956"/>
                <a:gd name="T31" fmla="*/ 7 h 593"/>
                <a:gd name="T32" fmla="*/ 2 w 1956"/>
                <a:gd name="T33" fmla="*/ 8 h 593"/>
                <a:gd name="T34" fmla="*/ 1 w 1956"/>
                <a:gd name="T35" fmla="*/ 8 h 593"/>
                <a:gd name="T36" fmla="*/ 0 w 1956"/>
                <a:gd name="T37" fmla="*/ 8 h 593"/>
                <a:gd name="T38" fmla="*/ 1 w 1956"/>
                <a:gd name="T39" fmla="*/ 9 h 593"/>
                <a:gd name="T40" fmla="*/ 3 w 1956"/>
                <a:gd name="T41" fmla="*/ 9 h 593"/>
                <a:gd name="T42" fmla="*/ 4 w 1956"/>
                <a:gd name="T43" fmla="*/ 9 h 593"/>
                <a:gd name="T44" fmla="*/ 6 w 1956"/>
                <a:gd name="T45" fmla="*/ 9 h 593"/>
                <a:gd name="T46" fmla="*/ 9 w 1956"/>
                <a:gd name="T47" fmla="*/ 7 h 593"/>
                <a:gd name="T48" fmla="*/ 11 w 1956"/>
                <a:gd name="T49" fmla="*/ 7 h 593"/>
                <a:gd name="T50" fmla="*/ 10 w 1956"/>
                <a:gd name="T51" fmla="*/ 8 h 593"/>
                <a:gd name="T52" fmla="*/ 8 w 1956"/>
                <a:gd name="T53" fmla="*/ 9 h 593"/>
                <a:gd name="T54" fmla="*/ 8 w 1956"/>
                <a:gd name="T55" fmla="*/ 9 h 593"/>
                <a:gd name="T56" fmla="*/ 9 w 1956"/>
                <a:gd name="T57" fmla="*/ 10 h 593"/>
                <a:gd name="T58" fmla="*/ 10 w 1956"/>
                <a:gd name="T59" fmla="*/ 10 h 593"/>
                <a:gd name="T60" fmla="*/ 12 w 1956"/>
                <a:gd name="T61" fmla="*/ 9 h 593"/>
                <a:gd name="T62" fmla="*/ 14 w 1956"/>
                <a:gd name="T63" fmla="*/ 9 h 593"/>
                <a:gd name="T64" fmla="*/ 15 w 1956"/>
                <a:gd name="T65" fmla="*/ 9 h 593"/>
                <a:gd name="T66" fmla="*/ 16 w 1956"/>
                <a:gd name="T67" fmla="*/ 8 h 593"/>
                <a:gd name="T68" fmla="*/ 17 w 1956"/>
                <a:gd name="T69" fmla="*/ 7 h 593"/>
                <a:gd name="T70" fmla="*/ 19 w 1956"/>
                <a:gd name="T71" fmla="*/ 7 h 593"/>
                <a:gd name="T72" fmla="*/ 22 w 1956"/>
                <a:gd name="T73" fmla="*/ 6 h 593"/>
                <a:gd name="T74" fmla="*/ 23 w 1956"/>
                <a:gd name="T75" fmla="*/ 5 h 593"/>
                <a:gd name="T76" fmla="*/ 28 w 1956"/>
                <a:gd name="T77" fmla="*/ 4 h 593"/>
                <a:gd name="T78" fmla="*/ 31 w 1956"/>
                <a:gd name="T79" fmla="*/ 3 h 593"/>
                <a:gd name="T80" fmla="*/ 31 w 1956"/>
                <a:gd name="T81" fmla="*/ 2 h 593"/>
                <a:gd name="T82" fmla="*/ 30 w 1956"/>
                <a:gd name="T83" fmla="*/ 3 h 593"/>
                <a:gd name="T84" fmla="*/ 30 w 1956"/>
                <a:gd name="T85" fmla="*/ 1 h 593"/>
                <a:gd name="T86" fmla="*/ 29 w 1956"/>
                <a:gd name="T87" fmla="*/ 0 h 593"/>
                <a:gd name="T88" fmla="*/ 29 w 195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6"/>
                <a:gd name="T136" fmla="*/ 0 h 593"/>
                <a:gd name="T137" fmla="*/ 1956 w 195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6" h="593">
                  <a:moveTo>
                    <a:pt x="1846" y="0"/>
                  </a:moveTo>
                  <a:lnTo>
                    <a:pt x="1646" y="59"/>
                  </a:lnTo>
                  <a:lnTo>
                    <a:pt x="1485" y="133"/>
                  </a:lnTo>
                  <a:lnTo>
                    <a:pt x="1199" y="160"/>
                  </a:lnTo>
                  <a:lnTo>
                    <a:pt x="1203" y="241"/>
                  </a:lnTo>
                  <a:lnTo>
                    <a:pt x="1184" y="285"/>
                  </a:lnTo>
                  <a:lnTo>
                    <a:pt x="1173" y="228"/>
                  </a:lnTo>
                  <a:lnTo>
                    <a:pt x="1118" y="186"/>
                  </a:lnTo>
                  <a:lnTo>
                    <a:pt x="905" y="179"/>
                  </a:lnTo>
                  <a:lnTo>
                    <a:pt x="718" y="186"/>
                  </a:lnTo>
                  <a:lnTo>
                    <a:pt x="720" y="238"/>
                  </a:lnTo>
                  <a:lnTo>
                    <a:pt x="549" y="215"/>
                  </a:lnTo>
                  <a:lnTo>
                    <a:pt x="511" y="221"/>
                  </a:lnTo>
                  <a:lnTo>
                    <a:pt x="443" y="274"/>
                  </a:lnTo>
                  <a:lnTo>
                    <a:pt x="285" y="331"/>
                  </a:lnTo>
                  <a:lnTo>
                    <a:pt x="121" y="409"/>
                  </a:lnTo>
                  <a:lnTo>
                    <a:pt x="98" y="460"/>
                  </a:lnTo>
                  <a:lnTo>
                    <a:pt x="2" y="468"/>
                  </a:lnTo>
                  <a:lnTo>
                    <a:pt x="0" y="506"/>
                  </a:lnTo>
                  <a:lnTo>
                    <a:pt x="64" y="536"/>
                  </a:lnTo>
                  <a:lnTo>
                    <a:pt x="131" y="519"/>
                  </a:lnTo>
                  <a:lnTo>
                    <a:pt x="235" y="568"/>
                  </a:lnTo>
                  <a:lnTo>
                    <a:pt x="327" y="551"/>
                  </a:lnTo>
                  <a:lnTo>
                    <a:pt x="576" y="445"/>
                  </a:lnTo>
                  <a:lnTo>
                    <a:pt x="675" y="428"/>
                  </a:lnTo>
                  <a:lnTo>
                    <a:pt x="604" y="496"/>
                  </a:lnTo>
                  <a:lnTo>
                    <a:pt x="494" y="538"/>
                  </a:lnTo>
                  <a:lnTo>
                    <a:pt x="494" y="570"/>
                  </a:lnTo>
                  <a:lnTo>
                    <a:pt x="545" y="593"/>
                  </a:lnTo>
                  <a:lnTo>
                    <a:pt x="614" y="593"/>
                  </a:lnTo>
                  <a:lnTo>
                    <a:pt x="749" y="546"/>
                  </a:lnTo>
                  <a:lnTo>
                    <a:pt x="857" y="547"/>
                  </a:lnTo>
                  <a:lnTo>
                    <a:pt x="945" y="513"/>
                  </a:lnTo>
                  <a:lnTo>
                    <a:pt x="1019" y="477"/>
                  </a:lnTo>
                  <a:lnTo>
                    <a:pt x="1076" y="445"/>
                  </a:lnTo>
                  <a:lnTo>
                    <a:pt x="1215" y="409"/>
                  </a:lnTo>
                  <a:lnTo>
                    <a:pt x="1346" y="331"/>
                  </a:lnTo>
                  <a:lnTo>
                    <a:pt x="1443" y="293"/>
                  </a:lnTo>
                  <a:lnTo>
                    <a:pt x="1758" y="247"/>
                  </a:lnTo>
                  <a:lnTo>
                    <a:pt x="1956" y="192"/>
                  </a:lnTo>
                  <a:lnTo>
                    <a:pt x="1947" y="101"/>
                  </a:lnTo>
                  <a:lnTo>
                    <a:pt x="1876" y="133"/>
                  </a:lnTo>
                  <a:lnTo>
                    <a:pt x="1882" y="44"/>
                  </a:lnTo>
                  <a:lnTo>
                    <a:pt x="1846" y="0"/>
                  </a:lnTo>
                  <a:close/>
                </a:path>
              </a:pathLst>
            </a:custGeom>
            <a:solidFill>
              <a:srgbClr val="FFD6C9"/>
            </a:solidFill>
            <a:ln w="9525">
              <a:noFill/>
              <a:round/>
              <a:headEnd/>
              <a:tailEnd/>
            </a:ln>
          </p:spPr>
          <p:txBody>
            <a:bodyPr/>
            <a:lstStyle/>
            <a:p>
              <a:endParaRPr lang="id-ID"/>
            </a:p>
          </p:txBody>
        </p:sp>
        <p:sp>
          <p:nvSpPr>
            <p:cNvPr id="19478" name="Freeform 20"/>
            <p:cNvSpPr>
              <a:spLocks/>
            </p:cNvSpPr>
            <p:nvPr/>
          </p:nvSpPr>
          <p:spPr bwMode="auto">
            <a:xfrm>
              <a:off x="2987" y="3865"/>
              <a:ext cx="213" cy="121"/>
            </a:xfrm>
            <a:custGeom>
              <a:avLst/>
              <a:gdLst>
                <a:gd name="T0" fmla="*/ 0 w 426"/>
                <a:gd name="T1" fmla="*/ 4 h 241"/>
                <a:gd name="T2" fmla="*/ 1 w 426"/>
                <a:gd name="T3" fmla="*/ 3 h 241"/>
                <a:gd name="T4" fmla="*/ 3 w 426"/>
                <a:gd name="T5" fmla="*/ 3 h 241"/>
                <a:gd name="T6" fmla="*/ 6 w 426"/>
                <a:gd name="T7" fmla="*/ 0 h 241"/>
                <a:gd name="T8" fmla="*/ 7 w 426"/>
                <a:gd name="T9" fmla="*/ 0 h 241"/>
                <a:gd name="T10" fmla="*/ 7 w 426"/>
                <a:gd name="T11" fmla="*/ 1 h 241"/>
                <a:gd name="T12" fmla="*/ 5 w 426"/>
                <a:gd name="T13" fmla="*/ 3 h 241"/>
                <a:gd name="T14" fmla="*/ 2 w 426"/>
                <a:gd name="T15" fmla="*/ 4 h 241"/>
                <a:gd name="T16" fmla="*/ 1 w 426"/>
                <a:gd name="T17" fmla="*/ 4 h 241"/>
                <a:gd name="T18" fmla="*/ 0 w 426"/>
                <a:gd name="T19" fmla="*/ 4 h 241"/>
                <a:gd name="T20" fmla="*/ 0 w 426"/>
                <a:gd name="T21" fmla="*/ 4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241"/>
                <a:gd name="T35" fmla="*/ 426 w 426"/>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241">
                  <a:moveTo>
                    <a:pt x="0" y="241"/>
                  </a:moveTo>
                  <a:lnTo>
                    <a:pt x="23" y="190"/>
                  </a:lnTo>
                  <a:lnTo>
                    <a:pt x="134" y="129"/>
                  </a:lnTo>
                  <a:lnTo>
                    <a:pt x="337" y="0"/>
                  </a:lnTo>
                  <a:lnTo>
                    <a:pt x="396" y="0"/>
                  </a:lnTo>
                  <a:lnTo>
                    <a:pt x="426" y="25"/>
                  </a:lnTo>
                  <a:lnTo>
                    <a:pt x="265" y="129"/>
                  </a:lnTo>
                  <a:lnTo>
                    <a:pt x="97" y="203"/>
                  </a:lnTo>
                  <a:lnTo>
                    <a:pt x="33" y="236"/>
                  </a:lnTo>
                  <a:lnTo>
                    <a:pt x="0" y="241"/>
                  </a:lnTo>
                  <a:close/>
                </a:path>
              </a:pathLst>
            </a:custGeom>
            <a:solidFill>
              <a:srgbClr val="FFD6C9"/>
            </a:solidFill>
            <a:ln w="9525">
              <a:noFill/>
              <a:round/>
              <a:headEnd/>
              <a:tailEnd/>
            </a:ln>
          </p:spPr>
          <p:txBody>
            <a:bodyPr/>
            <a:lstStyle/>
            <a:p>
              <a:endParaRPr lang="id-ID"/>
            </a:p>
          </p:txBody>
        </p:sp>
        <p:sp>
          <p:nvSpPr>
            <p:cNvPr id="19479" name="Freeform 21"/>
            <p:cNvSpPr>
              <a:spLocks/>
            </p:cNvSpPr>
            <p:nvPr/>
          </p:nvSpPr>
          <p:spPr bwMode="auto">
            <a:xfrm>
              <a:off x="2916" y="3995"/>
              <a:ext cx="40" cy="41"/>
            </a:xfrm>
            <a:custGeom>
              <a:avLst/>
              <a:gdLst>
                <a:gd name="T0" fmla="*/ 1 w 80"/>
                <a:gd name="T1" fmla="*/ 2 h 81"/>
                <a:gd name="T2" fmla="*/ 0 w 80"/>
                <a:gd name="T3" fmla="*/ 1 h 81"/>
                <a:gd name="T4" fmla="*/ 1 w 80"/>
                <a:gd name="T5" fmla="*/ 1 h 81"/>
                <a:gd name="T6" fmla="*/ 1 w 80"/>
                <a:gd name="T7" fmla="*/ 0 h 81"/>
                <a:gd name="T8" fmla="*/ 1 w 80"/>
                <a:gd name="T9" fmla="*/ 1 h 81"/>
                <a:gd name="T10" fmla="*/ 1 w 80"/>
                <a:gd name="T11" fmla="*/ 2 h 81"/>
                <a:gd name="T12" fmla="*/ 1 w 80"/>
                <a:gd name="T13" fmla="*/ 2 h 81"/>
                <a:gd name="T14" fmla="*/ 1 w 80"/>
                <a:gd name="T15" fmla="*/ 2 h 8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1"/>
                <a:gd name="T26" fmla="*/ 80 w 80"/>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1">
                  <a:moveTo>
                    <a:pt x="26" y="77"/>
                  </a:moveTo>
                  <a:lnTo>
                    <a:pt x="0" y="49"/>
                  </a:lnTo>
                  <a:lnTo>
                    <a:pt x="6" y="28"/>
                  </a:lnTo>
                  <a:lnTo>
                    <a:pt x="51" y="0"/>
                  </a:lnTo>
                  <a:lnTo>
                    <a:pt x="80" y="13"/>
                  </a:lnTo>
                  <a:lnTo>
                    <a:pt x="64" y="81"/>
                  </a:lnTo>
                  <a:lnTo>
                    <a:pt x="26" y="77"/>
                  </a:lnTo>
                  <a:close/>
                </a:path>
              </a:pathLst>
            </a:custGeom>
            <a:solidFill>
              <a:srgbClr val="FFD6C9"/>
            </a:solidFill>
            <a:ln w="9525">
              <a:noFill/>
              <a:round/>
              <a:headEnd/>
              <a:tailEnd/>
            </a:ln>
          </p:spPr>
          <p:txBody>
            <a:bodyPr/>
            <a:lstStyle/>
            <a:p>
              <a:endParaRPr lang="id-ID"/>
            </a:p>
          </p:txBody>
        </p:sp>
        <p:sp>
          <p:nvSpPr>
            <p:cNvPr id="19480" name="Freeform 22"/>
            <p:cNvSpPr>
              <a:spLocks/>
            </p:cNvSpPr>
            <p:nvPr/>
          </p:nvSpPr>
          <p:spPr bwMode="auto">
            <a:xfrm>
              <a:off x="2835" y="2674"/>
              <a:ext cx="176" cy="366"/>
            </a:xfrm>
            <a:custGeom>
              <a:avLst/>
              <a:gdLst>
                <a:gd name="T0" fmla="*/ 1 w 352"/>
                <a:gd name="T1" fmla="*/ 0 h 732"/>
                <a:gd name="T2" fmla="*/ 3 w 352"/>
                <a:gd name="T3" fmla="*/ 1 h 732"/>
                <a:gd name="T4" fmla="*/ 6 w 352"/>
                <a:gd name="T5" fmla="*/ 5 h 732"/>
                <a:gd name="T6" fmla="*/ 6 w 352"/>
                <a:gd name="T7" fmla="*/ 7 h 732"/>
                <a:gd name="T8" fmla="*/ 5 w 352"/>
                <a:gd name="T9" fmla="*/ 11 h 732"/>
                <a:gd name="T10" fmla="*/ 0 w 352"/>
                <a:gd name="T11" fmla="*/ 1 h 732"/>
                <a:gd name="T12" fmla="*/ 1 w 352"/>
                <a:gd name="T13" fmla="*/ 0 h 732"/>
                <a:gd name="T14" fmla="*/ 1 w 352"/>
                <a:gd name="T15" fmla="*/ 0 h 732"/>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732"/>
                <a:gd name="T26" fmla="*/ 352 w 352"/>
                <a:gd name="T27" fmla="*/ 732 h 7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732">
                  <a:moveTo>
                    <a:pt x="38" y="0"/>
                  </a:moveTo>
                  <a:lnTo>
                    <a:pt x="147" y="113"/>
                  </a:lnTo>
                  <a:lnTo>
                    <a:pt x="352" y="268"/>
                  </a:lnTo>
                  <a:lnTo>
                    <a:pt x="344" y="506"/>
                  </a:lnTo>
                  <a:lnTo>
                    <a:pt x="318" y="732"/>
                  </a:lnTo>
                  <a:lnTo>
                    <a:pt x="0" y="78"/>
                  </a:lnTo>
                  <a:lnTo>
                    <a:pt x="38" y="0"/>
                  </a:lnTo>
                  <a:close/>
                </a:path>
              </a:pathLst>
            </a:custGeom>
            <a:solidFill>
              <a:srgbClr val="F59E92"/>
            </a:solidFill>
            <a:ln w="9525">
              <a:noFill/>
              <a:round/>
              <a:headEnd/>
              <a:tailEnd/>
            </a:ln>
          </p:spPr>
          <p:txBody>
            <a:bodyPr/>
            <a:lstStyle/>
            <a:p>
              <a:endParaRPr lang="id-ID"/>
            </a:p>
          </p:txBody>
        </p:sp>
        <p:sp>
          <p:nvSpPr>
            <p:cNvPr id="19481" name="Freeform 23"/>
            <p:cNvSpPr>
              <a:spLocks/>
            </p:cNvSpPr>
            <p:nvPr/>
          </p:nvSpPr>
          <p:spPr bwMode="auto">
            <a:xfrm>
              <a:off x="2207" y="2615"/>
              <a:ext cx="382" cy="534"/>
            </a:xfrm>
            <a:custGeom>
              <a:avLst/>
              <a:gdLst>
                <a:gd name="T0" fmla="*/ 4 w 765"/>
                <a:gd name="T1" fmla="*/ 0 h 1068"/>
                <a:gd name="T2" fmla="*/ 3 w 765"/>
                <a:gd name="T3" fmla="*/ 1 h 1068"/>
                <a:gd name="T4" fmla="*/ 1 w 765"/>
                <a:gd name="T5" fmla="*/ 1 h 1068"/>
                <a:gd name="T6" fmla="*/ 0 w 765"/>
                <a:gd name="T7" fmla="*/ 1 h 1068"/>
                <a:gd name="T8" fmla="*/ 0 w 765"/>
                <a:gd name="T9" fmla="*/ 2 h 1068"/>
                <a:gd name="T10" fmla="*/ 0 w 765"/>
                <a:gd name="T11" fmla="*/ 3 h 1068"/>
                <a:gd name="T12" fmla="*/ 2 w 765"/>
                <a:gd name="T13" fmla="*/ 5 h 1068"/>
                <a:gd name="T14" fmla="*/ 4 w 765"/>
                <a:gd name="T15" fmla="*/ 7 h 1068"/>
                <a:gd name="T16" fmla="*/ 9 w 765"/>
                <a:gd name="T17" fmla="*/ 11 h 1068"/>
                <a:gd name="T18" fmla="*/ 10 w 765"/>
                <a:gd name="T19" fmla="*/ 12 h 1068"/>
                <a:gd name="T20" fmla="*/ 10 w 765"/>
                <a:gd name="T21" fmla="*/ 14 h 1068"/>
                <a:gd name="T22" fmla="*/ 9 w 765"/>
                <a:gd name="T23" fmla="*/ 17 h 1068"/>
                <a:gd name="T24" fmla="*/ 11 w 765"/>
                <a:gd name="T25" fmla="*/ 14 h 1068"/>
                <a:gd name="T26" fmla="*/ 11 w 765"/>
                <a:gd name="T27" fmla="*/ 10 h 1068"/>
                <a:gd name="T28" fmla="*/ 5 w 765"/>
                <a:gd name="T29" fmla="*/ 2 h 1068"/>
                <a:gd name="T30" fmla="*/ 4 w 765"/>
                <a:gd name="T31" fmla="*/ 2 h 1068"/>
                <a:gd name="T32" fmla="*/ 4 w 765"/>
                <a:gd name="T33" fmla="*/ 2 h 1068"/>
                <a:gd name="T34" fmla="*/ 4 w 765"/>
                <a:gd name="T35" fmla="*/ 1 h 1068"/>
                <a:gd name="T36" fmla="*/ 4 w 765"/>
                <a:gd name="T37" fmla="*/ 0 h 1068"/>
                <a:gd name="T38" fmla="*/ 4 w 765"/>
                <a:gd name="T39" fmla="*/ 0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5"/>
                <a:gd name="T61" fmla="*/ 0 h 1068"/>
                <a:gd name="T62" fmla="*/ 765 w 765"/>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5" h="1068">
                  <a:moveTo>
                    <a:pt x="265" y="0"/>
                  </a:moveTo>
                  <a:lnTo>
                    <a:pt x="210" y="34"/>
                  </a:lnTo>
                  <a:lnTo>
                    <a:pt x="92" y="34"/>
                  </a:lnTo>
                  <a:lnTo>
                    <a:pt x="0" y="112"/>
                  </a:lnTo>
                  <a:lnTo>
                    <a:pt x="12" y="167"/>
                  </a:lnTo>
                  <a:lnTo>
                    <a:pt x="46" y="210"/>
                  </a:lnTo>
                  <a:lnTo>
                    <a:pt x="137" y="380"/>
                  </a:lnTo>
                  <a:lnTo>
                    <a:pt x="297" y="479"/>
                  </a:lnTo>
                  <a:lnTo>
                    <a:pt x="618" y="752"/>
                  </a:lnTo>
                  <a:lnTo>
                    <a:pt x="654" y="819"/>
                  </a:lnTo>
                  <a:lnTo>
                    <a:pt x="664" y="906"/>
                  </a:lnTo>
                  <a:lnTo>
                    <a:pt x="586" y="1068"/>
                  </a:lnTo>
                  <a:lnTo>
                    <a:pt x="765" y="910"/>
                  </a:lnTo>
                  <a:lnTo>
                    <a:pt x="751" y="659"/>
                  </a:lnTo>
                  <a:lnTo>
                    <a:pt x="362" y="150"/>
                  </a:lnTo>
                  <a:lnTo>
                    <a:pt x="308" y="163"/>
                  </a:lnTo>
                  <a:lnTo>
                    <a:pt x="282" y="138"/>
                  </a:lnTo>
                  <a:lnTo>
                    <a:pt x="297" y="93"/>
                  </a:lnTo>
                  <a:lnTo>
                    <a:pt x="265" y="0"/>
                  </a:lnTo>
                  <a:close/>
                </a:path>
              </a:pathLst>
            </a:custGeom>
            <a:solidFill>
              <a:srgbClr val="F59E92"/>
            </a:solidFill>
            <a:ln w="9525">
              <a:noFill/>
              <a:round/>
              <a:headEnd/>
              <a:tailEnd/>
            </a:ln>
          </p:spPr>
          <p:txBody>
            <a:bodyPr/>
            <a:lstStyle/>
            <a:p>
              <a:endParaRPr lang="id-ID"/>
            </a:p>
          </p:txBody>
        </p:sp>
        <p:sp>
          <p:nvSpPr>
            <p:cNvPr id="19482" name="Freeform 24"/>
            <p:cNvSpPr>
              <a:spLocks/>
            </p:cNvSpPr>
            <p:nvPr/>
          </p:nvSpPr>
          <p:spPr bwMode="auto">
            <a:xfrm>
              <a:off x="2616" y="2682"/>
              <a:ext cx="390" cy="838"/>
            </a:xfrm>
            <a:custGeom>
              <a:avLst/>
              <a:gdLst>
                <a:gd name="T0" fmla="*/ 8 w 779"/>
                <a:gd name="T1" fmla="*/ 0 h 1675"/>
                <a:gd name="T2" fmla="*/ 10 w 779"/>
                <a:gd name="T3" fmla="*/ 3 h 1675"/>
                <a:gd name="T4" fmla="*/ 11 w 779"/>
                <a:gd name="T5" fmla="*/ 4 h 1675"/>
                <a:gd name="T6" fmla="*/ 13 w 779"/>
                <a:gd name="T7" fmla="*/ 6 h 1675"/>
                <a:gd name="T8" fmla="*/ 13 w 779"/>
                <a:gd name="T9" fmla="*/ 10 h 1675"/>
                <a:gd name="T10" fmla="*/ 12 w 779"/>
                <a:gd name="T11" fmla="*/ 17 h 1675"/>
                <a:gd name="T12" fmla="*/ 11 w 779"/>
                <a:gd name="T13" fmla="*/ 21 h 1675"/>
                <a:gd name="T14" fmla="*/ 10 w 779"/>
                <a:gd name="T15" fmla="*/ 22 h 1675"/>
                <a:gd name="T16" fmla="*/ 6 w 779"/>
                <a:gd name="T17" fmla="*/ 27 h 1675"/>
                <a:gd name="T18" fmla="*/ 5 w 779"/>
                <a:gd name="T19" fmla="*/ 25 h 1675"/>
                <a:gd name="T20" fmla="*/ 2 w 779"/>
                <a:gd name="T21" fmla="*/ 23 h 1675"/>
                <a:gd name="T22" fmla="*/ 0 w 779"/>
                <a:gd name="T23" fmla="*/ 20 h 1675"/>
                <a:gd name="T24" fmla="*/ 8 w 779"/>
                <a:gd name="T25" fmla="*/ 0 h 1675"/>
                <a:gd name="T26" fmla="*/ 8 w 779"/>
                <a:gd name="T27" fmla="*/ 0 h 16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9"/>
                <a:gd name="T43" fmla="*/ 0 h 1675"/>
                <a:gd name="T44" fmla="*/ 779 w 779"/>
                <a:gd name="T45" fmla="*/ 1675 h 16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9" h="1675">
                  <a:moveTo>
                    <a:pt x="494" y="0"/>
                  </a:moveTo>
                  <a:lnTo>
                    <a:pt x="587" y="143"/>
                  </a:lnTo>
                  <a:lnTo>
                    <a:pt x="703" y="223"/>
                  </a:lnTo>
                  <a:lnTo>
                    <a:pt x="776" y="350"/>
                  </a:lnTo>
                  <a:lnTo>
                    <a:pt x="779" y="586"/>
                  </a:lnTo>
                  <a:lnTo>
                    <a:pt x="730" y="1057"/>
                  </a:lnTo>
                  <a:lnTo>
                    <a:pt x="658" y="1285"/>
                  </a:lnTo>
                  <a:lnTo>
                    <a:pt x="584" y="1403"/>
                  </a:lnTo>
                  <a:lnTo>
                    <a:pt x="344" y="1675"/>
                  </a:lnTo>
                  <a:lnTo>
                    <a:pt x="258" y="1582"/>
                  </a:lnTo>
                  <a:lnTo>
                    <a:pt x="103" y="1434"/>
                  </a:lnTo>
                  <a:lnTo>
                    <a:pt x="0" y="1263"/>
                  </a:lnTo>
                  <a:lnTo>
                    <a:pt x="494" y="0"/>
                  </a:lnTo>
                  <a:close/>
                </a:path>
              </a:pathLst>
            </a:custGeom>
            <a:solidFill>
              <a:srgbClr val="FFB5A8"/>
            </a:solidFill>
            <a:ln w="9525">
              <a:noFill/>
              <a:round/>
              <a:headEnd/>
              <a:tailEnd/>
            </a:ln>
          </p:spPr>
          <p:txBody>
            <a:bodyPr/>
            <a:lstStyle/>
            <a:p>
              <a:endParaRPr lang="id-ID"/>
            </a:p>
          </p:txBody>
        </p:sp>
        <p:sp>
          <p:nvSpPr>
            <p:cNvPr id="19483" name="Freeform 25"/>
            <p:cNvSpPr>
              <a:spLocks/>
            </p:cNvSpPr>
            <p:nvPr/>
          </p:nvSpPr>
          <p:spPr bwMode="auto">
            <a:xfrm>
              <a:off x="2030" y="2632"/>
              <a:ext cx="568" cy="1290"/>
            </a:xfrm>
            <a:custGeom>
              <a:avLst/>
              <a:gdLst>
                <a:gd name="T0" fmla="*/ 9 w 1137"/>
                <a:gd name="T1" fmla="*/ 3 h 2579"/>
                <a:gd name="T2" fmla="*/ 10 w 1137"/>
                <a:gd name="T3" fmla="*/ 3 h 2579"/>
                <a:gd name="T4" fmla="*/ 10 w 1137"/>
                <a:gd name="T5" fmla="*/ 2 h 2579"/>
                <a:gd name="T6" fmla="*/ 11 w 1137"/>
                <a:gd name="T7" fmla="*/ 2 h 2579"/>
                <a:gd name="T8" fmla="*/ 11 w 1137"/>
                <a:gd name="T9" fmla="*/ 1 h 2579"/>
                <a:gd name="T10" fmla="*/ 11 w 1137"/>
                <a:gd name="T11" fmla="*/ 1 h 2579"/>
                <a:gd name="T12" fmla="*/ 12 w 1137"/>
                <a:gd name="T13" fmla="*/ 0 h 2579"/>
                <a:gd name="T14" fmla="*/ 13 w 1137"/>
                <a:gd name="T15" fmla="*/ 3 h 2579"/>
                <a:gd name="T16" fmla="*/ 16 w 1137"/>
                <a:gd name="T17" fmla="*/ 8 h 2579"/>
                <a:gd name="T18" fmla="*/ 17 w 1137"/>
                <a:gd name="T19" fmla="*/ 15 h 2579"/>
                <a:gd name="T20" fmla="*/ 15 w 1137"/>
                <a:gd name="T21" fmla="*/ 24 h 2579"/>
                <a:gd name="T22" fmla="*/ 7 w 1137"/>
                <a:gd name="T23" fmla="*/ 41 h 2579"/>
                <a:gd name="T24" fmla="*/ 5 w 1137"/>
                <a:gd name="T25" fmla="*/ 41 h 2579"/>
                <a:gd name="T26" fmla="*/ 4 w 1137"/>
                <a:gd name="T27" fmla="*/ 40 h 2579"/>
                <a:gd name="T28" fmla="*/ 2 w 1137"/>
                <a:gd name="T29" fmla="*/ 39 h 2579"/>
                <a:gd name="T30" fmla="*/ 1 w 1137"/>
                <a:gd name="T31" fmla="*/ 36 h 2579"/>
                <a:gd name="T32" fmla="*/ 0 w 1137"/>
                <a:gd name="T33" fmla="*/ 34 h 2579"/>
                <a:gd name="T34" fmla="*/ 0 w 1137"/>
                <a:gd name="T35" fmla="*/ 30 h 2579"/>
                <a:gd name="T36" fmla="*/ 1 w 1137"/>
                <a:gd name="T37" fmla="*/ 29 h 2579"/>
                <a:gd name="T38" fmla="*/ 3 w 1137"/>
                <a:gd name="T39" fmla="*/ 29 h 2579"/>
                <a:gd name="T40" fmla="*/ 4 w 1137"/>
                <a:gd name="T41" fmla="*/ 28 h 2579"/>
                <a:gd name="T42" fmla="*/ 7 w 1137"/>
                <a:gd name="T43" fmla="*/ 26 h 2579"/>
                <a:gd name="T44" fmla="*/ 9 w 1137"/>
                <a:gd name="T45" fmla="*/ 23 h 2579"/>
                <a:gd name="T46" fmla="*/ 11 w 1137"/>
                <a:gd name="T47" fmla="*/ 21 h 2579"/>
                <a:gd name="T48" fmla="*/ 14 w 1137"/>
                <a:gd name="T49" fmla="*/ 17 h 2579"/>
                <a:gd name="T50" fmla="*/ 15 w 1137"/>
                <a:gd name="T51" fmla="*/ 16 h 2579"/>
                <a:gd name="T52" fmla="*/ 15 w 1137"/>
                <a:gd name="T53" fmla="*/ 14 h 2579"/>
                <a:gd name="T54" fmla="*/ 16 w 1137"/>
                <a:gd name="T55" fmla="*/ 12 h 2579"/>
                <a:gd name="T56" fmla="*/ 13 w 1137"/>
                <a:gd name="T57" fmla="*/ 9 h 2579"/>
                <a:gd name="T58" fmla="*/ 11 w 1137"/>
                <a:gd name="T59" fmla="*/ 8 h 2579"/>
                <a:gd name="T60" fmla="*/ 9 w 1137"/>
                <a:gd name="T61" fmla="*/ 7 h 2579"/>
                <a:gd name="T62" fmla="*/ 7 w 1137"/>
                <a:gd name="T63" fmla="*/ 6 h 2579"/>
                <a:gd name="T64" fmla="*/ 6 w 1137"/>
                <a:gd name="T65" fmla="*/ 3 h 2579"/>
                <a:gd name="T66" fmla="*/ 6 w 1137"/>
                <a:gd name="T67" fmla="*/ 2 h 2579"/>
                <a:gd name="T68" fmla="*/ 7 w 1137"/>
                <a:gd name="T69" fmla="*/ 2 h 2579"/>
                <a:gd name="T70" fmla="*/ 8 w 1137"/>
                <a:gd name="T71" fmla="*/ 3 h 2579"/>
                <a:gd name="T72" fmla="*/ 9 w 1137"/>
                <a:gd name="T73" fmla="*/ 3 h 2579"/>
                <a:gd name="T74" fmla="*/ 9 w 1137"/>
                <a:gd name="T75" fmla="*/ 3 h 25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7"/>
                <a:gd name="T115" fmla="*/ 0 h 2579"/>
                <a:gd name="T116" fmla="*/ 1137 w 1137"/>
                <a:gd name="T117" fmla="*/ 2579 h 25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7" h="2579">
                  <a:moveTo>
                    <a:pt x="593" y="171"/>
                  </a:moveTo>
                  <a:lnTo>
                    <a:pt x="675" y="167"/>
                  </a:lnTo>
                  <a:lnTo>
                    <a:pt x="703" y="116"/>
                  </a:lnTo>
                  <a:lnTo>
                    <a:pt x="751" y="87"/>
                  </a:lnTo>
                  <a:lnTo>
                    <a:pt x="758" y="59"/>
                  </a:lnTo>
                  <a:lnTo>
                    <a:pt x="762" y="2"/>
                  </a:lnTo>
                  <a:lnTo>
                    <a:pt x="817" y="0"/>
                  </a:lnTo>
                  <a:lnTo>
                    <a:pt x="844" y="176"/>
                  </a:lnTo>
                  <a:lnTo>
                    <a:pt x="1084" y="498"/>
                  </a:lnTo>
                  <a:lnTo>
                    <a:pt x="1137" y="912"/>
                  </a:lnTo>
                  <a:lnTo>
                    <a:pt x="1019" y="1534"/>
                  </a:lnTo>
                  <a:lnTo>
                    <a:pt x="490" y="2579"/>
                  </a:lnTo>
                  <a:lnTo>
                    <a:pt x="342" y="2579"/>
                  </a:lnTo>
                  <a:lnTo>
                    <a:pt x="264" y="2556"/>
                  </a:lnTo>
                  <a:lnTo>
                    <a:pt x="178" y="2465"/>
                  </a:lnTo>
                  <a:lnTo>
                    <a:pt x="80" y="2266"/>
                  </a:lnTo>
                  <a:lnTo>
                    <a:pt x="5" y="2134"/>
                  </a:lnTo>
                  <a:lnTo>
                    <a:pt x="0" y="1914"/>
                  </a:lnTo>
                  <a:lnTo>
                    <a:pt x="91" y="1830"/>
                  </a:lnTo>
                  <a:lnTo>
                    <a:pt x="220" y="1838"/>
                  </a:lnTo>
                  <a:lnTo>
                    <a:pt x="266" y="1777"/>
                  </a:lnTo>
                  <a:lnTo>
                    <a:pt x="498" y="1638"/>
                  </a:lnTo>
                  <a:lnTo>
                    <a:pt x="639" y="1431"/>
                  </a:lnTo>
                  <a:lnTo>
                    <a:pt x="741" y="1288"/>
                  </a:lnTo>
                  <a:lnTo>
                    <a:pt x="903" y="1076"/>
                  </a:lnTo>
                  <a:lnTo>
                    <a:pt x="969" y="965"/>
                  </a:lnTo>
                  <a:lnTo>
                    <a:pt x="1011" y="849"/>
                  </a:lnTo>
                  <a:lnTo>
                    <a:pt x="1034" y="718"/>
                  </a:lnTo>
                  <a:lnTo>
                    <a:pt x="863" y="574"/>
                  </a:lnTo>
                  <a:lnTo>
                    <a:pt x="713" y="454"/>
                  </a:lnTo>
                  <a:lnTo>
                    <a:pt x="625" y="418"/>
                  </a:lnTo>
                  <a:lnTo>
                    <a:pt x="504" y="323"/>
                  </a:lnTo>
                  <a:lnTo>
                    <a:pt x="405" y="154"/>
                  </a:lnTo>
                  <a:lnTo>
                    <a:pt x="390" y="74"/>
                  </a:lnTo>
                  <a:lnTo>
                    <a:pt x="488" y="104"/>
                  </a:lnTo>
                  <a:lnTo>
                    <a:pt x="570" y="154"/>
                  </a:lnTo>
                  <a:lnTo>
                    <a:pt x="593" y="171"/>
                  </a:lnTo>
                  <a:close/>
                </a:path>
              </a:pathLst>
            </a:custGeom>
            <a:solidFill>
              <a:srgbClr val="FFB5A8"/>
            </a:solidFill>
            <a:ln w="9525">
              <a:noFill/>
              <a:round/>
              <a:headEnd/>
              <a:tailEnd/>
            </a:ln>
          </p:spPr>
          <p:txBody>
            <a:bodyPr/>
            <a:lstStyle/>
            <a:p>
              <a:endParaRPr lang="id-ID"/>
            </a:p>
          </p:txBody>
        </p:sp>
        <p:sp>
          <p:nvSpPr>
            <p:cNvPr id="19484" name="Freeform 26"/>
            <p:cNvSpPr>
              <a:spLocks/>
            </p:cNvSpPr>
            <p:nvPr/>
          </p:nvSpPr>
          <p:spPr bwMode="auto">
            <a:xfrm>
              <a:off x="2290" y="2262"/>
              <a:ext cx="513" cy="653"/>
            </a:xfrm>
            <a:custGeom>
              <a:avLst/>
              <a:gdLst>
                <a:gd name="T0" fmla="*/ 14 w 1025"/>
                <a:gd name="T1" fmla="*/ 0 h 1306"/>
                <a:gd name="T2" fmla="*/ 14 w 1025"/>
                <a:gd name="T3" fmla="*/ 1 h 1306"/>
                <a:gd name="T4" fmla="*/ 15 w 1025"/>
                <a:gd name="T5" fmla="*/ 1 h 1306"/>
                <a:gd name="T6" fmla="*/ 15 w 1025"/>
                <a:gd name="T7" fmla="*/ 3 h 1306"/>
                <a:gd name="T8" fmla="*/ 15 w 1025"/>
                <a:gd name="T9" fmla="*/ 3 h 1306"/>
                <a:gd name="T10" fmla="*/ 12 w 1025"/>
                <a:gd name="T11" fmla="*/ 3 h 1306"/>
                <a:gd name="T12" fmla="*/ 9 w 1025"/>
                <a:gd name="T13" fmla="*/ 5 h 1306"/>
                <a:gd name="T14" fmla="*/ 8 w 1025"/>
                <a:gd name="T15" fmla="*/ 5 h 1306"/>
                <a:gd name="T16" fmla="*/ 7 w 1025"/>
                <a:gd name="T17" fmla="*/ 7 h 1306"/>
                <a:gd name="T18" fmla="*/ 7 w 1025"/>
                <a:gd name="T19" fmla="*/ 7 h 1306"/>
                <a:gd name="T20" fmla="*/ 8 w 1025"/>
                <a:gd name="T21" fmla="*/ 9 h 1306"/>
                <a:gd name="T22" fmla="*/ 9 w 1025"/>
                <a:gd name="T23" fmla="*/ 7 h 1306"/>
                <a:gd name="T24" fmla="*/ 10 w 1025"/>
                <a:gd name="T25" fmla="*/ 6 h 1306"/>
                <a:gd name="T26" fmla="*/ 11 w 1025"/>
                <a:gd name="T27" fmla="*/ 6 h 1306"/>
                <a:gd name="T28" fmla="*/ 11 w 1025"/>
                <a:gd name="T29" fmla="*/ 7 h 1306"/>
                <a:gd name="T30" fmla="*/ 9 w 1025"/>
                <a:gd name="T31" fmla="*/ 9 h 1306"/>
                <a:gd name="T32" fmla="*/ 2 w 1025"/>
                <a:gd name="T33" fmla="*/ 11 h 1306"/>
                <a:gd name="T34" fmla="*/ 2 w 1025"/>
                <a:gd name="T35" fmla="*/ 11 h 1306"/>
                <a:gd name="T36" fmla="*/ 0 w 1025"/>
                <a:gd name="T37" fmla="*/ 12 h 1306"/>
                <a:gd name="T38" fmla="*/ 1 w 1025"/>
                <a:gd name="T39" fmla="*/ 13 h 1306"/>
                <a:gd name="T40" fmla="*/ 1 w 1025"/>
                <a:gd name="T41" fmla="*/ 14 h 1306"/>
                <a:gd name="T42" fmla="*/ 2 w 1025"/>
                <a:gd name="T43" fmla="*/ 14 h 1306"/>
                <a:gd name="T44" fmla="*/ 2 w 1025"/>
                <a:gd name="T45" fmla="*/ 12 h 1306"/>
                <a:gd name="T46" fmla="*/ 2 w 1025"/>
                <a:gd name="T47" fmla="*/ 12 h 1306"/>
                <a:gd name="T48" fmla="*/ 3 w 1025"/>
                <a:gd name="T49" fmla="*/ 12 h 1306"/>
                <a:gd name="T50" fmla="*/ 3 w 1025"/>
                <a:gd name="T51" fmla="*/ 11 h 1306"/>
                <a:gd name="T52" fmla="*/ 4 w 1025"/>
                <a:gd name="T53" fmla="*/ 11 h 1306"/>
                <a:gd name="T54" fmla="*/ 4 w 1025"/>
                <a:gd name="T55" fmla="*/ 11 h 1306"/>
                <a:gd name="T56" fmla="*/ 5 w 1025"/>
                <a:gd name="T57" fmla="*/ 12 h 1306"/>
                <a:gd name="T58" fmla="*/ 7 w 1025"/>
                <a:gd name="T59" fmla="*/ 14 h 1306"/>
                <a:gd name="T60" fmla="*/ 8 w 1025"/>
                <a:gd name="T61" fmla="*/ 18 h 1306"/>
                <a:gd name="T62" fmla="*/ 9 w 1025"/>
                <a:gd name="T63" fmla="*/ 20 h 1306"/>
                <a:gd name="T64" fmla="*/ 11 w 1025"/>
                <a:gd name="T65" fmla="*/ 20 h 1306"/>
                <a:gd name="T66" fmla="*/ 13 w 1025"/>
                <a:gd name="T67" fmla="*/ 20 h 1306"/>
                <a:gd name="T68" fmla="*/ 15 w 1025"/>
                <a:gd name="T69" fmla="*/ 19 h 1306"/>
                <a:gd name="T70" fmla="*/ 12 w 1025"/>
                <a:gd name="T71" fmla="*/ 15 h 1306"/>
                <a:gd name="T72" fmla="*/ 11 w 1025"/>
                <a:gd name="T73" fmla="*/ 18 h 1306"/>
                <a:gd name="T74" fmla="*/ 9 w 1025"/>
                <a:gd name="T75" fmla="*/ 18 h 1306"/>
                <a:gd name="T76" fmla="*/ 10 w 1025"/>
                <a:gd name="T77" fmla="*/ 17 h 1306"/>
                <a:gd name="T78" fmla="*/ 11 w 1025"/>
                <a:gd name="T79" fmla="*/ 17 h 1306"/>
                <a:gd name="T80" fmla="*/ 12 w 1025"/>
                <a:gd name="T81" fmla="*/ 15 h 1306"/>
                <a:gd name="T82" fmla="*/ 16 w 1025"/>
                <a:gd name="T83" fmla="*/ 6 h 1306"/>
                <a:gd name="T84" fmla="*/ 17 w 1025"/>
                <a:gd name="T85" fmla="*/ 3 h 1306"/>
                <a:gd name="T86" fmla="*/ 15 w 1025"/>
                <a:gd name="T87" fmla="*/ 1 h 1306"/>
                <a:gd name="T88" fmla="*/ 14 w 1025"/>
                <a:gd name="T89" fmla="*/ 0 h 1306"/>
                <a:gd name="T90" fmla="*/ 14 w 1025"/>
                <a:gd name="T91" fmla="*/ 0 h 13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5"/>
                <a:gd name="T139" fmla="*/ 0 h 1306"/>
                <a:gd name="T140" fmla="*/ 1025 w 1025"/>
                <a:gd name="T141" fmla="*/ 1306 h 13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5" h="1306">
                  <a:moveTo>
                    <a:pt x="893" y="0"/>
                  </a:moveTo>
                  <a:lnTo>
                    <a:pt x="884" y="59"/>
                  </a:lnTo>
                  <a:lnTo>
                    <a:pt x="949" y="114"/>
                  </a:lnTo>
                  <a:lnTo>
                    <a:pt x="937" y="164"/>
                  </a:lnTo>
                  <a:lnTo>
                    <a:pt x="937" y="244"/>
                  </a:lnTo>
                  <a:lnTo>
                    <a:pt x="751" y="228"/>
                  </a:lnTo>
                  <a:lnTo>
                    <a:pt x="524" y="337"/>
                  </a:lnTo>
                  <a:lnTo>
                    <a:pt x="452" y="356"/>
                  </a:lnTo>
                  <a:lnTo>
                    <a:pt x="431" y="451"/>
                  </a:lnTo>
                  <a:lnTo>
                    <a:pt x="414" y="498"/>
                  </a:lnTo>
                  <a:lnTo>
                    <a:pt x="511" y="525"/>
                  </a:lnTo>
                  <a:lnTo>
                    <a:pt x="538" y="449"/>
                  </a:lnTo>
                  <a:lnTo>
                    <a:pt x="589" y="426"/>
                  </a:lnTo>
                  <a:lnTo>
                    <a:pt x="650" y="418"/>
                  </a:lnTo>
                  <a:lnTo>
                    <a:pt x="650" y="468"/>
                  </a:lnTo>
                  <a:lnTo>
                    <a:pt x="561" y="561"/>
                  </a:lnTo>
                  <a:lnTo>
                    <a:pt x="93" y="706"/>
                  </a:lnTo>
                  <a:lnTo>
                    <a:pt x="66" y="759"/>
                  </a:lnTo>
                  <a:lnTo>
                    <a:pt x="0" y="827"/>
                  </a:lnTo>
                  <a:lnTo>
                    <a:pt x="17" y="880"/>
                  </a:lnTo>
                  <a:lnTo>
                    <a:pt x="59" y="937"/>
                  </a:lnTo>
                  <a:lnTo>
                    <a:pt x="72" y="915"/>
                  </a:lnTo>
                  <a:lnTo>
                    <a:pt x="76" y="818"/>
                  </a:lnTo>
                  <a:lnTo>
                    <a:pt x="99" y="785"/>
                  </a:lnTo>
                  <a:lnTo>
                    <a:pt x="131" y="795"/>
                  </a:lnTo>
                  <a:lnTo>
                    <a:pt x="175" y="764"/>
                  </a:lnTo>
                  <a:lnTo>
                    <a:pt x="197" y="749"/>
                  </a:lnTo>
                  <a:lnTo>
                    <a:pt x="256" y="751"/>
                  </a:lnTo>
                  <a:lnTo>
                    <a:pt x="277" y="795"/>
                  </a:lnTo>
                  <a:lnTo>
                    <a:pt x="391" y="928"/>
                  </a:lnTo>
                  <a:lnTo>
                    <a:pt x="477" y="1141"/>
                  </a:lnTo>
                  <a:lnTo>
                    <a:pt x="547" y="1226"/>
                  </a:lnTo>
                  <a:lnTo>
                    <a:pt x="677" y="1306"/>
                  </a:lnTo>
                  <a:lnTo>
                    <a:pt x="781" y="1306"/>
                  </a:lnTo>
                  <a:lnTo>
                    <a:pt x="960" y="1171"/>
                  </a:lnTo>
                  <a:lnTo>
                    <a:pt x="758" y="1002"/>
                  </a:lnTo>
                  <a:lnTo>
                    <a:pt x="677" y="1095"/>
                  </a:lnTo>
                  <a:lnTo>
                    <a:pt x="574" y="1105"/>
                  </a:lnTo>
                  <a:lnTo>
                    <a:pt x="612" y="1078"/>
                  </a:lnTo>
                  <a:lnTo>
                    <a:pt x="665" y="1050"/>
                  </a:lnTo>
                  <a:lnTo>
                    <a:pt x="722" y="989"/>
                  </a:lnTo>
                  <a:lnTo>
                    <a:pt x="1011" y="445"/>
                  </a:lnTo>
                  <a:lnTo>
                    <a:pt x="1025" y="175"/>
                  </a:lnTo>
                  <a:lnTo>
                    <a:pt x="949" y="29"/>
                  </a:lnTo>
                  <a:lnTo>
                    <a:pt x="893" y="0"/>
                  </a:lnTo>
                  <a:close/>
                </a:path>
              </a:pathLst>
            </a:custGeom>
            <a:solidFill>
              <a:srgbClr val="FFB5A8"/>
            </a:solidFill>
            <a:ln w="9525">
              <a:noFill/>
              <a:round/>
              <a:headEnd/>
              <a:tailEnd/>
            </a:ln>
          </p:spPr>
          <p:txBody>
            <a:bodyPr/>
            <a:lstStyle/>
            <a:p>
              <a:endParaRPr lang="id-ID"/>
            </a:p>
          </p:txBody>
        </p:sp>
        <p:sp>
          <p:nvSpPr>
            <p:cNvPr id="19485" name="Freeform 27"/>
            <p:cNvSpPr>
              <a:spLocks/>
            </p:cNvSpPr>
            <p:nvPr/>
          </p:nvSpPr>
          <p:spPr bwMode="auto">
            <a:xfrm>
              <a:off x="2521" y="2707"/>
              <a:ext cx="230" cy="196"/>
            </a:xfrm>
            <a:custGeom>
              <a:avLst/>
              <a:gdLst>
                <a:gd name="T0" fmla="*/ 1 w 460"/>
                <a:gd name="T1" fmla="*/ 4 h 391"/>
                <a:gd name="T2" fmla="*/ 2 w 460"/>
                <a:gd name="T3" fmla="*/ 4 h 391"/>
                <a:gd name="T4" fmla="*/ 2 w 460"/>
                <a:gd name="T5" fmla="*/ 5 h 391"/>
                <a:gd name="T6" fmla="*/ 3 w 460"/>
                <a:gd name="T7" fmla="*/ 4 h 391"/>
                <a:gd name="T8" fmla="*/ 4 w 460"/>
                <a:gd name="T9" fmla="*/ 4 h 391"/>
                <a:gd name="T10" fmla="*/ 5 w 460"/>
                <a:gd name="T11" fmla="*/ 3 h 391"/>
                <a:gd name="T12" fmla="*/ 5 w 460"/>
                <a:gd name="T13" fmla="*/ 2 h 391"/>
                <a:gd name="T14" fmla="*/ 6 w 460"/>
                <a:gd name="T15" fmla="*/ 1 h 391"/>
                <a:gd name="T16" fmla="*/ 6 w 460"/>
                <a:gd name="T17" fmla="*/ 0 h 391"/>
                <a:gd name="T18" fmla="*/ 7 w 460"/>
                <a:gd name="T19" fmla="*/ 5 h 391"/>
                <a:gd name="T20" fmla="*/ 6 w 460"/>
                <a:gd name="T21" fmla="*/ 6 h 391"/>
                <a:gd name="T22" fmla="*/ 5 w 460"/>
                <a:gd name="T23" fmla="*/ 7 h 391"/>
                <a:gd name="T24" fmla="*/ 4 w 460"/>
                <a:gd name="T25" fmla="*/ 6 h 391"/>
                <a:gd name="T26" fmla="*/ 2 w 460"/>
                <a:gd name="T27" fmla="*/ 5 h 391"/>
                <a:gd name="T28" fmla="*/ 0 w 460"/>
                <a:gd name="T29" fmla="*/ 5 h 391"/>
                <a:gd name="T30" fmla="*/ 1 w 460"/>
                <a:gd name="T31" fmla="*/ 4 h 391"/>
                <a:gd name="T32" fmla="*/ 1 w 460"/>
                <a:gd name="T33" fmla="*/ 4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391"/>
                <a:gd name="T53" fmla="*/ 460 w 460"/>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391">
                  <a:moveTo>
                    <a:pt x="40" y="241"/>
                  </a:moveTo>
                  <a:lnTo>
                    <a:pt x="76" y="247"/>
                  </a:lnTo>
                  <a:lnTo>
                    <a:pt x="123" y="268"/>
                  </a:lnTo>
                  <a:lnTo>
                    <a:pt x="159" y="241"/>
                  </a:lnTo>
                  <a:lnTo>
                    <a:pt x="209" y="236"/>
                  </a:lnTo>
                  <a:lnTo>
                    <a:pt x="260" y="161"/>
                  </a:lnTo>
                  <a:lnTo>
                    <a:pt x="310" y="97"/>
                  </a:lnTo>
                  <a:lnTo>
                    <a:pt x="340" y="17"/>
                  </a:lnTo>
                  <a:lnTo>
                    <a:pt x="384" y="0"/>
                  </a:lnTo>
                  <a:lnTo>
                    <a:pt x="460" y="314"/>
                  </a:lnTo>
                  <a:lnTo>
                    <a:pt x="357" y="384"/>
                  </a:lnTo>
                  <a:lnTo>
                    <a:pt x="304" y="391"/>
                  </a:lnTo>
                  <a:lnTo>
                    <a:pt x="196" y="355"/>
                  </a:lnTo>
                  <a:lnTo>
                    <a:pt x="74" y="317"/>
                  </a:lnTo>
                  <a:lnTo>
                    <a:pt x="0" y="277"/>
                  </a:lnTo>
                  <a:lnTo>
                    <a:pt x="40" y="241"/>
                  </a:lnTo>
                  <a:close/>
                </a:path>
              </a:pathLst>
            </a:custGeom>
            <a:solidFill>
              <a:srgbClr val="FFC4B8"/>
            </a:solidFill>
            <a:ln w="9525">
              <a:noFill/>
              <a:round/>
              <a:headEnd/>
              <a:tailEnd/>
            </a:ln>
          </p:spPr>
          <p:txBody>
            <a:bodyPr/>
            <a:lstStyle/>
            <a:p>
              <a:endParaRPr lang="id-ID"/>
            </a:p>
          </p:txBody>
        </p:sp>
        <p:sp>
          <p:nvSpPr>
            <p:cNvPr id="19486" name="Freeform 28"/>
            <p:cNvSpPr>
              <a:spLocks/>
            </p:cNvSpPr>
            <p:nvPr/>
          </p:nvSpPr>
          <p:spPr bwMode="auto">
            <a:xfrm>
              <a:off x="2316" y="2466"/>
              <a:ext cx="480" cy="380"/>
            </a:xfrm>
            <a:custGeom>
              <a:avLst/>
              <a:gdLst>
                <a:gd name="T0" fmla="*/ 11 w 960"/>
                <a:gd name="T1" fmla="*/ 0 h 760"/>
                <a:gd name="T2" fmla="*/ 10 w 960"/>
                <a:gd name="T3" fmla="*/ 1 h 760"/>
                <a:gd name="T4" fmla="*/ 10 w 960"/>
                <a:gd name="T5" fmla="*/ 1 h 760"/>
                <a:gd name="T6" fmla="*/ 10 w 960"/>
                <a:gd name="T7" fmla="*/ 1 h 760"/>
                <a:gd name="T8" fmla="*/ 9 w 960"/>
                <a:gd name="T9" fmla="*/ 1 h 760"/>
                <a:gd name="T10" fmla="*/ 8 w 960"/>
                <a:gd name="T11" fmla="*/ 3 h 760"/>
                <a:gd name="T12" fmla="*/ 8 w 960"/>
                <a:gd name="T13" fmla="*/ 3 h 760"/>
                <a:gd name="T14" fmla="*/ 8 w 960"/>
                <a:gd name="T15" fmla="*/ 1 h 760"/>
                <a:gd name="T16" fmla="*/ 6 w 960"/>
                <a:gd name="T17" fmla="*/ 1 h 760"/>
                <a:gd name="T18" fmla="*/ 6 w 960"/>
                <a:gd name="T19" fmla="*/ 1 h 760"/>
                <a:gd name="T20" fmla="*/ 6 w 960"/>
                <a:gd name="T21" fmla="*/ 1 h 760"/>
                <a:gd name="T22" fmla="*/ 6 w 960"/>
                <a:gd name="T23" fmla="*/ 1 h 760"/>
                <a:gd name="T24" fmla="*/ 5 w 960"/>
                <a:gd name="T25" fmla="*/ 1 h 760"/>
                <a:gd name="T26" fmla="*/ 3 w 960"/>
                <a:gd name="T27" fmla="*/ 1 h 760"/>
                <a:gd name="T28" fmla="*/ 2 w 960"/>
                <a:gd name="T29" fmla="*/ 1 h 760"/>
                <a:gd name="T30" fmla="*/ 3 w 960"/>
                <a:gd name="T31" fmla="*/ 3 h 760"/>
                <a:gd name="T32" fmla="*/ 1 w 960"/>
                <a:gd name="T33" fmla="*/ 3 h 760"/>
                <a:gd name="T34" fmla="*/ 2 w 960"/>
                <a:gd name="T35" fmla="*/ 3 h 760"/>
                <a:gd name="T36" fmla="*/ 1 w 960"/>
                <a:gd name="T37" fmla="*/ 3 h 760"/>
                <a:gd name="T38" fmla="*/ 2 w 960"/>
                <a:gd name="T39" fmla="*/ 5 h 760"/>
                <a:gd name="T40" fmla="*/ 0 w 960"/>
                <a:gd name="T41" fmla="*/ 5 h 760"/>
                <a:gd name="T42" fmla="*/ 4 w 960"/>
                <a:gd name="T43" fmla="*/ 5 h 760"/>
                <a:gd name="T44" fmla="*/ 5 w 960"/>
                <a:gd name="T45" fmla="*/ 6 h 760"/>
                <a:gd name="T46" fmla="*/ 6 w 960"/>
                <a:gd name="T47" fmla="*/ 6 h 760"/>
                <a:gd name="T48" fmla="*/ 7 w 960"/>
                <a:gd name="T49" fmla="*/ 7 h 760"/>
                <a:gd name="T50" fmla="*/ 7 w 960"/>
                <a:gd name="T51" fmla="*/ 9 h 760"/>
                <a:gd name="T52" fmla="*/ 8 w 960"/>
                <a:gd name="T53" fmla="*/ 10 h 760"/>
                <a:gd name="T54" fmla="*/ 9 w 960"/>
                <a:gd name="T55" fmla="*/ 10 h 760"/>
                <a:gd name="T56" fmla="*/ 8 w 960"/>
                <a:gd name="T57" fmla="*/ 11 h 760"/>
                <a:gd name="T58" fmla="*/ 7 w 960"/>
                <a:gd name="T59" fmla="*/ 11 h 760"/>
                <a:gd name="T60" fmla="*/ 6 w 960"/>
                <a:gd name="T61" fmla="*/ 10 h 760"/>
                <a:gd name="T62" fmla="*/ 5 w 960"/>
                <a:gd name="T63" fmla="*/ 7 h 760"/>
                <a:gd name="T64" fmla="*/ 4 w 960"/>
                <a:gd name="T65" fmla="*/ 6 h 760"/>
                <a:gd name="T66" fmla="*/ 4 w 960"/>
                <a:gd name="T67" fmla="*/ 6 h 760"/>
                <a:gd name="T68" fmla="*/ 3 w 960"/>
                <a:gd name="T69" fmla="*/ 6 h 760"/>
                <a:gd name="T70" fmla="*/ 4 w 960"/>
                <a:gd name="T71" fmla="*/ 7 h 760"/>
                <a:gd name="T72" fmla="*/ 3 w 960"/>
                <a:gd name="T73" fmla="*/ 9 h 760"/>
                <a:gd name="T74" fmla="*/ 3 w 960"/>
                <a:gd name="T75" fmla="*/ 9 h 760"/>
                <a:gd name="T76" fmla="*/ 3 w 960"/>
                <a:gd name="T77" fmla="*/ 10 h 760"/>
                <a:gd name="T78" fmla="*/ 4 w 960"/>
                <a:gd name="T79" fmla="*/ 11 h 760"/>
                <a:gd name="T80" fmla="*/ 6 w 960"/>
                <a:gd name="T81" fmla="*/ 12 h 760"/>
                <a:gd name="T82" fmla="*/ 7 w 960"/>
                <a:gd name="T83" fmla="*/ 12 h 760"/>
                <a:gd name="T84" fmla="*/ 8 w 960"/>
                <a:gd name="T85" fmla="*/ 12 h 760"/>
                <a:gd name="T86" fmla="*/ 8 w 960"/>
                <a:gd name="T87" fmla="*/ 11 h 760"/>
                <a:gd name="T88" fmla="*/ 8 w 960"/>
                <a:gd name="T89" fmla="*/ 11 h 760"/>
                <a:gd name="T90" fmla="*/ 10 w 960"/>
                <a:gd name="T91" fmla="*/ 10 h 760"/>
                <a:gd name="T92" fmla="*/ 10 w 960"/>
                <a:gd name="T93" fmla="*/ 10 h 760"/>
                <a:gd name="T94" fmla="*/ 12 w 960"/>
                <a:gd name="T95" fmla="*/ 9 h 760"/>
                <a:gd name="T96" fmla="*/ 13 w 960"/>
                <a:gd name="T97" fmla="*/ 7 h 760"/>
                <a:gd name="T98" fmla="*/ 15 w 960"/>
                <a:gd name="T99" fmla="*/ 7 h 760"/>
                <a:gd name="T100" fmla="*/ 13 w 960"/>
                <a:gd name="T101" fmla="*/ 0 h 760"/>
                <a:gd name="T102" fmla="*/ 11 w 960"/>
                <a:gd name="T103" fmla="*/ 0 h 760"/>
                <a:gd name="T104" fmla="*/ 11 w 960"/>
                <a:gd name="T105" fmla="*/ 0 h 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0"/>
                <a:gd name="T160" fmla="*/ 0 h 760"/>
                <a:gd name="T161" fmla="*/ 960 w 960"/>
                <a:gd name="T162" fmla="*/ 760 h 7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0" h="760">
                  <a:moveTo>
                    <a:pt x="643" y="0"/>
                  </a:moveTo>
                  <a:lnTo>
                    <a:pt x="631" y="63"/>
                  </a:lnTo>
                  <a:lnTo>
                    <a:pt x="595" y="88"/>
                  </a:lnTo>
                  <a:lnTo>
                    <a:pt x="595" y="108"/>
                  </a:lnTo>
                  <a:lnTo>
                    <a:pt x="540" y="114"/>
                  </a:lnTo>
                  <a:lnTo>
                    <a:pt x="512" y="137"/>
                  </a:lnTo>
                  <a:lnTo>
                    <a:pt x="456" y="148"/>
                  </a:lnTo>
                  <a:lnTo>
                    <a:pt x="453" y="99"/>
                  </a:lnTo>
                  <a:lnTo>
                    <a:pt x="380" y="53"/>
                  </a:lnTo>
                  <a:lnTo>
                    <a:pt x="380" y="23"/>
                  </a:lnTo>
                  <a:lnTo>
                    <a:pt x="348" y="15"/>
                  </a:lnTo>
                  <a:lnTo>
                    <a:pt x="342" y="46"/>
                  </a:lnTo>
                  <a:lnTo>
                    <a:pt x="270" y="108"/>
                  </a:lnTo>
                  <a:lnTo>
                    <a:pt x="173" y="107"/>
                  </a:lnTo>
                  <a:lnTo>
                    <a:pt x="97" y="70"/>
                  </a:lnTo>
                  <a:lnTo>
                    <a:pt x="169" y="150"/>
                  </a:lnTo>
                  <a:lnTo>
                    <a:pt x="32" y="137"/>
                  </a:lnTo>
                  <a:lnTo>
                    <a:pt x="74" y="203"/>
                  </a:lnTo>
                  <a:lnTo>
                    <a:pt x="38" y="209"/>
                  </a:lnTo>
                  <a:lnTo>
                    <a:pt x="101" y="260"/>
                  </a:lnTo>
                  <a:lnTo>
                    <a:pt x="0" y="287"/>
                  </a:lnTo>
                  <a:lnTo>
                    <a:pt x="209" y="302"/>
                  </a:lnTo>
                  <a:lnTo>
                    <a:pt x="295" y="321"/>
                  </a:lnTo>
                  <a:lnTo>
                    <a:pt x="365" y="386"/>
                  </a:lnTo>
                  <a:lnTo>
                    <a:pt x="420" y="479"/>
                  </a:lnTo>
                  <a:lnTo>
                    <a:pt x="437" y="544"/>
                  </a:lnTo>
                  <a:lnTo>
                    <a:pt x="506" y="578"/>
                  </a:lnTo>
                  <a:lnTo>
                    <a:pt x="536" y="605"/>
                  </a:lnTo>
                  <a:lnTo>
                    <a:pt x="470" y="652"/>
                  </a:lnTo>
                  <a:lnTo>
                    <a:pt x="428" y="644"/>
                  </a:lnTo>
                  <a:lnTo>
                    <a:pt x="384" y="584"/>
                  </a:lnTo>
                  <a:lnTo>
                    <a:pt x="318" y="454"/>
                  </a:lnTo>
                  <a:lnTo>
                    <a:pt x="247" y="375"/>
                  </a:lnTo>
                  <a:lnTo>
                    <a:pt x="221" y="392"/>
                  </a:lnTo>
                  <a:lnTo>
                    <a:pt x="188" y="443"/>
                  </a:lnTo>
                  <a:lnTo>
                    <a:pt x="205" y="471"/>
                  </a:lnTo>
                  <a:lnTo>
                    <a:pt x="188" y="527"/>
                  </a:lnTo>
                  <a:lnTo>
                    <a:pt x="137" y="553"/>
                  </a:lnTo>
                  <a:lnTo>
                    <a:pt x="141" y="605"/>
                  </a:lnTo>
                  <a:lnTo>
                    <a:pt x="215" y="663"/>
                  </a:lnTo>
                  <a:lnTo>
                    <a:pt x="338" y="722"/>
                  </a:lnTo>
                  <a:lnTo>
                    <a:pt x="432" y="760"/>
                  </a:lnTo>
                  <a:lnTo>
                    <a:pt x="464" y="728"/>
                  </a:lnTo>
                  <a:lnTo>
                    <a:pt x="473" y="703"/>
                  </a:lnTo>
                  <a:lnTo>
                    <a:pt x="498" y="681"/>
                  </a:lnTo>
                  <a:lnTo>
                    <a:pt x="582" y="635"/>
                  </a:lnTo>
                  <a:lnTo>
                    <a:pt x="626" y="591"/>
                  </a:lnTo>
                  <a:lnTo>
                    <a:pt x="705" y="548"/>
                  </a:lnTo>
                  <a:lnTo>
                    <a:pt x="801" y="483"/>
                  </a:lnTo>
                  <a:lnTo>
                    <a:pt x="960" y="483"/>
                  </a:lnTo>
                  <a:lnTo>
                    <a:pt x="801" y="0"/>
                  </a:lnTo>
                  <a:lnTo>
                    <a:pt x="643" y="0"/>
                  </a:lnTo>
                  <a:close/>
                </a:path>
              </a:pathLst>
            </a:custGeom>
            <a:solidFill>
              <a:srgbClr val="FFC4B8"/>
            </a:solidFill>
            <a:ln w="9525">
              <a:noFill/>
              <a:round/>
              <a:headEnd/>
              <a:tailEnd/>
            </a:ln>
          </p:spPr>
          <p:txBody>
            <a:bodyPr/>
            <a:lstStyle/>
            <a:p>
              <a:endParaRPr lang="id-ID"/>
            </a:p>
          </p:txBody>
        </p:sp>
        <p:sp>
          <p:nvSpPr>
            <p:cNvPr id="19487" name="Freeform 29"/>
            <p:cNvSpPr>
              <a:spLocks/>
            </p:cNvSpPr>
            <p:nvPr/>
          </p:nvSpPr>
          <p:spPr bwMode="auto">
            <a:xfrm>
              <a:off x="2503" y="2321"/>
              <a:ext cx="309" cy="241"/>
            </a:xfrm>
            <a:custGeom>
              <a:avLst/>
              <a:gdLst>
                <a:gd name="T0" fmla="*/ 3 w 618"/>
                <a:gd name="T1" fmla="*/ 1 h 483"/>
                <a:gd name="T2" fmla="*/ 6 w 618"/>
                <a:gd name="T3" fmla="*/ 2 h 483"/>
                <a:gd name="T4" fmla="*/ 9 w 618"/>
                <a:gd name="T5" fmla="*/ 3 h 483"/>
                <a:gd name="T6" fmla="*/ 9 w 618"/>
                <a:gd name="T7" fmla="*/ 2 h 483"/>
                <a:gd name="T8" fmla="*/ 9 w 618"/>
                <a:gd name="T9" fmla="*/ 2 h 483"/>
                <a:gd name="T10" fmla="*/ 9 w 618"/>
                <a:gd name="T11" fmla="*/ 0 h 483"/>
                <a:gd name="T12" fmla="*/ 9 w 618"/>
                <a:gd name="T13" fmla="*/ 0 h 483"/>
                <a:gd name="T14" fmla="*/ 10 w 618"/>
                <a:gd name="T15" fmla="*/ 0 h 483"/>
                <a:gd name="T16" fmla="*/ 10 w 618"/>
                <a:gd name="T17" fmla="*/ 2 h 483"/>
                <a:gd name="T18" fmla="*/ 10 w 618"/>
                <a:gd name="T19" fmla="*/ 4 h 483"/>
                <a:gd name="T20" fmla="*/ 3 w 618"/>
                <a:gd name="T21" fmla="*/ 4 h 483"/>
                <a:gd name="T22" fmla="*/ 2 w 618"/>
                <a:gd name="T23" fmla="*/ 4 h 483"/>
                <a:gd name="T24" fmla="*/ 1 w 618"/>
                <a:gd name="T25" fmla="*/ 5 h 483"/>
                <a:gd name="T26" fmla="*/ 1 w 618"/>
                <a:gd name="T27" fmla="*/ 7 h 483"/>
                <a:gd name="T28" fmla="*/ 0 w 618"/>
                <a:gd name="T29" fmla="*/ 5 h 483"/>
                <a:gd name="T30" fmla="*/ 1 w 618"/>
                <a:gd name="T31" fmla="*/ 5 h 483"/>
                <a:gd name="T32" fmla="*/ 1 w 618"/>
                <a:gd name="T33" fmla="*/ 4 h 483"/>
                <a:gd name="T34" fmla="*/ 2 w 618"/>
                <a:gd name="T35" fmla="*/ 3 h 483"/>
                <a:gd name="T36" fmla="*/ 3 w 618"/>
                <a:gd name="T37" fmla="*/ 2 h 483"/>
                <a:gd name="T38" fmla="*/ 4 w 618"/>
                <a:gd name="T39" fmla="*/ 1 h 483"/>
                <a:gd name="T40" fmla="*/ 3 w 618"/>
                <a:gd name="T41" fmla="*/ 1 h 483"/>
                <a:gd name="T42" fmla="*/ 3 w 618"/>
                <a:gd name="T43" fmla="*/ 1 h 4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8"/>
                <a:gd name="T67" fmla="*/ 0 h 483"/>
                <a:gd name="T68" fmla="*/ 618 w 618"/>
                <a:gd name="T69" fmla="*/ 483 h 4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8" h="483">
                  <a:moveTo>
                    <a:pt x="254" y="78"/>
                  </a:moveTo>
                  <a:lnTo>
                    <a:pt x="410" y="128"/>
                  </a:lnTo>
                  <a:lnTo>
                    <a:pt x="538" y="251"/>
                  </a:lnTo>
                  <a:lnTo>
                    <a:pt x="538" y="181"/>
                  </a:lnTo>
                  <a:lnTo>
                    <a:pt x="562" y="150"/>
                  </a:lnTo>
                  <a:lnTo>
                    <a:pt x="515" y="59"/>
                  </a:lnTo>
                  <a:lnTo>
                    <a:pt x="562" y="0"/>
                  </a:lnTo>
                  <a:lnTo>
                    <a:pt x="597" y="44"/>
                  </a:lnTo>
                  <a:lnTo>
                    <a:pt x="618" y="175"/>
                  </a:lnTo>
                  <a:lnTo>
                    <a:pt x="593" y="316"/>
                  </a:lnTo>
                  <a:lnTo>
                    <a:pt x="254" y="280"/>
                  </a:lnTo>
                  <a:lnTo>
                    <a:pt x="184" y="287"/>
                  </a:lnTo>
                  <a:lnTo>
                    <a:pt x="114" y="335"/>
                  </a:lnTo>
                  <a:lnTo>
                    <a:pt x="47" y="483"/>
                  </a:lnTo>
                  <a:lnTo>
                    <a:pt x="0" y="346"/>
                  </a:lnTo>
                  <a:lnTo>
                    <a:pt x="47" y="331"/>
                  </a:lnTo>
                  <a:lnTo>
                    <a:pt x="95" y="283"/>
                  </a:lnTo>
                  <a:lnTo>
                    <a:pt x="131" y="232"/>
                  </a:lnTo>
                  <a:lnTo>
                    <a:pt x="209" y="185"/>
                  </a:lnTo>
                  <a:lnTo>
                    <a:pt x="256" y="114"/>
                  </a:lnTo>
                  <a:lnTo>
                    <a:pt x="254" y="78"/>
                  </a:lnTo>
                  <a:close/>
                </a:path>
              </a:pathLst>
            </a:custGeom>
            <a:solidFill>
              <a:srgbClr val="FFC4B8"/>
            </a:solidFill>
            <a:ln w="9525">
              <a:noFill/>
              <a:round/>
              <a:headEnd/>
              <a:tailEnd/>
            </a:ln>
          </p:spPr>
          <p:txBody>
            <a:bodyPr/>
            <a:lstStyle/>
            <a:p>
              <a:endParaRPr lang="id-ID"/>
            </a:p>
          </p:txBody>
        </p:sp>
        <p:sp>
          <p:nvSpPr>
            <p:cNvPr id="19488" name="Freeform 30"/>
            <p:cNvSpPr>
              <a:spLocks/>
            </p:cNvSpPr>
            <p:nvPr/>
          </p:nvSpPr>
          <p:spPr bwMode="auto">
            <a:xfrm>
              <a:off x="2129" y="2694"/>
              <a:ext cx="876" cy="1235"/>
            </a:xfrm>
            <a:custGeom>
              <a:avLst/>
              <a:gdLst>
                <a:gd name="T0" fmla="*/ 4 w 1754"/>
                <a:gd name="T1" fmla="*/ 0 h 2471"/>
                <a:gd name="T2" fmla="*/ 5 w 1754"/>
                <a:gd name="T3" fmla="*/ 2 h 2471"/>
                <a:gd name="T4" fmla="*/ 7 w 1754"/>
                <a:gd name="T5" fmla="*/ 4 h 2471"/>
                <a:gd name="T6" fmla="*/ 9 w 1754"/>
                <a:gd name="T7" fmla="*/ 5 h 2471"/>
                <a:gd name="T8" fmla="*/ 13 w 1754"/>
                <a:gd name="T9" fmla="*/ 9 h 2471"/>
                <a:gd name="T10" fmla="*/ 13 w 1754"/>
                <a:gd name="T11" fmla="*/ 11 h 2471"/>
                <a:gd name="T12" fmla="*/ 11 w 1754"/>
                <a:gd name="T13" fmla="*/ 14 h 2471"/>
                <a:gd name="T14" fmla="*/ 8 w 1754"/>
                <a:gd name="T15" fmla="*/ 19 h 2471"/>
                <a:gd name="T16" fmla="*/ 5 w 1754"/>
                <a:gd name="T17" fmla="*/ 25 h 2471"/>
                <a:gd name="T18" fmla="*/ 0 w 1754"/>
                <a:gd name="T19" fmla="*/ 29 h 2471"/>
                <a:gd name="T20" fmla="*/ 0 w 1754"/>
                <a:gd name="T21" fmla="*/ 32 h 2471"/>
                <a:gd name="T22" fmla="*/ 0 w 1754"/>
                <a:gd name="T23" fmla="*/ 34 h 2471"/>
                <a:gd name="T24" fmla="*/ 1 w 1754"/>
                <a:gd name="T25" fmla="*/ 36 h 2471"/>
                <a:gd name="T26" fmla="*/ 2 w 1754"/>
                <a:gd name="T27" fmla="*/ 38 h 2471"/>
                <a:gd name="T28" fmla="*/ 3 w 1754"/>
                <a:gd name="T29" fmla="*/ 38 h 2471"/>
                <a:gd name="T30" fmla="*/ 5 w 1754"/>
                <a:gd name="T31" fmla="*/ 38 h 2471"/>
                <a:gd name="T32" fmla="*/ 5 w 1754"/>
                <a:gd name="T33" fmla="*/ 38 h 2471"/>
                <a:gd name="T34" fmla="*/ 6 w 1754"/>
                <a:gd name="T35" fmla="*/ 36 h 2471"/>
                <a:gd name="T36" fmla="*/ 9 w 1754"/>
                <a:gd name="T37" fmla="*/ 32 h 2471"/>
                <a:gd name="T38" fmla="*/ 12 w 1754"/>
                <a:gd name="T39" fmla="*/ 28 h 2471"/>
                <a:gd name="T40" fmla="*/ 14 w 1754"/>
                <a:gd name="T41" fmla="*/ 22 h 2471"/>
                <a:gd name="T42" fmla="*/ 15 w 1754"/>
                <a:gd name="T43" fmla="*/ 19 h 2471"/>
                <a:gd name="T44" fmla="*/ 16 w 1754"/>
                <a:gd name="T45" fmla="*/ 22 h 2471"/>
                <a:gd name="T46" fmla="*/ 20 w 1754"/>
                <a:gd name="T47" fmla="*/ 24 h 2471"/>
                <a:gd name="T48" fmla="*/ 23 w 1754"/>
                <a:gd name="T49" fmla="*/ 21 h 2471"/>
                <a:gd name="T50" fmla="*/ 25 w 1754"/>
                <a:gd name="T51" fmla="*/ 18 h 2471"/>
                <a:gd name="T52" fmla="*/ 26 w 1754"/>
                <a:gd name="T53" fmla="*/ 15 h 2471"/>
                <a:gd name="T54" fmla="*/ 27 w 1754"/>
                <a:gd name="T55" fmla="*/ 8 h 2471"/>
                <a:gd name="T56" fmla="*/ 26 w 1754"/>
                <a:gd name="T57" fmla="*/ 5 h 2471"/>
                <a:gd name="T58" fmla="*/ 26 w 1754"/>
                <a:gd name="T59" fmla="*/ 3 h 2471"/>
                <a:gd name="T60" fmla="*/ 24 w 1754"/>
                <a:gd name="T61" fmla="*/ 1 h 2471"/>
                <a:gd name="T62" fmla="*/ 23 w 1754"/>
                <a:gd name="T63" fmla="*/ 0 h 2471"/>
                <a:gd name="T64" fmla="*/ 18 w 1754"/>
                <a:gd name="T65" fmla="*/ 6 h 2471"/>
                <a:gd name="T66" fmla="*/ 17 w 1754"/>
                <a:gd name="T67" fmla="*/ 7 h 2471"/>
                <a:gd name="T68" fmla="*/ 15 w 1754"/>
                <a:gd name="T69" fmla="*/ 6 h 2471"/>
                <a:gd name="T70" fmla="*/ 13 w 1754"/>
                <a:gd name="T71" fmla="*/ 5 h 2471"/>
                <a:gd name="T72" fmla="*/ 11 w 1754"/>
                <a:gd name="T73" fmla="*/ 4 h 2471"/>
                <a:gd name="T74" fmla="*/ 8 w 1754"/>
                <a:gd name="T75" fmla="*/ 3 h 2471"/>
                <a:gd name="T76" fmla="*/ 6 w 1754"/>
                <a:gd name="T77" fmla="*/ 2 h 2471"/>
                <a:gd name="T78" fmla="*/ 5 w 1754"/>
                <a:gd name="T79" fmla="*/ 1 h 2471"/>
                <a:gd name="T80" fmla="*/ 4 w 1754"/>
                <a:gd name="T81" fmla="*/ 0 h 2471"/>
                <a:gd name="T82" fmla="*/ 4 w 1754"/>
                <a:gd name="T83" fmla="*/ 0 h 2471"/>
                <a:gd name="T84" fmla="*/ 4 w 1754"/>
                <a:gd name="T85" fmla="*/ 0 h 2471"/>
                <a:gd name="T86" fmla="*/ 4 w 1754"/>
                <a:gd name="T87" fmla="*/ 0 h 2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4"/>
                <a:gd name="T133" fmla="*/ 0 h 2471"/>
                <a:gd name="T134" fmla="*/ 1754 w 1754"/>
                <a:gd name="T135" fmla="*/ 2471 h 2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4" h="2471">
                  <a:moveTo>
                    <a:pt x="286" y="50"/>
                  </a:moveTo>
                  <a:lnTo>
                    <a:pt x="350" y="173"/>
                  </a:lnTo>
                  <a:lnTo>
                    <a:pt x="485" y="304"/>
                  </a:lnTo>
                  <a:lnTo>
                    <a:pt x="609" y="369"/>
                  </a:lnTo>
                  <a:lnTo>
                    <a:pt x="854" y="582"/>
                  </a:lnTo>
                  <a:lnTo>
                    <a:pt x="854" y="717"/>
                  </a:lnTo>
                  <a:lnTo>
                    <a:pt x="744" y="951"/>
                  </a:lnTo>
                  <a:lnTo>
                    <a:pt x="559" y="1243"/>
                  </a:lnTo>
                  <a:lnTo>
                    <a:pt x="322" y="1618"/>
                  </a:lnTo>
                  <a:lnTo>
                    <a:pt x="56" y="1892"/>
                  </a:lnTo>
                  <a:lnTo>
                    <a:pt x="0" y="2078"/>
                  </a:lnTo>
                  <a:lnTo>
                    <a:pt x="44" y="2201"/>
                  </a:lnTo>
                  <a:lnTo>
                    <a:pt x="82" y="2355"/>
                  </a:lnTo>
                  <a:lnTo>
                    <a:pt x="154" y="2460"/>
                  </a:lnTo>
                  <a:lnTo>
                    <a:pt x="219" y="2471"/>
                  </a:lnTo>
                  <a:lnTo>
                    <a:pt x="329" y="2462"/>
                  </a:lnTo>
                  <a:lnTo>
                    <a:pt x="366" y="2450"/>
                  </a:lnTo>
                  <a:lnTo>
                    <a:pt x="426" y="2312"/>
                  </a:lnTo>
                  <a:lnTo>
                    <a:pt x="618" y="2099"/>
                  </a:lnTo>
                  <a:lnTo>
                    <a:pt x="776" y="1804"/>
                  </a:lnTo>
                  <a:lnTo>
                    <a:pt x="915" y="1418"/>
                  </a:lnTo>
                  <a:lnTo>
                    <a:pt x="978" y="1240"/>
                  </a:lnTo>
                  <a:lnTo>
                    <a:pt x="1088" y="1420"/>
                  </a:lnTo>
                  <a:lnTo>
                    <a:pt x="1312" y="1584"/>
                  </a:lnTo>
                  <a:lnTo>
                    <a:pt x="1514" y="1390"/>
                  </a:lnTo>
                  <a:lnTo>
                    <a:pt x="1619" y="1202"/>
                  </a:lnTo>
                  <a:lnTo>
                    <a:pt x="1704" y="991"/>
                  </a:lnTo>
                  <a:lnTo>
                    <a:pt x="1754" y="563"/>
                  </a:lnTo>
                  <a:lnTo>
                    <a:pt x="1723" y="333"/>
                  </a:lnTo>
                  <a:lnTo>
                    <a:pt x="1674" y="215"/>
                  </a:lnTo>
                  <a:lnTo>
                    <a:pt x="1539" y="124"/>
                  </a:lnTo>
                  <a:lnTo>
                    <a:pt x="1484" y="0"/>
                  </a:lnTo>
                  <a:lnTo>
                    <a:pt x="1198" y="384"/>
                  </a:lnTo>
                  <a:lnTo>
                    <a:pt x="1090" y="449"/>
                  </a:lnTo>
                  <a:lnTo>
                    <a:pt x="985" y="437"/>
                  </a:lnTo>
                  <a:lnTo>
                    <a:pt x="850" y="339"/>
                  </a:lnTo>
                  <a:lnTo>
                    <a:pt x="713" y="268"/>
                  </a:lnTo>
                  <a:lnTo>
                    <a:pt x="544" y="209"/>
                  </a:lnTo>
                  <a:lnTo>
                    <a:pt x="430" y="145"/>
                  </a:lnTo>
                  <a:lnTo>
                    <a:pt x="379" y="78"/>
                  </a:lnTo>
                  <a:lnTo>
                    <a:pt x="316" y="40"/>
                  </a:lnTo>
                  <a:lnTo>
                    <a:pt x="291" y="34"/>
                  </a:lnTo>
                  <a:lnTo>
                    <a:pt x="286" y="50"/>
                  </a:lnTo>
                  <a:close/>
                </a:path>
              </a:pathLst>
            </a:custGeom>
            <a:solidFill>
              <a:srgbClr val="FFC4B8"/>
            </a:solidFill>
            <a:ln w="9525">
              <a:noFill/>
              <a:round/>
              <a:headEnd/>
              <a:tailEnd/>
            </a:ln>
          </p:spPr>
          <p:txBody>
            <a:bodyPr/>
            <a:lstStyle/>
            <a:p>
              <a:endParaRPr lang="id-ID"/>
            </a:p>
          </p:txBody>
        </p:sp>
        <p:sp>
          <p:nvSpPr>
            <p:cNvPr id="19489" name="Freeform 31"/>
            <p:cNvSpPr>
              <a:spLocks/>
            </p:cNvSpPr>
            <p:nvPr/>
          </p:nvSpPr>
          <p:spPr bwMode="auto">
            <a:xfrm>
              <a:off x="2409" y="2514"/>
              <a:ext cx="308" cy="264"/>
            </a:xfrm>
            <a:custGeom>
              <a:avLst/>
              <a:gdLst>
                <a:gd name="T0" fmla="*/ 3 w 616"/>
                <a:gd name="T1" fmla="*/ 0 h 528"/>
                <a:gd name="T2" fmla="*/ 3 w 616"/>
                <a:gd name="T3" fmla="*/ 1 h 528"/>
                <a:gd name="T4" fmla="*/ 5 w 616"/>
                <a:gd name="T5" fmla="*/ 2 h 528"/>
                <a:gd name="T6" fmla="*/ 6 w 616"/>
                <a:gd name="T7" fmla="*/ 3 h 528"/>
                <a:gd name="T8" fmla="*/ 6 w 616"/>
                <a:gd name="T9" fmla="*/ 3 h 528"/>
                <a:gd name="T10" fmla="*/ 5 w 616"/>
                <a:gd name="T11" fmla="*/ 4 h 528"/>
                <a:gd name="T12" fmla="*/ 5 w 616"/>
                <a:gd name="T13" fmla="*/ 5 h 528"/>
                <a:gd name="T14" fmla="*/ 6 w 616"/>
                <a:gd name="T15" fmla="*/ 5 h 528"/>
                <a:gd name="T16" fmla="*/ 6 w 616"/>
                <a:gd name="T17" fmla="*/ 5 h 528"/>
                <a:gd name="T18" fmla="*/ 6 w 616"/>
                <a:gd name="T19" fmla="*/ 5 h 528"/>
                <a:gd name="T20" fmla="*/ 6 w 616"/>
                <a:gd name="T21" fmla="*/ 5 h 528"/>
                <a:gd name="T22" fmla="*/ 6 w 616"/>
                <a:gd name="T23" fmla="*/ 4 h 528"/>
                <a:gd name="T24" fmla="*/ 7 w 616"/>
                <a:gd name="T25" fmla="*/ 4 h 528"/>
                <a:gd name="T26" fmla="*/ 10 w 616"/>
                <a:gd name="T27" fmla="*/ 5 h 528"/>
                <a:gd name="T28" fmla="*/ 10 w 616"/>
                <a:gd name="T29" fmla="*/ 5 h 528"/>
                <a:gd name="T30" fmla="*/ 9 w 616"/>
                <a:gd name="T31" fmla="*/ 6 h 528"/>
                <a:gd name="T32" fmla="*/ 7 w 616"/>
                <a:gd name="T33" fmla="*/ 7 h 528"/>
                <a:gd name="T34" fmla="*/ 6 w 616"/>
                <a:gd name="T35" fmla="*/ 7 h 528"/>
                <a:gd name="T36" fmla="*/ 6 w 616"/>
                <a:gd name="T37" fmla="*/ 8 h 528"/>
                <a:gd name="T38" fmla="*/ 5 w 616"/>
                <a:gd name="T39" fmla="*/ 8 h 528"/>
                <a:gd name="T40" fmla="*/ 5 w 616"/>
                <a:gd name="T41" fmla="*/ 7 h 528"/>
                <a:gd name="T42" fmla="*/ 5 w 616"/>
                <a:gd name="T43" fmla="*/ 7 h 528"/>
                <a:gd name="T44" fmla="*/ 5 w 616"/>
                <a:gd name="T45" fmla="*/ 7 h 528"/>
                <a:gd name="T46" fmla="*/ 5 w 616"/>
                <a:gd name="T47" fmla="*/ 6 h 528"/>
                <a:gd name="T48" fmla="*/ 3 w 616"/>
                <a:gd name="T49" fmla="*/ 4 h 528"/>
                <a:gd name="T50" fmla="*/ 2 w 616"/>
                <a:gd name="T51" fmla="*/ 3 h 528"/>
                <a:gd name="T52" fmla="*/ 1 w 616"/>
                <a:gd name="T53" fmla="*/ 2 h 528"/>
                <a:gd name="T54" fmla="*/ 1 w 616"/>
                <a:gd name="T55" fmla="*/ 2 h 528"/>
                <a:gd name="T56" fmla="*/ 0 w 616"/>
                <a:gd name="T57" fmla="*/ 2 h 528"/>
                <a:gd name="T58" fmla="*/ 1 w 616"/>
                <a:gd name="T59" fmla="*/ 1 h 528"/>
                <a:gd name="T60" fmla="*/ 1 w 616"/>
                <a:gd name="T61" fmla="*/ 1 h 528"/>
                <a:gd name="T62" fmla="*/ 1 w 616"/>
                <a:gd name="T63" fmla="*/ 1 h 528"/>
                <a:gd name="T64" fmla="*/ 2 w 616"/>
                <a:gd name="T65" fmla="*/ 1 h 528"/>
                <a:gd name="T66" fmla="*/ 3 w 616"/>
                <a:gd name="T67" fmla="*/ 0 h 528"/>
                <a:gd name="T68" fmla="*/ 3 w 616"/>
                <a:gd name="T69" fmla="*/ 0 h 5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528"/>
                <a:gd name="T107" fmla="*/ 616 w 616"/>
                <a:gd name="T108" fmla="*/ 528 h 5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528">
                  <a:moveTo>
                    <a:pt x="210" y="0"/>
                  </a:moveTo>
                  <a:lnTo>
                    <a:pt x="248" y="95"/>
                  </a:lnTo>
                  <a:lnTo>
                    <a:pt x="345" y="165"/>
                  </a:lnTo>
                  <a:lnTo>
                    <a:pt x="413" y="194"/>
                  </a:lnTo>
                  <a:lnTo>
                    <a:pt x="407" y="255"/>
                  </a:lnTo>
                  <a:lnTo>
                    <a:pt x="339" y="289"/>
                  </a:lnTo>
                  <a:lnTo>
                    <a:pt x="305" y="348"/>
                  </a:lnTo>
                  <a:lnTo>
                    <a:pt x="384" y="348"/>
                  </a:lnTo>
                  <a:lnTo>
                    <a:pt x="409" y="335"/>
                  </a:lnTo>
                  <a:lnTo>
                    <a:pt x="438" y="365"/>
                  </a:lnTo>
                  <a:lnTo>
                    <a:pt x="447" y="333"/>
                  </a:lnTo>
                  <a:lnTo>
                    <a:pt x="424" y="278"/>
                  </a:lnTo>
                  <a:lnTo>
                    <a:pt x="487" y="289"/>
                  </a:lnTo>
                  <a:lnTo>
                    <a:pt x="616" y="333"/>
                  </a:lnTo>
                  <a:lnTo>
                    <a:pt x="616" y="378"/>
                  </a:lnTo>
                  <a:lnTo>
                    <a:pt x="548" y="428"/>
                  </a:lnTo>
                  <a:lnTo>
                    <a:pt x="493" y="454"/>
                  </a:lnTo>
                  <a:lnTo>
                    <a:pt x="432" y="485"/>
                  </a:lnTo>
                  <a:lnTo>
                    <a:pt x="394" y="528"/>
                  </a:lnTo>
                  <a:lnTo>
                    <a:pt x="364" y="523"/>
                  </a:lnTo>
                  <a:lnTo>
                    <a:pt x="358" y="473"/>
                  </a:lnTo>
                  <a:lnTo>
                    <a:pt x="333" y="462"/>
                  </a:lnTo>
                  <a:lnTo>
                    <a:pt x="287" y="458"/>
                  </a:lnTo>
                  <a:lnTo>
                    <a:pt x="274" y="439"/>
                  </a:lnTo>
                  <a:lnTo>
                    <a:pt x="234" y="317"/>
                  </a:lnTo>
                  <a:lnTo>
                    <a:pt x="152" y="219"/>
                  </a:lnTo>
                  <a:lnTo>
                    <a:pt x="75" y="179"/>
                  </a:lnTo>
                  <a:lnTo>
                    <a:pt x="50" y="148"/>
                  </a:lnTo>
                  <a:lnTo>
                    <a:pt x="0" y="139"/>
                  </a:lnTo>
                  <a:lnTo>
                    <a:pt x="25" y="101"/>
                  </a:lnTo>
                  <a:lnTo>
                    <a:pt x="73" y="74"/>
                  </a:lnTo>
                  <a:lnTo>
                    <a:pt x="90" y="44"/>
                  </a:lnTo>
                  <a:lnTo>
                    <a:pt x="179" y="44"/>
                  </a:lnTo>
                  <a:lnTo>
                    <a:pt x="210" y="0"/>
                  </a:lnTo>
                  <a:close/>
                </a:path>
              </a:pathLst>
            </a:custGeom>
            <a:solidFill>
              <a:srgbClr val="FFD6C9"/>
            </a:solidFill>
            <a:ln w="9525">
              <a:noFill/>
              <a:round/>
              <a:headEnd/>
              <a:tailEnd/>
            </a:ln>
          </p:spPr>
          <p:txBody>
            <a:bodyPr/>
            <a:lstStyle/>
            <a:p>
              <a:endParaRPr lang="id-ID"/>
            </a:p>
          </p:txBody>
        </p:sp>
        <p:sp>
          <p:nvSpPr>
            <p:cNvPr id="19490" name="Freeform 32"/>
            <p:cNvSpPr>
              <a:spLocks/>
            </p:cNvSpPr>
            <p:nvPr/>
          </p:nvSpPr>
          <p:spPr bwMode="auto">
            <a:xfrm>
              <a:off x="2216" y="2325"/>
              <a:ext cx="766" cy="1599"/>
            </a:xfrm>
            <a:custGeom>
              <a:avLst/>
              <a:gdLst>
                <a:gd name="T0" fmla="*/ 12 w 1533"/>
                <a:gd name="T1" fmla="*/ 1 h 3199"/>
                <a:gd name="T2" fmla="*/ 15 w 1533"/>
                <a:gd name="T3" fmla="*/ 2 h 3199"/>
                <a:gd name="T4" fmla="*/ 17 w 1533"/>
                <a:gd name="T5" fmla="*/ 3 h 3199"/>
                <a:gd name="T6" fmla="*/ 17 w 1533"/>
                <a:gd name="T7" fmla="*/ 0 h 3199"/>
                <a:gd name="T8" fmla="*/ 18 w 1533"/>
                <a:gd name="T9" fmla="*/ 0 h 3199"/>
                <a:gd name="T10" fmla="*/ 18 w 1533"/>
                <a:gd name="T11" fmla="*/ 3 h 3199"/>
                <a:gd name="T12" fmla="*/ 19 w 1533"/>
                <a:gd name="T13" fmla="*/ 5 h 3199"/>
                <a:gd name="T14" fmla="*/ 19 w 1533"/>
                <a:gd name="T15" fmla="*/ 8 h 3199"/>
                <a:gd name="T16" fmla="*/ 20 w 1533"/>
                <a:gd name="T17" fmla="*/ 11 h 3199"/>
                <a:gd name="T18" fmla="*/ 22 w 1533"/>
                <a:gd name="T19" fmla="*/ 15 h 3199"/>
                <a:gd name="T20" fmla="*/ 23 w 1533"/>
                <a:gd name="T21" fmla="*/ 17 h 3199"/>
                <a:gd name="T22" fmla="*/ 22 w 1533"/>
                <a:gd name="T23" fmla="*/ 21 h 3199"/>
                <a:gd name="T24" fmla="*/ 23 w 1533"/>
                <a:gd name="T25" fmla="*/ 27 h 3199"/>
                <a:gd name="T26" fmla="*/ 20 w 1533"/>
                <a:gd name="T27" fmla="*/ 30 h 3199"/>
                <a:gd name="T28" fmla="*/ 16 w 1533"/>
                <a:gd name="T29" fmla="*/ 30 h 3199"/>
                <a:gd name="T30" fmla="*/ 15 w 1533"/>
                <a:gd name="T31" fmla="*/ 27 h 3199"/>
                <a:gd name="T32" fmla="*/ 13 w 1533"/>
                <a:gd name="T33" fmla="*/ 27 h 3199"/>
                <a:gd name="T34" fmla="*/ 14 w 1533"/>
                <a:gd name="T35" fmla="*/ 31 h 3199"/>
                <a:gd name="T36" fmla="*/ 16 w 1533"/>
                <a:gd name="T37" fmla="*/ 33 h 3199"/>
                <a:gd name="T38" fmla="*/ 14 w 1533"/>
                <a:gd name="T39" fmla="*/ 33 h 3199"/>
                <a:gd name="T40" fmla="*/ 10 w 1533"/>
                <a:gd name="T41" fmla="*/ 35 h 3199"/>
                <a:gd name="T42" fmla="*/ 6 w 1533"/>
                <a:gd name="T43" fmla="*/ 43 h 3199"/>
                <a:gd name="T44" fmla="*/ 2 w 1533"/>
                <a:gd name="T45" fmla="*/ 49 h 3199"/>
                <a:gd name="T46" fmla="*/ 0 w 1533"/>
                <a:gd name="T47" fmla="*/ 48 h 3199"/>
                <a:gd name="T48" fmla="*/ 0 w 1533"/>
                <a:gd name="T49" fmla="*/ 44 h 3199"/>
                <a:gd name="T50" fmla="*/ 2 w 1533"/>
                <a:gd name="T51" fmla="*/ 38 h 3199"/>
                <a:gd name="T52" fmla="*/ 8 w 1533"/>
                <a:gd name="T53" fmla="*/ 28 h 3199"/>
                <a:gd name="T54" fmla="*/ 11 w 1533"/>
                <a:gd name="T55" fmla="*/ 22 h 3199"/>
                <a:gd name="T56" fmla="*/ 10 w 1533"/>
                <a:gd name="T57" fmla="*/ 19 h 3199"/>
                <a:gd name="T58" fmla="*/ 4 w 1533"/>
                <a:gd name="T59" fmla="*/ 15 h 3199"/>
                <a:gd name="T60" fmla="*/ 2 w 1533"/>
                <a:gd name="T61" fmla="*/ 12 h 3199"/>
                <a:gd name="T62" fmla="*/ 3 w 1533"/>
                <a:gd name="T63" fmla="*/ 14 h 3199"/>
                <a:gd name="T64" fmla="*/ 9 w 1533"/>
                <a:gd name="T65" fmla="*/ 16 h 3199"/>
                <a:gd name="T66" fmla="*/ 14 w 1533"/>
                <a:gd name="T67" fmla="*/ 19 h 3199"/>
                <a:gd name="T68" fmla="*/ 17 w 1533"/>
                <a:gd name="T69" fmla="*/ 21 h 3199"/>
                <a:gd name="T70" fmla="*/ 18 w 1533"/>
                <a:gd name="T71" fmla="*/ 24 h 3199"/>
                <a:gd name="T72" fmla="*/ 18 w 1533"/>
                <a:gd name="T73" fmla="*/ 19 h 3199"/>
                <a:gd name="T74" fmla="*/ 15 w 1533"/>
                <a:gd name="T75" fmla="*/ 18 h 3199"/>
                <a:gd name="T76" fmla="*/ 14 w 1533"/>
                <a:gd name="T77" fmla="*/ 16 h 3199"/>
                <a:gd name="T78" fmla="*/ 13 w 1533"/>
                <a:gd name="T79" fmla="*/ 15 h 3199"/>
                <a:gd name="T80" fmla="*/ 15 w 1533"/>
                <a:gd name="T81" fmla="*/ 12 h 3199"/>
                <a:gd name="T82" fmla="*/ 17 w 1533"/>
                <a:gd name="T83" fmla="*/ 11 h 3199"/>
                <a:gd name="T84" fmla="*/ 14 w 1533"/>
                <a:gd name="T85" fmla="*/ 9 h 3199"/>
                <a:gd name="T86" fmla="*/ 13 w 1533"/>
                <a:gd name="T87" fmla="*/ 8 h 3199"/>
                <a:gd name="T88" fmla="*/ 13 w 1533"/>
                <a:gd name="T89" fmla="*/ 6 h 3199"/>
                <a:gd name="T90" fmla="*/ 12 w 1533"/>
                <a:gd name="T91" fmla="*/ 6 h 3199"/>
                <a:gd name="T92" fmla="*/ 12 w 1533"/>
                <a:gd name="T93" fmla="*/ 6 h 3199"/>
                <a:gd name="T94" fmla="*/ 13 w 1533"/>
                <a:gd name="T95" fmla="*/ 4 h 3199"/>
                <a:gd name="T96" fmla="*/ 11 w 1533"/>
                <a:gd name="T97" fmla="*/ 4 h 3199"/>
                <a:gd name="T98" fmla="*/ 11 w 1533"/>
                <a:gd name="T99" fmla="*/ 3 h 3199"/>
                <a:gd name="T100" fmla="*/ 12 w 1533"/>
                <a:gd name="T101" fmla="*/ 2 h 3199"/>
                <a:gd name="T102" fmla="*/ 11 w 1533"/>
                <a:gd name="T103" fmla="*/ 1 h 31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3"/>
                <a:gd name="T157" fmla="*/ 0 h 3199"/>
                <a:gd name="T158" fmla="*/ 1533 w 1533"/>
                <a:gd name="T159" fmla="*/ 3199 h 31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3" h="3199">
                  <a:moveTo>
                    <a:pt x="746" y="125"/>
                  </a:moveTo>
                  <a:lnTo>
                    <a:pt x="818" y="102"/>
                  </a:lnTo>
                  <a:lnTo>
                    <a:pt x="803" y="55"/>
                  </a:lnTo>
                  <a:lnTo>
                    <a:pt x="961" y="135"/>
                  </a:lnTo>
                  <a:lnTo>
                    <a:pt x="1134" y="302"/>
                  </a:lnTo>
                  <a:lnTo>
                    <a:pt x="1139" y="218"/>
                  </a:lnTo>
                  <a:lnTo>
                    <a:pt x="1155" y="150"/>
                  </a:lnTo>
                  <a:lnTo>
                    <a:pt x="1120" y="53"/>
                  </a:lnTo>
                  <a:lnTo>
                    <a:pt x="1128" y="0"/>
                  </a:lnTo>
                  <a:lnTo>
                    <a:pt x="1155" y="4"/>
                  </a:lnTo>
                  <a:lnTo>
                    <a:pt x="1174" y="43"/>
                  </a:lnTo>
                  <a:lnTo>
                    <a:pt x="1198" y="222"/>
                  </a:lnTo>
                  <a:lnTo>
                    <a:pt x="1185" y="313"/>
                  </a:lnTo>
                  <a:lnTo>
                    <a:pt x="1231" y="357"/>
                  </a:lnTo>
                  <a:lnTo>
                    <a:pt x="1219" y="408"/>
                  </a:lnTo>
                  <a:lnTo>
                    <a:pt x="1259" y="519"/>
                  </a:lnTo>
                  <a:lnTo>
                    <a:pt x="1272" y="688"/>
                  </a:lnTo>
                  <a:lnTo>
                    <a:pt x="1320" y="766"/>
                  </a:lnTo>
                  <a:lnTo>
                    <a:pt x="1350" y="925"/>
                  </a:lnTo>
                  <a:lnTo>
                    <a:pt x="1440" y="1005"/>
                  </a:lnTo>
                  <a:lnTo>
                    <a:pt x="1508" y="1024"/>
                  </a:lnTo>
                  <a:lnTo>
                    <a:pt x="1533" y="1097"/>
                  </a:lnTo>
                  <a:lnTo>
                    <a:pt x="1499" y="1220"/>
                  </a:lnTo>
                  <a:lnTo>
                    <a:pt x="1455" y="1380"/>
                  </a:lnTo>
                  <a:lnTo>
                    <a:pt x="1523" y="1441"/>
                  </a:lnTo>
                  <a:lnTo>
                    <a:pt x="1508" y="1728"/>
                  </a:lnTo>
                  <a:lnTo>
                    <a:pt x="1440" y="1897"/>
                  </a:lnTo>
                  <a:lnTo>
                    <a:pt x="1299" y="1946"/>
                  </a:lnTo>
                  <a:lnTo>
                    <a:pt x="1177" y="1887"/>
                  </a:lnTo>
                  <a:lnTo>
                    <a:pt x="1048" y="1931"/>
                  </a:lnTo>
                  <a:lnTo>
                    <a:pt x="955" y="1882"/>
                  </a:lnTo>
                  <a:lnTo>
                    <a:pt x="961" y="1733"/>
                  </a:lnTo>
                  <a:lnTo>
                    <a:pt x="915" y="1678"/>
                  </a:lnTo>
                  <a:lnTo>
                    <a:pt x="860" y="1779"/>
                  </a:lnTo>
                  <a:lnTo>
                    <a:pt x="835" y="1878"/>
                  </a:lnTo>
                  <a:lnTo>
                    <a:pt x="919" y="1988"/>
                  </a:lnTo>
                  <a:lnTo>
                    <a:pt x="1050" y="2056"/>
                  </a:lnTo>
                  <a:lnTo>
                    <a:pt x="1065" y="2127"/>
                  </a:lnTo>
                  <a:lnTo>
                    <a:pt x="999" y="2231"/>
                  </a:lnTo>
                  <a:lnTo>
                    <a:pt x="904" y="2142"/>
                  </a:lnTo>
                  <a:lnTo>
                    <a:pt x="803" y="1977"/>
                  </a:lnTo>
                  <a:lnTo>
                    <a:pt x="694" y="2266"/>
                  </a:lnTo>
                  <a:lnTo>
                    <a:pt x="550" y="2564"/>
                  </a:lnTo>
                  <a:lnTo>
                    <a:pt x="424" y="2756"/>
                  </a:lnTo>
                  <a:lnTo>
                    <a:pt x="246" y="3007"/>
                  </a:lnTo>
                  <a:lnTo>
                    <a:pt x="179" y="3193"/>
                  </a:lnTo>
                  <a:lnTo>
                    <a:pt x="95" y="3199"/>
                  </a:lnTo>
                  <a:lnTo>
                    <a:pt x="6" y="3119"/>
                  </a:lnTo>
                  <a:lnTo>
                    <a:pt x="0" y="2965"/>
                  </a:lnTo>
                  <a:lnTo>
                    <a:pt x="21" y="2855"/>
                  </a:lnTo>
                  <a:lnTo>
                    <a:pt x="21" y="2676"/>
                  </a:lnTo>
                  <a:lnTo>
                    <a:pt x="151" y="2471"/>
                  </a:lnTo>
                  <a:lnTo>
                    <a:pt x="320" y="2148"/>
                  </a:lnTo>
                  <a:lnTo>
                    <a:pt x="516" y="1842"/>
                  </a:lnTo>
                  <a:lnTo>
                    <a:pt x="694" y="1494"/>
                  </a:lnTo>
                  <a:lnTo>
                    <a:pt x="740" y="1420"/>
                  </a:lnTo>
                  <a:lnTo>
                    <a:pt x="731" y="1353"/>
                  </a:lnTo>
                  <a:lnTo>
                    <a:pt x="649" y="1235"/>
                  </a:lnTo>
                  <a:lnTo>
                    <a:pt x="474" y="1081"/>
                  </a:lnTo>
                  <a:lnTo>
                    <a:pt x="291" y="990"/>
                  </a:lnTo>
                  <a:lnTo>
                    <a:pt x="215" y="927"/>
                  </a:lnTo>
                  <a:lnTo>
                    <a:pt x="160" y="825"/>
                  </a:lnTo>
                  <a:lnTo>
                    <a:pt x="204" y="851"/>
                  </a:lnTo>
                  <a:lnTo>
                    <a:pt x="246" y="910"/>
                  </a:lnTo>
                  <a:lnTo>
                    <a:pt x="386" y="984"/>
                  </a:lnTo>
                  <a:lnTo>
                    <a:pt x="578" y="1060"/>
                  </a:lnTo>
                  <a:lnTo>
                    <a:pt x="810" y="1195"/>
                  </a:lnTo>
                  <a:lnTo>
                    <a:pt x="928" y="1273"/>
                  </a:lnTo>
                  <a:lnTo>
                    <a:pt x="983" y="1404"/>
                  </a:lnTo>
                  <a:lnTo>
                    <a:pt x="1109" y="1395"/>
                  </a:lnTo>
                  <a:lnTo>
                    <a:pt x="1143" y="1587"/>
                  </a:lnTo>
                  <a:lnTo>
                    <a:pt x="1198" y="1562"/>
                  </a:lnTo>
                  <a:lnTo>
                    <a:pt x="1204" y="1365"/>
                  </a:lnTo>
                  <a:lnTo>
                    <a:pt x="1160" y="1273"/>
                  </a:lnTo>
                  <a:lnTo>
                    <a:pt x="1058" y="1254"/>
                  </a:lnTo>
                  <a:lnTo>
                    <a:pt x="1016" y="1201"/>
                  </a:lnTo>
                  <a:lnTo>
                    <a:pt x="1025" y="1116"/>
                  </a:lnTo>
                  <a:lnTo>
                    <a:pt x="934" y="1076"/>
                  </a:lnTo>
                  <a:lnTo>
                    <a:pt x="905" y="1005"/>
                  </a:lnTo>
                  <a:lnTo>
                    <a:pt x="879" y="971"/>
                  </a:lnTo>
                  <a:lnTo>
                    <a:pt x="938" y="886"/>
                  </a:lnTo>
                  <a:lnTo>
                    <a:pt x="980" y="781"/>
                  </a:lnTo>
                  <a:lnTo>
                    <a:pt x="999" y="716"/>
                  </a:lnTo>
                  <a:lnTo>
                    <a:pt x="1094" y="751"/>
                  </a:lnTo>
                  <a:lnTo>
                    <a:pt x="1025" y="656"/>
                  </a:lnTo>
                  <a:lnTo>
                    <a:pt x="938" y="633"/>
                  </a:lnTo>
                  <a:lnTo>
                    <a:pt x="818" y="572"/>
                  </a:lnTo>
                  <a:lnTo>
                    <a:pt x="839" y="522"/>
                  </a:lnTo>
                  <a:lnTo>
                    <a:pt x="888" y="479"/>
                  </a:lnTo>
                  <a:lnTo>
                    <a:pt x="894" y="422"/>
                  </a:lnTo>
                  <a:lnTo>
                    <a:pt x="875" y="397"/>
                  </a:lnTo>
                  <a:lnTo>
                    <a:pt x="820" y="443"/>
                  </a:lnTo>
                  <a:lnTo>
                    <a:pt x="784" y="452"/>
                  </a:lnTo>
                  <a:lnTo>
                    <a:pt x="803" y="399"/>
                  </a:lnTo>
                  <a:lnTo>
                    <a:pt x="848" y="342"/>
                  </a:lnTo>
                  <a:lnTo>
                    <a:pt x="848" y="292"/>
                  </a:lnTo>
                  <a:lnTo>
                    <a:pt x="814" y="262"/>
                  </a:lnTo>
                  <a:lnTo>
                    <a:pt x="753" y="262"/>
                  </a:lnTo>
                  <a:lnTo>
                    <a:pt x="704" y="270"/>
                  </a:lnTo>
                  <a:lnTo>
                    <a:pt x="746" y="222"/>
                  </a:lnTo>
                  <a:lnTo>
                    <a:pt x="810" y="199"/>
                  </a:lnTo>
                  <a:lnTo>
                    <a:pt x="820" y="175"/>
                  </a:lnTo>
                  <a:lnTo>
                    <a:pt x="750" y="178"/>
                  </a:lnTo>
                  <a:lnTo>
                    <a:pt x="746" y="125"/>
                  </a:lnTo>
                  <a:close/>
                </a:path>
              </a:pathLst>
            </a:custGeom>
            <a:solidFill>
              <a:srgbClr val="FFD6C9"/>
            </a:solidFill>
            <a:ln w="9525">
              <a:noFill/>
              <a:round/>
              <a:headEnd/>
              <a:tailEnd/>
            </a:ln>
          </p:spPr>
          <p:txBody>
            <a:bodyPr/>
            <a:lstStyle/>
            <a:p>
              <a:endParaRPr lang="id-ID"/>
            </a:p>
          </p:txBody>
        </p:sp>
        <p:sp>
          <p:nvSpPr>
            <p:cNvPr id="19491" name="Freeform 33"/>
            <p:cNvSpPr>
              <a:spLocks/>
            </p:cNvSpPr>
            <p:nvPr/>
          </p:nvSpPr>
          <p:spPr bwMode="auto">
            <a:xfrm>
              <a:off x="2471" y="2582"/>
              <a:ext cx="37" cy="28"/>
            </a:xfrm>
            <a:custGeom>
              <a:avLst/>
              <a:gdLst>
                <a:gd name="T0" fmla="*/ 0 w 74"/>
                <a:gd name="T1" fmla="*/ 1 h 55"/>
                <a:gd name="T2" fmla="*/ 1 w 74"/>
                <a:gd name="T3" fmla="*/ 1 h 55"/>
                <a:gd name="T4" fmla="*/ 1 w 74"/>
                <a:gd name="T5" fmla="*/ 1 h 55"/>
                <a:gd name="T6" fmla="*/ 1 w 74"/>
                <a:gd name="T7" fmla="*/ 0 h 55"/>
                <a:gd name="T8" fmla="*/ 1 w 74"/>
                <a:gd name="T9" fmla="*/ 0 h 55"/>
                <a:gd name="T10" fmla="*/ 0 w 74"/>
                <a:gd name="T11" fmla="*/ 1 h 55"/>
                <a:gd name="T12" fmla="*/ 0 w 74"/>
                <a:gd name="T13" fmla="*/ 1 h 55"/>
                <a:gd name="T14" fmla="*/ 0 60000 65536"/>
                <a:gd name="T15" fmla="*/ 0 60000 65536"/>
                <a:gd name="T16" fmla="*/ 0 60000 65536"/>
                <a:gd name="T17" fmla="*/ 0 60000 65536"/>
                <a:gd name="T18" fmla="*/ 0 60000 65536"/>
                <a:gd name="T19" fmla="*/ 0 60000 65536"/>
                <a:gd name="T20" fmla="*/ 0 60000 65536"/>
                <a:gd name="T21" fmla="*/ 0 w 74"/>
                <a:gd name="T22" fmla="*/ 0 h 55"/>
                <a:gd name="T23" fmla="*/ 74 w 7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5">
                  <a:moveTo>
                    <a:pt x="0" y="15"/>
                  </a:moveTo>
                  <a:lnTo>
                    <a:pt x="19" y="55"/>
                  </a:lnTo>
                  <a:lnTo>
                    <a:pt x="74" y="55"/>
                  </a:lnTo>
                  <a:lnTo>
                    <a:pt x="74" y="0"/>
                  </a:lnTo>
                  <a:lnTo>
                    <a:pt x="23" y="0"/>
                  </a:lnTo>
                  <a:lnTo>
                    <a:pt x="0" y="15"/>
                  </a:lnTo>
                  <a:close/>
                </a:path>
              </a:pathLst>
            </a:custGeom>
            <a:solidFill>
              <a:srgbClr val="FFE5D9"/>
            </a:solidFill>
            <a:ln w="9525">
              <a:noFill/>
              <a:round/>
              <a:headEnd/>
              <a:tailEnd/>
            </a:ln>
          </p:spPr>
          <p:txBody>
            <a:bodyPr/>
            <a:lstStyle/>
            <a:p>
              <a:endParaRPr lang="id-ID"/>
            </a:p>
          </p:txBody>
        </p:sp>
        <p:sp>
          <p:nvSpPr>
            <p:cNvPr id="19492" name="Freeform 34"/>
            <p:cNvSpPr>
              <a:spLocks/>
            </p:cNvSpPr>
            <p:nvPr/>
          </p:nvSpPr>
          <p:spPr bwMode="auto">
            <a:xfrm>
              <a:off x="2656" y="2527"/>
              <a:ext cx="170" cy="183"/>
            </a:xfrm>
            <a:custGeom>
              <a:avLst/>
              <a:gdLst>
                <a:gd name="T0" fmla="*/ 1 w 338"/>
                <a:gd name="T1" fmla="*/ 2 h 365"/>
                <a:gd name="T2" fmla="*/ 0 w 338"/>
                <a:gd name="T3" fmla="*/ 3 h 365"/>
                <a:gd name="T4" fmla="*/ 1 w 338"/>
                <a:gd name="T5" fmla="*/ 3 h 365"/>
                <a:gd name="T6" fmla="*/ 2 w 338"/>
                <a:gd name="T7" fmla="*/ 3 h 365"/>
                <a:gd name="T8" fmla="*/ 4 w 338"/>
                <a:gd name="T9" fmla="*/ 4 h 365"/>
                <a:gd name="T10" fmla="*/ 5 w 338"/>
                <a:gd name="T11" fmla="*/ 6 h 365"/>
                <a:gd name="T12" fmla="*/ 6 w 338"/>
                <a:gd name="T13" fmla="*/ 5 h 365"/>
                <a:gd name="T14" fmla="*/ 5 w 338"/>
                <a:gd name="T15" fmla="*/ 3 h 365"/>
                <a:gd name="T16" fmla="*/ 4 w 338"/>
                <a:gd name="T17" fmla="*/ 3 h 365"/>
                <a:gd name="T18" fmla="*/ 4 w 338"/>
                <a:gd name="T19" fmla="*/ 1 h 365"/>
                <a:gd name="T20" fmla="*/ 3 w 338"/>
                <a:gd name="T21" fmla="*/ 0 h 365"/>
                <a:gd name="T22" fmla="*/ 2 w 338"/>
                <a:gd name="T23" fmla="*/ 2 h 365"/>
                <a:gd name="T24" fmla="*/ 1 w 338"/>
                <a:gd name="T25" fmla="*/ 2 h 365"/>
                <a:gd name="T26" fmla="*/ 1 w 338"/>
                <a:gd name="T27" fmla="*/ 2 h 3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8"/>
                <a:gd name="T43" fmla="*/ 0 h 365"/>
                <a:gd name="T44" fmla="*/ 338 w 338"/>
                <a:gd name="T45" fmla="*/ 365 h 3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8" h="365">
                  <a:moveTo>
                    <a:pt x="42" y="95"/>
                  </a:moveTo>
                  <a:lnTo>
                    <a:pt x="0" y="146"/>
                  </a:lnTo>
                  <a:lnTo>
                    <a:pt x="23" y="173"/>
                  </a:lnTo>
                  <a:lnTo>
                    <a:pt x="110" y="173"/>
                  </a:lnTo>
                  <a:lnTo>
                    <a:pt x="215" y="249"/>
                  </a:lnTo>
                  <a:lnTo>
                    <a:pt x="300" y="365"/>
                  </a:lnTo>
                  <a:lnTo>
                    <a:pt x="338" y="273"/>
                  </a:lnTo>
                  <a:lnTo>
                    <a:pt x="308" y="154"/>
                  </a:lnTo>
                  <a:lnTo>
                    <a:pt x="249" y="133"/>
                  </a:lnTo>
                  <a:lnTo>
                    <a:pt x="218" y="45"/>
                  </a:lnTo>
                  <a:lnTo>
                    <a:pt x="169" y="0"/>
                  </a:lnTo>
                  <a:lnTo>
                    <a:pt x="91" y="79"/>
                  </a:lnTo>
                  <a:lnTo>
                    <a:pt x="42" y="95"/>
                  </a:lnTo>
                  <a:close/>
                </a:path>
              </a:pathLst>
            </a:custGeom>
            <a:solidFill>
              <a:srgbClr val="FFE5D9"/>
            </a:solidFill>
            <a:ln w="9525">
              <a:noFill/>
              <a:round/>
              <a:headEnd/>
              <a:tailEnd/>
            </a:ln>
          </p:spPr>
          <p:txBody>
            <a:bodyPr/>
            <a:lstStyle/>
            <a:p>
              <a:endParaRPr lang="id-ID"/>
            </a:p>
          </p:txBody>
        </p:sp>
        <p:sp>
          <p:nvSpPr>
            <p:cNvPr id="19493" name="Freeform 35"/>
            <p:cNvSpPr>
              <a:spLocks/>
            </p:cNvSpPr>
            <p:nvPr/>
          </p:nvSpPr>
          <p:spPr bwMode="auto">
            <a:xfrm>
              <a:off x="2693" y="2726"/>
              <a:ext cx="102" cy="102"/>
            </a:xfrm>
            <a:custGeom>
              <a:avLst/>
              <a:gdLst>
                <a:gd name="T0" fmla="*/ 0 w 205"/>
                <a:gd name="T1" fmla="*/ 1 h 203"/>
                <a:gd name="T2" fmla="*/ 0 w 205"/>
                <a:gd name="T3" fmla="*/ 2 h 203"/>
                <a:gd name="T4" fmla="*/ 0 w 205"/>
                <a:gd name="T5" fmla="*/ 3 h 203"/>
                <a:gd name="T6" fmla="*/ 1 w 205"/>
                <a:gd name="T7" fmla="*/ 3 h 203"/>
                <a:gd name="T8" fmla="*/ 1 w 205"/>
                <a:gd name="T9" fmla="*/ 4 h 203"/>
                <a:gd name="T10" fmla="*/ 2 w 205"/>
                <a:gd name="T11" fmla="*/ 4 h 203"/>
                <a:gd name="T12" fmla="*/ 3 w 205"/>
                <a:gd name="T13" fmla="*/ 2 h 203"/>
                <a:gd name="T14" fmla="*/ 3 w 205"/>
                <a:gd name="T15" fmla="*/ 0 h 203"/>
                <a:gd name="T16" fmla="*/ 2 w 205"/>
                <a:gd name="T17" fmla="*/ 1 h 203"/>
                <a:gd name="T18" fmla="*/ 1 w 205"/>
                <a:gd name="T19" fmla="*/ 0 h 203"/>
                <a:gd name="T20" fmla="*/ 0 w 205"/>
                <a:gd name="T21" fmla="*/ 1 h 203"/>
                <a:gd name="T22" fmla="*/ 0 w 205"/>
                <a:gd name="T23" fmla="*/ 1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203"/>
                <a:gd name="T38" fmla="*/ 205 w 205"/>
                <a:gd name="T39" fmla="*/ 203 h 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203">
                  <a:moveTo>
                    <a:pt x="55" y="8"/>
                  </a:moveTo>
                  <a:lnTo>
                    <a:pt x="0" y="125"/>
                  </a:lnTo>
                  <a:lnTo>
                    <a:pt x="51" y="158"/>
                  </a:lnTo>
                  <a:lnTo>
                    <a:pt x="93" y="154"/>
                  </a:lnTo>
                  <a:lnTo>
                    <a:pt x="93" y="203"/>
                  </a:lnTo>
                  <a:lnTo>
                    <a:pt x="154" y="199"/>
                  </a:lnTo>
                  <a:lnTo>
                    <a:pt x="202" y="106"/>
                  </a:lnTo>
                  <a:lnTo>
                    <a:pt x="205" y="0"/>
                  </a:lnTo>
                  <a:lnTo>
                    <a:pt x="150" y="11"/>
                  </a:lnTo>
                  <a:lnTo>
                    <a:pt x="101" y="0"/>
                  </a:lnTo>
                  <a:lnTo>
                    <a:pt x="55" y="8"/>
                  </a:lnTo>
                  <a:close/>
                </a:path>
              </a:pathLst>
            </a:custGeom>
            <a:solidFill>
              <a:srgbClr val="FFE5D9"/>
            </a:solidFill>
            <a:ln w="9525">
              <a:noFill/>
              <a:round/>
              <a:headEnd/>
              <a:tailEnd/>
            </a:ln>
          </p:spPr>
          <p:txBody>
            <a:bodyPr/>
            <a:lstStyle/>
            <a:p>
              <a:endParaRPr lang="id-ID"/>
            </a:p>
          </p:txBody>
        </p:sp>
        <p:sp>
          <p:nvSpPr>
            <p:cNvPr id="19494" name="Freeform 36"/>
            <p:cNvSpPr>
              <a:spLocks/>
            </p:cNvSpPr>
            <p:nvPr/>
          </p:nvSpPr>
          <p:spPr bwMode="auto">
            <a:xfrm>
              <a:off x="2789" y="2732"/>
              <a:ext cx="61" cy="173"/>
            </a:xfrm>
            <a:custGeom>
              <a:avLst/>
              <a:gdLst>
                <a:gd name="T0" fmla="*/ 1 w 124"/>
                <a:gd name="T1" fmla="*/ 0 h 346"/>
                <a:gd name="T2" fmla="*/ 0 w 124"/>
                <a:gd name="T3" fmla="*/ 3 h 346"/>
                <a:gd name="T4" fmla="*/ 0 w 124"/>
                <a:gd name="T5" fmla="*/ 3 h 346"/>
                <a:gd name="T6" fmla="*/ 0 w 124"/>
                <a:gd name="T7" fmla="*/ 5 h 346"/>
                <a:gd name="T8" fmla="*/ 0 w 124"/>
                <a:gd name="T9" fmla="*/ 5 h 346"/>
                <a:gd name="T10" fmla="*/ 1 w 124"/>
                <a:gd name="T11" fmla="*/ 5 h 346"/>
                <a:gd name="T12" fmla="*/ 1 w 124"/>
                <a:gd name="T13" fmla="*/ 3 h 346"/>
                <a:gd name="T14" fmla="*/ 1 w 124"/>
                <a:gd name="T15" fmla="*/ 1 h 346"/>
                <a:gd name="T16" fmla="*/ 1 w 124"/>
                <a:gd name="T17" fmla="*/ 1 h 346"/>
                <a:gd name="T18" fmla="*/ 1 w 124"/>
                <a:gd name="T19" fmla="*/ 0 h 346"/>
                <a:gd name="T20" fmla="*/ 1 w 124"/>
                <a:gd name="T21" fmla="*/ 0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346"/>
                <a:gd name="T35" fmla="*/ 124 w 124"/>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346">
                  <a:moveTo>
                    <a:pt x="108" y="0"/>
                  </a:moveTo>
                  <a:lnTo>
                    <a:pt x="44" y="139"/>
                  </a:lnTo>
                  <a:lnTo>
                    <a:pt x="17" y="227"/>
                  </a:lnTo>
                  <a:lnTo>
                    <a:pt x="25" y="304"/>
                  </a:lnTo>
                  <a:lnTo>
                    <a:pt x="0" y="346"/>
                  </a:lnTo>
                  <a:lnTo>
                    <a:pt x="86" y="304"/>
                  </a:lnTo>
                  <a:lnTo>
                    <a:pt x="89" y="185"/>
                  </a:lnTo>
                  <a:lnTo>
                    <a:pt x="124" y="95"/>
                  </a:lnTo>
                  <a:lnTo>
                    <a:pt x="124" y="31"/>
                  </a:lnTo>
                  <a:lnTo>
                    <a:pt x="108" y="0"/>
                  </a:lnTo>
                  <a:close/>
                </a:path>
              </a:pathLst>
            </a:custGeom>
            <a:solidFill>
              <a:srgbClr val="FFE5D9"/>
            </a:solidFill>
            <a:ln w="9525">
              <a:noFill/>
              <a:round/>
              <a:headEnd/>
              <a:tailEnd/>
            </a:ln>
          </p:spPr>
          <p:txBody>
            <a:bodyPr/>
            <a:lstStyle/>
            <a:p>
              <a:endParaRPr lang="id-ID"/>
            </a:p>
          </p:txBody>
        </p:sp>
        <p:sp>
          <p:nvSpPr>
            <p:cNvPr id="19495" name="Freeform 37"/>
            <p:cNvSpPr>
              <a:spLocks/>
            </p:cNvSpPr>
            <p:nvPr/>
          </p:nvSpPr>
          <p:spPr bwMode="auto">
            <a:xfrm>
              <a:off x="2554" y="2714"/>
              <a:ext cx="29" cy="16"/>
            </a:xfrm>
            <a:custGeom>
              <a:avLst/>
              <a:gdLst>
                <a:gd name="T0" fmla="*/ 0 w 59"/>
                <a:gd name="T1" fmla="*/ 0 h 33"/>
                <a:gd name="T2" fmla="*/ 0 w 59"/>
                <a:gd name="T3" fmla="*/ 0 h 33"/>
                <a:gd name="T4" fmla="*/ 0 w 59"/>
                <a:gd name="T5" fmla="*/ 0 h 33"/>
                <a:gd name="T6" fmla="*/ 0 w 59"/>
                <a:gd name="T7" fmla="*/ 0 h 33"/>
                <a:gd name="T8" fmla="*/ 0 w 59"/>
                <a:gd name="T9" fmla="*/ 0 h 33"/>
                <a:gd name="T10" fmla="*/ 0 w 59"/>
                <a:gd name="T11" fmla="*/ 0 h 33"/>
                <a:gd name="T12" fmla="*/ 0 60000 65536"/>
                <a:gd name="T13" fmla="*/ 0 60000 65536"/>
                <a:gd name="T14" fmla="*/ 0 60000 65536"/>
                <a:gd name="T15" fmla="*/ 0 60000 65536"/>
                <a:gd name="T16" fmla="*/ 0 60000 65536"/>
                <a:gd name="T17" fmla="*/ 0 60000 65536"/>
                <a:gd name="T18" fmla="*/ 0 w 59"/>
                <a:gd name="T19" fmla="*/ 0 h 33"/>
                <a:gd name="T20" fmla="*/ 59 w 5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9" h="33">
                  <a:moveTo>
                    <a:pt x="0" y="0"/>
                  </a:moveTo>
                  <a:lnTo>
                    <a:pt x="8" y="33"/>
                  </a:lnTo>
                  <a:lnTo>
                    <a:pt x="44" y="33"/>
                  </a:lnTo>
                  <a:lnTo>
                    <a:pt x="59" y="4"/>
                  </a:lnTo>
                  <a:lnTo>
                    <a:pt x="0" y="0"/>
                  </a:lnTo>
                  <a:close/>
                </a:path>
              </a:pathLst>
            </a:custGeom>
            <a:solidFill>
              <a:srgbClr val="FFE5D9"/>
            </a:solidFill>
            <a:ln w="9525">
              <a:noFill/>
              <a:round/>
              <a:headEnd/>
              <a:tailEnd/>
            </a:ln>
          </p:spPr>
          <p:txBody>
            <a:bodyPr/>
            <a:lstStyle/>
            <a:p>
              <a:endParaRPr lang="id-ID"/>
            </a:p>
          </p:txBody>
        </p:sp>
        <p:sp>
          <p:nvSpPr>
            <p:cNvPr id="19496" name="Freeform 38"/>
            <p:cNvSpPr>
              <a:spLocks/>
            </p:cNvSpPr>
            <p:nvPr/>
          </p:nvSpPr>
          <p:spPr bwMode="auto">
            <a:xfrm>
              <a:off x="2625" y="2715"/>
              <a:ext cx="37" cy="28"/>
            </a:xfrm>
            <a:custGeom>
              <a:avLst/>
              <a:gdLst>
                <a:gd name="T0" fmla="*/ 0 w 74"/>
                <a:gd name="T1" fmla="*/ 0 h 55"/>
                <a:gd name="T2" fmla="*/ 0 w 74"/>
                <a:gd name="T3" fmla="*/ 1 h 55"/>
                <a:gd name="T4" fmla="*/ 1 w 74"/>
                <a:gd name="T5" fmla="*/ 0 h 55"/>
                <a:gd name="T6" fmla="*/ 0 w 74"/>
                <a:gd name="T7" fmla="*/ 0 h 55"/>
                <a:gd name="T8" fmla="*/ 0 w 74"/>
                <a:gd name="T9" fmla="*/ 0 h 55"/>
                <a:gd name="T10" fmla="*/ 0 60000 65536"/>
                <a:gd name="T11" fmla="*/ 0 60000 65536"/>
                <a:gd name="T12" fmla="*/ 0 60000 65536"/>
                <a:gd name="T13" fmla="*/ 0 60000 65536"/>
                <a:gd name="T14" fmla="*/ 0 60000 65536"/>
                <a:gd name="T15" fmla="*/ 0 w 74"/>
                <a:gd name="T16" fmla="*/ 0 h 55"/>
                <a:gd name="T17" fmla="*/ 74 w 74"/>
                <a:gd name="T18" fmla="*/ 55 h 55"/>
              </a:gdLst>
              <a:ahLst/>
              <a:cxnLst>
                <a:cxn ang="T10">
                  <a:pos x="T0" y="T1"/>
                </a:cxn>
                <a:cxn ang="T11">
                  <a:pos x="T2" y="T3"/>
                </a:cxn>
                <a:cxn ang="T12">
                  <a:pos x="T4" y="T5"/>
                </a:cxn>
                <a:cxn ang="T13">
                  <a:pos x="T6" y="T7"/>
                </a:cxn>
                <a:cxn ang="T14">
                  <a:pos x="T8" y="T9"/>
                </a:cxn>
              </a:cxnLst>
              <a:rect l="T15" t="T16" r="T17" b="T18"/>
              <a:pathLst>
                <a:path w="74" h="55">
                  <a:moveTo>
                    <a:pt x="0" y="0"/>
                  </a:moveTo>
                  <a:lnTo>
                    <a:pt x="0" y="55"/>
                  </a:lnTo>
                  <a:lnTo>
                    <a:pt x="74" y="0"/>
                  </a:lnTo>
                  <a:lnTo>
                    <a:pt x="0" y="0"/>
                  </a:lnTo>
                  <a:close/>
                </a:path>
              </a:pathLst>
            </a:custGeom>
            <a:solidFill>
              <a:srgbClr val="FFE5D9"/>
            </a:solidFill>
            <a:ln w="9525">
              <a:noFill/>
              <a:round/>
              <a:headEnd/>
              <a:tailEnd/>
            </a:ln>
          </p:spPr>
          <p:txBody>
            <a:bodyPr/>
            <a:lstStyle/>
            <a:p>
              <a:endParaRPr lang="id-ID"/>
            </a:p>
          </p:txBody>
        </p:sp>
        <p:sp>
          <p:nvSpPr>
            <p:cNvPr id="19497" name="Freeform 39"/>
            <p:cNvSpPr>
              <a:spLocks/>
            </p:cNvSpPr>
            <p:nvPr/>
          </p:nvSpPr>
          <p:spPr bwMode="auto">
            <a:xfrm>
              <a:off x="2633" y="2427"/>
              <a:ext cx="39" cy="32"/>
            </a:xfrm>
            <a:custGeom>
              <a:avLst/>
              <a:gdLst>
                <a:gd name="T0" fmla="*/ 0 w 78"/>
                <a:gd name="T1" fmla="*/ 0 h 65"/>
                <a:gd name="T2" fmla="*/ 1 w 78"/>
                <a:gd name="T3" fmla="*/ 1 h 65"/>
                <a:gd name="T4" fmla="*/ 1 w 78"/>
                <a:gd name="T5" fmla="*/ 1 h 65"/>
                <a:gd name="T6" fmla="*/ 1 w 78"/>
                <a:gd name="T7" fmla="*/ 0 h 65"/>
                <a:gd name="T8" fmla="*/ 1 w 78"/>
                <a:gd name="T9" fmla="*/ 0 h 65"/>
                <a:gd name="T10" fmla="*/ 1 w 78"/>
                <a:gd name="T11" fmla="*/ 0 h 65"/>
                <a:gd name="T12" fmla="*/ 0 w 78"/>
                <a:gd name="T13" fmla="*/ 0 h 65"/>
                <a:gd name="T14" fmla="*/ 0 w 78"/>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65"/>
                <a:gd name="T26" fmla="*/ 78 w 7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65">
                  <a:moveTo>
                    <a:pt x="0" y="23"/>
                  </a:moveTo>
                  <a:lnTo>
                    <a:pt x="23" y="65"/>
                  </a:lnTo>
                  <a:lnTo>
                    <a:pt x="59" y="65"/>
                  </a:lnTo>
                  <a:lnTo>
                    <a:pt x="78" y="23"/>
                  </a:lnTo>
                  <a:lnTo>
                    <a:pt x="40" y="23"/>
                  </a:lnTo>
                  <a:lnTo>
                    <a:pt x="19" y="0"/>
                  </a:lnTo>
                  <a:lnTo>
                    <a:pt x="0" y="23"/>
                  </a:lnTo>
                  <a:close/>
                </a:path>
              </a:pathLst>
            </a:custGeom>
            <a:solidFill>
              <a:srgbClr val="FFE5D9"/>
            </a:solidFill>
            <a:ln w="9525">
              <a:noFill/>
              <a:round/>
              <a:headEnd/>
              <a:tailEnd/>
            </a:ln>
          </p:spPr>
          <p:txBody>
            <a:bodyPr/>
            <a:lstStyle/>
            <a:p>
              <a:endParaRPr lang="id-ID"/>
            </a:p>
          </p:txBody>
        </p:sp>
        <p:sp>
          <p:nvSpPr>
            <p:cNvPr id="19498" name="Freeform 40"/>
            <p:cNvSpPr>
              <a:spLocks/>
            </p:cNvSpPr>
            <p:nvPr/>
          </p:nvSpPr>
          <p:spPr bwMode="auto">
            <a:xfrm>
              <a:off x="2492" y="2869"/>
              <a:ext cx="191" cy="337"/>
            </a:xfrm>
            <a:custGeom>
              <a:avLst/>
              <a:gdLst>
                <a:gd name="T0" fmla="*/ 0 w 382"/>
                <a:gd name="T1" fmla="*/ 0 h 675"/>
                <a:gd name="T2" fmla="*/ 3 w 382"/>
                <a:gd name="T3" fmla="*/ 3 h 675"/>
                <a:gd name="T4" fmla="*/ 3 w 382"/>
                <a:gd name="T5" fmla="*/ 4 h 675"/>
                <a:gd name="T6" fmla="*/ 3 w 382"/>
                <a:gd name="T7" fmla="*/ 5 h 675"/>
                <a:gd name="T8" fmla="*/ 3 w 382"/>
                <a:gd name="T9" fmla="*/ 7 h 675"/>
                <a:gd name="T10" fmla="*/ 1 w 382"/>
                <a:gd name="T11" fmla="*/ 8 h 675"/>
                <a:gd name="T12" fmla="*/ 3 w 382"/>
                <a:gd name="T13" fmla="*/ 9 h 675"/>
                <a:gd name="T14" fmla="*/ 5 w 382"/>
                <a:gd name="T15" fmla="*/ 10 h 675"/>
                <a:gd name="T16" fmla="*/ 5 w 382"/>
                <a:gd name="T17" fmla="*/ 9 h 675"/>
                <a:gd name="T18" fmla="*/ 6 w 382"/>
                <a:gd name="T19" fmla="*/ 8 h 675"/>
                <a:gd name="T20" fmla="*/ 6 w 382"/>
                <a:gd name="T21" fmla="*/ 7 h 675"/>
                <a:gd name="T22" fmla="*/ 6 w 382"/>
                <a:gd name="T23" fmla="*/ 6 h 675"/>
                <a:gd name="T24" fmla="*/ 6 w 382"/>
                <a:gd name="T25" fmla="*/ 5 h 675"/>
                <a:gd name="T26" fmla="*/ 6 w 382"/>
                <a:gd name="T27" fmla="*/ 4 h 675"/>
                <a:gd name="T28" fmla="*/ 5 w 382"/>
                <a:gd name="T29" fmla="*/ 2 h 675"/>
                <a:gd name="T30" fmla="*/ 3 w 382"/>
                <a:gd name="T31" fmla="*/ 1 h 675"/>
                <a:gd name="T32" fmla="*/ 1 w 382"/>
                <a:gd name="T33" fmla="*/ 0 h 675"/>
                <a:gd name="T34" fmla="*/ 1 w 382"/>
                <a:gd name="T35" fmla="*/ 0 h 675"/>
                <a:gd name="T36" fmla="*/ 0 w 382"/>
                <a:gd name="T37" fmla="*/ 0 h 675"/>
                <a:gd name="T38" fmla="*/ 0 w 382"/>
                <a:gd name="T39" fmla="*/ 0 h 6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2"/>
                <a:gd name="T61" fmla="*/ 0 h 675"/>
                <a:gd name="T62" fmla="*/ 382 w 382"/>
                <a:gd name="T63" fmla="*/ 675 h 6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2" h="675">
                  <a:moveTo>
                    <a:pt x="0" y="11"/>
                  </a:moveTo>
                  <a:lnTo>
                    <a:pt x="224" y="230"/>
                  </a:lnTo>
                  <a:lnTo>
                    <a:pt x="247" y="300"/>
                  </a:lnTo>
                  <a:lnTo>
                    <a:pt x="232" y="369"/>
                  </a:lnTo>
                  <a:lnTo>
                    <a:pt x="146" y="458"/>
                  </a:lnTo>
                  <a:lnTo>
                    <a:pt x="120" y="555"/>
                  </a:lnTo>
                  <a:lnTo>
                    <a:pt x="239" y="627"/>
                  </a:lnTo>
                  <a:lnTo>
                    <a:pt x="296" y="675"/>
                  </a:lnTo>
                  <a:lnTo>
                    <a:pt x="289" y="582"/>
                  </a:lnTo>
                  <a:lnTo>
                    <a:pt x="336" y="559"/>
                  </a:lnTo>
                  <a:lnTo>
                    <a:pt x="382" y="458"/>
                  </a:lnTo>
                  <a:lnTo>
                    <a:pt x="382" y="405"/>
                  </a:lnTo>
                  <a:lnTo>
                    <a:pt x="363" y="374"/>
                  </a:lnTo>
                  <a:lnTo>
                    <a:pt x="352" y="270"/>
                  </a:lnTo>
                  <a:lnTo>
                    <a:pt x="285" y="158"/>
                  </a:lnTo>
                  <a:lnTo>
                    <a:pt x="190" y="106"/>
                  </a:lnTo>
                  <a:lnTo>
                    <a:pt x="89" y="46"/>
                  </a:lnTo>
                  <a:lnTo>
                    <a:pt x="21" y="0"/>
                  </a:lnTo>
                  <a:lnTo>
                    <a:pt x="0" y="11"/>
                  </a:lnTo>
                  <a:close/>
                </a:path>
              </a:pathLst>
            </a:custGeom>
            <a:solidFill>
              <a:srgbClr val="FFE5D9"/>
            </a:solidFill>
            <a:ln w="9525">
              <a:noFill/>
              <a:round/>
              <a:headEnd/>
              <a:tailEnd/>
            </a:ln>
          </p:spPr>
          <p:txBody>
            <a:bodyPr/>
            <a:lstStyle/>
            <a:p>
              <a:endParaRPr lang="id-ID"/>
            </a:p>
          </p:txBody>
        </p:sp>
        <p:sp>
          <p:nvSpPr>
            <p:cNvPr id="19499" name="Freeform 41"/>
            <p:cNvSpPr>
              <a:spLocks/>
            </p:cNvSpPr>
            <p:nvPr/>
          </p:nvSpPr>
          <p:spPr bwMode="auto">
            <a:xfrm>
              <a:off x="2304" y="3198"/>
              <a:ext cx="316" cy="540"/>
            </a:xfrm>
            <a:custGeom>
              <a:avLst/>
              <a:gdLst>
                <a:gd name="T0" fmla="*/ 7 w 633"/>
                <a:gd name="T1" fmla="*/ 0 h 1079"/>
                <a:gd name="T2" fmla="*/ 6 w 633"/>
                <a:gd name="T3" fmla="*/ 3 h 1079"/>
                <a:gd name="T4" fmla="*/ 2 w 633"/>
                <a:gd name="T5" fmla="*/ 8 h 1079"/>
                <a:gd name="T6" fmla="*/ 0 w 633"/>
                <a:gd name="T7" fmla="*/ 13 h 1079"/>
                <a:gd name="T8" fmla="*/ 0 w 633"/>
                <a:gd name="T9" fmla="*/ 17 h 1079"/>
                <a:gd name="T10" fmla="*/ 0 w 633"/>
                <a:gd name="T11" fmla="*/ 17 h 1079"/>
                <a:gd name="T12" fmla="*/ 2 w 633"/>
                <a:gd name="T13" fmla="*/ 14 h 1079"/>
                <a:gd name="T14" fmla="*/ 5 w 633"/>
                <a:gd name="T15" fmla="*/ 11 h 1079"/>
                <a:gd name="T16" fmla="*/ 7 w 633"/>
                <a:gd name="T17" fmla="*/ 9 h 1079"/>
                <a:gd name="T18" fmla="*/ 9 w 633"/>
                <a:gd name="T19" fmla="*/ 3 h 1079"/>
                <a:gd name="T20" fmla="*/ 9 w 633"/>
                <a:gd name="T21" fmla="*/ 2 h 1079"/>
                <a:gd name="T22" fmla="*/ 8 w 633"/>
                <a:gd name="T23" fmla="*/ 1 h 1079"/>
                <a:gd name="T24" fmla="*/ 7 w 633"/>
                <a:gd name="T25" fmla="*/ 0 h 1079"/>
                <a:gd name="T26" fmla="*/ 7 w 633"/>
                <a:gd name="T27" fmla="*/ 0 h 10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3"/>
                <a:gd name="T43" fmla="*/ 0 h 1079"/>
                <a:gd name="T44" fmla="*/ 633 w 633"/>
                <a:gd name="T45" fmla="*/ 1079 h 10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3" h="1079">
                  <a:moveTo>
                    <a:pt x="479" y="0"/>
                  </a:moveTo>
                  <a:lnTo>
                    <a:pt x="409" y="154"/>
                  </a:lnTo>
                  <a:lnTo>
                    <a:pt x="187" y="465"/>
                  </a:lnTo>
                  <a:lnTo>
                    <a:pt x="55" y="771"/>
                  </a:lnTo>
                  <a:lnTo>
                    <a:pt x="0" y="1047"/>
                  </a:lnTo>
                  <a:lnTo>
                    <a:pt x="29" y="1079"/>
                  </a:lnTo>
                  <a:lnTo>
                    <a:pt x="164" y="851"/>
                  </a:lnTo>
                  <a:lnTo>
                    <a:pt x="377" y="703"/>
                  </a:lnTo>
                  <a:lnTo>
                    <a:pt x="470" y="539"/>
                  </a:lnTo>
                  <a:lnTo>
                    <a:pt x="633" y="135"/>
                  </a:lnTo>
                  <a:lnTo>
                    <a:pt x="576" y="68"/>
                  </a:lnTo>
                  <a:lnTo>
                    <a:pt x="512" y="13"/>
                  </a:lnTo>
                  <a:lnTo>
                    <a:pt x="479" y="0"/>
                  </a:lnTo>
                  <a:close/>
                </a:path>
              </a:pathLst>
            </a:custGeom>
            <a:solidFill>
              <a:srgbClr val="FFE5D9"/>
            </a:solidFill>
            <a:ln w="9525">
              <a:noFill/>
              <a:round/>
              <a:headEnd/>
              <a:tailEnd/>
            </a:ln>
          </p:spPr>
          <p:txBody>
            <a:bodyPr/>
            <a:lstStyle/>
            <a:p>
              <a:endParaRPr lang="id-ID"/>
            </a:p>
          </p:txBody>
        </p:sp>
        <p:sp>
          <p:nvSpPr>
            <p:cNvPr id="19500" name="Freeform 42"/>
            <p:cNvSpPr>
              <a:spLocks/>
            </p:cNvSpPr>
            <p:nvPr/>
          </p:nvSpPr>
          <p:spPr bwMode="auto">
            <a:xfrm>
              <a:off x="2979" y="4018"/>
              <a:ext cx="29" cy="20"/>
            </a:xfrm>
            <a:custGeom>
              <a:avLst/>
              <a:gdLst>
                <a:gd name="T0" fmla="*/ 0 w 59"/>
                <a:gd name="T1" fmla="*/ 0 h 42"/>
                <a:gd name="T2" fmla="*/ 0 w 59"/>
                <a:gd name="T3" fmla="*/ 0 h 42"/>
                <a:gd name="T4" fmla="*/ 0 w 59"/>
                <a:gd name="T5" fmla="*/ 0 h 42"/>
                <a:gd name="T6" fmla="*/ 0 w 59"/>
                <a:gd name="T7" fmla="*/ 0 h 42"/>
                <a:gd name="T8" fmla="*/ 0 w 59"/>
                <a:gd name="T9" fmla="*/ 0 h 42"/>
                <a:gd name="T10" fmla="*/ 0 w 59"/>
                <a:gd name="T11" fmla="*/ 0 h 42"/>
                <a:gd name="T12" fmla="*/ 0 w 59"/>
                <a:gd name="T13" fmla="*/ 0 h 42"/>
                <a:gd name="T14" fmla="*/ 0 60000 65536"/>
                <a:gd name="T15" fmla="*/ 0 60000 65536"/>
                <a:gd name="T16" fmla="*/ 0 60000 65536"/>
                <a:gd name="T17" fmla="*/ 0 60000 65536"/>
                <a:gd name="T18" fmla="*/ 0 60000 65536"/>
                <a:gd name="T19" fmla="*/ 0 60000 65536"/>
                <a:gd name="T20" fmla="*/ 0 60000 65536"/>
                <a:gd name="T21" fmla="*/ 0 w 59"/>
                <a:gd name="T22" fmla="*/ 0 h 42"/>
                <a:gd name="T23" fmla="*/ 59 w 5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2">
                  <a:moveTo>
                    <a:pt x="0" y="10"/>
                  </a:moveTo>
                  <a:lnTo>
                    <a:pt x="14" y="42"/>
                  </a:lnTo>
                  <a:lnTo>
                    <a:pt x="50" y="42"/>
                  </a:lnTo>
                  <a:lnTo>
                    <a:pt x="59" y="19"/>
                  </a:lnTo>
                  <a:lnTo>
                    <a:pt x="36" y="0"/>
                  </a:lnTo>
                  <a:lnTo>
                    <a:pt x="0" y="10"/>
                  </a:lnTo>
                  <a:close/>
                </a:path>
              </a:pathLst>
            </a:custGeom>
            <a:solidFill>
              <a:srgbClr val="FFE5D9"/>
            </a:solidFill>
            <a:ln w="9525">
              <a:noFill/>
              <a:round/>
              <a:headEnd/>
              <a:tailEnd/>
            </a:ln>
          </p:spPr>
          <p:txBody>
            <a:bodyPr/>
            <a:lstStyle/>
            <a:p>
              <a:endParaRPr lang="id-ID"/>
            </a:p>
          </p:txBody>
        </p:sp>
        <p:sp>
          <p:nvSpPr>
            <p:cNvPr id="19501" name="Freeform 43"/>
            <p:cNvSpPr>
              <a:spLocks/>
            </p:cNvSpPr>
            <p:nvPr/>
          </p:nvSpPr>
          <p:spPr bwMode="auto">
            <a:xfrm>
              <a:off x="3058" y="3980"/>
              <a:ext cx="41" cy="21"/>
            </a:xfrm>
            <a:custGeom>
              <a:avLst/>
              <a:gdLst>
                <a:gd name="T0" fmla="*/ 0 w 84"/>
                <a:gd name="T1" fmla="*/ 1 h 42"/>
                <a:gd name="T2" fmla="*/ 0 w 84"/>
                <a:gd name="T3" fmla="*/ 1 h 42"/>
                <a:gd name="T4" fmla="*/ 0 w 84"/>
                <a:gd name="T5" fmla="*/ 1 h 42"/>
                <a:gd name="T6" fmla="*/ 1 w 84"/>
                <a:gd name="T7" fmla="*/ 0 h 42"/>
                <a:gd name="T8" fmla="*/ 0 w 84"/>
                <a:gd name="T9" fmla="*/ 1 h 42"/>
                <a:gd name="T10" fmla="*/ 0 w 84"/>
                <a:gd name="T11" fmla="*/ 1 h 42"/>
                <a:gd name="T12" fmla="*/ 0 60000 65536"/>
                <a:gd name="T13" fmla="*/ 0 60000 65536"/>
                <a:gd name="T14" fmla="*/ 0 60000 65536"/>
                <a:gd name="T15" fmla="*/ 0 60000 65536"/>
                <a:gd name="T16" fmla="*/ 0 60000 65536"/>
                <a:gd name="T17" fmla="*/ 0 60000 65536"/>
                <a:gd name="T18" fmla="*/ 0 w 84"/>
                <a:gd name="T19" fmla="*/ 0 h 42"/>
                <a:gd name="T20" fmla="*/ 84 w 8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84" h="42">
                  <a:moveTo>
                    <a:pt x="0" y="9"/>
                  </a:moveTo>
                  <a:lnTo>
                    <a:pt x="0" y="42"/>
                  </a:lnTo>
                  <a:lnTo>
                    <a:pt x="46" y="32"/>
                  </a:lnTo>
                  <a:lnTo>
                    <a:pt x="84" y="0"/>
                  </a:lnTo>
                  <a:lnTo>
                    <a:pt x="0" y="9"/>
                  </a:lnTo>
                  <a:close/>
                </a:path>
              </a:pathLst>
            </a:custGeom>
            <a:solidFill>
              <a:srgbClr val="FFE5D9"/>
            </a:solidFill>
            <a:ln w="9525">
              <a:noFill/>
              <a:round/>
              <a:headEnd/>
              <a:tailEnd/>
            </a:ln>
          </p:spPr>
          <p:txBody>
            <a:bodyPr/>
            <a:lstStyle/>
            <a:p>
              <a:endParaRPr lang="id-ID"/>
            </a:p>
          </p:txBody>
        </p:sp>
        <p:sp>
          <p:nvSpPr>
            <p:cNvPr id="19502" name="Freeform 44"/>
            <p:cNvSpPr>
              <a:spLocks/>
            </p:cNvSpPr>
            <p:nvPr/>
          </p:nvSpPr>
          <p:spPr bwMode="auto">
            <a:xfrm>
              <a:off x="3169" y="3906"/>
              <a:ext cx="107" cy="39"/>
            </a:xfrm>
            <a:custGeom>
              <a:avLst/>
              <a:gdLst>
                <a:gd name="T0" fmla="*/ 0 w 214"/>
                <a:gd name="T1" fmla="*/ 1 h 78"/>
                <a:gd name="T2" fmla="*/ 1 w 214"/>
                <a:gd name="T3" fmla="*/ 1 h 78"/>
                <a:gd name="T4" fmla="*/ 3 w 214"/>
                <a:gd name="T5" fmla="*/ 0 h 78"/>
                <a:gd name="T6" fmla="*/ 3 w 214"/>
                <a:gd name="T7" fmla="*/ 1 h 78"/>
                <a:gd name="T8" fmla="*/ 3 w 214"/>
                <a:gd name="T9" fmla="*/ 1 h 78"/>
                <a:gd name="T10" fmla="*/ 3 w 214"/>
                <a:gd name="T11" fmla="*/ 1 h 78"/>
                <a:gd name="T12" fmla="*/ 2 w 214"/>
                <a:gd name="T13" fmla="*/ 1 h 78"/>
                <a:gd name="T14" fmla="*/ 0 w 214"/>
                <a:gd name="T15" fmla="*/ 1 h 78"/>
                <a:gd name="T16" fmla="*/ 0 w 214"/>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
                <a:gd name="T28" fmla="*/ 0 h 78"/>
                <a:gd name="T29" fmla="*/ 214 w 21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 h="78">
                  <a:moveTo>
                    <a:pt x="0" y="78"/>
                  </a:moveTo>
                  <a:lnTo>
                    <a:pt x="55" y="36"/>
                  </a:lnTo>
                  <a:lnTo>
                    <a:pt x="157" y="0"/>
                  </a:lnTo>
                  <a:lnTo>
                    <a:pt x="214" y="7"/>
                  </a:lnTo>
                  <a:lnTo>
                    <a:pt x="186" y="45"/>
                  </a:lnTo>
                  <a:lnTo>
                    <a:pt x="148" y="45"/>
                  </a:lnTo>
                  <a:lnTo>
                    <a:pt x="116" y="68"/>
                  </a:lnTo>
                  <a:lnTo>
                    <a:pt x="0" y="78"/>
                  </a:lnTo>
                  <a:close/>
                </a:path>
              </a:pathLst>
            </a:custGeom>
            <a:solidFill>
              <a:srgbClr val="FFE5D9"/>
            </a:solidFill>
            <a:ln w="9525">
              <a:noFill/>
              <a:round/>
              <a:headEnd/>
              <a:tailEnd/>
            </a:ln>
          </p:spPr>
          <p:txBody>
            <a:bodyPr/>
            <a:lstStyle/>
            <a:p>
              <a:endParaRPr lang="id-ID"/>
            </a:p>
          </p:txBody>
        </p:sp>
        <p:sp>
          <p:nvSpPr>
            <p:cNvPr id="19503" name="Freeform 45"/>
            <p:cNvSpPr>
              <a:spLocks/>
            </p:cNvSpPr>
            <p:nvPr/>
          </p:nvSpPr>
          <p:spPr bwMode="auto">
            <a:xfrm>
              <a:off x="3064" y="3976"/>
              <a:ext cx="182" cy="79"/>
            </a:xfrm>
            <a:custGeom>
              <a:avLst/>
              <a:gdLst>
                <a:gd name="T0" fmla="*/ 0 w 364"/>
                <a:gd name="T1" fmla="*/ 1 h 158"/>
                <a:gd name="T2" fmla="*/ 1 w 364"/>
                <a:gd name="T3" fmla="*/ 1 h 158"/>
                <a:gd name="T4" fmla="*/ 1 w 364"/>
                <a:gd name="T5" fmla="*/ 1 h 158"/>
                <a:gd name="T6" fmla="*/ 3 w 364"/>
                <a:gd name="T7" fmla="*/ 1 h 158"/>
                <a:gd name="T8" fmla="*/ 3 w 364"/>
                <a:gd name="T9" fmla="*/ 1 h 158"/>
                <a:gd name="T10" fmla="*/ 5 w 364"/>
                <a:gd name="T11" fmla="*/ 1 h 158"/>
                <a:gd name="T12" fmla="*/ 6 w 364"/>
                <a:gd name="T13" fmla="*/ 0 h 158"/>
                <a:gd name="T14" fmla="*/ 6 w 364"/>
                <a:gd name="T15" fmla="*/ 1 h 158"/>
                <a:gd name="T16" fmla="*/ 5 w 364"/>
                <a:gd name="T17" fmla="*/ 1 h 158"/>
                <a:gd name="T18" fmla="*/ 3 w 364"/>
                <a:gd name="T19" fmla="*/ 1 h 158"/>
                <a:gd name="T20" fmla="*/ 1 w 364"/>
                <a:gd name="T21" fmla="*/ 2 h 158"/>
                <a:gd name="T22" fmla="*/ 1 w 364"/>
                <a:gd name="T23" fmla="*/ 2 h 158"/>
                <a:gd name="T24" fmla="*/ 0 w 364"/>
                <a:gd name="T25" fmla="*/ 1 h 158"/>
                <a:gd name="T26" fmla="*/ 0 w 364"/>
                <a:gd name="T27" fmla="*/ 1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4"/>
                <a:gd name="T43" fmla="*/ 0 h 158"/>
                <a:gd name="T44" fmla="*/ 364 w 364"/>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4" h="158">
                  <a:moveTo>
                    <a:pt x="0" y="122"/>
                  </a:moveTo>
                  <a:lnTo>
                    <a:pt x="61" y="97"/>
                  </a:lnTo>
                  <a:lnTo>
                    <a:pt x="107" y="113"/>
                  </a:lnTo>
                  <a:lnTo>
                    <a:pt x="149" y="97"/>
                  </a:lnTo>
                  <a:lnTo>
                    <a:pt x="177" y="42"/>
                  </a:lnTo>
                  <a:lnTo>
                    <a:pt x="284" y="4"/>
                  </a:lnTo>
                  <a:lnTo>
                    <a:pt x="364" y="0"/>
                  </a:lnTo>
                  <a:lnTo>
                    <a:pt x="364" y="39"/>
                  </a:lnTo>
                  <a:lnTo>
                    <a:pt x="303" y="33"/>
                  </a:lnTo>
                  <a:lnTo>
                    <a:pt x="210" y="113"/>
                  </a:lnTo>
                  <a:lnTo>
                    <a:pt x="94" y="154"/>
                  </a:lnTo>
                  <a:lnTo>
                    <a:pt x="38" y="158"/>
                  </a:lnTo>
                  <a:lnTo>
                    <a:pt x="0" y="122"/>
                  </a:lnTo>
                  <a:close/>
                </a:path>
              </a:pathLst>
            </a:custGeom>
            <a:solidFill>
              <a:srgbClr val="FFE5D9"/>
            </a:solidFill>
            <a:ln w="9525">
              <a:noFill/>
              <a:round/>
              <a:headEnd/>
              <a:tailEnd/>
            </a:ln>
          </p:spPr>
          <p:txBody>
            <a:bodyPr/>
            <a:lstStyle/>
            <a:p>
              <a:endParaRPr lang="id-ID"/>
            </a:p>
          </p:txBody>
        </p:sp>
        <p:sp>
          <p:nvSpPr>
            <p:cNvPr id="19504" name="Freeform 46"/>
            <p:cNvSpPr>
              <a:spLocks/>
            </p:cNvSpPr>
            <p:nvPr/>
          </p:nvSpPr>
          <p:spPr bwMode="auto">
            <a:xfrm>
              <a:off x="3262" y="3952"/>
              <a:ext cx="63" cy="33"/>
            </a:xfrm>
            <a:custGeom>
              <a:avLst/>
              <a:gdLst>
                <a:gd name="T0" fmla="*/ 0 w 125"/>
                <a:gd name="T1" fmla="*/ 1 h 66"/>
                <a:gd name="T2" fmla="*/ 2 w 125"/>
                <a:gd name="T3" fmla="*/ 1 h 66"/>
                <a:gd name="T4" fmla="*/ 2 w 125"/>
                <a:gd name="T5" fmla="*/ 0 h 66"/>
                <a:gd name="T6" fmla="*/ 1 w 125"/>
                <a:gd name="T7" fmla="*/ 1 h 66"/>
                <a:gd name="T8" fmla="*/ 0 w 125"/>
                <a:gd name="T9" fmla="*/ 1 h 66"/>
                <a:gd name="T10" fmla="*/ 0 w 125"/>
                <a:gd name="T11" fmla="*/ 1 h 66"/>
                <a:gd name="T12" fmla="*/ 0 60000 65536"/>
                <a:gd name="T13" fmla="*/ 0 60000 65536"/>
                <a:gd name="T14" fmla="*/ 0 60000 65536"/>
                <a:gd name="T15" fmla="*/ 0 60000 65536"/>
                <a:gd name="T16" fmla="*/ 0 60000 65536"/>
                <a:gd name="T17" fmla="*/ 0 60000 65536"/>
                <a:gd name="T18" fmla="*/ 0 w 125"/>
                <a:gd name="T19" fmla="*/ 0 h 66"/>
                <a:gd name="T20" fmla="*/ 125 w 12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25" h="66">
                  <a:moveTo>
                    <a:pt x="0" y="66"/>
                  </a:moveTo>
                  <a:lnTo>
                    <a:pt x="125" y="34"/>
                  </a:lnTo>
                  <a:lnTo>
                    <a:pt x="84" y="0"/>
                  </a:lnTo>
                  <a:lnTo>
                    <a:pt x="13" y="6"/>
                  </a:lnTo>
                  <a:lnTo>
                    <a:pt x="0" y="66"/>
                  </a:lnTo>
                  <a:close/>
                </a:path>
              </a:pathLst>
            </a:custGeom>
            <a:solidFill>
              <a:srgbClr val="FFE5D9"/>
            </a:solidFill>
            <a:ln w="9525">
              <a:noFill/>
              <a:round/>
              <a:headEnd/>
              <a:tailEnd/>
            </a:ln>
          </p:spPr>
          <p:txBody>
            <a:bodyPr/>
            <a:lstStyle/>
            <a:p>
              <a:endParaRPr lang="id-ID"/>
            </a:p>
          </p:txBody>
        </p:sp>
        <p:sp>
          <p:nvSpPr>
            <p:cNvPr id="19505" name="Freeform 47"/>
            <p:cNvSpPr>
              <a:spLocks/>
            </p:cNvSpPr>
            <p:nvPr/>
          </p:nvSpPr>
          <p:spPr bwMode="auto">
            <a:xfrm>
              <a:off x="3222" y="4020"/>
              <a:ext cx="106" cy="49"/>
            </a:xfrm>
            <a:custGeom>
              <a:avLst/>
              <a:gdLst>
                <a:gd name="T0" fmla="*/ 0 w 211"/>
                <a:gd name="T1" fmla="*/ 1 h 97"/>
                <a:gd name="T2" fmla="*/ 1 w 211"/>
                <a:gd name="T3" fmla="*/ 2 h 97"/>
                <a:gd name="T4" fmla="*/ 2 w 211"/>
                <a:gd name="T5" fmla="*/ 1 h 97"/>
                <a:gd name="T6" fmla="*/ 3 w 211"/>
                <a:gd name="T7" fmla="*/ 0 h 97"/>
                <a:gd name="T8" fmla="*/ 4 w 211"/>
                <a:gd name="T9" fmla="*/ 0 h 97"/>
                <a:gd name="T10" fmla="*/ 3 w 211"/>
                <a:gd name="T11" fmla="*/ 1 h 97"/>
                <a:gd name="T12" fmla="*/ 2 w 211"/>
                <a:gd name="T13" fmla="*/ 2 h 97"/>
                <a:gd name="T14" fmla="*/ 1 w 211"/>
                <a:gd name="T15" fmla="*/ 2 h 97"/>
                <a:gd name="T16" fmla="*/ 0 w 211"/>
                <a:gd name="T17" fmla="*/ 1 h 97"/>
                <a:gd name="T18" fmla="*/ 0 w 211"/>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97"/>
                <a:gd name="T32" fmla="*/ 211 w 21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97">
                  <a:moveTo>
                    <a:pt x="0" y="59"/>
                  </a:moveTo>
                  <a:lnTo>
                    <a:pt x="51" y="68"/>
                  </a:lnTo>
                  <a:lnTo>
                    <a:pt x="99" y="55"/>
                  </a:lnTo>
                  <a:lnTo>
                    <a:pt x="150" y="0"/>
                  </a:lnTo>
                  <a:lnTo>
                    <a:pt x="211" y="0"/>
                  </a:lnTo>
                  <a:lnTo>
                    <a:pt x="150" y="64"/>
                  </a:lnTo>
                  <a:lnTo>
                    <a:pt x="70" y="97"/>
                  </a:lnTo>
                  <a:lnTo>
                    <a:pt x="25" y="91"/>
                  </a:lnTo>
                  <a:lnTo>
                    <a:pt x="0" y="59"/>
                  </a:lnTo>
                  <a:close/>
                </a:path>
              </a:pathLst>
            </a:custGeom>
            <a:solidFill>
              <a:srgbClr val="FFE5D9"/>
            </a:solidFill>
            <a:ln w="9525">
              <a:noFill/>
              <a:round/>
              <a:headEnd/>
              <a:tailEnd/>
            </a:ln>
          </p:spPr>
          <p:txBody>
            <a:bodyPr/>
            <a:lstStyle/>
            <a:p>
              <a:endParaRPr lang="id-ID"/>
            </a:p>
          </p:txBody>
        </p:sp>
        <p:sp>
          <p:nvSpPr>
            <p:cNvPr id="19506" name="Freeform 48"/>
            <p:cNvSpPr>
              <a:spLocks/>
            </p:cNvSpPr>
            <p:nvPr/>
          </p:nvSpPr>
          <p:spPr bwMode="auto">
            <a:xfrm>
              <a:off x="3355" y="3899"/>
              <a:ext cx="184" cy="142"/>
            </a:xfrm>
            <a:custGeom>
              <a:avLst/>
              <a:gdLst>
                <a:gd name="T0" fmla="*/ 0 w 367"/>
                <a:gd name="T1" fmla="*/ 4 h 285"/>
                <a:gd name="T2" fmla="*/ 1 w 367"/>
                <a:gd name="T3" fmla="*/ 3 h 285"/>
                <a:gd name="T4" fmla="*/ 2 w 367"/>
                <a:gd name="T5" fmla="*/ 3 h 285"/>
                <a:gd name="T6" fmla="*/ 2 w 367"/>
                <a:gd name="T7" fmla="*/ 2 h 285"/>
                <a:gd name="T8" fmla="*/ 3 w 367"/>
                <a:gd name="T9" fmla="*/ 2 h 285"/>
                <a:gd name="T10" fmla="*/ 3 w 367"/>
                <a:gd name="T11" fmla="*/ 0 h 285"/>
                <a:gd name="T12" fmla="*/ 5 w 367"/>
                <a:gd name="T13" fmla="*/ 0 h 285"/>
                <a:gd name="T14" fmla="*/ 6 w 367"/>
                <a:gd name="T15" fmla="*/ 0 h 285"/>
                <a:gd name="T16" fmla="*/ 6 w 367"/>
                <a:gd name="T17" fmla="*/ 1 h 285"/>
                <a:gd name="T18" fmla="*/ 4 w 367"/>
                <a:gd name="T19" fmla="*/ 2 h 285"/>
                <a:gd name="T20" fmla="*/ 3 w 367"/>
                <a:gd name="T21" fmla="*/ 3 h 285"/>
                <a:gd name="T22" fmla="*/ 2 w 367"/>
                <a:gd name="T23" fmla="*/ 4 h 285"/>
                <a:gd name="T24" fmla="*/ 1 w 367"/>
                <a:gd name="T25" fmla="*/ 4 h 285"/>
                <a:gd name="T26" fmla="*/ 1 w 367"/>
                <a:gd name="T27" fmla="*/ 4 h 285"/>
                <a:gd name="T28" fmla="*/ 0 w 367"/>
                <a:gd name="T29" fmla="*/ 4 h 285"/>
                <a:gd name="T30" fmla="*/ 0 w 367"/>
                <a:gd name="T31" fmla="*/ 4 h 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285"/>
                <a:gd name="T50" fmla="*/ 367 w 367"/>
                <a:gd name="T51" fmla="*/ 285 h 2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285">
                  <a:moveTo>
                    <a:pt x="0" y="260"/>
                  </a:moveTo>
                  <a:lnTo>
                    <a:pt x="14" y="228"/>
                  </a:lnTo>
                  <a:lnTo>
                    <a:pt x="65" y="228"/>
                  </a:lnTo>
                  <a:lnTo>
                    <a:pt x="93" y="167"/>
                  </a:lnTo>
                  <a:lnTo>
                    <a:pt x="177" y="144"/>
                  </a:lnTo>
                  <a:lnTo>
                    <a:pt x="158" y="47"/>
                  </a:lnTo>
                  <a:lnTo>
                    <a:pt x="299" y="0"/>
                  </a:lnTo>
                  <a:lnTo>
                    <a:pt x="367" y="22"/>
                  </a:lnTo>
                  <a:lnTo>
                    <a:pt x="363" y="70"/>
                  </a:lnTo>
                  <a:lnTo>
                    <a:pt x="206" y="167"/>
                  </a:lnTo>
                  <a:lnTo>
                    <a:pt x="181" y="237"/>
                  </a:lnTo>
                  <a:lnTo>
                    <a:pt x="93" y="269"/>
                  </a:lnTo>
                  <a:lnTo>
                    <a:pt x="61" y="260"/>
                  </a:lnTo>
                  <a:lnTo>
                    <a:pt x="19" y="285"/>
                  </a:lnTo>
                  <a:lnTo>
                    <a:pt x="0" y="260"/>
                  </a:lnTo>
                  <a:close/>
                </a:path>
              </a:pathLst>
            </a:custGeom>
            <a:solidFill>
              <a:srgbClr val="FFE5D9"/>
            </a:solidFill>
            <a:ln w="9525">
              <a:noFill/>
              <a:round/>
              <a:headEnd/>
              <a:tailEnd/>
            </a:ln>
          </p:spPr>
          <p:txBody>
            <a:bodyPr/>
            <a:lstStyle/>
            <a:p>
              <a:endParaRPr lang="id-ID"/>
            </a:p>
          </p:txBody>
        </p:sp>
        <p:sp>
          <p:nvSpPr>
            <p:cNvPr id="19507" name="Freeform 49"/>
            <p:cNvSpPr>
              <a:spLocks/>
            </p:cNvSpPr>
            <p:nvPr/>
          </p:nvSpPr>
          <p:spPr bwMode="auto">
            <a:xfrm>
              <a:off x="2450" y="3134"/>
              <a:ext cx="208" cy="157"/>
            </a:xfrm>
            <a:custGeom>
              <a:avLst/>
              <a:gdLst>
                <a:gd name="T0" fmla="*/ 0 w 417"/>
                <a:gd name="T1" fmla="*/ 1 h 316"/>
                <a:gd name="T2" fmla="*/ 0 w 417"/>
                <a:gd name="T3" fmla="*/ 0 h 316"/>
                <a:gd name="T4" fmla="*/ 0 w 417"/>
                <a:gd name="T5" fmla="*/ 0 h 316"/>
                <a:gd name="T6" fmla="*/ 1 w 417"/>
                <a:gd name="T7" fmla="*/ 0 h 316"/>
                <a:gd name="T8" fmla="*/ 2 w 417"/>
                <a:gd name="T9" fmla="*/ 0 h 316"/>
                <a:gd name="T10" fmla="*/ 4 w 417"/>
                <a:gd name="T11" fmla="*/ 1 h 316"/>
                <a:gd name="T12" fmla="*/ 5 w 417"/>
                <a:gd name="T13" fmla="*/ 2 h 316"/>
                <a:gd name="T14" fmla="*/ 6 w 417"/>
                <a:gd name="T15" fmla="*/ 3 h 316"/>
                <a:gd name="T16" fmla="*/ 5 w 417"/>
                <a:gd name="T17" fmla="*/ 4 h 316"/>
                <a:gd name="T18" fmla="*/ 5 w 417"/>
                <a:gd name="T19" fmla="*/ 3 h 316"/>
                <a:gd name="T20" fmla="*/ 4 w 417"/>
                <a:gd name="T21" fmla="*/ 3 h 316"/>
                <a:gd name="T22" fmla="*/ 3 w 417"/>
                <a:gd name="T23" fmla="*/ 2 h 316"/>
                <a:gd name="T24" fmla="*/ 1 w 417"/>
                <a:gd name="T25" fmla="*/ 1 h 316"/>
                <a:gd name="T26" fmla="*/ 0 w 417"/>
                <a:gd name="T27" fmla="*/ 1 h 316"/>
                <a:gd name="T28" fmla="*/ 0 w 417"/>
                <a:gd name="T29" fmla="*/ 1 h 3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7"/>
                <a:gd name="T46" fmla="*/ 0 h 316"/>
                <a:gd name="T47" fmla="*/ 417 w 417"/>
                <a:gd name="T48" fmla="*/ 316 h 3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7" h="316">
                  <a:moveTo>
                    <a:pt x="23" y="103"/>
                  </a:moveTo>
                  <a:lnTo>
                    <a:pt x="0" y="63"/>
                  </a:lnTo>
                  <a:lnTo>
                    <a:pt x="48" y="0"/>
                  </a:lnTo>
                  <a:lnTo>
                    <a:pt x="97" y="0"/>
                  </a:lnTo>
                  <a:lnTo>
                    <a:pt x="167" y="14"/>
                  </a:lnTo>
                  <a:lnTo>
                    <a:pt x="291" y="74"/>
                  </a:lnTo>
                  <a:lnTo>
                    <a:pt x="371" y="145"/>
                  </a:lnTo>
                  <a:lnTo>
                    <a:pt x="417" y="213"/>
                  </a:lnTo>
                  <a:lnTo>
                    <a:pt x="375" y="316"/>
                  </a:lnTo>
                  <a:lnTo>
                    <a:pt x="337" y="255"/>
                  </a:lnTo>
                  <a:lnTo>
                    <a:pt x="299" y="204"/>
                  </a:lnTo>
                  <a:lnTo>
                    <a:pt x="204" y="139"/>
                  </a:lnTo>
                  <a:lnTo>
                    <a:pt x="91" y="90"/>
                  </a:lnTo>
                  <a:lnTo>
                    <a:pt x="23" y="103"/>
                  </a:lnTo>
                  <a:close/>
                </a:path>
              </a:pathLst>
            </a:custGeom>
            <a:solidFill>
              <a:srgbClr val="E57F33"/>
            </a:solidFill>
            <a:ln w="9525">
              <a:noFill/>
              <a:round/>
              <a:headEnd/>
              <a:tailEnd/>
            </a:ln>
          </p:spPr>
          <p:txBody>
            <a:bodyPr/>
            <a:lstStyle/>
            <a:p>
              <a:endParaRPr lang="id-ID"/>
            </a:p>
          </p:txBody>
        </p:sp>
        <p:sp>
          <p:nvSpPr>
            <p:cNvPr id="19508" name="Freeform 50"/>
            <p:cNvSpPr>
              <a:spLocks/>
            </p:cNvSpPr>
            <p:nvPr/>
          </p:nvSpPr>
          <p:spPr bwMode="auto">
            <a:xfrm>
              <a:off x="3232" y="3931"/>
              <a:ext cx="33" cy="57"/>
            </a:xfrm>
            <a:custGeom>
              <a:avLst/>
              <a:gdLst>
                <a:gd name="T0" fmla="*/ 0 w 67"/>
                <a:gd name="T1" fmla="*/ 1 h 114"/>
                <a:gd name="T2" fmla="*/ 0 w 67"/>
                <a:gd name="T3" fmla="*/ 2 h 114"/>
                <a:gd name="T4" fmla="*/ 0 w 67"/>
                <a:gd name="T5" fmla="*/ 2 h 114"/>
                <a:gd name="T6" fmla="*/ 1 w 67"/>
                <a:gd name="T7" fmla="*/ 2 h 114"/>
                <a:gd name="T8" fmla="*/ 1 w 67"/>
                <a:gd name="T9" fmla="*/ 1 h 114"/>
                <a:gd name="T10" fmla="*/ 0 w 67"/>
                <a:gd name="T11" fmla="*/ 0 h 114"/>
                <a:gd name="T12" fmla="*/ 0 w 67"/>
                <a:gd name="T13" fmla="*/ 1 h 114"/>
                <a:gd name="T14" fmla="*/ 0 w 67"/>
                <a:gd name="T15" fmla="*/ 1 h 114"/>
                <a:gd name="T16" fmla="*/ 0 w 67"/>
                <a:gd name="T17" fmla="*/ 1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14"/>
                <a:gd name="T29" fmla="*/ 67 w 67"/>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14">
                  <a:moveTo>
                    <a:pt x="0" y="23"/>
                  </a:moveTo>
                  <a:lnTo>
                    <a:pt x="40" y="76"/>
                  </a:lnTo>
                  <a:lnTo>
                    <a:pt x="38" y="114"/>
                  </a:lnTo>
                  <a:lnTo>
                    <a:pt x="67" y="82"/>
                  </a:lnTo>
                  <a:lnTo>
                    <a:pt x="65" y="21"/>
                  </a:lnTo>
                  <a:lnTo>
                    <a:pt x="46" y="0"/>
                  </a:lnTo>
                  <a:lnTo>
                    <a:pt x="12" y="2"/>
                  </a:lnTo>
                  <a:lnTo>
                    <a:pt x="0" y="23"/>
                  </a:lnTo>
                  <a:close/>
                </a:path>
              </a:pathLst>
            </a:custGeom>
            <a:solidFill>
              <a:srgbClr val="FFA64D"/>
            </a:solidFill>
            <a:ln w="9525">
              <a:noFill/>
              <a:round/>
              <a:headEnd/>
              <a:tailEnd/>
            </a:ln>
          </p:spPr>
          <p:txBody>
            <a:bodyPr/>
            <a:lstStyle/>
            <a:p>
              <a:endParaRPr lang="id-ID"/>
            </a:p>
          </p:txBody>
        </p:sp>
        <p:sp>
          <p:nvSpPr>
            <p:cNvPr id="19509" name="Freeform 51"/>
            <p:cNvSpPr>
              <a:spLocks/>
            </p:cNvSpPr>
            <p:nvPr/>
          </p:nvSpPr>
          <p:spPr bwMode="auto">
            <a:xfrm>
              <a:off x="2943" y="2879"/>
              <a:ext cx="9" cy="167"/>
            </a:xfrm>
            <a:custGeom>
              <a:avLst/>
              <a:gdLst>
                <a:gd name="T0" fmla="*/ 0 w 17"/>
                <a:gd name="T1" fmla="*/ 1 h 334"/>
                <a:gd name="T2" fmla="*/ 0 w 17"/>
                <a:gd name="T3" fmla="*/ 5 h 334"/>
                <a:gd name="T4" fmla="*/ 0 w 17"/>
                <a:gd name="T5" fmla="*/ 5 h 334"/>
                <a:gd name="T6" fmla="*/ 1 w 17"/>
                <a:gd name="T7" fmla="*/ 3 h 334"/>
                <a:gd name="T8" fmla="*/ 1 w 17"/>
                <a:gd name="T9" fmla="*/ 0 h 334"/>
                <a:gd name="T10" fmla="*/ 0 w 17"/>
                <a:gd name="T11" fmla="*/ 1 h 334"/>
                <a:gd name="T12" fmla="*/ 0 w 17"/>
                <a:gd name="T13" fmla="*/ 1 h 334"/>
                <a:gd name="T14" fmla="*/ 0 60000 65536"/>
                <a:gd name="T15" fmla="*/ 0 60000 65536"/>
                <a:gd name="T16" fmla="*/ 0 60000 65536"/>
                <a:gd name="T17" fmla="*/ 0 60000 65536"/>
                <a:gd name="T18" fmla="*/ 0 60000 65536"/>
                <a:gd name="T19" fmla="*/ 0 60000 65536"/>
                <a:gd name="T20" fmla="*/ 0 60000 65536"/>
                <a:gd name="T21" fmla="*/ 0 w 17"/>
                <a:gd name="T22" fmla="*/ 0 h 334"/>
                <a:gd name="T23" fmla="*/ 17 w 17"/>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4">
                  <a:moveTo>
                    <a:pt x="0" y="47"/>
                  </a:moveTo>
                  <a:lnTo>
                    <a:pt x="0" y="258"/>
                  </a:lnTo>
                  <a:lnTo>
                    <a:pt x="0" y="334"/>
                  </a:lnTo>
                  <a:lnTo>
                    <a:pt x="13" y="243"/>
                  </a:lnTo>
                  <a:lnTo>
                    <a:pt x="17" y="0"/>
                  </a:lnTo>
                  <a:lnTo>
                    <a:pt x="0" y="47"/>
                  </a:lnTo>
                  <a:close/>
                </a:path>
              </a:pathLst>
            </a:custGeom>
            <a:solidFill>
              <a:srgbClr val="FFF2CC"/>
            </a:solidFill>
            <a:ln w="9525">
              <a:noFill/>
              <a:round/>
              <a:headEnd/>
              <a:tailEnd/>
            </a:ln>
          </p:spPr>
          <p:txBody>
            <a:bodyPr/>
            <a:lstStyle/>
            <a:p>
              <a:endParaRPr lang="id-ID"/>
            </a:p>
          </p:txBody>
        </p:sp>
        <p:sp>
          <p:nvSpPr>
            <p:cNvPr id="19510" name="Freeform 52"/>
            <p:cNvSpPr>
              <a:spLocks/>
            </p:cNvSpPr>
            <p:nvPr/>
          </p:nvSpPr>
          <p:spPr bwMode="auto">
            <a:xfrm>
              <a:off x="2868" y="3241"/>
              <a:ext cx="62" cy="279"/>
            </a:xfrm>
            <a:custGeom>
              <a:avLst/>
              <a:gdLst>
                <a:gd name="T0" fmla="*/ 2 w 123"/>
                <a:gd name="T1" fmla="*/ 1 h 557"/>
                <a:gd name="T2" fmla="*/ 1 w 123"/>
                <a:gd name="T3" fmla="*/ 4 h 557"/>
                <a:gd name="T4" fmla="*/ 1 w 123"/>
                <a:gd name="T5" fmla="*/ 6 h 557"/>
                <a:gd name="T6" fmla="*/ 0 w 123"/>
                <a:gd name="T7" fmla="*/ 9 h 557"/>
                <a:gd name="T8" fmla="*/ 1 w 123"/>
                <a:gd name="T9" fmla="*/ 7 h 557"/>
                <a:gd name="T10" fmla="*/ 2 w 123"/>
                <a:gd name="T11" fmla="*/ 4 h 557"/>
                <a:gd name="T12" fmla="*/ 2 w 123"/>
                <a:gd name="T13" fmla="*/ 2 h 557"/>
                <a:gd name="T14" fmla="*/ 2 w 123"/>
                <a:gd name="T15" fmla="*/ 0 h 557"/>
                <a:gd name="T16" fmla="*/ 2 w 123"/>
                <a:gd name="T17" fmla="*/ 1 h 557"/>
                <a:gd name="T18" fmla="*/ 2 w 123"/>
                <a:gd name="T19" fmla="*/ 1 h 5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557"/>
                <a:gd name="T32" fmla="*/ 123 w 123"/>
                <a:gd name="T33" fmla="*/ 557 h 5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557">
                  <a:moveTo>
                    <a:pt x="102" y="19"/>
                  </a:moveTo>
                  <a:lnTo>
                    <a:pt x="63" y="200"/>
                  </a:lnTo>
                  <a:lnTo>
                    <a:pt x="32" y="323"/>
                  </a:lnTo>
                  <a:lnTo>
                    <a:pt x="0" y="557"/>
                  </a:lnTo>
                  <a:lnTo>
                    <a:pt x="43" y="411"/>
                  </a:lnTo>
                  <a:lnTo>
                    <a:pt x="87" y="207"/>
                  </a:lnTo>
                  <a:lnTo>
                    <a:pt x="112" y="105"/>
                  </a:lnTo>
                  <a:lnTo>
                    <a:pt x="123" y="0"/>
                  </a:lnTo>
                  <a:lnTo>
                    <a:pt x="102" y="19"/>
                  </a:lnTo>
                  <a:close/>
                </a:path>
              </a:pathLst>
            </a:custGeom>
            <a:solidFill>
              <a:srgbClr val="FFF2CC"/>
            </a:solidFill>
            <a:ln w="9525">
              <a:noFill/>
              <a:round/>
              <a:headEnd/>
              <a:tailEnd/>
            </a:ln>
          </p:spPr>
          <p:txBody>
            <a:bodyPr/>
            <a:lstStyle/>
            <a:p>
              <a:endParaRPr lang="id-ID"/>
            </a:p>
          </p:txBody>
        </p:sp>
        <p:sp>
          <p:nvSpPr>
            <p:cNvPr id="19511" name="Freeform 53"/>
            <p:cNvSpPr>
              <a:spLocks/>
            </p:cNvSpPr>
            <p:nvPr/>
          </p:nvSpPr>
          <p:spPr bwMode="auto">
            <a:xfrm>
              <a:off x="2639" y="3665"/>
              <a:ext cx="153" cy="98"/>
            </a:xfrm>
            <a:custGeom>
              <a:avLst/>
              <a:gdLst>
                <a:gd name="T0" fmla="*/ 0 w 306"/>
                <a:gd name="T1" fmla="*/ 0 h 196"/>
                <a:gd name="T2" fmla="*/ 1 w 306"/>
                <a:gd name="T3" fmla="*/ 2 h 196"/>
                <a:gd name="T4" fmla="*/ 2 w 306"/>
                <a:gd name="T5" fmla="*/ 3 h 196"/>
                <a:gd name="T6" fmla="*/ 3 w 306"/>
                <a:gd name="T7" fmla="*/ 3 h 196"/>
                <a:gd name="T8" fmla="*/ 5 w 306"/>
                <a:gd name="T9" fmla="*/ 2 h 196"/>
                <a:gd name="T10" fmla="*/ 5 w 306"/>
                <a:gd name="T11" fmla="*/ 3 h 196"/>
                <a:gd name="T12" fmla="*/ 3 w 306"/>
                <a:gd name="T13" fmla="*/ 3 h 196"/>
                <a:gd name="T14" fmla="*/ 2 w 306"/>
                <a:gd name="T15" fmla="*/ 3 h 196"/>
                <a:gd name="T16" fmla="*/ 1 w 306"/>
                <a:gd name="T17" fmla="*/ 3 h 196"/>
                <a:gd name="T18" fmla="*/ 1 w 306"/>
                <a:gd name="T19" fmla="*/ 2 h 196"/>
                <a:gd name="T20" fmla="*/ 1 w 306"/>
                <a:gd name="T21" fmla="*/ 1 h 196"/>
                <a:gd name="T22" fmla="*/ 0 w 306"/>
                <a:gd name="T23" fmla="*/ 0 h 196"/>
                <a:gd name="T24" fmla="*/ 0 w 306"/>
                <a:gd name="T25" fmla="*/ 0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6"/>
                <a:gd name="T41" fmla="*/ 306 w 306"/>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6">
                  <a:moveTo>
                    <a:pt x="0" y="0"/>
                  </a:moveTo>
                  <a:lnTo>
                    <a:pt x="96" y="123"/>
                  </a:lnTo>
                  <a:lnTo>
                    <a:pt x="163" y="156"/>
                  </a:lnTo>
                  <a:lnTo>
                    <a:pt x="228" y="135"/>
                  </a:lnTo>
                  <a:lnTo>
                    <a:pt x="306" y="91"/>
                  </a:lnTo>
                  <a:lnTo>
                    <a:pt x="279" y="148"/>
                  </a:lnTo>
                  <a:lnTo>
                    <a:pt x="218" y="192"/>
                  </a:lnTo>
                  <a:lnTo>
                    <a:pt x="140" y="196"/>
                  </a:lnTo>
                  <a:lnTo>
                    <a:pt x="79" y="156"/>
                  </a:lnTo>
                  <a:lnTo>
                    <a:pt x="32" y="104"/>
                  </a:lnTo>
                  <a:lnTo>
                    <a:pt x="5" y="44"/>
                  </a:lnTo>
                  <a:lnTo>
                    <a:pt x="0" y="0"/>
                  </a:lnTo>
                  <a:close/>
                </a:path>
              </a:pathLst>
            </a:custGeom>
            <a:solidFill>
              <a:srgbClr val="FFF2CC"/>
            </a:solidFill>
            <a:ln w="9525">
              <a:noFill/>
              <a:round/>
              <a:headEnd/>
              <a:tailEnd/>
            </a:ln>
          </p:spPr>
          <p:txBody>
            <a:bodyPr/>
            <a:lstStyle/>
            <a:p>
              <a:endParaRPr lang="id-ID"/>
            </a:p>
          </p:txBody>
        </p:sp>
        <p:sp>
          <p:nvSpPr>
            <p:cNvPr id="19512" name="Freeform 54"/>
            <p:cNvSpPr>
              <a:spLocks/>
            </p:cNvSpPr>
            <p:nvPr/>
          </p:nvSpPr>
          <p:spPr bwMode="auto">
            <a:xfrm>
              <a:off x="2445" y="2731"/>
              <a:ext cx="80" cy="97"/>
            </a:xfrm>
            <a:custGeom>
              <a:avLst/>
              <a:gdLst>
                <a:gd name="T0" fmla="*/ 2 w 159"/>
                <a:gd name="T1" fmla="*/ 0 h 194"/>
                <a:gd name="T2" fmla="*/ 3 w 159"/>
                <a:gd name="T3" fmla="*/ 3 h 194"/>
                <a:gd name="T4" fmla="*/ 3 w 159"/>
                <a:gd name="T5" fmla="*/ 3 h 194"/>
                <a:gd name="T6" fmla="*/ 2 w 159"/>
                <a:gd name="T7" fmla="*/ 3 h 194"/>
                <a:gd name="T8" fmla="*/ 0 w 159"/>
                <a:gd name="T9" fmla="*/ 2 h 194"/>
                <a:gd name="T10" fmla="*/ 1 w 159"/>
                <a:gd name="T11" fmla="*/ 1 h 194"/>
                <a:gd name="T12" fmla="*/ 2 w 159"/>
                <a:gd name="T13" fmla="*/ 0 h 194"/>
                <a:gd name="T14" fmla="*/ 2 w 159"/>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59"/>
                <a:gd name="T25" fmla="*/ 0 h 194"/>
                <a:gd name="T26" fmla="*/ 159 w 159"/>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 h="194">
                  <a:moveTo>
                    <a:pt x="76" y="0"/>
                  </a:moveTo>
                  <a:lnTo>
                    <a:pt x="131" y="145"/>
                  </a:lnTo>
                  <a:lnTo>
                    <a:pt x="159" y="194"/>
                  </a:lnTo>
                  <a:lnTo>
                    <a:pt x="72" y="166"/>
                  </a:lnTo>
                  <a:lnTo>
                    <a:pt x="0" y="105"/>
                  </a:lnTo>
                  <a:lnTo>
                    <a:pt x="11" y="14"/>
                  </a:lnTo>
                  <a:lnTo>
                    <a:pt x="76" y="0"/>
                  </a:lnTo>
                  <a:close/>
                </a:path>
              </a:pathLst>
            </a:custGeom>
            <a:solidFill>
              <a:srgbClr val="FFD6C9"/>
            </a:solidFill>
            <a:ln w="9525">
              <a:noFill/>
              <a:round/>
              <a:headEnd/>
              <a:tailEnd/>
            </a:ln>
          </p:spPr>
          <p:txBody>
            <a:bodyPr/>
            <a:lstStyle/>
            <a:p>
              <a:endParaRPr lang="id-ID"/>
            </a:p>
          </p:txBody>
        </p:sp>
        <p:sp>
          <p:nvSpPr>
            <p:cNvPr id="19513" name="Freeform 55"/>
            <p:cNvSpPr>
              <a:spLocks/>
            </p:cNvSpPr>
            <p:nvPr/>
          </p:nvSpPr>
          <p:spPr bwMode="auto">
            <a:xfrm>
              <a:off x="2551" y="2143"/>
              <a:ext cx="59" cy="49"/>
            </a:xfrm>
            <a:custGeom>
              <a:avLst/>
              <a:gdLst>
                <a:gd name="T0" fmla="*/ 0 w 118"/>
                <a:gd name="T1" fmla="*/ 2 h 97"/>
                <a:gd name="T2" fmla="*/ 2 w 118"/>
                <a:gd name="T3" fmla="*/ 1 h 97"/>
                <a:gd name="T4" fmla="*/ 2 w 118"/>
                <a:gd name="T5" fmla="*/ 0 h 97"/>
                <a:gd name="T6" fmla="*/ 2 w 118"/>
                <a:gd name="T7" fmla="*/ 2 h 97"/>
                <a:gd name="T8" fmla="*/ 1 w 118"/>
                <a:gd name="T9" fmla="*/ 2 h 97"/>
                <a:gd name="T10" fmla="*/ 0 w 118"/>
                <a:gd name="T11" fmla="*/ 2 h 97"/>
                <a:gd name="T12" fmla="*/ 0 w 118"/>
                <a:gd name="T13" fmla="*/ 2 h 97"/>
                <a:gd name="T14" fmla="*/ 0 60000 65536"/>
                <a:gd name="T15" fmla="*/ 0 60000 65536"/>
                <a:gd name="T16" fmla="*/ 0 60000 65536"/>
                <a:gd name="T17" fmla="*/ 0 60000 65536"/>
                <a:gd name="T18" fmla="*/ 0 60000 65536"/>
                <a:gd name="T19" fmla="*/ 0 60000 65536"/>
                <a:gd name="T20" fmla="*/ 0 60000 65536"/>
                <a:gd name="T21" fmla="*/ 0 w 118"/>
                <a:gd name="T22" fmla="*/ 0 h 97"/>
                <a:gd name="T23" fmla="*/ 118 w 11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97">
                  <a:moveTo>
                    <a:pt x="0" y="85"/>
                  </a:moveTo>
                  <a:lnTo>
                    <a:pt x="74" y="57"/>
                  </a:lnTo>
                  <a:lnTo>
                    <a:pt x="118" y="0"/>
                  </a:lnTo>
                  <a:lnTo>
                    <a:pt x="104" y="78"/>
                  </a:lnTo>
                  <a:lnTo>
                    <a:pt x="53" y="97"/>
                  </a:lnTo>
                  <a:lnTo>
                    <a:pt x="0" y="85"/>
                  </a:lnTo>
                  <a:close/>
                </a:path>
              </a:pathLst>
            </a:custGeom>
            <a:solidFill>
              <a:srgbClr val="FFF2CC"/>
            </a:solidFill>
            <a:ln w="9525">
              <a:noFill/>
              <a:round/>
              <a:headEnd/>
              <a:tailEnd/>
            </a:ln>
          </p:spPr>
          <p:txBody>
            <a:bodyPr/>
            <a:lstStyle/>
            <a:p>
              <a:endParaRPr lang="id-ID"/>
            </a:p>
          </p:txBody>
        </p:sp>
        <p:sp>
          <p:nvSpPr>
            <p:cNvPr id="19514" name="Freeform 56"/>
            <p:cNvSpPr>
              <a:spLocks/>
            </p:cNvSpPr>
            <p:nvPr/>
          </p:nvSpPr>
          <p:spPr bwMode="auto">
            <a:xfrm>
              <a:off x="2399" y="2299"/>
              <a:ext cx="242" cy="190"/>
            </a:xfrm>
            <a:custGeom>
              <a:avLst/>
              <a:gdLst>
                <a:gd name="T0" fmla="*/ 5 w 485"/>
                <a:gd name="T1" fmla="*/ 0 h 381"/>
                <a:gd name="T2" fmla="*/ 7 w 485"/>
                <a:gd name="T3" fmla="*/ 1 h 381"/>
                <a:gd name="T4" fmla="*/ 7 w 485"/>
                <a:gd name="T5" fmla="*/ 2 h 381"/>
                <a:gd name="T6" fmla="*/ 5 w 485"/>
                <a:gd name="T7" fmla="*/ 2 h 381"/>
                <a:gd name="T8" fmla="*/ 5 w 485"/>
                <a:gd name="T9" fmla="*/ 2 h 381"/>
                <a:gd name="T10" fmla="*/ 5 w 485"/>
                <a:gd name="T11" fmla="*/ 3 h 381"/>
                <a:gd name="T12" fmla="*/ 3 w 485"/>
                <a:gd name="T13" fmla="*/ 3 h 381"/>
                <a:gd name="T14" fmla="*/ 3 w 485"/>
                <a:gd name="T15" fmla="*/ 4 h 381"/>
                <a:gd name="T16" fmla="*/ 3 w 485"/>
                <a:gd name="T17" fmla="*/ 5 h 381"/>
                <a:gd name="T18" fmla="*/ 2 w 485"/>
                <a:gd name="T19" fmla="*/ 5 h 381"/>
                <a:gd name="T20" fmla="*/ 0 w 485"/>
                <a:gd name="T21" fmla="*/ 5 h 381"/>
                <a:gd name="T22" fmla="*/ 0 w 485"/>
                <a:gd name="T23" fmla="*/ 4 h 381"/>
                <a:gd name="T24" fmla="*/ 0 w 485"/>
                <a:gd name="T25" fmla="*/ 3 h 381"/>
                <a:gd name="T26" fmla="*/ 0 w 485"/>
                <a:gd name="T27" fmla="*/ 4 h 381"/>
                <a:gd name="T28" fmla="*/ 0 w 485"/>
                <a:gd name="T29" fmla="*/ 3 h 381"/>
                <a:gd name="T30" fmla="*/ 1 w 485"/>
                <a:gd name="T31" fmla="*/ 2 h 381"/>
                <a:gd name="T32" fmla="*/ 2 w 485"/>
                <a:gd name="T33" fmla="*/ 3 h 381"/>
                <a:gd name="T34" fmla="*/ 1 w 485"/>
                <a:gd name="T35" fmla="*/ 2 h 381"/>
                <a:gd name="T36" fmla="*/ 3 w 485"/>
                <a:gd name="T37" fmla="*/ 2 h 381"/>
                <a:gd name="T38" fmla="*/ 3 w 485"/>
                <a:gd name="T39" fmla="*/ 1 h 381"/>
                <a:gd name="T40" fmla="*/ 4 w 485"/>
                <a:gd name="T41" fmla="*/ 1 h 381"/>
                <a:gd name="T42" fmla="*/ 4 w 485"/>
                <a:gd name="T43" fmla="*/ 0 h 381"/>
                <a:gd name="T44" fmla="*/ 5 w 485"/>
                <a:gd name="T45" fmla="*/ 0 h 381"/>
                <a:gd name="T46" fmla="*/ 5 w 485"/>
                <a:gd name="T47" fmla="*/ 0 h 381"/>
                <a:gd name="T48" fmla="*/ 5 w 485"/>
                <a:gd name="T49" fmla="*/ 0 h 3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5"/>
                <a:gd name="T76" fmla="*/ 0 h 381"/>
                <a:gd name="T77" fmla="*/ 485 w 485"/>
                <a:gd name="T78" fmla="*/ 381 h 3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5" h="381">
                  <a:moveTo>
                    <a:pt x="362" y="0"/>
                  </a:moveTo>
                  <a:lnTo>
                    <a:pt x="485" y="113"/>
                  </a:lnTo>
                  <a:lnTo>
                    <a:pt x="449" y="168"/>
                  </a:lnTo>
                  <a:lnTo>
                    <a:pt x="377" y="173"/>
                  </a:lnTo>
                  <a:lnTo>
                    <a:pt x="328" y="141"/>
                  </a:lnTo>
                  <a:lnTo>
                    <a:pt x="328" y="194"/>
                  </a:lnTo>
                  <a:lnTo>
                    <a:pt x="204" y="200"/>
                  </a:lnTo>
                  <a:lnTo>
                    <a:pt x="229" y="261"/>
                  </a:lnTo>
                  <a:lnTo>
                    <a:pt x="234" y="365"/>
                  </a:lnTo>
                  <a:lnTo>
                    <a:pt x="172" y="381"/>
                  </a:lnTo>
                  <a:lnTo>
                    <a:pt x="61" y="371"/>
                  </a:lnTo>
                  <a:lnTo>
                    <a:pt x="21" y="316"/>
                  </a:lnTo>
                  <a:lnTo>
                    <a:pt x="0" y="244"/>
                  </a:lnTo>
                  <a:lnTo>
                    <a:pt x="52" y="270"/>
                  </a:lnTo>
                  <a:lnTo>
                    <a:pt x="52" y="229"/>
                  </a:lnTo>
                  <a:lnTo>
                    <a:pt x="82" y="185"/>
                  </a:lnTo>
                  <a:lnTo>
                    <a:pt x="141" y="225"/>
                  </a:lnTo>
                  <a:lnTo>
                    <a:pt x="126" y="158"/>
                  </a:lnTo>
                  <a:lnTo>
                    <a:pt x="193" y="162"/>
                  </a:lnTo>
                  <a:lnTo>
                    <a:pt x="200" y="97"/>
                  </a:lnTo>
                  <a:lnTo>
                    <a:pt x="286" y="97"/>
                  </a:lnTo>
                  <a:lnTo>
                    <a:pt x="310" y="21"/>
                  </a:lnTo>
                  <a:lnTo>
                    <a:pt x="362" y="31"/>
                  </a:lnTo>
                  <a:lnTo>
                    <a:pt x="362" y="0"/>
                  </a:lnTo>
                  <a:close/>
                </a:path>
              </a:pathLst>
            </a:custGeom>
            <a:solidFill>
              <a:srgbClr val="FFF2CC"/>
            </a:solidFill>
            <a:ln w="9525">
              <a:noFill/>
              <a:round/>
              <a:headEnd/>
              <a:tailEnd/>
            </a:ln>
          </p:spPr>
          <p:txBody>
            <a:bodyPr/>
            <a:lstStyle/>
            <a:p>
              <a:endParaRPr lang="id-ID"/>
            </a:p>
          </p:txBody>
        </p:sp>
        <p:sp>
          <p:nvSpPr>
            <p:cNvPr id="19515" name="Freeform 57"/>
            <p:cNvSpPr>
              <a:spLocks/>
            </p:cNvSpPr>
            <p:nvPr/>
          </p:nvSpPr>
          <p:spPr bwMode="auto">
            <a:xfrm>
              <a:off x="2351" y="2638"/>
              <a:ext cx="56" cy="62"/>
            </a:xfrm>
            <a:custGeom>
              <a:avLst/>
              <a:gdLst>
                <a:gd name="T0" fmla="*/ 1 w 113"/>
                <a:gd name="T1" fmla="*/ 0 h 126"/>
                <a:gd name="T2" fmla="*/ 0 w 113"/>
                <a:gd name="T3" fmla="*/ 0 h 126"/>
                <a:gd name="T4" fmla="*/ 0 w 113"/>
                <a:gd name="T5" fmla="*/ 1 h 126"/>
                <a:gd name="T6" fmla="*/ 0 w 113"/>
                <a:gd name="T7" fmla="*/ 1 h 126"/>
                <a:gd name="T8" fmla="*/ 1 w 113"/>
                <a:gd name="T9" fmla="*/ 1 h 126"/>
                <a:gd name="T10" fmla="*/ 1 w 113"/>
                <a:gd name="T11" fmla="*/ 0 h 126"/>
                <a:gd name="T12" fmla="*/ 1 w 113"/>
                <a:gd name="T13" fmla="*/ 0 h 126"/>
                <a:gd name="T14" fmla="*/ 1 w 113"/>
                <a:gd name="T15" fmla="*/ 0 h 126"/>
                <a:gd name="T16" fmla="*/ 1 w 11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26"/>
                <a:gd name="T29" fmla="*/ 113 w 11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26">
                  <a:moveTo>
                    <a:pt x="76" y="0"/>
                  </a:moveTo>
                  <a:lnTo>
                    <a:pt x="0" y="50"/>
                  </a:lnTo>
                  <a:lnTo>
                    <a:pt x="0" y="126"/>
                  </a:lnTo>
                  <a:lnTo>
                    <a:pt x="33" y="120"/>
                  </a:lnTo>
                  <a:lnTo>
                    <a:pt x="75" y="101"/>
                  </a:lnTo>
                  <a:lnTo>
                    <a:pt x="111" y="50"/>
                  </a:lnTo>
                  <a:lnTo>
                    <a:pt x="113" y="2"/>
                  </a:lnTo>
                  <a:lnTo>
                    <a:pt x="76" y="0"/>
                  </a:lnTo>
                  <a:close/>
                </a:path>
              </a:pathLst>
            </a:custGeom>
            <a:solidFill>
              <a:srgbClr val="CCCCCC"/>
            </a:solidFill>
            <a:ln w="9525">
              <a:noFill/>
              <a:round/>
              <a:headEnd/>
              <a:tailEnd/>
            </a:ln>
          </p:spPr>
          <p:txBody>
            <a:bodyPr/>
            <a:lstStyle/>
            <a:p>
              <a:endParaRPr lang="id-ID"/>
            </a:p>
          </p:txBody>
        </p:sp>
        <p:sp>
          <p:nvSpPr>
            <p:cNvPr id="19516" name="Freeform 58"/>
            <p:cNvSpPr>
              <a:spLocks/>
            </p:cNvSpPr>
            <p:nvPr/>
          </p:nvSpPr>
          <p:spPr bwMode="auto">
            <a:xfrm>
              <a:off x="2546" y="2470"/>
              <a:ext cx="69" cy="71"/>
            </a:xfrm>
            <a:custGeom>
              <a:avLst/>
              <a:gdLst>
                <a:gd name="T0" fmla="*/ 1 w 139"/>
                <a:gd name="T1" fmla="*/ 1 h 140"/>
                <a:gd name="T2" fmla="*/ 0 w 139"/>
                <a:gd name="T3" fmla="*/ 1 h 140"/>
                <a:gd name="T4" fmla="*/ 0 w 139"/>
                <a:gd name="T5" fmla="*/ 3 h 140"/>
                <a:gd name="T6" fmla="*/ 0 w 139"/>
                <a:gd name="T7" fmla="*/ 3 h 140"/>
                <a:gd name="T8" fmla="*/ 0 w 139"/>
                <a:gd name="T9" fmla="*/ 2 h 140"/>
                <a:gd name="T10" fmla="*/ 1 w 139"/>
                <a:gd name="T11" fmla="*/ 2 h 140"/>
                <a:gd name="T12" fmla="*/ 2 w 139"/>
                <a:gd name="T13" fmla="*/ 1 h 140"/>
                <a:gd name="T14" fmla="*/ 2 w 139"/>
                <a:gd name="T15" fmla="*/ 0 h 140"/>
                <a:gd name="T16" fmla="*/ 1 w 139"/>
                <a:gd name="T17" fmla="*/ 1 h 140"/>
                <a:gd name="T18" fmla="*/ 1 w 139"/>
                <a:gd name="T19" fmla="*/ 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40"/>
                <a:gd name="T32" fmla="*/ 139 w 139"/>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40">
                  <a:moveTo>
                    <a:pt x="71" y="11"/>
                  </a:moveTo>
                  <a:lnTo>
                    <a:pt x="23" y="49"/>
                  </a:lnTo>
                  <a:lnTo>
                    <a:pt x="0" y="140"/>
                  </a:lnTo>
                  <a:lnTo>
                    <a:pt x="27" y="140"/>
                  </a:lnTo>
                  <a:lnTo>
                    <a:pt x="55" y="127"/>
                  </a:lnTo>
                  <a:lnTo>
                    <a:pt x="76" y="110"/>
                  </a:lnTo>
                  <a:lnTo>
                    <a:pt x="137" y="49"/>
                  </a:lnTo>
                  <a:lnTo>
                    <a:pt x="139" y="0"/>
                  </a:lnTo>
                  <a:lnTo>
                    <a:pt x="71" y="11"/>
                  </a:lnTo>
                  <a:close/>
                </a:path>
              </a:pathLst>
            </a:custGeom>
            <a:solidFill>
              <a:srgbClr val="CCCCCC"/>
            </a:solidFill>
            <a:ln w="9525">
              <a:noFill/>
              <a:round/>
              <a:headEnd/>
              <a:tailEnd/>
            </a:ln>
          </p:spPr>
          <p:txBody>
            <a:bodyPr/>
            <a:lstStyle/>
            <a:p>
              <a:endParaRPr lang="id-ID"/>
            </a:p>
          </p:txBody>
        </p:sp>
        <p:sp>
          <p:nvSpPr>
            <p:cNvPr id="19517" name="Freeform 59"/>
            <p:cNvSpPr>
              <a:spLocks/>
            </p:cNvSpPr>
            <p:nvPr/>
          </p:nvSpPr>
          <p:spPr bwMode="auto">
            <a:xfrm>
              <a:off x="2384" y="2641"/>
              <a:ext cx="12" cy="10"/>
            </a:xfrm>
            <a:custGeom>
              <a:avLst/>
              <a:gdLst>
                <a:gd name="T0" fmla="*/ 0 w 23"/>
                <a:gd name="T1" fmla="*/ 1 h 19"/>
                <a:gd name="T2" fmla="*/ 1 w 23"/>
                <a:gd name="T3" fmla="*/ 1 h 19"/>
                <a:gd name="T4" fmla="*/ 1 w 23"/>
                <a:gd name="T5" fmla="*/ 0 h 19"/>
                <a:gd name="T6" fmla="*/ 1 w 23"/>
                <a:gd name="T7" fmla="*/ 1 h 19"/>
                <a:gd name="T8" fmla="*/ 0 w 23"/>
                <a:gd name="T9" fmla="*/ 1 h 19"/>
                <a:gd name="T10" fmla="*/ 0 w 23"/>
                <a:gd name="T11" fmla="*/ 1 h 19"/>
                <a:gd name="T12" fmla="*/ 0 60000 65536"/>
                <a:gd name="T13" fmla="*/ 0 60000 65536"/>
                <a:gd name="T14" fmla="*/ 0 60000 65536"/>
                <a:gd name="T15" fmla="*/ 0 60000 65536"/>
                <a:gd name="T16" fmla="*/ 0 60000 65536"/>
                <a:gd name="T17" fmla="*/ 0 60000 65536"/>
                <a:gd name="T18" fmla="*/ 0 w 23"/>
                <a:gd name="T19" fmla="*/ 0 h 19"/>
                <a:gd name="T20" fmla="*/ 23 w 2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3" h="19">
                  <a:moveTo>
                    <a:pt x="0" y="19"/>
                  </a:moveTo>
                  <a:lnTo>
                    <a:pt x="23" y="19"/>
                  </a:lnTo>
                  <a:lnTo>
                    <a:pt x="21" y="0"/>
                  </a:lnTo>
                  <a:lnTo>
                    <a:pt x="2" y="5"/>
                  </a:lnTo>
                  <a:lnTo>
                    <a:pt x="0" y="19"/>
                  </a:lnTo>
                  <a:close/>
                </a:path>
              </a:pathLst>
            </a:custGeom>
            <a:solidFill>
              <a:srgbClr val="FFFFFF"/>
            </a:solidFill>
            <a:ln w="9525">
              <a:noFill/>
              <a:round/>
              <a:headEnd/>
              <a:tailEnd/>
            </a:ln>
          </p:spPr>
          <p:txBody>
            <a:bodyPr/>
            <a:lstStyle/>
            <a:p>
              <a:endParaRPr lang="id-ID"/>
            </a:p>
          </p:txBody>
        </p:sp>
        <p:sp>
          <p:nvSpPr>
            <p:cNvPr id="19518" name="Freeform 60"/>
            <p:cNvSpPr>
              <a:spLocks/>
            </p:cNvSpPr>
            <p:nvPr/>
          </p:nvSpPr>
          <p:spPr bwMode="auto">
            <a:xfrm>
              <a:off x="2577" y="2484"/>
              <a:ext cx="15" cy="16"/>
            </a:xfrm>
            <a:custGeom>
              <a:avLst/>
              <a:gdLst>
                <a:gd name="T0" fmla="*/ 0 w 30"/>
                <a:gd name="T1" fmla="*/ 0 h 33"/>
                <a:gd name="T2" fmla="*/ 1 w 30"/>
                <a:gd name="T3" fmla="*/ 0 h 33"/>
                <a:gd name="T4" fmla="*/ 1 w 30"/>
                <a:gd name="T5" fmla="*/ 0 h 33"/>
                <a:gd name="T6" fmla="*/ 0 w 30"/>
                <a:gd name="T7" fmla="*/ 0 h 33"/>
                <a:gd name="T8" fmla="*/ 0 w 30"/>
                <a:gd name="T9" fmla="*/ 0 h 33"/>
                <a:gd name="T10" fmla="*/ 0 60000 65536"/>
                <a:gd name="T11" fmla="*/ 0 60000 65536"/>
                <a:gd name="T12" fmla="*/ 0 60000 65536"/>
                <a:gd name="T13" fmla="*/ 0 60000 65536"/>
                <a:gd name="T14" fmla="*/ 0 60000 65536"/>
                <a:gd name="T15" fmla="*/ 0 w 30"/>
                <a:gd name="T16" fmla="*/ 0 h 33"/>
                <a:gd name="T17" fmla="*/ 30 w 30"/>
                <a:gd name="T18" fmla="*/ 33 h 33"/>
              </a:gdLst>
              <a:ahLst/>
              <a:cxnLst>
                <a:cxn ang="T10">
                  <a:pos x="T0" y="T1"/>
                </a:cxn>
                <a:cxn ang="T11">
                  <a:pos x="T2" y="T3"/>
                </a:cxn>
                <a:cxn ang="T12">
                  <a:pos x="T4" y="T5"/>
                </a:cxn>
                <a:cxn ang="T13">
                  <a:pos x="T6" y="T7"/>
                </a:cxn>
                <a:cxn ang="T14">
                  <a:pos x="T8" y="T9"/>
                </a:cxn>
              </a:cxnLst>
              <a:rect l="T15" t="T16" r="T17" b="T18"/>
              <a:pathLst>
                <a:path w="30" h="33">
                  <a:moveTo>
                    <a:pt x="0" y="0"/>
                  </a:moveTo>
                  <a:lnTo>
                    <a:pt x="17" y="33"/>
                  </a:lnTo>
                  <a:lnTo>
                    <a:pt x="30" y="6"/>
                  </a:lnTo>
                  <a:lnTo>
                    <a:pt x="0" y="0"/>
                  </a:lnTo>
                  <a:close/>
                </a:path>
              </a:pathLst>
            </a:custGeom>
            <a:solidFill>
              <a:srgbClr val="FFFFFF"/>
            </a:solidFill>
            <a:ln w="9525">
              <a:noFill/>
              <a:round/>
              <a:headEnd/>
              <a:tailEnd/>
            </a:ln>
          </p:spPr>
          <p:txBody>
            <a:bodyPr/>
            <a:lstStyle/>
            <a:p>
              <a:endParaRPr lang="id-ID"/>
            </a:p>
          </p:txBody>
        </p:sp>
        <p:sp>
          <p:nvSpPr>
            <p:cNvPr id="19519" name="Freeform 61"/>
            <p:cNvSpPr>
              <a:spLocks/>
            </p:cNvSpPr>
            <p:nvPr/>
          </p:nvSpPr>
          <p:spPr bwMode="auto">
            <a:xfrm>
              <a:off x="2559" y="2496"/>
              <a:ext cx="37" cy="35"/>
            </a:xfrm>
            <a:custGeom>
              <a:avLst/>
              <a:gdLst>
                <a:gd name="T0" fmla="*/ 1 w 74"/>
                <a:gd name="T1" fmla="*/ 0 h 70"/>
                <a:gd name="T2" fmla="*/ 0 w 74"/>
                <a:gd name="T3" fmla="*/ 1 h 70"/>
                <a:gd name="T4" fmla="*/ 1 w 74"/>
                <a:gd name="T5" fmla="*/ 1 h 70"/>
                <a:gd name="T6" fmla="*/ 1 w 74"/>
                <a:gd name="T7" fmla="*/ 1 h 70"/>
                <a:gd name="T8" fmla="*/ 1 w 74"/>
                <a:gd name="T9" fmla="*/ 1 h 70"/>
                <a:gd name="T10" fmla="*/ 1 w 74"/>
                <a:gd name="T11" fmla="*/ 0 h 70"/>
                <a:gd name="T12" fmla="*/ 1 w 74"/>
                <a:gd name="T13" fmla="*/ 0 h 70"/>
                <a:gd name="T14" fmla="*/ 0 60000 65536"/>
                <a:gd name="T15" fmla="*/ 0 60000 65536"/>
                <a:gd name="T16" fmla="*/ 0 60000 65536"/>
                <a:gd name="T17" fmla="*/ 0 60000 65536"/>
                <a:gd name="T18" fmla="*/ 0 60000 65536"/>
                <a:gd name="T19" fmla="*/ 0 60000 65536"/>
                <a:gd name="T20" fmla="*/ 0 60000 65536"/>
                <a:gd name="T21" fmla="*/ 0 w 74"/>
                <a:gd name="T22" fmla="*/ 0 h 70"/>
                <a:gd name="T23" fmla="*/ 74 w 74"/>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0">
                  <a:moveTo>
                    <a:pt x="17" y="0"/>
                  </a:moveTo>
                  <a:lnTo>
                    <a:pt x="0" y="46"/>
                  </a:lnTo>
                  <a:lnTo>
                    <a:pt x="13" y="70"/>
                  </a:lnTo>
                  <a:lnTo>
                    <a:pt x="51" y="57"/>
                  </a:lnTo>
                  <a:lnTo>
                    <a:pt x="74" y="30"/>
                  </a:lnTo>
                  <a:lnTo>
                    <a:pt x="17" y="0"/>
                  </a:lnTo>
                  <a:close/>
                </a:path>
              </a:pathLst>
            </a:custGeom>
            <a:solidFill>
              <a:srgbClr val="FFFFFF"/>
            </a:solidFill>
            <a:ln w="9525">
              <a:noFill/>
              <a:round/>
              <a:headEnd/>
              <a:tailEnd/>
            </a:ln>
          </p:spPr>
          <p:txBody>
            <a:bodyPr/>
            <a:lstStyle/>
            <a:p>
              <a:endParaRPr lang="id-ID"/>
            </a:p>
          </p:txBody>
        </p:sp>
        <p:sp>
          <p:nvSpPr>
            <p:cNvPr id="19520" name="Freeform 62"/>
            <p:cNvSpPr>
              <a:spLocks/>
            </p:cNvSpPr>
            <p:nvPr/>
          </p:nvSpPr>
          <p:spPr bwMode="auto">
            <a:xfrm>
              <a:off x="2361" y="2658"/>
              <a:ext cx="40" cy="34"/>
            </a:xfrm>
            <a:custGeom>
              <a:avLst/>
              <a:gdLst>
                <a:gd name="T0" fmla="*/ 1 w 80"/>
                <a:gd name="T1" fmla="*/ 0 h 66"/>
                <a:gd name="T2" fmla="*/ 0 w 80"/>
                <a:gd name="T3" fmla="*/ 1 h 66"/>
                <a:gd name="T4" fmla="*/ 1 w 80"/>
                <a:gd name="T5" fmla="*/ 2 h 66"/>
                <a:gd name="T6" fmla="*/ 1 w 80"/>
                <a:gd name="T7" fmla="*/ 1 h 66"/>
                <a:gd name="T8" fmla="*/ 1 w 80"/>
                <a:gd name="T9" fmla="*/ 1 h 66"/>
                <a:gd name="T10" fmla="*/ 1 w 80"/>
                <a:gd name="T11" fmla="*/ 0 h 66"/>
                <a:gd name="T12" fmla="*/ 1 w 80"/>
                <a:gd name="T13" fmla="*/ 0 h 66"/>
                <a:gd name="T14" fmla="*/ 0 60000 65536"/>
                <a:gd name="T15" fmla="*/ 0 60000 65536"/>
                <a:gd name="T16" fmla="*/ 0 60000 65536"/>
                <a:gd name="T17" fmla="*/ 0 60000 65536"/>
                <a:gd name="T18" fmla="*/ 0 60000 65536"/>
                <a:gd name="T19" fmla="*/ 0 60000 65536"/>
                <a:gd name="T20" fmla="*/ 0 60000 65536"/>
                <a:gd name="T21" fmla="*/ 0 w 80"/>
                <a:gd name="T22" fmla="*/ 0 h 66"/>
                <a:gd name="T23" fmla="*/ 80 w 8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6">
                  <a:moveTo>
                    <a:pt x="23" y="0"/>
                  </a:moveTo>
                  <a:lnTo>
                    <a:pt x="0" y="47"/>
                  </a:lnTo>
                  <a:lnTo>
                    <a:pt x="16" y="66"/>
                  </a:lnTo>
                  <a:lnTo>
                    <a:pt x="69" y="44"/>
                  </a:lnTo>
                  <a:lnTo>
                    <a:pt x="80" y="15"/>
                  </a:lnTo>
                  <a:lnTo>
                    <a:pt x="23" y="0"/>
                  </a:lnTo>
                  <a:close/>
                </a:path>
              </a:pathLst>
            </a:custGeom>
            <a:solidFill>
              <a:srgbClr val="FFFFFF"/>
            </a:solidFill>
            <a:ln w="9525">
              <a:noFill/>
              <a:round/>
              <a:headEnd/>
              <a:tailEnd/>
            </a:ln>
          </p:spPr>
          <p:txBody>
            <a:bodyPr/>
            <a:lstStyle/>
            <a:p>
              <a:endParaRPr lang="id-ID"/>
            </a:p>
          </p:txBody>
        </p:sp>
        <p:sp>
          <p:nvSpPr>
            <p:cNvPr id="19521" name="Freeform 63"/>
            <p:cNvSpPr>
              <a:spLocks/>
            </p:cNvSpPr>
            <p:nvPr/>
          </p:nvSpPr>
          <p:spPr bwMode="auto">
            <a:xfrm>
              <a:off x="2573" y="2727"/>
              <a:ext cx="112" cy="89"/>
            </a:xfrm>
            <a:custGeom>
              <a:avLst/>
              <a:gdLst>
                <a:gd name="T0" fmla="*/ 0 w 225"/>
                <a:gd name="T1" fmla="*/ 3 h 178"/>
                <a:gd name="T2" fmla="*/ 1 w 225"/>
                <a:gd name="T3" fmla="*/ 3 h 178"/>
                <a:gd name="T4" fmla="*/ 1 w 225"/>
                <a:gd name="T5" fmla="*/ 3 h 178"/>
                <a:gd name="T6" fmla="*/ 2 w 225"/>
                <a:gd name="T7" fmla="*/ 1 h 178"/>
                <a:gd name="T8" fmla="*/ 3 w 225"/>
                <a:gd name="T9" fmla="*/ 1 h 178"/>
                <a:gd name="T10" fmla="*/ 3 w 225"/>
                <a:gd name="T11" fmla="*/ 0 h 178"/>
                <a:gd name="T12" fmla="*/ 2 w 225"/>
                <a:gd name="T13" fmla="*/ 1 h 178"/>
                <a:gd name="T14" fmla="*/ 1 w 225"/>
                <a:gd name="T15" fmla="*/ 1 h 178"/>
                <a:gd name="T16" fmla="*/ 0 w 225"/>
                <a:gd name="T17" fmla="*/ 3 h 178"/>
                <a:gd name="T18" fmla="*/ 0 w 225"/>
                <a:gd name="T19" fmla="*/ 3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178"/>
                <a:gd name="T32" fmla="*/ 225 w 225"/>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178">
                  <a:moveTo>
                    <a:pt x="0" y="178"/>
                  </a:moveTo>
                  <a:lnTo>
                    <a:pt x="71" y="177"/>
                  </a:lnTo>
                  <a:lnTo>
                    <a:pt x="111" y="165"/>
                  </a:lnTo>
                  <a:lnTo>
                    <a:pt x="160" y="118"/>
                  </a:lnTo>
                  <a:lnTo>
                    <a:pt x="202" y="53"/>
                  </a:lnTo>
                  <a:lnTo>
                    <a:pt x="225" y="0"/>
                  </a:lnTo>
                  <a:lnTo>
                    <a:pt x="141" y="70"/>
                  </a:lnTo>
                  <a:lnTo>
                    <a:pt x="86" y="123"/>
                  </a:lnTo>
                  <a:lnTo>
                    <a:pt x="0" y="178"/>
                  </a:lnTo>
                  <a:close/>
                </a:path>
              </a:pathLst>
            </a:custGeom>
            <a:solidFill>
              <a:srgbClr val="FF2626"/>
            </a:solidFill>
            <a:ln w="9525">
              <a:noFill/>
              <a:round/>
              <a:headEnd/>
              <a:tailEnd/>
            </a:ln>
          </p:spPr>
          <p:txBody>
            <a:bodyPr/>
            <a:lstStyle/>
            <a:p>
              <a:endParaRPr lang="id-ID"/>
            </a:p>
          </p:txBody>
        </p:sp>
        <p:sp>
          <p:nvSpPr>
            <p:cNvPr id="19522" name="Freeform 64"/>
            <p:cNvSpPr>
              <a:spLocks/>
            </p:cNvSpPr>
            <p:nvPr/>
          </p:nvSpPr>
          <p:spPr bwMode="auto">
            <a:xfrm>
              <a:off x="2301" y="2859"/>
              <a:ext cx="89" cy="70"/>
            </a:xfrm>
            <a:custGeom>
              <a:avLst/>
              <a:gdLst>
                <a:gd name="T0" fmla="*/ 1 w 178"/>
                <a:gd name="T1" fmla="*/ 0 h 141"/>
                <a:gd name="T2" fmla="*/ 0 w 178"/>
                <a:gd name="T3" fmla="*/ 0 h 141"/>
                <a:gd name="T4" fmla="*/ 1 w 178"/>
                <a:gd name="T5" fmla="*/ 2 h 141"/>
                <a:gd name="T6" fmla="*/ 3 w 178"/>
                <a:gd name="T7" fmla="*/ 2 h 141"/>
                <a:gd name="T8" fmla="*/ 3 w 178"/>
                <a:gd name="T9" fmla="*/ 1 h 141"/>
                <a:gd name="T10" fmla="*/ 3 w 178"/>
                <a:gd name="T11" fmla="*/ 1 h 141"/>
                <a:gd name="T12" fmla="*/ 1 w 178"/>
                <a:gd name="T13" fmla="*/ 1 h 141"/>
                <a:gd name="T14" fmla="*/ 1 w 178"/>
                <a:gd name="T15" fmla="*/ 0 h 141"/>
                <a:gd name="T16" fmla="*/ 1 w 178"/>
                <a:gd name="T17" fmla="*/ 0 h 141"/>
                <a:gd name="T18" fmla="*/ 1 w 178"/>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41"/>
                <a:gd name="T32" fmla="*/ 178 w 178"/>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41">
                  <a:moveTo>
                    <a:pt x="22" y="0"/>
                  </a:moveTo>
                  <a:lnTo>
                    <a:pt x="0" y="46"/>
                  </a:lnTo>
                  <a:lnTo>
                    <a:pt x="47" y="135"/>
                  </a:lnTo>
                  <a:lnTo>
                    <a:pt x="148" y="141"/>
                  </a:lnTo>
                  <a:lnTo>
                    <a:pt x="178" y="114"/>
                  </a:lnTo>
                  <a:lnTo>
                    <a:pt x="169" y="84"/>
                  </a:lnTo>
                  <a:lnTo>
                    <a:pt x="95" y="87"/>
                  </a:lnTo>
                  <a:lnTo>
                    <a:pt x="40" y="42"/>
                  </a:lnTo>
                  <a:lnTo>
                    <a:pt x="22" y="0"/>
                  </a:lnTo>
                  <a:close/>
                </a:path>
              </a:pathLst>
            </a:custGeom>
            <a:solidFill>
              <a:srgbClr val="FFA64D"/>
            </a:solidFill>
            <a:ln w="9525">
              <a:noFill/>
              <a:round/>
              <a:headEnd/>
              <a:tailEnd/>
            </a:ln>
          </p:spPr>
          <p:txBody>
            <a:bodyPr/>
            <a:lstStyle/>
            <a:p>
              <a:endParaRPr lang="id-ID"/>
            </a:p>
          </p:txBody>
        </p:sp>
        <p:sp>
          <p:nvSpPr>
            <p:cNvPr id="19523" name="Freeform 65"/>
            <p:cNvSpPr>
              <a:spLocks/>
            </p:cNvSpPr>
            <p:nvPr/>
          </p:nvSpPr>
          <p:spPr bwMode="auto">
            <a:xfrm>
              <a:off x="2828" y="2515"/>
              <a:ext cx="38" cy="66"/>
            </a:xfrm>
            <a:custGeom>
              <a:avLst/>
              <a:gdLst>
                <a:gd name="T0" fmla="*/ 1 w 76"/>
                <a:gd name="T1" fmla="*/ 0 h 131"/>
                <a:gd name="T2" fmla="*/ 0 w 76"/>
                <a:gd name="T3" fmla="*/ 1 h 131"/>
                <a:gd name="T4" fmla="*/ 1 w 76"/>
                <a:gd name="T5" fmla="*/ 3 h 131"/>
                <a:gd name="T6" fmla="*/ 1 w 76"/>
                <a:gd name="T7" fmla="*/ 2 h 131"/>
                <a:gd name="T8" fmla="*/ 1 w 76"/>
                <a:gd name="T9" fmla="*/ 1 h 131"/>
                <a:gd name="T10" fmla="*/ 1 w 76"/>
                <a:gd name="T11" fmla="*/ 1 h 131"/>
                <a:gd name="T12" fmla="*/ 1 w 76"/>
                <a:gd name="T13" fmla="*/ 0 h 131"/>
                <a:gd name="T14" fmla="*/ 1 w 76"/>
                <a:gd name="T15" fmla="*/ 0 h 131"/>
                <a:gd name="T16" fmla="*/ 1 w 7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31"/>
                <a:gd name="T29" fmla="*/ 76 w 76"/>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31">
                  <a:moveTo>
                    <a:pt x="2" y="0"/>
                  </a:moveTo>
                  <a:lnTo>
                    <a:pt x="0" y="40"/>
                  </a:lnTo>
                  <a:lnTo>
                    <a:pt x="55" y="131"/>
                  </a:lnTo>
                  <a:lnTo>
                    <a:pt x="76" y="87"/>
                  </a:lnTo>
                  <a:lnTo>
                    <a:pt x="72" y="53"/>
                  </a:lnTo>
                  <a:lnTo>
                    <a:pt x="53" y="15"/>
                  </a:lnTo>
                  <a:lnTo>
                    <a:pt x="11" y="0"/>
                  </a:lnTo>
                  <a:lnTo>
                    <a:pt x="2" y="0"/>
                  </a:lnTo>
                  <a:close/>
                </a:path>
              </a:pathLst>
            </a:custGeom>
            <a:solidFill>
              <a:srgbClr val="FFA64D"/>
            </a:solidFill>
            <a:ln w="9525">
              <a:noFill/>
              <a:round/>
              <a:headEnd/>
              <a:tailEnd/>
            </a:ln>
          </p:spPr>
          <p:txBody>
            <a:bodyPr/>
            <a:lstStyle/>
            <a:p>
              <a:endParaRPr lang="id-ID"/>
            </a:p>
          </p:txBody>
        </p:sp>
        <p:sp>
          <p:nvSpPr>
            <p:cNvPr id="19524" name="Freeform 66"/>
            <p:cNvSpPr>
              <a:spLocks/>
            </p:cNvSpPr>
            <p:nvPr/>
          </p:nvSpPr>
          <p:spPr bwMode="auto">
            <a:xfrm>
              <a:off x="2310" y="2870"/>
              <a:ext cx="68" cy="54"/>
            </a:xfrm>
            <a:custGeom>
              <a:avLst/>
              <a:gdLst>
                <a:gd name="T0" fmla="*/ 0 w 135"/>
                <a:gd name="T1" fmla="*/ 0 h 106"/>
                <a:gd name="T2" fmla="*/ 1 w 135"/>
                <a:gd name="T3" fmla="*/ 1 h 106"/>
                <a:gd name="T4" fmla="*/ 2 w 135"/>
                <a:gd name="T5" fmla="*/ 2 h 106"/>
                <a:gd name="T6" fmla="*/ 3 w 135"/>
                <a:gd name="T7" fmla="*/ 2 h 106"/>
                <a:gd name="T8" fmla="*/ 3 w 135"/>
                <a:gd name="T9" fmla="*/ 2 h 106"/>
                <a:gd name="T10" fmla="*/ 2 w 135"/>
                <a:gd name="T11" fmla="*/ 2 h 106"/>
                <a:gd name="T12" fmla="*/ 0 w 135"/>
                <a:gd name="T13" fmla="*/ 0 h 106"/>
                <a:gd name="T14" fmla="*/ 0 w 135"/>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06"/>
                <a:gd name="T26" fmla="*/ 135 w 135"/>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06">
                  <a:moveTo>
                    <a:pt x="0" y="0"/>
                  </a:moveTo>
                  <a:lnTo>
                    <a:pt x="3" y="57"/>
                  </a:lnTo>
                  <a:lnTo>
                    <a:pt x="66" y="106"/>
                  </a:lnTo>
                  <a:lnTo>
                    <a:pt x="129" y="104"/>
                  </a:lnTo>
                  <a:lnTo>
                    <a:pt x="135" y="70"/>
                  </a:lnTo>
                  <a:lnTo>
                    <a:pt x="72" y="68"/>
                  </a:lnTo>
                  <a:lnTo>
                    <a:pt x="0" y="0"/>
                  </a:lnTo>
                  <a:close/>
                </a:path>
              </a:pathLst>
            </a:custGeom>
            <a:solidFill>
              <a:srgbClr val="FFCC7F"/>
            </a:solidFill>
            <a:ln w="9525">
              <a:noFill/>
              <a:round/>
              <a:headEnd/>
              <a:tailEnd/>
            </a:ln>
          </p:spPr>
          <p:txBody>
            <a:bodyPr/>
            <a:lstStyle/>
            <a:p>
              <a:endParaRPr lang="id-ID"/>
            </a:p>
          </p:txBody>
        </p:sp>
        <p:sp>
          <p:nvSpPr>
            <p:cNvPr id="19525" name="Freeform 67"/>
            <p:cNvSpPr>
              <a:spLocks/>
            </p:cNvSpPr>
            <p:nvPr/>
          </p:nvSpPr>
          <p:spPr bwMode="auto">
            <a:xfrm>
              <a:off x="2835" y="2521"/>
              <a:ext cx="30" cy="46"/>
            </a:xfrm>
            <a:custGeom>
              <a:avLst/>
              <a:gdLst>
                <a:gd name="T0" fmla="*/ 1 w 59"/>
                <a:gd name="T1" fmla="*/ 0 h 93"/>
                <a:gd name="T2" fmla="*/ 0 w 59"/>
                <a:gd name="T3" fmla="*/ 0 h 93"/>
                <a:gd name="T4" fmla="*/ 1 w 59"/>
                <a:gd name="T5" fmla="*/ 1 h 93"/>
                <a:gd name="T6" fmla="*/ 1 w 59"/>
                <a:gd name="T7" fmla="*/ 0 h 93"/>
                <a:gd name="T8" fmla="*/ 1 w 59"/>
                <a:gd name="T9" fmla="*/ 0 h 93"/>
                <a:gd name="T10" fmla="*/ 1 w 59"/>
                <a:gd name="T11" fmla="*/ 0 h 93"/>
                <a:gd name="T12" fmla="*/ 1 w 59"/>
                <a:gd name="T13" fmla="*/ 0 h 93"/>
                <a:gd name="T14" fmla="*/ 0 60000 65536"/>
                <a:gd name="T15" fmla="*/ 0 60000 65536"/>
                <a:gd name="T16" fmla="*/ 0 60000 65536"/>
                <a:gd name="T17" fmla="*/ 0 60000 65536"/>
                <a:gd name="T18" fmla="*/ 0 60000 65536"/>
                <a:gd name="T19" fmla="*/ 0 60000 65536"/>
                <a:gd name="T20" fmla="*/ 0 60000 65536"/>
                <a:gd name="T21" fmla="*/ 0 w 59"/>
                <a:gd name="T22" fmla="*/ 0 h 93"/>
                <a:gd name="T23" fmla="*/ 59 w 5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93">
                  <a:moveTo>
                    <a:pt x="21" y="0"/>
                  </a:moveTo>
                  <a:lnTo>
                    <a:pt x="0" y="14"/>
                  </a:lnTo>
                  <a:lnTo>
                    <a:pt x="33" y="93"/>
                  </a:lnTo>
                  <a:lnTo>
                    <a:pt x="59" y="59"/>
                  </a:lnTo>
                  <a:lnTo>
                    <a:pt x="46" y="21"/>
                  </a:lnTo>
                  <a:lnTo>
                    <a:pt x="21" y="0"/>
                  </a:lnTo>
                  <a:close/>
                </a:path>
              </a:pathLst>
            </a:custGeom>
            <a:solidFill>
              <a:srgbClr val="FFCC7F"/>
            </a:solidFill>
            <a:ln w="9525">
              <a:noFill/>
              <a:round/>
              <a:headEnd/>
              <a:tailEnd/>
            </a:ln>
          </p:spPr>
          <p:txBody>
            <a:bodyPr/>
            <a:lstStyle/>
            <a:p>
              <a:endParaRPr lang="id-ID"/>
            </a:p>
          </p:txBody>
        </p:sp>
        <p:sp>
          <p:nvSpPr>
            <p:cNvPr id="19526" name="Freeform 68"/>
            <p:cNvSpPr>
              <a:spLocks/>
            </p:cNvSpPr>
            <p:nvPr/>
          </p:nvSpPr>
          <p:spPr bwMode="auto">
            <a:xfrm>
              <a:off x="2320" y="2888"/>
              <a:ext cx="45" cy="34"/>
            </a:xfrm>
            <a:custGeom>
              <a:avLst/>
              <a:gdLst>
                <a:gd name="T0" fmla="*/ 0 w 89"/>
                <a:gd name="T1" fmla="*/ 0 h 66"/>
                <a:gd name="T2" fmla="*/ 0 w 89"/>
                <a:gd name="T3" fmla="*/ 1 h 66"/>
                <a:gd name="T4" fmla="*/ 1 w 89"/>
                <a:gd name="T5" fmla="*/ 2 h 66"/>
                <a:gd name="T6" fmla="*/ 2 w 89"/>
                <a:gd name="T7" fmla="*/ 2 h 66"/>
                <a:gd name="T8" fmla="*/ 2 w 89"/>
                <a:gd name="T9" fmla="*/ 1 h 66"/>
                <a:gd name="T10" fmla="*/ 0 w 89"/>
                <a:gd name="T11" fmla="*/ 0 h 66"/>
                <a:gd name="T12" fmla="*/ 0 w 89"/>
                <a:gd name="T13" fmla="*/ 0 h 66"/>
                <a:gd name="T14" fmla="*/ 0 60000 65536"/>
                <a:gd name="T15" fmla="*/ 0 60000 65536"/>
                <a:gd name="T16" fmla="*/ 0 60000 65536"/>
                <a:gd name="T17" fmla="*/ 0 60000 65536"/>
                <a:gd name="T18" fmla="*/ 0 60000 65536"/>
                <a:gd name="T19" fmla="*/ 0 60000 65536"/>
                <a:gd name="T20" fmla="*/ 0 60000 65536"/>
                <a:gd name="T21" fmla="*/ 0 w 89"/>
                <a:gd name="T22" fmla="*/ 0 h 66"/>
                <a:gd name="T23" fmla="*/ 89 w 89"/>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6">
                  <a:moveTo>
                    <a:pt x="0" y="0"/>
                  </a:moveTo>
                  <a:lnTo>
                    <a:pt x="0" y="36"/>
                  </a:lnTo>
                  <a:lnTo>
                    <a:pt x="45" y="66"/>
                  </a:lnTo>
                  <a:lnTo>
                    <a:pt x="89" y="65"/>
                  </a:lnTo>
                  <a:lnTo>
                    <a:pt x="89" y="40"/>
                  </a:lnTo>
                  <a:lnTo>
                    <a:pt x="0" y="0"/>
                  </a:lnTo>
                  <a:close/>
                </a:path>
              </a:pathLst>
            </a:custGeom>
            <a:solidFill>
              <a:srgbClr val="FFF2CC"/>
            </a:solidFill>
            <a:ln w="9525">
              <a:noFill/>
              <a:round/>
              <a:headEnd/>
              <a:tailEnd/>
            </a:ln>
          </p:spPr>
          <p:txBody>
            <a:bodyPr/>
            <a:lstStyle/>
            <a:p>
              <a:endParaRPr lang="id-ID"/>
            </a:p>
          </p:txBody>
        </p:sp>
        <p:sp>
          <p:nvSpPr>
            <p:cNvPr id="19527" name="Freeform 69"/>
            <p:cNvSpPr>
              <a:spLocks/>
            </p:cNvSpPr>
            <p:nvPr/>
          </p:nvSpPr>
          <p:spPr bwMode="auto">
            <a:xfrm>
              <a:off x="2845" y="2521"/>
              <a:ext cx="20" cy="30"/>
            </a:xfrm>
            <a:custGeom>
              <a:avLst/>
              <a:gdLst>
                <a:gd name="T0" fmla="*/ 0 w 40"/>
                <a:gd name="T1" fmla="*/ 0 h 61"/>
                <a:gd name="T2" fmla="*/ 0 w 40"/>
                <a:gd name="T3" fmla="*/ 0 h 61"/>
                <a:gd name="T4" fmla="*/ 1 w 40"/>
                <a:gd name="T5" fmla="*/ 0 h 61"/>
                <a:gd name="T6" fmla="*/ 1 w 40"/>
                <a:gd name="T7" fmla="*/ 0 h 61"/>
                <a:gd name="T8" fmla="*/ 1 w 40"/>
                <a:gd name="T9" fmla="*/ 0 h 61"/>
                <a:gd name="T10" fmla="*/ 0 w 40"/>
                <a:gd name="T11" fmla="*/ 0 h 61"/>
                <a:gd name="T12" fmla="*/ 0 w 40"/>
                <a:gd name="T13" fmla="*/ 0 h 61"/>
                <a:gd name="T14" fmla="*/ 0 60000 65536"/>
                <a:gd name="T15" fmla="*/ 0 60000 65536"/>
                <a:gd name="T16" fmla="*/ 0 60000 65536"/>
                <a:gd name="T17" fmla="*/ 0 60000 65536"/>
                <a:gd name="T18" fmla="*/ 0 60000 65536"/>
                <a:gd name="T19" fmla="*/ 0 60000 65536"/>
                <a:gd name="T20" fmla="*/ 0 60000 65536"/>
                <a:gd name="T21" fmla="*/ 0 w 40"/>
                <a:gd name="T22" fmla="*/ 0 h 61"/>
                <a:gd name="T23" fmla="*/ 40 w 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61">
                  <a:moveTo>
                    <a:pt x="0" y="0"/>
                  </a:moveTo>
                  <a:lnTo>
                    <a:pt x="0" y="46"/>
                  </a:lnTo>
                  <a:lnTo>
                    <a:pt x="21" y="61"/>
                  </a:lnTo>
                  <a:lnTo>
                    <a:pt x="40" y="50"/>
                  </a:lnTo>
                  <a:lnTo>
                    <a:pt x="23" y="10"/>
                  </a:lnTo>
                  <a:lnTo>
                    <a:pt x="0" y="0"/>
                  </a:lnTo>
                  <a:close/>
                </a:path>
              </a:pathLst>
            </a:custGeom>
            <a:solidFill>
              <a:srgbClr val="FFF2CC"/>
            </a:solidFill>
            <a:ln w="9525">
              <a:noFill/>
              <a:round/>
              <a:headEnd/>
              <a:tailEnd/>
            </a:ln>
          </p:spPr>
          <p:txBody>
            <a:bodyPr/>
            <a:lstStyle/>
            <a:p>
              <a:endParaRPr lang="id-ID"/>
            </a:p>
          </p:txBody>
        </p:sp>
        <p:sp>
          <p:nvSpPr>
            <p:cNvPr id="19528" name="Freeform 70"/>
            <p:cNvSpPr>
              <a:spLocks/>
            </p:cNvSpPr>
            <p:nvPr/>
          </p:nvSpPr>
          <p:spPr bwMode="auto">
            <a:xfrm>
              <a:off x="2532" y="2465"/>
              <a:ext cx="91" cy="84"/>
            </a:xfrm>
            <a:custGeom>
              <a:avLst/>
              <a:gdLst>
                <a:gd name="T0" fmla="*/ 3 w 182"/>
                <a:gd name="T1" fmla="*/ 0 h 169"/>
                <a:gd name="T2" fmla="*/ 1 w 182"/>
                <a:gd name="T3" fmla="*/ 0 h 169"/>
                <a:gd name="T4" fmla="*/ 1 w 182"/>
                <a:gd name="T5" fmla="*/ 0 h 169"/>
                <a:gd name="T6" fmla="*/ 0 w 182"/>
                <a:gd name="T7" fmla="*/ 1 h 169"/>
                <a:gd name="T8" fmla="*/ 1 w 182"/>
                <a:gd name="T9" fmla="*/ 2 h 169"/>
                <a:gd name="T10" fmla="*/ 1 w 182"/>
                <a:gd name="T11" fmla="*/ 2 h 169"/>
                <a:gd name="T12" fmla="*/ 1 w 182"/>
                <a:gd name="T13" fmla="*/ 2 h 169"/>
                <a:gd name="T14" fmla="*/ 1 w 182"/>
                <a:gd name="T15" fmla="*/ 2 h 169"/>
                <a:gd name="T16" fmla="*/ 1 w 182"/>
                <a:gd name="T17" fmla="*/ 1 h 169"/>
                <a:gd name="T18" fmla="*/ 1 w 182"/>
                <a:gd name="T19" fmla="*/ 0 h 169"/>
                <a:gd name="T20" fmla="*/ 1 w 182"/>
                <a:gd name="T21" fmla="*/ 0 h 169"/>
                <a:gd name="T22" fmla="*/ 3 w 182"/>
                <a:gd name="T23" fmla="*/ 0 h 169"/>
                <a:gd name="T24" fmla="*/ 3 w 182"/>
                <a:gd name="T25" fmla="*/ 0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169"/>
                <a:gd name="T41" fmla="*/ 182 w 182"/>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169">
                  <a:moveTo>
                    <a:pt x="182" y="0"/>
                  </a:moveTo>
                  <a:lnTo>
                    <a:pt x="91" y="10"/>
                  </a:lnTo>
                  <a:lnTo>
                    <a:pt x="30" y="46"/>
                  </a:lnTo>
                  <a:lnTo>
                    <a:pt x="0" y="101"/>
                  </a:lnTo>
                  <a:lnTo>
                    <a:pt x="3" y="167"/>
                  </a:lnTo>
                  <a:lnTo>
                    <a:pt x="49" y="169"/>
                  </a:lnTo>
                  <a:lnTo>
                    <a:pt x="76" y="143"/>
                  </a:lnTo>
                  <a:lnTo>
                    <a:pt x="41" y="152"/>
                  </a:lnTo>
                  <a:lnTo>
                    <a:pt x="36" y="114"/>
                  </a:lnTo>
                  <a:lnTo>
                    <a:pt x="53" y="55"/>
                  </a:lnTo>
                  <a:lnTo>
                    <a:pt x="100" y="19"/>
                  </a:lnTo>
                  <a:lnTo>
                    <a:pt x="182" y="0"/>
                  </a:lnTo>
                  <a:close/>
                </a:path>
              </a:pathLst>
            </a:custGeom>
            <a:solidFill>
              <a:srgbClr val="FFB5A8"/>
            </a:solidFill>
            <a:ln w="9525">
              <a:noFill/>
              <a:round/>
              <a:headEnd/>
              <a:tailEnd/>
            </a:ln>
          </p:spPr>
          <p:txBody>
            <a:bodyPr/>
            <a:lstStyle/>
            <a:p>
              <a:endParaRPr lang="id-ID"/>
            </a:p>
          </p:txBody>
        </p:sp>
        <p:sp>
          <p:nvSpPr>
            <p:cNvPr id="19529" name="Freeform 71"/>
            <p:cNvSpPr>
              <a:spLocks/>
            </p:cNvSpPr>
            <p:nvPr/>
          </p:nvSpPr>
          <p:spPr bwMode="auto">
            <a:xfrm>
              <a:off x="2093" y="2858"/>
              <a:ext cx="364" cy="457"/>
            </a:xfrm>
            <a:custGeom>
              <a:avLst/>
              <a:gdLst>
                <a:gd name="T0" fmla="*/ 0 w 728"/>
                <a:gd name="T1" fmla="*/ 2 h 914"/>
                <a:gd name="T2" fmla="*/ 1 w 728"/>
                <a:gd name="T3" fmla="*/ 5 h 914"/>
                <a:gd name="T4" fmla="*/ 5 w 728"/>
                <a:gd name="T5" fmla="*/ 11 h 914"/>
                <a:gd name="T6" fmla="*/ 6 w 728"/>
                <a:gd name="T7" fmla="*/ 14 h 914"/>
                <a:gd name="T8" fmla="*/ 6 w 728"/>
                <a:gd name="T9" fmla="*/ 10 h 914"/>
                <a:gd name="T10" fmla="*/ 7 w 728"/>
                <a:gd name="T11" fmla="*/ 10 h 914"/>
                <a:gd name="T12" fmla="*/ 7 w 728"/>
                <a:gd name="T13" fmla="*/ 6 h 914"/>
                <a:gd name="T14" fmla="*/ 10 w 728"/>
                <a:gd name="T15" fmla="*/ 12 h 914"/>
                <a:gd name="T16" fmla="*/ 11 w 728"/>
                <a:gd name="T17" fmla="*/ 10 h 914"/>
                <a:gd name="T18" fmla="*/ 11 w 728"/>
                <a:gd name="T19" fmla="*/ 5 h 914"/>
                <a:gd name="T20" fmla="*/ 11 w 728"/>
                <a:gd name="T21" fmla="*/ 3 h 914"/>
                <a:gd name="T22" fmla="*/ 7 w 728"/>
                <a:gd name="T23" fmla="*/ 3 h 914"/>
                <a:gd name="T24" fmla="*/ 6 w 728"/>
                <a:gd name="T25" fmla="*/ 2 h 914"/>
                <a:gd name="T26" fmla="*/ 6 w 728"/>
                <a:gd name="T27" fmla="*/ 0 h 914"/>
                <a:gd name="T28" fmla="*/ 3 w 728"/>
                <a:gd name="T29" fmla="*/ 1 h 914"/>
                <a:gd name="T30" fmla="*/ 3 w 728"/>
                <a:gd name="T31" fmla="*/ 1 h 914"/>
                <a:gd name="T32" fmla="*/ 5 w 728"/>
                <a:gd name="T33" fmla="*/ 4 h 914"/>
                <a:gd name="T34" fmla="*/ 5 w 728"/>
                <a:gd name="T35" fmla="*/ 7 h 914"/>
                <a:gd name="T36" fmla="*/ 1 w 728"/>
                <a:gd name="T37" fmla="*/ 4 h 914"/>
                <a:gd name="T38" fmla="*/ 0 w 728"/>
                <a:gd name="T39" fmla="*/ 2 h 914"/>
                <a:gd name="T40" fmla="*/ 0 w 728"/>
                <a:gd name="T41" fmla="*/ 2 h 9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914"/>
                <a:gd name="T65" fmla="*/ 728 w 728"/>
                <a:gd name="T66" fmla="*/ 914 h 9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914">
                  <a:moveTo>
                    <a:pt x="0" y="78"/>
                  </a:moveTo>
                  <a:lnTo>
                    <a:pt x="42" y="293"/>
                  </a:lnTo>
                  <a:lnTo>
                    <a:pt x="278" y="688"/>
                  </a:lnTo>
                  <a:lnTo>
                    <a:pt x="441" y="914"/>
                  </a:lnTo>
                  <a:lnTo>
                    <a:pt x="365" y="595"/>
                  </a:lnTo>
                  <a:lnTo>
                    <a:pt x="474" y="601"/>
                  </a:lnTo>
                  <a:lnTo>
                    <a:pt x="474" y="365"/>
                  </a:lnTo>
                  <a:lnTo>
                    <a:pt x="607" y="760"/>
                  </a:lnTo>
                  <a:lnTo>
                    <a:pt x="677" y="586"/>
                  </a:lnTo>
                  <a:lnTo>
                    <a:pt x="728" y="302"/>
                  </a:lnTo>
                  <a:lnTo>
                    <a:pt x="652" y="190"/>
                  </a:lnTo>
                  <a:lnTo>
                    <a:pt x="477" y="190"/>
                  </a:lnTo>
                  <a:lnTo>
                    <a:pt x="396" y="103"/>
                  </a:lnTo>
                  <a:lnTo>
                    <a:pt x="356" y="0"/>
                  </a:lnTo>
                  <a:lnTo>
                    <a:pt x="226" y="27"/>
                  </a:lnTo>
                  <a:lnTo>
                    <a:pt x="160" y="27"/>
                  </a:lnTo>
                  <a:lnTo>
                    <a:pt x="268" y="221"/>
                  </a:lnTo>
                  <a:lnTo>
                    <a:pt x="314" y="426"/>
                  </a:lnTo>
                  <a:lnTo>
                    <a:pt x="109" y="205"/>
                  </a:lnTo>
                  <a:lnTo>
                    <a:pt x="0" y="78"/>
                  </a:lnTo>
                  <a:close/>
                </a:path>
              </a:pathLst>
            </a:custGeom>
            <a:solidFill>
              <a:srgbClr val="A33DA3"/>
            </a:solidFill>
            <a:ln w="9525">
              <a:noFill/>
              <a:round/>
              <a:headEnd/>
              <a:tailEnd/>
            </a:ln>
          </p:spPr>
          <p:txBody>
            <a:bodyPr/>
            <a:lstStyle/>
            <a:p>
              <a:endParaRPr lang="id-ID"/>
            </a:p>
          </p:txBody>
        </p:sp>
        <p:sp>
          <p:nvSpPr>
            <p:cNvPr id="19530" name="Freeform 72"/>
            <p:cNvSpPr>
              <a:spLocks/>
            </p:cNvSpPr>
            <p:nvPr/>
          </p:nvSpPr>
          <p:spPr bwMode="auto">
            <a:xfrm>
              <a:off x="2085" y="3189"/>
              <a:ext cx="162" cy="244"/>
            </a:xfrm>
            <a:custGeom>
              <a:avLst/>
              <a:gdLst>
                <a:gd name="T0" fmla="*/ 0 w 323"/>
                <a:gd name="T1" fmla="*/ 0 h 488"/>
                <a:gd name="T2" fmla="*/ 4 w 323"/>
                <a:gd name="T3" fmla="*/ 3 h 488"/>
                <a:gd name="T4" fmla="*/ 5 w 323"/>
                <a:gd name="T5" fmla="*/ 7 h 488"/>
                <a:gd name="T6" fmla="*/ 6 w 323"/>
                <a:gd name="T7" fmla="*/ 8 h 488"/>
                <a:gd name="T8" fmla="*/ 5 w 323"/>
                <a:gd name="T9" fmla="*/ 8 h 488"/>
                <a:gd name="T10" fmla="*/ 4 w 323"/>
                <a:gd name="T11" fmla="*/ 6 h 488"/>
                <a:gd name="T12" fmla="*/ 2 w 323"/>
                <a:gd name="T13" fmla="*/ 4 h 488"/>
                <a:gd name="T14" fmla="*/ 0 w 323"/>
                <a:gd name="T15" fmla="*/ 0 h 488"/>
                <a:gd name="T16" fmla="*/ 0 w 323"/>
                <a:gd name="T17" fmla="*/ 0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3"/>
                <a:gd name="T28" fmla="*/ 0 h 488"/>
                <a:gd name="T29" fmla="*/ 323 w 323"/>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3" h="488">
                  <a:moveTo>
                    <a:pt x="0" y="0"/>
                  </a:moveTo>
                  <a:lnTo>
                    <a:pt x="196" y="165"/>
                  </a:lnTo>
                  <a:lnTo>
                    <a:pt x="314" y="406"/>
                  </a:lnTo>
                  <a:lnTo>
                    <a:pt x="323" y="488"/>
                  </a:lnTo>
                  <a:lnTo>
                    <a:pt x="268" y="479"/>
                  </a:lnTo>
                  <a:lnTo>
                    <a:pt x="232" y="359"/>
                  </a:lnTo>
                  <a:lnTo>
                    <a:pt x="103" y="247"/>
                  </a:lnTo>
                  <a:lnTo>
                    <a:pt x="0" y="0"/>
                  </a:lnTo>
                  <a:close/>
                </a:path>
              </a:pathLst>
            </a:custGeom>
            <a:solidFill>
              <a:srgbClr val="A33DA3"/>
            </a:solidFill>
            <a:ln w="9525">
              <a:noFill/>
              <a:round/>
              <a:headEnd/>
              <a:tailEnd/>
            </a:ln>
          </p:spPr>
          <p:txBody>
            <a:bodyPr/>
            <a:lstStyle/>
            <a:p>
              <a:endParaRPr lang="id-ID"/>
            </a:p>
          </p:txBody>
        </p:sp>
        <p:sp>
          <p:nvSpPr>
            <p:cNvPr id="19531" name="Freeform 73"/>
            <p:cNvSpPr>
              <a:spLocks/>
            </p:cNvSpPr>
            <p:nvPr/>
          </p:nvSpPr>
          <p:spPr bwMode="auto">
            <a:xfrm>
              <a:off x="2075" y="3346"/>
              <a:ext cx="79" cy="89"/>
            </a:xfrm>
            <a:custGeom>
              <a:avLst/>
              <a:gdLst>
                <a:gd name="T0" fmla="*/ 0 w 158"/>
                <a:gd name="T1" fmla="*/ 0 h 179"/>
                <a:gd name="T2" fmla="*/ 2 w 158"/>
                <a:gd name="T3" fmla="*/ 2 h 179"/>
                <a:gd name="T4" fmla="*/ 1 w 158"/>
                <a:gd name="T5" fmla="*/ 2 h 179"/>
                <a:gd name="T6" fmla="*/ 0 w 158"/>
                <a:gd name="T7" fmla="*/ 0 h 179"/>
                <a:gd name="T8" fmla="*/ 0 w 158"/>
                <a:gd name="T9" fmla="*/ 0 h 179"/>
                <a:gd name="T10" fmla="*/ 0 w 158"/>
                <a:gd name="T11" fmla="*/ 0 h 179"/>
                <a:gd name="T12" fmla="*/ 0 60000 65536"/>
                <a:gd name="T13" fmla="*/ 0 60000 65536"/>
                <a:gd name="T14" fmla="*/ 0 60000 65536"/>
                <a:gd name="T15" fmla="*/ 0 60000 65536"/>
                <a:gd name="T16" fmla="*/ 0 60000 65536"/>
                <a:gd name="T17" fmla="*/ 0 60000 65536"/>
                <a:gd name="T18" fmla="*/ 0 w 158"/>
                <a:gd name="T19" fmla="*/ 0 h 179"/>
                <a:gd name="T20" fmla="*/ 158 w 158"/>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58" h="179">
                  <a:moveTo>
                    <a:pt x="0" y="0"/>
                  </a:moveTo>
                  <a:lnTo>
                    <a:pt x="158" y="179"/>
                  </a:lnTo>
                  <a:lnTo>
                    <a:pt x="34" y="129"/>
                  </a:lnTo>
                  <a:lnTo>
                    <a:pt x="0" y="61"/>
                  </a:lnTo>
                  <a:lnTo>
                    <a:pt x="0" y="0"/>
                  </a:lnTo>
                  <a:close/>
                </a:path>
              </a:pathLst>
            </a:custGeom>
            <a:solidFill>
              <a:srgbClr val="A33DA3"/>
            </a:solidFill>
            <a:ln w="9525">
              <a:noFill/>
              <a:round/>
              <a:headEnd/>
              <a:tailEnd/>
            </a:ln>
          </p:spPr>
          <p:txBody>
            <a:bodyPr/>
            <a:lstStyle/>
            <a:p>
              <a:endParaRPr lang="id-ID"/>
            </a:p>
          </p:txBody>
        </p:sp>
        <p:sp>
          <p:nvSpPr>
            <p:cNvPr id="19532" name="Freeform 74"/>
            <p:cNvSpPr>
              <a:spLocks/>
            </p:cNvSpPr>
            <p:nvPr/>
          </p:nvSpPr>
          <p:spPr bwMode="auto">
            <a:xfrm>
              <a:off x="2065" y="3456"/>
              <a:ext cx="126" cy="69"/>
            </a:xfrm>
            <a:custGeom>
              <a:avLst/>
              <a:gdLst>
                <a:gd name="T0" fmla="*/ 0 w 251"/>
                <a:gd name="T1" fmla="*/ 1 h 138"/>
                <a:gd name="T2" fmla="*/ 2 w 251"/>
                <a:gd name="T3" fmla="*/ 1 h 138"/>
                <a:gd name="T4" fmla="*/ 2 w 251"/>
                <a:gd name="T5" fmla="*/ 2 h 138"/>
                <a:gd name="T6" fmla="*/ 2 w 251"/>
                <a:gd name="T7" fmla="*/ 2 h 138"/>
                <a:gd name="T8" fmla="*/ 4 w 251"/>
                <a:gd name="T9" fmla="*/ 1 h 138"/>
                <a:gd name="T10" fmla="*/ 3 w 251"/>
                <a:gd name="T11" fmla="*/ 0 h 138"/>
                <a:gd name="T12" fmla="*/ 0 w 251"/>
                <a:gd name="T13" fmla="*/ 1 h 138"/>
                <a:gd name="T14" fmla="*/ 0 w 251"/>
                <a:gd name="T15" fmla="*/ 1 h 138"/>
                <a:gd name="T16" fmla="*/ 0 60000 65536"/>
                <a:gd name="T17" fmla="*/ 0 60000 65536"/>
                <a:gd name="T18" fmla="*/ 0 60000 65536"/>
                <a:gd name="T19" fmla="*/ 0 60000 65536"/>
                <a:gd name="T20" fmla="*/ 0 60000 65536"/>
                <a:gd name="T21" fmla="*/ 0 60000 65536"/>
                <a:gd name="T22" fmla="*/ 0 60000 65536"/>
                <a:gd name="T23" fmla="*/ 0 60000 65536"/>
                <a:gd name="T24" fmla="*/ 0 w 251"/>
                <a:gd name="T25" fmla="*/ 0 h 138"/>
                <a:gd name="T26" fmla="*/ 251 w 251"/>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 h="138">
                  <a:moveTo>
                    <a:pt x="0" y="5"/>
                  </a:moveTo>
                  <a:lnTo>
                    <a:pt x="76" y="62"/>
                  </a:lnTo>
                  <a:lnTo>
                    <a:pt x="76" y="138"/>
                  </a:lnTo>
                  <a:lnTo>
                    <a:pt x="124" y="138"/>
                  </a:lnTo>
                  <a:lnTo>
                    <a:pt x="251" y="51"/>
                  </a:lnTo>
                  <a:lnTo>
                    <a:pt x="133" y="0"/>
                  </a:lnTo>
                  <a:lnTo>
                    <a:pt x="0" y="5"/>
                  </a:lnTo>
                  <a:close/>
                </a:path>
              </a:pathLst>
            </a:custGeom>
            <a:solidFill>
              <a:srgbClr val="A33DA3"/>
            </a:solidFill>
            <a:ln w="9525">
              <a:noFill/>
              <a:round/>
              <a:headEnd/>
              <a:tailEnd/>
            </a:ln>
          </p:spPr>
          <p:txBody>
            <a:bodyPr/>
            <a:lstStyle/>
            <a:p>
              <a:endParaRPr lang="id-ID"/>
            </a:p>
          </p:txBody>
        </p:sp>
        <p:sp>
          <p:nvSpPr>
            <p:cNvPr id="19533" name="Freeform 75"/>
            <p:cNvSpPr>
              <a:spLocks/>
            </p:cNvSpPr>
            <p:nvPr/>
          </p:nvSpPr>
          <p:spPr bwMode="auto">
            <a:xfrm>
              <a:off x="2624" y="3397"/>
              <a:ext cx="203" cy="326"/>
            </a:xfrm>
            <a:custGeom>
              <a:avLst/>
              <a:gdLst>
                <a:gd name="T0" fmla="*/ 1 w 405"/>
                <a:gd name="T1" fmla="*/ 0 h 652"/>
                <a:gd name="T2" fmla="*/ 0 w 405"/>
                <a:gd name="T3" fmla="*/ 3 h 652"/>
                <a:gd name="T4" fmla="*/ 1 w 405"/>
                <a:gd name="T5" fmla="*/ 7 h 652"/>
                <a:gd name="T6" fmla="*/ 4 w 405"/>
                <a:gd name="T7" fmla="*/ 10 h 652"/>
                <a:gd name="T8" fmla="*/ 5 w 405"/>
                <a:gd name="T9" fmla="*/ 10 h 652"/>
                <a:gd name="T10" fmla="*/ 7 w 405"/>
                <a:gd name="T11" fmla="*/ 5 h 652"/>
                <a:gd name="T12" fmla="*/ 5 w 405"/>
                <a:gd name="T13" fmla="*/ 5 h 652"/>
                <a:gd name="T14" fmla="*/ 3 w 405"/>
                <a:gd name="T15" fmla="*/ 3 h 652"/>
                <a:gd name="T16" fmla="*/ 1 w 405"/>
                <a:gd name="T17" fmla="*/ 0 h 652"/>
                <a:gd name="T18" fmla="*/ 1 w 405"/>
                <a:gd name="T19" fmla="*/ 0 h 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5"/>
                <a:gd name="T31" fmla="*/ 0 h 652"/>
                <a:gd name="T32" fmla="*/ 405 w 405"/>
                <a:gd name="T33" fmla="*/ 652 h 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5" h="652">
                  <a:moveTo>
                    <a:pt x="19" y="0"/>
                  </a:moveTo>
                  <a:lnTo>
                    <a:pt x="0" y="180"/>
                  </a:lnTo>
                  <a:lnTo>
                    <a:pt x="61" y="462"/>
                  </a:lnTo>
                  <a:lnTo>
                    <a:pt x="200" y="652"/>
                  </a:lnTo>
                  <a:lnTo>
                    <a:pt x="291" y="580"/>
                  </a:lnTo>
                  <a:lnTo>
                    <a:pt x="405" y="287"/>
                  </a:lnTo>
                  <a:lnTo>
                    <a:pt x="312" y="344"/>
                  </a:lnTo>
                  <a:lnTo>
                    <a:pt x="169" y="190"/>
                  </a:lnTo>
                  <a:lnTo>
                    <a:pt x="19" y="0"/>
                  </a:lnTo>
                  <a:close/>
                </a:path>
              </a:pathLst>
            </a:custGeom>
            <a:solidFill>
              <a:srgbClr val="A33DA3"/>
            </a:solidFill>
            <a:ln w="9525">
              <a:noFill/>
              <a:round/>
              <a:headEnd/>
              <a:tailEnd/>
            </a:ln>
          </p:spPr>
          <p:txBody>
            <a:bodyPr/>
            <a:lstStyle/>
            <a:p>
              <a:endParaRPr lang="id-ID"/>
            </a:p>
          </p:txBody>
        </p:sp>
        <p:sp>
          <p:nvSpPr>
            <p:cNvPr id="19534" name="Freeform 76"/>
            <p:cNvSpPr>
              <a:spLocks/>
            </p:cNvSpPr>
            <p:nvPr/>
          </p:nvSpPr>
          <p:spPr bwMode="auto">
            <a:xfrm>
              <a:off x="2547" y="2825"/>
              <a:ext cx="897" cy="1070"/>
            </a:xfrm>
            <a:custGeom>
              <a:avLst/>
              <a:gdLst>
                <a:gd name="T0" fmla="*/ 2 w 1793"/>
                <a:gd name="T1" fmla="*/ 24 h 2140"/>
                <a:gd name="T2" fmla="*/ 0 w 1793"/>
                <a:gd name="T3" fmla="*/ 28 h 2140"/>
                <a:gd name="T4" fmla="*/ 3 w 1793"/>
                <a:gd name="T5" fmla="*/ 31 h 2140"/>
                <a:gd name="T6" fmla="*/ 4 w 1793"/>
                <a:gd name="T7" fmla="*/ 33 h 2140"/>
                <a:gd name="T8" fmla="*/ 9 w 1793"/>
                <a:gd name="T9" fmla="*/ 33 h 2140"/>
                <a:gd name="T10" fmla="*/ 14 w 1793"/>
                <a:gd name="T11" fmla="*/ 26 h 2140"/>
                <a:gd name="T12" fmla="*/ 19 w 1793"/>
                <a:gd name="T13" fmla="*/ 19 h 2140"/>
                <a:gd name="T14" fmla="*/ 18 w 1793"/>
                <a:gd name="T15" fmla="*/ 23 h 2140"/>
                <a:gd name="T16" fmla="*/ 15 w 1793"/>
                <a:gd name="T17" fmla="*/ 28 h 2140"/>
                <a:gd name="T18" fmla="*/ 12 w 1793"/>
                <a:gd name="T19" fmla="*/ 33 h 2140"/>
                <a:gd name="T20" fmla="*/ 14 w 1793"/>
                <a:gd name="T21" fmla="*/ 31 h 2140"/>
                <a:gd name="T22" fmla="*/ 16 w 1793"/>
                <a:gd name="T23" fmla="*/ 28 h 2140"/>
                <a:gd name="T24" fmla="*/ 20 w 1793"/>
                <a:gd name="T25" fmla="*/ 23 h 2140"/>
                <a:gd name="T26" fmla="*/ 24 w 1793"/>
                <a:gd name="T27" fmla="*/ 17 h 2140"/>
                <a:gd name="T28" fmla="*/ 29 w 1793"/>
                <a:gd name="T29" fmla="*/ 3 h 2140"/>
                <a:gd name="T30" fmla="*/ 25 w 1793"/>
                <a:gd name="T31" fmla="*/ 1 h 2140"/>
                <a:gd name="T32" fmla="*/ 18 w 1793"/>
                <a:gd name="T33" fmla="*/ 1 h 2140"/>
                <a:gd name="T34" fmla="*/ 16 w 1793"/>
                <a:gd name="T35" fmla="*/ 0 h 2140"/>
                <a:gd name="T36" fmla="*/ 15 w 1793"/>
                <a:gd name="T37" fmla="*/ 13 h 2140"/>
                <a:gd name="T38" fmla="*/ 12 w 1793"/>
                <a:gd name="T39" fmla="*/ 19 h 2140"/>
                <a:gd name="T40" fmla="*/ 11 w 1793"/>
                <a:gd name="T41" fmla="*/ 24 h 2140"/>
                <a:gd name="T42" fmla="*/ 9 w 1793"/>
                <a:gd name="T43" fmla="*/ 27 h 2140"/>
                <a:gd name="T44" fmla="*/ 7 w 1793"/>
                <a:gd name="T45" fmla="*/ 29 h 2140"/>
                <a:gd name="T46" fmla="*/ 5 w 1793"/>
                <a:gd name="T47" fmla="*/ 29 h 2140"/>
                <a:gd name="T48" fmla="*/ 3 w 1793"/>
                <a:gd name="T49" fmla="*/ 27 h 2140"/>
                <a:gd name="T50" fmla="*/ 2 w 1793"/>
                <a:gd name="T51" fmla="*/ 24 h 2140"/>
                <a:gd name="T52" fmla="*/ 2 w 1793"/>
                <a:gd name="T53" fmla="*/ 24 h 21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3"/>
                <a:gd name="T82" fmla="*/ 0 h 2140"/>
                <a:gd name="T83" fmla="*/ 1793 w 1793"/>
                <a:gd name="T84" fmla="*/ 2140 h 21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3" h="2140">
                  <a:moveTo>
                    <a:pt x="88" y="1545"/>
                  </a:moveTo>
                  <a:lnTo>
                    <a:pt x="0" y="1826"/>
                  </a:lnTo>
                  <a:lnTo>
                    <a:pt x="169" y="2032"/>
                  </a:lnTo>
                  <a:lnTo>
                    <a:pt x="245" y="2140"/>
                  </a:lnTo>
                  <a:lnTo>
                    <a:pt x="569" y="2134"/>
                  </a:lnTo>
                  <a:lnTo>
                    <a:pt x="856" y="1667"/>
                  </a:lnTo>
                  <a:lnTo>
                    <a:pt x="1194" y="1262"/>
                  </a:lnTo>
                  <a:lnTo>
                    <a:pt x="1128" y="1518"/>
                  </a:lnTo>
                  <a:lnTo>
                    <a:pt x="928" y="1826"/>
                  </a:lnTo>
                  <a:lnTo>
                    <a:pt x="763" y="2098"/>
                  </a:lnTo>
                  <a:lnTo>
                    <a:pt x="877" y="2007"/>
                  </a:lnTo>
                  <a:lnTo>
                    <a:pt x="1004" y="1805"/>
                  </a:lnTo>
                  <a:lnTo>
                    <a:pt x="1270" y="1524"/>
                  </a:lnTo>
                  <a:lnTo>
                    <a:pt x="1533" y="1041"/>
                  </a:lnTo>
                  <a:lnTo>
                    <a:pt x="1793" y="230"/>
                  </a:lnTo>
                  <a:lnTo>
                    <a:pt x="1554" y="102"/>
                  </a:lnTo>
                  <a:lnTo>
                    <a:pt x="1149" y="5"/>
                  </a:lnTo>
                  <a:lnTo>
                    <a:pt x="1010" y="0"/>
                  </a:lnTo>
                  <a:lnTo>
                    <a:pt x="922" y="863"/>
                  </a:lnTo>
                  <a:lnTo>
                    <a:pt x="768" y="1226"/>
                  </a:lnTo>
                  <a:lnTo>
                    <a:pt x="645" y="1549"/>
                  </a:lnTo>
                  <a:lnTo>
                    <a:pt x="548" y="1781"/>
                  </a:lnTo>
                  <a:lnTo>
                    <a:pt x="439" y="1902"/>
                  </a:lnTo>
                  <a:lnTo>
                    <a:pt x="287" y="1908"/>
                  </a:lnTo>
                  <a:lnTo>
                    <a:pt x="154" y="1781"/>
                  </a:lnTo>
                  <a:lnTo>
                    <a:pt x="88" y="1545"/>
                  </a:lnTo>
                  <a:close/>
                </a:path>
              </a:pathLst>
            </a:custGeom>
            <a:solidFill>
              <a:srgbClr val="A33DA3"/>
            </a:solidFill>
            <a:ln w="9525">
              <a:noFill/>
              <a:round/>
              <a:headEnd/>
              <a:tailEnd/>
            </a:ln>
          </p:spPr>
          <p:txBody>
            <a:bodyPr/>
            <a:lstStyle/>
            <a:p>
              <a:endParaRPr lang="id-ID"/>
            </a:p>
          </p:txBody>
        </p:sp>
        <p:sp>
          <p:nvSpPr>
            <p:cNvPr id="19535" name="Freeform 77"/>
            <p:cNvSpPr>
              <a:spLocks/>
            </p:cNvSpPr>
            <p:nvPr/>
          </p:nvSpPr>
          <p:spPr bwMode="auto">
            <a:xfrm>
              <a:off x="3413" y="3084"/>
              <a:ext cx="393" cy="613"/>
            </a:xfrm>
            <a:custGeom>
              <a:avLst/>
              <a:gdLst>
                <a:gd name="T0" fmla="*/ 3 w 786"/>
                <a:gd name="T1" fmla="*/ 0 h 1226"/>
                <a:gd name="T2" fmla="*/ 0 w 786"/>
                <a:gd name="T3" fmla="*/ 3 h 1226"/>
                <a:gd name="T4" fmla="*/ 0 w 786"/>
                <a:gd name="T5" fmla="*/ 10 h 1226"/>
                <a:gd name="T6" fmla="*/ 2 w 786"/>
                <a:gd name="T7" fmla="*/ 7 h 1226"/>
                <a:gd name="T8" fmla="*/ 1 w 786"/>
                <a:gd name="T9" fmla="*/ 10 h 1226"/>
                <a:gd name="T10" fmla="*/ 5 w 786"/>
                <a:gd name="T11" fmla="*/ 13 h 1226"/>
                <a:gd name="T12" fmla="*/ 7 w 786"/>
                <a:gd name="T13" fmla="*/ 17 h 1226"/>
                <a:gd name="T14" fmla="*/ 2 w 786"/>
                <a:gd name="T15" fmla="*/ 13 h 1226"/>
                <a:gd name="T16" fmla="*/ 3 w 786"/>
                <a:gd name="T17" fmla="*/ 18 h 1226"/>
                <a:gd name="T18" fmla="*/ 5 w 786"/>
                <a:gd name="T19" fmla="*/ 19 h 1226"/>
                <a:gd name="T20" fmla="*/ 9 w 786"/>
                <a:gd name="T21" fmla="*/ 17 h 1226"/>
                <a:gd name="T22" fmla="*/ 11 w 786"/>
                <a:gd name="T23" fmla="*/ 15 h 1226"/>
                <a:gd name="T24" fmla="*/ 9 w 786"/>
                <a:gd name="T25" fmla="*/ 19 h 1226"/>
                <a:gd name="T26" fmla="*/ 12 w 786"/>
                <a:gd name="T27" fmla="*/ 15 h 1226"/>
                <a:gd name="T28" fmla="*/ 12 w 786"/>
                <a:gd name="T29" fmla="*/ 14 h 1226"/>
                <a:gd name="T30" fmla="*/ 10 w 786"/>
                <a:gd name="T31" fmla="*/ 12 h 1226"/>
                <a:gd name="T32" fmla="*/ 9 w 786"/>
                <a:gd name="T33" fmla="*/ 9 h 1226"/>
                <a:gd name="T34" fmla="*/ 6 w 786"/>
                <a:gd name="T35" fmla="*/ 7 h 1226"/>
                <a:gd name="T36" fmla="*/ 6 w 786"/>
                <a:gd name="T37" fmla="*/ 5 h 1226"/>
                <a:gd name="T38" fmla="*/ 3 w 786"/>
                <a:gd name="T39" fmla="*/ 6 h 1226"/>
                <a:gd name="T40" fmla="*/ 3 w 786"/>
                <a:gd name="T41" fmla="*/ 2 h 1226"/>
                <a:gd name="T42" fmla="*/ 3 w 786"/>
                <a:gd name="T43" fmla="*/ 0 h 1226"/>
                <a:gd name="T44" fmla="*/ 3 w 786"/>
                <a:gd name="T45" fmla="*/ 0 h 12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6"/>
                <a:gd name="T70" fmla="*/ 0 h 1226"/>
                <a:gd name="T71" fmla="*/ 786 w 786"/>
                <a:gd name="T72" fmla="*/ 1226 h 12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6" h="1226">
                  <a:moveTo>
                    <a:pt x="169" y="0"/>
                  </a:moveTo>
                  <a:lnTo>
                    <a:pt x="0" y="241"/>
                  </a:lnTo>
                  <a:lnTo>
                    <a:pt x="0" y="661"/>
                  </a:lnTo>
                  <a:lnTo>
                    <a:pt x="124" y="456"/>
                  </a:lnTo>
                  <a:lnTo>
                    <a:pt x="61" y="701"/>
                  </a:lnTo>
                  <a:lnTo>
                    <a:pt x="263" y="891"/>
                  </a:lnTo>
                  <a:lnTo>
                    <a:pt x="487" y="1035"/>
                  </a:lnTo>
                  <a:lnTo>
                    <a:pt x="88" y="887"/>
                  </a:lnTo>
                  <a:lnTo>
                    <a:pt x="242" y="1144"/>
                  </a:lnTo>
                  <a:lnTo>
                    <a:pt x="287" y="1226"/>
                  </a:lnTo>
                  <a:lnTo>
                    <a:pt x="559" y="1045"/>
                  </a:lnTo>
                  <a:lnTo>
                    <a:pt x="683" y="999"/>
                  </a:lnTo>
                  <a:lnTo>
                    <a:pt x="533" y="1174"/>
                  </a:lnTo>
                  <a:lnTo>
                    <a:pt x="786" y="1020"/>
                  </a:lnTo>
                  <a:lnTo>
                    <a:pt x="749" y="942"/>
                  </a:lnTo>
                  <a:lnTo>
                    <a:pt x="616" y="800"/>
                  </a:lnTo>
                  <a:lnTo>
                    <a:pt x="517" y="549"/>
                  </a:lnTo>
                  <a:lnTo>
                    <a:pt x="381" y="480"/>
                  </a:lnTo>
                  <a:lnTo>
                    <a:pt x="390" y="344"/>
                  </a:lnTo>
                  <a:lnTo>
                    <a:pt x="179" y="441"/>
                  </a:lnTo>
                  <a:lnTo>
                    <a:pt x="190" y="178"/>
                  </a:lnTo>
                  <a:lnTo>
                    <a:pt x="169" y="0"/>
                  </a:lnTo>
                  <a:close/>
                </a:path>
              </a:pathLst>
            </a:custGeom>
            <a:solidFill>
              <a:srgbClr val="A33DA3"/>
            </a:solidFill>
            <a:ln w="9525">
              <a:noFill/>
              <a:round/>
              <a:headEnd/>
              <a:tailEnd/>
            </a:ln>
          </p:spPr>
          <p:txBody>
            <a:bodyPr/>
            <a:lstStyle/>
            <a:p>
              <a:endParaRPr lang="id-ID"/>
            </a:p>
          </p:txBody>
        </p:sp>
        <p:sp>
          <p:nvSpPr>
            <p:cNvPr id="19536" name="Freeform 78"/>
            <p:cNvSpPr>
              <a:spLocks/>
            </p:cNvSpPr>
            <p:nvPr/>
          </p:nvSpPr>
          <p:spPr bwMode="auto">
            <a:xfrm>
              <a:off x="2471" y="3136"/>
              <a:ext cx="180" cy="142"/>
            </a:xfrm>
            <a:custGeom>
              <a:avLst/>
              <a:gdLst>
                <a:gd name="T0" fmla="*/ 1 w 359"/>
                <a:gd name="T1" fmla="*/ 0 h 285"/>
                <a:gd name="T2" fmla="*/ 0 w 359"/>
                <a:gd name="T3" fmla="*/ 1 h 285"/>
                <a:gd name="T4" fmla="*/ 1 w 359"/>
                <a:gd name="T5" fmla="*/ 1 h 285"/>
                <a:gd name="T6" fmla="*/ 3 w 359"/>
                <a:gd name="T7" fmla="*/ 2 h 285"/>
                <a:gd name="T8" fmla="*/ 4 w 359"/>
                <a:gd name="T9" fmla="*/ 2 h 285"/>
                <a:gd name="T10" fmla="*/ 5 w 359"/>
                <a:gd name="T11" fmla="*/ 3 h 285"/>
                <a:gd name="T12" fmla="*/ 5 w 359"/>
                <a:gd name="T13" fmla="*/ 3 h 285"/>
                <a:gd name="T14" fmla="*/ 6 w 359"/>
                <a:gd name="T15" fmla="*/ 4 h 285"/>
                <a:gd name="T16" fmla="*/ 6 w 359"/>
                <a:gd name="T17" fmla="*/ 2 h 285"/>
                <a:gd name="T18" fmla="*/ 5 w 359"/>
                <a:gd name="T19" fmla="*/ 2 h 285"/>
                <a:gd name="T20" fmla="*/ 4 w 359"/>
                <a:gd name="T21" fmla="*/ 0 h 285"/>
                <a:gd name="T22" fmla="*/ 2 w 359"/>
                <a:gd name="T23" fmla="*/ 0 h 285"/>
                <a:gd name="T24" fmla="*/ 1 w 359"/>
                <a:gd name="T25" fmla="*/ 0 h 285"/>
                <a:gd name="T26" fmla="*/ 1 w 359"/>
                <a:gd name="T27" fmla="*/ 0 h 2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285"/>
                <a:gd name="T44" fmla="*/ 359 w 359"/>
                <a:gd name="T45" fmla="*/ 285 h 2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285">
                  <a:moveTo>
                    <a:pt x="61" y="0"/>
                  </a:moveTo>
                  <a:lnTo>
                    <a:pt x="0" y="88"/>
                  </a:lnTo>
                  <a:lnTo>
                    <a:pt x="42" y="88"/>
                  </a:lnTo>
                  <a:lnTo>
                    <a:pt x="139" y="128"/>
                  </a:lnTo>
                  <a:lnTo>
                    <a:pt x="224" y="177"/>
                  </a:lnTo>
                  <a:lnTo>
                    <a:pt x="274" y="215"/>
                  </a:lnTo>
                  <a:lnTo>
                    <a:pt x="304" y="255"/>
                  </a:lnTo>
                  <a:lnTo>
                    <a:pt x="327" y="285"/>
                  </a:lnTo>
                  <a:lnTo>
                    <a:pt x="359" y="185"/>
                  </a:lnTo>
                  <a:lnTo>
                    <a:pt x="319" y="128"/>
                  </a:lnTo>
                  <a:lnTo>
                    <a:pt x="228" y="55"/>
                  </a:lnTo>
                  <a:lnTo>
                    <a:pt x="122" y="8"/>
                  </a:lnTo>
                  <a:lnTo>
                    <a:pt x="61" y="0"/>
                  </a:lnTo>
                  <a:close/>
                </a:path>
              </a:pathLst>
            </a:custGeom>
            <a:solidFill>
              <a:srgbClr val="FFA64D"/>
            </a:solidFill>
            <a:ln w="9525">
              <a:noFill/>
              <a:round/>
              <a:headEnd/>
              <a:tailEnd/>
            </a:ln>
          </p:spPr>
          <p:txBody>
            <a:bodyPr/>
            <a:lstStyle/>
            <a:p>
              <a:endParaRPr lang="id-ID"/>
            </a:p>
          </p:txBody>
        </p:sp>
        <p:sp>
          <p:nvSpPr>
            <p:cNvPr id="19537" name="Freeform 79"/>
            <p:cNvSpPr>
              <a:spLocks/>
            </p:cNvSpPr>
            <p:nvPr/>
          </p:nvSpPr>
          <p:spPr bwMode="auto">
            <a:xfrm>
              <a:off x="2504" y="3138"/>
              <a:ext cx="134" cy="124"/>
            </a:xfrm>
            <a:custGeom>
              <a:avLst/>
              <a:gdLst>
                <a:gd name="T0" fmla="*/ 1 w 268"/>
                <a:gd name="T1" fmla="*/ 0 h 247"/>
                <a:gd name="T2" fmla="*/ 0 w 268"/>
                <a:gd name="T3" fmla="*/ 2 h 247"/>
                <a:gd name="T4" fmla="*/ 1 w 268"/>
                <a:gd name="T5" fmla="*/ 2 h 247"/>
                <a:gd name="T6" fmla="*/ 2 w 268"/>
                <a:gd name="T7" fmla="*/ 3 h 247"/>
                <a:gd name="T8" fmla="*/ 3 w 268"/>
                <a:gd name="T9" fmla="*/ 4 h 247"/>
                <a:gd name="T10" fmla="*/ 3 w 268"/>
                <a:gd name="T11" fmla="*/ 4 h 247"/>
                <a:gd name="T12" fmla="*/ 4 w 268"/>
                <a:gd name="T13" fmla="*/ 3 h 247"/>
                <a:gd name="T14" fmla="*/ 3 w 268"/>
                <a:gd name="T15" fmla="*/ 2 h 247"/>
                <a:gd name="T16" fmla="*/ 2 w 268"/>
                <a:gd name="T17" fmla="*/ 1 h 247"/>
                <a:gd name="T18" fmla="*/ 1 w 268"/>
                <a:gd name="T19" fmla="*/ 0 h 247"/>
                <a:gd name="T20" fmla="*/ 1 w 268"/>
                <a:gd name="T21" fmla="*/ 0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247"/>
                <a:gd name="T35" fmla="*/ 268 w 268"/>
                <a:gd name="T36" fmla="*/ 247 h 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247">
                  <a:moveTo>
                    <a:pt x="45" y="0"/>
                  </a:moveTo>
                  <a:lnTo>
                    <a:pt x="0" y="89"/>
                  </a:lnTo>
                  <a:lnTo>
                    <a:pt x="89" y="125"/>
                  </a:lnTo>
                  <a:lnTo>
                    <a:pt x="167" y="179"/>
                  </a:lnTo>
                  <a:lnTo>
                    <a:pt x="205" y="207"/>
                  </a:lnTo>
                  <a:lnTo>
                    <a:pt x="233" y="247"/>
                  </a:lnTo>
                  <a:lnTo>
                    <a:pt x="268" y="150"/>
                  </a:lnTo>
                  <a:lnTo>
                    <a:pt x="243" y="112"/>
                  </a:lnTo>
                  <a:lnTo>
                    <a:pt x="171" y="55"/>
                  </a:lnTo>
                  <a:lnTo>
                    <a:pt x="45" y="0"/>
                  </a:lnTo>
                  <a:close/>
                </a:path>
              </a:pathLst>
            </a:custGeom>
            <a:solidFill>
              <a:srgbClr val="FFCC7F"/>
            </a:solidFill>
            <a:ln w="9525">
              <a:noFill/>
              <a:round/>
              <a:headEnd/>
              <a:tailEnd/>
            </a:ln>
          </p:spPr>
          <p:txBody>
            <a:bodyPr/>
            <a:lstStyle/>
            <a:p>
              <a:endParaRPr lang="id-ID"/>
            </a:p>
          </p:txBody>
        </p:sp>
        <p:sp>
          <p:nvSpPr>
            <p:cNvPr id="19538" name="Freeform 80"/>
            <p:cNvSpPr>
              <a:spLocks/>
            </p:cNvSpPr>
            <p:nvPr/>
          </p:nvSpPr>
          <p:spPr bwMode="auto">
            <a:xfrm>
              <a:off x="2530" y="3148"/>
              <a:ext cx="95" cy="97"/>
            </a:xfrm>
            <a:custGeom>
              <a:avLst/>
              <a:gdLst>
                <a:gd name="T0" fmla="*/ 1 w 190"/>
                <a:gd name="T1" fmla="*/ 0 h 194"/>
                <a:gd name="T2" fmla="*/ 0 w 190"/>
                <a:gd name="T3" fmla="*/ 2 h 194"/>
                <a:gd name="T4" fmla="*/ 1 w 190"/>
                <a:gd name="T5" fmla="*/ 2 h 194"/>
                <a:gd name="T6" fmla="*/ 3 w 190"/>
                <a:gd name="T7" fmla="*/ 3 h 194"/>
                <a:gd name="T8" fmla="*/ 3 w 190"/>
                <a:gd name="T9" fmla="*/ 2 h 194"/>
                <a:gd name="T10" fmla="*/ 3 w 190"/>
                <a:gd name="T11" fmla="*/ 1 h 194"/>
                <a:gd name="T12" fmla="*/ 1 w 190"/>
                <a:gd name="T13" fmla="*/ 0 h 194"/>
                <a:gd name="T14" fmla="*/ 1 w 190"/>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4"/>
                <a:gd name="T26" fmla="*/ 190 w 190"/>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4">
                  <a:moveTo>
                    <a:pt x="44" y="0"/>
                  </a:moveTo>
                  <a:lnTo>
                    <a:pt x="0" y="97"/>
                  </a:lnTo>
                  <a:lnTo>
                    <a:pt x="76" y="127"/>
                  </a:lnTo>
                  <a:lnTo>
                    <a:pt x="158" y="194"/>
                  </a:lnTo>
                  <a:lnTo>
                    <a:pt x="190" y="103"/>
                  </a:lnTo>
                  <a:lnTo>
                    <a:pt x="142" y="53"/>
                  </a:lnTo>
                  <a:lnTo>
                    <a:pt x="44" y="0"/>
                  </a:lnTo>
                  <a:close/>
                </a:path>
              </a:pathLst>
            </a:custGeom>
            <a:solidFill>
              <a:srgbClr val="FFF2CC"/>
            </a:solidFill>
            <a:ln w="9525">
              <a:noFill/>
              <a:round/>
              <a:headEnd/>
              <a:tailEnd/>
            </a:ln>
          </p:spPr>
          <p:txBody>
            <a:bodyPr/>
            <a:lstStyle/>
            <a:p>
              <a:endParaRPr lang="id-ID"/>
            </a:p>
          </p:txBody>
        </p:sp>
        <p:sp>
          <p:nvSpPr>
            <p:cNvPr id="19539" name="Freeform 81"/>
            <p:cNvSpPr>
              <a:spLocks/>
            </p:cNvSpPr>
            <p:nvPr/>
          </p:nvSpPr>
          <p:spPr bwMode="auto">
            <a:xfrm>
              <a:off x="3238" y="3931"/>
              <a:ext cx="23" cy="27"/>
            </a:xfrm>
            <a:custGeom>
              <a:avLst/>
              <a:gdLst>
                <a:gd name="T0" fmla="*/ 0 w 46"/>
                <a:gd name="T1" fmla="*/ 1 h 53"/>
                <a:gd name="T2" fmla="*/ 1 w 46"/>
                <a:gd name="T3" fmla="*/ 1 h 53"/>
                <a:gd name="T4" fmla="*/ 1 w 46"/>
                <a:gd name="T5" fmla="*/ 1 h 53"/>
                <a:gd name="T6" fmla="*/ 1 w 46"/>
                <a:gd name="T7" fmla="*/ 0 h 53"/>
                <a:gd name="T8" fmla="*/ 1 w 46"/>
                <a:gd name="T9" fmla="*/ 1 h 53"/>
                <a:gd name="T10" fmla="*/ 0 w 46"/>
                <a:gd name="T11" fmla="*/ 1 h 53"/>
                <a:gd name="T12" fmla="*/ 0 w 46"/>
                <a:gd name="T13" fmla="*/ 1 h 53"/>
                <a:gd name="T14" fmla="*/ 0 60000 65536"/>
                <a:gd name="T15" fmla="*/ 0 60000 65536"/>
                <a:gd name="T16" fmla="*/ 0 60000 65536"/>
                <a:gd name="T17" fmla="*/ 0 60000 65536"/>
                <a:gd name="T18" fmla="*/ 0 60000 65536"/>
                <a:gd name="T19" fmla="*/ 0 60000 65536"/>
                <a:gd name="T20" fmla="*/ 0 60000 65536"/>
                <a:gd name="T21" fmla="*/ 0 w 46"/>
                <a:gd name="T22" fmla="*/ 0 h 53"/>
                <a:gd name="T23" fmla="*/ 46 w 46"/>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3">
                  <a:moveTo>
                    <a:pt x="0" y="25"/>
                  </a:moveTo>
                  <a:lnTo>
                    <a:pt x="38" y="53"/>
                  </a:lnTo>
                  <a:lnTo>
                    <a:pt x="46" y="32"/>
                  </a:lnTo>
                  <a:lnTo>
                    <a:pt x="35" y="0"/>
                  </a:lnTo>
                  <a:lnTo>
                    <a:pt x="8" y="4"/>
                  </a:lnTo>
                  <a:lnTo>
                    <a:pt x="0" y="25"/>
                  </a:lnTo>
                  <a:close/>
                </a:path>
              </a:pathLst>
            </a:custGeom>
            <a:solidFill>
              <a:srgbClr val="FFCC7F"/>
            </a:solidFill>
            <a:ln w="9525">
              <a:noFill/>
              <a:round/>
              <a:headEnd/>
              <a:tailEnd/>
            </a:ln>
          </p:spPr>
          <p:txBody>
            <a:bodyPr/>
            <a:lstStyle/>
            <a:p>
              <a:endParaRPr lang="id-ID"/>
            </a:p>
          </p:txBody>
        </p:sp>
        <p:sp>
          <p:nvSpPr>
            <p:cNvPr id="19540" name="Freeform 82"/>
            <p:cNvSpPr>
              <a:spLocks/>
            </p:cNvSpPr>
            <p:nvPr/>
          </p:nvSpPr>
          <p:spPr bwMode="auto">
            <a:xfrm>
              <a:off x="3238" y="3934"/>
              <a:ext cx="23" cy="13"/>
            </a:xfrm>
            <a:custGeom>
              <a:avLst/>
              <a:gdLst>
                <a:gd name="T0" fmla="*/ 0 w 46"/>
                <a:gd name="T1" fmla="*/ 1 h 26"/>
                <a:gd name="T2" fmla="*/ 1 w 46"/>
                <a:gd name="T3" fmla="*/ 1 h 26"/>
                <a:gd name="T4" fmla="*/ 1 w 46"/>
                <a:gd name="T5" fmla="*/ 1 h 26"/>
                <a:gd name="T6" fmla="*/ 1 w 46"/>
                <a:gd name="T7" fmla="*/ 0 h 26"/>
                <a:gd name="T8" fmla="*/ 1 w 46"/>
                <a:gd name="T9" fmla="*/ 0 h 26"/>
                <a:gd name="T10" fmla="*/ 0 w 46"/>
                <a:gd name="T11" fmla="*/ 1 h 26"/>
                <a:gd name="T12" fmla="*/ 0 w 46"/>
                <a:gd name="T13" fmla="*/ 1 h 26"/>
                <a:gd name="T14" fmla="*/ 0 60000 65536"/>
                <a:gd name="T15" fmla="*/ 0 60000 65536"/>
                <a:gd name="T16" fmla="*/ 0 60000 65536"/>
                <a:gd name="T17" fmla="*/ 0 60000 65536"/>
                <a:gd name="T18" fmla="*/ 0 60000 65536"/>
                <a:gd name="T19" fmla="*/ 0 60000 65536"/>
                <a:gd name="T20" fmla="*/ 0 60000 65536"/>
                <a:gd name="T21" fmla="*/ 0 w 46"/>
                <a:gd name="T22" fmla="*/ 0 h 26"/>
                <a:gd name="T23" fmla="*/ 46 w 4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6">
                  <a:moveTo>
                    <a:pt x="0" y="13"/>
                  </a:moveTo>
                  <a:lnTo>
                    <a:pt x="33" y="26"/>
                  </a:lnTo>
                  <a:lnTo>
                    <a:pt x="46" y="11"/>
                  </a:lnTo>
                  <a:lnTo>
                    <a:pt x="33" y="0"/>
                  </a:lnTo>
                  <a:lnTo>
                    <a:pt x="12" y="0"/>
                  </a:lnTo>
                  <a:lnTo>
                    <a:pt x="0" y="13"/>
                  </a:lnTo>
                  <a:close/>
                </a:path>
              </a:pathLst>
            </a:custGeom>
            <a:solidFill>
              <a:srgbClr val="FFF2CC"/>
            </a:solidFill>
            <a:ln w="9525">
              <a:noFill/>
              <a:round/>
              <a:headEnd/>
              <a:tailEnd/>
            </a:ln>
          </p:spPr>
          <p:txBody>
            <a:bodyPr/>
            <a:lstStyle/>
            <a:p>
              <a:endParaRPr lang="id-ID"/>
            </a:p>
          </p:txBody>
        </p:sp>
        <p:sp>
          <p:nvSpPr>
            <p:cNvPr id="19541" name="Freeform 83"/>
            <p:cNvSpPr>
              <a:spLocks/>
            </p:cNvSpPr>
            <p:nvPr/>
          </p:nvSpPr>
          <p:spPr bwMode="auto">
            <a:xfrm>
              <a:off x="2502" y="2410"/>
              <a:ext cx="125" cy="85"/>
            </a:xfrm>
            <a:custGeom>
              <a:avLst/>
              <a:gdLst>
                <a:gd name="T0" fmla="*/ 0 w 249"/>
                <a:gd name="T1" fmla="*/ 3 h 169"/>
                <a:gd name="T2" fmla="*/ 1 w 249"/>
                <a:gd name="T3" fmla="*/ 2 h 169"/>
                <a:gd name="T4" fmla="*/ 1 w 249"/>
                <a:gd name="T5" fmla="*/ 2 h 169"/>
                <a:gd name="T6" fmla="*/ 2 w 249"/>
                <a:gd name="T7" fmla="*/ 1 h 169"/>
                <a:gd name="T8" fmla="*/ 3 w 249"/>
                <a:gd name="T9" fmla="*/ 0 h 169"/>
                <a:gd name="T10" fmla="*/ 4 w 249"/>
                <a:gd name="T11" fmla="*/ 1 h 169"/>
                <a:gd name="T12" fmla="*/ 4 w 249"/>
                <a:gd name="T13" fmla="*/ 1 h 169"/>
                <a:gd name="T14" fmla="*/ 3 w 249"/>
                <a:gd name="T15" fmla="*/ 1 h 169"/>
                <a:gd name="T16" fmla="*/ 2 w 249"/>
                <a:gd name="T17" fmla="*/ 2 h 169"/>
                <a:gd name="T18" fmla="*/ 1 w 249"/>
                <a:gd name="T19" fmla="*/ 3 h 169"/>
                <a:gd name="T20" fmla="*/ 0 w 249"/>
                <a:gd name="T21" fmla="*/ 3 h 169"/>
                <a:gd name="T22" fmla="*/ 0 w 249"/>
                <a:gd name="T23" fmla="*/ 3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169"/>
                <a:gd name="T38" fmla="*/ 249 w 249"/>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169">
                  <a:moveTo>
                    <a:pt x="0" y="169"/>
                  </a:moveTo>
                  <a:lnTo>
                    <a:pt x="4" y="127"/>
                  </a:lnTo>
                  <a:lnTo>
                    <a:pt x="36" y="102"/>
                  </a:lnTo>
                  <a:lnTo>
                    <a:pt x="106" y="32"/>
                  </a:lnTo>
                  <a:lnTo>
                    <a:pt x="165" y="0"/>
                  </a:lnTo>
                  <a:lnTo>
                    <a:pt x="249" y="2"/>
                  </a:lnTo>
                  <a:lnTo>
                    <a:pt x="196" y="32"/>
                  </a:lnTo>
                  <a:lnTo>
                    <a:pt x="135" y="51"/>
                  </a:lnTo>
                  <a:lnTo>
                    <a:pt x="70" y="101"/>
                  </a:lnTo>
                  <a:lnTo>
                    <a:pt x="30" y="156"/>
                  </a:lnTo>
                  <a:lnTo>
                    <a:pt x="0" y="169"/>
                  </a:lnTo>
                  <a:close/>
                </a:path>
              </a:pathLst>
            </a:custGeom>
            <a:solidFill>
              <a:srgbClr val="000000"/>
            </a:solidFill>
            <a:ln w="9525">
              <a:noFill/>
              <a:round/>
              <a:headEnd/>
              <a:tailEnd/>
            </a:ln>
          </p:spPr>
          <p:txBody>
            <a:bodyPr/>
            <a:lstStyle/>
            <a:p>
              <a:endParaRPr lang="id-ID"/>
            </a:p>
          </p:txBody>
        </p:sp>
        <p:sp>
          <p:nvSpPr>
            <p:cNvPr id="19542" name="Freeform 84"/>
            <p:cNvSpPr>
              <a:spLocks/>
            </p:cNvSpPr>
            <p:nvPr/>
          </p:nvSpPr>
          <p:spPr bwMode="auto">
            <a:xfrm>
              <a:off x="2262" y="2616"/>
              <a:ext cx="77" cy="69"/>
            </a:xfrm>
            <a:custGeom>
              <a:avLst/>
              <a:gdLst>
                <a:gd name="T0" fmla="*/ 2 w 154"/>
                <a:gd name="T1" fmla="*/ 0 h 139"/>
                <a:gd name="T2" fmla="*/ 1 w 154"/>
                <a:gd name="T3" fmla="*/ 0 h 139"/>
                <a:gd name="T4" fmla="*/ 0 w 154"/>
                <a:gd name="T5" fmla="*/ 1 h 139"/>
                <a:gd name="T6" fmla="*/ 1 w 154"/>
                <a:gd name="T7" fmla="*/ 2 h 139"/>
                <a:gd name="T8" fmla="*/ 1 w 154"/>
                <a:gd name="T9" fmla="*/ 2 h 139"/>
                <a:gd name="T10" fmla="*/ 1 w 154"/>
                <a:gd name="T11" fmla="*/ 1 h 139"/>
                <a:gd name="T12" fmla="*/ 1 w 154"/>
                <a:gd name="T13" fmla="*/ 0 h 139"/>
                <a:gd name="T14" fmla="*/ 2 w 154"/>
                <a:gd name="T15" fmla="*/ 0 h 139"/>
                <a:gd name="T16" fmla="*/ 2 w 154"/>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39"/>
                <a:gd name="T29" fmla="*/ 154 w 154"/>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39">
                  <a:moveTo>
                    <a:pt x="154" y="0"/>
                  </a:moveTo>
                  <a:lnTo>
                    <a:pt x="99" y="10"/>
                  </a:lnTo>
                  <a:lnTo>
                    <a:pt x="0" y="94"/>
                  </a:lnTo>
                  <a:lnTo>
                    <a:pt x="7" y="135"/>
                  </a:lnTo>
                  <a:lnTo>
                    <a:pt x="30" y="139"/>
                  </a:lnTo>
                  <a:lnTo>
                    <a:pt x="43" y="95"/>
                  </a:lnTo>
                  <a:lnTo>
                    <a:pt x="112" y="31"/>
                  </a:lnTo>
                  <a:lnTo>
                    <a:pt x="154" y="0"/>
                  </a:lnTo>
                  <a:close/>
                </a:path>
              </a:pathLst>
            </a:custGeom>
            <a:solidFill>
              <a:srgbClr val="000000"/>
            </a:solidFill>
            <a:ln w="9525">
              <a:noFill/>
              <a:round/>
              <a:headEnd/>
              <a:tailEnd/>
            </a:ln>
          </p:spPr>
          <p:txBody>
            <a:bodyPr/>
            <a:lstStyle/>
            <a:p>
              <a:endParaRPr lang="id-ID"/>
            </a:p>
          </p:txBody>
        </p:sp>
        <p:sp>
          <p:nvSpPr>
            <p:cNvPr id="19543" name="Freeform 85"/>
            <p:cNvSpPr>
              <a:spLocks/>
            </p:cNvSpPr>
            <p:nvPr/>
          </p:nvSpPr>
          <p:spPr bwMode="auto">
            <a:xfrm>
              <a:off x="2539" y="2465"/>
              <a:ext cx="86" cy="82"/>
            </a:xfrm>
            <a:custGeom>
              <a:avLst/>
              <a:gdLst>
                <a:gd name="T0" fmla="*/ 3 w 171"/>
                <a:gd name="T1" fmla="*/ 0 h 166"/>
                <a:gd name="T2" fmla="*/ 2 w 171"/>
                <a:gd name="T3" fmla="*/ 0 h 166"/>
                <a:gd name="T4" fmla="*/ 1 w 171"/>
                <a:gd name="T5" fmla="*/ 0 h 166"/>
                <a:gd name="T6" fmla="*/ 0 w 171"/>
                <a:gd name="T7" fmla="*/ 2 h 166"/>
                <a:gd name="T8" fmla="*/ 0 w 171"/>
                <a:gd name="T9" fmla="*/ 2 h 166"/>
                <a:gd name="T10" fmla="*/ 1 w 171"/>
                <a:gd name="T11" fmla="*/ 2 h 166"/>
                <a:gd name="T12" fmla="*/ 1 w 171"/>
                <a:gd name="T13" fmla="*/ 2 h 166"/>
                <a:gd name="T14" fmla="*/ 1 w 171"/>
                <a:gd name="T15" fmla="*/ 2 h 166"/>
                <a:gd name="T16" fmla="*/ 1 w 171"/>
                <a:gd name="T17" fmla="*/ 1 h 166"/>
                <a:gd name="T18" fmla="*/ 1 w 171"/>
                <a:gd name="T19" fmla="*/ 0 h 166"/>
                <a:gd name="T20" fmla="*/ 2 w 171"/>
                <a:gd name="T21" fmla="*/ 0 h 166"/>
                <a:gd name="T22" fmla="*/ 3 w 171"/>
                <a:gd name="T23" fmla="*/ 0 h 166"/>
                <a:gd name="T24" fmla="*/ 3 w 171"/>
                <a:gd name="T25" fmla="*/ 1 h 166"/>
                <a:gd name="T26" fmla="*/ 3 w 171"/>
                <a:gd name="T27" fmla="*/ 0 h 166"/>
                <a:gd name="T28" fmla="*/ 3 w 171"/>
                <a:gd name="T29" fmla="*/ 0 h 166"/>
                <a:gd name="T30" fmla="*/ 3 w 171"/>
                <a:gd name="T31" fmla="*/ 0 h 166"/>
                <a:gd name="T32" fmla="*/ 3 w 17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166"/>
                <a:gd name="T53" fmla="*/ 171 w 17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166">
                  <a:moveTo>
                    <a:pt x="169" y="0"/>
                  </a:moveTo>
                  <a:lnTo>
                    <a:pt x="80" y="10"/>
                  </a:lnTo>
                  <a:lnTo>
                    <a:pt x="30" y="48"/>
                  </a:lnTo>
                  <a:lnTo>
                    <a:pt x="0" y="143"/>
                  </a:lnTo>
                  <a:lnTo>
                    <a:pt x="0" y="166"/>
                  </a:lnTo>
                  <a:lnTo>
                    <a:pt x="40" y="160"/>
                  </a:lnTo>
                  <a:lnTo>
                    <a:pt x="53" y="148"/>
                  </a:lnTo>
                  <a:lnTo>
                    <a:pt x="30" y="143"/>
                  </a:lnTo>
                  <a:lnTo>
                    <a:pt x="32" y="90"/>
                  </a:lnTo>
                  <a:lnTo>
                    <a:pt x="47" y="61"/>
                  </a:lnTo>
                  <a:lnTo>
                    <a:pt x="84" y="40"/>
                  </a:lnTo>
                  <a:lnTo>
                    <a:pt x="131" y="32"/>
                  </a:lnTo>
                  <a:lnTo>
                    <a:pt x="152" y="72"/>
                  </a:lnTo>
                  <a:lnTo>
                    <a:pt x="158" y="44"/>
                  </a:lnTo>
                  <a:lnTo>
                    <a:pt x="171" y="32"/>
                  </a:lnTo>
                  <a:lnTo>
                    <a:pt x="169" y="0"/>
                  </a:lnTo>
                  <a:close/>
                </a:path>
              </a:pathLst>
            </a:custGeom>
            <a:solidFill>
              <a:srgbClr val="000000"/>
            </a:solidFill>
            <a:ln w="9525">
              <a:noFill/>
              <a:round/>
              <a:headEnd/>
              <a:tailEnd/>
            </a:ln>
          </p:spPr>
          <p:txBody>
            <a:bodyPr/>
            <a:lstStyle/>
            <a:p>
              <a:endParaRPr lang="id-ID"/>
            </a:p>
          </p:txBody>
        </p:sp>
        <p:sp>
          <p:nvSpPr>
            <p:cNvPr id="19544" name="Freeform 86"/>
            <p:cNvSpPr>
              <a:spLocks/>
            </p:cNvSpPr>
            <p:nvPr/>
          </p:nvSpPr>
          <p:spPr bwMode="auto">
            <a:xfrm>
              <a:off x="2539" y="2469"/>
              <a:ext cx="42" cy="44"/>
            </a:xfrm>
            <a:custGeom>
              <a:avLst/>
              <a:gdLst>
                <a:gd name="T0" fmla="*/ 0 w 84"/>
                <a:gd name="T1" fmla="*/ 2 h 87"/>
                <a:gd name="T2" fmla="*/ 1 w 84"/>
                <a:gd name="T3" fmla="*/ 1 h 87"/>
                <a:gd name="T4" fmla="*/ 1 w 84"/>
                <a:gd name="T5" fmla="*/ 0 h 87"/>
                <a:gd name="T6" fmla="*/ 1 w 84"/>
                <a:gd name="T7" fmla="*/ 1 h 87"/>
                <a:gd name="T8" fmla="*/ 1 w 84"/>
                <a:gd name="T9" fmla="*/ 1 h 87"/>
                <a:gd name="T10" fmla="*/ 0 w 84"/>
                <a:gd name="T11" fmla="*/ 2 h 87"/>
                <a:gd name="T12" fmla="*/ 0 w 84"/>
                <a:gd name="T13" fmla="*/ 2 h 87"/>
                <a:gd name="T14" fmla="*/ 0 60000 65536"/>
                <a:gd name="T15" fmla="*/ 0 60000 65536"/>
                <a:gd name="T16" fmla="*/ 0 60000 65536"/>
                <a:gd name="T17" fmla="*/ 0 60000 65536"/>
                <a:gd name="T18" fmla="*/ 0 60000 65536"/>
                <a:gd name="T19" fmla="*/ 0 60000 65536"/>
                <a:gd name="T20" fmla="*/ 0 60000 65536"/>
                <a:gd name="T21" fmla="*/ 0 w 84"/>
                <a:gd name="T22" fmla="*/ 0 h 87"/>
                <a:gd name="T23" fmla="*/ 84 w 8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87">
                  <a:moveTo>
                    <a:pt x="0" y="87"/>
                  </a:moveTo>
                  <a:lnTo>
                    <a:pt x="19" y="49"/>
                  </a:lnTo>
                  <a:lnTo>
                    <a:pt x="84" y="0"/>
                  </a:lnTo>
                  <a:lnTo>
                    <a:pt x="61" y="9"/>
                  </a:lnTo>
                  <a:lnTo>
                    <a:pt x="17" y="38"/>
                  </a:lnTo>
                  <a:lnTo>
                    <a:pt x="0" y="87"/>
                  </a:lnTo>
                  <a:close/>
                </a:path>
              </a:pathLst>
            </a:custGeom>
            <a:solidFill>
              <a:srgbClr val="000000"/>
            </a:solidFill>
            <a:ln w="9525">
              <a:noFill/>
              <a:round/>
              <a:headEnd/>
              <a:tailEnd/>
            </a:ln>
          </p:spPr>
          <p:txBody>
            <a:bodyPr/>
            <a:lstStyle/>
            <a:p>
              <a:endParaRPr lang="id-ID"/>
            </a:p>
          </p:txBody>
        </p:sp>
        <p:sp>
          <p:nvSpPr>
            <p:cNvPr id="19545" name="Freeform 87"/>
            <p:cNvSpPr>
              <a:spLocks/>
            </p:cNvSpPr>
            <p:nvPr/>
          </p:nvSpPr>
          <p:spPr bwMode="auto">
            <a:xfrm>
              <a:off x="2562" y="2476"/>
              <a:ext cx="53" cy="55"/>
            </a:xfrm>
            <a:custGeom>
              <a:avLst/>
              <a:gdLst>
                <a:gd name="T0" fmla="*/ 0 w 106"/>
                <a:gd name="T1" fmla="*/ 1 h 110"/>
                <a:gd name="T2" fmla="*/ 1 w 106"/>
                <a:gd name="T3" fmla="*/ 1 h 110"/>
                <a:gd name="T4" fmla="*/ 1 w 106"/>
                <a:gd name="T5" fmla="*/ 2 h 110"/>
                <a:gd name="T6" fmla="*/ 1 w 106"/>
                <a:gd name="T7" fmla="*/ 2 h 110"/>
                <a:gd name="T8" fmla="*/ 2 w 106"/>
                <a:gd name="T9" fmla="*/ 2 h 110"/>
                <a:gd name="T10" fmla="*/ 2 w 106"/>
                <a:gd name="T11" fmla="*/ 1 h 110"/>
                <a:gd name="T12" fmla="*/ 2 w 106"/>
                <a:gd name="T13" fmla="*/ 1 h 110"/>
                <a:gd name="T14" fmla="*/ 2 w 106"/>
                <a:gd name="T15" fmla="*/ 1 h 110"/>
                <a:gd name="T16" fmla="*/ 2 w 106"/>
                <a:gd name="T17" fmla="*/ 0 h 110"/>
                <a:gd name="T18" fmla="*/ 1 w 106"/>
                <a:gd name="T19" fmla="*/ 1 h 110"/>
                <a:gd name="T20" fmla="*/ 1 w 106"/>
                <a:gd name="T21" fmla="*/ 1 h 110"/>
                <a:gd name="T22" fmla="*/ 1 w 106"/>
                <a:gd name="T23" fmla="*/ 1 h 110"/>
                <a:gd name="T24" fmla="*/ 1 w 106"/>
                <a:gd name="T25" fmla="*/ 1 h 110"/>
                <a:gd name="T26" fmla="*/ 1 w 106"/>
                <a:gd name="T27" fmla="*/ 1 h 110"/>
                <a:gd name="T28" fmla="*/ 1 w 106"/>
                <a:gd name="T29" fmla="*/ 1 h 110"/>
                <a:gd name="T30" fmla="*/ 0 w 106"/>
                <a:gd name="T31" fmla="*/ 1 h 110"/>
                <a:gd name="T32" fmla="*/ 0 w 106"/>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10"/>
                <a:gd name="T53" fmla="*/ 106 w 106"/>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10">
                  <a:moveTo>
                    <a:pt x="0" y="32"/>
                  </a:moveTo>
                  <a:lnTo>
                    <a:pt x="19" y="55"/>
                  </a:lnTo>
                  <a:lnTo>
                    <a:pt x="64" y="68"/>
                  </a:lnTo>
                  <a:lnTo>
                    <a:pt x="34" y="110"/>
                  </a:lnTo>
                  <a:lnTo>
                    <a:pt x="74" y="84"/>
                  </a:lnTo>
                  <a:lnTo>
                    <a:pt x="106" y="49"/>
                  </a:lnTo>
                  <a:lnTo>
                    <a:pt x="100" y="30"/>
                  </a:lnTo>
                  <a:lnTo>
                    <a:pt x="81" y="34"/>
                  </a:lnTo>
                  <a:lnTo>
                    <a:pt x="85" y="0"/>
                  </a:lnTo>
                  <a:lnTo>
                    <a:pt x="28" y="6"/>
                  </a:lnTo>
                  <a:lnTo>
                    <a:pt x="30" y="19"/>
                  </a:lnTo>
                  <a:lnTo>
                    <a:pt x="53" y="25"/>
                  </a:lnTo>
                  <a:lnTo>
                    <a:pt x="45" y="36"/>
                  </a:lnTo>
                  <a:lnTo>
                    <a:pt x="28" y="36"/>
                  </a:lnTo>
                  <a:lnTo>
                    <a:pt x="15" y="19"/>
                  </a:lnTo>
                  <a:lnTo>
                    <a:pt x="0" y="32"/>
                  </a:lnTo>
                  <a:close/>
                </a:path>
              </a:pathLst>
            </a:custGeom>
            <a:solidFill>
              <a:srgbClr val="000000"/>
            </a:solidFill>
            <a:ln w="9525">
              <a:noFill/>
              <a:round/>
              <a:headEnd/>
              <a:tailEnd/>
            </a:ln>
          </p:spPr>
          <p:txBody>
            <a:bodyPr/>
            <a:lstStyle/>
            <a:p>
              <a:endParaRPr lang="id-ID"/>
            </a:p>
          </p:txBody>
        </p:sp>
        <p:sp>
          <p:nvSpPr>
            <p:cNvPr id="19546" name="Freeform 88"/>
            <p:cNvSpPr>
              <a:spLocks/>
            </p:cNvSpPr>
            <p:nvPr/>
          </p:nvSpPr>
          <p:spPr bwMode="auto">
            <a:xfrm>
              <a:off x="2333" y="2632"/>
              <a:ext cx="88" cy="77"/>
            </a:xfrm>
            <a:custGeom>
              <a:avLst/>
              <a:gdLst>
                <a:gd name="T0" fmla="*/ 3 w 175"/>
                <a:gd name="T1" fmla="*/ 1 h 154"/>
                <a:gd name="T2" fmla="*/ 2 w 175"/>
                <a:gd name="T3" fmla="*/ 0 h 154"/>
                <a:gd name="T4" fmla="*/ 2 w 175"/>
                <a:gd name="T5" fmla="*/ 1 h 154"/>
                <a:gd name="T6" fmla="*/ 1 w 175"/>
                <a:gd name="T7" fmla="*/ 1 h 154"/>
                <a:gd name="T8" fmla="*/ 0 w 175"/>
                <a:gd name="T9" fmla="*/ 1 h 154"/>
                <a:gd name="T10" fmla="*/ 0 w 175"/>
                <a:gd name="T11" fmla="*/ 2 h 154"/>
                <a:gd name="T12" fmla="*/ 2 w 175"/>
                <a:gd name="T13" fmla="*/ 2 h 154"/>
                <a:gd name="T14" fmla="*/ 2 w 175"/>
                <a:gd name="T15" fmla="*/ 2 h 154"/>
                <a:gd name="T16" fmla="*/ 1 w 175"/>
                <a:gd name="T17" fmla="*/ 1 h 154"/>
                <a:gd name="T18" fmla="*/ 1 w 175"/>
                <a:gd name="T19" fmla="*/ 1 h 154"/>
                <a:gd name="T20" fmla="*/ 2 w 175"/>
                <a:gd name="T21" fmla="*/ 1 h 154"/>
                <a:gd name="T22" fmla="*/ 3 w 175"/>
                <a:gd name="T23" fmla="*/ 1 h 154"/>
                <a:gd name="T24" fmla="*/ 3 w 175"/>
                <a:gd name="T25" fmla="*/ 1 h 154"/>
                <a:gd name="T26" fmla="*/ 3 w 175"/>
                <a:gd name="T27" fmla="*/ 1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
                <a:gd name="T43" fmla="*/ 0 h 154"/>
                <a:gd name="T44" fmla="*/ 175 w 175"/>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 h="154">
                  <a:moveTo>
                    <a:pt x="175" y="2"/>
                  </a:moveTo>
                  <a:lnTo>
                    <a:pt x="82" y="0"/>
                  </a:lnTo>
                  <a:lnTo>
                    <a:pt x="84" y="23"/>
                  </a:lnTo>
                  <a:lnTo>
                    <a:pt x="40" y="51"/>
                  </a:lnTo>
                  <a:lnTo>
                    <a:pt x="0" y="108"/>
                  </a:lnTo>
                  <a:lnTo>
                    <a:pt x="0" y="152"/>
                  </a:lnTo>
                  <a:lnTo>
                    <a:pt x="69" y="154"/>
                  </a:lnTo>
                  <a:lnTo>
                    <a:pt x="78" y="131"/>
                  </a:lnTo>
                  <a:lnTo>
                    <a:pt x="48" y="119"/>
                  </a:lnTo>
                  <a:lnTo>
                    <a:pt x="46" y="72"/>
                  </a:lnTo>
                  <a:lnTo>
                    <a:pt x="112" y="23"/>
                  </a:lnTo>
                  <a:lnTo>
                    <a:pt x="158" y="40"/>
                  </a:lnTo>
                  <a:lnTo>
                    <a:pt x="175" y="2"/>
                  </a:lnTo>
                  <a:close/>
                </a:path>
              </a:pathLst>
            </a:custGeom>
            <a:solidFill>
              <a:srgbClr val="000000"/>
            </a:solidFill>
            <a:ln w="9525">
              <a:noFill/>
              <a:round/>
              <a:headEnd/>
              <a:tailEnd/>
            </a:ln>
          </p:spPr>
          <p:txBody>
            <a:bodyPr/>
            <a:lstStyle/>
            <a:p>
              <a:endParaRPr lang="id-ID"/>
            </a:p>
          </p:txBody>
        </p:sp>
        <p:sp>
          <p:nvSpPr>
            <p:cNvPr id="19547" name="Freeform 89"/>
            <p:cNvSpPr>
              <a:spLocks/>
            </p:cNvSpPr>
            <p:nvPr/>
          </p:nvSpPr>
          <p:spPr bwMode="auto">
            <a:xfrm>
              <a:off x="2367" y="2642"/>
              <a:ext cx="50" cy="48"/>
            </a:xfrm>
            <a:custGeom>
              <a:avLst/>
              <a:gdLst>
                <a:gd name="T0" fmla="*/ 0 w 99"/>
                <a:gd name="T1" fmla="*/ 1 h 95"/>
                <a:gd name="T2" fmla="*/ 1 w 99"/>
                <a:gd name="T3" fmla="*/ 1 h 95"/>
                <a:gd name="T4" fmla="*/ 1 w 99"/>
                <a:gd name="T5" fmla="*/ 1 h 95"/>
                <a:gd name="T6" fmla="*/ 1 w 99"/>
                <a:gd name="T7" fmla="*/ 2 h 95"/>
                <a:gd name="T8" fmla="*/ 2 w 99"/>
                <a:gd name="T9" fmla="*/ 2 h 95"/>
                <a:gd name="T10" fmla="*/ 2 w 99"/>
                <a:gd name="T11" fmla="*/ 1 h 95"/>
                <a:gd name="T12" fmla="*/ 2 w 99"/>
                <a:gd name="T13" fmla="*/ 1 h 95"/>
                <a:gd name="T14" fmla="*/ 1 w 99"/>
                <a:gd name="T15" fmla="*/ 0 h 95"/>
                <a:gd name="T16" fmla="*/ 1 w 99"/>
                <a:gd name="T17" fmla="*/ 1 h 95"/>
                <a:gd name="T18" fmla="*/ 1 w 99"/>
                <a:gd name="T19" fmla="*/ 1 h 95"/>
                <a:gd name="T20" fmla="*/ 1 w 99"/>
                <a:gd name="T21" fmla="*/ 0 h 95"/>
                <a:gd name="T22" fmla="*/ 0 w 99"/>
                <a:gd name="T23" fmla="*/ 1 h 95"/>
                <a:gd name="T24" fmla="*/ 0 w 99"/>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95"/>
                <a:gd name="T41" fmla="*/ 99 w 99"/>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95">
                  <a:moveTo>
                    <a:pt x="0" y="30"/>
                  </a:moveTo>
                  <a:lnTo>
                    <a:pt x="24" y="57"/>
                  </a:lnTo>
                  <a:lnTo>
                    <a:pt x="57" y="57"/>
                  </a:lnTo>
                  <a:lnTo>
                    <a:pt x="34" y="95"/>
                  </a:lnTo>
                  <a:lnTo>
                    <a:pt x="66" y="78"/>
                  </a:lnTo>
                  <a:lnTo>
                    <a:pt x="99" y="36"/>
                  </a:lnTo>
                  <a:lnTo>
                    <a:pt x="85" y="11"/>
                  </a:lnTo>
                  <a:lnTo>
                    <a:pt x="57" y="0"/>
                  </a:lnTo>
                  <a:lnTo>
                    <a:pt x="57" y="28"/>
                  </a:lnTo>
                  <a:lnTo>
                    <a:pt x="38" y="28"/>
                  </a:lnTo>
                  <a:lnTo>
                    <a:pt x="38" y="0"/>
                  </a:lnTo>
                  <a:lnTo>
                    <a:pt x="0" y="30"/>
                  </a:lnTo>
                  <a:close/>
                </a:path>
              </a:pathLst>
            </a:custGeom>
            <a:solidFill>
              <a:srgbClr val="000000"/>
            </a:solidFill>
            <a:ln w="9525">
              <a:noFill/>
              <a:round/>
              <a:headEnd/>
              <a:tailEnd/>
            </a:ln>
          </p:spPr>
          <p:txBody>
            <a:bodyPr/>
            <a:lstStyle/>
            <a:p>
              <a:endParaRPr lang="id-ID"/>
            </a:p>
          </p:txBody>
        </p:sp>
        <p:sp>
          <p:nvSpPr>
            <p:cNvPr id="19548" name="Freeform 90"/>
            <p:cNvSpPr>
              <a:spLocks/>
            </p:cNvSpPr>
            <p:nvPr/>
          </p:nvSpPr>
          <p:spPr bwMode="auto">
            <a:xfrm>
              <a:off x="2414" y="2613"/>
              <a:ext cx="180" cy="166"/>
            </a:xfrm>
            <a:custGeom>
              <a:avLst/>
              <a:gdLst>
                <a:gd name="T0" fmla="*/ 0 w 359"/>
                <a:gd name="T1" fmla="*/ 0 h 332"/>
                <a:gd name="T2" fmla="*/ 2 w 359"/>
                <a:gd name="T3" fmla="*/ 1 h 332"/>
                <a:gd name="T4" fmla="*/ 2 w 359"/>
                <a:gd name="T5" fmla="*/ 1 h 332"/>
                <a:gd name="T6" fmla="*/ 4 w 359"/>
                <a:gd name="T7" fmla="*/ 3 h 332"/>
                <a:gd name="T8" fmla="*/ 4 w 359"/>
                <a:gd name="T9" fmla="*/ 3 h 332"/>
                <a:gd name="T10" fmla="*/ 5 w 359"/>
                <a:gd name="T11" fmla="*/ 5 h 332"/>
                <a:gd name="T12" fmla="*/ 6 w 359"/>
                <a:gd name="T13" fmla="*/ 4 h 332"/>
                <a:gd name="T14" fmla="*/ 6 w 359"/>
                <a:gd name="T15" fmla="*/ 5 h 332"/>
                <a:gd name="T16" fmla="*/ 6 w 359"/>
                <a:gd name="T17" fmla="*/ 5 h 332"/>
                <a:gd name="T18" fmla="*/ 5 w 359"/>
                <a:gd name="T19" fmla="*/ 5 h 332"/>
                <a:gd name="T20" fmla="*/ 4 w 359"/>
                <a:gd name="T21" fmla="*/ 5 h 332"/>
                <a:gd name="T22" fmla="*/ 3 w 359"/>
                <a:gd name="T23" fmla="*/ 5 h 332"/>
                <a:gd name="T24" fmla="*/ 3 w 359"/>
                <a:gd name="T25" fmla="*/ 3 h 332"/>
                <a:gd name="T26" fmla="*/ 2 w 359"/>
                <a:gd name="T27" fmla="*/ 1 h 332"/>
                <a:gd name="T28" fmla="*/ 2 w 359"/>
                <a:gd name="T29" fmla="*/ 1 h 332"/>
                <a:gd name="T30" fmla="*/ 0 w 359"/>
                <a:gd name="T31" fmla="*/ 0 h 332"/>
                <a:gd name="T32" fmla="*/ 0 w 359"/>
                <a:gd name="T33" fmla="*/ 0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332"/>
                <a:gd name="T53" fmla="*/ 359 w 359"/>
                <a:gd name="T54" fmla="*/ 332 h 3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332">
                  <a:moveTo>
                    <a:pt x="0" y="0"/>
                  </a:moveTo>
                  <a:lnTo>
                    <a:pt x="82" y="13"/>
                  </a:lnTo>
                  <a:lnTo>
                    <a:pt x="110" y="38"/>
                  </a:lnTo>
                  <a:lnTo>
                    <a:pt x="200" y="180"/>
                  </a:lnTo>
                  <a:lnTo>
                    <a:pt x="224" y="253"/>
                  </a:lnTo>
                  <a:lnTo>
                    <a:pt x="287" y="281"/>
                  </a:lnTo>
                  <a:lnTo>
                    <a:pt x="340" y="256"/>
                  </a:lnTo>
                  <a:lnTo>
                    <a:pt x="359" y="296"/>
                  </a:lnTo>
                  <a:lnTo>
                    <a:pt x="335" y="313"/>
                  </a:lnTo>
                  <a:lnTo>
                    <a:pt x="266" y="306"/>
                  </a:lnTo>
                  <a:lnTo>
                    <a:pt x="213" y="332"/>
                  </a:lnTo>
                  <a:lnTo>
                    <a:pt x="184" y="296"/>
                  </a:lnTo>
                  <a:lnTo>
                    <a:pt x="163" y="209"/>
                  </a:lnTo>
                  <a:lnTo>
                    <a:pt x="122" y="116"/>
                  </a:lnTo>
                  <a:lnTo>
                    <a:pt x="72" y="53"/>
                  </a:lnTo>
                  <a:lnTo>
                    <a:pt x="0" y="0"/>
                  </a:lnTo>
                  <a:close/>
                </a:path>
              </a:pathLst>
            </a:custGeom>
            <a:solidFill>
              <a:srgbClr val="000000"/>
            </a:solidFill>
            <a:ln w="9525">
              <a:noFill/>
              <a:round/>
              <a:headEnd/>
              <a:tailEnd/>
            </a:ln>
          </p:spPr>
          <p:txBody>
            <a:bodyPr/>
            <a:lstStyle/>
            <a:p>
              <a:endParaRPr lang="id-ID"/>
            </a:p>
          </p:txBody>
        </p:sp>
        <p:sp>
          <p:nvSpPr>
            <p:cNvPr id="19549" name="Freeform 91"/>
            <p:cNvSpPr>
              <a:spLocks/>
            </p:cNvSpPr>
            <p:nvPr/>
          </p:nvSpPr>
          <p:spPr bwMode="auto">
            <a:xfrm>
              <a:off x="2328" y="2658"/>
              <a:ext cx="13" cy="31"/>
            </a:xfrm>
            <a:custGeom>
              <a:avLst/>
              <a:gdLst>
                <a:gd name="T0" fmla="*/ 0 w 24"/>
                <a:gd name="T1" fmla="*/ 0 h 63"/>
                <a:gd name="T2" fmla="*/ 0 w 24"/>
                <a:gd name="T3" fmla="*/ 0 h 63"/>
                <a:gd name="T4" fmla="*/ 1 w 24"/>
                <a:gd name="T5" fmla="*/ 0 h 63"/>
                <a:gd name="T6" fmla="*/ 1 w 24"/>
                <a:gd name="T7" fmla="*/ 0 h 63"/>
                <a:gd name="T8" fmla="*/ 0 w 24"/>
                <a:gd name="T9" fmla="*/ 0 h 63"/>
                <a:gd name="T10" fmla="*/ 0 w 24"/>
                <a:gd name="T11" fmla="*/ 0 h 63"/>
                <a:gd name="T12" fmla="*/ 0 60000 65536"/>
                <a:gd name="T13" fmla="*/ 0 60000 65536"/>
                <a:gd name="T14" fmla="*/ 0 60000 65536"/>
                <a:gd name="T15" fmla="*/ 0 60000 65536"/>
                <a:gd name="T16" fmla="*/ 0 60000 65536"/>
                <a:gd name="T17" fmla="*/ 0 60000 65536"/>
                <a:gd name="T18" fmla="*/ 0 w 24"/>
                <a:gd name="T19" fmla="*/ 0 h 63"/>
                <a:gd name="T20" fmla="*/ 24 w 2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4" h="63">
                  <a:moveTo>
                    <a:pt x="0" y="63"/>
                  </a:moveTo>
                  <a:lnTo>
                    <a:pt x="0" y="21"/>
                  </a:lnTo>
                  <a:lnTo>
                    <a:pt x="13" y="0"/>
                  </a:lnTo>
                  <a:lnTo>
                    <a:pt x="24" y="19"/>
                  </a:lnTo>
                  <a:lnTo>
                    <a:pt x="0" y="63"/>
                  </a:lnTo>
                  <a:close/>
                </a:path>
              </a:pathLst>
            </a:custGeom>
            <a:solidFill>
              <a:srgbClr val="000000"/>
            </a:solidFill>
            <a:ln w="9525">
              <a:noFill/>
              <a:round/>
              <a:headEnd/>
              <a:tailEnd/>
            </a:ln>
          </p:spPr>
          <p:txBody>
            <a:bodyPr/>
            <a:lstStyle/>
            <a:p>
              <a:endParaRPr lang="id-ID"/>
            </a:p>
          </p:txBody>
        </p:sp>
        <p:sp>
          <p:nvSpPr>
            <p:cNvPr id="19550" name="Freeform 92"/>
            <p:cNvSpPr>
              <a:spLocks/>
            </p:cNvSpPr>
            <p:nvPr/>
          </p:nvSpPr>
          <p:spPr bwMode="auto">
            <a:xfrm>
              <a:off x="2419" y="2629"/>
              <a:ext cx="13" cy="26"/>
            </a:xfrm>
            <a:custGeom>
              <a:avLst/>
              <a:gdLst>
                <a:gd name="T0" fmla="*/ 0 w 27"/>
                <a:gd name="T1" fmla="*/ 0 h 51"/>
                <a:gd name="T2" fmla="*/ 0 w 27"/>
                <a:gd name="T3" fmla="*/ 1 h 51"/>
                <a:gd name="T4" fmla="*/ 0 w 27"/>
                <a:gd name="T5" fmla="*/ 1 h 51"/>
                <a:gd name="T6" fmla="*/ 0 w 27"/>
                <a:gd name="T7" fmla="*/ 0 h 51"/>
                <a:gd name="T8" fmla="*/ 0 w 27"/>
                <a:gd name="T9" fmla="*/ 0 h 51"/>
                <a:gd name="T10" fmla="*/ 0 60000 65536"/>
                <a:gd name="T11" fmla="*/ 0 60000 65536"/>
                <a:gd name="T12" fmla="*/ 0 60000 65536"/>
                <a:gd name="T13" fmla="*/ 0 60000 65536"/>
                <a:gd name="T14" fmla="*/ 0 60000 65536"/>
                <a:gd name="T15" fmla="*/ 0 w 27"/>
                <a:gd name="T16" fmla="*/ 0 h 51"/>
                <a:gd name="T17" fmla="*/ 27 w 27"/>
                <a:gd name="T18" fmla="*/ 51 h 51"/>
              </a:gdLst>
              <a:ahLst/>
              <a:cxnLst>
                <a:cxn ang="T10">
                  <a:pos x="T0" y="T1"/>
                </a:cxn>
                <a:cxn ang="T11">
                  <a:pos x="T2" y="T3"/>
                </a:cxn>
                <a:cxn ang="T12">
                  <a:pos x="T4" y="T5"/>
                </a:cxn>
                <a:cxn ang="T13">
                  <a:pos x="T6" y="T7"/>
                </a:cxn>
                <a:cxn ang="T14">
                  <a:pos x="T8" y="T9"/>
                </a:cxn>
              </a:cxnLst>
              <a:rect l="T15" t="T16" r="T17" b="T18"/>
              <a:pathLst>
                <a:path w="27" h="51">
                  <a:moveTo>
                    <a:pt x="0" y="0"/>
                  </a:moveTo>
                  <a:lnTo>
                    <a:pt x="19" y="51"/>
                  </a:lnTo>
                  <a:lnTo>
                    <a:pt x="27" y="2"/>
                  </a:lnTo>
                  <a:lnTo>
                    <a:pt x="0" y="0"/>
                  </a:lnTo>
                  <a:close/>
                </a:path>
              </a:pathLst>
            </a:custGeom>
            <a:solidFill>
              <a:srgbClr val="000000"/>
            </a:solidFill>
            <a:ln w="9525">
              <a:noFill/>
              <a:round/>
              <a:headEnd/>
              <a:tailEnd/>
            </a:ln>
          </p:spPr>
          <p:txBody>
            <a:bodyPr/>
            <a:lstStyle/>
            <a:p>
              <a:endParaRPr lang="id-ID"/>
            </a:p>
          </p:txBody>
        </p:sp>
        <p:sp>
          <p:nvSpPr>
            <p:cNvPr id="19551" name="Freeform 93"/>
            <p:cNvSpPr>
              <a:spLocks/>
            </p:cNvSpPr>
            <p:nvPr/>
          </p:nvSpPr>
          <p:spPr bwMode="auto">
            <a:xfrm>
              <a:off x="2698" y="2686"/>
              <a:ext cx="16" cy="22"/>
            </a:xfrm>
            <a:custGeom>
              <a:avLst/>
              <a:gdLst>
                <a:gd name="T0" fmla="*/ 0 w 33"/>
                <a:gd name="T1" fmla="*/ 1 h 44"/>
                <a:gd name="T2" fmla="*/ 0 w 33"/>
                <a:gd name="T3" fmla="*/ 1 h 44"/>
                <a:gd name="T4" fmla="*/ 0 w 33"/>
                <a:gd name="T5" fmla="*/ 1 h 44"/>
                <a:gd name="T6" fmla="*/ 0 w 33"/>
                <a:gd name="T7" fmla="*/ 0 h 44"/>
                <a:gd name="T8" fmla="*/ 0 w 33"/>
                <a:gd name="T9" fmla="*/ 1 h 44"/>
                <a:gd name="T10" fmla="*/ 0 w 33"/>
                <a:gd name="T11" fmla="*/ 1 h 44"/>
                <a:gd name="T12" fmla="*/ 0 60000 65536"/>
                <a:gd name="T13" fmla="*/ 0 60000 65536"/>
                <a:gd name="T14" fmla="*/ 0 60000 65536"/>
                <a:gd name="T15" fmla="*/ 0 60000 65536"/>
                <a:gd name="T16" fmla="*/ 0 60000 65536"/>
                <a:gd name="T17" fmla="*/ 0 60000 65536"/>
                <a:gd name="T18" fmla="*/ 0 w 33"/>
                <a:gd name="T19" fmla="*/ 0 h 44"/>
                <a:gd name="T20" fmla="*/ 33 w 3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3" h="44">
                  <a:moveTo>
                    <a:pt x="10" y="15"/>
                  </a:moveTo>
                  <a:lnTo>
                    <a:pt x="0" y="44"/>
                  </a:lnTo>
                  <a:lnTo>
                    <a:pt x="33" y="34"/>
                  </a:lnTo>
                  <a:lnTo>
                    <a:pt x="33" y="0"/>
                  </a:lnTo>
                  <a:lnTo>
                    <a:pt x="10" y="15"/>
                  </a:lnTo>
                  <a:close/>
                </a:path>
              </a:pathLst>
            </a:custGeom>
            <a:solidFill>
              <a:srgbClr val="000000"/>
            </a:solidFill>
            <a:ln w="9525">
              <a:noFill/>
              <a:round/>
              <a:headEnd/>
              <a:tailEnd/>
            </a:ln>
          </p:spPr>
          <p:txBody>
            <a:bodyPr/>
            <a:lstStyle/>
            <a:p>
              <a:endParaRPr lang="id-ID"/>
            </a:p>
          </p:txBody>
        </p:sp>
        <p:sp>
          <p:nvSpPr>
            <p:cNvPr id="19552" name="Freeform 94"/>
            <p:cNvSpPr>
              <a:spLocks/>
            </p:cNvSpPr>
            <p:nvPr/>
          </p:nvSpPr>
          <p:spPr bwMode="auto">
            <a:xfrm>
              <a:off x="2560" y="2715"/>
              <a:ext cx="132" cy="105"/>
            </a:xfrm>
            <a:custGeom>
              <a:avLst/>
              <a:gdLst>
                <a:gd name="T0" fmla="*/ 5 w 262"/>
                <a:gd name="T1" fmla="*/ 0 h 209"/>
                <a:gd name="T2" fmla="*/ 4 w 262"/>
                <a:gd name="T3" fmla="*/ 1 h 209"/>
                <a:gd name="T4" fmla="*/ 3 w 262"/>
                <a:gd name="T5" fmla="*/ 2 h 209"/>
                <a:gd name="T6" fmla="*/ 2 w 262"/>
                <a:gd name="T7" fmla="*/ 3 h 209"/>
                <a:gd name="T8" fmla="*/ 1 w 262"/>
                <a:gd name="T9" fmla="*/ 3 h 209"/>
                <a:gd name="T10" fmla="*/ 0 w 262"/>
                <a:gd name="T11" fmla="*/ 4 h 209"/>
                <a:gd name="T12" fmla="*/ 1 w 262"/>
                <a:gd name="T13" fmla="*/ 4 h 209"/>
                <a:gd name="T14" fmla="*/ 2 w 262"/>
                <a:gd name="T15" fmla="*/ 4 h 209"/>
                <a:gd name="T16" fmla="*/ 3 w 262"/>
                <a:gd name="T17" fmla="*/ 3 h 209"/>
                <a:gd name="T18" fmla="*/ 2 w 262"/>
                <a:gd name="T19" fmla="*/ 3 h 209"/>
                <a:gd name="T20" fmla="*/ 2 w 262"/>
                <a:gd name="T21" fmla="*/ 3 h 209"/>
                <a:gd name="T22" fmla="*/ 3 w 262"/>
                <a:gd name="T23" fmla="*/ 2 h 209"/>
                <a:gd name="T24" fmla="*/ 4 w 262"/>
                <a:gd name="T25" fmla="*/ 2 h 209"/>
                <a:gd name="T26" fmla="*/ 3 w 262"/>
                <a:gd name="T27" fmla="*/ 3 h 209"/>
                <a:gd name="T28" fmla="*/ 4 w 262"/>
                <a:gd name="T29" fmla="*/ 2 h 209"/>
                <a:gd name="T30" fmla="*/ 5 w 262"/>
                <a:gd name="T31" fmla="*/ 0 h 209"/>
                <a:gd name="T32" fmla="*/ 5 w 262"/>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2"/>
                <a:gd name="T52" fmla="*/ 0 h 209"/>
                <a:gd name="T53" fmla="*/ 262 w 262"/>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2" h="209">
                  <a:moveTo>
                    <a:pt x="262" y="0"/>
                  </a:moveTo>
                  <a:lnTo>
                    <a:pt x="222" y="36"/>
                  </a:lnTo>
                  <a:lnTo>
                    <a:pt x="154" y="86"/>
                  </a:lnTo>
                  <a:lnTo>
                    <a:pt x="104" y="135"/>
                  </a:lnTo>
                  <a:lnTo>
                    <a:pt x="62" y="163"/>
                  </a:lnTo>
                  <a:lnTo>
                    <a:pt x="0" y="209"/>
                  </a:lnTo>
                  <a:lnTo>
                    <a:pt x="36" y="209"/>
                  </a:lnTo>
                  <a:lnTo>
                    <a:pt x="95" y="209"/>
                  </a:lnTo>
                  <a:lnTo>
                    <a:pt x="139" y="184"/>
                  </a:lnTo>
                  <a:lnTo>
                    <a:pt x="72" y="186"/>
                  </a:lnTo>
                  <a:lnTo>
                    <a:pt x="123" y="160"/>
                  </a:lnTo>
                  <a:lnTo>
                    <a:pt x="169" y="108"/>
                  </a:lnTo>
                  <a:lnTo>
                    <a:pt x="216" y="78"/>
                  </a:lnTo>
                  <a:lnTo>
                    <a:pt x="175" y="146"/>
                  </a:lnTo>
                  <a:lnTo>
                    <a:pt x="224" y="91"/>
                  </a:lnTo>
                  <a:lnTo>
                    <a:pt x="262" y="0"/>
                  </a:lnTo>
                  <a:close/>
                </a:path>
              </a:pathLst>
            </a:custGeom>
            <a:solidFill>
              <a:srgbClr val="000000"/>
            </a:solidFill>
            <a:ln w="9525">
              <a:noFill/>
              <a:round/>
              <a:headEnd/>
              <a:tailEnd/>
            </a:ln>
          </p:spPr>
          <p:txBody>
            <a:bodyPr/>
            <a:lstStyle/>
            <a:p>
              <a:endParaRPr lang="id-ID"/>
            </a:p>
          </p:txBody>
        </p:sp>
        <p:sp>
          <p:nvSpPr>
            <p:cNvPr id="19553" name="Freeform 95"/>
            <p:cNvSpPr>
              <a:spLocks/>
            </p:cNvSpPr>
            <p:nvPr/>
          </p:nvSpPr>
          <p:spPr bwMode="auto">
            <a:xfrm>
              <a:off x="2586" y="2655"/>
              <a:ext cx="44" cy="39"/>
            </a:xfrm>
            <a:custGeom>
              <a:avLst/>
              <a:gdLst>
                <a:gd name="T0" fmla="*/ 0 w 88"/>
                <a:gd name="T1" fmla="*/ 1 h 78"/>
                <a:gd name="T2" fmla="*/ 1 w 88"/>
                <a:gd name="T3" fmla="*/ 1 h 78"/>
                <a:gd name="T4" fmla="*/ 1 w 88"/>
                <a:gd name="T5" fmla="*/ 1 h 78"/>
                <a:gd name="T6" fmla="*/ 1 w 88"/>
                <a:gd name="T7" fmla="*/ 1 h 78"/>
                <a:gd name="T8" fmla="*/ 1 w 88"/>
                <a:gd name="T9" fmla="*/ 1 h 78"/>
                <a:gd name="T10" fmla="*/ 1 w 88"/>
                <a:gd name="T11" fmla="*/ 0 h 78"/>
                <a:gd name="T12" fmla="*/ 0 w 88"/>
                <a:gd name="T13" fmla="*/ 1 h 78"/>
                <a:gd name="T14" fmla="*/ 0 w 88"/>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78"/>
                <a:gd name="T26" fmla="*/ 88 w 8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78">
                  <a:moveTo>
                    <a:pt x="0" y="31"/>
                  </a:moveTo>
                  <a:lnTo>
                    <a:pt x="63" y="31"/>
                  </a:lnTo>
                  <a:lnTo>
                    <a:pt x="80" y="78"/>
                  </a:lnTo>
                  <a:lnTo>
                    <a:pt x="88" y="63"/>
                  </a:lnTo>
                  <a:lnTo>
                    <a:pt x="67" y="8"/>
                  </a:lnTo>
                  <a:lnTo>
                    <a:pt x="27" y="0"/>
                  </a:lnTo>
                  <a:lnTo>
                    <a:pt x="0" y="31"/>
                  </a:lnTo>
                  <a:close/>
                </a:path>
              </a:pathLst>
            </a:custGeom>
            <a:solidFill>
              <a:srgbClr val="000000"/>
            </a:solidFill>
            <a:ln w="9525">
              <a:noFill/>
              <a:round/>
              <a:headEnd/>
              <a:tailEnd/>
            </a:ln>
          </p:spPr>
          <p:txBody>
            <a:bodyPr/>
            <a:lstStyle/>
            <a:p>
              <a:endParaRPr lang="id-ID"/>
            </a:p>
          </p:txBody>
        </p:sp>
        <p:sp>
          <p:nvSpPr>
            <p:cNvPr id="19554" name="Freeform 96"/>
            <p:cNvSpPr>
              <a:spLocks/>
            </p:cNvSpPr>
            <p:nvPr/>
          </p:nvSpPr>
          <p:spPr bwMode="auto">
            <a:xfrm>
              <a:off x="2621" y="2620"/>
              <a:ext cx="138" cy="76"/>
            </a:xfrm>
            <a:custGeom>
              <a:avLst/>
              <a:gdLst>
                <a:gd name="T0" fmla="*/ 1 w 276"/>
                <a:gd name="T1" fmla="*/ 1 h 152"/>
                <a:gd name="T2" fmla="*/ 1 w 276"/>
                <a:gd name="T3" fmla="*/ 1 h 152"/>
                <a:gd name="T4" fmla="*/ 2 w 276"/>
                <a:gd name="T5" fmla="*/ 1 h 152"/>
                <a:gd name="T6" fmla="*/ 4 w 276"/>
                <a:gd name="T7" fmla="*/ 2 h 152"/>
                <a:gd name="T8" fmla="*/ 3 w 276"/>
                <a:gd name="T9" fmla="*/ 1 h 152"/>
                <a:gd name="T10" fmla="*/ 1 w 276"/>
                <a:gd name="T11" fmla="*/ 1 h 152"/>
                <a:gd name="T12" fmla="*/ 0 w 276"/>
                <a:gd name="T13" fmla="*/ 0 h 152"/>
                <a:gd name="T14" fmla="*/ 1 w 276"/>
                <a:gd name="T15" fmla="*/ 1 h 152"/>
                <a:gd name="T16" fmla="*/ 1 w 276"/>
                <a:gd name="T17" fmla="*/ 1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152"/>
                <a:gd name="T29" fmla="*/ 276 w 276"/>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152">
                  <a:moveTo>
                    <a:pt x="14" y="46"/>
                  </a:moveTo>
                  <a:lnTo>
                    <a:pt x="86" y="74"/>
                  </a:lnTo>
                  <a:lnTo>
                    <a:pt x="160" y="76"/>
                  </a:lnTo>
                  <a:lnTo>
                    <a:pt x="276" y="152"/>
                  </a:lnTo>
                  <a:lnTo>
                    <a:pt x="200" y="68"/>
                  </a:lnTo>
                  <a:lnTo>
                    <a:pt x="120" y="57"/>
                  </a:lnTo>
                  <a:lnTo>
                    <a:pt x="0" y="0"/>
                  </a:lnTo>
                  <a:lnTo>
                    <a:pt x="14" y="46"/>
                  </a:lnTo>
                  <a:close/>
                </a:path>
              </a:pathLst>
            </a:custGeom>
            <a:solidFill>
              <a:srgbClr val="000000"/>
            </a:solidFill>
            <a:ln w="9525">
              <a:noFill/>
              <a:round/>
              <a:headEnd/>
              <a:tailEnd/>
            </a:ln>
          </p:spPr>
          <p:txBody>
            <a:bodyPr/>
            <a:lstStyle/>
            <a:p>
              <a:endParaRPr lang="id-ID"/>
            </a:p>
          </p:txBody>
        </p:sp>
        <p:sp>
          <p:nvSpPr>
            <p:cNvPr id="19555" name="Freeform 97"/>
            <p:cNvSpPr>
              <a:spLocks/>
            </p:cNvSpPr>
            <p:nvPr/>
          </p:nvSpPr>
          <p:spPr bwMode="auto">
            <a:xfrm>
              <a:off x="2522" y="2792"/>
              <a:ext cx="31" cy="38"/>
            </a:xfrm>
            <a:custGeom>
              <a:avLst/>
              <a:gdLst>
                <a:gd name="T0" fmla="*/ 0 w 60"/>
                <a:gd name="T1" fmla="*/ 0 h 76"/>
                <a:gd name="T2" fmla="*/ 1 w 60"/>
                <a:gd name="T3" fmla="*/ 1 h 76"/>
                <a:gd name="T4" fmla="*/ 1 w 60"/>
                <a:gd name="T5" fmla="*/ 1 h 76"/>
                <a:gd name="T6" fmla="*/ 0 w 60"/>
                <a:gd name="T7" fmla="*/ 0 h 76"/>
                <a:gd name="T8" fmla="*/ 0 w 60"/>
                <a:gd name="T9" fmla="*/ 0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0" y="0"/>
                  </a:moveTo>
                  <a:lnTo>
                    <a:pt x="17" y="76"/>
                  </a:lnTo>
                  <a:lnTo>
                    <a:pt x="60" y="76"/>
                  </a:lnTo>
                  <a:lnTo>
                    <a:pt x="0" y="0"/>
                  </a:lnTo>
                  <a:close/>
                </a:path>
              </a:pathLst>
            </a:custGeom>
            <a:solidFill>
              <a:srgbClr val="000000"/>
            </a:solidFill>
            <a:ln w="9525">
              <a:noFill/>
              <a:round/>
              <a:headEnd/>
              <a:tailEnd/>
            </a:ln>
          </p:spPr>
          <p:txBody>
            <a:bodyPr/>
            <a:lstStyle/>
            <a:p>
              <a:endParaRPr lang="id-ID"/>
            </a:p>
          </p:txBody>
        </p:sp>
        <p:sp>
          <p:nvSpPr>
            <p:cNvPr id="19556" name="Freeform 98"/>
            <p:cNvSpPr>
              <a:spLocks/>
            </p:cNvSpPr>
            <p:nvPr/>
          </p:nvSpPr>
          <p:spPr bwMode="auto">
            <a:xfrm>
              <a:off x="2342" y="2034"/>
              <a:ext cx="186" cy="264"/>
            </a:xfrm>
            <a:custGeom>
              <a:avLst/>
              <a:gdLst>
                <a:gd name="T0" fmla="*/ 0 w 373"/>
                <a:gd name="T1" fmla="*/ 0 h 529"/>
                <a:gd name="T2" fmla="*/ 1 w 373"/>
                <a:gd name="T3" fmla="*/ 1 h 529"/>
                <a:gd name="T4" fmla="*/ 1 w 373"/>
                <a:gd name="T5" fmla="*/ 4 h 529"/>
                <a:gd name="T6" fmla="*/ 2 w 373"/>
                <a:gd name="T7" fmla="*/ 3 h 529"/>
                <a:gd name="T8" fmla="*/ 2 w 373"/>
                <a:gd name="T9" fmla="*/ 4 h 529"/>
                <a:gd name="T10" fmla="*/ 3 w 373"/>
                <a:gd name="T11" fmla="*/ 6 h 529"/>
                <a:gd name="T12" fmla="*/ 4 w 373"/>
                <a:gd name="T13" fmla="*/ 7 h 529"/>
                <a:gd name="T14" fmla="*/ 5 w 373"/>
                <a:gd name="T15" fmla="*/ 8 h 529"/>
                <a:gd name="T16" fmla="*/ 5 w 373"/>
                <a:gd name="T17" fmla="*/ 6 h 529"/>
                <a:gd name="T18" fmla="*/ 4 w 373"/>
                <a:gd name="T19" fmla="*/ 5 h 529"/>
                <a:gd name="T20" fmla="*/ 5 w 373"/>
                <a:gd name="T21" fmla="*/ 5 h 529"/>
                <a:gd name="T22" fmla="*/ 4 w 373"/>
                <a:gd name="T23" fmla="*/ 4 h 529"/>
                <a:gd name="T24" fmla="*/ 3 w 373"/>
                <a:gd name="T25" fmla="*/ 3 h 529"/>
                <a:gd name="T26" fmla="*/ 5 w 373"/>
                <a:gd name="T27" fmla="*/ 3 h 529"/>
                <a:gd name="T28" fmla="*/ 4 w 373"/>
                <a:gd name="T29" fmla="*/ 2 h 529"/>
                <a:gd name="T30" fmla="*/ 5 w 373"/>
                <a:gd name="T31" fmla="*/ 1 h 529"/>
                <a:gd name="T32" fmla="*/ 4 w 373"/>
                <a:gd name="T33" fmla="*/ 1 h 529"/>
                <a:gd name="T34" fmla="*/ 4 w 373"/>
                <a:gd name="T35" fmla="*/ 1 h 529"/>
                <a:gd name="T36" fmla="*/ 3 w 373"/>
                <a:gd name="T37" fmla="*/ 1 h 529"/>
                <a:gd name="T38" fmla="*/ 3 w 373"/>
                <a:gd name="T39" fmla="*/ 0 h 529"/>
                <a:gd name="T40" fmla="*/ 2 w 373"/>
                <a:gd name="T41" fmla="*/ 1 h 529"/>
                <a:gd name="T42" fmla="*/ 2 w 373"/>
                <a:gd name="T43" fmla="*/ 0 h 529"/>
                <a:gd name="T44" fmla="*/ 2 w 373"/>
                <a:gd name="T45" fmla="*/ 1 h 529"/>
                <a:gd name="T46" fmla="*/ 1 w 373"/>
                <a:gd name="T47" fmla="*/ 0 h 529"/>
                <a:gd name="T48" fmla="*/ 1 w 373"/>
                <a:gd name="T49" fmla="*/ 0 h 529"/>
                <a:gd name="T50" fmla="*/ 0 w 373"/>
                <a:gd name="T51" fmla="*/ 0 h 529"/>
                <a:gd name="T52" fmla="*/ 0 w 373"/>
                <a:gd name="T53" fmla="*/ 0 h 5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529"/>
                <a:gd name="T83" fmla="*/ 373 w 373"/>
                <a:gd name="T84" fmla="*/ 529 h 5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529">
                  <a:moveTo>
                    <a:pt x="0" y="6"/>
                  </a:moveTo>
                  <a:lnTo>
                    <a:pt x="67" y="86"/>
                  </a:lnTo>
                  <a:lnTo>
                    <a:pt x="126" y="270"/>
                  </a:lnTo>
                  <a:lnTo>
                    <a:pt x="141" y="211"/>
                  </a:lnTo>
                  <a:lnTo>
                    <a:pt x="156" y="291"/>
                  </a:lnTo>
                  <a:lnTo>
                    <a:pt x="211" y="397"/>
                  </a:lnTo>
                  <a:lnTo>
                    <a:pt x="307" y="466"/>
                  </a:lnTo>
                  <a:lnTo>
                    <a:pt x="345" y="529"/>
                  </a:lnTo>
                  <a:lnTo>
                    <a:pt x="322" y="439"/>
                  </a:lnTo>
                  <a:lnTo>
                    <a:pt x="263" y="359"/>
                  </a:lnTo>
                  <a:lnTo>
                    <a:pt x="373" y="371"/>
                  </a:lnTo>
                  <a:lnTo>
                    <a:pt x="305" y="291"/>
                  </a:lnTo>
                  <a:lnTo>
                    <a:pt x="248" y="217"/>
                  </a:lnTo>
                  <a:lnTo>
                    <a:pt x="337" y="255"/>
                  </a:lnTo>
                  <a:lnTo>
                    <a:pt x="305" y="186"/>
                  </a:lnTo>
                  <a:lnTo>
                    <a:pt x="327" y="122"/>
                  </a:lnTo>
                  <a:lnTo>
                    <a:pt x="291" y="118"/>
                  </a:lnTo>
                  <a:lnTo>
                    <a:pt x="286" y="70"/>
                  </a:lnTo>
                  <a:lnTo>
                    <a:pt x="232" y="70"/>
                  </a:lnTo>
                  <a:lnTo>
                    <a:pt x="217" y="13"/>
                  </a:lnTo>
                  <a:lnTo>
                    <a:pt x="191" y="70"/>
                  </a:lnTo>
                  <a:lnTo>
                    <a:pt x="173" y="0"/>
                  </a:lnTo>
                  <a:lnTo>
                    <a:pt x="152" y="70"/>
                  </a:lnTo>
                  <a:lnTo>
                    <a:pt x="111" y="23"/>
                  </a:lnTo>
                  <a:lnTo>
                    <a:pt x="78" y="32"/>
                  </a:lnTo>
                  <a:lnTo>
                    <a:pt x="0" y="6"/>
                  </a:lnTo>
                  <a:close/>
                </a:path>
              </a:pathLst>
            </a:custGeom>
            <a:solidFill>
              <a:srgbClr val="000000"/>
            </a:solidFill>
            <a:ln w="9525">
              <a:noFill/>
              <a:round/>
              <a:headEnd/>
              <a:tailEnd/>
            </a:ln>
          </p:spPr>
          <p:txBody>
            <a:bodyPr/>
            <a:lstStyle/>
            <a:p>
              <a:endParaRPr lang="id-ID"/>
            </a:p>
          </p:txBody>
        </p:sp>
        <p:sp>
          <p:nvSpPr>
            <p:cNvPr id="19557" name="Freeform 99"/>
            <p:cNvSpPr>
              <a:spLocks/>
            </p:cNvSpPr>
            <p:nvPr/>
          </p:nvSpPr>
          <p:spPr bwMode="auto">
            <a:xfrm>
              <a:off x="2268" y="1932"/>
              <a:ext cx="550" cy="546"/>
            </a:xfrm>
            <a:custGeom>
              <a:avLst/>
              <a:gdLst>
                <a:gd name="T0" fmla="*/ 3 w 1101"/>
                <a:gd name="T1" fmla="*/ 3 h 1091"/>
                <a:gd name="T2" fmla="*/ 4 w 1101"/>
                <a:gd name="T3" fmla="*/ 3 h 1091"/>
                <a:gd name="T4" fmla="*/ 5 w 1101"/>
                <a:gd name="T5" fmla="*/ 3 h 1091"/>
                <a:gd name="T6" fmla="*/ 6 w 1101"/>
                <a:gd name="T7" fmla="*/ 4 h 1091"/>
                <a:gd name="T8" fmla="*/ 7 w 1101"/>
                <a:gd name="T9" fmla="*/ 5 h 1091"/>
                <a:gd name="T10" fmla="*/ 8 w 1101"/>
                <a:gd name="T11" fmla="*/ 5 h 1091"/>
                <a:gd name="T12" fmla="*/ 9 w 1101"/>
                <a:gd name="T13" fmla="*/ 5 h 1091"/>
                <a:gd name="T14" fmla="*/ 9 w 1101"/>
                <a:gd name="T15" fmla="*/ 6 h 1091"/>
                <a:gd name="T16" fmla="*/ 8 w 1101"/>
                <a:gd name="T17" fmla="*/ 8 h 1091"/>
                <a:gd name="T18" fmla="*/ 10 w 1101"/>
                <a:gd name="T19" fmla="*/ 6 h 1091"/>
                <a:gd name="T20" fmla="*/ 9 w 1101"/>
                <a:gd name="T21" fmla="*/ 4 h 1091"/>
                <a:gd name="T22" fmla="*/ 9 w 1101"/>
                <a:gd name="T23" fmla="*/ 4 h 1091"/>
                <a:gd name="T24" fmla="*/ 11 w 1101"/>
                <a:gd name="T25" fmla="*/ 7 h 1091"/>
                <a:gd name="T26" fmla="*/ 11 w 1101"/>
                <a:gd name="T27" fmla="*/ 7 h 1091"/>
                <a:gd name="T28" fmla="*/ 11 w 1101"/>
                <a:gd name="T29" fmla="*/ 9 h 1091"/>
                <a:gd name="T30" fmla="*/ 10 w 1101"/>
                <a:gd name="T31" fmla="*/ 9 h 1091"/>
                <a:gd name="T32" fmla="*/ 9 w 1101"/>
                <a:gd name="T33" fmla="*/ 10 h 1091"/>
                <a:gd name="T34" fmla="*/ 10 w 1101"/>
                <a:gd name="T35" fmla="*/ 12 h 1091"/>
                <a:gd name="T36" fmla="*/ 10 w 1101"/>
                <a:gd name="T37" fmla="*/ 12 h 1091"/>
                <a:gd name="T38" fmla="*/ 11 w 1101"/>
                <a:gd name="T39" fmla="*/ 11 h 1091"/>
                <a:gd name="T40" fmla="*/ 11 w 1101"/>
                <a:gd name="T41" fmla="*/ 10 h 1091"/>
                <a:gd name="T42" fmla="*/ 11 w 1101"/>
                <a:gd name="T43" fmla="*/ 11 h 1091"/>
                <a:gd name="T44" fmla="*/ 13 w 1101"/>
                <a:gd name="T45" fmla="*/ 12 h 1091"/>
                <a:gd name="T46" fmla="*/ 13 w 1101"/>
                <a:gd name="T47" fmla="*/ 13 h 1091"/>
                <a:gd name="T48" fmla="*/ 13 w 1101"/>
                <a:gd name="T49" fmla="*/ 14 h 1091"/>
                <a:gd name="T50" fmla="*/ 14 w 1101"/>
                <a:gd name="T51" fmla="*/ 14 h 1091"/>
                <a:gd name="T52" fmla="*/ 14 w 1101"/>
                <a:gd name="T53" fmla="*/ 15 h 1091"/>
                <a:gd name="T54" fmla="*/ 15 w 1101"/>
                <a:gd name="T55" fmla="*/ 15 h 1091"/>
                <a:gd name="T56" fmla="*/ 15 w 1101"/>
                <a:gd name="T57" fmla="*/ 13 h 1091"/>
                <a:gd name="T58" fmla="*/ 15 w 1101"/>
                <a:gd name="T59" fmla="*/ 13 h 1091"/>
                <a:gd name="T60" fmla="*/ 14 w 1101"/>
                <a:gd name="T61" fmla="*/ 11 h 1091"/>
                <a:gd name="T62" fmla="*/ 16 w 1101"/>
                <a:gd name="T63" fmla="*/ 13 h 1091"/>
                <a:gd name="T64" fmla="*/ 17 w 1101"/>
                <a:gd name="T65" fmla="*/ 16 h 1091"/>
                <a:gd name="T66" fmla="*/ 17 w 1101"/>
                <a:gd name="T67" fmla="*/ 18 h 1091"/>
                <a:gd name="T68" fmla="*/ 17 w 1101"/>
                <a:gd name="T69" fmla="*/ 15 h 1091"/>
                <a:gd name="T70" fmla="*/ 15 w 1101"/>
                <a:gd name="T71" fmla="*/ 11 h 1091"/>
                <a:gd name="T72" fmla="*/ 14 w 1101"/>
                <a:gd name="T73" fmla="*/ 8 h 1091"/>
                <a:gd name="T74" fmla="*/ 12 w 1101"/>
                <a:gd name="T75" fmla="*/ 7 h 1091"/>
                <a:gd name="T76" fmla="*/ 9 w 1101"/>
                <a:gd name="T77" fmla="*/ 2 h 1091"/>
                <a:gd name="T78" fmla="*/ 6 w 1101"/>
                <a:gd name="T79" fmla="*/ 1 h 1091"/>
                <a:gd name="T80" fmla="*/ 4 w 1101"/>
                <a:gd name="T81" fmla="*/ 1 h 1091"/>
                <a:gd name="T82" fmla="*/ 2 w 1101"/>
                <a:gd name="T83" fmla="*/ 2 h 1091"/>
                <a:gd name="T84" fmla="*/ 0 w 1101"/>
                <a:gd name="T85" fmla="*/ 1 h 1091"/>
                <a:gd name="T86" fmla="*/ 1 w 1101"/>
                <a:gd name="T87" fmla="*/ 3 h 1091"/>
                <a:gd name="T88" fmla="*/ 1 w 1101"/>
                <a:gd name="T89" fmla="*/ 3 h 10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1"/>
                <a:gd name="T136" fmla="*/ 0 h 1091"/>
                <a:gd name="T137" fmla="*/ 1101 w 1101"/>
                <a:gd name="T138" fmla="*/ 1091 h 10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1" h="1091">
                  <a:moveTo>
                    <a:pt x="116" y="152"/>
                  </a:moveTo>
                  <a:lnTo>
                    <a:pt x="215" y="169"/>
                  </a:lnTo>
                  <a:lnTo>
                    <a:pt x="274" y="131"/>
                  </a:lnTo>
                  <a:lnTo>
                    <a:pt x="291" y="175"/>
                  </a:lnTo>
                  <a:lnTo>
                    <a:pt x="337" y="157"/>
                  </a:lnTo>
                  <a:lnTo>
                    <a:pt x="363" y="188"/>
                  </a:lnTo>
                  <a:lnTo>
                    <a:pt x="434" y="135"/>
                  </a:lnTo>
                  <a:lnTo>
                    <a:pt x="439" y="230"/>
                  </a:lnTo>
                  <a:lnTo>
                    <a:pt x="481" y="232"/>
                  </a:lnTo>
                  <a:lnTo>
                    <a:pt x="481" y="289"/>
                  </a:lnTo>
                  <a:lnTo>
                    <a:pt x="508" y="348"/>
                  </a:lnTo>
                  <a:lnTo>
                    <a:pt x="559" y="319"/>
                  </a:lnTo>
                  <a:lnTo>
                    <a:pt x="569" y="237"/>
                  </a:lnTo>
                  <a:lnTo>
                    <a:pt x="591" y="304"/>
                  </a:lnTo>
                  <a:lnTo>
                    <a:pt x="591" y="363"/>
                  </a:lnTo>
                  <a:lnTo>
                    <a:pt x="629" y="338"/>
                  </a:lnTo>
                  <a:lnTo>
                    <a:pt x="629" y="393"/>
                  </a:lnTo>
                  <a:lnTo>
                    <a:pt x="569" y="458"/>
                  </a:lnTo>
                  <a:lnTo>
                    <a:pt x="639" y="431"/>
                  </a:lnTo>
                  <a:lnTo>
                    <a:pt x="669" y="365"/>
                  </a:lnTo>
                  <a:lnTo>
                    <a:pt x="660" y="285"/>
                  </a:lnTo>
                  <a:lnTo>
                    <a:pt x="612" y="205"/>
                  </a:lnTo>
                  <a:lnTo>
                    <a:pt x="555" y="142"/>
                  </a:lnTo>
                  <a:lnTo>
                    <a:pt x="639" y="203"/>
                  </a:lnTo>
                  <a:lnTo>
                    <a:pt x="725" y="327"/>
                  </a:lnTo>
                  <a:lnTo>
                    <a:pt x="725" y="410"/>
                  </a:lnTo>
                  <a:lnTo>
                    <a:pt x="707" y="467"/>
                  </a:lnTo>
                  <a:lnTo>
                    <a:pt x="763" y="441"/>
                  </a:lnTo>
                  <a:lnTo>
                    <a:pt x="763" y="515"/>
                  </a:lnTo>
                  <a:lnTo>
                    <a:pt x="704" y="562"/>
                  </a:lnTo>
                  <a:lnTo>
                    <a:pt x="696" y="517"/>
                  </a:lnTo>
                  <a:lnTo>
                    <a:pt x="656" y="543"/>
                  </a:lnTo>
                  <a:lnTo>
                    <a:pt x="544" y="574"/>
                  </a:lnTo>
                  <a:lnTo>
                    <a:pt x="576" y="600"/>
                  </a:lnTo>
                  <a:lnTo>
                    <a:pt x="618" y="657"/>
                  </a:lnTo>
                  <a:lnTo>
                    <a:pt x="666" y="760"/>
                  </a:lnTo>
                  <a:lnTo>
                    <a:pt x="740" y="823"/>
                  </a:lnTo>
                  <a:lnTo>
                    <a:pt x="675" y="728"/>
                  </a:lnTo>
                  <a:lnTo>
                    <a:pt x="648" y="652"/>
                  </a:lnTo>
                  <a:lnTo>
                    <a:pt x="704" y="690"/>
                  </a:lnTo>
                  <a:lnTo>
                    <a:pt x="666" y="610"/>
                  </a:lnTo>
                  <a:lnTo>
                    <a:pt x="713" y="621"/>
                  </a:lnTo>
                  <a:lnTo>
                    <a:pt x="782" y="636"/>
                  </a:lnTo>
                  <a:lnTo>
                    <a:pt x="709" y="644"/>
                  </a:lnTo>
                  <a:lnTo>
                    <a:pt x="772" y="718"/>
                  </a:lnTo>
                  <a:lnTo>
                    <a:pt x="879" y="764"/>
                  </a:lnTo>
                  <a:lnTo>
                    <a:pt x="962" y="764"/>
                  </a:lnTo>
                  <a:lnTo>
                    <a:pt x="888" y="808"/>
                  </a:lnTo>
                  <a:lnTo>
                    <a:pt x="802" y="808"/>
                  </a:lnTo>
                  <a:lnTo>
                    <a:pt x="884" y="844"/>
                  </a:lnTo>
                  <a:lnTo>
                    <a:pt x="977" y="865"/>
                  </a:lnTo>
                  <a:lnTo>
                    <a:pt x="899" y="895"/>
                  </a:lnTo>
                  <a:lnTo>
                    <a:pt x="787" y="868"/>
                  </a:lnTo>
                  <a:lnTo>
                    <a:pt x="899" y="924"/>
                  </a:lnTo>
                  <a:lnTo>
                    <a:pt x="1015" y="1058"/>
                  </a:lnTo>
                  <a:lnTo>
                    <a:pt x="983" y="948"/>
                  </a:lnTo>
                  <a:lnTo>
                    <a:pt x="1021" y="916"/>
                  </a:lnTo>
                  <a:lnTo>
                    <a:pt x="993" y="827"/>
                  </a:lnTo>
                  <a:lnTo>
                    <a:pt x="1010" y="823"/>
                  </a:lnTo>
                  <a:lnTo>
                    <a:pt x="1006" y="773"/>
                  </a:lnTo>
                  <a:lnTo>
                    <a:pt x="941" y="716"/>
                  </a:lnTo>
                  <a:lnTo>
                    <a:pt x="945" y="680"/>
                  </a:lnTo>
                  <a:lnTo>
                    <a:pt x="993" y="701"/>
                  </a:lnTo>
                  <a:lnTo>
                    <a:pt x="1067" y="828"/>
                  </a:lnTo>
                  <a:lnTo>
                    <a:pt x="1080" y="924"/>
                  </a:lnTo>
                  <a:lnTo>
                    <a:pt x="1090" y="1001"/>
                  </a:lnTo>
                  <a:lnTo>
                    <a:pt x="1074" y="1079"/>
                  </a:lnTo>
                  <a:lnTo>
                    <a:pt x="1095" y="1091"/>
                  </a:lnTo>
                  <a:lnTo>
                    <a:pt x="1101" y="1007"/>
                  </a:lnTo>
                  <a:lnTo>
                    <a:pt x="1093" y="903"/>
                  </a:lnTo>
                  <a:lnTo>
                    <a:pt x="1072" y="817"/>
                  </a:lnTo>
                  <a:lnTo>
                    <a:pt x="998" y="671"/>
                  </a:lnTo>
                  <a:lnTo>
                    <a:pt x="953" y="652"/>
                  </a:lnTo>
                  <a:lnTo>
                    <a:pt x="903" y="511"/>
                  </a:lnTo>
                  <a:lnTo>
                    <a:pt x="879" y="420"/>
                  </a:lnTo>
                  <a:lnTo>
                    <a:pt x="829" y="399"/>
                  </a:lnTo>
                  <a:lnTo>
                    <a:pt x="776" y="258"/>
                  </a:lnTo>
                  <a:lnTo>
                    <a:pt x="603" y="81"/>
                  </a:lnTo>
                  <a:lnTo>
                    <a:pt x="523" y="81"/>
                  </a:lnTo>
                  <a:lnTo>
                    <a:pt x="390" y="4"/>
                  </a:lnTo>
                  <a:lnTo>
                    <a:pt x="270" y="0"/>
                  </a:lnTo>
                  <a:lnTo>
                    <a:pt x="257" y="42"/>
                  </a:lnTo>
                  <a:lnTo>
                    <a:pt x="202" y="36"/>
                  </a:lnTo>
                  <a:lnTo>
                    <a:pt x="173" y="99"/>
                  </a:lnTo>
                  <a:lnTo>
                    <a:pt x="99" y="45"/>
                  </a:lnTo>
                  <a:lnTo>
                    <a:pt x="34" y="61"/>
                  </a:lnTo>
                  <a:lnTo>
                    <a:pt x="0" y="131"/>
                  </a:lnTo>
                  <a:lnTo>
                    <a:pt x="74" y="146"/>
                  </a:lnTo>
                  <a:lnTo>
                    <a:pt x="126" y="182"/>
                  </a:lnTo>
                  <a:lnTo>
                    <a:pt x="116" y="152"/>
                  </a:lnTo>
                  <a:close/>
                </a:path>
              </a:pathLst>
            </a:custGeom>
            <a:solidFill>
              <a:srgbClr val="000000"/>
            </a:solidFill>
            <a:ln w="9525">
              <a:noFill/>
              <a:round/>
              <a:headEnd/>
              <a:tailEnd/>
            </a:ln>
          </p:spPr>
          <p:txBody>
            <a:bodyPr/>
            <a:lstStyle/>
            <a:p>
              <a:endParaRPr lang="id-ID"/>
            </a:p>
          </p:txBody>
        </p:sp>
        <p:sp>
          <p:nvSpPr>
            <p:cNvPr id="19558" name="Freeform 100"/>
            <p:cNvSpPr>
              <a:spLocks/>
            </p:cNvSpPr>
            <p:nvPr/>
          </p:nvSpPr>
          <p:spPr bwMode="auto">
            <a:xfrm>
              <a:off x="2793" y="2470"/>
              <a:ext cx="74" cy="122"/>
            </a:xfrm>
            <a:custGeom>
              <a:avLst/>
              <a:gdLst>
                <a:gd name="T0" fmla="*/ 1 w 148"/>
                <a:gd name="T1" fmla="*/ 1 h 243"/>
                <a:gd name="T2" fmla="*/ 0 w 148"/>
                <a:gd name="T3" fmla="*/ 2 h 243"/>
                <a:gd name="T4" fmla="*/ 1 w 148"/>
                <a:gd name="T5" fmla="*/ 2 h 243"/>
                <a:gd name="T6" fmla="*/ 1 w 148"/>
                <a:gd name="T7" fmla="*/ 1 h 243"/>
                <a:gd name="T8" fmla="*/ 1 w 148"/>
                <a:gd name="T9" fmla="*/ 2 h 243"/>
                <a:gd name="T10" fmla="*/ 1 w 148"/>
                <a:gd name="T11" fmla="*/ 2 h 243"/>
                <a:gd name="T12" fmla="*/ 1 w 148"/>
                <a:gd name="T13" fmla="*/ 3 h 243"/>
                <a:gd name="T14" fmla="*/ 1 w 148"/>
                <a:gd name="T15" fmla="*/ 4 h 243"/>
                <a:gd name="T16" fmla="*/ 2 w 148"/>
                <a:gd name="T17" fmla="*/ 4 h 243"/>
                <a:gd name="T18" fmla="*/ 2 w 148"/>
                <a:gd name="T19" fmla="*/ 3 h 243"/>
                <a:gd name="T20" fmla="*/ 1 w 148"/>
                <a:gd name="T21" fmla="*/ 4 h 243"/>
                <a:gd name="T22" fmla="*/ 1 w 148"/>
                <a:gd name="T23" fmla="*/ 3 h 243"/>
                <a:gd name="T24" fmla="*/ 1 w 148"/>
                <a:gd name="T25" fmla="*/ 2 h 243"/>
                <a:gd name="T26" fmla="*/ 1 w 148"/>
                <a:gd name="T27" fmla="*/ 2 h 243"/>
                <a:gd name="T28" fmla="*/ 1 w 148"/>
                <a:gd name="T29" fmla="*/ 2 h 243"/>
                <a:gd name="T30" fmla="*/ 1 w 148"/>
                <a:gd name="T31" fmla="*/ 1 h 243"/>
                <a:gd name="T32" fmla="*/ 1 w 148"/>
                <a:gd name="T33" fmla="*/ 1 h 243"/>
                <a:gd name="T34" fmla="*/ 1 w 148"/>
                <a:gd name="T35" fmla="*/ 0 h 243"/>
                <a:gd name="T36" fmla="*/ 1 w 148"/>
                <a:gd name="T37" fmla="*/ 1 h 243"/>
                <a:gd name="T38" fmla="*/ 1 w 148"/>
                <a:gd name="T39" fmla="*/ 1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8"/>
                <a:gd name="T61" fmla="*/ 0 h 243"/>
                <a:gd name="T62" fmla="*/ 148 w 148"/>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8" h="243">
                  <a:moveTo>
                    <a:pt x="1" y="26"/>
                  </a:moveTo>
                  <a:lnTo>
                    <a:pt x="0" y="78"/>
                  </a:lnTo>
                  <a:lnTo>
                    <a:pt x="15" y="78"/>
                  </a:lnTo>
                  <a:lnTo>
                    <a:pt x="22" y="47"/>
                  </a:lnTo>
                  <a:lnTo>
                    <a:pt x="64" y="74"/>
                  </a:lnTo>
                  <a:lnTo>
                    <a:pt x="53" y="125"/>
                  </a:lnTo>
                  <a:lnTo>
                    <a:pt x="83" y="178"/>
                  </a:lnTo>
                  <a:lnTo>
                    <a:pt x="106" y="243"/>
                  </a:lnTo>
                  <a:lnTo>
                    <a:pt x="138" y="226"/>
                  </a:lnTo>
                  <a:lnTo>
                    <a:pt x="148" y="173"/>
                  </a:lnTo>
                  <a:lnTo>
                    <a:pt x="127" y="205"/>
                  </a:lnTo>
                  <a:lnTo>
                    <a:pt x="112" y="163"/>
                  </a:lnTo>
                  <a:lnTo>
                    <a:pt x="76" y="112"/>
                  </a:lnTo>
                  <a:lnTo>
                    <a:pt x="76" y="95"/>
                  </a:lnTo>
                  <a:lnTo>
                    <a:pt x="97" y="95"/>
                  </a:lnTo>
                  <a:lnTo>
                    <a:pt x="79" y="51"/>
                  </a:lnTo>
                  <a:lnTo>
                    <a:pt x="43" y="9"/>
                  </a:lnTo>
                  <a:lnTo>
                    <a:pt x="26" y="0"/>
                  </a:lnTo>
                  <a:lnTo>
                    <a:pt x="1" y="26"/>
                  </a:lnTo>
                  <a:close/>
                </a:path>
              </a:pathLst>
            </a:custGeom>
            <a:solidFill>
              <a:srgbClr val="000000"/>
            </a:solidFill>
            <a:ln w="9525">
              <a:noFill/>
              <a:round/>
              <a:headEnd/>
              <a:tailEnd/>
            </a:ln>
          </p:spPr>
          <p:txBody>
            <a:bodyPr/>
            <a:lstStyle/>
            <a:p>
              <a:endParaRPr lang="id-ID"/>
            </a:p>
          </p:txBody>
        </p:sp>
        <p:sp>
          <p:nvSpPr>
            <p:cNvPr id="19559" name="Freeform 101"/>
            <p:cNvSpPr>
              <a:spLocks/>
            </p:cNvSpPr>
            <p:nvPr/>
          </p:nvSpPr>
          <p:spPr bwMode="auto">
            <a:xfrm>
              <a:off x="2839" y="2515"/>
              <a:ext cx="28" cy="43"/>
            </a:xfrm>
            <a:custGeom>
              <a:avLst/>
              <a:gdLst>
                <a:gd name="T0" fmla="*/ 0 w 57"/>
                <a:gd name="T1" fmla="*/ 0 h 85"/>
                <a:gd name="T2" fmla="*/ 0 w 57"/>
                <a:gd name="T3" fmla="*/ 1 h 85"/>
                <a:gd name="T4" fmla="*/ 0 w 57"/>
                <a:gd name="T5" fmla="*/ 2 h 85"/>
                <a:gd name="T6" fmla="*/ 0 w 57"/>
                <a:gd name="T7" fmla="*/ 1 h 85"/>
                <a:gd name="T8" fmla="*/ 0 w 57"/>
                <a:gd name="T9" fmla="*/ 1 h 85"/>
                <a:gd name="T10" fmla="*/ 0 w 57"/>
                <a:gd name="T11" fmla="*/ 0 h 85"/>
                <a:gd name="T12" fmla="*/ 0 w 57"/>
                <a:gd name="T13" fmla="*/ 0 h 85"/>
                <a:gd name="T14" fmla="*/ 0 60000 65536"/>
                <a:gd name="T15" fmla="*/ 0 60000 65536"/>
                <a:gd name="T16" fmla="*/ 0 60000 65536"/>
                <a:gd name="T17" fmla="*/ 0 60000 65536"/>
                <a:gd name="T18" fmla="*/ 0 60000 65536"/>
                <a:gd name="T19" fmla="*/ 0 60000 65536"/>
                <a:gd name="T20" fmla="*/ 0 60000 65536"/>
                <a:gd name="T21" fmla="*/ 0 w 57"/>
                <a:gd name="T22" fmla="*/ 0 h 85"/>
                <a:gd name="T23" fmla="*/ 57 w 57"/>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85">
                  <a:moveTo>
                    <a:pt x="0" y="0"/>
                  </a:moveTo>
                  <a:lnTo>
                    <a:pt x="30" y="23"/>
                  </a:lnTo>
                  <a:lnTo>
                    <a:pt x="57" y="85"/>
                  </a:lnTo>
                  <a:lnTo>
                    <a:pt x="57" y="57"/>
                  </a:lnTo>
                  <a:lnTo>
                    <a:pt x="42" y="17"/>
                  </a:lnTo>
                  <a:lnTo>
                    <a:pt x="0" y="0"/>
                  </a:lnTo>
                  <a:close/>
                </a:path>
              </a:pathLst>
            </a:custGeom>
            <a:solidFill>
              <a:srgbClr val="000000"/>
            </a:solidFill>
            <a:ln w="9525">
              <a:noFill/>
              <a:round/>
              <a:headEnd/>
              <a:tailEnd/>
            </a:ln>
          </p:spPr>
          <p:txBody>
            <a:bodyPr/>
            <a:lstStyle/>
            <a:p>
              <a:endParaRPr lang="id-ID"/>
            </a:p>
          </p:txBody>
        </p:sp>
        <p:sp>
          <p:nvSpPr>
            <p:cNvPr id="19560" name="Freeform 102"/>
            <p:cNvSpPr>
              <a:spLocks/>
            </p:cNvSpPr>
            <p:nvPr/>
          </p:nvSpPr>
          <p:spPr bwMode="auto">
            <a:xfrm>
              <a:off x="2793" y="2523"/>
              <a:ext cx="40" cy="30"/>
            </a:xfrm>
            <a:custGeom>
              <a:avLst/>
              <a:gdLst>
                <a:gd name="T0" fmla="*/ 0 w 79"/>
                <a:gd name="T1" fmla="*/ 0 h 61"/>
                <a:gd name="T2" fmla="*/ 0 w 79"/>
                <a:gd name="T3" fmla="*/ 0 h 61"/>
                <a:gd name="T4" fmla="*/ 1 w 79"/>
                <a:gd name="T5" fmla="*/ 0 h 61"/>
                <a:gd name="T6" fmla="*/ 2 w 79"/>
                <a:gd name="T7" fmla="*/ 0 h 61"/>
                <a:gd name="T8" fmla="*/ 2 w 79"/>
                <a:gd name="T9" fmla="*/ 0 h 61"/>
                <a:gd name="T10" fmla="*/ 1 w 79"/>
                <a:gd name="T11" fmla="*/ 0 h 61"/>
                <a:gd name="T12" fmla="*/ 1 w 79"/>
                <a:gd name="T13" fmla="*/ 0 h 61"/>
                <a:gd name="T14" fmla="*/ 0 w 79"/>
                <a:gd name="T15" fmla="*/ 0 h 61"/>
                <a:gd name="T16" fmla="*/ 0 w 7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1"/>
                <a:gd name="T29" fmla="*/ 79 w 7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1">
                  <a:moveTo>
                    <a:pt x="0" y="0"/>
                  </a:moveTo>
                  <a:lnTo>
                    <a:pt x="0" y="34"/>
                  </a:lnTo>
                  <a:lnTo>
                    <a:pt x="32" y="61"/>
                  </a:lnTo>
                  <a:lnTo>
                    <a:pt x="79" y="53"/>
                  </a:lnTo>
                  <a:lnTo>
                    <a:pt x="74" y="34"/>
                  </a:lnTo>
                  <a:lnTo>
                    <a:pt x="38" y="34"/>
                  </a:lnTo>
                  <a:lnTo>
                    <a:pt x="11" y="17"/>
                  </a:lnTo>
                  <a:lnTo>
                    <a:pt x="0" y="0"/>
                  </a:lnTo>
                  <a:close/>
                </a:path>
              </a:pathLst>
            </a:custGeom>
            <a:solidFill>
              <a:srgbClr val="000000"/>
            </a:solidFill>
            <a:ln w="9525">
              <a:noFill/>
              <a:round/>
              <a:headEnd/>
              <a:tailEnd/>
            </a:ln>
          </p:spPr>
          <p:txBody>
            <a:bodyPr/>
            <a:lstStyle/>
            <a:p>
              <a:endParaRPr lang="id-ID"/>
            </a:p>
          </p:txBody>
        </p:sp>
        <p:sp>
          <p:nvSpPr>
            <p:cNvPr id="19561" name="Freeform 103"/>
            <p:cNvSpPr>
              <a:spLocks/>
            </p:cNvSpPr>
            <p:nvPr/>
          </p:nvSpPr>
          <p:spPr bwMode="auto">
            <a:xfrm>
              <a:off x="2277" y="2025"/>
              <a:ext cx="114" cy="132"/>
            </a:xfrm>
            <a:custGeom>
              <a:avLst/>
              <a:gdLst>
                <a:gd name="T0" fmla="*/ 0 w 228"/>
                <a:gd name="T1" fmla="*/ 0 h 264"/>
                <a:gd name="T2" fmla="*/ 2 w 228"/>
                <a:gd name="T3" fmla="*/ 1 h 264"/>
                <a:gd name="T4" fmla="*/ 0 w 228"/>
                <a:gd name="T5" fmla="*/ 1 h 264"/>
                <a:gd name="T6" fmla="*/ 2 w 228"/>
                <a:gd name="T7" fmla="*/ 2 h 264"/>
                <a:gd name="T8" fmla="*/ 4 w 228"/>
                <a:gd name="T9" fmla="*/ 4 h 264"/>
                <a:gd name="T10" fmla="*/ 3 w 228"/>
                <a:gd name="T11" fmla="*/ 1 h 264"/>
                <a:gd name="T12" fmla="*/ 2 w 228"/>
                <a:gd name="T13" fmla="*/ 1 h 264"/>
                <a:gd name="T14" fmla="*/ 0 w 228"/>
                <a:gd name="T15" fmla="*/ 0 h 264"/>
                <a:gd name="T16" fmla="*/ 0 w 228"/>
                <a:gd name="T17" fmla="*/ 0 h 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64"/>
                <a:gd name="T29" fmla="*/ 228 w 228"/>
                <a:gd name="T30" fmla="*/ 264 h 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64">
                  <a:moveTo>
                    <a:pt x="0" y="0"/>
                  </a:moveTo>
                  <a:lnTo>
                    <a:pt x="88" y="78"/>
                  </a:lnTo>
                  <a:lnTo>
                    <a:pt x="0" y="84"/>
                  </a:lnTo>
                  <a:lnTo>
                    <a:pt x="122" y="146"/>
                  </a:lnTo>
                  <a:lnTo>
                    <a:pt x="228" y="264"/>
                  </a:lnTo>
                  <a:lnTo>
                    <a:pt x="173" y="127"/>
                  </a:lnTo>
                  <a:lnTo>
                    <a:pt x="101" y="38"/>
                  </a:lnTo>
                  <a:lnTo>
                    <a:pt x="0" y="0"/>
                  </a:lnTo>
                  <a:close/>
                </a:path>
              </a:pathLst>
            </a:custGeom>
            <a:solidFill>
              <a:srgbClr val="000000"/>
            </a:solidFill>
            <a:ln w="9525">
              <a:noFill/>
              <a:round/>
              <a:headEnd/>
              <a:tailEnd/>
            </a:ln>
          </p:spPr>
          <p:txBody>
            <a:bodyPr/>
            <a:lstStyle/>
            <a:p>
              <a:endParaRPr lang="id-ID"/>
            </a:p>
          </p:txBody>
        </p:sp>
        <p:sp>
          <p:nvSpPr>
            <p:cNvPr id="19562" name="Freeform 104"/>
            <p:cNvSpPr>
              <a:spLocks/>
            </p:cNvSpPr>
            <p:nvPr/>
          </p:nvSpPr>
          <p:spPr bwMode="auto">
            <a:xfrm>
              <a:off x="2172" y="2100"/>
              <a:ext cx="327" cy="424"/>
            </a:xfrm>
            <a:custGeom>
              <a:avLst/>
              <a:gdLst>
                <a:gd name="T0" fmla="*/ 10 w 654"/>
                <a:gd name="T1" fmla="*/ 4 h 850"/>
                <a:gd name="T2" fmla="*/ 7 w 654"/>
                <a:gd name="T3" fmla="*/ 3 h 850"/>
                <a:gd name="T4" fmla="*/ 6 w 654"/>
                <a:gd name="T5" fmla="*/ 1 h 850"/>
                <a:gd name="T6" fmla="*/ 5 w 654"/>
                <a:gd name="T7" fmla="*/ 0 h 850"/>
                <a:gd name="T8" fmla="*/ 3 w 654"/>
                <a:gd name="T9" fmla="*/ 0 h 850"/>
                <a:gd name="T10" fmla="*/ 3 w 654"/>
                <a:gd name="T11" fmla="*/ 1 h 850"/>
                <a:gd name="T12" fmla="*/ 3 w 654"/>
                <a:gd name="T13" fmla="*/ 1 h 850"/>
                <a:gd name="T14" fmla="*/ 0 w 654"/>
                <a:gd name="T15" fmla="*/ 1 h 850"/>
                <a:gd name="T16" fmla="*/ 1 w 654"/>
                <a:gd name="T17" fmla="*/ 2 h 850"/>
                <a:gd name="T18" fmla="*/ 3 w 654"/>
                <a:gd name="T19" fmla="*/ 2 h 850"/>
                <a:gd name="T20" fmla="*/ 1 w 654"/>
                <a:gd name="T21" fmla="*/ 4 h 850"/>
                <a:gd name="T22" fmla="*/ 1 w 654"/>
                <a:gd name="T23" fmla="*/ 7 h 850"/>
                <a:gd name="T24" fmla="*/ 1 w 654"/>
                <a:gd name="T25" fmla="*/ 6 h 850"/>
                <a:gd name="T26" fmla="*/ 3 w 654"/>
                <a:gd name="T27" fmla="*/ 4 h 850"/>
                <a:gd name="T28" fmla="*/ 3 w 654"/>
                <a:gd name="T29" fmla="*/ 3 h 850"/>
                <a:gd name="T30" fmla="*/ 3 w 654"/>
                <a:gd name="T31" fmla="*/ 5 h 850"/>
                <a:gd name="T32" fmla="*/ 3 w 654"/>
                <a:gd name="T33" fmla="*/ 4 h 850"/>
                <a:gd name="T34" fmla="*/ 3 w 654"/>
                <a:gd name="T35" fmla="*/ 6 h 850"/>
                <a:gd name="T36" fmla="*/ 3 w 654"/>
                <a:gd name="T37" fmla="*/ 8 h 850"/>
                <a:gd name="T38" fmla="*/ 3 w 654"/>
                <a:gd name="T39" fmla="*/ 6 h 850"/>
                <a:gd name="T40" fmla="*/ 3 w 654"/>
                <a:gd name="T41" fmla="*/ 8 h 850"/>
                <a:gd name="T42" fmla="*/ 1 w 654"/>
                <a:gd name="T43" fmla="*/ 11 h 850"/>
                <a:gd name="T44" fmla="*/ 3 w 654"/>
                <a:gd name="T45" fmla="*/ 13 h 850"/>
                <a:gd name="T46" fmla="*/ 3 w 654"/>
                <a:gd name="T47" fmla="*/ 11 h 850"/>
                <a:gd name="T48" fmla="*/ 3 w 654"/>
                <a:gd name="T49" fmla="*/ 13 h 850"/>
                <a:gd name="T50" fmla="*/ 3 w 654"/>
                <a:gd name="T51" fmla="*/ 10 h 850"/>
                <a:gd name="T52" fmla="*/ 3 w 654"/>
                <a:gd name="T53" fmla="*/ 8 h 850"/>
                <a:gd name="T54" fmla="*/ 5 w 654"/>
                <a:gd name="T55" fmla="*/ 10 h 850"/>
                <a:gd name="T56" fmla="*/ 5 w 654"/>
                <a:gd name="T57" fmla="*/ 11 h 850"/>
                <a:gd name="T58" fmla="*/ 5 w 654"/>
                <a:gd name="T59" fmla="*/ 9 h 850"/>
                <a:gd name="T60" fmla="*/ 5 w 654"/>
                <a:gd name="T61" fmla="*/ 9 h 850"/>
                <a:gd name="T62" fmla="*/ 5 w 654"/>
                <a:gd name="T63" fmla="*/ 8 h 850"/>
                <a:gd name="T64" fmla="*/ 5 w 654"/>
                <a:gd name="T65" fmla="*/ 6 h 850"/>
                <a:gd name="T66" fmla="*/ 6 w 654"/>
                <a:gd name="T67" fmla="*/ 8 h 850"/>
                <a:gd name="T68" fmla="*/ 7 w 654"/>
                <a:gd name="T69" fmla="*/ 9 h 850"/>
                <a:gd name="T70" fmla="*/ 6 w 654"/>
                <a:gd name="T71" fmla="*/ 7 h 850"/>
                <a:gd name="T72" fmla="*/ 5 w 654"/>
                <a:gd name="T73" fmla="*/ 5 h 850"/>
                <a:gd name="T74" fmla="*/ 6 w 654"/>
                <a:gd name="T75" fmla="*/ 6 h 850"/>
                <a:gd name="T76" fmla="*/ 7 w 654"/>
                <a:gd name="T77" fmla="*/ 7 h 850"/>
                <a:gd name="T78" fmla="*/ 9 w 654"/>
                <a:gd name="T79" fmla="*/ 8 h 850"/>
                <a:gd name="T80" fmla="*/ 7 w 654"/>
                <a:gd name="T81" fmla="*/ 6 h 850"/>
                <a:gd name="T82" fmla="*/ 9 w 654"/>
                <a:gd name="T83" fmla="*/ 7 h 850"/>
                <a:gd name="T84" fmla="*/ 10 w 654"/>
                <a:gd name="T85" fmla="*/ 8 h 850"/>
                <a:gd name="T86" fmla="*/ 9 w 654"/>
                <a:gd name="T87" fmla="*/ 7 h 850"/>
                <a:gd name="T88" fmla="*/ 7 w 654"/>
                <a:gd name="T89" fmla="*/ 5 h 850"/>
                <a:gd name="T90" fmla="*/ 5 w 654"/>
                <a:gd name="T91" fmla="*/ 3 h 850"/>
                <a:gd name="T92" fmla="*/ 7 w 654"/>
                <a:gd name="T93" fmla="*/ 3 h 850"/>
                <a:gd name="T94" fmla="*/ 9 w 654"/>
                <a:gd name="T95" fmla="*/ 5 h 850"/>
                <a:gd name="T96" fmla="*/ 9 w 654"/>
                <a:gd name="T97" fmla="*/ 5 h 850"/>
                <a:gd name="T98" fmla="*/ 9 w 654"/>
                <a:gd name="T99" fmla="*/ 4 h 850"/>
                <a:gd name="T100" fmla="*/ 10 w 654"/>
                <a:gd name="T101" fmla="*/ 5 h 850"/>
                <a:gd name="T102" fmla="*/ 10 w 654"/>
                <a:gd name="T103" fmla="*/ 4 h 850"/>
                <a:gd name="T104" fmla="*/ 10 w 654"/>
                <a:gd name="T105" fmla="*/ 4 h 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4"/>
                <a:gd name="T160" fmla="*/ 0 h 850"/>
                <a:gd name="T161" fmla="*/ 654 w 654"/>
                <a:gd name="T162" fmla="*/ 850 h 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4" h="850">
                  <a:moveTo>
                    <a:pt x="595" y="276"/>
                  </a:moveTo>
                  <a:lnTo>
                    <a:pt x="492" y="228"/>
                  </a:lnTo>
                  <a:lnTo>
                    <a:pt x="416" y="116"/>
                  </a:lnTo>
                  <a:lnTo>
                    <a:pt x="335" y="34"/>
                  </a:lnTo>
                  <a:lnTo>
                    <a:pt x="160" y="0"/>
                  </a:lnTo>
                  <a:lnTo>
                    <a:pt x="243" y="80"/>
                  </a:lnTo>
                  <a:lnTo>
                    <a:pt x="133" y="78"/>
                  </a:lnTo>
                  <a:lnTo>
                    <a:pt x="0" y="103"/>
                  </a:lnTo>
                  <a:lnTo>
                    <a:pt x="32" y="183"/>
                  </a:lnTo>
                  <a:lnTo>
                    <a:pt x="137" y="143"/>
                  </a:lnTo>
                  <a:lnTo>
                    <a:pt x="27" y="293"/>
                  </a:lnTo>
                  <a:lnTo>
                    <a:pt x="29" y="458"/>
                  </a:lnTo>
                  <a:lnTo>
                    <a:pt x="105" y="388"/>
                  </a:lnTo>
                  <a:lnTo>
                    <a:pt x="143" y="299"/>
                  </a:lnTo>
                  <a:lnTo>
                    <a:pt x="209" y="244"/>
                  </a:lnTo>
                  <a:lnTo>
                    <a:pt x="173" y="371"/>
                  </a:lnTo>
                  <a:lnTo>
                    <a:pt x="253" y="312"/>
                  </a:lnTo>
                  <a:lnTo>
                    <a:pt x="228" y="439"/>
                  </a:lnTo>
                  <a:lnTo>
                    <a:pt x="232" y="517"/>
                  </a:lnTo>
                  <a:lnTo>
                    <a:pt x="156" y="424"/>
                  </a:lnTo>
                  <a:lnTo>
                    <a:pt x="129" y="550"/>
                  </a:lnTo>
                  <a:lnTo>
                    <a:pt x="95" y="766"/>
                  </a:lnTo>
                  <a:lnTo>
                    <a:pt x="165" y="850"/>
                  </a:lnTo>
                  <a:lnTo>
                    <a:pt x="156" y="723"/>
                  </a:lnTo>
                  <a:lnTo>
                    <a:pt x="205" y="835"/>
                  </a:lnTo>
                  <a:lnTo>
                    <a:pt x="205" y="662"/>
                  </a:lnTo>
                  <a:lnTo>
                    <a:pt x="251" y="561"/>
                  </a:lnTo>
                  <a:lnTo>
                    <a:pt x="280" y="662"/>
                  </a:lnTo>
                  <a:lnTo>
                    <a:pt x="333" y="743"/>
                  </a:lnTo>
                  <a:lnTo>
                    <a:pt x="310" y="618"/>
                  </a:lnTo>
                  <a:lnTo>
                    <a:pt x="352" y="639"/>
                  </a:lnTo>
                  <a:lnTo>
                    <a:pt x="312" y="540"/>
                  </a:lnTo>
                  <a:lnTo>
                    <a:pt x="335" y="430"/>
                  </a:lnTo>
                  <a:lnTo>
                    <a:pt x="394" y="527"/>
                  </a:lnTo>
                  <a:lnTo>
                    <a:pt x="479" y="618"/>
                  </a:lnTo>
                  <a:lnTo>
                    <a:pt x="403" y="479"/>
                  </a:lnTo>
                  <a:lnTo>
                    <a:pt x="338" y="342"/>
                  </a:lnTo>
                  <a:lnTo>
                    <a:pt x="413" y="401"/>
                  </a:lnTo>
                  <a:lnTo>
                    <a:pt x="462" y="466"/>
                  </a:lnTo>
                  <a:lnTo>
                    <a:pt x="513" y="515"/>
                  </a:lnTo>
                  <a:lnTo>
                    <a:pt x="498" y="439"/>
                  </a:lnTo>
                  <a:lnTo>
                    <a:pt x="559" y="504"/>
                  </a:lnTo>
                  <a:lnTo>
                    <a:pt x="627" y="548"/>
                  </a:lnTo>
                  <a:lnTo>
                    <a:pt x="550" y="456"/>
                  </a:lnTo>
                  <a:lnTo>
                    <a:pt x="479" y="320"/>
                  </a:lnTo>
                  <a:lnTo>
                    <a:pt x="375" y="207"/>
                  </a:lnTo>
                  <a:lnTo>
                    <a:pt x="479" y="251"/>
                  </a:lnTo>
                  <a:lnTo>
                    <a:pt x="531" y="344"/>
                  </a:lnTo>
                  <a:lnTo>
                    <a:pt x="567" y="371"/>
                  </a:lnTo>
                  <a:lnTo>
                    <a:pt x="567" y="308"/>
                  </a:lnTo>
                  <a:lnTo>
                    <a:pt x="654" y="331"/>
                  </a:lnTo>
                  <a:lnTo>
                    <a:pt x="595" y="276"/>
                  </a:lnTo>
                  <a:close/>
                </a:path>
              </a:pathLst>
            </a:custGeom>
            <a:solidFill>
              <a:srgbClr val="000000"/>
            </a:solidFill>
            <a:ln w="9525">
              <a:noFill/>
              <a:round/>
              <a:headEnd/>
              <a:tailEnd/>
            </a:ln>
          </p:spPr>
          <p:txBody>
            <a:bodyPr/>
            <a:lstStyle/>
            <a:p>
              <a:endParaRPr lang="id-ID"/>
            </a:p>
          </p:txBody>
        </p:sp>
        <p:sp>
          <p:nvSpPr>
            <p:cNvPr id="19563" name="Freeform 105"/>
            <p:cNvSpPr>
              <a:spLocks/>
            </p:cNvSpPr>
            <p:nvPr/>
          </p:nvSpPr>
          <p:spPr bwMode="auto">
            <a:xfrm>
              <a:off x="2474" y="2360"/>
              <a:ext cx="145" cy="100"/>
            </a:xfrm>
            <a:custGeom>
              <a:avLst/>
              <a:gdLst>
                <a:gd name="T0" fmla="*/ 2 w 291"/>
                <a:gd name="T1" fmla="*/ 0 h 200"/>
                <a:gd name="T2" fmla="*/ 3 w 291"/>
                <a:gd name="T3" fmla="*/ 2 h 200"/>
                <a:gd name="T4" fmla="*/ 2 w 291"/>
                <a:gd name="T5" fmla="*/ 2 h 200"/>
                <a:gd name="T6" fmla="*/ 0 w 291"/>
                <a:gd name="T7" fmla="*/ 2 h 200"/>
                <a:gd name="T8" fmla="*/ 2 w 291"/>
                <a:gd name="T9" fmla="*/ 2 h 200"/>
                <a:gd name="T10" fmla="*/ 1 w 291"/>
                <a:gd name="T11" fmla="*/ 2 h 200"/>
                <a:gd name="T12" fmla="*/ 1 w 291"/>
                <a:gd name="T13" fmla="*/ 3 h 200"/>
                <a:gd name="T14" fmla="*/ 0 w 291"/>
                <a:gd name="T15" fmla="*/ 3 h 200"/>
                <a:gd name="T16" fmla="*/ 1 w 291"/>
                <a:gd name="T17" fmla="*/ 3 h 200"/>
                <a:gd name="T18" fmla="*/ 1 w 291"/>
                <a:gd name="T19" fmla="*/ 3 h 200"/>
                <a:gd name="T20" fmla="*/ 2 w 291"/>
                <a:gd name="T21" fmla="*/ 3 h 200"/>
                <a:gd name="T22" fmla="*/ 3 w 291"/>
                <a:gd name="T23" fmla="*/ 2 h 200"/>
                <a:gd name="T24" fmla="*/ 3 w 291"/>
                <a:gd name="T25" fmla="*/ 1 h 200"/>
                <a:gd name="T26" fmla="*/ 4 w 291"/>
                <a:gd name="T27" fmla="*/ 1 h 200"/>
                <a:gd name="T28" fmla="*/ 3 w 291"/>
                <a:gd name="T29" fmla="*/ 1 h 200"/>
                <a:gd name="T30" fmla="*/ 3 w 291"/>
                <a:gd name="T31" fmla="*/ 1 h 200"/>
                <a:gd name="T32" fmla="*/ 2 w 291"/>
                <a:gd name="T33" fmla="*/ 0 h 200"/>
                <a:gd name="T34" fmla="*/ 2 w 291"/>
                <a:gd name="T35" fmla="*/ 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00"/>
                <a:gd name="T56" fmla="*/ 291 w 291"/>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00">
                  <a:moveTo>
                    <a:pt x="159" y="0"/>
                  </a:moveTo>
                  <a:lnTo>
                    <a:pt x="218" y="91"/>
                  </a:lnTo>
                  <a:lnTo>
                    <a:pt x="167" y="97"/>
                  </a:lnTo>
                  <a:lnTo>
                    <a:pt x="62" y="72"/>
                  </a:lnTo>
                  <a:lnTo>
                    <a:pt x="144" y="124"/>
                  </a:lnTo>
                  <a:lnTo>
                    <a:pt x="68" y="127"/>
                  </a:lnTo>
                  <a:lnTo>
                    <a:pt x="68" y="173"/>
                  </a:lnTo>
                  <a:lnTo>
                    <a:pt x="0" y="177"/>
                  </a:lnTo>
                  <a:lnTo>
                    <a:pt x="99" y="200"/>
                  </a:lnTo>
                  <a:lnTo>
                    <a:pt x="99" y="169"/>
                  </a:lnTo>
                  <a:lnTo>
                    <a:pt x="180" y="146"/>
                  </a:lnTo>
                  <a:lnTo>
                    <a:pt x="241" y="105"/>
                  </a:lnTo>
                  <a:lnTo>
                    <a:pt x="235" y="63"/>
                  </a:lnTo>
                  <a:lnTo>
                    <a:pt x="291" y="40"/>
                  </a:lnTo>
                  <a:lnTo>
                    <a:pt x="247" y="13"/>
                  </a:lnTo>
                  <a:lnTo>
                    <a:pt x="228" y="50"/>
                  </a:lnTo>
                  <a:lnTo>
                    <a:pt x="159" y="0"/>
                  </a:lnTo>
                  <a:close/>
                </a:path>
              </a:pathLst>
            </a:custGeom>
            <a:solidFill>
              <a:srgbClr val="000000"/>
            </a:solidFill>
            <a:ln w="9525">
              <a:noFill/>
              <a:round/>
              <a:headEnd/>
              <a:tailEnd/>
            </a:ln>
          </p:spPr>
          <p:txBody>
            <a:bodyPr/>
            <a:lstStyle/>
            <a:p>
              <a:endParaRPr lang="id-ID"/>
            </a:p>
          </p:txBody>
        </p:sp>
        <p:sp>
          <p:nvSpPr>
            <p:cNvPr id="19564" name="Freeform 106"/>
            <p:cNvSpPr>
              <a:spLocks/>
            </p:cNvSpPr>
            <p:nvPr/>
          </p:nvSpPr>
          <p:spPr bwMode="auto">
            <a:xfrm>
              <a:off x="2364" y="2442"/>
              <a:ext cx="130" cy="86"/>
            </a:xfrm>
            <a:custGeom>
              <a:avLst/>
              <a:gdLst>
                <a:gd name="T0" fmla="*/ 4 w 261"/>
                <a:gd name="T1" fmla="*/ 1 h 173"/>
                <a:gd name="T2" fmla="*/ 3 w 261"/>
                <a:gd name="T3" fmla="*/ 0 h 173"/>
                <a:gd name="T4" fmla="*/ 2 w 261"/>
                <a:gd name="T5" fmla="*/ 0 h 173"/>
                <a:gd name="T6" fmla="*/ 3 w 261"/>
                <a:gd name="T7" fmla="*/ 1 h 173"/>
                <a:gd name="T8" fmla="*/ 1 w 261"/>
                <a:gd name="T9" fmla="*/ 1 h 173"/>
                <a:gd name="T10" fmla="*/ 2 w 261"/>
                <a:gd name="T11" fmla="*/ 2 h 173"/>
                <a:gd name="T12" fmla="*/ 1 w 261"/>
                <a:gd name="T13" fmla="*/ 2 h 173"/>
                <a:gd name="T14" fmla="*/ 0 w 261"/>
                <a:gd name="T15" fmla="*/ 1 h 173"/>
                <a:gd name="T16" fmla="*/ 1 w 261"/>
                <a:gd name="T17" fmla="*/ 2 h 173"/>
                <a:gd name="T18" fmla="*/ 3 w 261"/>
                <a:gd name="T19" fmla="*/ 2 h 173"/>
                <a:gd name="T20" fmla="*/ 3 w 261"/>
                <a:gd name="T21" fmla="*/ 2 h 173"/>
                <a:gd name="T22" fmla="*/ 4 w 261"/>
                <a:gd name="T23" fmla="*/ 1 h 173"/>
                <a:gd name="T24" fmla="*/ 4 w 261"/>
                <a:gd name="T25" fmla="*/ 1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173"/>
                <a:gd name="T41" fmla="*/ 261 w 261"/>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173">
                  <a:moveTo>
                    <a:pt x="261" y="93"/>
                  </a:moveTo>
                  <a:lnTo>
                    <a:pt x="202" y="51"/>
                  </a:lnTo>
                  <a:lnTo>
                    <a:pt x="129" y="0"/>
                  </a:lnTo>
                  <a:lnTo>
                    <a:pt x="211" y="114"/>
                  </a:lnTo>
                  <a:lnTo>
                    <a:pt x="120" y="104"/>
                  </a:lnTo>
                  <a:lnTo>
                    <a:pt x="164" y="146"/>
                  </a:lnTo>
                  <a:lnTo>
                    <a:pt x="88" y="146"/>
                  </a:lnTo>
                  <a:lnTo>
                    <a:pt x="0" y="116"/>
                  </a:lnTo>
                  <a:lnTo>
                    <a:pt x="95" y="173"/>
                  </a:lnTo>
                  <a:lnTo>
                    <a:pt x="209" y="169"/>
                  </a:lnTo>
                  <a:lnTo>
                    <a:pt x="209" y="138"/>
                  </a:lnTo>
                  <a:lnTo>
                    <a:pt x="261" y="93"/>
                  </a:lnTo>
                  <a:close/>
                </a:path>
              </a:pathLst>
            </a:custGeom>
            <a:solidFill>
              <a:srgbClr val="000000"/>
            </a:solidFill>
            <a:ln w="9525">
              <a:noFill/>
              <a:round/>
              <a:headEnd/>
              <a:tailEnd/>
            </a:ln>
          </p:spPr>
          <p:txBody>
            <a:bodyPr/>
            <a:lstStyle/>
            <a:p>
              <a:endParaRPr lang="id-ID"/>
            </a:p>
          </p:txBody>
        </p:sp>
        <p:sp>
          <p:nvSpPr>
            <p:cNvPr id="19565" name="Freeform 107"/>
            <p:cNvSpPr>
              <a:spLocks/>
            </p:cNvSpPr>
            <p:nvPr/>
          </p:nvSpPr>
          <p:spPr bwMode="auto">
            <a:xfrm>
              <a:off x="2302" y="2513"/>
              <a:ext cx="103" cy="84"/>
            </a:xfrm>
            <a:custGeom>
              <a:avLst/>
              <a:gdLst>
                <a:gd name="T0" fmla="*/ 3 w 207"/>
                <a:gd name="T1" fmla="*/ 1 h 167"/>
                <a:gd name="T2" fmla="*/ 1 w 207"/>
                <a:gd name="T3" fmla="*/ 1 h 167"/>
                <a:gd name="T4" fmla="*/ 0 w 207"/>
                <a:gd name="T5" fmla="*/ 0 h 167"/>
                <a:gd name="T6" fmla="*/ 1 w 207"/>
                <a:gd name="T7" fmla="*/ 2 h 167"/>
                <a:gd name="T8" fmla="*/ 0 w 207"/>
                <a:gd name="T9" fmla="*/ 2 h 167"/>
                <a:gd name="T10" fmla="*/ 0 w 207"/>
                <a:gd name="T11" fmla="*/ 3 h 167"/>
                <a:gd name="T12" fmla="*/ 2 w 207"/>
                <a:gd name="T13" fmla="*/ 3 h 167"/>
                <a:gd name="T14" fmla="*/ 1 w 207"/>
                <a:gd name="T15" fmla="*/ 2 h 167"/>
                <a:gd name="T16" fmla="*/ 2 w 207"/>
                <a:gd name="T17" fmla="*/ 2 h 167"/>
                <a:gd name="T18" fmla="*/ 1 w 207"/>
                <a:gd name="T19" fmla="*/ 1 h 167"/>
                <a:gd name="T20" fmla="*/ 3 w 207"/>
                <a:gd name="T21" fmla="*/ 1 h 167"/>
                <a:gd name="T22" fmla="*/ 3 w 207"/>
                <a:gd name="T23" fmla="*/ 1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167"/>
                <a:gd name="T38" fmla="*/ 207 w 207"/>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167">
                  <a:moveTo>
                    <a:pt x="207" y="55"/>
                  </a:moveTo>
                  <a:lnTo>
                    <a:pt x="87" y="32"/>
                  </a:lnTo>
                  <a:lnTo>
                    <a:pt x="13" y="0"/>
                  </a:lnTo>
                  <a:lnTo>
                    <a:pt x="83" y="105"/>
                  </a:lnTo>
                  <a:lnTo>
                    <a:pt x="0" y="95"/>
                  </a:lnTo>
                  <a:lnTo>
                    <a:pt x="51" y="146"/>
                  </a:lnTo>
                  <a:lnTo>
                    <a:pt x="129" y="167"/>
                  </a:lnTo>
                  <a:lnTo>
                    <a:pt x="104" y="124"/>
                  </a:lnTo>
                  <a:lnTo>
                    <a:pt x="136" y="122"/>
                  </a:lnTo>
                  <a:lnTo>
                    <a:pt x="104" y="59"/>
                  </a:lnTo>
                  <a:lnTo>
                    <a:pt x="207" y="55"/>
                  </a:lnTo>
                  <a:close/>
                </a:path>
              </a:pathLst>
            </a:custGeom>
            <a:solidFill>
              <a:srgbClr val="000000"/>
            </a:solidFill>
            <a:ln w="9525">
              <a:noFill/>
              <a:round/>
              <a:headEnd/>
              <a:tailEnd/>
            </a:ln>
          </p:spPr>
          <p:txBody>
            <a:bodyPr/>
            <a:lstStyle/>
            <a:p>
              <a:endParaRPr lang="id-ID"/>
            </a:p>
          </p:txBody>
        </p:sp>
        <p:sp>
          <p:nvSpPr>
            <p:cNvPr id="19566" name="Freeform 108"/>
            <p:cNvSpPr>
              <a:spLocks/>
            </p:cNvSpPr>
            <p:nvPr/>
          </p:nvSpPr>
          <p:spPr bwMode="auto">
            <a:xfrm>
              <a:off x="1958" y="2005"/>
              <a:ext cx="396" cy="847"/>
            </a:xfrm>
            <a:custGeom>
              <a:avLst/>
              <a:gdLst>
                <a:gd name="T0" fmla="*/ 9 w 793"/>
                <a:gd name="T1" fmla="*/ 1 h 1696"/>
                <a:gd name="T2" fmla="*/ 6 w 793"/>
                <a:gd name="T3" fmla="*/ 1 h 1696"/>
                <a:gd name="T4" fmla="*/ 5 w 793"/>
                <a:gd name="T5" fmla="*/ 3 h 1696"/>
                <a:gd name="T6" fmla="*/ 6 w 793"/>
                <a:gd name="T7" fmla="*/ 3 h 1696"/>
                <a:gd name="T8" fmla="*/ 5 w 793"/>
                <a:gd name="T9" fmla="*/ 4 h 1696"/>
                <a:gd name="T10" fmla="*/ 5 w 793"/>
                <a:gd name="T11" fmla="*/ 6 h 1696"/>
                <a:gd name="T12" fmla="*/ 6 w 793"/>
                <a:gd name="T13" fmla="*/ 6 h 1696"/>
                <a:gd name="T14" fmla="*/ 6 w 793"/>
                <a:gd name="T15" fmla="*/ 8 h 1696"/>
                <a:gd name="T16" fmla="*/ 4 w 793"/>
                <a:gd name="T17" fmla="*/ 6 h 1696"/>
                <a:gd name="T18" fmla="*/ 3 w 793"/>
                <a:gd name="T19" fmla="*/ 5 h 1696"/>
                <a:gd name="T20" fmla="*/ 4 w 793"/>
                <a:gd name="T21" fmla="*/ 7 h 1696"/>
                <a:gd name="T22" fmla="*/ 5 w 793"/>
                <a:gd name="T23" fmla="*/ 9 h 1696"/>
                <a:gd name="T24" fmla="*/ 4 w 793"/>
                <a:gd name="T25" fmla="*/ 9 h 1696"/>
                <a:gd name="T26" fmla="*/ 5 w 793"/>
                <a:gd name="T27" fmla="*/ 11 h 1696"/>
                <a:gd name="T28" fmla="*/ 6 w 793"/>
                <a:gd name="T29" fmla="*/ 11 h 1696"/>
                <a:gd name="T30" fmla="*/ 6 w 793"/>
                <a:gd name="T31" fmla="*/ 9 h 1696"/>
                <a:gd name="T32" fmla="*/ 7 w 793"/>
                <a:gd name="T33" fmla="*/ 10 h 1696"/>
                <a:gd name="T34" fmla="*/ 7 w 793"/>
                <a:gd name="T35" fmla="*/ 12 h 1696"/>
                <a:gd name="T36" fmla="*/ 8 w 793"/>
                <a:gd name="T37" fmla="*/ 14 h 1696"/>
                <a:gd name="T38" fmla="*/ 8 w 793"/>
                <a:gd name="T39" fmla="*/ 16 h 1696"/>
                <a:gd name="T40" fmla="*/ 9 w 793"/>
                <a:gd name="T41" fmla="*/ 18 h 1696"/>
                <a:gd name="T42" fmla="*/ 10 w 793"/>
                <a:gd name="T43" fmla="*/ 19 h 1696"/>
                <a:gd name="T44" fmla="*/ 9 w 793"/>
                <a:gd name="T45" fmla="*/ 19 h 1696"/>
                <a:gd name="T46" fmla="*/ 9 w 793"/>
                <a:gd name="T47" fmla="*/ 21 h 1696"/>
                <a:gd name="T48" fmla="*/ 9 w 793"/>
                <a:gd name="T49" fmla="*/ 21 h 1696"/>
                <a:gd name="T50" fmla="*/ 10 w 793"/>
                <a:gd name="T51" fmla="*/ 23 h 1696"/>
                <a:gd name="T52" fmla="*/ 12 w 793"/>
                <a:gd name="T53" fmla="*/ 26 h 1696"/>
                <a:gd name="T54" fmla="*/ 11 w 793"/>
                <a:gd name="T55" fmla="*/ 25 h 1696"/>
                <a:gd name="T56" fmla="*/ 10 w 793"/>
                <a:gd name="T57" fmla="*/ 23 h 1696"/>
                <a:gd name="T58" fmla="*/ 8 w 793"/>
                <a:gd name="T59" fmla="*/ 20 h 1696"/>
                <a:gd name="T60" fmla="*/ 7 w 793"/>
                <a:gd name="T61" fmla="*/ 20 h 1696"/>
                <a:gd name="T62" fmla="*/ 7 w 793"/>
                <a:gd name="T63" fmla="*/ 19 h 1696"/>
                <a:gd name="T64" fmla="*/ 7 w 793"/>
                <a:gd name="T65" fmla="*/ 19 h 1696"/>
                <a:gd name="T66" fmla="*/ 7 w 793"/>
                <a:gd name="T67" fmla="*/ 15 h 1696"/>
                <a:gd name="T68" fmla="*/ 6 w 793"/>
                <a:gd name="T69" fmla="*/ 16 h 1696"/>
                <a:gd name="T70" fmla="*/ 7 w 793"/>
                <a:gd name="T71" fmla="*/ 14 h 1696"/>
                <a:gd name="T72" fmla="*/ 5 w 793"/>
                <a:gd name="T73" fmla="*/ 12 h 1696"/>
                <a:gd name="T74" fmla="*/ 2 w 793"/>
                <a:gd name="T75" fmla="*/ 11 h 1696"/>
                <a:gd name="T76" fmla="*/ 0 w 793"/>
                <a:gd name="T77" fmla="*/ 10 h 1696"/>
                <a:gd name="T78" fmla="*/ 0 w 793"/>
                <a:gd name="T79" fmla="*/ 8 h 1696"/>
                <a:gd name="T80" fmla="*/ 0 w 793"/>
                <a:gd name="T81" fmla="*/ 7 h 1696"/>
                <a:gd name="T82" fmla="*/ 2 w 793"/>
                <a:gd name="T83" fmla="*/ 4 h 1696"/>
                <a:gd name="T84" fmla="*/ 3 w 793"/>
                <a:gd name="T85" fmla="*/ 3 h 1696"/>
                <a:gd name="T86" fmla="*/ 3 w 793"/>
                <a:gd name="T87" fmla="*/ 2 h 1696"/>
                <a:gd name="T88" fmla="*/ 5 w 793"/>
                <a:gd name="T89" fmla="*/ 1 h 1696"/>
                <a:gd name="T90" fmla="*/ 7 w 793"/>
                <a:gd name="T91" fmla="*/ 0 h 1696"/>
                <a:gd name="T92" fmla="*/ 9 w 793"/>
                <a:gd name="T93" fmla="*/ 0 h 1696"/>
                <a:gd name="T94" fmla="*/ 9 w 793"/>
                <a:gd name="T95" fmla="*/ 1 h 1696"/>
                <a:gd name="T96" fmla="*/ 9 w 793"/>
                <a:gd name="T97" fmla="*/ 1 h 1696"/>
                <a:gd name="T98" fmla="*/ 9 w 793"/>
                <a:gd name="T99" fmla="*/ 1 h 16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1696"/>
                <a:gd name="T152" fmla="*/ 793 w 793"/>
                <a:gd name="T153" fmla="*/ 1696 h 16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1696">
                  <a:moveTo>
                    <a:pt x="605" y="110"/>
                  </a:moveTo>
                  <a:lnTo>
                    <a:pt x="424" y="126"/>
                  </a:lnTo>
                  <a:lnTo>
                    <a:pt x="342" y="221"/>
                  </a:lnTo>
                  <a:lnTo>
                    <a:pt x="424" y="232"/>
                  </a:lnTo>
                  <a:lnTo>
                    <a:pt x="354" y="306"/>
                  </a:lnTo>
                  <a:lnTo>
                    <a:pt x="361" y="399"/>
                  </a:lnTo>
                  <a:lnTo>
                    <a:pt x="439" y="392"/>
                  </a:lnTo>
                  <a:lnTo>
                    <a:pt x="401" y="513"/>
                  </a:lnTo>
                  <a:lnTo>
                    <a:pt x="303" y="432"/>
                  </a:lnTo>
                  <a:lnTo>
                    <a:pt x="244" y="369"/>
                  </a:lnTo>
                  <a:lnTo>
                    <a:pt x="306" y="494"/>
                  </a:lnTo>
                  <a:lnTo>
                    <a:pt x="373" y="603"/>
                  </a:lnTo>
                  <a:lnTo>
                    <a:pt x="280" y="599"/>
                  </a:lnTo>
                  <a:lnTo>
                    <a:pt x="329" y="709"/>
                  </a:lnTo>
                  <a:lnTo>
                    <a:pt x="443" y="717"/>
                  </a:lnTo>
                  <a:lnTo>
                    <a:pt x="409" y="627"/>
                  </a:lnTo>
                  <a:lnTo>
                    <a:pt x="472" y="665"/>
                  </a:lnTo>
                  <a:lnTo>
                    <a:pt x="510" y="772"/>
                  </a:lnTo>
                  <a:lnTo>
                    <a:pt x="515" y="937"/>
                  </a:lnTo>
                  <a:lnTo>
                    <a:pt x="519" y="1057"/>
                  </a:lnTo>
                  <a:lnTo>
                    <a:pt x="620" y="1211"/>
                  </a:lnTo>
                  <a:lnTo>
                    <a:pt x="700" y="1266"/>
                  </a:lnTo>
                  <a:lnTo>
                    <a:pt x="605" y="1266"/>
                  </a:lnTo>
                  <a:lnTo>
                    <a:pt x="628" y="1367"/>
                  </a:lnTo>
                  <a:lnTo>
                    <a:pt x="586" y="1367"/>
                  </a:lnTo>
                  <a:lnTo>
                    <a:pt x="668" y="1536"/>
                  </a:lnTo>
                  <a:lnTo>
                    <a:pt x="793" y="1696"/>
                  </a:lnTo>
                  <a:lnTo>
                    <a:pt x="723" y="1646"/>
                  </a:lnTo>
                  <a:lnTo>
                    <a:pt x="649" y="1536"/>
                  </a:lnTo>
                  <a:lnTo>
                    <a:pt x="557" y="1340"/>
                  </a:lnTo>
                  <a:lnTo>
                    <a:pt x="498" y="1336"/>
                  </a:lnTo>
                  <a:lnTo>
                    <a:pt x="451" y="1234"/>
                  </a:lnTo>
                  <a:lnTo>
                    <a:pt x="510" y="1262"/>
                  </a:lnTo>
                  <a:lnTo>
                    <a:pt x="491" y="964"/>
                  </a:lnTo>
                  <a:lnTo>
                    <a:pt x="443" y="1070"/>
                  </a:lnTo>
                  <a:lnTo>
                    <a:pt x="464" y="928"/>
                  </a:lnTo>
                  <a:lnTo>
                    <a:pt x="361" y="772"/>
                  </a:lnTo>
                  <a:lnTo>
                    <a:pt x="143" y="757"/>
                  </a:lnTo>
                  <a:lnTo>
                    <a:pt x="21" y="675"/>
                  </a:lnTo>
                  <a:lnTo>
                    <a:pt x="0" y="525"/>
                  </a:lnTo>
                  <a:lnTo>
                    <a:pt x="48" y="458"/>
                  </a:lnTo>
                  <a:lnTo>
                    <a:pt x="143" y="262"/>
                  </a:lnTo>
                  <a:lnTo>
                    <a:pt x="204" y="236"/>
                  </a:lnTo>
                  <a:lnTo>
                    <a:pt x="228" y="145"/>
                  </a:lnTo>
                  <a:lnTo>
                    <a:pt x="346" y="97"/>
                  </a:lnTo>
                  <a:lnTo>
                    <a:pt x="479" y="0"/>
                  </a:lnTo>
                  <a:lnTo>
                    <a:pt x="582" y="12"/>
                  </a:lnTo>
                  <a:lnTo>
                    <a:pt x="582" y="74"/>
                  </a:lnTo>
                  <a:lnTo>
                    <a:pt x="605" y="110"/>
                  </a:lnTo>
                  <a:close/>
                </a:path>
              </a:pathLst>
            </a:custGeom>
            <a:solidFill>
              <a:srgbClr val="000000"/>
            </a:solidFill>
            <a:ln w="9525">
              <a:noFill/>
              <a:round/>
              <a:headEnd/>
              <a:tailEnd/>
            </a:ln>
          </p:spPr>
          <p:txBody>
            <a:bodyPr/>
            <a:lstStyle/>
            <a:p>
              <a:endParaRPr lang="id-ID"/>
            </a:p>
          </p:txBody>
        </p:sp>
        <p:sp>
          <p:nvSpPr>
            <p:cNvPr id="19567" name="Freeform 109"/>
            <p:cNvSpPr>
              <a:spLocks/>
            </p:cNvSpPr>
            <p:nvPr/>
          </p:nvSpPr>
          <p:spPr bwMode="auto">
            <a:xfrm>
              <a:off x="1940" y="2330"/>
              <a:ext cx="608" cy="808"/>
            </a:xfrm>
            <a:custGeom>
              <a:avLst/>
              <a:gdLst>
                <a:gd name="T0" fmla="*/ 1 w 1215"/>
                <a:gd name="T1" fmla="*/ 0 h 1618"/>
                <a:gd name="T2" fmla="*/ 1 w 1215"/>
                <a:gd name="T3" fmla="*/ 0 h 1618"/>
                <a:gd name="T4" fmla="*/ 2 w 1215"/>
                <a:gd name="T5" fmla="*/ 1 h 1618"/>
                <a:gd name="T6" fmla="*/ 0 w 1215"/>
                <a:gd name="T7" fmla="*/ 3 h 1618"/>
                <a:gd name="T8" fmla="*/ 1 w 1215"/>
                <a:gd name="T9" fmla="*/ 5 h 1618"/>
                <a:gd name="T10" fmla="*/ 3 w 1215"/>
                <a:gd name="T11" fmla="*/ 7 h 1618"/>
                <a:gd name="T12" fmla="*/ 4 w 1215"/>
                <a:gd name="T13" fmla="*/ 9 h 1618"/>
                <a:gd name="T14" fmla="*/ 8 w 1215"/>
                <a:gd name="T15" fmla="*/ 10 h 1618"/>
                <a:gd name="T16" fmla="*/ 9 w 1215"/>
                <a:gd name="T17" fmla="*/ 11 h 1618"/>
                <a:gd name="T18" fmla="*/ 11 w 1215"/>
                <a:gd name="T19" fmla="*/ 14 h 1618"/>
                <a:gd name="T20" fmla="*/ 14 w 1215"/>
                <a:gd name="T21" fmla="*/ 16 h 1618"/>
                <a:gd name="T22" fmla="*/ 16 w 1215"/>
                <a:gd name="T23" fmla="*/ 19 h 1618"/>
                <a:gd name="T24" fmla="*/ 19 w 1215"/>
                <a:gd name="T25" fmla="*/ 21 h 1618"/>
                <a:gd name="T26" fmla="*/ 19 w 1215"/>
                <a:gd name="T27" fmla="*/ 22 h 1618"/>
                <a:gd name="T28" fmla="*/ 18 w 1215"/>
                <a:gd name="T29" fmla="*/ 25 h 1618"/>
                <a:gd name="T30" fmla="*/ 18 w 1215"/>
                <a:gd name="T31" fmla="*/ 25 h 1618"/>
                <a:gd name="T32" fmla="*/ 19 w 1215"/>
                <a:gd name="T33" fmla="*/ 22 h 1618"/>
                <a:gd name="T34" fmla="*/ 19 w 1215"/>
                <a:gd name="T35" fmla="*/ 20 h 1618"/>
                <a:gd name="T36" fmla="*/ 18 w 1215"/>
                <a:gd name="T37" fmla="*/ 19 h 1618"/>
                <a:gd name="T38" fmla="*/ 15 w 1215"/>
                <a:gd name="T39" fmla="*/ 16 h 1618"/>
                <a:gd name="T40" fmla="*/ 11 w 1215"/>
                <a:gd name="T41" fmla="*/ 14 h 1618"/>
                <a:gd name="T42" fmla="*/ 9 w 1215"/>
                <a:gd name="T43" fmla="*/ 11 h 1618"/>
                <a:gd name="T44" fmla="*/ 9 w 1215"/>
                <a:gd name="T45" fmla="*/ 10 h 1618"/>
                <a:gd name="T46" fmla="*/ 8 w 1215"/>
                <a:gd name="T47" fmla="*/ 8 h 1618"/>
                <a:gd name="T48" fmla="*/ 7 w 1215"/>
                <a:gd name="T49" fmla="*/ 6 h 1618"/>
                <a:gd name="T50" fmla="*/ 7 w 1215"/>
                <a:gd name="T51" fmla="*/ 8 h 1618"/>
                <a:gd name="T52" fmla="*/ 7 w 1215"/>
                <a:gd name="T53" fmla="*/ 9 h 1618"/>
                <a:gd name="T54" fmla="*/ 6 w 1215"/>
                <a:gd name="T55" fmla="*/ 7 h 1618"/>
                <a:gd name="T56" fmla="*/ 5 w 1215"/>
                <a:gd name="T57" fmla="*/ 7 h 1618"/>
                <a:gd name="T58" fmla="*/ 6 w 1215"/>
                <a:gd name="T59" fmla="*/ 6 h 1618"/>
                <a:gd name="T60" fmla="*/ 5 w 1215"/>
                <a:gd name="T61" fmla="*/ 5 h 1618"/>
                <a:gd name="T62" fmla="*/ 7 w 1215"/>
                <a:gd name="T63" fmla="*/ 5 h 1618"/>
                <a:gd name="T64" fmla="*/ 6 w 1215"/>
                <a:gd name="T65" fmla="*/ 6 h 1618"/>
                <a:gd name="T66" fmla="*/ 8 w 1215"/>
                <a:gd name="T67" fmla="*/ 6 h 1618"/>
                <a:gd name="T68" fmla="*/ 8 w 1215"/>
                <a:gd name="T69" fmla="*/ 4 h 1618"/>
                <a:gd name="T70" fmla="*/ 6 w 1215"/>
                <a:gd name="T71" fmla="*/ 2 h 1618"/>
                <a:gd name="T72" fmla="*/ 3 w 1215"/>
                <a:gd name="T73" fmla="*/ 2 h 1618"/>
                <a:gd name="T74" fmla="*/ 1 w 1215"/>
                <a:gd name="T75" fmla="*/ 0 h 1618"/>
                <a:gd name="T76" fmla="*/ 1 w 1215"/>
                <a:gd name="T77" fmla="*/ 0 h 16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5"/>
                <a:gd name="T118" fmla="*/ 0 h 1618"/>
                <a:gd name="T119" fmla="*/ 1215 w 1215"/>
                <a:gd name="T120" fmla="*/ 1618 h 16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5" h="1618">
                  <a:moveTo>
                    <a:pt x="42" y="0"/>
                  </a:moveTo>
                  <a:lnTo>
                    <a:pt x="15" y="52"/>
                  </a:lnTo>
                  <a:lnTo>
                    <a:pt x="70" y="111"/>
                  </a:lnTo>
                  <a:lnTo>
                    <a:pt x="0" y="192"/>
                  </a:lnTo>
                  <a:lnTo>
                    <a:pt x="53" y="342"/>
                  </a:lnTo>
                  <a:lnTo>
                    <a:pt x="160" y="455"/>
                  </a:lnTo>
                  <a:lnTo>
                    <a:pt x="226" y="609"/>
                  </a:lnTo>
                  <a:lnTo>
                    <a:pt x="466" y="686"/>
                  </a:lnTo>
                  <a:lnTo>
                    <a:pt x="553" y="761"/>
                  </a:lnTo>
                  <a:lnTo>
                    <a:pt x="662" y="956"/>
                  </a:lnTo>
                  <a:lnTo>
                    <a:pt x="835" y="1078"/>
                  </a:lnTo>
                  <a:lnTo>
                    <a:pt x="1015" y="1234"/>
                  </a:lnTo>
                  <a:lnTo>
                    <a:pt x="1173" y="1395"/>
                  </a:lnTo>
                  <a:lnTo>
                    <a:pt x="1177" y="1466"/>
                  </a:lnTo>
                  <a:lnTo>
                    <a:pt x="1110" y="1618"/>
                  </a:lnTo>
                  <a:lnTo>
                    <a:pt x="1141" y="1618"/>
                  </a:lnTo>
                  <a:lnTo>
                    <a:pt x="1215" y="1458"/>
                  </a:lnTo>
                  <a:lnTo>
                    <a:pt x="1204" y="1344"/>
                  </a:lnTo>
                  <a:lnTo>
                    <a:pt x="1122" y="1266"/>
                  </a:lnTo>
                  <a:lnTo>
                    <a:pt x="901" y="1082"/>
                  </a:lnTo>
                  <a:lnTo>
                    <a:pt x="673" y="937"/>
                  </a:lnTo>
                  <a:lnTo>
                    <a:pt x="544" y="709"/>
                  </a:lnTo>
                  <a:lnTo>
                    <a:pt x="544" y="667"/>
                  </a:lnTo>
                  <a:lnTo>
                    <a:pt x="470" y="557"/>
                  </a:lnTo>
                  <a:lnTo>
                    <a:pt x="435" y="439"/>
                  </a:lnTo>
                  <a:lnTo>
                    <a:pt x="403" y="532"/>
                  </a:lnTo>
                  <a:lnTo>
                    <a:pt x="399" y="605"/>
                  </a:lnTo>
                  <a:lnTo>
                    <a:pt x="356" y="479"/>
                  </a:lnTo>
                  <a:lnTo>
                    <a:pt x="266" y="472"/>
                  </a:lnTo>
                  <a:lnTo>
                    <a:pt x="337" y="396"/>
                  </a:lnTo>
                  <a:lnTo>
                    <a:pt x="266" y="342"/>
                  </a:lnTo>
                  <a:lnTo>
                    <a:pt x="392" y="321"/>
                  </a:lnTo>
                  <a:lnTo>
                    <a:pt x="376" y="399"/>
                  </a:lnTo>
                  <a:lnTo>
                    <a:pt x="451" y="399"/>
                  </a:lnTo>
                  <a:lnTo>
                    <a:pt x="462" y="310"/>
                  </a:lnTo>
                  <a:lnTo>
                    <a:pt x="373" y="181"/>
                  </a:lnTo>
                  <a:lnTo>
                    <a:pt x="192" y="185"/>
                  </a:lnTo>
                  <a:lnTo>
                    <a:pt x="42" y="0"/>
                  </a:lnTo>
                  <a:close/>
                </a:path>
              </a:pathLst>
            </a:custGeom>
            <a:solidFill>
              <a:srgbClr val="000000"/>
            </a:solidFill>
            <a:ln w="9525">
              <a:noFill/>
              <a:round/>
              <a:headEnd/>
              <a:tailEnd/>
            </a:ln>
          </p:spPr>
          <p:txBody>
            <a:bodyPr/>
            <a:lstStyle/>
            <a:p>
              <a:endParaRPr lang="id-ID"/>
            </a:p>
          </p:txBody>
        </p:sp>
        <p:sp>
          <p:nvSpPr>
            <p:cNvPr id="19568" name="Freeform 110"/>
            <p:cNvSpPr>
              <a:spLocks/>
            </p:cNvSpPr>
            <p:nvPr/>
          </p:nvSpPr>
          <p:spPr bwMode="auto">
            <a:xfrm>
              <a:off x="2249" y="2638"/>
              <a:ext cx="598" cy="600"/>
            </a:xfrm>
            <a:custGeom>
              <a:avLst/>
              <a:gdLst>
                <a:gd name="T0" fmla="*/ 0 w 1196"/>
                <a:gd name="T1" fmla="*/ 1 h 1201"/>
                <a:gd name="T2" fmla="*/ 1 w 1196"/>
                <a:gd name="T3" fmla="*/ 1 h 1201"/>
                <a:gd name="T4" fmla="*/ 2 w 1196"/>
                <a:gd name="T5" fmla="*/ 3 h 1201"/>
                <a:gd name="T6" fmla="*/ 3 w 1196"/>
                <a:gd name="T7" fmla="*/ 4 h 1201"/>
                <a:gd name="T8" fmla="*/ 5 w 1196"/>
                <a:gd name="T9" fmla="*/ 5 h 1201"/>
                <a:gd name="T10" fmla="*/ 7 w 1196"/>
                <a:gd name="T11" fmla="*/ 6 h 1201"/>
                <a:gd name="T12" fmla="*/ 11 w 1196"/>
                <a:gd name="T13" fmla="*/ 8 h 1201"/>
                <a:gd name="T14" fmla="*/ 13 w 1196"/>
                <a:gd name="T15" fmla="*/ 10 h 1201"/>
                <a:gd name="T16" fmla="*/ 13 w 1196"/>
                <a:gd name="T17" fmla="*/ 11 h 1201"/>
                <a:gd name="T18" fmla="*/ 12 w 1196"/>
                <a:gd name="T19" fmla="*/ 9 h 1201"/>
                <a:gd name="T20" fmla="*/ 13 w 1196"/>
                <a:gd name="T21" fmla="*/ 10 h 1201"/>
                <a:gd name="T22" fmla="*/ 14 w 1196"/>
                <a:gd name="T23" fmla="*/ 12 h 1201"/>
                <a:gd name="T24" fmla="*/ 13 w 1196"/>
                <a:gd name="T25" fmla="*/ 14 h 1201"/>
                <a:gd name="T26" fmla="*/ 12 w 1196"/>
                <a:gd name="T27" fmla="*/ 17 h 1201"/>
                <a:gd name="T28" fmla="*/ 12 w 1196"/>
                <a:gd name="T29" fmla="*/ 18 h 1201"/>
                <a:gd name="T30" fmla="*/ 13 w 1196"/>
                <a:gd name="T31" fmla="*/ 14 h 1201"/>
                <a:gd name="T32" fmla="*/ 14 w 1196"/>
                <a:gd name="T33" fmla="*/ 11 h 1201"/>
                <a:gd name="T34" fmla="*/ 15 w 1196"/>
                <a:gd name="T35" fmla="*/ 10 h 1201"/>
                <a:gd name="T36" fmla="*/ 13 w 1196"/>
                <a:gd name="T37" fmla="*/ 8 h 1201"/>
                <a:gd name="T38" fmla="*/ 15 w 1196"/>
                <a:gd name="T39" fmla="*/ 7 h 1201"/>
                <a:gd name="T40" fmla="*/ 17 w 1196"/>
                <a:gd name="T41" fmla="*/ 6 h 1201"/>
                <a:gd name="T42" fmla="*/ 19 w 1196"/>
                <a:gd name="T43" fmla="*/ 3 h 1201"/>
                <a:gd name="T44" fmla="*/ 19 w 1196"/>
                <a:gd name="T45" fmla="*/ 0 h 1201"/>
                <a:gd name="T46" fmla="*/ 18 w 1196"/>
                <a:gd name="T47" fmla="*/ 3 h 1201"/>
                <a:gd name="T48" fmla="*/ 17 w 1196"/>
                <a:gd name="T49" fmla="*/ 6 h 1201"/>
                <a:gd name="T50" fmla="*/ 13 w 1196"/>
                <a:gd name="T51" fmla="*/ 8 h 1201"/>
                <a:gd name="T52" fmla="*/ 11 w 1196"/>
                <a:gd name="T53" fmla="*/ 8 h 1201"/>
                <a:gd name="T54" fmla="*/ 9 w 1196"/>
                <a:gd name="T55" fmla="*/ 6 h 1201"/>
                <a:gd name="T56" fmla="*/ 7 w 1196"/>
                <a:gd name="T57" fmla="*/ 5 h 1201"/>
                <a:gd name="T58" fmla="*/ 5 w 1196"/>
                <a:gd name="T59" fmla="*/ 4 h 1201"/>
                <a:gd name="T60" fmla="*/ 3 w 1196"/>
                <a:gd name="T61" fmla="*/ 3 h 1201"/>
                <a:gd name="T62" fmla="*/ 1 w 1196"/>
                <a:gd name="T63" fmla="*/ 2 h 1201"/>
                <a:gd name="T64" fmla="*/ 1 w 1196"/>
                <a:gd name="T65" fmla="*/ 1 h 1201"/>
                <a:gd name="T66" fmla="*/ 1 w 1196"/>
                <a:gd name="T67" fmla="*/ 1 h 1201"/>
                <a:gd name="T68" fmla="*/ 0 w 1196"/>
                <a:gd name="T69" fmla="*/ 1 h 1201"/>
                <a:gd name="T70" fmla="*/ 0 w 1196"/>
                <a:gd name="T71" fmla="*/ 1 h 1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6"/>
                <a:gd name="T109" fmla="*/ 0 h 1201"/>
                <a:gd name="T110" fmla="*/ 1196 w 1196"/>
                <a:gd name="T111" fmla="*/ 1201 h 1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6" h="1201">
                  <a:moveTo>
                    <a:pt x="0" y="101"/>
                  </a:moveTo>
                  <a:lnTo>
                    <a:pt x="59" y="110"/>
                  </a:lnTo>
                  <a:lnTo>
                    <a:pt x="145" y="204"/>
                  </a:lnTo>
                  <a:lnTo>
                    <a:pt x="196" y="278"/>
                  </a:lnTo>
                  <a:lnTo>
                    <a:pt x="333" y="356"/>
                  </a:lnTo>
                  <a:lnTo>
                    <a:pt x="477" y="392"/>
                  </a:lnTo>
                  <a:lnTo>
                    <a:pt x="761" y="568"/>
                  </a:lnTo>
                  <a:lnTo>
                    <a:pt x="835" y="665"/>
                  </a:lnTo>
                  <a:lnTo>
                    <a:pt x="858" y="757"/>
                  </a:lnTo>
                  <a:lnTo>
                    <a:pt x="831" y="614"/>
                  </a:lnTo>
                  <a:lnTo>
                    <a:pt x="882" y="665"/>
                  </a:lnTo>
                  <a:lnTo>
                    <a:pt x="905" y="779"/>
                  </a:lnTo>
                  <a:lnTo>
                    <a:pt x="871" y="952"/>
                  </a:lnTo>
                  <a:lnTo>
                    <a:pt x="793" y="1148"/>
                  </a:lnTo>
                  <a:lnTo>
                    <a:pt x="793" y="1201"/>
                  </a:lnTo>
                  <a:lnTo>
                    <a:pt x="890" y="956"/>
                  </a:lnTo>
                  <a:lnTo>
                    <a:pt x="930" y="743"/>
                  </a:lnTo>
                  <a:lnTo>
                    <a:pt x="968" y="654"/>
                  </a:lnTo>
                  <a:lnTo>
                    <a:pt x="871" y="561"/>
                  </a:lnTo>
                  <a:lnTo>
                    <a:pt x="972" y="498"/>
                  </a:lnTo>
                  <a:lnTo>
                    <a:pt x="1055" y="430"/>
                  </a:lnTo>
                  <a:lnTo>
                    <a:pt x="1162" y="192"/>
                  </a:lnTo>
                  <a:lnTo>
                    <a:pt x="1196" y="0"/>
                  </a:lnTo>
                  <a:lnTo>
                    <a:pt x="1148" y="204"/>
                  </a:lnTo>
                  <a:lnTo>
                    <a:pt x="1044" y="415"/>
                  </a:lnTo>
                  <a:lnTo>
                    <a:pt x="867" y="548"/>
                  </a:lnTo>
                  <a:lnTo>
                    <a:pt x="753" y="544"/>
                  </a:lnTo>
                  <a:lnTo>
                    <a:pt x="628" y="447"/>
                  </a:lnTo>
                  <a:lnTo>
                    <a:pt x="481" y="373"/>
                  </a:lnTo>
                  <a:lnTo>
                    <a:pt x="329" y="318"/>
                  </a:lnTo>
                  <a:lnTo>
                    <a:pt x="192" y="242"/>
                  </a:lnTo>
                  <a:lnTo>
                    <a:pt x="116" y="133"/>
                  </a:lnTo>
                  <a:lnTo>
                    <a:pt x="57" y="89"/>
                  </a:lnTo>
                  <a:lnTo>
                    <a:pt x="15" y="78"/>
                  </a:lnTo>
                  <a:lnTo>
                    <a:pt x="0" y="101"/>
                  </a:lnTo>
                  <a:close/>
                </a:path>
              </a:pathLst>
            </a:custGeom>
            <a:solidFill>
              <a:srgbClr val="000000"/>
            </a:solidFill>
            <a:ln w="9525">
              <a:noFill/>
              <a:round/>
              <a:headEnd/>
              <a:tailEnd/>
            </a:ln>
          </p:spPr>
          <p:txBody>
            <a:bodyPr/>
            <a:lstStyle/>
            <a:p>
              <a:endParaRPr lang="id-ID"/>
            </a:p>
          </p:txBody>
        </p:sp>
        <p:sp>
          <p:nvSpPr>
            <p:cNvPr id="19569" name="Freeform 111"/>
            <p:cNvSpPr>
              <a:spLocks/>
            </p:cNvSpPr>
            <p:nvPr/>
          </p:nvSpPr>
          <p:spPr bwMode="auto">
            <a:xfrm>
              <a:off x="2769" y="2976"/>
              <a:ext cx="39" cy="92"/>
            </a:xfrm>
            <a:custGeom>
              <a:avLst/>
              <a:gdLst>
                <a:gd name="T0" fmla="*/ 0 w 78"/>
                <a:gd name="T1" fmla="*/ 0 h 184"/>
                <a:gd name="T2" fmla="*/ 1 w 78"/>
                <a:gd name="T3" fmla="*/ 0 h 184"/>
                <a:gd name="T4" fmla="*/ 1 w 78"/>
                <a:gd name="T5" fmla="*/ 1 h 184"/>
                <a:gd name="T6" fmla="*/ 1 w 78"/>
                <a:gd name="T7" fmla="*/ 3 h 184"/>
                <a:gd name="T8" fmla="*/ 1 w 78"/>
                <a:gd name="T9" fmla="*/ 1 h 184"/>
                <a:gd name="T10" fmla="*/ 1 w 78"/>
                <a:gd name="T11" fmla="*/ 1 h 184"/>
                <a:gd name="T12" fmla="*/ 0 w 78"/>
                <a:gd name="T13" fmla="*/ 0 h 184"/>
                <a:gd name="T14" fmla="*/ 0 w 78"/>
                <a:gd name="T15" fmla="*/ 0 h 184"/>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84"/>
                <a:gd name="T26" fmla="*/ 78 w 78"/>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84">
                  <a:moveTo>
                    <a:pt x="0" y="0"/>
                  </a:moveTo>
                  <a:lnTo>
                    <a:pt x="53" y="0"/>
                  </a:lnTo>
                  <a:lnTo>
                    <a:pt x="78" y="72"/>
                  </a:lnTo>
                  <a:lnTo>
                    <a:pt x="78" y="184"/>
                  </a:lnTo>
                  <a:lnTo>
                    <a:pt x="27" y="110"/>
                  </a:lnTo>
                  <a:lnTo>
                    <a:pt x="27" y="47"/>
                  </a:lnTo>
                  <a:lnTo>
                    <a:pt x="0" y="0"/>
                  </a:lnTo>
                  <a:close/>
                </a:path>
              </a:pathLst>
            </a:custGeom>
            <a:solidFill>
              <a:srgbClr val="000000"/>
            </a:solidFill>
            <a:ln w="9525">
              <a:noFill/>
              <a:round/>
              <a:headEnd/>
              <a:tailEnd/>
            </a:ln>
          </p:spPr>
          <p:txBody>
            <a:bodyPr/>
            <a:lstStyle/>
            <a:p>
              <a:endParaRPr lang="id-ID"/>
            </a:p>
          </p:txBody>
        </p:sp>
        <p:sp>
          <p:nvSpPr>
            <p:cNvPr id="19570" name="Freeform 112"/>
            <p:cNvSpPr>
              <a:spLocks/>
            </p:cNvSpPr>
            <p:nvPr/>
          </p:nvSpPr>
          <p:spPr bwMode="auto">
            <a:xfrm>
              <a:off x="2937" y="2745"/>
              <a:ext cx="15" cy="181"/>
            </a:xfrm>
            <a:custGeom>
              <a:avLst/>
              <a:gdLst>
                <a:gd name="T0" fmla="*/ 1 w 30"/>
                <a:gd name="T1" fmla="*/ 1 h 361"/>
                <a:gd name="T2" fmla="*/ 1 w 30"/>
                <a:gd name="T3" fmla="*/ 3 h 361"/>
                <a:gd name="T4" fmla="*/ 1 w 30"/>
                <a:gd name="T5" fmla="*/ 6 h 361"/>
                <a:gd name="T6" fmla="*/ 1 w 30"/>
                <a:gd name="T7" fmla="*/ 5 h 361"/>
                <a:gd name="T8" fmla="*/ 1 w 30"/>
                <a:gd name="T9" fmla="*/ 3 h 361"/>
                <a:gd name="T10" fmla="*/ 1 w 30"/>
                <a:gd name="T11" fmla="*/ 1 h 361"/>
                <a:gd name="T12" fmla="*/ 0 w 30"/>
                <a:gd name="T13" fmla="*/ 0 h 361"/>
                <a:gd name="T14" fmla="*/ 1 w 30"/>
                <a:gd name="T15" fmla="*/ 1 h 361"/>
                <a:gd name="T16" fmla="*/ 1 w 30"/>
                <a:gd name="T17" fmla="*/ 1 h 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61"/>
                <a:gd name="T29" fmla="*/ 30 w 30"/>
                <a:gd name="T30" fmla="*/ 361 h 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61">
                  <a:moveTo>
                    <a:pt x="11" y="51"/>
                  </a:moveTo>
                  <a:lnTo>
                    <a:pt x="15" y="158"/>
                  </a:lnTo>
                  <a:lnTo>
                    <a:pt x="15" y="361"/>
                  </a:lnTo>
                  <a:lnTo>
                    <a:pt x="30" y="317"/>
                  </a:lnTo>
                  <a:lnTo>
                    <a:pt x="30" y="158"/>
                  </a:lnTo>
                  <a:lnTo>
                    <a:pt x="30" y="51"/>
                  </a:lnTo>
                  <a:lnTo>
                    <a:pt x="0" y="0"/>
                  </a:lnTo>
                  <a:lnTo>
                    <a:pt x="11" y="51"/>
                  </a:lnTo>
                  <a:close/>
                </a:path>
              </a:pathLst>
            </a:custGeom>
            <a:solidFill>
              <a:srgbClr val="000000"/>
            </a:solidFill>
            <a:ln w="9525">
              <a:noFill/>
              <a:round/>
              <a:headEnd/>
              <a:tailEnd/>
            </a:ln>
          </p:spPr>
          <p:txBody>
            <a:bodyPr/>
            <a:lstStyle/>
            <a:p>
              <a:endParaRPr lang="id-ID"/>
            </a:p>
          </p:txBody>
        </p:sp>
        <p:sp>
          <p:nvSpPr>
            <p:cNvPr id="19571" name="Freeform 113"/>
            <p:cNvSpPr>
              <a:spLocks/>
            </p:cNvSpPr>
            <p:nvPr/>
          </p:nvSpPr>
          <p:spPr bwMode="auto">
            <a:xfrm>
              <a:off x="2894" y="2984"/>
              <a:ext cx="56" cy="376"/>
            </a:xfrm>
            <a:custGeom>
              <a:avLst/>
              <a:gdLst>
                <a:gd name="T0" fmla="*/ 2 w 112"/>
                <a:gd name="T1" fmla="*/ 0 h 751"/>
                <a:gd name="T2" fmla="*/ 2 w 112"/>
                <a:gd name="T3" fmla="*/ 3 h 751"/>
                <a:gd name="T4" fmla="*/ 1 w 112"/>
                <a:gd name="T5" fmla="*/ 6 h 751"/>
                <a:gd name="T6" fmla="*/ 1 w 112"/>
                <a:gd name="T7" fmla="*/ 9 h 751"/>
                <a:gd name="T8" fmla="*/ 0 w 112"/>
                <a:gd name="T9" fmla="*/ 12 h 751"/>
                <a:gd name="T10" fmla="*/ 1 w 112"/>
                <a:gd name="T11" fmla="*/ 10 h 751"/>
                <a:gd name="T12" fmla="*/ 1 w 112"/>
                <a:gd name="T13" fmla="*/ 9 h 751"/>
                <a:gd name="T14" fmla="*/ 1 w 112"/>
                <a:gd name="T15" fmla="*/ 10 h 751"/>
                <a:gd name="T16" fmla="*/ 2 w 112"/>
                <a:gd name="T17" fmla="*/ 9 h 751"/>
                <a:gd name="T18" fmla="*/ 2 w 112"/>
                <a:gd name="T19" fmla="*/ 7 h 751"/>
                <a:gd name="T20" fmla="*/ 2 w 112"/>
                <a:gd name="T21" fmla="*/ 6 h 751"/>
                <a:gd name="T22" fmla="*/ 2 w 112"/>
                <a:gd name="T23" fmla="*/ 4 h 751"/>
                <a:gd name="T24" fmla="*/ 2 w 112"/>
                <a:gd name="T25" fmla="*/ 1 h 751"/>
                <a:gd name="T26" fmla="*/ 2 w 112"/>
                <a:gd name="T27" fmla="*/ 0 h 751"/>
                <a:gd name="T28" fmla="*/ 2 w 112"/>
                <a:gd name="T29" fmla="*/ 0 h 7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751"/>
                <a:gd name="T47" fmla="*/ 112 w 112"/>
                <a:gd name="T48" fmla="*/ 751 h 7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751">
                  <a:moveTo>
                    <a:pt x="101" y="0"/>
                  </a:moveTo>
                  <a:lnTo>
                    <a:pt x="78" y="167"/>
                  </a:lnTo>
                  <a:lnTo>
                    <a:pt x="53" y="344"/>
                  </a:lnTo>
                  <a:lnTo>
                    <a:pt x="46" y="536"/>
                  </a:lnTo>
                  <a:lnTo>
                    <a:pt x="0" y="751"/>
                  </a:lnTo>
                  <a:lnTo>
                    <a:pt x="34" y="625"/>
                  </a:lnTo>
                  <a:lnTo>
                    <a:pt x="57" y="547"/>
                  </a:lnTo>
                  <a:lnTo>
                    <a:pt x="57" y="629"/>
                  </a:lnTo>
                  <a:lnTo>
                    <a:pt x="67" y="566"/>
                  </a:lnTo>
                  <a:lnTo>
                    <a:pt x="74" y="441"/>
                  </a:lnTo>
                  <a:lnTo>
                    <a:pt x="74" y="359"/>
                  </a:lnTo>
                  <a:lnTo>
                    <a:pt x="86" y="234"/>
                  </a:lnTo>
                  <a:lnTo>
                    <a:pt x="112" y="46"/>
                  </a:lnTo>
                  <a:lnTo>
                    <a:pt x="101" y="0"/>
                  </a:lnTo>
                  <a:close/>
                </a:path>
              </a:pathLst>
            </a:custGeom>
            <a:solidFill>
              <a:srgbClr val="000000"/>
            </a:solidFill>
            <a:ln w="9525">
              <a:noFill/>
              <a:round/>
              <a:headEnd/>
              <a:tailEnd/>
            </a:ln>
          </p:spPr>
          <p:txBody>
            <a:bodyPr/>
            <a:lstStyle/>
            <a:p>
              <a:endParaRPr lang="id-ID"/>
            </a:p>
          </p:txBody>
        </p:sp>
        <p:sp>
          <p:nvSpPr>
            <p:cNvPr id="19572" name="Freeform 114"/>
            <p:cNvSpPr>
              <a:spLocks/>
            </p:cNvSpPr>
            <p:nvPr/>
          </p:nvSpPr>
          <p:spPr bwMode="auto">
            <a:xfrm>
              <a:off x="2311" y="2833"/>
              <a:ext cx="92" cy="80"/>
            </a:xfrm>
            <a:custGeom>
              <a:avLst/>
              <a:gdLst>
                <a:gd name="T0" fmla="*/ 0 w 184"/>
                <a:gd name="T1" fmla="*/ 0 h 159"/>
                <a:gd name="T2" fmla="*/ 0 w 184"/>
                <a:gd name="T3" fmla="*/ 2 h 159"/>
                <a:gd name="T4" fmla="*/ 1 w 184"/>
                <a:gd name="T5" fmla="*/ 3 h 159"/>
                <a:gd name="T6" fmla="*/ 1 w 184"/>
                <a:gd name="T7" fmla="*/ 3 h 159"/>
                <a:gd name="T8" fmla="*/ 3 w 184"/>
                <a:gd name="T9" fmla="*/ 2 h 159"/>
                <a:gd name="T10" fmla="*/ 3 w 184"/>
                <a:gd name="T11" fmla="*/ 2 h 159"/>
                <a:gd name="T12" fmla="*/ 1 w 184"/>
                <a:gd name="T13" fmla="*/ 3 h 159"/>
                <a:gd name="T14" fmla="*/ 1 w 184"/>
                <a:gd name="T15" fmla="*/ 2 h 159"/>
                <a:gd name="T16" fmla="*/ 1 w 184"/>
                <a:gd name="T17" fmla="*/ 1 h 159"/>
                <a:gd name="T18" fmla="*/ 1 w 184"/>
                <a:gd name="T19" fmla="*/ 1 h 159"/>
                <a:gd name="T20" fmla="*/ 0 w 184"/>
                <a:gd name="T21" fmla="*/ 0 h 159"/>
                <a:gd name="T22" fmla="*/ 0 w 184"/>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59"/>
                <a:gd name="T38" fmla="*/ 184 w 184"/>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59">
                  <a:moveTo>
                    <a:pt x="0" y="0"/>
                  </a:moveTo>
                  <a:lnTo>
                    <a:pt x="0" y="85"/>
                  </a:lnTo>
                  <a:lnTo>
                    <a:pt x="49" y="152"/>
                  </a:lnTo>
                  <a:lnTo>
                    <a:pt x="104" y="159"/>
                  </a:lnTo>
                  <a:lnTo>
                    <a:pt x="184" y="121"/>
                  </a:lnTo>
                  <a:lnTo>
                    <a:pt x="148" y="110"/>
                  </a:lnTo>
                  <a:lnTo>
                    <a:pt x="85" y="129"/>
                  </a:lnTo>
                  <a:lnTo>
                    <a:pt x="34" y="93"/>
                  </a:lnTo>
                  <a:lnTo>
                    <a:pt x="22" y="51"/>
                  </a:lnTo>
                  <a:lnTo>
                    <a:pt x="38" y="11"/>
                  </a:lnTo>
                  <a:lnTo>
                    <a:pt x="0" y="0"/>
                  </a:lnTo>
                  <a:close/>
                </a:path>
              </a:pathLst>
            </a:custGeom>
            <a:solidFill>
              <a:srgbClr val="000000"/>
            </a:solidFill>
            <a:ln w="9525">
              <a:noFill/>
              <a:round/>
              <a:headEnd/>
              <a:tailEnd/>
            </a:ln>
          </p:spPr>
          <p:txBody>
            <a:bodyPr/>
            <a:lstStyle/>
            <a:p>
              <a:endParaRPr lang="id-ID"/>
            </a:p>
          </p:txBody>
        </p:sp>
        <p:sp>
          <p:nvSpPr>
            <p:cNvPr id="19573" name="Freeform 115"/>
            <p:cNvSpPr>
              <a:spLocks/>
            </p:cNvSpPr>
            <p:nvPr/>
          </p:nvSpPr>
          <p:spPr bwMode="auto">
            <a:xfrm>
              <a:off x="2288" y="2822"/>
              <a:ext cx="133" cy="121"/>
            </a:xfrm>
            <a:custGeom>
              <a:avLst/>
              <a:gdLst>
                <a:gd name="T0" fmla="*/ 1 w 266"/>
                <a:gd name="T1" fmla="*/ 0 h 241"/>
                <a:gd name="T2" fmla="*/ 0 w 266"/>
                <a:gd name="T3" fmla="*/ 2 h 241"/>
                <a:gd name="T4" fmla="*/ 1 w 266"/>
                <a:gd name="T5" fmla="*/ 3 h 241"/>
                <a:gd name="T6" fmla="*/ 1 w 266"/>
                <a:gd name="T7" fmla="*/ 4 h 241"/>
                <a:gd name="T8" fmla="*/ 3 w 266"/>
                <a:gd name="T9" fmla="*/ 4 h 241"/>
                <a:gd name="T10" fmla="*/ 4 w 266"/>
                <a:gd name="T11" fmla="*/ 3 h 241"/>
                <a:gd name="T12" fmla="*/ 3 w 266"/>
                <a:gd name="T13" fmla="*/ 3 h 241"/>
                <a:gd name="T14" fmla="*/ 3 w 266"/>
                <a:gd name="T15" fmla="*/ 4 h 241"/>
                <a:gd name="T16" fmla="*/ 1 w 266"/>
                <a:gd name="T17" fmla="*/ 4 h 241"/>
                <a:gd name="T18" fmla="*/ 1 w 266"/>
                <a:gd name="T19" fmla="*/ 3 h 241"/>
                <a:gd name="T20" fmla="*/ 1 w 266"/>
                <a:gd name="T21" fmla="*/ 2 h 241"/>
                <a:gd name="T22" fmla="*/ 1 w 266"/>
                <a:gd name="T23" fmla="*/ 1 h 241"/>
                <a:gd name="T24" fmla="*/ 1 w 266"/>
                <a:gd name="T25" fmla="*/ 1 h 241"/>
                <a:gd name="T26" fmla="*/ 1 w 266"/>
                <a:gd name="T27" fmla="*/ 1 h 241"/>
                <a:gd name="T28" fmla="*/ 1 w 266"/>
                <a:gd name="T29" fmla="*/ 0 h 241"/>
                <a:gd name="T30" fmla="*/ 1 w 266"/>
                <a:gd name="T31" fmla="*/ 0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6"/>
                <a:gd name="T49" fmla="*/ 0 h 241"/>
                <a:gd name="T50" fmla="*/ 266 w 266"/>
                <a:gd name="T51" fmla="*/ 241 h 2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6" h="241">
                  <a:moveTo>
                    <a:pt x="15" y="0"/>
                  </a:moveTo>
                  <a:lnTo>
                    <a:pt x="0" y="74"/>
                  </a:lnTo>
                  <a:lnTo>
                    <a:pt x="27" y="175"/>
                  </a:lnTo>
                  <a:lnTo>
                    <a:pt x="103" y="241"/>
                  </a:lnTo>
                  <a:lnTo>
                    <a:pt x="200" y="230"/>
                  </a:lnTo>
                  <a:lnTo>
                    <a:pt x="266" y="175"/>
                  </a:lnTo>
                  <a:lnTo>
                    <a:pt x="236" y="163"/>
                  </a:lnTo>
                  <a:lnTo>
                    <a:pt x="192" y="207"/>
                  </a:lnTo>
                  <a:lnTo>
                    <a:pt x="114" y="215"/>
                  </a:lnTo>
                  <a:lnTo>
                    <a:pt x="46" y="167"/>
                  </a:lnTo>
                  <a:lnTo>
                    <a:pt x="23" y="93"/>
                  </a:lnTo>
                  <a:lnTo>
                    <a:pt x="27" y="57"/>
                  </a:lnTo>
                  <a:lnTo>
                    <a:pt x="67" y="49"/>
                  </a:lnTo>
                  <a:lnTo>
                    <a:pt x="67" y="23"/>
                  </a:lnTo>
                  <a:lnTo>
                    <a:pt x="15" y="0"/>
                  </a:lnTo>
                  <a:close/>
                </a:path>
              </a:pathLst>
            </a:custGeom>
            <a:solidFill>
              <a:srgbClr val="000000"/>
            </a:solidFill>
            <a:ln w="9525">
              <a:noFill/>
              <a:round/>
              <a:headEnd/>
              <a:tailEnd/>
            </a:ln>
          </p:spPr>
          <p:txBody>
            <a:bodyPr/>
            <a:lstStyle/>
            <a:p>
              <a:endParaRPr lang="id-ID"/>
            </a:p>
          </p:txBody>
        </p:sp>
        <p:sp>
          <p:nvSpPr>
            <p:cNvPr id="19574" name="Freeform 116"/>
            <p:cNvSpPr>
              <a:spLocks/>
            </p:cNvSpPr>
            <p:nvPr/>
          </p:nvSpPr>
          <p:spPr bwMode="auto">
            <a:xfrm>
              <a:off x="2847" y="2592"/>
              <a:ext cx="227" cy="815"/>
            </a:xfrm>
            <a:custGeom>
              <a:avLst/>
              <a:gdLst>
                <a:gd name="T0" fmla="*/ 0 w 454"/>
                <a:gd name="T1" fmla="*/ 0 h 1631"/>
                <a:gd name="T2" fmla="*/ 1 w 454"/>
                <a:gd name="T3" fmla="*/ 2 h 1631"/>
                <a:gd name="T4" fmla="*/ 3 w 454"/>
                <a:gd name="T5" fmla="*/ 2 h 1631"/>
                <a:gd name="T6" fmla="*/ 5 w 454"/>
                <a:gd name="T7" fmla="*/ 5 h 1631"/>
                <a:gd name="T8" fmla="*/ 6 w 454"/>
                <a:gd name="T9" fmla="*/ 6 h 1631"/>
                <a:gd name="T10" fmla="*/ 7 w 454"/>
                <a:gd name="T11" fmla="*/ 6 h 1631"/>
                <a:gd name="T12" fmla="*/ 6 w 454"/>
                <a:gd name="T13" fmla="*/ 6 h 1631"/>
                <a:gd name="T14" fmla="*/ 6 w 454"/>
                <a:gd name="T15" fmla="*/ 11 h 1631"/>
                <a:gd name="T16" fmla="*/ 5 w 454"/>
                <a:gd name="T17" fmla="*/ 20 h 1631"/>
                <a:gd name="T18" fmla="*/ 3 w 454"/>
                <a:gd name="T19" fmla="*/ 23 h 1631"/>
                <a:gd name="T20" fmla="*/ 2 w 454"/>
                <a:gd name="T21" fmla="*/ 25 h 1631"/>
                <a:gd name="T22" fmla="*/ 2 w 454"/>
                <a:gd name="T23" fmla="*/ 24 h 1631"/>
                <a:gd name="T24" fmla="*/ 4 w 454"/>
                <a:gd name="T25" fmla="*/ 22 h 1631"/>
                <a:gd name="T26" fmla="*/ 5 w 454"/>
                <a:gd name="T27" fmla="*/ 18 h 1631"/>
                <a:gd name="T28" fmla="*/ 5 w 454"/>
                <a:gd name="T29" fmla="*/ 11 h 1631"/>
                <a:gd name="T30" fmla="*/ 5 w 454"/>
                <a:gd name="T31" fmla="*/ 7 h 1631"/>
                <a:gd name="T32" fmla="*/ 4 w 454"/>
                <a:gd name="T33" fmla="*/ 6 h 1631"/>
                <a:gd name="T34" fmla="*/ 2 w 454"/>
                <a:gd name="T35" fmla="*/ 4 h 1631"/>
                <a:gd name="T36" fmla="*/ 1 w 454"/>
                <a:gd name="T37" fmla="*/ 2 h 1631"/>
                <a:gd name="T38" fmla="*/ 0 w 454"/>
                <a:gd name="T39" fmla="*/ 1 h 1631"/>
                <a:gd name="T40" fmla="*/ 0 w 454"/>
                <a:gd name="T41" fmla="*/ 0 h 1631"/>
                <a:gd name="T42" fmla="*/ 0 w 454"/>
                <a:gd name="T43" fmla="*/ 0 h 16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1631"/>
                <a:gd name="T68" fmla="*/ 454 w 454"/>
                <a:gd name="T69" fmla="*/ 1631 h 16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1631">
                  <a:moveTo>
                    <a:pt x="0" y="0"/>
                  </a:moveTo>
                  <a:lnTo>
                    <a:pt x="27" y="161"/>
                  </a:lnTo>
                  <a:lnTo>
                    <a:pt x="137" y="180"/>
                  </a:lnTo>
                  <a:lnTo>
                    <a:pt x="291" y="329"/>
                  </a:lnTo>
                  <a:lnTo>
                    <a:pt x="342" y="401"/>
                  </a:lnTo>
                  <a:lnTo>
                    <a:pt x="454" y="431"/>
                  </a:lnTo>
                  <a:lnTo>
                    <a:pt x="346" y="443"/>
                  </a:lnTo>
                  <a:lnTo>
                    <a:pt x="342" y="730"/>
                  </a:lnTo>
                  <a:lnTo>
                    <a:pt x="283" y="1285"/>
                  </a:lnTo>
                  <a:lnTo>
                    <a:pt x="184" y="1524"/>
                  </a:lnTo>
                  <a:lnTo>
                    <a:pt x="107" y="1631"/>
                  </a:lnTo>
                  <a:lnTo>
                    <a:pt x="118" y="1572"/>
                  </a:lnTo>
                  <a:lnTo>
                    <a:pt x="200" y="1414"/>
                  </a:lnTo>
                  <a:lnTo>
                    <a:pt x="266" y="1188"/>
                  </a:lnTo>
                  <a:lnTo>
                    <a:pt x="310" y="722"/>
                  </a:lnTo>
                  <a:lnTo>
                    <a:pt x="306" y="450"/>
                  </a:lnTo>
                  <a:lnTo>
                    <a:pt x="255" y="401"/>
                  </a:lnTo>
                  <a:lnTo>
                    <a:pt x="99" y="283"/>
                  </a:lnTo>
                  <a:lnTo>
                    <a:pt x="8" y="165"/>
                  </a:lnTo>
                  <a:lnTo>
                    <a:pt x="0" y="110"/>
                  </a:lnTo>
                  <a:lnTo>
                    <a:pt x="0" y="0"/>
                  </a:lnTo>
                  <a:close/>
                </a:path>
              </a:pathLst>
            </a:custGeom>
            <a:solidFill>
              <a:srgbClr val="000000"/>
            </a:solidFill>
            <a:ln w="9525">
              <a:noFill/>
              <a:round/>
              <a:headEnd/>
              <a:tailEnd/>
            </a:ln>
          </p:spPr>
          <p:txBody>
            <a:bodyPr/>
            <a:lstStyle/>
            <a:p>
              <a:endParaRPr lang="id-ID"/>
            </a:p>
          </p:txBody>
        </p:sp>
        <p:sp>
          <p:nvSpPr>
            <p:cNvPr id="19575" name="Freeform 117"/>
            <p:cNvSpPr>
              <a:spLocks/>
            </p:cNvSpPr>
            <p:nvPr/>
          </p:nvSpPr>
          <p:spPr bwMode="auto">
            <a:xfrm>
              <a:off x="2468" y="3171"/>
              <a:ext cx="169" cy="125"/>
            </a:xfrm>
            <a:custGeom>
              <a:avLst/>
              <a:gdLst>
                <a:gd name="T0" fmla="*/ 0 w 339"/>
                <a:gd name="T1" fmla="*/ 0 h 251"/>
                <a:gd name="T2" fmla="*/ 0 w 339"/>
                <a:gd name="T3" fmla="*/ 0 h 251"/>
                <a:gd name="T4" fmla="*/ 3 w 339"/>
                <a:gd name="T5" fmla="*/ 1 h 251"/>
                <a:gd name="T6" fmla="*/ 4 w 339"/>
                <a:gd name="T7" fmla="*/ 2 h 251"/>
                <a:gd name="T8" fmla="*/ 5 w 339"/>
                <a:gd name="T9" fmla="*/ 3 h 251"/>
                <a:gd name="T10" fmla="*/ 5 w 339"/>
                <a:gd name="T11" fmla="*/ 3 h 251"/>
                <a:gd name="T12" fmla="*/ 4 w 339"/>
                <a:gd name="T13" fmla="*/ 3 h 251"/>
                <a:gd name="T14" fmla="*/ 4 w 339"/>
                <a:gd name="T15" fmla="*/ 3 h 251"/>
                <a:gd name="T16" fmla="*/ 4 w 339"/>
                <a:gd name="T17" fmla="*/ 2 h 251"/>
                <a:gd name="T18" fmla="*/ 2 w 339"/>
                <a:gd name="T19" fmla="*/ 1 h 251"/>
                <a:gd name="T20" fmla="*/ 0 w 339"/>
                <a:gd name="T21" fmla="*/ 0 h 251"/>
                <a:gd name="T22" fmla="*/ 0 w 339"/>
                <a:gd name="T23" fmla="*/ 0 h 251"/>
                <a:gd name="T24" fmla="*/ 0 w 339"/>
                <a:gd name="T25" fmla="*/ 0 h 251"/>
                <a:gd name="T26" fmla="*/ 0 w 339"/>
                <a:gd name="T27" fmla="*/ 0 h 2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9"/>
                <a:gd name="T43" fmla="*/ 0 h 251"/>
                <a:gd name="T44" fmla="*/ 339 w 339"/>
                <a:gd name="T45" fmla="*/ 251 h 2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9" h="251">
                  <a:moveTo>
                    <a:pt x="0" y="0"/>
                  </a:moveTo>
                  <a:lnTo>
                    <a:pt x="63" y="12"/>
                  </a:lnTo>
                  <a:lnTo>
                    <a:pt x="202" y="75"/>
                  </a:lnTo>
                  <a:lnTo>
                    <a:pt x="289" y="147"/>
                  </a:lnTo>
                  <a:lnTo>
                    <a:pt x="339" y="210"/>
                  </a:lnTo>
                  <a:lnTo>
                    <a:pt x="339" y="244"/>
                  </a:lnTo>
                  <a:lnTo>
                    <a:pt x="314" y="251"/>
                  </a:lnTo>
                  <a:lnTo>
                    <a:pt x="314" y="210"/>
                  </a:lnTo>
                  <a:lnTo>
                    <a:pt x="265" y="143"/>
                  </a:lnTo>
                  <a:lnTo>
                    <a:pt x="171" y="75"/>
                  </a:lnTo>
                  <a:lnTo>
                    <a:pt x="50" y="25"/>
                  </a:lnTo>
                  <a:lnTo>
                    <a:pt x="4" y="25"/>
                  </a:lnTo>
                  <a:lnTo>
                    <a:pt x="0" y="0"/>
                  </a:lnTo>
                  <a:close/>
                </a:path>
              </a:pathLst>
            </a:custGeom>
            <a:solidFill>
              <a:srgbClr val="000000"/>
            </a:solidFill>
            <a:ln w="9525">
              <a:noFill/>
              <a:round/>
              <a:headEnd/>
              <a:tailEnd/>
            </a:ln>
          </p:spPr>
          <p:txBody>
            <a:bodyPr/>
            <a:lstStyle/>
            <a:p>
              <a:endParaRPr lang="id-ID"/>
            </a:p>
          </p:txBody>
        </p:sp>
        <p:sp>
          <p:nvSpPr>
            <p:cNvPr id="19576" name="Freeform 118"/>
            <p:cNvSpPr>
              <a:spLocks/>
            </p:cNvSpPr>
            <p:nvPr/>
          </p:nvSpPr>
          <p:spPr bwMode="auto">
            <a:xfrm>
              <a:off x="2447" y="3131"/>
              <a:ext cx="218" cy="150"/>
            </a:xfrm>
            <a:custGeom>
              <a:avLst/>
              <a:gdLst>
                <a:gd name="T0" fmla="*/ 1 w 436"/>
                <a:gd name="T1" fmla="*/ 1 h 300"/>
                <a:gd name="T2" fmla="*/ 1 w 436"/>
                <a:gd name="T3" fmla="*/ 1 h 300"/>
                <a:gd name="T4" fmla="*/ 1 w 436"/>
                <a:gd name="T5" fmla="*/ 1 h 300"/>
                <a:gd name="T6" fmla="*/ 2 w 436"/>
                <a:gd name="T7" fmla="*/ 1 h 300"/>
                <a:gd name="T8" fmla="*/ 3 w 436"/>
                <a:gd name="T9" fmla="*/ 1 h 300"/>
                <a:gd name="T10" fmla="*/ 5 w 436"/>
                <a:gd name="T11" fmla="*/ 1 h 300"/>
                <a:gd name="T12" fmla="*/ 6 w 436"/>
                <a:gd name="T13" fmla="*/ 2 h 300"/>
                <a:gd name="T14" fmla="*/ 7 w 436"/>
                <a:gd name="T15" fmla="*/ 3 h 300"/>
                <a:gd name="T16" fmla="*/ 7 w 436"/>
                <a:gd name="T17" fmla="*/ 5 h 300"/>
                <a:gd name="T18" fmla="*/ 7 w 436"/>
                <a:gd name="T19" fmla="*/ 3 h 300"/>
                <a:gd name="T20" fmla="*/ 7 w 436"/>
                <a:gd name="T21" fmla="*/ 2 h 300"/>
                <a:gd name="T22" fmla="*/ 6 w 436"/>
                <a:gd name="T23" fmla="*/ 1 h 300"/>
                <a:gd name="T24" fmla="*/ 3 w 436"/>
                <a:gd name="T25" fmla="*/ 1 h 300"/>
                <a:gd name="T26" fmla="*/ 3 w 436"/>
                <a:gd name="T27" fmla="*/ 1 h 300"/>
                <a:gd name="T28" fmla="*/ 2 w 436"/>
                <a:gd name="T29" fmla="*/ 0 h 300"/>
                <a:gd name="T30" fmla="*/ 1 w 436"/>
                <a:gd name="T31" fmla="*/ 1 h 300"/>
                <a:gd name="T32" fmla="*/ 0 w 436"/>
                <a:gd name="T33" fmla="*/ 1 h 300"/>
                <a:gd name="T34" fmla="*/ 1 w 436"/>
                <a:gd name="T35" fmla="*/ 1 h 300"/>
                <a:gd name="T36" fmla="*/ 1 w 436"/>
                <a:gd name="T37" fmla="*/ 1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6"/>
                <a:gd name="T58" fmla="*/ 0 h 300"/>
                <a:gd name="T59" fmla="*/ 436 w 436"/>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6" h="300">
                  <a:moveTo>
                    <a:pt x="29" y="112"/>
                  </a:moveTo>
                  <a:lnTo>
                    <a:pt x="18" y="83"/>
                  </a:lnTo>
                  <a:lnTo>
                    <a:pt x="18" y="62"/>
                  </a:lnTo>
                  <a:lnTo>
                    <a:pt x="73" y="7"/>
                  </a:lnTo>
                  <a:lnTo>
                    <a:pt x="156" y="21"/>
                  </a:lnTo>
                  <a:lnTo>
                    <a:pt x="289" y="87"/>
                  </a:lnTo>
                  <a:lnTo>
                    <a:pt x="369" y="154"/>
                  </a:lnTo>
                  <a:lnTo>
                    <a:pt x="411" y="216"/>
                  </a:lnTo>
                  <a:lnTo>
                    <a:pt x="394" y="300"/>
                  </a:lnTo>
                  <a:lnTo>
                    <a:pt x="436" y="233"/>
                  </a:lnTo>
                  <a:lnTo>
                    <a:pt x="415" y="180"/>
                  </a:lnTo>
                  <a:lnTo>
                    <a:pt x="352" y="108"/>
                  </a:lnTo>
                  <a:lnTo>
                    <a:pt x="255" y="45"/>
                  </a:lnTo>
                  <a:lnTo>
                    <a:pt x="172" y="7"/>
                  </a:lnTo>
                  <a:lnTo>
                    <a:pt x="101" y="0"/>
                  </a:lnTo>
                  <a:lnTo>
                    <a:pt x="46" y="3"/>
                  </a:lnTo>
                  <a:lnTo>
                    <a:pt x="0" y="62"/>
                  </a:lnTo>
                  <a:lnTo>
                    <a:pt x="29" y="112"/>
                  </a:lnTo>
                  <a:close/>
                </a:path>
              </a:pathLst>
            </a:custGeom>
            <a:solidFill>
              <a:srgbClr val="000000"/>
            </a:solidFill>
            <a:ln w="9525">
              <a:noFill/>
              <a:round/>
              <a:headEnd/>
              <a:tailEnd/>
            </a:ln>
          </p:spPr>
          <p:txBody>
            <a:bodyPr/>
            <a:lstStyle/>
            <a:p>
              <a:endParaRPr lang="id-ID"/>
            </a:p>
          </p:txBody>
        </p:sp>
        <p:sp>
          <p:nvSpPr>
            <p:cNvPr id="19577" name="Freeform 119"/>
            <p:cNvSpPr>
              <a:spLocks/>
            </p:cNvSpPr>
            <p:nvPr/>
          </p:nvSpPr>
          <p:spPr bwMode="auto">
            <a:xfrm>
              <a:off x="2073" y="3176"/>
              <a:ext cx="410" cy="518"/>
            </a:xfrm>
            <a:custGeom>
              <a:avLst/>
              <a:gdLst>
                <a:gd name="T0" fmla="*/ 12 w 822"/>
                <a:gd name="T1" fmla="*/ 0 h 1036"/>
                <a:gd name="T2" fmla="*/ 6 w 822"/>
                <a:gd name="T3" fmla="*/ 8 h 1036"/>
                <a:gd name="T4" fmla="*/ 2 w 822"/>
                <a:gd name="T5" fmla="*/ 10 h 1036"/>
                <a:gd name="T6" fmla="*/ 0 w 822"/>
                <a:gd name="T7" fmla="*/ 14 h 1036"/>
                <a:gd name="T8" fmla="*/ 0 w 822"/>
                <a:gd name="T9" fmla="*/ 16 h 1036"/>
                <a:gd name="T10" fmla="*/ 1 w 822"/>
                <a:gd name="T11" fmla="*/ 13 h 1036"/>
                <a:gd name="T12" fmla="*/ 3 w 822"/>
                <a:gd name="T13" fmla="*/ 11 h 1036"/>
                <a:gd name="T14" fmla="*/ 6 w 822"/>
                <a:gd name="T15" fmla="*/ 9 h 1036"/>
                <a:gd name="T16" fmla="*/ 9 w 822"/>
                <a:gd name="T17" fmla="*/ 4 h 1036"/>
                <a:gd name="T18" fmla="*/ 12 w 822"/>
                <a:gd name="T19" fmla="*/ 1 h 1036"/>
                <a:gd name="T20" fmla="*/ 12 w 822"/>
                <a:gd name="T21" fmla="*/ 0 h 1036"/>
                <a:gd name="T22" fmla="*/ 12 w 822"/>
                <a:gd name="T23" fmla="*/ 0 h 10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2"/>
                <a:gd name="T37" fmla="*/ 0 h 1036"/>
                <a:gd name="T38" fmla="*/ 822 w 822"/>
                <a:gd name="T39" fmla="*/ 1036 h 10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2" h="1036">
                  <a:moveTo>
                    <a:pt x="787" y="0"/>
                  </a:moveTo>
                  <a:lnTo>
                    <a:pt x="398" y="542"/>
                  </a:lnTo>
                  <a:lnTo>
                    <a:pt x="152" y="696"/>
                  </a:lnTo>
                  <a:lnTo>
                    <a:pt x="0" y="943"/>
                  </a:lnTo>
                  <a:lnTo>
                    <a:pt x="10" y="1036"/>
                  </a:lnTo>
                  <a:lnTo>
                    <a:pt x="73" y="867"/>
                  </a:lnTo>
                  <a:lnTo>
                    <a:pt x="202" y="705"/>
                  </a:lnTo>
                  <a:lnTo>
                    <a:pt x="419" y="578"/>
                  </a:lnTo>
                  <a:lnTo>
                    <a:pt x="628" y="264"/>
                  </a:lnTo>
                  <a:lnTo>
                    <a:pt x="822" y="6"/>
                  </a:lnTo>
                  <a:lnTo>
                    <a:pt x="787" y="0"/>
                  </a:lnTo>
                  <a:close/>
                </a:path>
              </a:pathLst>
            </a:custGeom>
            <a:solidFill>
              <a:srgbClr val="000000"/>
            </a:solidFill>
            <a:ln w="9525">
              <a:noFill/>
              <a:round/>
              <a:headEnd/>
              <a:tailEnd/>
            </a:ln>
          </p:spPr>
          <p:txBody>
            <a:bodyPr/>
            <a:lstStyle/>
            <a:p>
              <a:endParaRPr lang="id-ID"/>
            </a:p>
          </p:txBody>
        </p:sp>
        <p:sp>
          <p:nvSpPr>
            <p:cNvPr id="19578" name="Freeform 120"/>
            <p:cNvSpPr>
              <a:spLocks/>
            </p:cNvSpPr>
            <p:nvPr/>
          </p:nvSpPr>
          <p:spPr bwMode="auto">
            <a:xfrm>
              <a:off x="2250" y="3271"/>
              <a:ext cx="382" cy="664"/>
            </a:xfrm>
            <a:custGeom>
              <a:avLst/>
              <a:gdLst>
                <a:gd name="T0" fmla="*/ 12 w 762"/>
                <a:gd name="T1" fmla="*/ 0 h 1327"/>
                <a:gd name="T2" fmla="*/ 11 w 762"/>
                <a:gd name="T3" fmla="*/ 4 h 1327"/>
                <a:gd name="T4" fmla="*/ 9 w 762"/>
                <a:gd name="T5" fmla="*/ 10 h 1327"/>
                <a:gd name="T6" fmla="*/ 6 w 762"/>
                <a:gd name="T7" fmla="*/ 15 h 1327"/>
                <a:gd name="T8" fmla="*/ 3 w 762"/>
                <a:gd name="T9" fmla="*/ 19 h 1327"/>
                <a:gd name="T10" fmla="*/ 2 w 762"/>
                <a:gd name="T11" fmla="*/ 21 h 1327"/>
                <a:gd name="T12" fmla="*/ 0 w 762"/>
                <a:gd name="T13" fmla="*/ 21 h 1327"/>
                <a:gd name="T14" fmla="*/ 2 w 762"/>
                <a:gd name="T15" fmla="*/ 21 h 1327"/>
                <a:gd name="T16" fmla="*/ 3 w 762"/>
                <a:gd name="T17" fmla="*/ 21 h 1327"/>
                <a:gd name="T18" fmla="*/ 4 w 762"/>
                <a:gd name="T19" fmla="*/ 19 h 1327"/>
                <a:gd name="T20" fmla="*/ 6 w 762"/>
                <a:gd name="T21" fmla="*/ 16 h 1327"/>
                <a:gd name="T22" fmla="*/ 9 w 762"/>
                <a:gd name="T23" fmla="*/ 12 h 1327"/>
                <a:gd name="T24" fmla="*/ 10 w 762"/>
                <a:gd name="T25" fmla="*/ 9 h 1327"/>
                <a:gd name="T26" fmla="*/ 12 w 762"/>
                <a:gd name="T27" fmla="*/ 1 h 1327"/>
                <a:gd name="T28" fmla="*/ 12 w 762"/>
                <a:gd name="T29" fmla="*/ 0 h 1327"/>
                <a:gd name="T30" fmla="*/ 12 w 762"/>
                <a:gd name="T31" fmla="*/ 0 h 13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2"/>
                <a:gd name="T49" fmla="*/ 0 h 1327"/>
                <a:gd name="T50" fmla="*/ 762 w 762"/>
                <a:gd name="T51" fmla="*/ 1327 h 13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2" h="1327">
                  <a:moveTo>
                    <a:pt x="749" y="0"/>
                  </a:moveTo>
                  <a:lnTo>
                    <a:pt x="665" y="241"/>
                  </a:lnTo>
                  <a:lnTo>
                    <a:pt x="532" y="631"/>
                  </a:lnTo>
                  <a:lnTo>
                    <a:pt x="338" y="950"/>
                  </a:lnTo>
                  <a:lnTo>
                    <a:pt x="160" y="1159"/>
                  </a:lnTo>
                  <a:lnTo>
                    <a:pt x="101" y="1293"/>
                  </a:lnTo>
                  <a:lnTo>
                    <a:pt x="0" y="1313"/>
                  </a:lnTo>
                  <a:lnTo>
                    <a:pt x="93" y="1327"/>
                  </a:lnTo>
                  <a:lnTo>
                    <a:pt x="156" y="1289"/>
                  </a:lnTo>
                  <a:lnTo>
                    <a:pt x="215" y="1171"/>
                  </a:lnTo>
                  <a:lnTo>
                    <a:pt x="369" y="983"/>
                  </a:lnTo>
                  <a:lnTo>
                    <a:pt x="523" y="724"/>
                  </a:lnTo>
                  <a:lnTo>
                    <a:pt x="595" y="523"/>
                  </a:lnTo>
                  <a:lnTo>
                    <a:pt x="762" y="25"/>
                  </a:lnTo>
                  <a:lnTo>
                    <a:pt x="749" y="0"/>
                  </a:lnTo>
                  <a:close/>
                </a:path>
              </a:pathLst>
            </a:custGeom>
            <a:solidFill>
              <a:srgbClr val="000000"/>
            </a:solidFill>
            <a:ln w="9525">
              <a:noFill/>
              <a:round/>
              <a:headEnd/>
              <a:tailEnd/>
            </a:ln>
          </p:spPr>
          <p:txBody>
            <a:bodyPr/>
            <a:lstStyle/>
            <a:p>
              <a:endParaRPr lang="id-ID"/>
            </a:p>
          </p:txBody>
        </p:sp>
        <p:sp>
          <p:nvSpPr>
            <p:cNvPr id="19579" name="Freeform 121"/>
            <p:cNvSpPr>
              <a:spLocks/>
            </p:cNvSpPr>
            <p:nvPr/>
          </p:nvSpPr>
          <p:spPr bwMode="auto">
            <a:xfrm>
              <a:off x="2012" y="3388"/>
              <a:ext cx="218" cy="542"/>
            </a:xfrm>
            <a:custGeom>
              <a:avLst/>
              <a:gdLst>
                <a:gd name="T0" fmla="*/ 4 w 435"/>
                <a:gd name="T1" fmla="*/ 6 h 1083"/>
                <a:gd name="T2" fmla="*/ 3 w 435"/>
                <a:gd name="T3" fmla="*/ 6 h 1083"/>
                <a:gd name="T4" fmla="*/ 1 w 435"/>
                <a:gd name="T5" fmla="*/ 7 h 1083"/>
                <a:gd name="T6" fmla="*/ 1 w 435"/>
                <a:gd name="T7" fmla="*/ 10 h 1083"/>
                <a:gd name="T8" fmla="*/ 2 w 435"/>
                <a:gd name="T9" fmla="*/ 11 h 1083"/>
                <a:gd name="T10" fmla="*/ 4 w 435"/>
                <a:gd name="T11" fmla="*/ 13 h 1083"/>
                <a:gd name="T12" fmla="*/ 4 w 435"/>
                <a:gd name="T13" fmla="*/ 14 h 1083"/>
                <a:gd name="T14" fmla="*/ 3 w 435"/>
                <a:gd name="T15" fmla="*/ 14 h 1083"/>
                <a:gd name="T16" fmla="*/ 4 w 435"/>
                <a:gd name="T17" fmla="*/ 15 h 1083"/>
                <a:gd name="T18" fmla="*/ 6 w 435"/>
                <a:gd name="T19" fmla="*/ 17 h 1083"/>
                <a:gd name="T20" fmla="*/ 7 w 435"/>
                <a:gd name="T21" fmla="*/ 17 h 1083"/>
                <a:gd name="T22" fmla="*/ 5 w 435"/>
                <a:gd name="T23" fmla="*/ 17 h 1083"/>
                <a:gd name="T24" fmla="*/ 3 w 435"/>
                <a:gd name="T25" fmla="*/ 15 h 1083"/>
                <a:gd name="T26" fmla="*/ 3 w 435"/>
                <a:gd name="T27" fmla="*/ 17 h 1083"/>
                <a:gd name="T28" fmla="*/ 2 w 435"/>
                <a:gd name="T29" fmla="*/ 17 h 1083"/>
                <a:gd name="T30" fmla="*/ 2 w 435"/>
                <a:gd name="T31" fmla="*/ 13 h 1083"/>
                <a:gd name="T32" fmla="*/ 1 w 435"/>
                <a:gd name="T33" fmla="*/ 11 h 1083"/>
                <a:gd name="T34" fmla="*/ 1 w 435"/>
                <a:gd name="T35" fmla="*/ 9 h 1083"/>
                <a:gd name="T36" fmla="*/ 1 w 435"/>
                <a:gd name="T37" fmla="*/ 7 h 1083"/>
                <a:gd name="T38" fmla="*/ 0 w 435"/>
                <a:gd name="T39" fmla="*/ 7 h 1083"/>
                <a:gd name="T40" fmla="*/ 1 w 435"/>
                <a:gd name="T41" fmla="*/ 4 h 1083"/>
                <a:gd name="T42" fmla="*/ 1 w 435"/>
                <a:gd name="T43" fmla="*/ 1 h 1083"/>
                <a:gd name="T44" fmla="*/ 2 w 435"/>
                <a:gd name="T45" fmla="*/ 0 h 1083"/>
                <a:gd name="T46" fmla="*/ 3 w 435"/>
                <a:gd name="T47" fmla="*/ 2 h 1083"/>
                <a:gd name="T48" fmla="*/ 4 w 435"/>
                <a:gd name="T49" fmla="*/ 2 h 1083"/>
                <a:gd name="T50" fmla="*/ 2 w 435"/>
                <a:gd name="T51" fmla="*/ 2 h 1083"/>
                <a:gd name="T52" fmla="*/ 1 w 435"/>
                <a:gd name="T53" fmla="*/ 2 h 1083"/>
                <a:gd name="T54" fmla="*/ 2 w 435"/>
                <a:gd name="T55" fmla="*/ 4 h 1083"/>
                <a:gd name="T56" fmla="*/ 2 w 435"/>
                <a:gd name="T57" fmla="*/ 5 h 1083"/>
                <a:gd name="T58" fmla="*/ 3 w 435"/>
                <a:gd name="T59" fmla="*/ 5 h 1083"/>
                <a:gd name="T60" fmla="*/ 5 w 435"/>
                <a:gd name="T61" fmla="*/ 5 h 1083"/>
                <a:gd name="T62" fmla="*/ 4 w 435"/>
                <a:gd name="T63" fmla="*/ 6 h 1083"/>
                <a:gd name="T64" fmla="*/ 4 w 435"/>
                <a:gd name="T65" fmla="*/ 6 h 10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1083"/>
                <a:gd name="T101" fmla="*/ 435 w 435"/>
                <a:gd name="T102" fmla="*/ 1083 h 10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1083">
                  <a:moveTo>
                    <a:pt x="243" y="338"/>
                  </a:moveTo>
                  <a:lnTo>
                    <a:pt x="135" y="338"/>
                  </a:lnTo>
                  <a:lnTo>
                    <a:pt x="55" y="427"/>
                  </a:lnTo>
                  <a:lnTo>
                    <a:pt x="59" y="595"/>
                  </a:lnTo>
                  <a:lnTo>
                    <a:pt x="100" y="703"/>
                  </a:lnTo>
                  <a:lnTo>
                    <a:pt x="209" y="794"/>
                  </a:lnTo>
                  <a:lnTo>
                    <a:pt x="230" y="874"/>
                  </a:lnTo>
                  <a:lnTo>
                    <a:pt x="184" y="849"/>
                  </a:lnTo>
                  <a:lnTo>
                    <a:pt x="218" y="943"/>
                  </a:lnTo>
                  <a:lnTo>
                    <a:pt x="327" y="1047"/>
                  </a:lnTo>
                  <a:lnTo>
                    <a:pt x="435" y="1083"/>
                  </a:lnTo>
                  <a:lnTo>
                    <a:pt x="281" y="1051"/>
                  </a:lnTo>
                  <a:lnTo>
                    <a:pt x="156" y="925"/>
                  </a:lnTo>
                  <a:lnTo>
                    <a:pt x="159" y="1041"/>
                  </a:lnTo>
                  <a:lnTo>
                    <a:pt x="121" y="1041"/>
                  </a:lnTo>
                  <a:lnTo>
                    <a:pt x="121" y="794"/>
                  </a:lnTo>
                  <a:lnTo>
                    <a:pt x="41" y="661"/>
                  </a:lnTo>
                  <a:lnTo>
                    <a:pt x="30" y="561"/>
                  </a:lnTo>
                  <a:lnTo>
                    <a:pt x="26" y="448"/>
                  </a:lnTo>
                  <a:lnTo>
                    <a:pt x="0" y="422"/>
                  </a:lnTo>
                  <a:lnTo>
                    <a:pt x="30" y="222"/>
                  </a:lnTo>
                  <a:lnTo>
                    <a:pt x="9" y="49"/>
                  </a:lnTo>
                  <a:lnTo>
                    <a:pt x="76" y="0"/>
                  </a:lnTo>
                  <a:lnTo>
                    <a:pt x="135" y="66"/>
                  </a:lnTo>
                  <a:lnTo>
                    <a:pt x="218" y="112"/>
                  </a:lnTo>
                  <a:lnTo>
                    <a:pt x="117" y="108"/>
                  </a:lnTo>
                  <a:lnTo>
                    <a:pt x="51" y="76"/>
                  </a:lnTo>
                  <a:lnTo>
                    <a:pt x="89" y="205"/>
                  </a:lnTo>
                  <a:lnTo>
                    <a:pt x="79" y="302"/>
                  </a:lnTo>
                  <a:lnTo>
                    <a:pt x="190" y="302"/>
                  </a:lnTo>
                  <a:lnTo>
                    <a:pt x="277" y="313"/>
                  </a:lnTo>
                  <a:lnTo>
                    <a:pt x="243" y="338"/>
                  </a:lnTo>
                  <a:close/>
                </a:path>
              </a:pathLst>
            </a:custGeom>
            <a:solidFill>
              <a:srgbClr val="000000"/>
            </a:solidFill>
            <a:ln w="9525">
              <a:noFill/>
              <a:round/>
              <a:headEnd/>
              <a:tailEnd/>
            </a:ln>
          </p:spPr>
          <p:txBody>
            <a:bodyPr/>
            <a:lstStyle/>
            <a:p>
              <a:endParaRPr lang="id-ID"/>
            </a:p>
          </p:txBody>
        </p:sp>
        <p:sp>
          <p:nvSpPr>
            <p:cNvPr id="19580" name="Freeform 122"/>
            <p:cNvSpPr>
              <a:spLocks/>
            </p:cNvSpPr>
            <p:nvPr/>
          </p:nvSpPr>
          <p:spPr bwMode="auto">
            <a:xfrm>
              <a:off x="2163" y="3455"/>
              <a:ext cx="111" cy="24"/>
            </a:xfrm>
            <a:custGeom>
              <a:avLst/>
              <a:gdLst>
                <a:gd name="T0" fmla="*/ 0 w 222"/>
                <a:gd name="T1" fmla="*/ 0 h 47"/>
                <a:gd name="T2" fmla="*/ 3 w 222"/>
                <a:gd name="T3" fmla="*/ 1 h 47"/>
                <a:gd name="T4" fmla="*/ 3 w 222"/>
                <a:gd name="T5" fmla="*/ 1 h 47"/>
                <a:gd name="T6" fmla="*/ 0 w 222"/>
                <a:gd name="T7" fmla="*/ 0 h 47"/>
                <a:gd name="T8" fmla="*/ 0 w 222"/>
                <a:gd name="T9" fmla="*/ 0 h 47"/>
                <a:gd name="T10" fmla="*/ 0 60000 65536"/>
                <a:gd name="T11" fmla="*/ 0 60000 65536"/>
                <a:gd name="T12" fmla="*/ 0 60000 65536"/>
                <a:gd name="T13" fmla="*/ 0 60000 65536"/>
                <a:gd name="T14" fmla="*/ 0 60000 65536"/>
                <a:gd name="T15" fmla="*/ 0 w 222"/>
                <a:gd name="T16" fmla="*/ 0 h 47"/>
                <a:gd name="T17" fmla="*/ 222 w 222"/>
                <a:gd name="T18" fmla="*/ 47 h 47"/>
              </a:gdLst>
              <a:ahLst/>
              <a:cxnLst>
                <a:cxn ang="T10">
                  <a:pos x="T0" y="T1"/>
                </a:cxn>
                <a:cxn ang="T11">
                  <a:pos x="T2" y="T3"/>
                </a:cxn>
                <a:cxn ang="T12">
                  <a:pos x="T4" y="T5"/>
                </a:cxn>
                <a:cxn ang="T13">
                  <a:pos x="T6" y="T7"/>
                </a:cxn>
                <a:cxn ang="T14">
                  <a:pos x="T8" y="T9"/>
                </a:cxn>
              </a:cxnLst>
              <a:rect l="T15" t="T16" r="T17" b="T18"/>
              <a:pathLst>
                <a:path w="222" h="47">
                  <a:moveTo>
                    <a:pt x="0" y="0"/>
                  </a:moveTo>
                  <a:lnTo>
                    <a:pt x="222" y="6"/>
                  </a:lnTo>
                  <a:lnTo>
                    <a:pt x="146" y="47"/>
                  </a:lnTo>
                  <a:lnTo>
                    <a:pt x="0" y="0"/>
                  </a:lnTo>
                  <a:close/>
                </a:path>
              </a:pathLst>
            </a:custGeom>
            <a:solidFill>
              <a:srgbClr val="000000"/>
            </a:solidFill>
            <a:ln w="9525">
              <a:noFill/>
              <a:round/>
              <a:headEnd/>
              <a:tailEnd/>
            </a:ln>
          </p:spPr>
          <p:txBody>
            <a:bodyPr/>
            <a:lstStyle/>
            <a:p>
              <a:endParaRPr lang="id-ID"/>
            </a:p>
          </p:txBody>
        </p:sp>
        <p:sp>
          <p:nvSpPr>
            <p:cNvPr id="19581" name="Freeform 123"/>
            <p:cNvSpPr>
              <a:spLocks/>
            </p:cNvSpPr>
            <p:nvPr/>
          </p:nvSpPr>
          <p:spPr bwMode="auto">
            <a:xfrm>
              <a:off x="2018" y="2788"/>
              <a:ext cx="301" cy="672"/>
            </a:xfrm>
            <a:custGeom>
              <a:avLst/>
              <a:gdLst>
                <a:gd name="T0" fmla="*/ 8 w 601"/>
                <a:gd name="T1" fmla="*/ 0 h 1344"/>
                <a:gd name="T2" fmla="*/ 6 w 601"/>
                <a:gd name="T3" fmla="*/ 1 h 1344"/>
                <a:gd name="T4" fmla="*/ 3 w 601"/>
                <a:gd name="T5" fmla="*/ 1 h 1344"/>
                <a:gd name="T6" fmla="*/ 3 w 601"/>
                <a:gd name="T7" fmla="*/ 1 h 1344"/>
                <a:gd name="T8" fmla="*/ 2 w 601"/>
                <a:gd name="T9" fmla="*/ 3 h 1344"/>
                <a:gd name="T10" fmla="*/ 1 w 601"/>
                <a:gd name="T11" fmla="*/ 5 h 1344"/>
                <a:gd name="T12" fmla="*/ 1 w 601"/>
                <a:gd name="T13" fmla="*/ 9 h 1344"/>
                <a:gd name="T14" fmla="*/ 0 w 601"/>
                <a:gd name="T15" fmla="*/ 11 h 1344"/>
                <a:gd name="T16" fmla="*/ 1 w 601"/>
                <a:gd name="T17" fmla="*/ 13 h 1344"/>
                <a:gd name="T18" fmla="*/ 2 w 601"/>
                <a:gd name="T19" fmla="*/ 17 h 1344"/>
                <a:gd name="T20" fmla="*/ 1 w 601"/>
                <a:gd name="T21" fmla="*/ 20 h 1344"/>
                <a:gd name="T22" fmla="*/ 2 w 601"/>
                <a:gd name="T23" fmla="*/ 20 h 1344"/>
                <a:gd name="T24" fmla="*/ 2 w 601"/>
                <a:gd name="T25" fmla="*/ 18 h 1344"/>
                <a:gd name="T26" fmla="*/ 2 w 601"/>
                <a:gd name="T27" fmla="*/ 17 h 1344"/>
                <a:gd name="T28" fmla="*/ 3 w 601"/>
                <a:gd name="T29" fmla="*/ 18 h 1344"/>
                <a:gd name="T30" fmla="*/ 4 w 601"/>
                <a:gd name="T31" fmla="*/ 20 h 1344"/>
                <a:gd name="T32" fmla="*/ 6 w 601"/>
                <a:gd name="T33" fmla="*/ 21 h 1344"/>
                <a:gd name="T34" fmla="*/ 5 w 601"/>
                <a:gd name="T35" fmla="*/ 19 h 1344"/>
                <a:gd name="T36" fmla="*/ 4 w 601"/>
                <a:gd name="T37" fmla="*/ 18 h 1344"/>
                <a:gd name="T38" fmla="*/ 2 w 601"/>
                <a:gd name="T39" fmla="*/ 13 h 1344"/>
                <a:gd name="T40" fmla="*/ 2 w 601"/>
                <a:gd name="T41" fmla="*/ 11 h 1344"/>
                <a:gd name="T42" fmla="*/ 5 w 601"/>
                <a:gd name="T43" fmla="*/ 13 h 1344"/>
                <a:gd name="T44" fmla="*/ 4 w 601"/>
                <a:gd name="T45" fmla="*/ 11 h 1344"/>
                <a:gd name="T46" fmla="*/ 2 w 601"/>
                <a:gd name="T47" fmla="*/ 11 h 1344"/>
                <a:gd name="T48" fmla="*/ 3 w 601"/>
                <a:gd name="T49" fmla="*/ 10 h 1344"/>
                <a:gd name="T50" fmla="*/ 2 w 601"/>
                <a:gd name="T51" fmla="*/ 7 h 1344"/>
                <a:gd name="T52" fmla="*/ 3 w 601"/>
                <a:gd name="T53" fmla="*/ 9 h 1344"/>
                <a:gd name="T54" fmla="*/ 6 w 601"/>
                <a:gd name="T55" fmla="*/ 13 h 1344"/>
                <a:gd name="T56" fmla="*/ 8 w 601"/>
                <a:gd name="T57" fmla="*/ 19 h 1344"/>
                <a:gd name="T58" fmla="*/ 8 w 601"/>
                <a:gd name="T59" fmla="*/ 21 h 1344"/>
                <a:gd name="T60" fmla="*/ 10 w 601"/>
                <a:gd name="T61" fmla="*/ 19 h 1344"/>
                <a:gd name="T62" fmla="*/ 9 w 601"/>
                <a:gd name="T63" fmla="*/ 18 h 1344"/>
                <a:gd name="T64" fmla="*/ 6 w 601"/>
                <a:gd name="T65" fmla="*/ 12 h 1344"/>
                <a:gd name="T66" fmla="*/ 4 w 601"/>
                <a:gd name="T67" fmla="*/ 10 h 1344"/>
                <a:gd name="T68" fmla="*/ 3 w 601"/>
                <a:gd name="T69" fmla="*/ 5 h 1344"/>
                <a:gd name="T70" fmla="*/ 2 w 601"/>
                <a:gd name="T71" fmla="*/ 5 h 1344"/>
                <a:gd name="T72" fmla="*/ 2 w 601"/>
                <a:gd name="T73" fmla="*/ 3 h 1344"/>
                <a:gd name="T74" fmla="*/ 4 w 601"/>
                <a:gd name="T75" fmla="*/ 3 h 1344"/>
                <a:gd name="T76" fmla="*/ 7 w 601"/>
                <a:gd name="T77" fmla="*/ 6 h 1344"/>
                <a:gd name="T78" fmla="*/ 5 w 601"/>
                <a:gd name="T79" fmla="*/ 3 h 1344"/>
                <a:gd name="T80" fmla="*/ 4 w 601"/>
                <a:gd name="T81" fmla="*/ 3 h 1344"/>
                <a:gd name="T82" fmla="*/ 6 w 601"/>
                <a:gd name="T83" fmla="*/ 1 h 1344"/>
                <a:gd name="T84" fmla="*/ 8 w 601"/>
                <a:gd name="T85" fmla="*/ 1 h 1344"/>
                <a:gd name="T86" fmla="*/ 8 w 601"/>
                <a:gd name="T87" fmla="*/ 0 h 1344"/>
                <a:gd name="T88" fmla="*/ 8 w 601"/>
                <a:gd name="T89" fmla="*/ 0 h 1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1"/>
                <a:gd name="T136" fmla="*/ 0 h 1344"/>
                <a:gd name="T137" fmla="*/ 601 w 601"/>
                <a:gd name="T138" fmla="*/ 1344 h 13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1" h="1344">
                  <a:moveTo>
                    <a:pt x="487" y="0"/>
                  </a:moveTo>
                  <a:lnTo>
                    <a:pt x="344" y="67"/>
                  </a:lnTo>
                  <a:lnTo>
                    <a:pt x="186" y="115"/>
                  </a:lnTo>
                  <a:lnTo>
                    <a:pt x="129" y="105"/>
                  </a:lnTo>
                  <a:lnTo>
                    <a:pt x="76" y="139"/>
                  </a:lnTo>
                  <a:lnTo>
                    <a:pt x="6" y="291"/>
                  </a:lnTo>
                  <a:lnTo>
                    <a:pt x="34" y="544"/>
                  </a:lnTo>
                  <a:lnTo>
                    <a:pt x="0" y="725"/>
                  </a:lnTo>
                  <a:lnTo>
                    <a:pt x="57" y="877"/>
                  </a:lnTo>
                  <a:lnTo>
                    <a:pt x="66" y="1078"/>
                  </a:lnTo>
                  <a:lnTo>
                    <a:pt x="38" y="1240"/>
                  </a:lnTo>
                  <a:lnTo>
                    <a:pt x="91" y="1259"/>
                  </a:lnTo>
                  <a:lnTo>
                    <a:pt x="91" y="1149"/>
                  </a:lnTo>
                  <a:lnTo>
                    <a:pt x="97" y="1029"/>
                  </a:lnTo>
                  <a:lnTo>
                    <a:pt x="177" y="1149"/>
                  </a:lnTo>
                  <a:lnTo>
                    <a:pt x="230" y="1234"/>
                  </a:lnTo>
                  <a:lnTo>
                    <a:pt x="354" y="1291"/>
                  </a:lnTo>
                  <a:lnTo>
                    <a:pt x="319" y="1187"/>
                  </a:lnTo>
                  <a:lnTo>
                    <a:pt x="215" y="1111"/>
                  </a:lnTo>
                  <a:lnTo>
                    <a:pt x="120" y="863"/>
                  </a:lnTo>
                  <a:lnTo>
                    <a:pt x="91" y="744"/>
                  </a:lnTo>
                  <a:lnTo>
                    <a:pt x="278" y="844"/>
                  </a:lnTo>
                  <a:lnTo>
                    <a:pt x="205" y="759"/>
                  </a:lnTo>
                  <a:lnTo>
                    <a:pt x="104" y="664"/>
                  </a:lnTo>
                  <a:lnTo>
                    <a:pt x="129" y="582"/>
                  </a:lnTo>
                  <a:lnTo>
                    <a:pt x="82" y="449"/>
                  </a:lnTo>
                  <a:lnTo>
                    <a:pt x="182" y="573"/>
                  </a:lnTo>
                  <a:lnTo>
                    <a:pt x="338" y="886"/>
                  </a:lnTo>
                  <a:lnTo>
                    <a:pt x="481" y="1187"/>
                  </a:lnTo>
                  <a:lnTo>
                    <a:pt x="509" y="1344"/>
                  </a:lnTo>
                  <a:lnTo>
                    <a:pt x="601" y="1211"/>
                  </a:lnTo>
                  <a:lnTo>
                    <a:pt x="567" y="1111"/>
                  </a:lnTo>
                  <a:lnTo>
                    <a:pt x="348" y="820"/>
                  </a:lnTo>
                  <a:lnTo>
                    <a:pt x="224" y="605"/>
                  </a:lnTo>
                  <a:lnTo>
                    <a:pt x="139" y="373"/>
                  </a:lnTo>
                  <a:lnTo>
                    <a:pt x="66" y="276"/>
                  </a:lnTo>
                  <a:lnTo>
                    <a:pt x="120" y="158"/>
                  </a:lnTo>
                  <a:lnTo>
                    <a:pt x="211" y="219"/>
                  </a:lnTo>
                  <a:lnTo>
                    <a:pt x="386" y="424"/>
                  </a:lnTo>
                  <a:lnTo>
                    <a:pt x="281" y="248"/>
                  </a:lnTo>
                  <a:lnTo>
                    <a:pt x="224" y="162"/>
                  </a:lnTo>
                  <a:lnTo>
                    <a:pt x="363" y="115"/>
                  </a:lnTo>
                  <a:lnTo>
                    <a:pt x="509" y="35"/>
                  </a:lnTo>
                  <a:lnTo>
                    <a:pt x="487" y="0"/>
                  </a:lnTo>
                  <a:close/>
                </a:path>
              </a:pathLst>
            </a:custGeom>
            <a:solidFill>
              <a:srgbClr val="000000"/>
            </a:solidFill>
            <a:ln w="9525">
              <a:noFill/>
              <a:round/>
              <a:headEnd/>
              <a:tailEnd/>
            </a:ln>
          </p:spPr>
          <p:txBody>
            <a:bodyPr/>
            <a:lstStyle/>
            <a:p>
              <a:endParaRPr lang="id-ID"/>
            </a:p>
          </p:txBody>
        </p:sp>
        <p:sp>
          <p:nvSpPr>
            <p:cNvPr id="19582" name="Freeform 124"/>
            <p:cNvSpPr>
              <a:spLocks/>
            </p:cNvSpPr>
            <p:nvPr/>
          </p:nvSpPr>
          <p:spPr bwMode="auto">
            <a:xfrm>
              <a:off x="2309" y="3191"/>
              <a:ext cx="75" cy="176"/>
            </a:xfrm>
            <a:custGeom>
              <a:avLst/>
              <a:gdLst>
                <a:gd name="T0" fmla="*/ 1 w 148"/>
                <a:gd name="T1" fmla="*/ 6 h 352"/>
                <a:gd name="T2" fmla="*/ 1 w 148"/>
                <a:gd name="T3" fmla="*/ 3 h 352"/>
                <a:gd name="T4" fmla="*/ 0 w 148"/>
                <a:gd name="T5" fmla="*/ 0 h 352"/>
                <a:gd name="T6" fmla="*/ 1 w 148"/>
                <a:gd name="T7" fmla="*/ 1 h 352"/>
                <a:gd name="T8" fmla="*/ 2 w 148"/>
                <a:gd name="T9" fmla="*/ 1 h 352"/>
                <a:gd name="T10" fmla="*/ 3 w 148"/>
                <a:gd name="T11" fmla="*/ 3 h 352"/>
                <a:gd name="T12" fmla="*/ 1 w 148"/>
                <a:gd name="T13" fmla="*/ 6 h 352"/>
                <a:gd name="T14" fmla="*/ 1 w 148"/>
                <a:gd name="T15" fmla="*/ 6 h 352"/>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352"/>
                <a:gd name="T26" fmla="*/ 148 w 148"/>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352">
                  <a:moveTo>
                    <a:pt x="47" y="352"/>
                  </a:moveTo>
                  <a:lnTo>
                    <a:pt x="47" y="238"/>
                  </a:lnTo>
                  <a:lnTo>
                    <a:pt x="0" y="0"/>
                  </a:lnTo>
                  <a:lnTo>
                    <a:pt x="47" y="57"/>
                  </a:lnTo>
                  <a:lnTo>
                    <a:pt x="101" y="61"/>
                  </a:lnTo>
                  <a:lnTo>
                    <a:pt x="148" y="213"/>
                  </a:lnTo>
                  <a:lnTo>
                    <a:pt x="47" y="352"/>
                  </a:lnTo>
                  <a:close/>
                </a:path>
              </a:pathLst>
            </a:custGeom>
            <a:solidFill>
              <a:srgbClr val="000000"/>
            </a:solidFill>
            <a:ln w="9525">
              <a:noFill/>
              <a:round/>
              <a:headEnd/>
              <a:tailEnd/>
            </a:ln>
          </p:spPr>
          <p:txBody>
            <a:bodyPr/>
            <a:lstStyle/>
            <a:p>
              <a:endParaRPr lang="id-ID"/>
            </a:p>
          </p:txBody>
        </p:sp>
        <p:sp>
          <p:nvSpPr>
            <p:cNvPr id="19583" name="Freeform 125"/>
            <p:cNvSpPr>
              <a:spLocks/>
            </p:cNvSpPr>
            <p:nvPr/>
          </p:nvSpPr>
          <p:spPr bwMode="auto">
            <a:xfrm>
              <a:off x="2748" y="3426"/>
              <a:ext cx="142" cy="329"/>
            </a:xfrm>
            <a:custGeom>
              <a:avLst/>
              <a:gdLst>
                <a:gd name="T0" fmla="*/ 4 w 285"/>
                <a:gd name="T1" fmla="*/ 0 h 657"/>
                <a:gd name="T2" fmla="*/ 3 w 285"/>
                <a:gd name="T3" fmla="*/ 4 h 657"/>
                <a:gd name="T4" fmla="*/ 2 w 285"/>
                <a:gd name="T5" fmla="*/ 8 h 657"/>
                <a:gd name="T6" fmla="*/ 1 w 285"/>
                <a:gd name="T7" fmla="*/ 9 h 657"/>
                <a:gd name="T8" fmla="*/ 0 w 285"/>
                <a:gd name="T9" fmla="*/ 10 h 657"/>
                <a:gd name="T10" fmla="*/ 1 w 285"/>
                <a:gd name="T11" fmla="*/ 10 h 657"/>
                <a:gd name="T12" fmla="*/ 0 w 285"/>
                <a:gd name="T13" fmla="*/ 11 h 657"/>
                <a:gd name="T14" fmla="*/ 1 w 285"/>
                <a:gd name="T15" fmla="*/ 10 h 657"/>
                <a:gd name="T16" fmla="*/ 2 w 285"/>
                <a:gd name="T17" fmla="*/ 8 h 657"/>
                <a:gd name="T18" fmla="*/ 3 w 285"/>
                <a:gd name="T19" fmla="*/ 4 h 657"/>
                <a:gd name="T20" fmla="*/ 4 w 285"/>
                <a:gd name="T21" fmla="*/ 1 h 657"/>
                <a:gd name="T22" fmla="*/ 4 w 285"/>
                <a:gd name="T23" fmla="*/ 0 h 657"/>
                <a:gd name="T24" fmla="*/ 4 w 285"/>
                <a:gd name="T25" fmla="*/ 0 h 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
                <a:gd name="T40" fmla="*/ 0 h 657"/>
                <a:gd name="T41" fmla="*/ 285 w 285"/>
                <a:gd name="T42" fmla="*/ 657 h 6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 h="657">
                  <a:moveTo>
                    <a:pt x="270" y="0"/>
                  </a:moveTo>
                  <a:lnTo>
                    <a:pt x="219" y="243"/>
                  </a:lnTo>
                  <a:lnTo>
                    <a:pt x="137" y="456"/>
                  </a:lnTo>
                  <a:lnTo>
                    <a:pt x="67" y="572"/>
                  </a:lnTo>
                  <a:lnTo>
                    <a:pt x="0" y="619"/>
                  </a:lnTo>
                  <a:lnTo>
                    <a:pt x="71" y="600"/>
                  </a:lnTo>
                  <a:lnTo>
                    <a:pt x="23" y="657"/>
                  </a:lnTo>
                  <a:lnTo>
                    <a:pt x="99" y="600"/>
                  </a:lnTo>
                  <a:lnTo>
                    <a:pt x="171" y="481"/>
                  </a:lnTo>
                  <a:lnTo>
                    <a:pt x="242" y="256"/>
                  </a:lnTo>
                  <a:lnTo>
                    <a:pt x="285" y="23"/>
                  </a:lnTo>
                  <a:lnTo>
                    <a:pt x="270" y="0"/>
                  </a:lnTo>
                  <a:close/>
                </a:path>
              </a:pathLst>
            </a:custGeom>
            <a:solidFill>
              <a:srgbClr val="000000"/>
            </a:solidFill>
            <a:ln w="9525">
              <a:noFill/>
              <a:round/>
              <a:headEnd/>
              <a:tailEnd/>
            </a:ln>
          </p:spPr>
          <p:txBody>
            <a:bodyPr/>
            <a:lstStyle/>
            <a:p>
              <a:endParaRPr lang="id-ID"/>
            </a:p>
          </p:txBody>
        </p:sp>
        <p:sp>
          <p:nvSpPr>
            <p:cNvPr id="19584" name="Freeform 126"/>
            <p:cNvSpPr>
              <a:spLocks/>
            </p:cNvSpPr>
            <p:nvPr/>
          </p:nvSpPr>
          <p:spPr bwMode="auto">
            <a:xfrm>
              <a:off x="2585" y="3376"/>
              <a:ext cx="100" cy="348"/>
            </a:xfrm>
            <a:custGeom>
              <a:avLst/>
              <a:gdLst>
                <a:gd name="T0" fmla="*/ 1 w 200"/>
                <a:gd name="T1" fmla="*/ 0 h 696"/>
                <a:gd name="T2" fmla="*/ 1 w 200"/>
                <a:gd name="T3" fmla="*/ 5 h 696"/>
                <a:gd name="T4" fmla="*/ 2 w 200"/>
                <a:gd name="T5" fmla="*/ 9 h 696"/>
                <a:gd name="T6" fmla="*/ 3 w 200"/>
                <a:gd name="T7" fmla="*/ 11 h 696"/>
                <a:gd name="T8" fmla="*/ 2 w 200"/>
                <a:gd name="T9" fmla="*/ 10 h 696"/>
                <a:gd name="T10" fmla="*/ 3 w 200"/>
                <a:gd name="T11" fmla="*/ 11 h 696"/>
                <a:gd name="T12" fmla="*/ 2 w 200"/>
                <a:gd name="T13" fmla="*/ 10 h 696"/>
                <a:gd name="T14" fmla="*/ 1 w 200"/>
                <a:gd name="T15" fmla="*/ 7 h 696"/>
                <a:gd name="T16" fmla="*/ 1 w 200"/>
                <a:gd name="T17" fmla="*/ 5 h 696"/>
                <a:gd name="T18" fmla="*/ 0 w 200"/>
                <a:gd name="T19" fmla="*/ 1 h 696"/>
                <a:gd name="T20" fmla="*/ 1 w 200"/>
                <a:gd name="T21" fmla="*/ 0 h 696"/>
                <a:gd name="T22" fmla="*/ 1 w 200"/>
                <a:gd name="T23" fmla="*/ 0 h 6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696"/>
                <a:gd name="T38" fmla="*/ 200 w 200"/>
                <a:gd name="T39" fmla="*/ 696 h 6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696">
                  <a:moveTo>
                    <a:pt x="19" y="0"/>
                  </a:moveTo>
                  <a:lnTo>
                    <a:pt x="44" y="272"/>
                  </a:lnTo>
                  <a:lnTo>
                    <a:pt x="105" y="538"/>
                  </a:lnTo>
                  <a:lnTo>
                    <a:pt x="200" y="696"/>
                  </a:lnTo>
                  <a:lnTo>
                    <a:pt x="120" y="606"/>
                  </a:lnTo>
                  <a:lnTo>
                    <a:pt x="148" y="696"/>
                  </a:lnTo>
                  <a:lnTo>
                    <a:pt x="91" y="606"/>
                  </a:lnTo>
                  <a:lnTo>
                    <a:pt x="44" y="449"/>
                  </a:lnTo>
                  <a:lnTo>
                    <a:pt x="15" y="287"/>
                  </a:lnTo>
                  <a:lnTo>
                    <a:pt x="0" y="57"/>
                  </a:lnTo>
                  <a:lnTo>
                    <a:pt x="19" y="0"/>
                  </a:lnTo>
                  <a:close/>
                </a:path>
              </a:pathLst>
            </a:custGeom>
            <a:solidFill>
              <a:srgbClr val="000000"/>
            </a:solidFill>
            <a:ln w="9525">
              <a:noFill/>
              <a:round/>
              <a:headEnd/>
              <a:tailEnd/>
            </a:ln>
          </p:spPr>
          <p:txBody>
            <a:bodyPr/>
            <a:lstStyle/>
            <a:p>
              <a:endParaRPr lang="id-ID"/>
            </a:p>
          </p:txBody>
        </p:sp>
        <p:sp>
          <p:nvSpPr>
            <p:cNvPr id="19585" name="Freeform 127"/>
            <p:cNvSpPr>
              <a:spLocks/>
            </p:cNvSpPr>
            <p:nvPr/>
          </p:nvSpPr>
          <p:spPr bwMode="auto">
            <a:xfrm>
              <a:off x="2612" y="3305"/>
              <a:ext cx="271" cy="234"/>
            </a:xfrm>
            <a:custGeom>
              <a:avLst/>
              <a:gdLst>
                <a:gd name="T0" fmla="*/ 1 w 542"/>
                <a:gd name="T1" fmla="*/ 0 h 467"/>
                <a:gd name="T2" fmla="*/ 1 w 542"/>
                <a:gd name="T3" fmla="*/ 3 h 467"/>
                <a:gd name="T4" fmla="*/ 5 w 542"/>
                <a:gd name="T5" fmla="*/ 7 h 467"/>
                <a:gd name="T6" fmla="*/ 8 w 542"/>
                <a:gd name="T7" fmla="*/ 4 h 467"/>
                <a:gd name="T8" fmla="*/ 8 w 542"/>
                <a:gd name="T9" fmla="*/ 4 h 467"/>
                <a:gd name="T10" fmla="*/ 5 w 542"/>
                <a:gd name="T11" fmla="*/ 8 h 467"/>
                <a:gd name="T12" fmla="*/ 4 w 542"/>
                <a:gd name="T13" fmla="*/ 6 h 467"/>
                <a:gd name="T14" fmla="*/ 1 w 542"/>
                <a:gd name="T15" fmla="*/ 4 h 467"/>
                <a:gd name="T16" fmla="*/ 0 w 542"/>
                <a:gd name="T17" fmla="*/ 1 h 467"/>
                <a:gd name="T18" fmla="*/ 1 w 542"/>
                <a:gd name="T19" fmla="*/ 0 h 467"/>
                <a:gd name="T20" fmla="*/ 1 w 542"/>
                <a:gd name="T21" fmla="*/ 0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2"/>
                <a:gd name="T34" fmla="*/ 0 h 467"/>
                <a:gd name="T35" fmla="*/ 542 w 542"/>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2" h="467">
                  <a:moveTo>
                    <a:pt x="19" y="0"/>
                  </a:moveTo>
                  <a:lnTo>
                    <a:pt x="124" y="176"/>
                  </a:lnTo>
                  <a:lnTo>
                    <a:pt x="352" y="395"/>
                  </a:lnTo>
                  <a:lnTo>
                    <a:pt x="542" y="199"/>
                  </a:lnTo>
                  <a:lnTo>
                    <a:pt x="538" y="256"/>
                  </a:lnTo>
                  <a:lnTo>
                    <a:pt x="343" y="467"/>
                  </a:lnTo>
                  <a:lnTo>
                    <a:pt x="282" y="372"/>
                  </a:lnTo>
                  <a:lnTo>
                    <a:pt x="109" y="199"/>
                  </a:lnTo>
                  <a:lnTo>
                    <a:pt x="0" y="32"/>
                  </a:lnTo>
                  <a:lnTo>
                    <a:pt x="19" y="0"/>
                  </a:lnTo>
                  <a:close/>
                </a:path>
              </a:pathLst>
            </a:custGeom>
            <a:solidFill>
              <a:srgbClr val="000000"/>
            </a:solidFill>
            <a:ln w="9525">
              <a:noFill/>
              <a:round/>
              <a:headEnd/>
              <a:tailEnd/>
            </a:ln>
          </p:spPr>
          <p:txBody>
            <a:bodyPr/>
            <a:lstStyle/>
            <a:p>
              <a:endParaRPr lang="id-ID"/>
            </a:p>
          </p:txBody>
        </p:sp>
        <p:sp>
          <p:nvSpPr>
            <p:cNvPr id="19586" name="Freeform 128"/>
            <p:cNvSpPr>
              <a:spLocks/>
            </p:cNvSpPr>
            <p:nvPr/>
          </p:nvSpPr>
          <p:spPr bwMode="auto">
            <a:xfrm>
              <a:off x="3028" y="3923"/>
              <a:ext cx="483" cy="163"/>
            </a:xfrm>
            <a:custGeom>
              <a:avLst/>
              <a:gdLst>
                <a:gd name="T0" fmla="*/ 8 w 966"/>
                <a:gd name="T1" fmla="*/ 0 h 325"/>
                <a:gd name="T2" fmla="*/ 8 w 966"/>
                <a:gd name="T3" fmla="*/ 1 h 325"/>
                <a:gd name="T4" fmla="*/ 7 w 966"/>
                <a:gd name="T5" fmla="*/ 1 h 325"/>
                <a:gd name="T6" fmla="*/ 7 w 966"/>
                <a:gd name="T7" fmla="*/ 1 h 325"/>
                <a:gd name="T8" fmla="*/ 5 w 966"/>
                <a:gd name="T9" fmla="*/ 1 h 325"/>
                <a:gd name="T10" fmla="*/ 3 w 966"/>
                <a:gd name="T11" fmla="*/ 3 h 325"/>
                <a:gd name="T12" fmla="*/ 0 w 966"/>
                <a:gd name="T13" fmla="*/ 4 h 325"/>
                <a:gd name="T14" fmla="*/ 0 w 966"/>
                <a:gd name="T15" fmla="*/ 4 h 325"/>
                <a:gd name="T16" fmla="*/ 2 w 966"/>
                <a:gd name="T17" fmla="*/ 5 h 325"/>
                <a:gd name="T18" fmla="*/ 3 w 966"/>
                <a:gd name="T19" fmla="*/ 5 h 325"/>
                <a:gd name="T20" fmla="*/ 2 w 966"/>
                <a:gd name="T21" fmla="*/ 5 h 325"/>
                <a:gd name="T22" fmla="*/ 1 w 966"/>
                <a:gd name="T23" fmla="*/ 4 h 325"/>
                <a:gd name="T24" fmla="*/ 1 w 966"/>
                <a:gd name="T25" fmla="*/ 4 h 325"/>
                <a:gd name="T26" fmla="*/ 3 w 966"/>
                <a:gd name="T27" fmla="*/ 3 h 325"/>
                <a:gd name="T28" fmla="*/ 5 w 966"/>
                <a:gd name="T29" fmla="*/ 2 h 325"/>
                <a:gd name="T30" fmla="*/ 7 w 966"/>
                <a:gd name="T31" fmla="*/ 1 h 325"/>
                <a:gd name="T32" fmla="*/ 7 w 966"/>
                <a:gd name="T33" fmla="*/ 2 h 325"/>
                <a:gd name="T34" fmla="*/ 7 w 966"/>
                <a:gd name="T35" fmla="*/ 1 h 325"/>
                <a:gd name="T36" fmla="*/ 7 w 966"/>
                <a:gd name="T37" fmla="*/ 1 h 325"/>
                <a:gd name="T38" fmla="*/ 7 w 966"/>
                <a:gd name="T39" fmla="*/ 1 h 325"/>
                <a:gd name="T40" fmla="*/ 8 w 966"/>
                <a:gd name="T41" fmla="*/ 1 h 325"/>
                <a:gd name="T42" fmla="*/ 8 w 966"/>
                <a:gd name="T43" fmla="*/ 1 h 325"/>
                <a:gd name="T44" fmla="*/ 8 w 966"/>
                <a:gd name="T45" fmla="*/ 2 h 325"/>
                <a:gd name="T46" fmla="*/ 8 w 966"/>
                <a:gd name="T47" fmla="*/ 2 h 325"/>
                <a:gd name="T48" fmla="*/ 7 w 966"/>
                <a:gd name="T49" fmla="*/ 3 h 325"/>
                <a:gd name="T50" fmla="*/ 6 w 966"/>
                <a:gd name="T51" fmla="*/ 3 h 325"/>
                <a:gd name="T52" fmla="*/ 4 w 966"/>
                <a:gd name="T53" fmla="*/ 4 h 325"/>
                <a:gd name="T54" fmla="*/ 3 w 966"/>
                <a:gd name="T55" fmla="*/ 5 h 325"/>
                <a:gd name="T56" fmla="*/ 5 w 966"/>
                <a:gd name="T57" fmla="*/ 4 h 325"/>
                <a:gd name="T58" fmla="*/ 6 w 966"/>
                <a:gd name="T59" fmla="*/ 4 h 325"/>
                <a:gd name="T60" fmla="*/ 6 w 966"/>
                <a:gd name="T61" fmla="*/ 5 h 325"/>
                <a:gd name="T62" fmla="*/ 7 w 966"/>
                <a:gd name="T63" fmla="*/ 6 h 325"/>
                <a:gd name="T64" fmla="*/ 8 w 966"/>
                <a:gd name="T65" fmla="*/ 5 h 325"/>
                <a:gd name="T66" fmla="*/ 10 w 966"/>
                <a:gd name="T67" fmla="*/ 5 h 325"/>
                <a:gd name="T68" fmla="*/ 13 w 966"/>
                <a:gd name="T69" fmla="*/ 5 h 325"/>
                <a:gd name="T70" fmla="*/ 14 w 966"/>
                <a:gd name="T71" fmla="*/ 4 h 325"/>
                <a:gd name="T72" fmla="*/ 15 w 966"/>
                <a:gd name="T73" fmla="*/ 3 h 325"/>
                <a:gd name="T74" fmla="*/ 15 w 966"/>
                <a:gd name="T75" fmla="*/ 2 h 325"/>
                <a:gd name="T76" fmla="*/ 15 w 966"/>
                <a:gd name="T77" fmla="*/ 2 h 325"/>
                <a:gd name="T78" fmla="*/ 14 w 966"/>
                <a:gd name="T79" fmla="*/ 4 h 325"/>
                <a:gd name="T80" fmla="*/ 12 w 966"/>
                <a:gd name="T81" fmla="*/ 4 h 325"/>
                <a:gd name="T82" fmla="*/ 10 w 966"/>
                <a:gd name="T83" fmla="*/ 4 h 325"/>
                <a:gd name="T84" fmla="*/ 10 w 966"/>
                <a:gd name="T85" fmla="*/ 4 h 325"/>
                <a:gd name="T86" fmla="*/ 9 w 966"/>
                <a:gd name="T87" fmla="*/ 5 h 325"/>
                <a:gd name="T88" fmla="*/ 8 w 966"/>
                <a:gd name="T89" fmla="*/ 5 h 325"/>
                <a:gd name="T90" fmla="*/ 7 w 966"/>
                <a:gd name="T91" fmla="*/ 5 h 325"/>
                <a:gd name="T92" fmla="*/ 6 w 966"/>
                <a:gd name="T93" fmla="*/ 5 h 325"/>
                <a:gd name="T94" fmla="*/ 6 w 966"/>
                <a:gd name="T95" fmla="*/ 4 h 325"/>
                <a:gd name="T96" fmla="*/ 7 w 966"/>
                <a:gd name="T97" fmla="*/ 4 h 325"/>
                <a:gd name="T98" fmla="*/ 8 w 966"/>
                <a:gd name="T99" fmla="*/ 3 h 325"/>
                <a:gd name="T100" fmla="*/ 9 w 966"/>
                <a:gd name="T101" fmla="*/ 3 h 325"/>
                <a:gd name="T102" fmla="*/ 10 w 966"/>
                <a:gd name="T103" fmla="*/ 2 h 325"/>
                <a:gd name="T104" fmla="*/ 9 w 966"/>
                <a:gd name="T105" fmla="*/ 3 h 325"/>
                <a:gd name="T106" fmla="*/ 8 w 966"/>
                <a:gd name="T107" fmla="*/ 3 h 325"/>
                <a:gd name="T108" fmla="*/ 8 w 966"/>
                <a:gd name="T109" fmla="*/ 2 h 325"/>
                <a:gd name="T110" fmla="*/ 8 w 966"/>
                <a:gd name="T111" fmla="*/ 1 h 325"/>
                <a:gd name="T112" fmla="*/ 8 w 966"/>
                <a:gd name="T113" fmla="*/ 1 h 325"/>
                <a:gd name="T114" fmla="*/ 8 w 966"/>
                <a:gd name="T115" fmla="*/ 0 h 325"/>
                <a:gd name="T116" fmla="*/ 8 w 966"/>
                <a:gd name="T117" fmla="*/ 0 h 3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6"/>
                <a:gd name="T178" fmla="*/ 0 h 325"/>
                <a:gd name="T179" fmla="*/ 966 w 966"/>
                <a:gd name="T180" fmla="*/ 325 h 3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6" h="325">
                  <a:moveTo>
                    <a:pt x="504" y="0"/>
                  </a:moveTo>
                  <a:lnTo>
                    <a:pt x="460" y="11"/>
                  </a:lnTo>
                  <a:lnTo>
                    <a:pt x="422" y="8"/>
                  </a:lnTo>
                  <a:lnTo>
                    <a:pt x="399" y="28"/>
                  </a:lnTo>
                  <a:lnTo>
                    <a:pt x="276" y="49"/>
                  </a:lnTo>
                  <a:lnTo>
                    <a:pt x="129" y="150"/>
                  </a:lnTo>
                  <a:lnTo>
                    <a:pt x="0" y="205"/>
                  </a:lnTo>
                  <a:lnTo>
                    <a:pt x="0" y="247"/>
                  </a:lnTo>
                  <a:lnTo>
                    <a:pt x="69" y="283"/>
                  </a:lnTo>
                  <a:lnTo>
                    <a:pt x="129" y="283"/>
                  </a:lnTo>
                  <a:lnTo>
                    <a:pt x="82" y="258"/>
                  </a:lnTo>
                  <a:lnTo>
                    <a:pt x="33" y="215"/>
                  </a:lnTo>
                  <a:lnTo>
                    <a:pt x="53" y="194"/>
                  </a:lnTo>
                  <a:lnTo>
                    <a:pt x="145" y="167"/>
                  </a:lnTo>
                  <a:lnTo>
                    <a:pt x="276" y="74"/>
                  </a:lnTo>
                  <a:lnTo>
                    <a:pt x="405" y="49"/>
                  </a:lnTo>
                  <a:lnTo>
                    <a:pt x="447" y="91"/>
                  </a:lnTo>
                  <a:lnTo>
                    <a:pt x="443" y="59"/>
                  </a:lnTo>
                  <a:lnTo>
                    <a:pt x="420" y="32"/>
                  </a:lnTo>
                  <a:lnTo>
                    <a:pt x="432" y="23"/>
                  </a:lnTo>
                  <a:lnTo>
                    <a:pt x="455" y="23"/>
                  </a:lnTo>
                  <a:lnTo>
                    <a:pt x="466" y="47"/>
                  </a:lnTo>
                  <a:lnTo>
                    <a:pt x="472" y="93"/>
                  </a:lnTo>
                  <a:lnTo>
                    <a:pt x="451" y="114"/>
                  </a:lnTo>
                  <a:lnTo>
                    <a:pt x="434" y="154"/>
                  </a:lnTo>
                  <a:lnTo>
                    <a:pt x="369" y="163"/>
                  </a:lnTo>
                  <a:lnTo>
                    <a:pt x="251" y="234"/>
                  </a:lnTo>
                  <a:lnTo>
                    <a:pt x="187" y="266"/>
                  </a:lnTo>
                  <a:lnTo>
                    <a:pt x="278" y="247"/>
                  </a:lnTo>
                  <a:lnTo>
                    <a:pt x="323" y="239"/>
                  </a:lnTo>
                  <a:lnTo>
                    <a:pt x="348" y="296"/>
                  </a:lnTo>
                  <a:lnTo>
                    <a:pt x="417" y="325"/>
                  </a:lnTo>
                  <a:lnTo>
                    <a:pt x="500" y="317"/>
                  </a:lnTo>
                  <a:lnTo>
                    <a:pt x="618" y="283"/>
                  </a:lnTo>
                  <a:lnTo>
                    <a:pt x="799" y="266"/>
                  </a:lnTo>
                  <a:lnTo>
                    <a:pt x="881" y="198"/>
                  </a:lnTo>
                  <a:lnTo>
                    <a:pt x="917" y="144"/>
                  </a:lnTo>
                  <a:lnTo>
                    <a:pt x="966" y="108"/>
                  </a:lnTo>
                  <a:lnTo>
                    <a:pt x="919" y="114"/>
                  </a:lnTo>
                  <a:lnTo>
                    <a:pt x="837" y="205"/>
                  </a:lnTo>
                  <a:lnTo>
                    <a:pt x="734" y="243"/>
                  </a:lnTo>
                  <a:lnTo>
                    <a:pt x="630" y="247"/>
                  </a:lnTo>
                  <a:lnTo>
                    <a:pt x="618" y="222"/>
                  </a:lnTo>
                  <a:lnTo>
                    <a:pt x="534" y="279"/>
                  </a:lnTo>
                  <a:lnTo>
                    <a:pt x="472" y="300"/>
                  </a:lnTo>
                  <a:lnTo>
                    <a:pt x="413" y="306"/>
                  </a:lnTo>
                  <a:lnTo>
                    <a:pt x="369" y="285"/>
                  </a:lnTo>
                  <a:lnTo>
                    <a:pt x="339" y="236"/>
                  </a:lnTo>
                  <a:lnTo>
                    <a:pt x="396" y="215"/>
                  </a:lnTo>
                  <a:lnTo>
                    <a:pt x="460" y="165"/>
                  </a:lnTo>
                  <a:lnTo>
                    <a:pt x="565" y="141"/>
                  </a:lnTo>
                  <a:lnTo>
                    <a:pt x="609" y="120"/>
                  </a:lnTo>
                  <a:lnTo>
                    <a:pt x="548" y="131"/>
                  </a:lnTo>
                  <a:lnTo>
                    <a:pt x="468" y="141"/>
                  </a:lnTo>
                  <a:lnTo>
                    <a:pt x="481" y="95"/>
                  </a:lnTo>
                  <a:lnTo>
                    <a:pt x="481" y="44"/>
                  </a:lnTo>
                  <a:lnTo>
                    <a:pt x="481" y="27"/>
                  </a:lnTo>
                  <a:lnTo>
                    <a:pt x="504" y="0"/>
                  </a:lnTo>
                  <a:close/>
                </a:path>
              </a:pathLst>
            </a:custGeom>
            <a:solidFill>
              <a:srgbClr val="000000"/>
            </a:solidFill>
            <a:ln w="9525">
              <a:noFill/>
              <a:round/>
              <a:headEnd/>
              <a:tailEnd/>
            </a:ln>
          </p:spPr>
          <p:txBody>
            <a:bodyPr/>
            <a:lstStyle/>
            <a:p>
              <a:endParaRPr lang="id-ID"/>
            </a:p>
          </p:txBody>
        </p:sp>
        <p:sp>
          <p:nvSpPr>
            <p:cNvPr id="19587" name="Freeform 129"/>
            <p:cNvSpPr>
              <a:spLocks/>
            </p:cNvSpPr>
            <p:nvPr/>
          </p:nvSpPr>
          <p:spPr bwMode="auto">
            <a:xfrm>
              <a:off x="2945" y="3869"/>
              <a:ext cx="285" cy="184"/>
            </a:xfrm>
            <a:custGeom>
              <a:avLst/>
              <a:gdLst>
                <a:gd name="T0" fmla="*/ 9 w 568"/>
                <a:gd name="T1" fmla="*/ 0 h 366"/>
                <a:gd name="T2" fmla="*/ 8 w 568"/>
                <a:gd name="T3" fmla="*/ 1 h 366"/>
                <a:gd name="T4" fmla="*/ 6 w 568"/>
                <a:gd name="T5" fmla="*/ 2 h 366"/>
                <a:gd name="T6" fmla="*/ 2 w 568"/>
                <a:gd name="T7" fmla="*/ 4 h 366"/>
                <a:gd name="T8" fmla="*/ 1 w 568"/>
                <a:gd name="T9" fmla="*/ 5 h 366"/>
                <a:gd name="T10" fmla="*/ 0 w 568"/>
                <a:gd name="T11" fmla="*/ 5 h 366"/>
                <a:gd name="T12" fmla="*/ 1 w 568"/>
                <a:gd name="T13" fmla="*/ 6 h 366"/>
                <a:gd name="T14" fmla="*/ 2 w 568"/>
                <a:gd name="T15" fmla="*/ 6 h 366"/>
                <a:gd name="T16" fmla="*/ 2 w 568"/>
                <a:gd name="T17" fmla="*/ 6 h 366"/>
                <a:gd name="T18" fmla="*/ 2 w 568"/>
                <a:gd name="T19" fmla="*/ 6 h 366"/>
                <a:gd name="T20" fmla="*/ 1 w 568"/>
                <a:gd name="T21" fmla="*/ 5 h 366"/>
                <a:gd name="T22" fmla="*/ 1 w 568"/>
                <a:gd name="T23" fmla="*/ 5 h 366"/>
                <a:gd name="T24" fmla="*/ 2 w 568"/>
                <a:gd name="T25" fmla="*/ 4 h 366"/>
                <a:gd name="T26" fmla="*/ 4 w 568"/>
                <a:gd name="T27" fmla="*/ 3 h 366"/>
                <a:gd name="T28" fmla="*/ 6 w 568"/>
                <a:gd name="T29" fmla="*/ 3 h 366"/>
                <a:gd name="T30" fmla="*/ 8 w 568"/>
                <a:gd name="T31" fmla="*/ 1 h 366"/>
                <a:gd name="T32" fmla="*/ 9 w 568"/>
                <a:gd name="T33" fmla="*/ 0 h 366"/>
                <a:gd name="T34" fmla="*/ 9 w 568"/>
                <a:gd name="T35" fmla="*/ 0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66"/>
                <a:gd name="T56" fmla="*/ 568 w 568"/>
                <a:gd name="T57" fmla="*/ 366 h 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66">
                  <a:moveTo>
                    <a:pt x="568" y="0"/>
                  </a:moveTo>
                  <a:lnTo>
                    <a:pt x="504" y="13"/>
                  </a:lnTo>
                  <a:lnTo>
                    <a:pt x="342" y="114"/>
                  </a:lnTo>
                  <a:lnTo>
                    <a:pt x="116" y="220"/>
                  </a:lnTo>
                  <a:lnTo>
                    <a:pt x="5" y="262"/>
                  </a:lnTo>
                  <a:lnTo>
                    <a:pt x="0" y="317"/>
                  </a:lnTo>
                  <a:lnTo>
                    <a:pt x="36" y="357"/>
                  </a:lnTo>
                  <a:lnTo>
                    <a:pt x="99" y="366"/>
                  </a:lnTo>
                  <a:lnTo>
                    <a:pt x="120" y="357"/>
                  </a:lnTo>
                  <a:lnTo>
                    <a:pt x="70" y="336"/>
                  </a:lnTo>
                  <a:lnTo>
                    <a:pt x="23" y="285"/>
                  </a:lnTo>
                  <a:lnTo>
                    <a:pt x="32" y="264"/>
                  </a:lnTo>
                  <a:lnTo>
                    <a:pt x="125" y="239"/>
                  </a:lnTo>
                  <a:lnTo>
                    <a:pt x="226" y="182"/>
                  </a:lnTo>
                  <a:lnTo>
                    <a:pt x="350" y="136"/>
                  </a:lnTo>
                  <a:lnTo>
                    <a:pt x="462" y="55"/>
                  </a:lnTo>
                  <a:lnTo>
                    <a:pt x="568" y="0"/>
                  </a:lnTo>
                  <a:close/>
                </a:path>
              </a:pathLst>
            </a:custGeom>
            <a:solidFill>
              <a:srgbClr val="000000"/>
            </a:solidFill>
            <a:ln w="9525">
              <a:noFill/>
              <a:round/>
              <a:headEnd/>
              <a:tailEnd/>
            </a:ln>
          </p:spPr>
          <p:txBody>
            <a:bodyPr/>
            <a:lstStyle/>
            <a:p>
              <a:endParaRPr lang="id-ID"/>
            </a:p>
          </p:txBody>
        </p:sp>
        <p:sp>
          <p:nvSpPr>
            <p:cNvPr id="19588" name="Freeform 130"/>
            <p:cNvSpPr>
              <a:spLocks/>
            </p:cNvSpPr>
            <p:nvPr/>
          </p:nvSpPr>
          <p:spPr bwMode="auto">
            <a:xfrm>
              <a:off x="2898" y="3689"/>
              <a:ext cx="975" cy="358"/>
            </a:xfrm>
            <a:custGeom>
              <a:avLst/>
              <a:gdLst>
                <a:gd name="T0" fmla="*/ 13 w 1951"/>
                <a:gd name="T1" fmla="*/ 4 h 717"/>
                <a:gd name="T2" fmla="*/ 11 w 1951"/>
                <a:gd name="T3" fmla="*/ 4 h 717"/>
                <a:gd name="T4" fmla="*/ 7 w 1951"/>
                <a:gd name="T5" fmla="*/ 4 h 717"/>
                <a:gd name="T6" fmla="*/ 6 w 1951"/>
                <a:gd name="T7" fmla="*/ 5 h 717"/>
                <a:gd name="T8" fmla="*/ 3 w 1951"/>
                <a:gd name="T9" fmla="*/ 7 h 717"/>
                <a:gd name="T10" fmla="*/ 1 w 1951"/>
                <a:gd name="T11" fmla="*/ 8 h 717"/>
                <a:gd name="T12" fmla="*/ 0 w 1951"/>
                <a:gd name="T13" fmla="*/ 9 h 717"/>
                <a:gd name="T14" fmla="*/ 0 w 1951"/>
                <a:gd name="T15" fmla="*/ 10 h 717"/>
                <a:gd name="T16" fmla="*/ 0 w 1951"/>
                <a:gd name="T17" fmla="*/ 11 h 717"/>
                <a:gd name="T18" fmla="*/ 2 w 1951"/>
                <a:gd name="T19" fmla="*/ 11 h 717"/>
                <a:gd name="T20" fmla="*/ 1 w 1951"/>
                <a:gd name="T21" fmla="*/ 10 h 717"/>
                <a:gd name="T22" fmla="*/ 1 w 1951"/>
                <a:gd name="T23" fmla="*/ 10 h 717"/>
                <a:gd name="T24" fmla="*/ 0 w 1951"/>
                <a:gd name="T25" fmla="*/ 10 h 717"/>
                <a:gd name="T26" fmla="*/ 0 w 1951"/>
                <a:gd name="T27" fmla="*/ 10 h 717"/>
                <a:gd name="T28" fmla="*/ 0 w 1951"/>
                <a:gd name="T29" fmla="*/ 9 h 717"/>
                <a:gd name="T30" fmla="*/ 1 w 1951"/>
                <a:gd name="T31" fmla="*/ 9 h 717"/>
                <a:gd name="T32" fmla="*/ 3 w 1951"/>
                <a:gd name="T33" fmla="*/ 7 h 717"/>
                <a:gd name="T34" fmla="*/ 6 w 1951"/>
                <a:gd name="T35" fmla="*/ 5 h 717"/>
                <a:gd name="T36" fmla="*/ 8 w 1951"/>
                <a:gd name="T37" fmla="*/ 5 h 717"/>
                <a:gd name="T38" fmla="*/ 11 w 1951"/>
                <a:gd name="T39" fmla="*/ 5 h 717"/>
                <a:gd name="T40" fmla="*/ 13 w 1951"/>
                <a:gd name="T41" fmla="*/ 4 h 717"/>
                <a:gd name="T42" fmla="*/ 15 w 1951"/>
                <a:gd name="T43" fmla="*/ 4 h 717"/>
                <a:gd name="T44" fmla="*/ 18 w 1951"/>
                <a:gd name="T45" fmla="*/ 3 h 717"/>
                <a:gd name="T46" fmla="*/ 20 w 1951"/>
                <a:gd name="T47" fmla="*/ 3 h 717"/>
                <a:gd name="T48" fmla="*/ 23 w 1951"/>
                <a:gd name="T49" fmla="*/ 2 h 717"/>
                <a:gd name="T50" fmla="*/ 26 w 1951"/>
                <a:gd name="T51" fmla="*/ 0 h 717"/>
                <a:gd name="T52" fmla="*/ 28 w 1951"/>
                <a:gd name="T53" fmla="*/ 0 h 717"/>
                <a:gd name="T54" fmla="*/ 30 w 1951"/>
                <a:gd name="T55" fmla="*/ 1 h 717"/>
                <a:gd name="T56" fmla="*/ 28 w 1951"/>
                <a:gd name="T57" fmla="*/ 0 h 717"/>
                <a:gd name="T58" fmla="*/ 27 w 1951"/>
                <a:gd name="T59" fmla="*/ 0 h 717"/>
                <a:gd name="T60" fmla="*/ 24 w 1951"/>
                <a:gd name="T61" fmla="*/ 1 h 717"/>
                <a:gd name="T62" fmla="*/ 22 w 1951"/>
                <a:gd name="T63" fmla="*/ 2 h 717"/>
                <a:gd name="T64" fmla="*/ 19 w 1951"/>
                <a:gd name="T65" fmla="*/ 3 h 717"/>
                <a:gd name="T66" fmla="*/ 16 w 1951"/>
                <a:gd name="T67" fmla="*/ 3 h 717"/>
                <a:gd name="T68" fmla="*/ 13 w 1951"/>
                <a:gd name="T69" fmla="*/ 4 h 717"/>
                <a:gd name="T70" fmla="*/ 13 w 1951"/>
                <a:gd name="T71" fmla="*/ 4 h 7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1"/>
                <a:gd name="T109" fmla="*/ 0 h 717"/>
                <a:gd name="T110" fmla="*/ 1951 w 1951"/>
                <a:gd name="T111" fmla="*/ 717 h 7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1" h="717">
                  <a:moveTo>
                    <a:pt x="876" y="287"/>
                  </a:moveTo>
                  <a:lnTo>
                    <a:pt x="737" y="312"/>
                  </a:lnTo>
                  <a:lnTo>
                    <a:pt x="498" y="310"/>
                  </a:lnTo>
                  <a:lnTo>
                    <a:pt x="407" y="362"/>
                  </a:lnTo>
                  <a:lnTo>
                    <a:pt x="209" y="481"/>
                  </a:lnTo>
                  <a:lnTo>
                    <a:pt x="93" y="573"/>
                  </a:lnTo>
                  <a:lnTo>
                    <a:pt x="0" y="632"/>
                  </a:lnTo>
                  <a:lnTo>
                    <a:pt x="0" y="683"/>
                  </a:lnTo>
                  <a:lnTo>
                    <a:pt x="62" y="717"/>
                  </a:lnTo>
                  <a:lnTo>
                    <a:pt x="137" y="709"/>
                  </a:lnTo>
                  <a:lnTo>
                    <a:pt x="121" y="683"/>
                  </a:lnTo>
                  <a:lnTo>
                    <a:pt x="76" y="689"/>
                  </a:lnTo>
                  <a:lnTo>
                    <a:pt x="38" y="679"/>
                  </a:lnTo>
                  <a:lnTo>
                    <a:pt x="17" y="647"/>
                  </a:lnTo>
                  <a:lnTo>
                    <a:pt x="38" y="624"/>
                  </a:lnTo>
                  <a:lnTo>
                    <a:pt x="106" y="588"/>
                  </a:lnTo>
                  <a:lnTo>
                    <a:pt x="220" y="491"/>
                  </a:lnTo>
                  <a:lnTo>
                    <a:pt x="437" y="363"/>
                  </a:lnTo>
                  <a:lnTo>
                    <a:pt x="538" y="331"/>
                  </a:lnTo>
                  <a:lnTo>
                    <a:pt x="749" y="327"/>
                  </a:lnTo>
                  <a:lnTo>
                    <a:pt x="882" y="310"/>
                  </a:lnTo>
                  <a:lnTo>
                    <a:pt x="1019" y="263"/>
                  </a:lnTo>
                  <a:lnTo>
                    <a:pt x="1154" y="242"/>
                  </a:lnTo>
                  <a:lnTo>
                    <a:pt x="1312" y="229"/>
                  </a:lnTo>
                  <a:lnTo>
                    <a:pt x="1494" y="170"/>
                  </a:lnTo>
                  <a:lnTo>
                    <a:pt x="1686" y="56"/>
                  </a:lnTo>
                  <a:lnTo>
                    <a:pt x="1793" y="46"/>
                  </a:lnTo>
                  <a:lnTo>
                    <a:pt x="1951" y="95"/>
                  </a:lnTo>
                  <a:lnTo>
                    <a:pt x="1854" y="29"/>
                  </a:lnTo>
                  <a:lnTo>
                    <a:pt x="1741" y="0"/>
                  </a:lnTo>
                  <a:lnTo>
                    <a:pt x="1584" y="76"/>
                  </a:lnTo>
                  <a:lnTo>
                    <a:pt x="1437" y="160"/>
                  </a:lnTo>
                  <a:lnTo>
                    <a:pt x="1251" y="211"/>
                  </a:lnTo>
                  <a:lnTo>
                    <a:pt x="1049" y="238"/>
                  </a:lnTo>
                  <a:lnTo>
                    <a:pt x="876" y="287"/>
                  </a:lnTo>
                  <a:close/>
                </a:path>
              </a:pathLst>
            </a:custGeom>
            <a:solidFill>
              <a:srgbClr val="000000"/>
            </a:solidFill>
            <a:ln w="9525">
              <a:noFill/>
              <a:round/>
              <a:headEnd/>
              <a:tailEnd/>
            </a:ln>
          </p:spPr>
          <p:txBody>
            <a:bodyPr/>
            <a:lstStyle/>
            <a:p>
              <a:endParaRPr lang="id-ID"/>
            </a:p>
          </p:txBody>
        </p:sp>
        <p:sp>
          <p:nvSpPr>
            <p:cNvPr id="19589" name="Freeform 131"/>
            <p:cNvSpPr>
              <a:spLocks/>
            </p:cNvSpPr>
            <p:nvPr/>
          </p:nvSpPr>
          <p:spPr bwMode="auto">
            <a:xfrm>
              <a:off x="3632" y="3586"/>
              <a:ext cx="324" cy="344"/>
            </a:xfrm>
            <a:custGeom>
              <a:avLst/>
              <a:gdLst>
                <a:gd name="T0" fmla="*/ 7 w 648"/>
                <a:gd name="T1" fmla="*/ 3 h 688"/>
                <a:gd name="T2" fmla="*/ 9 w 648"/>
                <a:gd name="T3" fmla="*/ 5 h 688"/>
                <a:gd name="T4" fmla="*/ 10 w 648"/>
                <a:gd name="T5" fmla="*/ 7 h 688"/>
                <a:gd name="T6" fmla="*/ 10 w 648"/>
                <a:gd name="T7" fmla="*/ 9 h 688"/>
                <a:gd name="T8" fmla="*/ 9 w 648"/>
                <a:gd name="T9" fmla="*/ 11 h 688"/>
                <a:gd name="T10" fmla="*/ 10 w 648"/>
                <a:gd name="T11" fmla="*/ 9 h 688"/>
                <a:gd name="T12" fmla="*/ 10 w 648"/>
                <a:gd name="T13" fmla="*/ 6 h 688"/>
                <a:gd name="T14" fmla="*/ 9 w 648"/>
                <a:gd name="T15" fmla="*/ 5 h 688"/>
                <a:gd name="T16" fmla="*/ 7 w 648"/>
                <a:gd name="T17" fmla="*/ 3 h 688"/>
                <a:gd name="T18" fmla="*/ 5 w 648"/>
                <a:gd name="T19" fmla="*/ 3 h 688"/>
                <a:gd name="T20" fmla="*/ 3 w 648"/>
                <a:gd name="T21" fmla="*/ 5 h 688"/>
                <a:gd name="T22" fmla="*/ 0 w 648"/>
                <a:gd name="T23" fmla="*/ 5 h 688"/>
                <a:gd name="T24" fmla="*/ 1 w 648"/>
                <a:gd name="T25" fmla="*/ 5 h 688"/>
                <a:gd name="T26" fmla="*/ 3 w 648"/>
                <a:gd name="T27" fmla="*/ 3 h 688"/>
                <a:gd name="T28" fmla="*/ 5 w 648"/>
                <a:gd name="T29" fmla="*/ 1 h 688"/>
                <a:gd name="T30" fmla="*/ 3 w 648"/>
                <a:gd name="T31" fmla="*/ 3 h 688"/>
                <a:gd name="T32" fmla="*/ 5 w 648"/>
                <a:gd name="T33" fmla="*/ 3 h 688"/>
                <a:gd name="T34" fmla="*/ 6 w 648"/>
                <a:gd name="T35" fmla="*/ 1 h 688"/>
                <a:gd name="T36" fmla="*/ 5 w 648"/>
                <a:gd name="T37" fmla="*/ 1 h 688"/>
                <a:gd name="T38" fmla="*/ 6 w 648"/>
                <a:gd name="T39" fmla="*/ 0 h 688"/>
                <a:gd name="T40" fmla="*/ 7 w 648"/>
                <a:gd name="T41" fmla="*/ 1 h 688"/>
                <a:gd name="T42" fmla="*/ 7 w 648"/>
                <a:gd name="T43" fmla="*/ 1 h 688"/>
                <a:gd name="T44" fmla="*/ 7 w 648"/>
                <a:gd name="T45" fmla="*/ 3 h 688"/>
                <a:gd name="T46" fmla="*/ 7 w 648"/>
                <a:gd name="T47" fmla="*/ 3 h 688"/>
                <a:gd name="T48" fmla="*/ 7 w 648"/>
                <a:gd name="T49" fmla="*/ 3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8"/>
                <a:gd name="T76" fmla="*/ 0 h 688"/>
                <a:gd name="T77" fmla="*/ 648 w 648"/>
                <a:gd name="T78" fmla="*/ 688 h 6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8" h="688">
                  <a:moveTo>
                    <a:pt x="498" y="221"/>
                  </a:moveTo>
                  <a:lnTo>
                    <a:pt x="561" y="344"/>
                  </a:lnTo>
                  <a:lnTo>
                    <a:pt x="646" y="475"/>
                  </a:lnTo>
                  <a:lnTo>
                    <a:pt x="648" y="553"/>
                  </a:lnTo>
                  <a:lnTo>
                    <a:pt x="562" y="688"/>
                  </a:lnTo>
                  <a:lnTo>
                    <a:pt x="612" y="570"/>
                  </a:lnTo>
                  <a:lnTo>
                    <a:pt x="597" y="447"/>
                  </a:lnTo>
                  <a:lnTo>
                    <a:pt x="545" y="348"/>
                  </a:lnTo>
                  <a:lnTo>
                    <a:pt x="471" y="226"/>
                  </a:lnTo>
                  <a:lnTo>
                    <a:pt x="308" y="226"/>
                  </a:lnTo>
                  <a:lnTo>
                    <a:pt x="146" y="276"/>
                  </a:lnTo>
                  <a:lnTo>
                    <a:pt x="0" y="361"/>
                  </a:lnTo>
                  <a:lnTo>
                    <a:pt x="89" y="264"/>
                  </a:lnTo>
                  <a:lnTo>
                    <a:pt x="178" y="171"/>
                  </a:lnTo>
                  <a:lnTo>
                    <a:pt x="296" y="89"/>
                  </a:lnTo>
                  <a:lnTo>
                    <a:pt x="218" y="198"/>
                  </a:lnTo>
                  <a:lnTo>
                    <a:pt x="368" y="196"/>
                  </a:lnTo>
                  <a:lnTo>
                    <a:pt x="405" y="78"/>
                  </a:lnTo>
                  <a:lnTo>
                    <a:pt x="332" y="59"/>
                  </a:lnTo>
                  <a:lnTo>
                    <a:pt x="399" y="0"/>
                  </a:lnTo>
                  <a:lnTo>
                    <a:pt x="448" y="27"/>
                  </a:lnTo>
                  <a:lnTo>
                    <a:pt x="452" y="99"/>
                  </a:lnTo>
                  <a:lnTo>
                    <a:pt x="503" y="175"/>
                  </a:lnTo>
                  <a:lnTo>
                    <a:pt x="498" y="221"/>
                  </a:lnTo>
                  <a:close/>
                </a:path>
              </a:pathLst>
            </a:custGeom>
            <a:solidFill>
              <a:srgbClr val="000000"/>
            </a:solidFill>
            <a:ln w="9525">
              <a:noFill/>
              <a:round/>
              <a:headEnd/>
              <a:tailEnd/>
            </a:ln>
          </p:spPr>
          <p:txBody>
            <a:bodyPr/>
            <a:lstStyle/>
            <a:p>
              <a:endParaRPr lang="id-ID"/>
            </a:p>
          </p:txBody>
        </p:sp>
        <p:sp>
          <p:nvSpPr>
            <p:cNvPr id="19590" name="Freeform 132"/>
            <p:cNvSpPr>
              <a:spLocks/>
            </p:cNvSpPr>
            <p:nvPr/>
          </p:nvSpPr>
          <p:spPr bwMode="auto">
            <a:xfrm>
              <a:off x="3445" y="3949"/>
              <a:ext cx="463" cy="89"/>
            </a:xfrm>
            <a:custGeom>
              <a:avLst/>
              <a:gdLst>
                <a:gd name="T0" fmla="*/ 1 w 924"/>
                <a:gd name="T1" fmla="*/ 2 h 177"/>
                <a:gd name="T2" fmla="*/ 4 w 924"/>
                <a:gd name="T3" fmla="*/ 2 h 177"/>
                <a:gd name="T4" fmla="*/ 7 w 924"/>
                <a:gd name="T5" fmla="*/ 2 h 177"/>
                <a:gd name="T6" fmla="*/ 12 w 924"/>
                <a:gd name="T7" fmla="*/ 1 h 177"/>
                <a:gd name="T8" fmla="*/ 15 w 924"/>
                <a:gd name="T9" fmla="*/ 0 h 177"/>
                <a:gd name="T10" fmla="*/ 12 w 924"/>
                <a:gd name="T11" fmla="*/ 2 h 177"/>
                <a:gd name="T12" fmla="*/ 10 w 924"/>
                <a:gd name="T13" fmla="*/ 2 h 177"/>
                <a:gd name="T14" fmla="*/ 6 w 924"/>
                <a:gd name="T15" fmla="*/ 2 h 177"/>
                <a:gd name="T16" fmla="*/ 3 w 924"/>
                <a:gd name="T17" fmla="*/ 3 h 177"/>
                <a:gd name="T18" fmla="*/ 0 w 924"/>
                <a:gd name="T19" fmla="*/ 3 h 177"/>
                <a:gd name="T20" fmla="*/ 1 w 924"/>
                <a:gd name="T21" fmla="*/ 2 h 177"/>
                <a:gd name="T22" fmla="*/ 1 w 924"/>
                <a:gd name="T23" fmla="*/ 2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4"/>
                <a:gd name="T37" fmla="*/ 0 h 177"/>
                <a:gd name="T38" fmla="*/ 924 w 924"/>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4" h="177">
                  <a:moveTo>
                    <a:pt x="59" y="126"/>
                  </a:moveTo>
                  <a:lnTo>
                    <a:pt x="200" y="109"/>
                  </a:lnTo>
                  <a:lnTo>
                    <a:pt x="441" y="80"/>
                  </a:lnTo>
                  <a:lnTo>
                    <a:pt x="736" y="52"/>
                  </a:lnTo>
                  <a:lnTo>
                    <a:pt x="924" y="0"/>
                  </a:lnTo>
                  <a:lnTo>
                    <a:pt x="762" y="86"/>
                  </a:lnTo>
                  <a:lnTo>
                    <a:pt x="605" y="105"/>
                  </a:lnTo>
                  <a:lnTo>
                    <a:pt x="348" y="112"/>
                  </a:lnTo>
                  <a:lnTo>
                    <a:pt x="137" y="131"/>
                  </a:lnTo>
                  <a:lnTo>
                    <a:pt x="0" y="177"/>
                  </a:lnTo>
                  <a:lnTo>
                    <a:pt x="59" y="126"/>
                  </a:lnTo>
                  <a:close/>
                </a:path>
              </a:pathLst>
            </a:custGeom>
            <a:solidFill>
              <a:srgbClr val="000000"/>
            </a:solidFill>
            <a:ln w="9525">
              <a:noFill/>
              <a:round/>
              <a:headEnd/>
              <a:tailEnd/>
            </a:ln>
          </p:spPr>
          <p:txBody>
            <a:bodyPr/>
            <a:lstStyle/>
            <a:p>
              <a:endParaRPr lang="id-ID"/>
            </a:p>
          </p:txBody>
        </p:sp>
        <p:sp>
          <p:nvSpPr>
            <p:cNvPr id="19591" name="Freeform 133"/>
            <p:cNvSpPr>
              <a:spLocks/>
            </p:cNvSpPr>
            <p:nvPr/>
          </p:nvSpPr>
          <p:spPr bwMode="auto">
            <a:xfrm>
              <a:off x="2880" y="3255"/>
              <a:ext cx="814" cy="661"/>
            </a:xfrm>
            <a:custGeom>
              <a:avLst/>
              <a:gdLst>
                <a:gd name="T0" fmla="*/ 11 w 1627"/>
                <a:gd name="T1" fmla="*/ 19 h 1321"/>
                <a:gd name="T2" fmla="*/ 11 w 1627"/>
                <a:gd name="T3" fmla="*/ 14 h 1321"/>
                <a:gd name="T4" fmla="*/ 13 w 1627"/>
                <a:gd name="T5" fmla="*/ 11 h 1321"/>
                <a:gd name="T6" fmla="*/ 15 w 1627"/>
                <a:gd name="T7" fmla="*/ 9 h 1321"/>
                <a:gd name="T8" fmla="*/ 18 w 1627"/>
                <a:gd name="T9" fmla="*/ 11 h 1321"/>
                <a:gd name="T10" fmla="*/ 19 w 1627"/>
                <a:gd name="T11" fmla="*/ 13 h 1321"/>
                <a:gd name="T12" fmla="*/ 20 w 1627"/>
                <a:gd name="T13" fmla="*/ 15 h 1321"/>
                <a:gd name="T14" fmla="*/ 21 w 1627"/>
                <a:gd name="T15" fmla="*/ 17 h 1321"/>
                <a:gd name="T16" fmla="*/ 23 w 1627"/>
                <a:gd name="T17" fmla="*/ 17 h 1321"/>
                <a:gd name="T18" fmla="*/ 24 w 1627"/>
                <a:gd name="T19" fmla="*/ 16 h 1321"/>
                <a:gd name="T20" fmla="*/ 23 w 1627"/>
                <a:gd name="T21" fmla="*/ 16 h 1321"/>
                <a:gd name="T22" fmla="*/ 24 w 1627"/>
                <a:gd name="T23" fmla="*/ 14 h 1321"/>
                <a:gd name="T24" fmla="*/ 26 w 1627"/>
                <a:gd name="T25" fmla="*/ 12 h 1321"/>
                <a:gd name="T26" fmla="*/ 24 w 1627"/>
                <a:gd name="T27" fmla="*/ 14 h 1321"/>
                <a:gd name="T28" fmla="*/ 21 w 1627"/>
                <a:gd name="T29" fmla="*/ 15 h 1321"/>
                <a:gd name="T30" fmla="*/ 21 w 1627"/>
                <a:gd name="T31" fmla="*/ 14 h 1321"/>
                <a:gd name="T32" fmla="*/ 19 w 1627"/>
                <a:gd name="T33" fmla="*/ 11 h 1321"/>
                <a:gd name="T34" fmla="*/ 17 w 1627"/>
                <a:gd name="T35" fmla="*/ 9 h 1321"/>
                <a:gd name="T36" fmla="*/ 19 w 1627"/>
                <a:gd name="T37" fmla="*/ 8 h 1321"/>
                <a:gd name="T38" fmla="*/ 16 w 1627"/>
                <a:gd name="T39" fmla="*/ 6 h 1321"/>
                <a:gd name="T40" fmla="*/ 16 w 1627"/>
                <a:gd name="T41" fmla="*/ 0 h 1321"/>
                <a:gd name="T42" fmla="*/ 14 w 1627"/>
                <a:gd name="T43" fmla="*/ 6 h 1321"/>
                <a:gd name="T44" fmla="*/ 11 w 1627"/>
                <a:gd name="T45" fmla="*/ 11 h 1321"/>
                <a:gd name="T46" fmla="*/ 7 w 1627"/>
                <a:gd name="T47" fmla="*/ 15 h 1321"/>
                <a:gd name="T48" fmla="*/ 3 w 1627"/>
                <a:gd name="T49" fmla="*/ 20 h 1321"/>
                <a:gd name="T50" fmla="*/ 0 w 1627"/>
                <a:gd name="T51" fmla="*/ 21 h 1321"/>
                <a:gd name="T52" fmla="*/ 4 w 1627"/>
                <a:gd name="T53" fmla="*/ 21 h 1321"/>
                <a:gd name="T54" fmla="*/ 7 w 1627"/>
                <a:gd name="T55" fmla="*/ 19 h 1321"/>
                <a:gd name="T56" fmla="*/ 8 w 1627"/>
                <a:gd name="T57" fmla="*/ 17 h 1321"/>
                <a:gd name="T58" fmla="*/ 10 w 1627"/>
                <a:gd name="T59" fmla="*/ 15 h 1321"/>
                <a:gd name="T60" fmla="*/ 11 w 1627"/>
                <a:gd name="T61" fmla="*/ 19 h 1321"/>
                <a:gd name="T62" fmla="*/ 11 w 1627"/>
                <a:gd name="T63" fmla="*/ 19 h 1321"/>
                <a:gd name="T64" fmla="*/ 11 w 1627"/>
                <a:gd name="T65" fmla="*/ 19 h 1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7"/>
                <a:gd name="T100" fmla="*/ 0 h 1321"/>
                <a:gd name="T101" fmla="*/ 1627 w 1627"/>
                <a:gd name="T102" fmla="*/ 1321 h 1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7" h="1321">
                  <a:moveTo>
                    <a:pt x="695" y="1176"/>
                  </a:moveTo>
                  <a:lnTo>
                    <a:pt x="695" y="887"/>
                  </a:lnTo>
                  <a:lnTo>
                    <a:pt x="821" y="648"/>
                  </a:lnTo>
                  <a:lnTo>
                    <a:pt x="920" y="532"/>
                  </a:lnTo>
                  <a:lnTo>
                    <a:pt x="1108" y="667"/>
                  </a:lnTo>
                  <a:lnTo>
                    <a:pt x="1190" y="815"/>
                  </a:lnTo>
                  <a:lnTo>
                    <a:pt x="1266" y="912"/>
                  </a:lnTo>
                  <a:lnTo>
                    <a:pt x="1291" y="1028"/>
                  </a:lnTo>
                  <a:lnTo>
                    <a:pt x="1439" y="1041"/>
                  </a:lnTo>
                  <a:lnTo>
                    <a:pt x="1536" y="1009"/>
                  </a:lnTo>
                  <a:lnTo>
                    <a:pt x="1439" y="984"/>
                  </a:lnTo>
                  <a:lnTo>
                    <a:pt x="1521" y="849"/>
                  </a:lnTo>
                  <a:lnTo>
                    <a:pt x="1627" y="735"/>
                  </a:lnTo>
                  <a:lnTo>
                    <a:pt x="1473" y="840"/>
                  </a:lnTo>
                  <a:lnTo>
                    <a:pt x="1334" y="941"/>
                  </a:lnTo>
                  <a:lnTo>
                    <a:pt x="1281" y="846"/>
                  </a:lnTo>
                  <a:lnTo>
                    <a:pt x="1171" y="682"/>
                  </a:lnTo>
                  <a:lnTo>
                    <a:pt x="1080" y="522"/>
                  </a:lnTo>
                  <a:lnTo>
                    <a:pt x="1175" y="490"/>
                  </a:lnTo>
                  <a:lnTo>
                    <a:pt x="1023" y="321"/>
                  </a:lnTo>
                  <a:lnTo>
                    <a:pt x="1007" y="0"/>
                  </a:lnTo>
                  <a:lnTo>
                    <a:pt x="863" y="374"/>
                  </a:lnTo>
                  <a:lnTo>
                    <a:pt x="695" y="648"/>
                  </a:lnTo>
                  <a:lnTo>
                    <a:pt x="431" y="912"/>
                  </a:lnTo>
                  <a:lnTo>
                    <a:pt x="182" y="1245"/>
                  </a:lnTo>
                  <a:lnTo>
                    <a:pt x="0" y="1321"/>
                  </a:lnTo>
                  <a:lnTo>
                    <a:pt x="243" y="1321"/>
                  </a:lnTo>
                  <a:lnTo>
                    <a:pt x="403" y="1201"/>
                  </a:lnTo>
                  <a:lnTo>
                    <a:pt x="488" y="1041"/>
                  </a:lnTo>
                  <a:lnTo>
                    <a:pt x="608" y="946"/>
                  </a:lnTo>
                  <a:lnTo>
                    <a:pt x="652" y="1182"/>
                  </a:lnTo>
                  <a:lnTo>
                    <a:pt x="695" y="1176"/>
                  </a:lnTo>
                  <a:close/>
                </a:path>
              </a:pathLst>
            </a:custGeom>
            <a:solidFill>
              <a:srgbClr val="000000"/>
            </a:solidFill>
            <a:ln w="9525">
              <a:noFill/>
              <a:round/>
              <a:headEnd/>
              <a:tailEnd/>
            </a:ln>
          </p:spPr>
          <p:txBody>
            <a:bodyPr/>
            <a:lstStyle/>
            <a:p>
              <a:endParaRPr lang="id-ID"/>
            </a:p>
          </p:txBody>
        </p:sp>
        <p:sp>
          <p:nvSpPr>
            <p:cNvPr id="19592" name="Freeform 134"/>
            <p:cNvSpPr>
              <a:spLocks/>
            </p:cNvSpPr>
            <p:nvPr/>
          </p:nvSpPr>
          <p:spPr bwMode="auto">
            <a:xfrm>
              <a:off x="2308" y="3666"/>
              <a:ext cx="740" cy="262"/>
            </a:xfrm>
            <a:custGeom>
              <a:avLst/>
              <a:gdLst>
                <a:gd name="T0" fmla="*/ 6 w 1479"/>
                <a:gd name="T1" fmla="*/ 0 h 524"/>
                <a:gd name="T2" fmla="*/ 7 w 1479"/>
                <a:gd name="T3" fmla="*/ 2 h 524"/>
                <a:gd name="T4" fmla="*/ 10 w 1479"/>
                <a:gd name="T5" fmla="*/ 5 h 524"/>
                <a:gd name="T6" fmla="*/ 11 w 1479"/>
                <a:gd name="T7" fmla="*/ 7 h 524"/>
                <a:gd name="T8" fmla="*/ 24 w 1479"/>
                <a:gd name="T9" fmla="*/ 7 h 524"/>
                <a:gd name="T10" fmla="*/ 22 w 1479"/>
                <a:gd name="T11" fmla="*/ 8 h 524"/>
                <a:gd name="T12" fmla="*/ 0 w 1479"/>
                <a:gd name="T13" fmla="*/ 8 h 524"/>
                <a:gd name="T14" fmla="*/ 1 w 1479"/>
                <a:gd name="T15" fmla="*/ 7 h 524"/>
                <a:gd name="T16" fmla="*/ 2 w 1479"/>
                <a:gd name="T17" fmla="*/ 5 h 524"/>
                <a:gd name="T18" fmla="*/ 3 w 1479"/>
                <a:gd name="T19" fmla="*/ 4 h 524"/>
                <a:gd name="T20" fmla="*/ 6 w 1479"/>
                <a:gd name="T21" fmla="*/ 6 h 524"/>
                <a:gd name="T22" fmla="*/ 6 w 1479"/>
                <a:gd name="T23" fmla="*/ 3 h 524"/>
                <a:gd name="T24" fmla="*/ 5 w 1479"/>
                <a:gd name="T25" fmla="*/ 2 h 524"/>
                <a:gd name="T26" fmla="*/ 6 w 1479"/>
                <a:gd name="T27" fmla="*/ 0 h 524"/>
                <a:gd name="T28" fmla="*/ 6 w 1479"/>
                <a:gd name="T29" fmla="*/ 0 h 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9"/>
                <a:gd name="T46" fmla="*/ 0 h 524"/>
                <a:gd name="T47" fmla="*/ 1479 w 1479"/>
                <a:gd name="T48" fmla="*/ 524 h 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9" h="524">
                  <a:moveTo>
                    <a:pt x="359" y="0"/>
                  </a:moveTo>
                  <a:lnTo>
                    <a:pt x="441" y="159"/>
                  </a:lnTo>
                  <a:lnTo>
                    <a:pt x="608" y="355"/>
                  </a:lnTo>
                  <a:lnTo>
                    <a:pt x="696" y="481"/>
                  </a:lnTo>
                  <a:lnTo>
                    <a:pt x="1479" y="481"/>
                  </a:lnTo>
                  <a:lnTo>
                    <a:pt x="1407" y="524"/>
                  </a:lnTo>
                  <a:lnTo>
                    <a:pt x="0" y="524"/>
                  </a:lnTo>
                  <a:lnTo>
                    <a:pt x="9" y="481"/>
                  </a:lnTo>
                  <a:lnTo>
                    <a:pt x="91" y="355"/>
                  </a:lnTo>
                  <a:lnTo>
                    <a:pt x="182" y="279"/>
                  </a:lnTo>
                  <a:lnTo>
                    <a:pt x="334" y="389"/>
                  </a:lnTo>
                  <a:lnTo>
                    <a:pt x="350" y="245"/>
                  </a:lnTo>
                  <a:lnTo>
                    <a:pt x="264" y="140"/>
                  </a:lnTo>
                  <a:lnTo>
                    <a:pt x="359" y="0"/>
                  </a:lnTo>
                  <a:close/>
                </a:path>
              </a:pathLst>
            </a:custGeom>
            <a:solidFill>
              <a:srgbClr val="000000"/>
            </a:solidFill>
            <a:ln w="9525">
              <a:noFill/>
              <a:round/>
              <a:headEnd/>
              <a:tailEnd/>
            </a:ln>
          </p:spPr>
          <p:txBody>
            <a:bodyPr/>
            <a:lstStyle/>
            <a:p>
              <a:endParaRPr lang="id-ID"/>
            </a:p>
          </p:txBody>
        </p:sp>
        <p:sp>
          <p:nvSpPr>
            <p:cNvPr id="19593" name="Freeform 135"/>
            <p:cNvSpPr>
              <a:spLocks/>
            </p:cNvSpPr>
            <p:nvPr/>
          </p:nvSpPr>
          <p:spPr bwMode="auto">
            <a:xfrm>
              <a:off x="3117" y="2812"/>
              <a:ext cx="723" cy="786"/>
            </a:xfrm>
            <a:custGeom>
              <a:avLst/>
              <a:gdLst>
                <a:gd name="T0" fmla="*/ 0 w 1445"/>
                <a:gd name="T1" fmla="*/ 0 h 1572"/>
                <a:gd name="T2" fmla="*/ 5 w 1445"/>
                <a:gd name="T3" fmla="*/ 1 h 1572"/>
                <a:gd name="T4" fmla="*/ 12 w 1445"/>
                <a:gd name="T5" fmla="*/ 3 h 1572"/>
                <a:gd name="T6" fmla="*/ 12 w 1445"/>
                <a:gd name="T7" fmla="*/ 3 h 1572"/>
                <a:gd name="T8" fmla="*/ 12 w 1445"/>
                <a:gd name="T9" fmla="*/ 6 h 1572"/>
                <a:gd name="T10" fmla="*/ 14 w 1445"/>
                <a:gd name="T11" fmla="*/ 9 h 1572"/>
                <a:gd name="T12" fmla="*/ 15 w 1445"/>
                <a:gd name="T13" fmla="*/ 11 h 1572"/>
                <a:gd name="T14" fmla="*/ 16 w 1445"/>
                <a:gd name="T15" fmla="*/ 12 h 1572"/>
                <a:gd name="T16" fmla="*/ 17 w 1445"/>
                <a:gd name="T17" fmla="*/ 14 h 1572"/>
                <a:gd name="T18" fmla="*/ 18 w 1445"/>
                <a:gd name="T19" fmla="*/ 15 h 1572"/>
                <a:gd name="T20" fmla="*/ 18 w 1445"/>
                <a:gd name="T21" fmla="*/ 17 h 1572"/>
                <a:gd name="T22" fmla="*/ 20 w 1445"/>
                <a:gd name="T23" fmla="*/ 20 h 1572"/>
                <a:gd name="T24" fmla="*/ 21 w 1445"/>
                <a:gd name="T25" fmla="*/ 21 h 1572"/>
                <a:gd name="T26" fmla="*/ 22 w 1445"/>
                <a:gd name="T27" fmla="*/ 23 h 1572"/>
                <a:gd name="T28" fmla="*/ 23 w 1445"/>
                <a:gd name="T29" fmla="*/ 25 h 1572"/>
                <a:gd name="T30" fmla="*/ 23 w 1445"/>
                <a:gd name="T31" fmla="*/ 25 h 1572"/>
                <a:gd name="T32" fmla="*/ 22 w 1445"/>
                <a:gd name="T33" fmla="*/ 24 h 1572"/>
                <a:gd name="T34" fmla="*/ 20 w 1445"/>
                <a:gd name="T35" fmla="*/ 21 h 1572"/>
                <a:gd name="T36" fmla="*/ 19 w 1445"/>
                <a:gd name="T37" fmla="*/ 18 h 1572"/>
                <a:gd name="T38" fmla="*/ 18 w 1445"/>
                <a:gd name="T39" fmla="*/ 16 h 1572"/>
                <a:gd name="T40" fmla="*/ 16 w 1445"/>
                <a:gd name="T41" fmla="*/ 16 h 1572"/>
                <a:gd name="T42" fmla="*/ 17 w 1445"/>
                <a:gd name="T43" fmla="*/ 15 h 1572"/>
                <a:gd name="T44" fmla="*/ 16 w 1445"/>
                <a:gd name="T45" fmla="*/ 13 h 1572"/>
                <a:gd name="T46" fmla="*/ 15 w 1445"/>
                <a:gd name="T47" fmla="*/ 12 h 1572"/>
                <a:gd name="T48" fmla="*/ 13 w 1445"/>
                <a:gd name="T49" fmla="*/ 14 h 1572"/>
                <a:gd name="T50" fmla="*/ 13 w 1445"/>
                <a:gd name="T51" fmla="*/ 12 h 1572"/>
                <a:gd name="T52" fmla="*/ 13 w 1445"/>
                <a:gd name="T53" fmla="*/ 9 h 1572"/>
                <a:gd name="T54" fmla="*/ 12 w 1445"/>
                <a:gd name="T55" fmla="*/ 7 h 1572"/>
                <a:gd name="T56" fmla="*/ 10 w 1445"/>
                <a:gd name="T57" fmla="*/ 12 h 1572"/>
                <a:gd name="T58" fmla="*/ 11 w 1445"/>
                <a:gd name="T59" fmla="*/ 7 h 1572"/>
                <a:gd name="T60" fmla="*/ 11 w 1445"/>
                <a:gd name="T61" fmla="*/ 3 h 1572"/>
                <a:gd name="T62" fmla="*/ 7 w 1445"/>
                <a:gd name="T63" fmla="*/ 2 h 1572"/>
                <a:gd name="T64" fmla="*/ 4 w 1445"/>
                <a:gd name="T65" fmla="*/ 1 h 1572"/>
                <a:gd name="T66" fmla="*/ 0 w 1445"/>
                <a:gd name="T67" fmla="*/ 0 h 1572"/>
                <a:gd name="T68" fmla="*/ 0 w 1445"/>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5"/>
                <a:gd name="T106" fmla="*/ 0 h 1572"/>
                <a:gd name="T107" fmla="*/ 1445 w 1445"/>
                <a:gd name="T108" fmla="*/ 1572 h 1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5" h="1572">
                  <a:moveTo>
                    <a:pt x="0" y="0"/>
                  </a:moveTo>
                  <a:lnTo>
                    <a:pt x="293" y="30"/>
                  </a:lnTo>
                  <a:lnTo>
                    <a:pt x="724" y="144"/>
                  </a:lnTo>
                  <a:lnTo>
                    <a:pt x="740" y="241"/>
                  </a:lnTo>
                  <a:lnTo>
                    <a:pt x="734" y="348"/>
                  </a:lnTo>
                  <a:lnTo>
                    <a:pt x="888" y="553"/>
                  </a:lnTo>
                  <a:lnTo>
                    <a:pt x="941" y="697"/>
                  </a:lnTo>
                  <a:lnTo>
                    <a:pt x="989" y="751"/>
                  </a:lnTo>
                  <a:lnTo>
                    <a:pt x="1065" y="899"/>
                  </a:lnTo>
                  <a:lnTo>
                    <a:pt x="1133" y="971"/>
                  </a:lnTo>
                  <a:lnTo>
                    <a:pt x="1146" y="1043"/>
                  </a:lnTo>
                  <a:lnTo>
                    <a:pt x="1243" y="1260"/>
                  </a:lnTo>
                  <a:lnTo>
                    <a:pt x="1300" y="1342"/>
                  </a:lnTo>
                  <a:lnTo>
                    <a:pt x="1397" y="1448"/>
                  </a:lnTo>
                  <a:lnTo>
                    <a:pt x="1445" y="1572"/>
                  </a:lnTo>
                  <a:lnTo>
                    <a:pt x="1411" y="1572"/>
                  </a:lnTo>
                  <a:lnTo>
                    <a:pt x="1382" y="1481"/>
                  </a:lnTo>
                  <a:lnTo>
                    <a:pt x="1247" y="1336"/>
                  </a:lnTo>
                  <a:lnTo>
                    <a:pt x="1156" y="1131"/>
                  </a:lnTo>
                  <a:lnTo>
                    <a:pt x="1095" y="1024"/>
                  </a:lnTo>
                  <a:lnTo>
                    <a:pt x="1008" y="1024"/>
                  </a:lnTo>
                  <a:lnTo>
                    <a:pt x="1080" y="971"/>
                  </a:lnTo>
                  <a:lnTo>
                    <a:pt x="992" y="848"/>
                  </a:lnTo>
                  <a:lnTo>
                    <a:pt x="926" y="764"/>
                  </a:lnTo>
                  <a:lnTo>
                    <a:pt x="806" y="943"/>
                  </a:lnTo>
                  <a:lnTo>
                    <a:pt x="825" y="751"/>
                  </a:lnTo>
                  <a:lnTo>
                    <a:pt x="806" y="544"/>
                  </a:lnTo>
                  <a:lnTo>
                    <a:pt x="753" y="477"/>
                  </a:lnTo>
                  <a:lnTo>
                    <a:pt x="580" y="732"/>
                  </a:lnTo>
                  <a:lnTo>
                    <a:pt x="652" y="477"/>
                  </a:lnTo>
                  <a:lnTo>
                    <a:pt x="696" y="222"/>
                  </a:lnTo>
                  <a:lnTo>
                    <a:pt x="441" y="112"/>
                  </a:lnTo>
                  <a:lnTo>
                    <a:pt x="220" y="44"/>
                  </a:lnTo>
                  <a:lnTo>
                    <a:pt x="0" y="0"/>
                  </a:lnTo>
                  <a:close/>
                </a:path>
              </a:pathLst>
            </a:custGeom>
            <a:solidFill>
              <a:srgbClr val="000000"/>
            </a:solidFill>
            <a:ln w="9525">
              <a:noFill/>
              <a:round/>
              <a:headEnd/>
              <a:tailEnd/>
            </a:ln>
          </p:spPr>
          <p:txBody>
            <a:bodyPr/>
            <a:lstStyle/>
            <a:p>
              <a:endParaRPr lang="id-ID"/>
            </a:p>
          </p:txBody>
        </p:sp>
        <p:sp>
          <p:nvSpPr>
            <p:cNvPr id="19594" name="Freeform 136"/>
            <p:cNvSpPr>
              <a:spLocks/>
            </p:cNvSpPr>
            <p:nvPr/>
          </p:nvSpPr>
          <p:spPr bwMode="auto">
            <a:xfrm>
              <a:off x="2850" y="3524"/>
              <a:ext cx="260" cy="392"/>
            </a:xfrm>
            <a:custGeom>
              <a:avLst/>
              <a:gdLst>
                <a:gd name="T0" fmla="*/ 0 w 519"/>
                <a:gd name="T1" fmla="*/ 13 h 783"/>
                <a:gd name="T2" fmla="*/ 2 w 519"/>
                <a:gd name="T3" fmla="*/ 10 h 783"/>
                <a:gd name="T4" fmla="*/ 5 w 519"/>
                <a:gd name="T5" fmla="*/ 5 h 783"/>
                <a:gd name="T6" fmla="*/ 9 w 519"/>
                <a:gd name="T7" fmla="*/ 0 h 783"/>
                <a:gd name="T8" fmla="*/ 6 w 519"/>
                <a:gd name="T9" fmla="*/ 6 h 783"/>
                <a:gd name="T10" fmla="*/ 3 w 519"/>
                <a:gd name="T11" fmla="*/ 10 h 783"/>
                <a:gd name="T12" fmla="*/ 2 w 519"/>
                <a:gd name="T13" fmla="*/ 13 h 783"/>
                <a:gd name="T14" fmla="*/ 0 w 519"/>
                <a:gd name="T15" fmla="*/ 13 h 783"/>
                <a:gd name="T16" fmla="*/ 0 w 519"/>
                <a:gd name="T17" fmla="*/ 13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783"/>
                <a:gd name="T29" fmla="*/ 519 w 519"/>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783">
                  <a:moveTo>
                    <a:pt x="0" y="783"/>
                  </a:moveTo>
                  <a:lnTo>
                    <a:pt x="97" y="615"/>
                  </a:lnTo>
                  <a:lnTo>
                    <a:pt x="273" y="302"/>
                  </a:lnTo>
                  <a:lnTo>
                    <a:pt x="519" y="0"/>
                  </a:lnTo>
                  <a:lnTo>
                    <a:pt x="323" y="370"/>
                  </a:lnTo>
                  <a:lnTo>
                    <a:pt x="144" y="610"/>
                  </a:lnTo>
                  <a:lnTo>
                    <a:pt x="81" y="773"/>
                  </a:lnTo>
                  <a:lnTo>
                    <a:pt x="0" y="783"/>
                  </a:lnTo>
                  <a:close/>
                </a:path>
              </a:pathLst>
            </a:custGeom>
            <a:solidFill>
              <a:srgbClr val="000000"/>
            </a:solidFill>
            <a:ln w="9525">
              <a:noFill/>
              <a:round/>
              <a:headEnd/>
              <a:tailEnd/>
            </a:ln>
          </p:spPr>
          <p:txBody>
            <a:bodyPr/>
            <a:lstStyle/>
            <a:p>
              <a:endParaRPr lang="id-ID"/>
            </a:p>
          </p:txBody>
        </p:sp>
        <p:sp>
          <p:nvSpPr>
            <p:cNvPr id="19595" name="Freeform 137"/>
            <p:cNvSpPr>
              <a:spLocks/>
            </p:cNvSpPr>
            <p:nvPr/>
          </p:nvSpPr>
          <p:spPr bwMode="auto">
            <a:xfrm>
              <a:off x="1680" y="3907"/>
              <a:ext cx="522" cy="18"/>
            </a:xfrm>
            <a:custGeom>
              <a:avLst/>
              <a:gdLst>
                <a:gd name="T0" fmla="*/ 16 w 1044"/>
                <a:gd name="T1" fmla="*/ 1 h 36"/>
                <a:gd name="T2" fmla="*/ 0 w 1044"/>
                <a:gd name="T3" fmla="*/ 1 h 36"/>
                <a:gd name="T4" fmla="*/ 1 w 1044"/>
                <a:gd name="T5" fmla="*/ 0 h 36"/>
                <a:gd name="T6" fmla="*/ 15 w 1044"/>
                <a:gd name="T7" fmla="*/ 0 h 36"/>
                <a:gd name="T8" fmla="*/ 15 w 1044"/>
                <a:gd name="T9" fmla="*/ 1 h 36"/>
                <a:gd name="T10" fmla="*/ 16 w 1044"/>
                <a:gd name="T11" fmla="*/ 1 h 36"/>
                <a:gd name="T12" fmla="*/ 16 w 1044"/>
                <a:gd name="T13" fmla="*/ 1 h 36"/>
                <a:gd name="T14" fmla="*/ 0 60000 65536"/>
                <a:gd name="T15" fmla="*/ 0 60000 65536"/>
                <a:gd name="T16" fmla="*/ 0 60000 65536"/>
                <a:gd name="T17" fmla="*/ 0 60000 65536"/>
                <a:gd name="T18" fmla="*/ 0 60000 65536"/>
                <a:gd name="T19" fmla="*/ 0 60000 65536"/>
                <a:gd name="T20" fmla="*/ 0 60000 65536"/>
                <a:gd name="T21" fmla="*/ 0 w 1044"/>
                <a:gd name="T22" fmla="*/ 0 h 36"/>
                <a:gd name="T23" fmla="*/ 1044 w 104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4" h="36">
                  <a:moveTo>
                    <a:pt x="1044" y="36"/>
                  </a:moveTo>
                  <a:lnTo>
                    <a:pt x="0" y="36"/>
                  </a:lnTo>
                  <a:lnTo>
                    <a:pt x="114" y="0"/>
                  </a:lnTo>
                  <a:lnTo>
                    <a:pt x="960" y="0"/>
                  </a:lnTo>
                  <a:lnTo>
                    <a:pt x="991" y="24"/>
                  </a:lnTo>
                  <a:lnTo>
                    <a:pt x="1044" y="36"/>
                  </a:lnTo>
                  <a:close/>
                </a:path>
              </a:pathLst>
            </a:custGeom>
            <a:solidFill>
              <a:srgbClr val="000000"/>
            </a:solidFill>
            <a:ln w="9525">
              <a:noFill/>
              <a:round/>
              <a:headEnd/>
              <a:tailEnd/>
            </a:ln>
          </p:spPr>
          <p:txBody>
            <a:bodyPr/>
            <a:lstStyle/>
            <a:p>
              <a:endParaRPr lang="id-ID"/>
            </a:p>
          </p:txBody>
        </p:sp>
        <p:sp>
          <p:nvSpPr>
            <p:cNvPr id="19596" name="Freeform 138"/>
            <p:cNvSpPr>
              <a:spLocks/>
            </p:cNvSpPr>
            <p:nvPr/>
          </p:nvSpPr>
          <p:spPr bwMode="auto">
            <a:xfrm>
              <a:off x="3369" y="3520"/>
              <a:ext cx="58" cy="299"/>
            </a:xfrm>
            <a:custGeom>
              <a:avLst/>
              <a:gdLst>
                <a:gd name="T0" fmla="*/ 0 w 116"/>
                <a:gd name="T1" fmla="*/ 0 h 597"/>
                <a:gd name="T2" fmla="*/ 1 w 116"/>
                <a:gd name="T3" fmla="*/ 4 h 597"/>
                <a:gd name="T4" fmla="*/ 1 w 116"/>
                <a:gd name="T5" fmla="*/ 7 h 597"/>
                <a:gd name="T6" fmla="*/ 1 w 116"/>
                <a:gd name="T7" fmla="*/ 10 h 597"/>
                <a:gd name="T8" fmla="*/ 2 w 116"/>
                <a:gd name="T9" fmla="*/ 10 h 597"/>
                <a:gd name="T10" fmla="*/ 2 w 116"/>
                <a:gd name="T11" fmla="*/ 7 h 597"/>
                <a:gd name="T12" fmla="*/ 2 w 116"/>
                <a:gd name="T13" fmla="*/ 4 h 597"/>
                <a:gd name="T14" fmla="*/ 1 w 116"/>
                <a:gd name="T15" fmla="*/ 0 h 597"/>
                <a:gd name="T16" fmla="*/ 0 w 116"/>
                <a:gd name="T17" fmla="*/ 0 h 597"/>
                <a:gd name="T18" fmla="*/ 0 w 116"/>
                <a:gd name="T19" fmla="*/ 0 h 5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597"/>
                <a:gd name="T32" fmla="*/ 116 w 116"/>
                <a:gd name="T33" fmla="*/ 597 h 5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597">
                  <a:moveTo>
                    <a:pt x="0" y="0"/>
                  </a:moveTo>
                  <a:lnTo>
                    <a:pt x="36" y="238"/>
                  </a:lnTo>
                  <a:lnTo>
                    <a:pt x="61" y="431"/>
                  </a:lnTo>
                  <a:lnTo>
                    <a:pt x="61" y="597"/>
                  </a:lnTo>
                  <a:lnTo>
                    <a:pt x="116" y="578"/>
                  </a:lnTo>
                  <a:lnTo>
                    <a:pt x="110" y="395"/>
                  </a:lnTo>
                  <a:lnTo>
                    <a:pt x="85" y="201"/>
                  </a:lnTo>
                  <a:lnTo>
                    <a:pt x="49" y="0"/>
                  </a:lnTo>
                  <a:lnTo>
                    <a:pt x="0" y="0"/>
                  </a:lnTo>
                  <a:close/>
                </a:path>
              </a:pathLst>
            </a:custGeom>
            <a:solidFill>
              <a:srgbClr val="000000"/>
            </a:solidFill>
            <a:ln w="9525">
              <a:noFill/>
              <a:round/>
              <a:headEnd/>
              <a:tailEnd/>
            </a:ln>
          </p:spPr>
          <p:txBody>
            <a:bodyPr/>
            <a:lstStyle/>
            <a:p>
              <a:endParaRPr lang="id-ID"/>
            </a:p>
          </p:txBody>
        </p:sp>
      </p:grpSp>
      <p:sp>
        <p:nvSpPr>
          <p:cNvPr id="174219" name="AutoShape 139"/>
          <p:cNvSpPr>
            <a:spLocks noChangeArrowheads="1"/>
          </p:cNvSpPr>
          <p:nvPr/>
        </p:nvSpPr>
        <p:spPr bwMode="auto">
          <a:xfrm>
            <a:off x="457200" y="1295400"/>
            <a:ext cx="6629400" cy="2057400"/>
          </a:xfrm>
          <a:prstGeom prst="cloudCallout">
            <a:avLst>
              <a:gd name="adj1" fmla="val -24287"/>
              <a:gd name="adj2" fmla="val 88116"/>
            </a:avLst>
          </a:prstGeom>
          <a:solidFill>
            <a:srgbClr val="FFFFFF"/>
          </a:solidFill>
          <a:ln w="12700">
            <a:solidFill>
              <a:schemeClr val="tx1"/>
            </a:solidFill>
            <a:round/>
            <a:headEnd/>
            <a:tailEnd/>
          </a:ln>
          <a:effectLst>
            <a:outerShdw dist="107763" dir="2700000" algn="ctr" rotWithShape="0">
              <a:schemeClr val="tx1"/>
            </a:outerShdw>
          </a:effectLst>
        </p:spPr>
        <p:txBody>
          <a:bodyPr anchor="ctr"/>
          <a:lstStyle/>
          <a:p>
            <a:pPr algn="ctr" eaLnBrk="0" hangingPunct="0">
              <a:spcBef>
                <a:spcPct val="50000"/>
              </a:spcBef>
              <a:defRPr/>
            </a:pPr>
            <a:r>
              <a:rPr lang="en-US" sz="2400" dirty="0" err="1">
                <a:latin typeface="Times New Roman" pitchFamily="18" charset="0"/>
                <a:cs typeface="+mn-cs"/>
              </a:rPr>
              <a:t>Jadi</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preferen</a:t>
            </a:r>
            <a:r>
              <a:rPr lang="en-US" sz="2400" dirty="0">
                <a:latin typeface="Times New Roman" pitchFamily="18" charset="0"/>
                <a:cs typeface="+mn-cs"/>
              </a:rPr>
              <a:t> </a:t>
            </a:r>
            <a:r>
              <a:rPr lang="en-US" sz="2400" dirty="0" err="1">
                <a:latin typeface="Times New Roman" pitchFamily="18" charset="0"/>
                <a:cs typeface="+mn-cs"/>
              </a:rPr>
              <a:t>memiliki</a:t>
            </a:r>
            <a:r>
              <a:rPr lang="en-US" sz="2400" dirty="0">
                <a:latin typeface="Times New Roman" pitchFamily="18" charset="0"/>
                <a:cs typeface="+mn-cs"/>
              </a:rPr>
              <a:t> </a:t>
            </a:r>
            <a:r>
              <a:rPr lang="en-US" sz="2400" dirty="0" err="1">
                <a:latin typeface="Times New Roman" pitchFamily="18" charset="0"/>
                <a:cs typeface="+mn-cs"/>
              </a:rPr>
              <a:t>hak</a:t>
            </a:r>
            <a:r>
              <a:rPr lang="en-US" sz="2400" dirty="0">
                <a:latin typeface="Times New Roman" pitchFamily="18" charset="0"/>
                <a:cs typeface="+mn-cs"/>
              </a:rPr>
              <a:t> </a:t>
            </a:r>
            <a:r>
              <a:rPr lang="en-US" sz="2400" dirty="0" err="1">
                <a:latin typeface="Times New Roman" pitchFamily="18" charset="0"/>
                <a:cs typeface="+mn-cs"/>
              </a:rPr>
              <a:t>untuk</a:t>
            </a:r>
            <a:r>
              <a:rPr lang="en-US" sz="2400" dirty="0">
                <a:latin typeface="Times New Roman" pitchFamily="18" charset="0"/>
                <a:cs typeface="+mn-cs"/>
              </a:rPr>
              <a:t> </a:t>
            </a:r>
            <a:r>
              <a:rPr lang="en-US" sz="2400" dirty="0" err="1">
                <a:latin typeface="Times New Roman" pitchFamily="18" charset="0"/>
                <a:cs typeface="+mn-cs"/>
              </a:rPr>
              <a:t>menerima</a:t>
            </a:r>
            <a:r>
              <a:rPr lang="en-US" sz="2400" dirty="0">
                <a:latin typeface="Times New Roman" pitchFamily="18" charset="0"/>
                <a:cs typeface="+mn-cs"/>
              </a:rPr>
              <a:t> </a:t>
            </a:r>
            <a:r>
              <a:rPr lang="en-US" sz="2400" dirty="0" err="1">
                <a:latin typeface="Times New Roman" pitchFamily="18" charset="0"/>
                <a:cs typeface="+mn-cs"/>
              </a:rPr>
              <a:t>deviden</a:t>
            </a:r>
            <a:r>
              <a:rPr lang="en-US" sz="2400" dirty="0">
                <a:latin typeface="Times New Roman" pitchFamily="18" charset="0"/>
                <a:cs typeface="+mn-cs"/>
              </a:rPr>
              <a:t> yang </a:t>
            </a:r>
            <a:r>
              <a:rPr lang="en-US" sz="2400" dirty="0" err="1">
                <a:latin typeface="Times New Roman" pitchFamily="18" charset="0"/>
                <a:cs typeface="+mn-cs"/>
              </a:rPr>
              <a:t>tertunggak</a:t>
            </a:r>
            <a:r>
              <a:rPr lang="en-US" sz="2400" dirty="0">
                <a:latin typeface="Times New Roman" pitchFamily="18" charset="0"/>
                <a:cs typeface="+mn-cs"/>
              </a:rPr>
              <a:t> </a:t>
            </a:r>
            <a:r>
              <a:rPr lang="en-US" sz="2400" dirty="0" err="1">
                <a:latin typeface="Times New Roman" pitchFamily="18" charset="0"/>
                <a:cs typeface="+mn-cs"/>
              </a:rPr>
              <a:t>sebelum</a:t>
            </a:r>
            <a:r>
              <a:rPr lang="en-US" sz="2400" dirty="0">
                <a:latin typeface="Times New Roman" pitchFamily="18" charset="0"/>
                <a:cs typeface="+mn-cs"/>
              </a:rPr>
              <a:t> </a:t>
            </a:r>
            <a:r>
              <a:rPr lang="en-US" sz="2400" dirty="0" err="1">
                <a:latin typeface="Times New Roman" pitchFamily="18" charset="0"/>
                <a:cs typeface="+mn-cs"/>
              </a:rPr>
              <a:t>deviden</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biasa</a:t>
            </a:r>
            <a:r>
              <a:rPr lang="en-US" sz="2400" dirty="0">
                <a:latin typeface="Times New Roman" pitchFamily="18" charset="0"/>
                <a:cs typeface="+mn-cs"/>
              </a:rPr>
              <a:t> </a:t>
            </a:r>
            <a:r>
              <a:rPr lang="en-US" sz="2400" dirty="0" err="1">
                <a:latin typeface="Times New Roman" pitchFamily="18" charset="0"/>
                <a:cs typeface="+mn-cs"/>
              </a:rPr>
              <a:t>dibayarkan</a:t>
            </a:r>
            <a:endParaRPr lang="en-US" sz="2400" dirty="0">
              <a:latin typeface="Times New Roman" pitchFamily="18" charset="0"/>
              <a:cs typeface="+mn-cs"/>
            </a:endParaRPr>
          </a:p>
        </p:txBody>
      </p:sp>
      <p:sp>
        <p:nvSpPr>
          <p:cNvPr id="174221" name="AutoShape 141"/>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74219"/>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174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9" grpId="0" animBg="1" autoUpdateAnimBg="0"/>
      <p:bldP spid="17422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38200" y="1828800"/>
            <a:ext cx="7239000" cy="1074738"/>
          </a:xfrm>
          <a:prstGeom prst="rect">
            <a:avLst/>
          </a:prstGeom>
          <a:noFill/>
          <a:ln w="12700">
            <a:noFill/>
            <a:miter lim="800000"/>
            <a:headEnd/>
            <a:tailEnd/>
          </a:ln>
        </p:spPr>
        <p:txBody>
          <a:bodyPr lIns="90488" tIns="44450" rIns="90488" bIns="44450">
            <a:spAutoFit/>
          </a:bodyPr>
          <a:lstStyle/>
          <a:p>
            <a:pPr algn="ctr" eaLnBrk="0" hangingPunct="0">
              <a:tabLst>
                <a:tab pos="4346575" algn="dec"/>
                <a:tab pos="5772150" algn="dec"/>
                <a:tab pos="7140575" algn="dec"/>
              </a:tabLst>
            </a:pPr>
            <a:r>
              <a:rPr lang="en-US" sz="3200">
                <a:latin typeface="Times New Roman" pitchFamily="18" charset="0"/>
              </a:rPr>
              <a:t>Pada tanggal 7 Maret 2007, Direksi mengumunkan deviden sebesar $22,000.</a:t>
            </a:r>
          </a:p>
        </p:txBody>
      </p:sp>
      <p:sp>
        <p:nvSpPr>
          <p:cNvPr id="175107" name="Rectangle 3"/>
          <p:cNvSpPr>
            <a:spLocks noChangeArrowheads="1"/>
          </p:cNvSpPr>
          <p:nvPr/>
        </p:nvSpPr>
        <p:spPr bwMode="auto">
          <a:xfrm>
            <a:off x="1295400" y="381000"/>
            <a:ext cx="6629400" cy="838200"/>
          </a:xfrm>
          <a:prstGeom prst="rect">
            <a:avLst/>
          </a:prstGeom>
          <a:solidFill>
            <a:srgbClr val="008000"/>
          </a:soli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Saham Preferen Kumulatif</a:t>
            </a:r>
            <a:endParaRPr lang="en-US" sz="4400">
              <a:solidFill>
                <a:srgbClr val="003366"/>
              </a:solidFill>
              <a:latin typeface="Times New Roman" pitchFamily="18" charset="0"/>
              <a:cs typeface="Arial" pitchFamily="34" charset="0"/>
            </a:endParaRPr>
          </a:p>
        </p:txBody>
      </p:sp>
      <p:pic>
        <p:nvPicPr>
          <p:cNvPr id="20484" name="Picture 5" descr="PEOP1024"/>
          <p:cNvPicPr>
            <a:picLocks noChangeAspect="1" noChangeArrowheads="1"/>
          </p:cNvPicPr>
          <p:nvPr/>
        </p:nvPicPr>
        <p:blipFill>
          <a:blip r:embed="rId2" cstate="print"/>
          <a:srcRect/>
          <a:stretch>
            <a:fillRect/>
          </a:stretch>
        </p:blipFill>
        <p:spPr bwMode="auto">
          <a:xfrm>
            <a:off x="2286000" y="3429000"/>
            <a:ext cx="4581525" cy="2163763"/>
          </a:xfrm>
          <a:prstGeom prst="rect">
            <a:avLst/>
          </a:prstGeom>
          <a:noFill/>
          <a:ln w="9525">
            <a:noFill/>
            <a:miter lim="800000"/>
            <a:headEnd/>
            <a:tailEnd/>
          </a:ln>
        </p:spPr>
      </p:pic>
      <p:sp>
        <p:nvSpPr>
          <p:cNvPr id="175110" name="AutoShape 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5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ChangeArrowheads="1"/>
          </p:cNvSpPr>
          <p:nvPr/>
        </p:nvSpPr>
        <p:spPr bwMode="auto">
          <a:xfrm>
            <a:off x="5486400" y="3276600"/>
            <a:ext cx="1219200" cy="76200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176131" name="AutoShape 3"/>
          <p:cNvSpPr>
            <a:spLocks noChangeArrowheads="1"/>
          </p:cNvSpPr>
          <p:nvPr/>
        </p:nvSpPr>
        <p:spPr bwMode="auto">
          <a:xfrm>
            <a:off x="5486400" y="4114800"/>
            <a:ext cx="1219200" cy="76200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176132" name="AutoShape 4"/>
          <p:cNvSpPr>
            <a:spLocks noChangeArrowheads="1"/>
          </p:cNvSpPr>
          <p:nvPr/>
        </p:nvSpPr>
        <p:spPr bwMode="auto">
          <a:xfrm>
            <a:off x="5486400" y="4953000"/>
            <a:ext cx="1219200" cy="76200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21509" name="Rectangle 5"/>
          <p:cNvSpPr>
            <a:spLocks noChangeArrowheads="1"/>
          </p:cNvSpPr>
          <p:nvPr/>
        </p:nvSpPr>
        <p:spPr bwMode="auto">
          <a:xfrm>
            <a:off x="0" y="2971800"/>
            <a:ext cx="1447800" cy="1143000"/>
          </a:xfrm>
          <a:prstGeom prst="rect">
            <a:avLst/>
          </a:prstGeom>
          <a:solidFill>
            <a:srgbClr val="FCF004"/>
          </a:solidFill>
          <a:ln w="12700">
            <a:noFill/>
            <a:miter lim="800000"/>
            <a:headEnd/>
            <a:tailEnd/>
          </a:ln>
        </p:spPr>
        <p:txBody>
          <a:bodyPr wrap="none" anchor="ctr"/>
          <a:lstStyle/>
          <a:p>
            <a:endParaRPr lang="id-ID"/>
          </a:p>
        </p:txBody>
      </p:sp>
      <p:sp>
        <p:nvSpPr>
          <p:cNvPr id="21510" name="Rectangle 6"/>
          <p:cNvSpPr>
            <a:spLocks noChangeArrowheads="1"/>
          </p:cNvSpPr>
          <p:nvPr/>
        </p:nvSpPr>
        <p:spPr bwMode="auto">
          <a:xfrm>
            <a:off x="0" y="4114800"/>
            <a:ext cx="2971800" cy="914400"/>
          </a:xfrm>
          <a:prstGeom prst="rect">
            <a:avLst/>
          </a:prstGeom>
          <a:solidFill>
            <a:srgbClr val="FFFFD5"/>
          </a:solidFill>
          <a:ln w="12700">
            <a:noFill/>
            <a:miter lim="800000"/>
            <a:headEnd/>
            <a:tailEnd/>
          </a:ln>
        </p:spPr>
        <p:txBody>
          <a:bodyPr wrap="none" anchor="ctr"/>
          <a:lstStyle/>
          <a:p>
            <a:endParaRPr lang="id-ID"/>
          </a:p>
        </p:txBody>
      </p:sp>
      <p:sp>
        <p:nvSpPr>
          <p:cNvPr id="21511" name="Rectangle 7"/>
          <p:cNvSpPr>
            <a:spLocks noChangeArrowheads="1"/>
          </p:cNvSpPr>
          <p:nvPr/>
        </p:nvSpPr>
        <p:spPr bwMode="auto">
          <a:xfrm>
            <a:off x="0" y="4038600"/>
            <a:ext cx="2971800" cy="1143000"/>
          </a:xfrm>
          <a:prstGeom prst="rect">
            <a:avLst/>
          </a:prstGeom>
          <a:solidFill>
            <a:srgbClr val="FCF004"/>
          </a:solidFill>
          <a:ln w="12700">
            <a:noFill/>
            <a:miter lim="800000"/>
            <a:headEnd/>
            <a:tailEnd/>
          </a:ln>
        </p:spPr>
        <p:txBody>
          <a:bodyPr wrap="none" anchor="ctr"/>
          <a:lstStyle/>
          <a:p>
            <a:endParaRPr lang="id-ID"/>
          </a:p>
        </p:txBody>
      </p:sp>
      <p:sp>
        <p:nvSpPr>
          <p:cNvPr id="21512" name="Rectangle 8"/>
          <p:cNvSpPr>
            <a:spLocks noChangeArrowheads="1"/>
          </p:cNvSpPr>
          <p:nvPr/>
        </p:nvSpPr>
        <p:spPr bwMode="auto">
          <a:xfrm>
            <a:off x="0" y="4953000"/>
            <a:ext cx="4495800" cy="1905000"/>
          </a:xfrm>
          <a:prstGeom prst="rect">
            <a:avLst/>
          </a:prstGeom>
          <a:solidFill>
            <a:srgbClr val="FCF004"/>
          </a:solidFill>
          <a:ln w="12700">
            <a:noFill/>
            <a:miter lim="800000"/>
            <a:headEnd/>
            <a:tailEnd/>
          </a:ln>
        </p:spPr>
        <p:txBody>
          <a:bodyPr wrap="none" anchor="ctr"/>
          <a:lstStyle/>
          <a:p>
            <a:endParaRPr lang="id-ID"/>
          </a:p>
        </p:txBody>
      </p:sp>
      <p:sp>
        <p:nvSpPr>
          <p:cNvPr id="176137" name="Rectangle 9"/>
          <p:cNvSpPr>
            <a:spLocks noChangeArrowheads="1"/>
          </p:cNvSpPr>
          <p:nvPr/>
        </p:nvSpPr>
        <p:spPr bwMode="auto">
          <a:xfrm>
            <a:off x="1295400" y="381000"/>
            <a:ext cx="6629400" cy="838200"/>
          </a:xfrm>
          <a:prstGeom prst="rect">
            <a:avLst/>
          </a:prstGeom>
          <a:solidFill>
            <a:srgbClr val="008000"/>
          </a:soli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Saham Preferen Kumulatif</a:t>
            </a:r>
            <a:endParaRPr lang="en-US" sz="4400">
              <a:solidFill>
                <a:srgbClr val="003366"/>
              </a:solidFill>
              <a:latin typeface="Times New Roman" pitchFamily="18" charset="0"/>
              <a:cs typeface="Arial" pitchFamily="34" charset="0"/>
            </a:endParaRPr>
          </a:p>
        </p:txBody>
      </p:sp>
      <p:sp>
        <p:nvSpPr>
          <p:cNvPr id="176138" name="AutoShape 10"/>
          <p:cNvSpPr>
            <a:spLocks noChangeArrowheads="1"/>
          </p:cNvSpPr>
          <p:nvPr/>
        </p:nvSpPr>
        <p:spPr bwMode="auto">
          <a:xfrm>
            <a:off x="304800" y="1524000"/>
            <a:ext cx="4038600" cy="762000"/>
          </a:xfrm>
          <a:prstGeom prst="roundRect">
            <a:avLst>
              <a:gd name="adj" fmla="val 37500"/>
            </a:avLst>
          </a:prstGeom>
          <a:solidFill>
            <a:schemeClr val="bg1"/>
          </a:solidFill>
          <a:ln w="12700">
            <a:solidFill>
              <a:schemeClr val="tx1"/>
            </a:solidFill>
            <a:round/>
            <a:headEnd/>
            <a:tailEnd/>
          </a:ln>
          <a:effectLst>
            <a:outerShdw dist="107763" dir="2700000" algn="ctr" rotWithShape="0">
              <a:schemeClr val="tx1"/>
            </a:outerShdw>
          </a:effectLst>
        </p:spPr>
        <p:txBody>
          <a:bodyPr wrap="none" anchor="ctr"/>
          <a:lstStyle/>
          <a:p>
            <a:pPr algn="ctr" eaLnBrk="0" hangingPunct="0">
              <a:spcBef>
                <a:spcPct val="50000"/>
              </a:spcBef>
              <a:defRPr/>
            </a:pPr>
            <a:r>
              <a:rPr lang="en-US" sz="2800">
                <a:latin typeface="Times New Roman" pitchFamily="18" charset="0"/>
                <a:cs typeface="Arial" pitchFamily="34" charset="0"/>
              </a:rPr>
              <a:t>Deviden Saham Preferen</a:t>
            </a:r>
            <a:endParaRPr lang="en-US" sz="2400">
              <a:latin typeface="Times New Roman" pitchFamily="18" charset="0"/>
              <a:cs typeface="Arial" pitchFamily="34" charset="0"/>
            </a:endParaRPr>
          </a:p>
        </p:txBody>
      </p:sp>
      <p:sp>
        <p:nvSpPr>
          <p:cNvPr id="176139" name="AutoShape 11"/>
          <p:cNvSpPr>
            <a:spLocks noChangeArrowheads="1"/>
          </p:cNvSpPr>
          <p:nvPr/>
        </p:nvSpPr>
        <p:spPr bwMode="auto">
          <a:xfrm>
            <a:off x="4648200" y="1524000"/>
            <a:ext cx="4267200" cy="762000"/>
          </a:xfrm>
          <a:prstGeom prst="roundRect">
            <a:avLst>
              <a:gd name="adj" fmla="val 37500"/>
            </a:avLst>
          </a:prstGeom>
          <a:solidFill>
            <a:schemeClr val="bg1"/>
          </a:solidFill>
          <a:ln w="12700">
            <a:solidFill>
              <a:schemeClr val="tx1"/>
            </a:solidFill>
            <a:round/>
            <a:headEnd/>
            <a:tailEnd/>
          </a:ln>
          <a:effectLst>
            <a:outerShdw dist="107763" dir="2700000" algn="ctr" rotWithShape="0">
              <a:schemeClr val="tx1"/>
            </a:outerShdw>
          </a:effectLst>
        </p:spPr>
        <p:txBody>
          <a:bodyPr wrap="none" anchor="ctr"/>
          <a:lstStyle/>
          <a:p>
            <a:pPr algn="ctr" eaLnBrk="0" hangingPunct="0">
              <a:spcBef>
                <a:spcPct val="50000"/>
              </a:spcBef>
              <a:defRPr/>
            </a:pPr>
            <a:r>
              <a:rPr lang="en-US" sz="2400" dirty="0" err="1">
                <a:latin typeface="Times New Roman" pitchFamily="18" charset="0"/>
                <a:cs typeface="+mn-cs"/>
              </a:rPr>
              <a:t>Deviden</a:t>
            </a:r>
            <a:r>
              <a:rPr lang="en-US" sz="2400" dirty="0">
                <a:latin typeface="Times New Roman" pitchFamily="18" charset="0"/>
                <a:cs typeface="+mn-cs"/>
              </a:rPr>
              <a:t> </a:t>
            </a:r>
            <a:r>
              <a:rPr lang="en-US" sz="2400" dirty="0" err="1">
                <a:latin typeface="Times New Roman" pitchFamily="18" charset="0"/>
                <a:cs typeface="+mn-cs"/>
              </a:rPr>
              <a:t>dibayar</a:t>
            </a:r>
            <a:r>
              <a:rPr lang="en-US" sz="2400" dirty="0">
                <a:latin typeface="Times New Roman" pitchFamily="18" charset="0"/>
                <a:cs typeface="+mn-cs"/>
              </a:rPr>
              <a:t> </a:t>
            </a:r>
            <a:r>
              <a:rPr lang="en-US" sz="2400" dirty="0" err="1">
                <a:latin typeface="Times New Roman" pitchFamily="18" charset="0"/>
                <a:cs typeface="+mn-cs"/>
              </a:rPr>
              <a:t>pada</a:t>
            </a:r>
            <a:r>
              <a:rPr lang="en-US" sz="2400" dirty="0">
                <a:latin typeface="Times New Roman" pitchFamily="18" charset="0"/>
                <a:cs typeface="+mn-cs"/>
              </a:rPr>
              <a:t> </a:t>
            </a:r>
            <a:r>
              <a:rPr lang="en-US" sz="2400" dirty="0" err="1">
                <a:latin typeface="Times New Roman" pitchFamily="18" charset="0"/>
                <a:cs typeface="+mn-cs"/>
              </a:rPr>
              <a:t>tahun</a:t>
            </a:r>
            <a:r>
              <a:rPr lang="en-US" sz="2400" dirty="0">
                <a:latin typeface="Times New Roman" pitchFamily="18" charset="0"/>
                <a:cs typeface="+mn-cs"/>
              </a:rPr>
              <a:t> 2007</a:t>
            </a:r>
          </a:p>
        </p:txBody>
      </p:sp>
      <p:sp>
        <p:nvSpPr>
          <p:cNvPr id="176140" name="Text Box 12"/>
          <p:cNvSpPr txBox="1">
            <a:spLocks noChangeArrowheads="1"/>
          </p:cNvSpPr>
          <p:nvPr/>
        </p:nvSpPr>
        <p:spPr bwMode="auto">
          <a:xfrm>
            <a:off x="5257800" y="2301875"/>
            <a:ext cx="3352800" cy="830263"/>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Total deviden dibayarkan, $22,000</a:t>
            </a:r>
          </a:p>
        </p:txBody>
      </p:sp>
      <p:grpSp>
        <p:nvGrpSpPr>
          <p:cNvPr id="2" name="Group 13"/>
          <p:cNvGrpSpPr>
            <a:grpSpLocks/>
          </p:cNvGrpSpPr>
          <p:nvPr/>
        </p:nvGrpSpPr>
        <p:grpSpPr bwMode="auto">
          <a:xfrm>
            <a:off x="304800" y="3276600"/>
            <a:ext cx="1371600" cy="1447800"/>
            <a:chOff x="192" y="2064"/>
            <a:chExt cx="864" cy="912"/>
          </a:xfrm>
        </p:grpSpPr>
        <p:sp>
          <p:nvSpPr>
            <p:cNvPr id="21532" name="AutoShape 14"/>
            <p:cNvSpPr>
              <a:spLocks noChangeArrowheads="1"/>
            </p:cNvSpPr>
            <p:nvPr/>
          </p:nvSpPr>
          <p:spPr bwMode="auto">
            <a:xfrm>
              <a:off x="192" y="2064"/>
              <a:ext cx="768" cy="48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21533" name="Text Box 15"/>
            <p:cNvSpPr txBox="1">
              <a:spLocks noChangeArrowheads="1"/>
            </p:cNvSpPr>
            <p:nvPr/>
          </p:nvSpPr>
          <p:spPr bwMode="auto">
            <a:xfrm>
              <a:off x="336" y="2544"/>
              <a:ext cx="624" cy="288"/>
            </a:xfrm>
            <a:prstGeom prst="rect">
              <a:avLst/>
            </a:prstGeom>
            <a:noFill/>
            <a:ln w="12700">
              <a:noFill/>
              <a:miter lim="800000"/>
              <a:headEnd/>
              <a:tailEnd/>
            </a:ln>
          </p:spPr>
          <p:txBody>
            <a:bodyPr anchor="ctr">
              <a:spAutoFit/>
            </a:bodyPr>
            <a:lstStyle/>
            <a:p>
              <a:pPr eaLnBrk="0" hangingPunct="0"/>
              <a:r>
                <a:rPr lang="en-US" sz="2400" b="1">
                  <a:latin typeface="Times New Roman" pitchFamily="18" charset="0"/>
                </a:rPr>
                <a:t>2005</a:t>
              </a:r>
            </a:p>
          </p:txBody>
        </p:sp>
        <p:sp>
          <p:nvSpPr>
            <p:cNvPr id="21534" name="Text Box 16"/>
            <p:cNvSpPr txBox="1">
              <a:spLocks noChangeArrowheads="1"/>
            </p:cNvSpPr>
            <p:nvPr/>
          </p:nvSpPr>
          <p:spPr bwMode="auto">
            <a:xfrm>
              <a:off x="192" y="2726"/>
              <a:ext cx="864" cy="250"/>
            </a:xfrm>
            <a:prstGeom prst="rect">
              <a:avLst/>
            </a:prstGeom>
            <a:noFill/>
            <a:ln w="12700">
              <a:noFill/>
              <a:miter lim="800000"/>
              <a:headEnd/>
              <a:tailEnd/>
            </a:ln>
          </p:spPr>
          <p:txBody>
            <a:bodyPr anchor="ctr">
              <a:spAutoFit/>
            </a:bodyPr>
            <a:lstStyle/>
            <a:p>
              <a:pPr eaLnBrk="0" hangingPunct="0">
                <a:spcBef>
                  <a:spcPct val="50000"/>
                </a:spcBef>
              </a:pPr>
              <a:r>
                <a:rPr lang="en-US" sz="2000">
                  <a:latin typeface="Times New Roman" pitchFamily="18" charset="0"/>
                </a:rPr>
                <a:t>tertunggak</a:t>
              </a:r>
            </a:p>
          </p:txBody>
        </p:sp>
      </p:grpSp>
      <p:grpSp>
        <p:nvGrpSpPr>
          <p:cNvPr id="3" name="Group 17"/>
          <p:cNvGrpSpPr>
            <a:grpSpLocks/>
          </p:cNvGrpSpPr>
          <p:nvPr/>
        </p:nvGrpSpPr>
        <p:grpSpPr bwMode="auto">
          <a:xfrm>
            <a:off x="1752600" y="4114800"/>
            <a:ext cx="1371600" cy="1447800"/>
            <a:chOff x="192" y="2064"/>
            <a:chExt cx="864" cy="912"/>
          </a:xfrm>
        </p:grpSpPr>
        <p:sp>
          <p:nvSpPr>
            <p:cNvPr id="21529" name="AutoShape 18"/>
            <p:cNvSpPr>
              <a:spLocks noChangeArrowheads="1"/>
            </p:cNvSpPr>
            <p:nvPr/>
          </p:nvSpPr>
          <p:spPr bwMode="auto">
            <a:xfrm>
              <a:off x="192" y="2064"/>
              <a:ext cx="768" cy="48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21530" name="Text Box 19"/>
            <p:cNvSpPr txBox="1">
              <a:spLocks noChangeArrowheads="1"/>
            </p:cNvSpPr>
            <p:nvPr/>
          </p:nvSpPr>
          <p:spPr bwMode="auto">
            <a:xfrm>
              <a:off x="336" y="2544"/>
              <a:ext cx="624" cy="288"/>
            </a:xfrm>
            <a:prstGeom prst="rect">
              <a:avLst/>
            </a:prstGeom>
            <a:noFill/>
            <a:ln w="12700">
              <a:noFill/>
              <a:miter lim="800000"/>
              <a:headEnd/>
              <a:tailEnd/>
            </a:ln>
          </p:spPr>
          <p:txBody>
            <a:bodyPr anchor="ctr">
              <a:spAutoFit/>
            </a:bodyPr>
            <a:lstStyle/>
            <a:p>
              <a:pPr eaLnBrk="0" hangingPunct="0"/>
              <a:r>
                <a:rPr lang="en-US" sz="2400" b="1">
                  <a:latin typeface="Times New Roman" pitchFamily="18" charset="0"/>
                </a:rPr>
                <a:t>2006</a:t>
              </a:r>
            </a:p>
          </p:txBody>
        </p:sp>
        <p:sp>
          <p:nvSpPr>
            <p:cNvPr id="21531" name="Text Box 20"/>
            <p:cNvSpPr txBox="1">
              <a:spLocks noChangeArrowheads="1"/>
            </p:cNvSpPr>
            <p:nvPr/>
          </p:nvSpPr>
          <p:spPr bwMode="auto">
            <a:xfrm>
              <a:off x="192" y="2726"/>
              <a:ext cx="864" cy="250"/>
            </a:xfrm>
            <a:prstGeom prst="rect">
              <a:avLst/>
            </a:prstGeom>
            <a:noFill/>
            <a:ln w="12700">
              <a:noFill/>
              <a:miter lim="800000"/>
              <a:headEnd/>
              <a:tailEnd/>
            </a:ln>
          </p:spPr>
          <p:txBody>
            <a:bodyPr anchor="ctr">
              <a:spAutoFit/>
            </a:bodyPr>
            <a:lstStyle/>
            <a:p>
              <a:pPr eaLnBrk="0" hangingPunct="0">
                <a:spcBef>
                  <a:spcPct val="50000"/>
                </a:spcBef>
              </a:pPr>
              <a:r>
                <a:rPr lang="en-US" sz="2000">
                  <a:latin typeface="Times New Roman" pitchFamily="18" charset="0"/>
                </a:rPr>
                <a:t>tertunggak</a:t>
              </a:r>
            </a:p>
          </p:txBody>
        </p:sp>
      </p:grpSp>
      <p:grpSp>
        <p:nvGrpSpPr>
          <p:cNvPr id="4" name="Group 21"/>
          <p:cNvGrpSpPr>
            <a:grpSpLocks/>
          </p:cNvGrpSpPr>
          <p:nvPr/>
        </p:nvGrpSpPr>
        <p:grpSpPr bwMode="auto">
          <a:xfrm>
            <a:off x="2971800" y="4953000"/>
            <a:ext cx="2286000" cy="1463675"/>
            <a:chOff x="1872" y="3120"/>
            <a:chExt cx="1440" cy="922"/>
          </a:xfrm>
        </p:grpSpPr>
        <p:sp>
          <p:nvSpPr>
            <p:cNvPr id="21526" name="AutoShape 22"/>
            <p:cNvSpPr>
              <a:spLocks noChangeArrowheads="1"/>
            </p:cNvSpPr>
            <p:nvPr/>
          </p:nvSpPr>
          <p:spPr bwMode="auto">
            <a:xfrm>
              <a:off x="2064" y="3120"/>
              <a:ext cx="768" cy="480"/>
            </a:xfrm>
            <a:prstGeom prst="bevel">
              <a:avLst>
                <a:gd name="adj" fmla="val 12500"/>
              </a:avLst>
            </a:prstGeom>
            <a:solidFill>
              <a:srgbClr val="FFFF99"/>
            </a:solidFill>
            <a:ln w="12700">
              <a:solidFill>
                <a:schemeClr val="tx1"/>
              </a:solidFill>
              <a:miter lim="800000"/>
              <a:headEnd/>
              <a:tailEnd/>
            </a:ln>
          </p:spPr>
          <p:txBody>
            <a:bodyPr wrap="none" anchor="ctr"/>
            <a:lstStyle/>
            <a:p>
              <a:pPr algn="ctr" eaLnBrk="0" hangingPunct="0">
                <a:spcBef>
                  <a:spcPct val="50000"/>
                </a:spcBef>
              </a:pPr>
              <a:r>
                <a:rPr lang="en-US" sz="2400" b="1">
                  <a:latin typeface="Times New Roman" pitchFamily="18" charset="0"/>
                </a:rPr>
                <a:t>$4,000</a:t>
              </a:r>
            </a:p>
          </p:txBody>
        </p:sp>
        <p:sp>
          <p:nvSpPr>
            <p:cNvPr id="21527" name="Text Box 23"/>
            <p:cNvSpPr txBox="1">
              <a:spLocks noChangeArrowheads="1"/>
            </p:cNvSpPr>
            <p:nvPr/>
          </p:nvSpPr>
          <p:spPr bwMode="auto">
            <a:xfrm>
              <a:off x="2208" y="3600"/>
              <a:ext cx="624" cy="288"/>
            </a:xfrm>
            <a:prstGeom prst="rect">
              <a:avLst/>
            </a:prstGeom>
            <a:noFill/>
            <a:ln w="12700">
              <a:noFill/>
              <a:miter lim="800000"/>
              <a:headEnd/>
              <a:tailEnd/>
            </a:ln>
          </p:spPr>
          <p:txBody>
            <a:bodyPr anchor="ctr">
              <a:spAutoFit/>
            </a:bodyPr>
            <a:lstStyle/>
            <a:p>
              <a:pPr eaLnBrk="0" hangingPunct="0"/>
              <a:r>
                <a:rPr lang="en-US" sz="2400" b="1">
                  <a:latin typeface="Times New Roman" pitchFamily="18" charset="0"/>
                </a:rPr>
                <a:t>2007</a:t>
              </a:r>
            </a:p>
          </p:txBody>
        </p:sp>
        <p:sp>
          <p:nvSpPr>
            <p:cNvPr id="21528" name="Text Box 24"/>
            <p:cNvSpPr txBox="1">
              <a:spLocks noChangeArrowheads="1"/>
            </p:cNvSpPr>
            <p:nvPr/>
          </p:nvSpPr>
          <p:spPr bwMode="auto">
            <a:xfrm>
              <a:off x="1872" y="3792"/>
              <a:ext cx="1440" cy="250"/>
            </a:xfrm>
            <a:prstGeom prst="rect">
              <a:avLst/>
            </a:prstGeom>
            <a:noFill/>
            <a:ln w="12700">
              <a:noFill/>
              <a:miter lim="800000"/>
              <a:headEnd/>
              <a:tailEnd/>
            </a:ln>
          </p:spPr>
          <p:txBody>
            <a:bodyPr anchor="ctr">
              <a:spAutoFit/>
            </a:bodyPr>
            <a:lstStyle/>
            <a:p>
              <a:pPr eaLnBrk="0" hangingPunct="0">
                <a:spcBef>
                  <a:spcPct val="50000"/>
                </a:spcBef>
              </a:pPr>
              <a:r>
                <a:rPr lang="en-US" sz="2000">
                  <a:latin typeface="Times New Roman" pitchFamily="18" charset="0"/>
                </a:rPr>
                <a:t>Deviden tahun ini</a:t>
              </a:r>
            </a:p>
          </p:txBody>
        </p:sp>
      </p:grpSp>
      <p:sp>
        <p:nvSpPr>
          <p:cNvPr id="21520" name="Text Box 25"/>
          <p:cNvSpPr txBox="1">
            <a:spLocks noChangeArrowheads="1"/>
          </p:cNvSpPr>
          <p:nvPr/>
        </p:nvSpPr>
        <p:spPr bwMode="auto">
          <a:xfrm>
            <a:off x="5334000" y="5722938"/>
            <a:ext cx="1600200" cy="830262"/>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Saham preferen</a:t>
            </a:r>
            <a:endParaRPr lang="en-US" sz="2400" b="1">
              <a:solidFill>
                <a:schemeClr val="bg1"/>
              </a:solidFill>
              <a:latin typeface="Times New Roman" pitchFamily="18" charset="0"/>
            </a:endParaRPr>
          </a:p>
        </p:txBody>
      </p:sp>
      <p:sp>
        <p:nvSpPr>
          <p:cNvPr id="21521" name="Text Box 26"/>
          <p:cNvSpPr txBox="1">
            <a:spLocks noChangeArrowheads="1"/>
          </p:cNvSpPr>
          <p:nvPr/>
        </p:nvSpPr>
        <p:spPr bwMode="auto">
          <a:xfrm>
            <a:off x="6934200" y="5715000"/>
            <a:ext cx="1600200" cy="830263"/>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Saham Biasa</a:t>
            </a:r>
          </a:p>
        </p:txBody>
      </p:sp>
      <p:grpSp>
        <p:nvGrpSpPr>
          <p:cNvPr id="5" name="Group 27"/>
          <p:cNvGrpSpPr>
            <a:grpSpLocks/>
          </p:cNvGrpSpPr>
          <p:nvPr/>
        </p:nvGrpSpPr>
        <p:grpSpPr bwMode="auto">
          <a:xfrm>
            <a:off x="7010400" y="3733800"/>
            <a:ext cx="1371600" cy="1981200"/>
            <a:chOff x="4416" y="2352"/>
            <a:chExt cx="864" cy="1248"/>
          </a:xfrm>
        </p:grpSpPr>
        <p:sp>
          <p:nvSpPr>
            <p:cNvPr id="21524" name="AutoShape 28"/>
            <p:cNvSpPr>
              <a:spLocks noChangeArrowheads="1"/>
            </p:cNvSpPr>
            <p:nvPr/>
          </p:nvSpPr>
          <p:spPr bwMode="auto">
            <a:xfrm>
              <a:off x="4416" y="2352"/>
              <a:ext cx="864" cy="1248"/>
            </a:xfrm>
            <a:prstGeom prst="bevel">
              <a:avLst>
                <a:gd name="adj" fmla="val 12500"/>
              </a:avLst>
            </a:prstGeom>
            <a:solidFill>
              <a:srgbClr val="0000CC"/>
            </a:solidFill>
            <a:ln w="12700">
              <a:solidFill>
                <a:schemeClr val="tx1"/>
              </a:solidFill>
              <a:miter lim="800000"/>
              <a:headEnd/>
              <a:tailEnd/>
            </a:ln>
          </p:spPr>
          <p:txBody>
            <a:bodyPr wrap="none" anchor="ctr"/>
            <a:lstStyle/>
            <a:p>
              <a:endParaRPr lang="id-ID"/>
            </a:p>
          </p:txBody>
        </p:sp>
        <p:sp>
          <p:nvSpPr>
            <p:cNvPr id="176157" name="Text Box 29"/>
            <p:cNvSpPr txBox="1">
              <a:spLocks noChangeArrowheads="1"/>
            </p:cNvSpPr>
            <p:nvPr/>
          </p:nvSpPr>
          <p:spPr bwMode="auto">
            <a:xfrm>
              <a:off x="4416" y="2784"/>
              <a:ext cx="864" cy="288"/>
            </a:xfrm>
            <a:prstGeom prst="rect">
              <a:avLst/>
            </a:prstGeom>
            <a:noFill/>
            <a:ln w="12700">
              <a:noFill/>
              <a:miter lim="800000"/>
              <a:headEnd/>
              <a:tailEnd/>
            </a:ln>
            <a:effectLst/>
          </p:spPr>
          <p:txBody>
            <a:bodyPr anchor="ctr">
              <a:spAutoFit/>
            </a:bodyPr>
            <a:lstStyle/>
            <a:p>
              <a:pPr algn="ctr" eaLnBrk="0" hangingPunct="0">
                <a:spcBef>
                  <a:spcPct val="50000"/>
                </a:spcBef>
                <a:defRPr/>
              </a:pPr>
              <a:r>
                <a:rPr lang="en-US" sz="2400" b="1">
                  <a:solidFill>
                    <a:schemeClr val="bg1"/>
                  </a:solidFill>
                  <a:effectLst>
                    <a:outerShdw blurRad="38100" dist="38100" dir="2700000" algn="tl">
                      <a:srgbClr val="000000"/>
                    </a:outerShdw>
                  </a:effectLst>
                  <a:latin typeface="Times New Roman" pitchFamily="18" charset="0"/>
                  <a:cs typeface="+mn-cs"/>
                </a:rPr>
                <a:t>$10,000</a:t>
              </a:r>
            </a:p>
          </p:txBody>
        </p:sp>
      </p:grpSp>
      <p:sp>
        <p:nvSpPr>
          <p:cNvPr id="176159" name="AutoShape 31"/>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614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2000"/>
                            </p:stCondLst>
                            <p:childTnLst>
                              <p:par>
                                <p:cTn id="11" presetID="2" presetClass="entr" presetSubtype="8" fill="hold" grpId="0" nodeType="afterEffect">
                                  <p:stCondLst>
                                    <p:cond delay="1000"/>
                                  </p:stCondLst>
                                  <p:childTnLst>
                                    <p:set>
                                      <p:cBhvr>
                                        <p:cTn id="12" dur="1" fill="hold">
                                          <p:stCondLst>
                                            <p:cond delay="0"/>
                                          </p:stCondLst>
                                        </p:cTn>
                                        <p:tgtEl>
                                          <p:spTgt spid="176130"/>
                                        </p:tgtEl>
                                        <p:attrNameLst>
                                          <p:attrName>style.visibility</p:attrName>
                                        </p:attrNameLst>
                                      </p:cBhvr>
                                      <p:to>
                                        <p:strVal val="visible"/>
                                      </p:to>
                                    </p:set>
                                    <p:anim calcmode="lin" valueType="num">
                                      <p:cBhvr additive="base">
                                        <p:cTn id="13" dur="500" fill="hold"/>
                                        <p:tgtEl>
                                          <p:spTgt spid="176130"/>
                                        </p:tgtEl>
                                        <p:attrNameLst>
                                          <p:attrName>ppt_x</p:attrName>
                                        </p:attrNameLst>
                                      </p:cBhvr>
                                      <p:tavLst>
                                        <p:tav tm="0">
                                          <p:val>
                                            <p:strVal val="0-#ppt_w/2"/>
                                          </p:val>
                                        </p:tav>
                                        <p:tav tm="100000">
                                          <p:val>
                                            <p:strVal val="#ppt_x"/>
                                          </p:val>
                                        </p:tav>
                                      </p:tavLst>
                                    </p:anim>
                                    <p:anim calcmode="lin" valueType="num">
                                      <p:cBhvr additive="base">
                                        <p:cTn id="14" dur="500" fill="hold"/>
                                        <p:tgtEl>
                                          <p:spTgt spid="176130"/>
                                        </p:tgtEl>
                                        <p:attrNameLst>
                                          <p:attrName>ppt_y</p:attrName>
                                        </p:attrNameLst>
                                      </p:cBhvr>
                                      <p:tavLst>
                                        <p:tav tm="0">
                                          <p:val>
                                            <p:strVal val="#ppt_y"/>
                                          </p:val>
                                        </p:tav>
                                        <p:tav tm="100000">
                                          <p:val>
                                            <p:strVal val="#ppt_y"/>
                                          </p:val>
                                        </p:tav>
                                      </p:tavLst>
                                    </p:anim>
                                  </p:childTnLst>
                                </p:cTn>
                              </p:par>
                            </p:childTnLst>
                          </p:cTn>
                        </p:par>
                        <p:par>
                          <p:cTn id="15" fill="hold">
                            <p:stCondLst>
                              <p:cond delay="3500"/>
                            </p:stCondLst>
                            <p:childTnLst>
                              <p:par>
                                <p:cTn id="16" presetID="1" presetClass="entr" presetSubtype="0" fill="hold" nodeType="afterEffect">
                                  <p:stCondLst>
                                    <p:cond delay="1000"/>
                                  </p:stCondLst>
                                  <p:childTnLst>
                                    <p:set>
                                      <p:cBhvr>
                                        <p:cTn id="17" dur="1" fill="hold">
                                          <p:stCondLst>
                                            <p:cond delay="499"/>
                                          </p:stCondLst>
                                        </p:cTn>
                                        <p:tgtEl>
                                          <p:spTgt spid="3"/>
                                        </p:tgtEl>
                                        <p:attrNameLst>
                                          <p:attrName>style.visibility</p:attrName>
                                        </p:attrNameLst>
                                      </p:cBhvr>
                                      <p:to>
                                        <p:strVal val="visible"/>
                                      </p:to>
                                    </p:set>
                                  </p:childTnLst>
                                </p:cTn>
                              </p:par>
                            </p:childTnLst>
                          </p:cTn>
                        </p:par>
                        <p:par>
                          <p:cTn id="18" fill="hold">
                            <p:stCondLst>
                              <p:cond delay="5000"/>
                            </p:stCondLst>
                            <p:childTnLst>
                              <p:par>
                                <p:cTn id="19" presetID="2" presetClass="entr" presetSubtype="8" fill="hold" grpId="0" nodeType="afterEffect">
                                  <p:stCondLst>
                                    <p:cond delay="1000"/>
                                  </p:stCondLst>
                                  <p:childTnLst>
                                    <p:set>
                                      <p:cBhvr>
                                        <p:cTn id="20" dur="1" fill="hold">
                                          <p:stCondLst>
                                            <p:cond delay="0"/>
                                          </p:stCondLst>
                                        </p:cTn>
                                        <p:tgtEl>
                                          <p:spTgt spid="176131"/>
                                        </p:tgtEl>
                                        <p:attrNameLst>
                                          <p:attrName>style.visibility</p:attrName>
                                        </p:attrNameLst>
                                      </p:cBhvr>
                                      <p:to>
                                        <p:strVal val="visible"/>
                                      </p:to>
                                    </p:set>
                                    <p:anim calcmode="lin" valueType="num">
                                      <p:cBhvr additive="base">
                                        <p:cTn id="21" dur="500" fill="hold"/>
                                        <p:tgtEl>
                                          <p:spTgt spid="176131"/>
                                        </p:tgtEl>
                                        <p:attrNameLst>
                                          <p:attrName>ppt_x</p:attrName>
                                        </p:attrNameLst>
                                      </p:cBhvr>
                                      <p:tavLst>
                                        <p:tav tm="0">
                                          <p:val>
                                            <p:strVal val="0-#ppt_w/2"/>
                                          </p:val>
                                        </p:tav>
                                        <p:tav tm="100000">
                                          <p:val>
                                            <p:strVal val="#ppt_x"/>
                                          </p:val>
                                        </p:tav>
                                      </p:tavLst>
                                    </p:anim>
                                    <p:anim calcmode="lin" valueType="num">
                                      <p:cBhvr additive="base">
                                        <p:cTn id="22" dur="500" fill="hold"/>
                                        <p:tgtEl>
                                          <p:spTgt spid="176131"/>
                                        </p:tgtEl>
                                        <p:attrNameLst>
                                          <p:attrName>ppt_y</p:attrName>
                                        </p:attrNameLst>
                                      </p:cBhvr>
                                      <p:tavLst>
                                        <p:tav tm="0">
                                          <p:val>
                                            <p:strVal val="#ppt_y"/>
                                          </p:val>
                                        </p:tav>
                                        <p:tav tm="100000">
                                          <p:val>
                                            <p:strVal val="#ppt_y"/>
                                          </p:val>
                                        </p:tav>
                                      </p:tavLst>
                                    </p:anim>
                                  </p:childTnLst>
                                </p:cTn>
                              </p:par>
                            </p:childTnLst>
                          </p:cTn>
                        </p:par>
                        <p:par>
                          <p:cTn id="23" fill="hold">
                            <p:stCondLst>
                              <p:cond delay="65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cTn>
                              </p:par>
                            </p:childTnLst>
                          </p:cTn>
                        </p:par>
                        <p:par>
                          <p:cTn id="26" fill="hold">
                            <p:stCondLst>
                              <p:cond delay="8000"/>
                            </p:stCondLst>
                            <p:childTnLst>
                              <p:par>
                                <p:cTn id="27" presetID="2" presetClass="entr" presetSubtype="8" fill="hold" grpId="0" nodeType="afterEffect">
                                  <p:stCondLst>
                                    <p:cond delay="1000"/>
                                  </p:stCondLst>
                                  <p:childTnLst>
                                    <p:set>
                                      <p:cBhvr>
                                        <p:cTn id="28" dur="1" fill="hold">
                                          <p:stCondLst>
                                            <p:cond delay="0"/>
                                          </p:stCondLst>
                                        </p:cTn>
                                        <p:tgtEl>
                                          <p:spTgt spid="176132"/>
                                        </p:tgtEl>
                                        <p:attrNameLst>
                                          <p:attrName>style.visibility</p:attrName>
                                        </p:attrNameLst>
                                      </p:cBhvr>
                                      <p:to>
                                        <p:strVal val="visible"/>
                                      </p:to>
                                    </p:set>
                                    <p:anim calcmode="lin" valueType="num">
                                      <p:cBhvr additive="base">
                                        <p:cTn id="29" dur="500" fill="hold"/>
                                        <p:tgtEl>
                                          <p:spTgt spid="176132"/>
                                        </p:tgtEl>
                                        <p:attrNameLst>
                                          <p:attrName>ppt_x</p:attrName>
                                        </p:attrNameLst>
                                      </p:cBhvr>
                                      <p:tavLst>
                                        <p:tav tm="0">
                                          <p:val>
                                            <p:strVal val="0-#ppt_w/2"/>
                                          </p:val>
                                        </p:tav>
                                        <p:tav tm="100000">
                                          <p:val>
                                            <p:strVal val="#ppt_x"/>
                                          </p:val>
                                        </p:tav>
                                      </p:tavLst>
                                    </p:anim>
                                    <p:anim calcmode="lin" valueType="num">
                                      <p:cBhvr additive="base">
                                        <p:cTn id="30" dur="500" fill="hold"/>
                                        <p:tgtEl>
                                          <p:spTgt spid="176132"/>
                                        </p:tgtEl>
                                        <p:attrNameLst>
                                          <p:attrName>ppt_y</p:attrName>
                                        </p:attrNameLst>
                                      </p:cBhvr>
                                      <p:tavLst>
                                        <p:tav tm="0">
                                          <p:val>
                                            <p:strVal val="#ppt_y"/>
                                          </p:val>
                                        </p:tav>
                                        <p:tav tm="100000">
                                          <p:val>
                                            <p:strVal val="#ppt_y"/>
                                          </p:val>
                                        </p:tav>
                                      </p:tavLst>
                                    </p:anim>
                                  </p:childTnLst>
                                </p:cTn>
                              </p:par>
                            </p:childTnLst>
                          </p:cTn>
                        </p:par>
                        <p:par>
                          <p:cTn id="31" fill="hold">
                            <p:stCondLst>
                              <p:cond delay="9500"/>
                            </p:stCondLst>
                            <p:childTnLst>
                              <p:par>
                                <p:cTn id="32" presetID="1" presetClass="entr" presetSubtype="0" fill="hold" nodeType="afterEffect">
                                  <p:stCondLst>
                                    <p:cond delay="1000"/>
                                  </p:stCondLst>
                                  <p:childTnLst>
                                    <p:set>
                                      <p:cBhvr>
                                        <p:cTn id="33" dur="1" fill="hold">
                                          <p:stCondLst>
                                            <p:cond delay="499"/>
                                          </p:stCondLst>
                                        </p:cTn>
                                        <p:tgtEl>
                                          <p:spTgt spid="5"/>
                                        </p:tgtEl>
                                        <p:attrNameLst>
                                          <p:attrName>style.visibility</p:attrName>
                                        </p:attrNameLst>
                                      </p:cBhvr>
                                      <p:to>
                                        <p:strVal val="visible"/>
                                      </p:to>
                                    </p:set>
                                  </p:childTnLst>
                                </p:cTn>
                              </p:par>
                            </p:childTnLst>
                          </p:cTn>
                        </p:par>
                        <p:par>
                          <p:cTn id="34" fill="hold">
                            <p:stCondLst>
                              <p:cond delay="11000"/>
                            </p:stCondLst>
                            <p:childTnLst>
                              <p:par>
                                <p:cTn id="35" presetID="1" presetClass="entr" presetSubtype="0" fill="hold" grpId="0" nodeType="afterEffect">
                                  <p:stCondLst>
                                    <p:cond delay="1000"/>
                                  </p:stCondLst>
                                  <p:childTnLst>
                                    <p:set>
                                      <p:cBhvr>
                                        <p:cTn id="36" dur="1" fill="hold">
                                          <p:stCondLst>
                                            <p:cond delay="499"/>
                                          </p:stCondLst>
                                        </p:cTn>
                                        <p:tgtEl>
                                          <p:spTgt spid="17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autoUpdateAnimBg="0"/>
      <p:bldP spid="176131" grpId="0" animBg="1" autoUpdateAnimBg="0"/>
      <p:bldP spid="176132" grpId="0" animBg="1" autoUpdateAnimBg="0"/>
      <p:bldP spid="176140" grpId="0" autoUpdateAnimBg="0"/>
      <p:bldP spid="1761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0825" y="908050"/>
            <a:ext cx="8642350" cy="3449644"/>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Contoh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PT Risa Fadila mempunyai saham yang beredar sebagai berikut : saham prioritas, nominal Rp 1000.000 10% berpartisipasi penuh, saham biasa, nominal Rp 2.000.000. pada akhir tahun 1991, dibagi deviden sebesar Rp 540.000. dividen ini dibagikan kepada saham prioritas dan biasa dengan perhitungan sebagai berikut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a:t>
            </a:r>
            <a:r>
              <a:rPr kumimoji="0" lang="id-ID" sz="2400" b="0" i="0" u="sng" strike="noStrike" kern="1200" cap="none" spc="0" normalizeH="0" baseline="0" noProof="0" smtClean="0">
                <a:ln>
                  <a:noFill/>
                </a:ln>
                <a:solidFill>
                  <a:schemeClr val="tx1"/>
                </a:solidFill>
                <a:effectLst/>
                <a:uLnTx/>
                <a:uFillTx/>
                <a:latin typeface="+mn-lt"/>
                <a:ea typeface="+mn-ea"/>
                <a:cs typeface="+mn-cs"/>
              </a:rPr>
              <a:t>prioritas</a:t>
            </a:r>
            <a:r>
              <a:rPr kumimoji="0" lang="id-ID" sz="2400" b="0" i="0" u="none" strike="noStrike" kern="1200" cap="none" spc="0" normalizeH="0" baseline="0" noProof="0" smtClean="0">
                <a:ln>
                  <a:noFill/>
                </a:ln>
                <a:solidFill>
                  <a:schemeClr val="tx1"/>
                </a:solidFill>
                <a:effectLst/>
                <a:uLnTx/>
                <a:uFillTx/>
                <a:latin typeface="+mn-lt"/>
                <a:ea typeface="+mn-ea"/>
                <a:cs typeface="+mn-cs"/>
              </a:rPr>
              <a:t>         </a:t>
            </a:r>
            <a:r>
              <a:rPr kumimoji="0" lang="id-ID" sz="2400" b="0" i="0" u="sng" strike="noStrike" kern="1200" cap="none" spc="0" normalizeH="0" baseline="0" noProof="0" smtClean="0">
                <a:ln>
                  <a:noFill/>
                </a:ln>
                <a:solidFill>
                  <a:schemeClr val="tx1"/>
                </a:solidFill>
                <a:effectLst/>
                <a:uLnTx/>
                <a:uFillTx/>
                <a:latin typeface="+mn-lt"/>
                <a:ea typeface="+mn-ea"/>
                <a:cs typeface="+mn-cs"/>
              </a:rPr>
              <a:t>biasa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Untuk saham prioritas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10% x Rp 1.000.000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Untuk saham biasa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10% x Rp 2.000.000                                                200.000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Untuk saham prioritas dan biasa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240.000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 8%                                     80.000           160.000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3.000.000                                            ----------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180.000          360.000</a:t>
            </a: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5379B983-9B32-420B-A1FE-871E0F7A6208}" type="slidenum">
              <a:rPr lang="en-US" smtClean="0"/>
              <a:pPr/>
              <a:t>2</a:t>
            </a:fld>
            <a:endParaRPr lang="en-US" smtClean="0"/>
          </a:p>
        </p:txBody>
      </p:sp>
      <p:sp>
        <p:nvSpPr>
          <p:cNvPr id="4099" name="Rectangle 2"/>
          <p:cNvSpPr>
            <a:spLocks noGrp="1" noChangeArrowheads="1"/>
          </p:cNvSpPr>
          <p:nvPr>
            <p:ph type="title"/>
          </p:nvPr>
        </p:nvSpPr>
        <p:spPr>
          <a:xfrm>
            <a:off x="500034" y="228600"/>
            <a:ext cx="4986366" cy="533400"/>
          </a:xfrm>
        </p:spPr>
        <p:txBody>
          <a:bodyPr/>
          <a:lstStyle/>
          <a:p>
            <a:pPr algn="l" eaLnBrk="1" hangingPunct="1"/>
            <a:r>
              <a:rPr lang="en-US" sz="2800" b="1" dirty="0" smtClean="0">
                <a:solidFill>
                  <a:srgbClr val="002060"/>
                </a:solidFill>
                <a:latin typeface="Calibri" pitchFamily="34" charset="0"/>
              </a:rPr>
              <a:t>STRUKTUR MODAL</a:t>
            </a:r>
          </a:p>
        </p:txBody>
      </p:sp>
      <p:sp>
        <p:nvSpPr>
          <p:cNvPr id="4100" name="Rectangle 3"/>
          <p:cNvSpPr>
            <a:spLocks noGrp="1" noChangeArrowheads="1"/>
          </p:cNvSpPr>
          <p:nvPr>
            <p:ph type="body" idx="1"/>
          </p:nvPr>
        </p:nvSpPr>
        <p:spPr>
          <a:xfrm>
            <a:off x="381000" y="1071546"/>
            <a:ext cx="8382000" cy="5405454"/>
          </a:xfrm>
        </p:spPr>
        <p:txBody>
          <a:bodyPr>
            <a:normAutofit fontScale="92500" lnSpcReduction="10000"/>
          </a:bodyPr>
          <a:lstStyle/>
          <a:p>
            <a:pPr marL="0" indent="0" eaLnBrk="1" hangingPunct="1">
              <a:spcBef>
                <a:spcPct val="0"/>
              </a:spcBef>
              <a:buFont typeface="Wingdings" pitchFamily="2" charset="2"/>
              <a:buNone/>
            </a:pPr>
            <a:r>
              <a:rPr lang="en-US" dirty="0" smtClean="0">
                <a:latin typeface="Calibri" pitchFamily="34" charset="0"/>
              </a:rPr>
              <a:t>Modal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meliputi</a:t>
            </a:r>
            <a:r>
              <a:rPr lang="en-US" dirty="0" smtClean="0">
                <a:latin typeface="Calibri" pitchFamily="34" charset="0"/>
              </a:rPr>
              <a:t>:</a:t>
            </a:r>
          </a:p>
          <a:p>
            <a:pPr marL="0" indent="0" eaLnBrk="1" hangingPunct="1">
              <a:spcBef>
                <a:spcPct val="0"/>
              </a:spcBef>
              <a:buClr>
                <a:srgbClr val="FF0000"/>
              </a:buClr>
              <a:buFont typeface="Wingdings" pitchFamily="2" charset="2"/>
              <a:buChar char="q"/>
            </a:pPr>
            <a:r>
              <a:rPr lang="en-US" dirty="0" smtClean="0">
                <a:latin typeface="Calibri" pitchFamily="34" charset="0"/>
              </a:rPr>
              <a:t> </a:t>
            </a:r>
            <a:r>
              <a:rPr lang="en-US" dirty="0" err="1" smtClean="0">
                <a:latin typeface="Calibri" pitchFamily="34" charset="0"/>
              </a:rPr>
              <a:t>Utang</a:t>
            </a:r>
            <a:endParaRPr lang="en-US" dirty="0" smtClean="0">
              <a:latin typeface="Calibri" pitchFamily="34" charset="0"/>
            </a:endParaRPr>
          </a:p>
          <a:p>
            <a:pPr marL="0" indent="0" eaLnBrk="1" hangingPunct="1">
              <a:spcBef>
                <a:spcPct val="0"/>
              </a:spcBef>
              <a:buClr>
                <a:srgbClr val="FF0000"/>
              </a:buClr>
              <a:buFont typeface="Wingdings" pitchFamily="2" charset="2"/>
              <a:buChar char="q"/>
            </a:pPr>
            <a:r>
              <a:rPr lang="en-US" dirty="0" smtClean="0">
                <a:latin typeface="Calibri" pitchFamily="34" charset="0"/>
              </a:rPr>
              <a:t> Modal </a:t>
            </a:r>
            <a:r>
              <a:rPr lang="en-US" dirty="0" err="1" smtClean="0">
                <a:latin typeface="Calibri" pitchFamily="34" charset="0"/>
              </a:rPr>
              <a:t>saham</a:t>
            </a:r>
            <a:endParaRPr lang="en-US" dirty="0" smtClean="0">
              <a:latin typeface="Calibri" pitchFamily="34" charset="0"/>
            </a:endParaRPr>
          </a:p>
          <a:p>
            <a:pPr marL="0" indent="0" eaLnBrk="1" hangingPunct="1">
              <a:spcBef>
                <a:spcPct val="0"/>
              </a:spcBef>
              <a:buClr>
                <a:srgbClr val="FF0000"/>
              </a:buClr>
              <a:buFont typeface="Wingdings" pitchFamily="2" charset="2"/>
              <a:buNone/>
            </a:pPr>
            <a:r>
              <a:rPr lang="en-US" dirty="0" smtClean="0">
                <a:latin typeface="Calibri" pitchFamily="34" charset="0"/>
              </a:rPr>
              <a:t>				</a:t>
            </a:r>
            <a:r>
              <a:rPr lang="en-US" dirty="0" smtClean="0">
                <a:solidFill>
                  <a:srgbClr val="FF0000"/>
                </a:solidFill>
                <a:latin typeface="Calibri" pitchFamily="34" charset="0"/>
              </a:rPr>
              <a:t>V = B + S</a:t>
            </a:r>
          </a:p>
          <a:p>
            <a:pPr marL="0" indent="0" eaLnBrk="1" hangingPunct="1">
              <a:spcBef>
                <a:spcPct val="0"/>
              </a:spcBef>
              <a:buFontTx/>
              <a:buChar char="-"/>
            </a:pPr>
            <a:endParaRPr lang="en-US" dirty="0" smtClean="0">
              <a:latin typeface="Calibri" pitchFamily="34" charset="0"/>
            </a:endParaRPr>
          </a:p>
          <a:p>
            <a:pPr marL="0" indent="0" eaLnBrk="1" hangingPunct="1">
              <a:spcBef>
                <a:spcPct val="0"/>
              </a:spcBef>
              <a:buFont typeface="Wingdings" pitchFamily="2" charset="2"/>
              <a:buNone/>
            </a:pPr>
            <a:r>
              <a:rPr lang="en-US" dirty="0" err="1" smtClean="0">
                <a:latin typeface="Calibri" pitchFamily="34" charset="0"/>
              </a:rPr>
              <a:t>Nilai</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adalah</a:t>
            </a:r>
            <a:r>
              <a:rPr lang="en-US" dirty="0" smtClean="0">
                <a:latin typeface="Calibri" pitchFamily="34" charset="0"/>
              </a:rPr>
              <a:t> </a:t>
            </a:r>
            <a:r>
              <a:rPr lang="en-US" dirty="0" err="1" smtClean="0">
                <a:latin typeface="Calibri" pitchFamily="34" charset="0"/>
              </a:rPr>
              <a:t>penjumlahan</a:t>
            </a:r>
            <a:r>
              <a:rPr lang="en-US" dirty="0" smtClean="0">
                <a:latin typeface="Calibri" pitchFamily="34" charset="0"/>
              </a:rPr>
              <a:t> </a:t>
            </a:r>
            <a:r>
              <a:rPr lang="en-US" dirty="0" err="1" smtClean="0">
                <a:latin typeface="Calibri" pitchFamily="34" charset="0"/>
              </a:rPr>
              <a:t>nilai</a:t>
            </a:r>
            <a:r>
              <a:rPr lang="en-US" dirty="0" smtClean="0">
                <a:latin typeface="Calibri" pitchFamily="34" charset="0"/>
              </a:rPr>
              <a:t> </a:t>
            </a:r>
            <a:r>
              <a:rPr lang="en-US" dirty="0" err="1" smtClean="0">
                <a:latin typeface="Calibri" pitchFamily="34" charset="0"/>
              </a:rPr>
              <a:t>utang</a:t>
            </a:r>
            <a:r>
              <a:rPr lang="en-US" dirty="0" smtClean="0">
                <a:latin typeface="Calibri" pitchFamily="34" charset="0"/>
              </a:rPr>
              <a:t> (</a:t>
            </a:r>
            <a:r>
              <a:rPr lang="en-US" dirty="0" smtClean="0">
                <a:solidFill>
                  <a:srgbClr val="FF0000"/>
                </a:solidFill>
                <a:latin typeface="Calibri" pitchFamily="34" charset="0"/>
              </a:rPr>
              <a:t>B</a:t>
            </a:r>
            <a:r>
              <a:rPr lang="en-US" dirty="0" smtClean="0">
                <a:latin typeface="Calibri" pitchFamily="34" charset="0"/>
              </a:rPr>
              <a:t>ond) </a:t>
            </a:r>
            <a:r>
              <a:rPr lang="en-US" dirty="0" err="1" smtClean="0">
                <a:latin typeface="Calibri" pitchFamily="34" charset="0"/>
              </a:rPr>
              <a:t>dan</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smtClean="0">
                <a:solidFill>
                  <a:srgbClr val="FF0000"/>
                </a:solidFill>
                <a:latin typeface="Calibri" pitchFamily="34" charset="0"/>
              </a:rPr>
              <a:t>S</a:t>
            </a:r>
            <a:r>
              <a:rPr lang="en-US" dirty="0" smtClean="0">
                <a:latin typeface="Calibri" pitchFamily="34" charset="0"/>
              </a:rPr>
              <a:t>tock).</a:t>
            </a:r>
          </a:p>
          <a:p>
            <a:pPr marL="0" indent="0" eaLnBrk="1" hangingPunct="1">
              <a:spcBef>
                <a:spcPct val="0"/>
              </a:spcBef>
              <a:buFont typeface="Wingdings" pitchFamily="2" charset="2"/>
              <a:buNone/>
            </a:pPr>
            <a:endParaRPr lang="en-US" dirty="0" smtClean="0">
              <a:latin typeface="Calibri" pitchFamily="34" charset="0"/>
            </a:endParaRPr>
          </a:p>
          <a:p>
            <a:pPr marL="0" indent="0" eaLnBrk="1" hangingPunct="1">
              <a:spcBef>
                <a:spcPct val="0"/>
              </a:spcBef>
              <a:buFont typeface="Wingdings" pitchFamily="2" charset="2"/>
              <a:buNone/>
            </a:pPr>
            <a:r>
              <a:rPr lang="en-US" dirty="0" err="1" smtClean="0">
                <a:latin typeface="Calibri" pitchFamily="34" charset="0"/>
              </a:rPr>
              <a:t>Tujuan</a:t>
            </a:r>
            <a:r>
              <a:rPr lang="en-US" dirty="0" smtClean="0">
                <a:latin typeface="Calibri" pitchFamily="34" charset="0"/>
              </a:rPr>
              <a:t> </a:t>
            </a:r>
            <a:r>
              <a:rPr lang="en-US" dirty="0" err="1" smtClean="0">
                <a:latin typeface="Calibri" pitchFamily="34" charset="0"/>
              </a:rPr>
              <a:t>manajemen</a:t>
            </a:r>
            <a:r>
              <a:rPr lang="en-US" dirty="0" smtClean="0">
                <a:latin typeface="Calibri" pitchFamily="34" charset="0"/>
              </a:rPr>
              <a:t> </a:t>
            </a:r>
            <a:r>
              <a:rPr lang="en-US" dirty="0" err="1" smtClean="0">
                <a:latin typeface="Calibri" pitchFamily="34" charset="0"/>
              </a:rPr>
              <a:t>adalah</a:t>
            </a:r>
            <a:r>
              <a:rPr lang="en-US" dirty="0" smtClean="0">
                <a:latin typeface="Calibri" pitchFamily="34" charset="0"/>
              </a:rPr>
              <a:t> </a:t>
            </a:r>
            <a:r>
              <a:rPr lang="en-US" dirty="0" err="1" smtClean="0">
                <a:latin typeface="Calibri" pitchFamily="34" charset="0"/>
              </a:rPr>
              <a:t>meningkatkan</a:t>
            </a:r>
            <a:r>
              <a:rPr lang="en-US" dirty="0" smtClean="0">
                <a:latin typeface="Calibri" pitchFamily="34" charset="0"/>
              </a:rPr>
              <a:t> </a:t>
            </a:r>
            <a:r>
              <a:rPr lang="en-US" dirty="0" err="1" smtClean="0">
                <a:latin typeface="Calibri" pitchFamily="34" charset="0"/>
              </a:rPr>
              <a:t>nilai</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Peningkatan</a:t>
            </a:r>
            <a:r>
              <a:rPr lang="en-US" dirty="0" smtClean="0">
                <a:latin typeface="Calibri" pitchFamily="34" charset="0"/>
              </a:rPr>
              <a:t> </a:t>
            </a:r>
            <a:r>
              <a:rPr lang="en-US" dirty="0" err="1" smtClean="0">
                <a:latin typeface="Calibri" pitchFamily="34" charset="0"/>
              </a:rPr>
              <a:t>nilai</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dilakukan</a:t>
            </a:r>
            <a:r>
              <a:rPr lang="en-US" dirty="0" smtClean="0">
                <a:latin typeface="Calibri" pitchFamily="34" charset="0"/>
              </a:rPr>
              <a:t> </a:t>
            </a:r>
            <a:r>
              <a:rPr lang="en-US" dirty="0" err="1" smtClean="0">
                <a:latin typeface="Calibri" pitchFamily="34" charset="0"/>
              </a:rPr>
              <a:t>sedemikian</a:t>
            </a:r>
            <a:r>
              <a:rPr lang="en-US" dirty="0" smtClean="0">
                <a:latin typeface="Calibri" pitchFamily="34" charset="0"/>
              </a:rPr>
              <a:t> </a:t>
            </a:r>
            <a:r>
              <a:rPr lang="en-US" dirty="0" err="1" smtClean="0">
                <a:latin typeface="Calibri" pitchFamily="34" charset="0"/>
              </a:rPr>
              <a:t>rupa</a:t>
            </a:r>
            <a:r>
              <a:rPr lang="en-US" dirty="0" smtClean="0">
                <a:latin typeface="Calibri" pitchFamily="34" charset="0"/>
              </a:rPr>
              <a:t> </a:t>
            </a:r>
            <a:r>
              <a:rPr lang="en-US" dirty="0" err="1" smtClean="0">
                <a:latin typeface="Calibri" pitchFamily="34" charset="0"/>
              </a:rPr>
              <a:t>dengan</a:t>
            </a:r>
            <a:r>
              <a:rPr lang="en-US" dirty="0" smtClean="0">
                <a:latin typeface="Calibri" pitchFamily="34" charset="0"/>
              </a:rPr>
              <a:t> </a:t>
            </a:r>
            <a:r>
              <a:rPr lang="en-US" dirty="0" err="1" smtClean="0">
                <a:latin typeface="Calibri" pitchFamily="34" charset="0"/>
              </a:rPr>
              <a:t>menentukan</a:t>
            </a:r>
            <a:r>
              <a:rPr lang="en-US" dirty="0" smtClean="0">
                <a:latin typeface="Calibri" pitchFamily="34" charset="0"/>
              </a:rPr>
              <a:t> </a:t>
            </a:r>
            <a:r>
              <a:rPr lang="en-US" dirty="0" err="1" smtClean="0">
                <a:latin typeface="Calibri" pitchFamily="34" charset="0"/>
              </a:rPr>
              <a:t>rasio</a:t>
            </a:r>
            <a:r>
              <a:rPr lang="en-US" dirty="0" smtClean="0">
                <a:latin typeface="Calibri" pitchFamily="34" charset="0"/>
              </a:rPr>
              <a:t> </a:t>
            </a:r>
            <a:r>
              <a:rPr lang="en-US" dirty="0" err="1" smtClean="0">
                <a:latin typeface="Calibri" pitchFamily="34" charset="0"/>
              </a:rPr>
              <a:t>utang</a:t>
            </a:r>
            <a:r>
              <a:rPr lang="en-US" dirty="0" smtClean="0">
                <a:latin typeface="Calibri" pitchFamily="34" charset="0"/>
              </a:rPr>
              <a:t> </a:t>
            </a:r>
            <a:r>
              <a:rPr lang="en-US" dirty="0" err="1" smtClean="0">
                <a:latin typeface="Calibri" pitchFamily="34" charset="0"/>
              </a:rPr>
              <a:t>dan</a:t>
            </a:r>
            <a:r>
              <a:rPr lang="en-US" dirty="0" smtClean="0">
                <a:latin typeface="Calibri" pitchFamily="34" charset="0"/>
              </a:rPr>
              <a:t> modal </a:t>
            </a:r>
            <a:r>
              <a:rPr lang="en-US" dirty="0" err="1" smtClean="0">
                <a:latin typeface="Calibri" pitchFamily="34" charset="0"/>
              </a:rPr>
              <a:t>untuk</a:t>
            </a:r>
            <a:r>
              <a:rPr lang="en-US" dirty="0" smtClean="0">
                <a:latin typeface="Calibri" pitchFamily="34" charset="0"/>
              </a:rPr>
              <a:t> </a:t>
            </a:r>
            <a:r>
              <a:rPr lang="en-US" dirty="0" err="1" smtClean="0">
                <a:latin typeface="Calibri" pitchFamily="34" charset="0"/>
              </a:rPr>
              <a:t>memperbesar</a:t>
            </a:r>
            <a:r>
              <a:rPr lang="en-US" dirty="0" smtClean="0">
                <a:latin typeface="Calibri" pitchFamily="34" charset="0"/>
              </a:rPr>
              <a:t> </a:t>
            </a:r>
            <a:r>
              <a:rPr lang="en-US" dirty="0" err="1" smtClean="0">
                <a:latin typeface="Calibri" pitchFamily="34" charset="0"/>
              </a:rPr>
              <a:t>lingkaran</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a:t>
            </a:r>
            <a:r>
              <a:rPr lang="en-US" dirty="0" err="1" smtClean="0">
                <a:latin typeface="Calibri" pitchFamily="34" charset="0"/>
              </a:rPr>
              <a:t>atas</a:t>
            </a:r>
            <a:r>
              <a:rPr lang="en-US" dirty="0" smtClean="0">
                <a:latin typeface="Calibri" pitchFamily="34" charset="0"/>
              </a:rPr>
              <a:t>.</a:t>
            </a:r>
          </a:p>
          <a:p>
            <a:pPr marL="0" indent="0" eaLnBrk="1" hangingPunct="1">
              <a:spcBef>
                <a:spcPct val="0"/>
              </a:spcBef>
              <a:buFont typeface="Wingdings" pitchFamily="2" charset="2"/>
              <a:buNone/>
            </a:pPr>
            <a:endParaRPr lang="en-US" dirty="0" smtClean="0">
              <a:latin typeface="Calibri" pitchFamily="34" charset="0"/>
            </a:endParaRPr>
          </a:p>
          <a:p>
            <a:pPr marL="0" indent="0" eaLnBrk="1" hangingPunct="1">
              <a:spcBef>
                <a:spcPct val="0"/>
              </a:spcBef>
              <a:buFont typeface="Wingdings" pitchFamily="2" charset="2"/>
              <a:buNone/>
            </a:pPr>
            <a:endParaRPr lang="en-US" dirty="0" smtClean="0">
              <a:latin typeface="Calibri" pitchFamily="34" charset="0"/>
            </a:endParaRPr>
          </a:p>
          <a:p>
            <a:pPr marL="0" indent="0" eaLnBrk="1" hangingPunct="1">
              <a:spcBef>
                <a:spcPct val="0"/>
              </a:spcBef>
              <a:buFont typeface="Wingdings" pitchFamily="2" charset="2"/>
              <a:buNone/>
            </a:pPr>
            <a:endParaRPr lang="en-US" dirty="0" smtClean="0">
              <a:latin typeface="Calibri" pitchFamily="34" charset="0"/>
            </a:endParaRPr>
          </a:p>
        </p:txBody>
      </p:sp>
      <p:grpSp>
        <p:nvGrpSpPr>
          <p:cNvPr id="2" name="Group 33"/>
          <p:cNvGrpSpPr>
            <a:grpSpLocks/>
          </p:cNvGrpSpPr>
          <p:nvPr/>
        </p:nvGrpSpPr>
        <p:grpSpPr bwMode="auto">
          <a:xfrm>
            <a:off x="6072197" y="1000108"/>
            <a:ext cx="2500331" cy="2143140"/>
            <a:chOff x="3565" y="480"/>
            <a:chExt cx="1667" cy="1584"/>
          </a:xfrm>
        </p:grpSpPr>
        <p:sp>
          <p:nvSpPr>
            <p:cNvPr id="4102" name="Text Box 34" descr="Parchment"/>
            <p:cNvSpPr txBox="1">
              <a:spLocks noChangeArrowheads="1"/>
            </p:cNvSpPr>
            <p:nvPr/>
          </p:nvSpPr>
          <p:spPr bwMode="auto">
            <a:xfrm>
              <a:off x="4080" y="672"/>
              <a:ext cx="192" cy="404"/>
            </a:xfrm>
            <a:prstGeom prst="rect">
              <a:avLst/>
            </a:prstGeom>
            <a:noFill/>
            <a:ln w="12700">
              <a:noFill/>
              <a:miter lim="800000"/>
              <a:headEnd type="none" w="sm" len="sm"/>
              <a:tailEnd type="none" w="sm" len="sm"/>
            </a:ln>
          </p:spPr>
          <p:txBody>
            <a:bodyPr>
              <a:spAutoFit/>
            </a:bodyPr>
            <a:lstStyle/>
            <a:p>
              <a:pPr>
                <a:spcBef>
                  <a:spcPct val="50000"/>
                </a:spcBef>
              </a:pPr>
              <a:r>
                <a:rPr lang="en-US" sz="3600" b="1" i="1">
                  <a:solidFill>
                    <a:srgbClr val="DE280A"/>
                  </a:solidFill>
                </a:rPr>
                <a:t>S</a:t>
              </a:r>
            </a:p>
          </p:txBody>
        </p:sp>
        <p:grpSp>
          <p:nvGrpSpPr>
            <p:cNvPr id="3" name="Group 35"/>
            <p:cNvGrpSpPr>
              <a:grpSpLocks/>
            </p:cNvGrpSpPr>
            <p:nvPr/>
          </p:nvGrpSpPr>
          <p:grpSpPr bwMode="auto">
            <a:xfrm>
              <a:off x="3565" y="480"/>
              <a:ext cx="1667" cy="1584"/>
              <a:chOff x="768" y="624"/>
              <a:chExt cx="1667" cy="1584"/>
            </a:xfrm>
          </p:grpSpPr>
          <p:sp>
            <p:nvSpPr>
              <p:cNvPr id="4107" name="Arc 36"/>
              <p:cNvSpPr>
                <a:spLocks/>
              </p:cNvSpPr>
              <p:nvPr/>
            </p:nvSpPr>
            <p:spPr bwMode="auto">
              <a:xfrm>
                <a:off x="768" y="624"/>
                <a:ext cx="1667" cy="1584"/>
              </a:xfrm>
              <a:custGeom>
                <a:avLst/>
                <a:gdLst>
                  <a:gd name="T0" fmla="*/ 65 w 43080"/>
                  <a:gd name="T1" fmla="*/ 32 h 43200"/>
                  <a:gd name="T2" fmla="*/ 38 w 43080"/>
                  <a:gd name="T3" fmla="*/ 0 h 43200"/>
                  <a:gd name="T4" fmla="*/ 32 w 43080"/>
                  <a:gd name="T5" fmla="*/ 29 h 43200"/>
                  <a:gd name="T6" fmla="*/ 0 60000 65536"/>
                  <a:gd name="T7" fmla="*/ 0 60000 65536"/>
                  <a:gd name="T8" fmla="*/ 0 60000 65536"/>
                  <a:gd name="T9" fmla="*/ 0 w 43080"/>
                  <a:gd name="T10" fmla="*/ 0 h 43200"/>
                  <a:gd name="T11" fmla="*/ 43080 w 43080"/>
                  <a:gd name="T12" fmla="*/ 43200 h 43200"/>
                </a:gdLst>
                <a:ahLst/>
                <a:cxnLst>
                  <a:cxn ang="T6">
                    <a:pos x="T0" y="T1"/>
                  </a:cxn>
                  <a:cxn ang="T7">
                    <a:pos x="T2" y="T3"/>
                  </a:cxn>
                  <a:cxn ang="T8">
                    <a:pos x="T4" y="T5"/>
                  </a:cxn>
                </a:cxnLst>
                <a:rect l="T9" t="T10" r="T11" b="T12"/>
                <a:pathLst>
                  <a:path w="43080" h="43200" fill="none" extrusionOk="0">
                    <a:moveTo>
                      <a:pt x="43079" y="23876"/>
                    </a:moveTo>
                    <a:cubicBezTo>
                      <a:pt x="41915" y="34863"/>
                      <a:pt x="32647" y="43199"/>
                      <a:pt x="21600" y="43200"/>
                    </a:cubicBezTo>
                    <a:cubicBezTo>
                      <a:pt x="9670" y="43200"/>
                      <a:pt x="0" y="33529"/>
                      <a:pt x="0" y="21600"/>
                    </a:cubicBezTo>
                    <a:cubicBezTo>
                      <a:pt x="0" y="9670"/>
                      <a:pt x="9670" y="0"/>
                      <a:pt x="21600" y="0"/>
                    </a:cubicBezTo>
                    <a:cubicBezTo>
                      <a:pt x="22928" y="-1"/>
                      <a:pt x="24254" y="122"/>
                      <a:pt x="25560" y="366"/>
                    </a:cubicBezTo>
                  </a:path>
                  <a:path w="43080" h="43200" stroke="0" extrusionOk="0">
                    <a:moveTo>
                      <a:pt x="43079" y="23876"/>
                    </a:moveTo>
                    <a:cubicBezTo>
                      <a:pt x="41915" y="34863"/>
                      <a:pt x="32647" y="43199"/>
                      <a:pt x="21600" y="43200"/>
                    </a:cubicBezTo>
                    <a:cubicBezTo>
                      <a:pt x="9670" y="43200"/>
                      <a:pt x="0" y="33529"/>
                      <a:pt x="0" y="21600"/>
                    </a:cubicBezTo>
                    <a:cubicBezTo>
                      <a:pt x="0" y="9670"/>
                      <a:pt x="9670" y="0"/>
                      <a:pt x="21600" y="0"/>
                    </a:cubicBezTo>
                    <a:cubicBezTo>
                      <a:pt x="22928" y="-1"/>
                      <a:pt x="24254" y="122"/>
                      <a:pt x="25560" y="366"/>
                    </a:cubicBezTo>
                    <a:lnTo>
                      <a:pt x="21600" y="21600"/>
                    </a:lnTo>
                    <a:close/>
                  </a:path>
                </a:pathLst>
              </a:custGeom>
              <a:solidFill>
                <a:srgbClr val="00B0F0"/>
              </a:solidFill>
              <a:ln w="12700">
                <a:noFill/>
                <a:round/>
                <a:headEnd type="none" w="sm" len="sm"/>
                <a:tailEnd type="none" w="sm" len="sm"/>
              </a:ln>
            </p:spPr>
            <p:txBody>
              <a:bodyPr wrap="none" anchor="ctr"/>
              <a:lstStyle/>
              <a:p>
                <a:endParaRPr lang="id-ID"/>
              </a:p>
            </p:txBody>
          </p:sp>
          <p:sp>
            <p:nvSpPr>
              <p:cNvPr id="4108" name="Arc 37"/>
              <p:cNvSpPr>
                <a:spLocks/>
              </p:cNvSpPr>
              <p:nvPr/>
            </p:nvSpPr>
            <p:spPr bwMode="auto">
              <a:xfrm>
                <a:off x="1236" y="624"/>
                <a:ext cx="1199" cy="1584"/>
              </a:xfrm>
              <a:custGeom>
                <a:avLst/>
                <a:gdLst>
                  <a:gd name="T0" fmla="*/ 14 w 30813"/>
                  <a:gd name="T1" fmla="*/ 0 h 43199"/>
                  <a:gd name="T2" fmla="*/ 0 w 30813"/>
                  <a:gd name="T3" fmla="*/ 55 h 43199"/>
                  <a:gd name="T4" fmla="*/ 14 w 30813"/>
                  <a:gd name="T5" fmla="*/ 29 h 43199"/>
                  <a:gd name="T6" fmla="*/ 0 60000 65536"/>
                  <a:gd name="T7" fmla="*/ 0 60000 65536"/>
                  <a:gd name="T8" fmla="*/ 0 60000 65536"/>
                  <a:gd name="T9" fmla="*/ 0 w 30813"/>
                  <a:gd name="T10" fmla="*/ 0 h 43199"/>
                  <a:gd name="T11" fmla="*/ 30813 w 30813"/>
                  <a:gd name="T12" fmla="*/ 43199 h 43199"/>
                </a:gdLst>
                <a:ahLst/>
                <a:cxnLst>
                  <a:cxn ang="T6">
                    <a:pos x="T0" y="T1"/>
                  </a:cxn>
                  <a:cxn ang="T7">
                    <a:pos x="T2" y="T3"/>
                  </a:cxn>
                  <a:cxn ang="T8">
                    <a:pos x="T4" y="T5"/>
                  </a:cxn>
                </a:cxnLst>
                <a:rect l="T9" t="T10" r="T11" b="T12"/>
                <a:pathLst>
                  <a:path w="30813" h="43199" fill="none" extrusionOk="0">
                    <a:moveTo>
                      <a:pt x="9456" y="0"/>
                    </a:moveTo>
                    <a:cubicBezTo>
                      <a:pt x="21290" y="134"/>
                      <a:pt x="30813" y="9764"/>
                      <a:pt x="30813" y="21599"/>
                    </a:cubicBezTo>
                    <a:cubicBezTo>
                      <a:pt x="30813" y="33528"/>
                      <a:pt x="21142" y="43199"/>
                      <a:pt x="9213" y="43199"/>
                    </a:cubicBezTo>
                    <a:cubicBezTo>
                      <a:pt x="6027" y="43199"/>
                      <a:pt x="2881" y="42494"/>
                      <a:pt x="0" y="41135"/>
                    </a:cubicBezTo>
                  </a:path>
                  <a:path w="30813" h="43199" stroke="0" extrusionOk="0">
                    <a:moveTo>
                      <a:pt x="9456" y="0"/>
                    </a:moveTo>
                    <a:cubicBezTo>
                      <a:pt x="21290" y="134"/>
                      <a:pt x="30813" y="9764"/>
                      <a:pt x="30813" y="21599"/>
                    </a:cubicBezTo>
                    <a:cubicBezTo>
                      <a:pt x="30813" y="33528"/>
                      <a:pt x="21142" y="43199"/>
                      <a:pt x="9213" y="43199"/>
                    </a:cubicBezTo>
                    <a:cubicBezTo>
                      <a:pt x="6027" y="43199"/>
                      <a:pt x="2881" y="42494"/>
                      <a:pt x="0" y="41135"/>
                    </a:cubicBezTo>
                    <a:lnTo>
                      <a:pt x="9213" y="21599"/>
                    </a:lnTo>
                    <a:close/>
                  </a:path>
                </a:pathLst>
              </a:custGeom>
              <a:solidFill>
                <a:srgbClr val="FFC000"/>
              </a:solidFill>
              <a:ln w="12700">
                <a:noFill/>
                <a:round/>
                <a:headEnd type="none" w="sm" len="sm"/>
                <a:tailEnd type="none" w="sm" len="sm"/>
              </a:ln>
            </p:spPr>
            <p:txBody>
              <a:bodyPr wrap="none" anchor="ctr"/>
              <a:lstStyle/>
              <a:p>
                <a:endParaRPr lang="id-ID"/>
              </a:p>
            </p:txBody>
          </p:sp>
        </p:grpSp>
        <p:sp>
          <p:nvSpPr>
            <p:cNvPr id="4104" name="Text Box 38"/>
            <p:cNvSpPr txBox="1">
              <a:spLocks noChangeArrowheads="1"/>
            </p:cNvSpPr>
            <p:nvPr/>
          </p:nvSpPr>
          <p:spPr bwMode="auto">
            <a:xfrm>
              <a:off x="4416" y="672"/>
              <a:ext cx="240" cy="404"/>
            </a:xfrm>
            <a:prstGeom prst="rect">
              <a:avLst/>
            </a:prstGeom>
            <a:noFill/>
            <a:ln w="12700">
              <a:noFill/>
              <a:miter lim="800000"/>
              <a:headEnd type="none" w="sm" len="sm"/>
              <a:tailEnd type="none" w="sm" len="sm"/>
            </a:ln>
          </p:spPr>
          <p:txBody>
            <a:bodyPr>
              <a:spAutoFit/>
            </a:bodyPr>
            <a:lstStyle/>
            <a:p>
              <a:pPr>
                <a:spcBef>
                  <a:spcPct val="50000"/>
                </a:spcBef>
              </a:pPr>
              <a:r>
                <a:rPr lang="en-US" sz="3600" b="1" i="1">
                  <a:solidFill>
                    <a:schemeClr val="tx2"/>
                  </a:solidFill>
                </a:rPr>
                <a:t>B</a:t>
              </a:r>
            </a:p>
          </p:txBody>
        </p:sp>
        <p:sp>
          <p:nvSpPr>
            <p:cNvPr id="4105" name="Text Box 39" descr="Parchment"/>
            <p:cNvSpPr txBox="1">
              <a:spLocks noChangeArrowheads="1"/>
            </p:cNvSpPr>
            <p:nvPr/>
          </p:nvSpPr>
          <p:spPr bwMode="auto">
            <a:xfrm>
              <a:off x="4080" y="672"/>
              <a:ext cx="192" cy="404"/>
            </a:xfrm>
            <a:prstGeom prst="rect">
              <a:avLst/>
            </a:prstGeom>
            <a:noFill/>
            <a:ln w="12700">
              <a:noFill/>
              <a:miter lim="800000"/>
              <a:headEnd type="none" w="sm" len="sm"/>
              <a:tailEnd type="none" w="sm" len="sm"/>
            </a:ln>
          </p:spPr>
          <p:txBody>
            <a:bodyPr>
              <a:spAutoFit/>
            </a:bodyPr>
            <a:lstStyle/>
            <a:p>
              <a:pPr>
                <a:spcBef>
                  <a:spcPct val="50000"/>
                </a:spcBef>
              </a:pPr>
              <a:r>
                <a:rPr lang="en-US" sz="3600" b="1" i="1">
                  <a:solidFill>
                    <a:srgbClr val="DE280A"/>
                  </a:solidFill>
                </a:rPr>
                <a:t>S</a:t>
              </a:r>
            </a:p>
          </p:txBody>
        </p:sp>
        <p:sp>
          <p:nvSpPr>
            <p:cNvPr id="4106" name="Text Box 40"/>
            <p:cNvSpPr txBox="1">
              <a:spLocks noChangeArrowheads="1"/>
            </p:cNvSpPr>
            <p:nvPr/>
          </p:nvSpPr>
          <p:spPr bwMode="auto">
            <a:xfrm>
              <a:off x="4416" y="672"/>
              <a:ext cx="240" cy="404"/>
            </a:xfrm>
            <a:prstGeom prst="rect">
              <a:avLst/>
            </a:prstGeom>
            <a:noFill/>
            <a:ln w="12700">
              <a:noFill/>
              <a:miter lim="800000"/>
              <a:headEnd type="none" w="sm" len="sm"/>
              <a:tailEnd type="none" w="sm" len="sm"/>
            </a:ln>
          </p:spPr>
          <p:txBody>
            <a:bodyPr>
              <a:spAutoFit/>
            </a:bodyPr>
            <a:lstStyle/>
            <a:p>
              <a:pPr>
                <a:spcBef>
                  <a:spcPct val="50000"/>
                </a:spcBef>
              </a:pPr>
              <a:r>
                <a:rPr lang="en-US" sz="3600" b="1" i="1">
                  <a:solidFill>
                    <a:schemeClr val="tx2"/>
                  </a:solidFill>
                </a:rPr>
                <a:t>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Dengan cara perhitungan di atas, masing-masing saham memperoleh dividen dengan tarif yang sama besar (18%) yaitu</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180.000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Saham prioritas = ------------ x 100% = 18%</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1.000.000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360.000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Saham biasa =      -----------  x 100% = 18%</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2.000.000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Perhitungan di atas dapat dilakukan sekaligus</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Persentase dividen untuk kedua jenis saham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540.000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x 100% = 18%</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3.000.000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Pembagian dividen untuk;</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Saham prioritas = 18% x Rp 1.000.000 = Rp 180.000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Saham biasa = 18% x Rp 2.000.000     = Rp  360.000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Jumlah dividen                                             Rp 540.000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Apabila saham prioritas tidak berpartisipasi penuh, tetapi hanya sampai 15%, maka perhitungannya sbb:</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t>
            </a:r>
            <a:r>
              <a:rPr kumimoji="0" lang="id-ID" sz="2400" b="0" i="0" u="sng" strike="noStrike" kern="1200" cap="none" spc="0" normalizeH="0" baseline="0" noProof="0" dirty="0" smtClean="0">
                <a:ln>
                  <a:noFill/>
                </a:ln>
                <a:solidFill>
                  <a:schemeClr val="tx1"/>
                </a:solidFill>
                <a:effectLst/>
                <a:uLnTx/>
                <a:uFillTx/>
                <a:latin typeface="+mn-lt"/>
                <a:ea typeface="+mn-ea"/>
                <a:cs typeface="+mn-cs"/>
              </a:rPr>
              <a:t>prioritas</a:t>
            </a:r>
            <a:r>
              <a:rPr kumimoji="0" lang="id-ID" sz="2400" b="0" i="0" u="none" strike="noStrike" kern="1200" cap="none" spc="0" normalizeH="0" baseline="0" noProof="0" dirty="0" smtClean="0">
                <a:ln>
                  <a:noFill/>
                </a:ln>
                <a:solidFill>
                  <a:schemeClr val="tx1"/>
                </a:solidFill>
                <a:effectLst/>
                <a:uLnTx/>
                <a:uFillTx/>
                <a:latin typeface="+mn-lt"/>
                <a:ea typeface="+mn-ea"/>
                <a:cs typeface="+mn-cs"/>
              </a:rPr>
              <a:t>         </a:t>
            </a:r>
            <a:r>
              <a:rPr kumimoji="0" lang="id-ID" sz="2400" b="0" i="0" u="sng" strike="noStrike" kern="1200" cap="none" spc="0" normalizeH="0" baseline="0" noProof="0" dirty="0" smtClean="0">
                <a:ln>
                  <a:noFill/>
                </a:ln>
                <a:solidFill>
                  <a:schemeClr val="tx1"/>
                </a:solidFill>
                <a:effectLst/>
                <a:uLnTx/>
                <a:uFillTx/>
                <a:latin typeface="+mn-lt"/>
                <a:ea typeface="+mn-ea"/>
                <a:cs typeface="+mn-cs"/>
              </a:rPr>
              <a:t>biasa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Untuk saham prioritas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10% x Rp 1.000.000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Untuk saham biasa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10% x Rp 2.000.000                                                200.000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Untuk saham prioritas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5% x Rp 1.000.000                            50.000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Untuk biasa                                                                190.000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150.000        390.000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Persentase penerimaan dividen sebagai berikut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150.000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Saham prioritas =  ------------- x 100% = 15%</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1.000.000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390.000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Saham biasa = -------------- x 100% = 19,5%</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2.000.000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ctangle 2"/>
          <p:cNvSpPr>
            <a:spLocks noGrp="1" noChangeArrowheads="1"/>
          </p:cNvSpPr>
          <p:nvPr>
            <p:ph type="body" idx="1"/>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lnSpc>
                <a:spcPct val="90000"/>
              </a:lnSpc>
              <a:buFont typeface="Wingdings" pitchFamily="2" charset="2"/>
              <a:buNone/>
              <a:defRPr/>
            </a:pPr>
            <a:r>
              <a:rPr lang="en-US" dirty="0" smtClean="0">
                <a:latin typeface="Comic Sans MS" pitchFamily="66" charset="0"/>
              </a:rPr>
              <a:t>AKUNTANSI PENGELUARAN SAHAM</a:t>
            </a:r>
          </a:p>
          <a:p>
            <a:pPr>
              <a:lnSpc>
                <a:spcPct val="90000"/>
              </a:lnSpc>
              <a:defRPr/>
            </a:pPr>
            <a:r>
              <a:rPr lang="en-US" dirty="0" err="1" smtClean="0">
                <a:latin typeface="Comic Sans MS" pitchFamily="66" charset="0"/>
              </a:rPr>
              <a:t>Saham</a:t>
            </a:r>
            <a:r>
              <a:rPr lang="en-US" dirty="0" smtClean="0">
                <a:latin typeface="Comic Sans MS" pitchFamily="66" charset="0"/>
              </a:rPr>
              <a:t> </a:t>
            </a:r>
            <a:r>
              <a:rPr lang="en-US" dirty="0" err="1" smtClean="0">
                <a:latin typeface="Comic Sans MS" pitchFamily="66" charset="0"/>
              </a:rPr>
              <a:t>Dengan</a:t>
            </a:r>
            <a:r>
              <a:rPr lang="en-US" dirty="0" smtClean="0">
                <a:latin typeface="Comic Sans MS" pitchFamily="66" charset="0"/>
              </a:rPr>
              <a:t> </a:t>
            </a:r>
            <a:r>
              <a:rPr lang="en-US" dirty="0" err="1" smtClean="0">
                <a:latin typeface="Comic Sans MS" pitchFamily="66" charset="0"/>
              </a:rPr>
              <a:t>Nilai</a:t>
            </a:r>
            <a:r>
              <a:rPr lang="en-US" dirty="0" smtClean="0">
                <a:latin typeface="Comic Sans MS" pitchFamily="66" charset="0"/>
              </a:rPr>
              <a:t> Nominal</a:t>
            </a:r>
            <a:endParaRPr lang="en-US" b="0" dirty="0" smtClean="0">
              <a:latin typeface="Comic Sans MS" pitchFamily="66" charset="0"/>
            </a:endParaRPr>
          </a:p>
          <a:p>
            <a:pPr lvl="1">
              <a:lnSpc>
                <a:spcPct val="90000"/>
              </a:lnSpc>
              <a:defRPr/>
            </a:pPr>
            <a:r>
              <a:rPr lang="en-US" sz="3200" b="0" dirty="0" err="1" smtClean="0">
                <a:latin typeface="Comic Sans MS" pitchFamily="66" charset="0"/>
              </a:rPr>
              <a:t>Saham</a:t>
            </a:r>
            <a:r>
              <a:rPr lang="en-US" sz="3200" b="0" dirty="0" smtClean="0">
                <a:latin typeface="Comic Sans MS" pitchFamily="66" charset="0"/>
              </a:rPr>
              <a:t> yang </a:t>
            </a:r>
            <a:r>
              <a:rPr lang="en-US" sz="3200" b="0" dirty="0" err="1" smtClean="0">
                <a:latin typeface="Comic Sans MS" pitchFamily="66" charset="0"/>
              </a:rPr>
              <a:t>dikeluarkan</a:t>
            </a:r>
            <a:r>
              <a:rPr lang="en-US" sz="3200" b="0" dirty="0" smtClean="0">
                <a:latin typeface="Comic Sans MS" pitchFamily="66" charset="0"/>
              </a:rPr>
              <a:t> </a:t>
            </a:r>
            <a:r>
              <a:rPr lang="en-US" sz="3200" b="0" dirty="0" err="1" smtClean="0">
                <a:latin typeface="Comic Sans MS" pitchFamily="66" charset="0"/>
              </a:rPr>
              <a:t>dengan</a:t>
            </a:r>
            <a:r>
              <a:rPr lang="en-US" sz="3200" b="0" dirty="0" smtClean="0">
                <a:latin typeface="Comic Sans MS" pitchFamily="66" charset="0"/>
              </a:rPr>
              <a:t> </a:t>
            </a:r>
            <a:r>
              <a:rPr lang="en-US" sz="3200" b="0" dirty="0" err="1" smtClean="0">
                <a:latin typeface="Comic Sans MS" pitchFamily="66" charset="0"/>
              </a:rPr>
              <a:t>nilai</a:t>
            </a:r>
            <a:r>
              <a:rPr lang="en-US" sz="3200" b="0" dirty="0" smtClean="0">
                <a:latin typeface="Comic Sans MS" pitchFamily="66" charset="0"/>
              </a:rPr>
              <a:t> nominal </a:t>
            </a:r>
            <a:r>
              <a:rPr lang="en-US" sz="3200" b="0" dirty="0" err="1" smtClean="0">
                <a:latin typeface="Comic Sans MS" pitchFamily="66" charset="0"/>
              </a:rPr>
              <a:t>dicatat</a:t>
            </a:r>
            <a:r>
              <a:rPr lang="en-US" sz="3200" b="0" dirty="0" smtClean="0">
                <a:latin typeface="Comic Sans MS" pitchFamily="66" charset="0"/>
              </a:rPr>
              <a:t> </a:t>
            </a:r>
            <a:r>
              <a:rPr lang="en-US" sz="3200" b="0" dirty="0" err="1" smtClean="0">
                <a:latin typeface="Comic Sans MS" pitchFamily="66" charset="0"/>
              </a:rPr>
              <a:t>sebesar</a:t>
            </a:r>
            <a:r>
              <a:rPr lang="en-US" sz="3200" b="0" dirty="0" smtClean="0">
                <a:latin typeface="Comic Sans MS" pitchFamily="66" charset="0"/>
              </a:rPr>
              <a:t> </a:t>
            </a:r>
            <a:r>
              <a:rPr lang="en-US" sz="3200" b="0" dirty="0" err="1" smtClean="0">
                <a:latin typeface="Comic Sans MS" pitchFamily="66" charset="0"/>
              </a:rPr>
              <a:t>nilai</a:t>
            </a:r>
            <a:r>
              <a:rPr lang="en-US" sz="3200" b="0" dirty="0" smtClean="0">
                <a:latin typeface="Comic Sans MS" pitchFamily="66" charset="0"/>
              </a:rPr>
              <a:t> </a:t>
            </a:r>
            <a:r>
              <a:rPr lang="en-US" sz="3200" b="0" dirty="0" err="1" smtClean="0">
                <a:latin typeface="Comic Sans MS" pitchFamily="66" charset="0"/>
              </a:rPr>
              <a:t>nominalnya</a:t>
            </a:r>
            <a:r>
              <a:rPr lang="en-US" sz="3200" b="0" dirty="0" smtClean="0">
                <a:latin typeface="Comic Sans MS" pitchFamily="66" charset="0"/>
              </a:rPr>
              <a:t>. </a:t>
            </a:r>
          </a:p>
          <a:p>
            <a:pPr lvl="1">
              <a:lnSpc>
                <a:spcPct val="90000"/>
              </a:lnSpc>
              <a:defRPr/>
            </a:pPr>
            <a:r>
              <a:rPr lang="en-US" sz="3200" b="0" dirty="0" err="1" smtClean="0">
                <a:latin typeface="Comic Sans MS" pitchFamily="66" charset="0"/>
              </a:rPr>
              <a:t>Selisih</a:t>
            </a:r>
            <a:r>
              <a:rPr lang="en-US" sz="3200" b="0" dirty="0" smtClean="0">
                <a:latin typeface="Comic Sans MS" pitchFamily="66" charset="0"/>
              </a:rPr>
              <a:t> </a:t>
            </a:r>
            <a:r>
              <a:rPr lang="en-US" sz="3200" b="0" dirty="0" err="1" smtClean="0">
                <a:latin typeface="Comic Sans MS" pitchFamily="66" charset="0"/>
              </a:rPr>
              <a:t>antara</a:t>
            </a:r>
            <a:r>
              <a:rPr lang="en-US" sz="3200" b="0" dirty="0" smtClean="0">
                <a:latin typeface="Comic Sans MS" pitchFamily="66" charset="0"/>
              </a:rPr>
              <a:t> </a:t>
            </a:r>
            <a:r>
              <a:rPr lang="en-US" sz="3200" b="0" dirty="0" err="1" smtClean="0">
                <a:latin typeface="Comic Sans MS" pitchFamily="66" charset="0"/>
              </a:rPr>
              <a:t>nilai</a:t>
            </a:r>
            <a:r>
              <a:rPr lang="en-US" sz="3200" b="0" dirty="0" smtClean="0">
                <a:latin typeface="Comic Sans MS" pitchFamily="66" charset="0"/>
              </a:rPr>
              <a:t> nominal </a:t>
            </a:r>
            <a:r>
              <a:rPr lang="en-US" sz="3200" b="0" dirty="0" err="1" smtClean="0">
                <a:latin typeface="Comic Sans MS" pitchFamily="66" charset="0"/>
              </a:rPr>
              <a:t>dengan</a:t>
            </a:r>
            <a:r>
              <a:rPr lang="en-US" sz="3200" b="0" dirty="0" smtClean="0">
                <a:latin typeface="Comic Sans MS" pitchFamily="66" charset="0"/>
              </a:rPr>
              <a:t> </a:t>
            </a:r>
            <a:r>
              <a:rPr lang="en-US" sz="3200" b="0" dirty="0" err="1" smtClean="0">
                <a:latin typeface="Comic Sans MS" pitchFamily="66" charset="0"/>
              </a:rPr>
              <a:t>harga</a:t>
            </a:r>
            <a:r>
              <a:rPr lang="en-US" sz="3200" b="0" dirty="0" smtClean="0">
                <a:latin typeface="Comic Sans MS" pitchFamily="66" charset="0"/>
              </a:rPr>
              <a:t> </a:t>
            </a:r>
            <a:r>
              <a:rPr lang="en-US" sz="3200" b="0" dirty="0" err="1" smtClean="0">
                <a:latin typeface="Comic Sans MS" pitchFamily="66" charset="0"/>
              </a:rPr>
              <a:t>jual</a:t>
            </a:r>
            <a:r>
              <a:rPr lang="en-US" sz="3200" b="0" dirty="0" smtClean="0">
                <a:latin typeface="Comic Sans MS" pitchFamily="66" charset="0"/>
              </a:rPr>
              <a:t> </a:t>
            </a:r>
            <a:r>
              <a:rPr lang="en-US" sz="3200" b="0" dirty="0" err="1" smtClean="0">
                <a:latin typeface="Comic Sans MS" pitchFamily="66" charset="0"/>
              </a:rPr>
              <a:t>saham</a:t>
            </a:r>
            <a:r>
              <a:rPr lang="en-US" sz="3200" b="0" dirty="0" smtClean="0">
                <a:latin typeface="Comic Sans MS" pitchFamily="66" charset="0"/>
              </a:rPr>
              <a:t> </a:t>
            </a:r>
            <a:r>
              <a:rPr lang="en-US" sz="3200" b="0" dirty="0" err="1" smtClean="0">
                <a:latin typeface="Comic Sans MS" pitchFamily="66" charset="0"/>
              </a:rPr>
              <a:t>disebut</a:t>
            </a:r>
            <a:r>
              <a:rPr lang="en-US" sz="3200" b="0" dirty="0" smtClean="0">
                <a:latin typeface="Comic Sans MS" pitchFamily="66" charset="0"/>
              </a:rPr>
              <a:t> </a:t>
            </a:r>
            <a:r>
              <a:rPr lang="en-US" sz="3200" b="0" dirty="0" err="1" smtClean="0">
                <a:latin typeface="Comic Sans MS" pitchFamily="66" charset="0"/>
              </a:rPr>
              <a:t>agio</a:t>
            </a:r>
            <a:r>
              <a:rPr lang="en-US" sz="3200" b="0" dirty="0" smtClean="0">
                <a:latin typeface="Comic Sans MS" pitchFamily="66" charset="0"/>
              </a:rPr>
              <a:t>/</a:t>
            </a:r>
            <a:r>
              <a:rPr lang="en-US" sz="3200" b="0" dirty="0" err="1" smtClean="0">
                <a:latin typeface="Comic Sans MS" pitchFamily="66" charset="0"/>
              </a:rPr>
              <a:t>premi</a:t>
            </a:r>
            <a:r>
              <a:rPr lang="en-US" sz="3200" b="0" dirty="0" smtClean="0">
                <a:latin typeface="Comic Sans MS" pitchFamily="66" charset="0"/>
              </a:rPr>
              <a:t> (</a:t>
            </a:r>
            <a:r>
              <a:rPr lang="en-US" sz="3200" dirty="0" smtClean="0">
                <a:latin typeface="Comic Sans MS" pitchFamily="66" charset="0"/>
              </a:rPr>
              <a:t>paid-in capital in excess of par</a:t>
            </a:r>
            <a:r>
              <a:rPr lang="en-US" sz="3200" b="0" dirty="0" smtClean="0">
                <a:latin typeface="Comic Sans MS" pitchFamily="66" charset="0"/>
              </a:rPr>
              <a:t> </a:t>
            </a:r>
            <a:r>
              <a:rPr lang="en-US" sz="3200" b="0" dirty="0" err="1" smtClean="0">
                <a:latin typeface="Comic Sans MS" pitchFamily="66" charset="0"/>
              </a:rPr>
              <a:t>atau</a:t>
            </a:r>
            <a:r>
              <a:rPr lang="en-US" sz="3200" b="0" dirty="0" smtClean="0">
                <a:latin typeface="Comic Sans MS" pitchFamily="66" charset="0"/>
              </a:rPr>
              <a:t> </a:t>
            </a:r>
            <a:r>
              <a:rPr lang="en-US" sz="3200" dirty="0" smtClean="0">
                <a:latin typeface="Comic Sans MS" pitchFamily="66" charset="0"/>
              </a:rPr>
              <a:t>additional paid-in capital</a:t>
            </a:r>
            <a:r>
              <a:rPr lang="en-US" sz="3200" b="0" dirty="0" smtClean="0">
                <a:latin typeface="Comic Sans MS" pitchFamily="66" charset="0"/>
              </a:rPr>
              <a:t>) </a:t>
            </a:r>
            <a:r>
              <a:rPr lang="en-US" sz="3200" b="0" dirty="0" err="1" smtClean="0">
                <a:latin typeface="Comic Sans MS" pitchFamily="66" charset="0"/>
              </a:rPr>
              <a:t>atau</a:t>
            </a:r>
            <a:r>
              <a:rPr lang="en-US" sz="3200" b="0" dirty="0" smtClean="0">
                <a:latin typeface="Comic Sans MS" pitchFamily="66" charset="0"/>
              </a:rPr>
              <a:t> </a:t>
            </a:r>
            <a:r>
              <a:rPr lang="en-US" sz="3200" b="0" dirty="0" err="1" smtClean="0">
                <a:latin typeface="Comic Sans MS" pitchFamily="66" charset="0"/>
              </a:rPr>
              <a:t>disagio</a:t>
            </a:r>
            <a:r>
              <a:rPr lang="en-US" sz="3200" b="0" dirty="0" smtClean="0">
                <a:latin typeface="Comic Sans MS" pitchFamily="66" charset="0"/>
              </a:rPr>
              <a:t>/</a:t>
            </a:r>
            <a:r>
              <a:rPr lang="en-US" sz="3200" b="0" dirty="0" err="1" smtClean="0">
                <a:latin typeface="Comic Sans MS" pitchFamily="66" charset="0"/>
              </a:rPr>
              <a:t>diskon</a:t>
            </a:r>
            <a:r>
              <a:rPr lang="en-US" sz="3200" b="0" dirty="0" smtClean="0">
                <a:latin typeface="Comic Sans MS" pitchFamily="66" charset="0"/>
              </a:rPr>
              <a:t> (</a:t>
            </a:r>
            <a:r>
              <a:rPr lang="en-US" sz="3200" dirty="0" smtClean="0">
                <a:latin typeface="Comic Sans MS" pitchFamily="66" charset="0"/>
              </a:rPr>
              <a:t>discount on stock)</a:t>
            </a:r>
            <a:r>
              <a:rPr lang="en-US" sz="3200" b="0" dirty="0" smtClean="0">
                <a:latin typeface="Comic Sans MS" pitchFamily="66" charset="0"/>
              </a:rPr>
              <a:t>.</a:t>
            </a:r>
            <a:r>
              <a:rPr lang="en-US" sz="3200" dirty="0" smtClean="0">
                <a:latin typeface="Comic Sans MS" pitchFamily="66" charset="0"/>
              </a:rPr>
              <a:t> </a:t>
            </a:r>
          </a:p>
        </p:txBody>
      </p:sp>
      <p:sp>
        <p:nvSpPr>
          <p:cNvPr id="1692675" name="Rectangle 3"/>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74700" y="1676400"/>
            <a:ext cx="7683500" cy="1812925"/>
          </a:xfrm>
          <a:prstGeom prst="rect">
            <a:avLst/>
          </a:prstGeom>
          <a:noFill/>
          <a:ln w="12700">
            <a:noFill/>
            <a:miter lim="800000"/>
            <a:headEnd/>
            <a:tailEnd/>
          </a:ln>
        </p:spPr>
        <p:txBody>
          <a:bodyPr lIns="90488" tIns="44450" rIns="90488" bIns="44450">
            <a:spAutoFit/>
          </a:bodyPr>
          <a:lstStyle/>
          <a:p>
            <a:pPr algn="ctr" eaLnBrk="0" hangingPunct="0"/>
            <a:r>
              <a:rPr lang="en-US" sz="2800">
                <a:latin typeface="Times New Roman" pitchFamily="18" charset="0"/>
              </a:rPr>
              <a:t>Sebuah perusahaan diotorisasi untuk menerbitkan 10,000 lembar saham preferen, nilai nominal $100 /  lembar, dan 100,000 lembar saham biasa dengan nilai nominal $20. </a:t>
            </a:r>
          </a:p>
        </p:txBody>
      </p:sp>
      <p:sp>
        <p:nvSpPr>
          <p:cNvPr id="179203" name="Text Box 3"/>
          <p:cNvSpPr txBox="1">
            <a:spLocks noChangeArrowheads="1"/>
          </p:cNvSpPr>
          <p:nvPr/>
        </p:nvSpPr>
        <p:spPr bwMode="auto">
          <a:xfrm>
            <a:off x="1676400" y="579438"/>
            <a:ext cx="5791200"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Menerbitkan</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grpSp>
        <p:nvGrpSpPr>
          <p:cNvPr id="2" name="Group 4"/>
          <p:cNvGrpSpPr>
            <a:grpSpLocks/>
          </p:cNvGrpSpPr>
          <p:nvPr/>
        </p:nvGrpSpPr>
        <p:grpSpPr bwMode="auto">
          <a:xfrm>
            <a:off x="2133600" y="3505200"/>
            <a:ext cx="4567238" cy="2667000"/>
            <a:chOff x="1344" y="2212"/>
            <a:chExt cx="2877" cy="2089"/>
          </a:xfrm>
        </p:grpSpPr>
        <p:sp>
          <p:nvSpPr>
            <p:cNvPr id="23558" name="Freeform 5"/>
            <p:cNvSpPr>
              <a:spLocks/>
            </p:cNvSpPr>
            <p:nvPr/>
          </p:nvSpPr>
          <p:spPr bwMode="auto">
            <a:xfrm>
              <a:off x="1359" y="2212"/>
              <a:ext cx="2851" cy="2007"/>
            </a:xfrm>
            <a:custGeom>
              <a:avLst/>
              <a:gdLst>
                <a:gd name="T0" fmla="*/ 53 w 5701"/>
                <a:gd name="T1" fmla="*/ 0 h 4015"/>
                <a:gd name="T2" fmla="*/ 51 w 5701"/>
                <a:gd name="T3" fmla="*/ 3 h 4015"/>
                <a:gd name="T4" fmla="*/ 51 w 5701"/>
                <a:gd name="T5" fmla="*/ 10 h 4015"/>
                <a:gd name="T6" fmla="*/ 41 w 5701"/>
                <a:gd name="T7" fmla="*/ 15 h 4015"/>
                <a:gd name="T8" fmla="*/ 34 w 5701"/>
                <a:gd name="T9" fmla="*/ 4 h 4015"/>
                <a:gd name="T10" fmla="*/ 26 w 5701"/>
                <a:gd name="T11" fmla="*/ 8 h 4015"/>
                <a:gd name="T12" fmla="*/ 9 w 5701"/>
                <a:gd name="T13" fmla="*/ 15 h 4015"/>
                <a:gd name="T14" fmla="*/ 5 w 5701"/>
                <a:gd name="T15" fmla="*/ 20 h 4015"/>
                <a:gd name="T16" fmla="*/ 6 w 5701"/>
                <a:gd name="T17" fmla="*/ 27 h 4015"/>
                <a:gd name="T18" fmla="*/ 5 w 5701"/>
                <a:gd name="T19" fmla="*/ 28 h 4015"/>
                <a:gd name="T20" fmla="*/ 4 w 5701"/>
                <a:gd name="T21" fmla="*/ 34 h 4015"/>
                <a:gd name="T22" fmla="*/ 3 w 5701"/>
                <a:gd name="T23" fmla="*/ 43 h 4015"/>
                <a:gd name="T24" fmla="*/ 0 w 5701"/>
                <a:gd name="T25" fmla="*/ 47 h 4015"/>
                <a:gd name="T26" fmla="*/ 4 w 5701"/>
                <a:gd name="T27" fmla="*/ 58 h 4015"/>
                <a:gd name="T28" fmla="*/ 47 w 5701"/>
                <a:gd name="T29" fmla="*/ 62 h 4015"/>
                <a:gd name="T30" fmla="*/ 84 w 5701"/>
                <a:gd name="T31" fmla="*/ 46 h 4015"/>
                <a:gd name="T32" fmla="*/ 90 w 5701"/>
                <a:gd name="T33" fmla="*/ 40 h 4015"/>
                <a:gd name="T34" fmla="*/ 86 w 5701"/>
                <a:gd name="T35" fmla="*/ 39 h 4015"/>
                <a:gd name="T36" fmla="*/ 85 w 5701"/>
                <a:gd name="T37" fmla="*/ 38 h 4015"/>
                <a:gd name="T38" fmla="*/ 81 w 5701"/>
                <a:gd name="T39" fmla="*/ 38 h 4015"/>
                <a:gd name="T40" fmla="*/ 81 w 5701"/>
                <a:gd name="T41" fmla="*/ 33 h 4015"/>
                <a:gd name="T42" fmla="*/ 80 w 5701"/>
                <a:gd name="T43" fmla="*/ 33 h 4015"/>
                <a:gd name="T44" fmla="*/ 79 w 5701"/>
                <a:gd name="T45" fmla="*/ 34 h 4015"/>
                <a:gd name="T46" fmla="*/ 71 w 5701"/>
                <a:gd name="T47" fmla="*/ 34 h 4015"/>
                <a:gd name="T48" fmla="*/ 63 w 5701"/>
                <a:gd name="T49" fmla="*/ 25 h 4015"/>
                <a:gd name="T50" fmla="*/ 58 w 5701"/>
                <a:gd name="T51" fmla="*/ 13 h 4015"/>
                <a:gd name="T52" fmla="*/ 57 w 5701"/>
                <a:gd name="T53" fmla="*/ 3 h 4015"/>
                <a:gd name="T54" fmla="*/ 53 w 5701"/>
                <a:gd name="T55" fmla="*/ 0 h 4015"/>
                <a:gd name="T56" fmla="*/ 53 w 5701"/>
                <a:gd name="T57" fmla="*/ 0 h 40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01"/>
                <a:gd name="T88" fmla="*/ 0 h 4015"/>
                <a:gd name="T89" fmla="*/ 5701 w 5701"/>
                <a:gd name="T90" fmla="*/ 4015 h 40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01" h="4015">
                  <a:moveTo>
                    <a:pt x="3355" y="0"/>
                  </a:moveTo>
                  <a:lnTo>
                    <a:pt x="3233" y="228"/>
                  </a:lnTo>
                  <a:lnTo>
                    <a:pt x="3225" y="682"/>
                  </a:lnTo>
                  <a:lnTo>
                    <a:pt x="2592" y="1015"/>
                  </a:lnTo>
                  <a:lnTo>
                    <a:pt x="2121" y="260"/>
                  </a:lnTo>
                  <a:lnTo>
                    <a:pt x="1659" y="536"/>
                  </a:lnTo>
                  <a:lnTo>
                    <a:pt x="554" y="1007"/>
                  </a:lnTo>
                  <a:lnTo>
                    <a:pt x="293" y="1283"/>
                  </a:lnTo>
                  <a:lnTo>
                    <a:pt x="375" y="1747"/>
                  </a:lnTo>
                  <a:lnTo>
                    <a:pt x="261" y="1796"/>
                  </a:lnTo>
                  <a:lnTo>
                    <a:pt x="246" y="2226"/>
                  </a:lnTo>
                  <a:lnTo>
                    <a:pt x="189" y="2787"/>
                  </a:lnTo>
                  <a:lnTo>
                    <a:pt x="0" y="3039"/>
                  </a:lnTo>
                  <a:lnTo>
                    <a:pt x="236" y="3747"/>
                  </a:lnTo>
                  <a:lnTo>
                    <a:pt x="2965" y="4015"/>
                  </a:lnTo>
                  <a:lnTo>
                    <a:pt x="5336" y="3007"/>
                  </a:lnTo>
                  <a:lnTo>
                    <a:pt x="5701" y="2583"/>
                  </a:lnTo>
                  <a:lnTo>
                    <a:pt x="5443" y="2543"/>
                  </a:lnTo>
                  <a:lnTo>
                    <a:pt x="5408" y="2486"/>
                  </a:lnTo>
                  <a:lnTo>
                    <a:pt x="5174" y="2494"/>
                  </a:lnTo>
                  <a:lnTo>
                    <a:pt x="5182" y="2146"/>
                  </a:lnTo>
                  <a:lnTo>
                    <a:pt x="5100" y="2129"/>
                  </a:lnTo>
                  <a:lnTo>
                    <a:pt x="4996" y="2235"/>
                  </a:lnTo>
                  <a:lnTo>
                    <a:pt x="4499" y="2194"/>
                  </a:lnTo>
                  <a:lnTo>
                    <a:pt x="4028" y="1658"/>
                  </a:lnTo>
                  <a:lnTo>
                    <a:pt x="3663" y="853"/>
                  </a:lnTo>
                  <a:lnTo>
                    <a:pt x="3630" y="243"/>
                  </a:lnTo>
                  <a:lnTo>
                    <a:pt x="3355" y="0"/>
                  </a:lnTo>
                  <a:close/>
                </a:path>
              </a:pathLst>
            </a:custGeom>
            <a:solidFill>
              <a:srgbClr val="FFFFFF"/>
            </a:solidFill>
            <a:ln w="9525">
              <a:noFill/>
              <a:round/>
              <a:headEnd/>
              <a:tailEnd/>
            </a:ln>
          </p:spPr>
          <p:txBody>
            <a:bodyPr/>
            <a:lstStyle/>
            <a:p>
              <a:endParaRPr lang="id-ID"/>
            </a:p>
          </p:txBody>
        </p:sp>
        <p:sp>
          <p:nvSpPr>
            <p:cNvPr id="23559" name="Freeform 6"/>
            <p:cNvSpPr>
              <a:spLocks/>
            </p:cNvSpPr>
            <p:nvPr/>
          </p:nvSpPr>
          <p:spPr bwMode="auto">
            <a:xfrm>
              <a:off x="1354" y="3447"/>
              <a:ext cx="1844" cy="854"/>
            </a:xfrm>
            <a:custGeom>
              <a:avLst/>
              <a:gdLst>
                <a:gd name="T0" fmla="*/ 58 w 3687"/>
                <a:gd name="T1" fmla="*/ 0 h 1709"/>
                <a:gd name="T2" fmla="*/ 50 w 3687"/>
                <a:gd name="T3" fmla="*/ 0 h 1709"/>
                <a:gd name="T4" fmla="*/ 44 w 3687"/>
                <a:gd name="T5" fmla="*/ 2 h 1709"/>
                <a:gd name="T6" fmla="*/ 37 w 3687"/>
                <a:gd name="T7" fmla="*/ 6 h 1709"/>
                <a:gd name="T8" fmla="*/ 32 w 3687"/>
                <a:gd name="T9" fmla="*/ 9 h 1709"/>
                <a:gd name="T10" fmla="*/ 26 w 3687"/>
                <a:gd name="T11" fmla="*/ 10 h 1709"/>
                <a:gd name="T12" fmla="*/ 18 w 3687"/>
                <a:gd name="T13" fmla="*/ 8 h 1709"/>
                <a:gd name="T14" fmla="*/ 1 w 3687"/>
                <a:gd name="T15" fmla="*/ 10 h 1709"/>
                <a:gd name="T16" fmla="*/ 0 w 3687"/>
                <a:gd name="T17" fmla="*/ 21 h 1709"/>
                <a:gd name="T18" fmla="*/ 7 w 3687"/>
                <a:gd name="T19" fmla="*/ 24 h 1709"/>
                <a:gd name="T20" fmla="*/ 24 w 3687"/>
                <a:gd name="T21" fmla="*/ 26 h 1709"/>
                <a:gd name="T22" fmla="*/ 43 w 3687"/>
                <a:gd name="T23" fmla="*/ 25 h 1709"/>
                <a:gd name="T24" fmla="*/ 44 w 3687"/>
                <a:gd name="T25" fmla="*/ 20 h 1709"/>
                <a:gd name="T26" fmla="*/ 47 w 3687"/>
                <a:gd name="T27" fmla="*/ 14 h 1709"/>
                <a:gd name="T28" fmla="*/ 48 w 3687"/>
                <a:gd name="T29" fmla="*/ 11 h 1709"/>
                <a:gd name="T30" fmla="*/ 54 w 3687"/>
                <a:gd name="T31" fmla="*/ 3 h 1709"/>
                <a:gd name="T32" fmla="*/ 58 w 3687"/>
                <a:gd name="T33" fmla="*/ 0 h 1709"/>
                <a:gd name="T34" fmla="*/ 58 w 3687"/>
                <a:gd name="T35" fmla="*/ 0 h 1709"/>
                <a:gd name="T36" fmla="*/ 58 w 3687"/>
                <a:gd name="T37" fmla="*/ 0 h 17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7"/>
                <a:gd name="T58" fmla="*/ 0 h 1709"/>
                <a:gd name="T59" fmla="*/ 3687 w 3687"/>
                <a:gd name="T60" fmla="*/ 1709 h 17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7" h="1709">
                  <a:moveTo>
                    <a:pt x="3687" y="0"/>
                  </a:moveTo>
                  <a:lnTo>
                    <a:pt x="3181" y="0"/>
                  </a:lnTo>
                  <a:lnTo>
                    <a:pt x="2755" y="162"/>
                  </a:lnTo>
                  <a:lnTo>
                    <a:pt x="2358" y="426"/>
                  </a:lnTo>
                  <a:lnTo>
                    <a:pt x="2014" y="580"/>
                  </a:lnTo>
                  <a:lnTo>
                    <a:pt x="1610" y="660"/>
                  </a:lnTo>
                  <a:lnTo>
                    <a:pt x="1143" y="563"/>
                  </a:lnTo>
                  <a:lnTo>
                    <a:pt x="32" y="660"/>
                  </a:lnTo>
                  <a:lnTo>
                    <a:pt x="0" y="1369"/>
                  </a:lnTo>
                  <a:lnTo>
                    <a:pt x="403" y="1555"/>
                  </a:lnTo>
                  <a:lnTo>
                    <a:pt x="1498" y="1709"/>
                  </a:lnTo>
                  <a:lnTo>
                    <a:pt x="2744" y="1650"/>
                  </a:lnTo>
                  <a:lnTo>
                    <a:pt x="2799" y="1287"/>
                  </a:lnTo>
                  <a:lnTo>
                    <a:pt x="2966" y="932"/>
                  </a:lnTo>
                  <a:lnTo>
                    <a:pt x="3046" y="722"/>
                  </a:lnTo>
                  <a:lnTo>
                    <a:pt x="3438" y="200"/>
                  </a:lnTo>
                  <a:lnTo>
                    <a:pt x="3687" y="0"/>
                  </a:lnTo>
                  <a:close/>
                </a:path>
              </a:pathLst>
            </a:custGeom>
            <a:solidFill>
              <a:srgbClr val="A8A8C2"/>
            </a:solidFill>
            <a:ln w="9525">
              <a:noFill/>
              <a:round/>
              <a:headEnd/>
              <a:tailEnd/>
            </a:ln>
          </p:spPr>
          <p:txBody>
            <a:bodyPr/>
            <a:lstStyle/>
            <a:p>
              <a:endParaRPr lang="id-ID"/>
            </a:p>
          </p:txBody>
        </p:sp>
        <p:sp>
          <p:nvSpPr>
            <p:cNvPr id="23560" name="Freeform 7"/>
            <p:cNvSpPr>
              <a:spLocks/>
            </p:cNvSpPr>
            <p:nvPr/>
          </p:nvSpPr>
          <p:spPr bwMode="auto">
            <a:xfrm>
              <a:off x="3620" y="3263"/>
              <a:ext cx="533" cy="229"/>
            </a:xfrm>
            <a:custGeom>
              <a:avLst/>
              <a:gdLst>
                <a:gd name="T0" fmla="*/ 2 w 1065"/>
                <a:gd name="T1" fmla="*/ 3 h 458"/>
                <a:gd name="T2" fmla="*/ 3 w 1065"/>
                <a:gd name="T3" fmla="*/ 1 h 458"/>
                <a:gd name="T4" fmla="*/ 5 w 1065"/>
                <a:gd name="T5" fmla="*/ 2 h 458"/>
                <a:gd name="T6" fmla="*/ 5 w 1065"/>
                <a:gd name="T7" fmla="*/ 1 h 458"/>
                <a:gd name="T8" fmla="*/ 6 w 1065"/>
                <a:gd name="T9" fmla="*/ 0 h 458"/>
                <a:gd name="T10" fmla="*/ 7 w 1065"/>
                <a:gd name="T11" fmla="*/ 1 h 458"/>
                <a:gd name="T12" fmla="*/ 9 w 1065"/>
                <a:gd name="T13" fmla="*/ 2 h 458"/>
                <a:gd name="T14" fmla="*/ 9 w 1065"/>
                <a:gd name="T15" fmla="*/ 1 h 458"/>
                <a:gd name="T16" fmla="*/ 10 w 1065"/>
                <a:gd name="T17" fmla="*/ 1 h 458"/>
                <a:gd name="T18" fmla="*/ 11 w 1065"/>
                <a:gd name="T19" fmla="*/ 2 h 458"/>
                <a:gd name="T20" fmla="*/ 12 w 1065"/>
                <a:gd name="T21" fmla="*/ 3 h 458"/>
                <a:gd name="T22" fmla="*/ 13 w 1065"/>
                <a:gd name="T23" fmla="*/ 4 h 458"/>
                <a:gd name="T24" fmla="*/ 12 w 1065"/>
                <a:gd name="T25" fmla="*/ 6 h 458"/>
                <a:gd name="T26" fmla="*/ 17 w 1065"/>
                <a:gd name="T27" fmla="*/ 7 h 458"/>
                <a:gd name="T28" fmla="*/ 2 w 1065"/>
                <a:gd name="T29" fmla="*/ 7 h 458"/>
                <a:gd name="T30" fmla="*/ 0 w 1065"/>
                <a:gd name="T31" fmla="*/ 6 h 458"/>
                <a:gd name="T32" fmla="*/ 1 w 1065"/>
                <a:gd name="T33" fmla="*/ 5 h 458"/>
                <a:gd name="T34" fmla="*/ 1 w 1065"/>
                <a:gd name="T35" fmla="*/ 4 h 458"/>
                <a:gd name="T36" fmla="*/ 2 w 1065"/>
                <a:gd name="T37" fmla="*/ 4 h 458"/>
                <a:gd name="T38" fmla="*/ 2 w 1065"/>
                <a:gd name="T39" fmla="*/ 4 h 458"/>
                <a:gd name="T40" fmla="*/ 2 w 1065"/>
                <a:gd name="T41" fmla="*/ 3 h 458"/>
                <a:gd name="T42" fmla="*/ 2 w 1065"/>
                <a:gd name="T43" fmla="*/ 3 h 458"/>
                <a:gd name="T44" fmla="*/ 2 w 1065"/>
                <a:gd name="T45" fmla="*/ 3 h 4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5"/>
                <a:gd name="T70" fmla="*/ 0 h 458"/>
                <a:gd name="T71" fmla="*/ 1065 w 1065"/>
                <a:gd name="T72" fmla="*/ 458 h 4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5" h="458">
                  <a:moveTo>
                    <a:pt x="122" y="130"/>
                  </a:moveTo>
                  <a:lnTo>
                    <a:pt x="192" y="52"/>
                  </a:lnTo>
                  <a:lnTo>
                    <a:pt x="299" y="116"/>
                  </a:lnTo>
                  <a:lnTo>
                    <a:pt x="320" y="52"/>
                  </a:lnTo>
                  <a:lnTo>
                    <a:pt x="377" y="0"/>
                  </a:lnTo>
                  <a:lnTo>
                    <a:pt x="439" y="14"/>
                  </a:lnTo>
                  <a:lnTo>
                    <a:pt x="516" y="71"/>
                  </a:lnTo>
                  <a:lnTo>
                    <a:pt x="567" y="27"/>
                  </a:lnTo>
                  <a:lnTo>
                    <a:pt x="622" y="40"/>
                  </a:lnTo>
                  <a:lnTo>
                    <a:pt x="689" y="109"/>
                  </a:lnTo>
                  <a:lnTo>
                    <a:pt x="765" y="173"/>
                  </a:lnTo>
                  <a:lnTo>
                    <a:pt x="784" y="244"/>
                  </a:lnTo>
                  <a:lnTo>
                    <a:pt x="749" y="375"/>
                  </a:lnTo>
                  <a:lnTo>
                    <a:pt x="1065" y="458"/>
                  </a:lnTo>
                  <a:lnTo>
                    <a:pt x="109" y="453"/>
                  </a:lnTo>
                  <a:lnTo>
                    <a:pt x="0" y="377"/>
                  </a:lnTo>
                  <a:lnTo>
                    <a:pt x="10" y="278"/>
                  </a:lnTo>
                  <a:lnTo>
                    <a:pt x="46" y="236"/>
                  </a:lnTo>
                  <a:lnTo>
                    <a:pt x="93" y="232"/>
                  </a:lnTo>
                  <a:lnTo>
                    <a:pt x="114" y="230"/>
                  </a:lnTo>
                  <a:lnTo>
                    <a:pt x="122" y="130"/>
                  </a:lnTo>
                  <a:close/>
                </a:path>
              </a:pathLst>
            </a:custGeom>
            <a:solidFill>
              <a:srgbClr val="8FC28F"/>
            </a:solidFill>
            <a:ln w="9525">
              <a:noFill/>
              <a:round/>
              <a:headEnd/>
              <a:tailEnd/>
            </a:ln>
          </p:spPr>
          <p:txBody>
            <a:bodyPr/>
            <a:lstStyle/>
            <a:p>
              <a:endParaRPr lang="id-ID"/>
            </a:p>
          </p:txBody>
        </p:sp>
        <p:sp>
          <p:nvSpPr>
            <p:cNvPr id="23561" name="Freeform 8"/>
            <p:cNvSpPr>
              <a:spLocks/>
            </p:cNvSpPr>
            <p:nvPr/>
          </p:nvSpPr>
          <p:spPr bwMode="auto">
            <a:xfrm>
              <a:off x="3124" y="3186"/>
              <a:ext cx="441" cy="250"/>
            </a:xfrm>
            <a:custGeom>
              <a:avLst/>
              <a:gdLst>
                <a:gd name="T0" fmla="*/ 1 w 882"/>
                <a:gd name="T1" fmla="*/ 1 h 500"/>
                <a:gd name="T2" fmla="*/ 0 w 882"/>
                <a:gd name="T3" fmla="*/ 8 h 500"/>
                <a:gd name="T4" fmla="*/ 14 w 882"/>
                <a:gd name="T5" fmla="*/ 8 h 500"/>
                <a:gd name="T6" fmla="*/ 14 w 882"/>
                <a:gd name="T7" fmla="*/ 5 h 500"/>
                <a:gd name="T8" fmla="*/ 7 w 882"/>
                <a:gd name="T9" fmla="*/ 0 h 500"/>
                <a:gd name="T10" fmla="*/ 1 w 882"/>
                <a:gd name="T11" fmla="*/ 1 h 500"/>
                <a:gd name="T12" fmla="*/ 1 w 882"/>
                <a:gd name="T13" fmla="*/ 1 h 500"/>
                <a:gd name="T14" fmla="*/ 1 w 882"/>
                <a:gd name="T15" fmla="*/ 1 h 500"/>
                <a:gd name="T16" fmla="*/ 0 60000 65536"/>
                <a:gd name="T17" fmla="*/ 0 60000 65536"/>
                <a:gd name="T18" fmla="*/ 0 60000 65536"/>
                <a:gd name="T19" fmla="*/ 0 60000 65536"/>
                <a:gd name="T20" fmla="*/ 0 60000 65536"/>
                <a:gd name="T21" fmla="*/ 0 60000 65536"/>
                <a:gd name="T22" fmla="*/ 0 60000 65536"/>
                <a:gd name="T23" fmla="*/ 0 60000 65536"/>
                <a:gd name="T24" fmla="*/ 0 w 882"/>
                <a:gd name="T25" fmla="*/ 0 h 500"/>
                <a:gd name="T26" fmla="*/ 882 w 882"/>
                <a:gd name="T27" fmla="*/ 500 h 5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2" h="500">
                  <a:moveTo>
                    <a:pt x="5" y="40"/>
                  </a:moveTo>
                  <a:lnTo>
                    <a:pt x="0" y="487"/>
                  </a:lnTo>
                  <a:lnTo>
                    <a:pt x="869" y="500"/>
                  </a:lnTo>
                  <a:lnTo>
                    <a:pt x="882" y="266"/>
                  </a:lnTo>
                  <a:lnTo>
                    <a:pt x="458" y="0"/>
                  </a:lnTo>
                  <a:lnTo>
                    <a:pt x="5" y="40"/>
                  </a:lnTo>
                  <a:close/>
                </a:path>
              </a:pathLst>
            </a:custGeom>
            <a:solidFill>
              <a:srgbClr val="B2FAFF"/>
            </a:solidFill>
            <a:ln w="9525">
              <a:noFill/>
              <a:round/>
              <a:headEnd/>
              <a:tailEnd/>
            </a:ln>
          </p:spPr>
          <p:txBody>
            <a:bodyPr/>
            <a:lstStyle/>
            <a:p>
              <a:endParaRPr lang="id-ID"/>
            </a:p>
          </p:txBody>
        </p:sp>
        <p:sp>
          <p:nvSpPr>
            <p:cNvPr id="23562" name="Freeform 9"/>
            <p:cNvSpPr>
              <a:spLocks/>
            </p:cNvSpPr>
            <p:nvPr/>
          </p:nvSpPr>
          <p:spPr bwMode="auto">
            <a:xfrm>
              <a:off x="1564" y="2378"/>
              <a:ext cx="2452" cy="855"/>
            </a:xfrm>
            <a:custGeom>
              <a:avLst/>
              <a:gdLst>
                <a:gd name="T0" fmla="*/ 5 w 4904"/>
                <a:gd name="T1" fmla="*/ 8 h 1708"/>
                <a:gd name="T2" fmla="*/ 12 w 4904"/>
                <a:gd name="T3" fmla="*/ 6 h 1708"/>
                <a:gd name="T4" fmla="*/ 17 w 4904"/>
                <a:gd name="T5" fmla="*/ 1 h 1708"/>
                <a:gd name="T6" fmla="*/ 22 w 4904"/>
                <a:gd name="T7" fmla="*/ 0 h 1708"/>
                <a:gd name="T8" fmla="*/ 27 w 4904"/>
                <a:gd name="T9" fmla="*/ 4 h 1708"/>
                <a:gd name="T10" fmla="*/ 27 w 4904"/>
                <a:gd name="T11" fmla="*/ 11 h 1708"/>
                <a:gd name="T12" fmla="*/ 38 w 4904"/>
                <a:gd name="T13" fmla="*/ 9 h 1708"/>
                <a:gd name="T14" fmla="*/ 46 w 4904"/>
                <a:gd name="T15" fmla="*/ 2 h 1708"/>
                <a:gd name="T16" fmla="*/ 55 w 4904"/>
                <a:gd name="T17" fmla="*/ 3 h 1708"/>
                <a:gd name="T18" fmla="*/ 55 w 4904"/>
                <a:gd name="T19" fmla="*/ 7 h 1708"/>
                <a:gd name="T20" fmla="*/ 52 w 4904"/>
                <a:gd name="T21" fmla="*/ 11 h 1708"/>
                <a:gd name="T22" fmla="*/ 63 w 4904"/>
                <a:gd name="T23" fmla="*/ 11 h 1708"/>
                <a:gd name="T24" fmla="*/ 69 w 4904"/>
                <a:gd name="T25" fmla="*/ 3 h 1708"/>
                <a:gd name="T26" fmla="*/ 75 w 4904"/>
                <a:gd name="T27" fmla="*/ 6 h 1708"/>
                <a:gd name="T28" fmla="*/ 76 w 4904"/>
                <a:gd name="T29" fmla="*/ 11 h 1708"/>
                <a:gd name="T30" fmla="*/ 72 w 4904"/>
                <a:gd name="T31" fmla="*/ 15 h 1708"/>
                <a:gd name="T32" fmla="*/ 67 w 4904"/>
                <a:gd name="T33" fmla="*/ 18 h 1708"/>
                <a:gd name="T34" fmla="*/ 77 w 4904"/>
                <a:gd name="T35" fmla="*/ 16 h 1708"/>
                <a:gd name="T36" fmla="*/ 73 w 4904"/>
                <a:gd name="T37" fmla="*/ 21 h 1708"/>
                <a:gd name="T38" fmla="*/ 12 w 4904"/>
                <a:gd name="T39" fmla="*/ 27 h 1708"/>
                <a:gd name="T40" fmla="*/ 0 w 4904"/>
                <a:gd name="T41" fmla="*/ 15 h 1708"/>
                <a:gd name="T42" fmla="*/ 5 w 4904"/>
                <a:gd name="T43" fmla="*/ 8 h 1708"/>
                <a:gd name="T44" fmla="*/ 5 w 4904"/>
                <a:gd name="T45" fmla="*/ 8 h 1708"/>
                <a:gd name="T46" fmla="*/ 5 w 4904"/>
                <a:gd name="T47" fmla="*/ 8 h 17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4"/>
                <a:gd name="T73" fmla="*/ 0 h 1708"/>
                <a:gd name="T74" fmla="*/ 4904 w 4904"/>
                <a:gd name="T75" fmla="*/ 1708 h 17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4" h="1708">
                  <a:moveTo>
                    <a:pt x="274" y="507"/>
                  </a:moveTo>
                  <a:lnTo>
                    <a:pt x="797" y="363"/>
                  </a:lnTo>
                  <a:lnTo>
                    <a:pt x="1063" y="32"/>
                  </a:lnTo>
                  <a:lnTo>
                    <a:pt x="1417" y="0"/>
                  </a:lnTo>
                  <a:lnTo>
                    <a:pt x="1763" y="194"/>
                  </a:lnTo>
                  <a:lnTo>
                    <a:pt x="1731" y="644"/>
                  </a:lnTo>
                  <a:lnTo>
                    <a:pt x="2375" y="564"/>
                  </a:lnTo>
                  <a:lnTo>
                    <a:pt x="2963" y="97"/>
                  </a:lnTo>
                  <a:lnTo>
                    <a:pt x="3535" y="129"/>
                  </a:lnTo>
                  <a:lnTo>
                    <a:pt x="3535" y="395"/>
                  </a:lnTo>
                  <a:lnTo>
                    <a:pt x="3374" y="701"/>
                  </a:lnTo>
                  <a:lnTo>
                    <a:pt x="4033" y="644"/>
                  </a:lnTo>
                  <a:lnTo>
                    <a:pt x="4404" y="176"/>
                  </a:lnTo>
                  <a:lnTo>
                    <a:pt x="4767" y="330"/>
                  </a:lnTo>
                  <a:lnTo>
                    <a:pt x="4807" y="644"/>
                  </a:lnTo>
                  <a:lnTo>
                    <a:pt x="4598" y="935"/>
                  </a:lnTo>
                  <a:lnTo>
                    <a:pt x="4235" y="1112"/>
                  </a:lnTo>
                  <a:lnTo>
                    <a:pt x="4904" y="982"/>
                  </a:lnTo>
                  <a:lnTo>
                    <a:pt x="4613" y="1306"/>
                  </a:lnTo>
                  <a:lnTo>
                    <a:pt x="814" y="1708"/>
                  </a:lnTo>
                  <a:lnTo>
                    <a:pt x="0" y="910"/>
                  </a:lnTo>
                  <a:lnTo>
                    <a:pt x="274" y="507"/>
                  </a:lnTo>
                  <a:close/>
                </a:path>
              </a:pathLst>
            </a:custGeom>
            <a:solidFill>
              <a:srgbClr val="E0E0FF"/>
            </a:solidFill>
            <a:ln w="9525">
              <a:noFill/>
              <a:round/>
              <a:headEnd/>
              <a:tailEnd/>
            </a:ln>
          </p:spPr>
          <p:txBody>
            <a:bodyPr/>
            <a:lstStyle/>
            <a:p>
              <a:endParaRPr lang="id-ID"/>
            </a:p>
          </p:txBody>
        </p:sp>
        <p:sp>
          <p:nvSpPr>
            <p:cNvPr id="23563" name="Freeform 10"/>
            <p:cNvSpPr>
              <a:spLocks/>
            </p:cNvSpPr>
            <p:nvPr/>
          </p:nvSpPr>
          <p:spPr bwMode="auto">
            <a:xfrm>
              <a:off x="2147" y="2340"/>
              <a:ext cx="271" cy="609"/>
            </a:xfrm>
            <a:custGeom>
              <a:avLst/>
              <a:gdLst>
                <a:gd name="T0" fmla="*/ 8 w 542"/>
                <a:gd name="T1" fmla="*/ 0 h 1216"/>
                <a:gd name="T2" fmla="*/ 1 w 542"/>
                <a:gd name="T3" fmla="*/ 5 h 1216"/>
                <a:gd name="T4" fmla="*/ 0 w 542"/>
                <a:gd name="T5" fmla="*/ 17 h 1216"/>
                <a:gd name="T6" fmla="*/ 7 w 542"/>
                <a:gd name="T7" fmla="*/ 20 h 1216"/>
                <a:gd name="T8" fmla="*/ 8 w 542"/>
                <a:gd name="T9" fmla="*/ 0 h 1216"/>
                <a:gd name="T10" fmla="*/ 8 w 542"/>
                <a:gd name="T11" fmla="*/ 0 h 1216"/>
                <a:gd name="T12" fmla="*/ 8 w 542"/>
                <a:gd name="T13" fmla="*/ 0 h 1216"/>
                <a:gd name="T14" fmla="*/ 0 60000 65536"/>
                <a:gd name="T15" fmla="*/ 0 60000 65536"/>
                <a:gd name="T16" fmla="*/ 0 60000 65536"/>
                <a:gd name="T17" fmla="*/ 0 60000 65536"/>
                <a:gd name="T18" fmla="*/ 0 60000 65536"/>
                <a:gd name="T19" fmla="*/ 0 60000 65536"/>
                <a:gd name="T20" fmla="*/ 0 60000 65536"/>
                <a:gd name="T21" fmla="*/ 0 w 542"/>
                <a:gd name="T22" fmla="*/ 0 h 1216"/>
                <a:gd name="T23" fmla="*/ 542 w 542"/>
                <a:gd name="T24" fmla="*/ 1216 h 1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 h="1216">
                  <a:moveTo>
                    <a:pt x="542" y="0"/>
                  </a:moveTo>
                  <a:lnTo>
                    <a:pt x="76" y="292"/>
                  </a:lnTo>
                  <a:lnTo>
                    <a:pt x="0" y="1043"/>
                  </a:lnTo>
                  <a:lnTo>
                    <a:pt x="477" y="1216"/>
                  </a:lnTo>
                  <a:lnTo>
                    <a:pt x="542" y="0"/>
                  </a:lnTo>
                  <a:close/>
                </a:path>
              </a:pathLst>
            </a:custGeom>
            <a:solidFill>
              <a:srgbClr val="000000"/>
            </a:solidFill>
            <a:ln w="9525">
              <a:noFill/>
              <a:round/>
              <a:headEnd/>
              <a:tailEnd/>
            </a:ln>
          </p:spPr>
          <p:txBody>
            <a:bodyPr/>
            <a:lstStyle/>
            <a:p>
              <a:endParaRPr lang="id-ID"/>
            </a:p>
          </p:txBody>
        </p:sp>
        <p:sp>
          <p:nvSpPr>
            <p:cNvPr id="23564" name="Freeform 11"/>
            <p:cNvSpPr>
              <a:spLocks/>
            </p:cNvSpPr>
            <p:nvPr/>
          </p:nvSpPr>
          <p:spPr bwMode="auto">
            <a:xfrm>
              <a:off x="2195" y="2449"/>
              <a:ext cx="165" cy="497"/>
            </a:xfrm>
            <a:custGeom>
              <a:avLst/>
              <a:gdLst>
                <a:gd name="T0" fmla="*/ 5 w 331"/>
                <a:gd name="T1" fmla="*/ 0 h 994"/>
                <a:gd name="T2" fmla="*/ 0 w 331"/>
                <a:gd name="T3" fmla="*/ 3 h 994"/>
                <a:gd name="T4" fmla="*/ 0 w 331"/>
                <a:gd name="T5" fmla="*/ 14 h 994"/>
                <a:gd name="T6" fmla="*/ 4 w 331"/>
                <a:gd name="T7" fmla="*/ 16 h 994"/>
                <a:gd name="T8" fmla="*/ 5 w 331"/>
                <a:gd name="T9" fmla="*/ 0 h 994"/>
                <a:gd name="T10" fmla="*/ 5 w 331"/>
                <a:gd name="T11" fmla="*/ 0 h 994"/>
                <a:gd name="T12" fmla="*/ 5 w 331"/>
                <a:gd name="T13" fmla="*/ 0 h 994"/>
                <a:gd name="T14" fmla="*/ 0 60000 65536"/>
                <a:gd name="T15" fmla="*/ 0 60000 65536"/>
                <a:gd name="T16" fmla="*/ 0 60000 65536"/>
                <a:gd name="T17" fmla="*/ 0 60000 65536"/>
                <a:gd name="T18" fmla="*/ 0 60000 65536"/>
                <a:gd name="T19" fmla="*/ 0 60000 65536"/>
                <a:gd name="T20" fmla="*/ 0 60000 65536"/>
                <a:gd name="T21" fmla="*/ 0 w 331"/>
                <a:gd name="T22" fmla="*/ 0 h 994"/>
                <a:gd name="T23" fmla="*/ 331 w 331"/>
                <a:gd name="T24" fmla="*/ 994 h 9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 h="994">
                  <a:moveTo>
                    <a:pt x="331" y="0"/>
                  </a:moveTo>
                  <a:lnTo>
                    <a:pt x="45" y="160"/>
                  </a:lnTo>
                  <a:lnTo>
                    <a:pt x="0" y="859"/>
                  </a:lnTo>
                  <a:lnTo>
                    <a:pt x="293" y="994"/>
                  </a:lnTo>
                  <a:lnTo>
                    <a:pt x="331" y="0"/>
                  </a:lnTo>
                  <a:close/>
                </a:path>
              </a:pathLst>
            </a:custGeom>
            <a:solidFill>
              <a:srgbClr val="80D2ED"/>
            </a:solidFill>
            <a:ln w="9525">
              <a:noFill/>
              <a:round/>
              <a:headEnd/>
              <a:tailEnd/>
            </a:ln>
          </p:spPr>
          <p:txBody>
            <a:bodyPr/>
            <a:lstStyle/>
            <a:p>
              <a:endParaRPr lang="id-ID"/>
            </a:p>
          </p:txBody>
        </p:sp>
        <p:sp>
          <p:nvSpPr>
            <p:cNvPr id="23565" name="Freeform 12"/>
            <p:cNvSpPr>
              <a:spLocks/>
            </p:cNvSpPr>
            <p:nvPr/>
          </p:nvSpPr>
          <p:spPr bwMode="auto">
            <a:xfrm>
              <a:off x="2202" y="2483"/>
              <a:ext cx="144" cy="429"/>
            </a:xfrm>
            <a:custGeom>
              <a:avLst/>
              <a:gdLst>
                <a:gd name="T0" fmla="*/ 4 w 289"/>
                <a:gd name="T1" fmla="*/ 0 h 857"/>
                <a:gd name="T2" fmla="*/ 0 w 289"/>
                <a:gd name="T3" fmla="*/ 2 h 857"/>
                <a:gd name="T4" fmla="*/ 0 w 289"/>
                <a:gd name="T5" fmla="*/ 14 h 857"/>
                <a:gd name="T6" fmla="*/ 3 w 289"/>
                <a:gd name="T7" fmla="*/ 11 h 857"/>
                <a:gd name="T8" fmla="*/ 0 w 289"/>
                <a:gd name="T9" fmla="*/ 12 h 857"/>
                <a:gd name="T10" fmla="*/ 1 w 289"/>
                <a:gd name="T11" fmla="*/ 10 h 857"/>
                <a:gd name="T12" fmla="*/ 3 w 289"/>
                <a:gd name="T13" fmla="*/ 8 h 857"/>
                <a:gd name="T14" fmla="*/ 1 w 289"/>
                <a:gd name="T15" fmla="*/ 8 h 857"/>
                <a:gd name="T16" fmla="*/ 2 w 289"/>
                <a:gd name="T17" fmla="*/ 7 h 857"/>
                <a:gd name="T18" fmla="*/ 4 w 289"/>
                <a:gd name="T19" fmla="*/ 6 h 857"/>
                <a:gd name="T20" fmla="*/ 1 w 289"/>
                <a:gd name="T21" fmla="*/ 7 h 857"/>
                <a:gd name="T22" fmla="*/ 1 w 289"/>
                <a:gd name="T23" fmla="*/ 6 h 857"/>
                <a:gd name="T24" fmla="*/ 4 w 289"/>
                <a:gd name="T25" fmla="*/ 4 h 857"/>
                <a:gd name="T26" fmla="*/ 1 w 289"/>
                <a:gd name="T27" fmla="*/ 5 h 857"/>
                <a:gd name="T28" fmla="*/ 2 w 289"/>
                <a:gd name="T29" fmla="*/ 3 h 857"/>
                <a:gd name="T30" fmla="*/ 3 w 289"/>
                <a:gd name="T31" fmla="*/ 2 h 857"/>
                <a:gd name="T32" fmla="*/ 4 w 289"/>
                <a:gd name="T33" fmla="*/ 3 h 857"/>
                <a:gd name="T34" fmla="*/ 4 w 289"/>
                <a:gd name="T35" fmla="*/ 0 h 857"/>
                <a:gd name="T36" fmla="*/ 4 w 289"/>
                <a:gd name="T37" fmla="*/ 0 h 857"/>
                <a:gd name="T38" fmla="*/ 4 w 289"/>
                <a:gd name="T39" fmla="*/ 0 h 8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9"/>
                <a:gd name="T61" fmla="*/ 0 h 857"/>
                <a:gd name="T62" fmla="*/ 289 w 289"/>
                <a:gd name="T63" fmla="*/ 857 h 8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9" h="857">
                  <a:moveTo>
                    <a:pt x="289" y="0"/>
                  </a:moveTo>
                  <a:lnTo>
                    <a:pt x="57" y="121"/>
                  </a:lnTo>
                  <a:lnTo>
                    <a:pt x="0" y="857"/>
                  </a:lnTo>
                  <a:lnTo>
                    <a:pt x="228" y="654"/>
                  </a:lnTo>
                  <a:lnTo>
                    <a:pt x="48" y="730"/>
                  </a:lnTo>
                  <a:lnTo>
                    <a:pt x="91" y="625"/>
                  </a:lnTo>
                  <a:lnTo>
                    <a:pt x="247" y="475"/>
                  </a:lnTo>
                  <a:lnTo>
                    <a:pt x="82" y="503"/>
                  </a:lnTo>
                  <a:lnTo>
                    <a:pt x="131" y="435"/>
                  </a:lnTo>
                  <a:lnTo>
                    <a:pt x="266" y="325"/>
                  </a:lnTo>
                  <a:lnTo>
                    <a:pt x="67" y="393"/>
                  </a:lnTo>
                  <a:lnTo>
                    <a:pt x="114" y="325"/>
                  </a:lnTo>
                  <a:lnTo>
                    <a:pt x="259" y="199"/>
                  </a:lnTo>
                  <a:lnTo>
                    <a:pt x="90" y="270"/>
                  </a:lnTo>
                  <a:lnTo>
                    <a:pt x="137" y="173"/>
                  </a:lnTo>
                  <a:lnTo>
                    <a:pt x="245" y="81"/>
                  </a:lnTo>
                  <a:lnTo>
                    <a:pt x="289" y="142"/>
                  </a:lnTo>
                  <a:lnTo>
                    <a:pt x="289" y="0"/>
                  </a:lnTo>
                  <a:close/>
                </a:path>
              </a:pathLst>
            </a:custGeom>
            <a:solidFill>
              <a:srgbClr val="000000"/>
            </a:solidFill>
            <a:ln w="9525">
              <a:noFill/>
              <a:round/>
              <a:headEnd/>
              <a:tailEnd/>
            </a:ln>
          </p:spPr>
          <p:txBody>
            <a:bodyPr/>
            <a:lstStyle/>
            <a:p>
              <a:endParaRPr lang="id-ID"/>
            </a:p>
          </p:txBody>
        </p:sp>
        <p:sp>
          <p:nvSpPr>
            <p:cNvPr id="23566" name="Freeform 13"/>
            <p:cNvSpPr>
              <a:spLocks/>
            </p:cNvSpPr>
            <p:nvPr/>
          </p:nvSpPr>
          <p:spPr bwMode="auto">
            <a:xfrm>
              <a:off x="1469" y="2652"/>
              <a:ext cx="2204" cy="897"/>
            </a:xfrm>
            <a:custGeom>
              <a:avLst/>
              <a:gdLst>
                <a:gd name="T0" fmla="*/ 44 w 4408"/>
                <a:gd name="T1" fmla="*/ 24 h 1794"/>
                <a:gd name="T2" fmla="*/ 52 w 4408"/>
                <a:gd name="T3" fmla="*/ 25 h 1794"/>
                <a:gd name="T4" fmla="*/ 52 w 4408"/>
                <a:gd name="T5" fmla="*/ 19 h 1794"/>
                <a:gd name="T6" fmla="*/ 59 w 4408"/>
                <a:gd name="T7" fmla="*/ 18 h 1794"/>
                <a:gd name="T8" fmla="*/ 66 w 4408"/>
                <a:gd name="T9" fmla="*/ 21 h 1794"/>
                <a:gd name="T10" fmla="*/ 66 w 4408"/>
                <a:gd name="T11" fmla="*/ 24 h 1794"/>
                <a:gd name="T12" fmla="*/ 68 w 4408"/>
                <a:gd name="T13" fmla="*/ 25 h 1794"/>
                <a:gd name="T14" fmla="*/ 69 w 4408"/>
                <a:gd name="T15" fmla="*/ 26 h 1794"/>
                <a:gd name="T16" fmla="*/ 69 w 4408"/>
                <a:gd name="T17" fmla="*/ 24 h 1794"/>
                <a:gd name="T18" fmla="*/ 69 w 4408"/>
                <a:gd name="T19" fmla="*/ 19 h 1794"/>
                <a:gd name="T20" fmla="*/ 45 w 4408"/>
                <a:gd name="T21" fmla="*/ 3 h 1794"/>
                <a:gd name="T22" fmla="*/ 27 w 4408"/>
                <a:gd name="T23" fmla="*/ 7 h 1794"/>
                <a:gd name="T24" fmla="*/ 2 w 4408"/>
                <a:gd name="T25" fmla="*/ 0 h 1794"/>
                <a:gd name="T26" fmla="*/ 3 w 4408"/>
                <a:gd name="T27" fmla="*/ 4 h 1794"/>
                <a:gd name="T28" fmla="*/ 1 w 4408"/>
                <a:gd name="T29" fmla="*/ 6 h 1794"/>
                <a:gd name="T30" fmla="*/ 2 w 4408"/>
                <a:gd name="T31" fmla="*/ 12 h 1794"/>
                <a:gd name="T32" fmla="*/ 2 w 4408"/>
                <a:gd name="T33" fmla="*/ 17 h 1794"/>
                <a:gd name="T34" fmla="*/ 1 w 4408"/>
                <a:gd name="T35" fmla="*/ 21 h 1794"/>
                <a:gd name="T36" fmla="*/ 0 w 4408"/>
                <a:gd name="T37" fmla="*/ 28 h 1794"/>
                <a:gd name="T38" fmla="*/ 3 w 4408"/>
                <a:gd name="T39" fmla="*/ 28 h 1794"/>
                <a:gd name="T40" fmla="*/ 17 w 4408"/>
                <a:gd name="T41" fmla="*/ 25 h 1794"/>
                <a:gd name="T42" fmla="*/ 23 w 4408"/>
                <a:gd name="T43" fmla="*/ 24 h 1794"/>
                <a:gd name="T44" fmla="*/ 26 w 4408"/>
                <a:gd name="T45" fmla="*/ 26 h 1794"/>
                <a:gd name="T46" fmla="*/ 28 w 4408"/>
                <a:gd name="T47" fmla="*/ 24 h 1794"/>
                <a:gd name="T48" fmla="*/ 39 w 4408"/>
                <a:gd name="T49" fmla="*/ 26 h 1794"/>
                <a:gd name="T50" fmla="*/ 44 w 4408"/>
                <a:gd name="T51" fmla="*/ 24 h 1794"/>
                <a:gd name="T52" fmla="*/ 44 w 4408"/>
                <a:gd name="T53" fmla="*/ 24 h 1794"/>
                <a:gd name="T54" fmla="*/ 44 w 4408"/>
                <a:gd name="T55" fmla="*/ 24 h 17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08"/>
                <a:gd name="T85" fmla="*/ 0 h 1794"/>
                <a:gd name="T86" fmla="*/ 4408 w 4408"/>
                <a:gd name="T87" fmla="*/ 1794 h 17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08" h="1794">
                  <a:moveTo>
                    <a:pt x="2829" y="1517"/>
                  </a:moveTo>
                  <a:lnTo>
                    <a:pt x="3368" y="1564"/>
                  </a:lnTo>
                  <a:lnTo>
                    <a:pt x="3388" y="1161"/>
                  </a:lnTo>
                  <a:lnTo>
                    <a:pt x="3780" y="1097"/>
                  </a:lnTo>
                  <a:lnTo>
                    <a:pt x="4181" y="1331"/>
                  </a:lnTo>
                  <a:lnTo>
                    <a:pt x="4166" y="1525"/>
                  </a:lnTo>
                  <a:lnTo>
                    <a:pt x="4294" y="1564"/>
                  </a:lnTo>
                  <a:lnTo>
                    <a:pt x="4387" y="1620"/>
                  </a:lnTo>
                  <a:lnTo>
                    <a:pt x="4408" y="1492"/>
                  </a:lnTo>
                  <a:lnTo>
                    <a:pt x="4408" y="1201"/>
                  </a:lnTo>
                  <a:lnTo>
                    <a:pt x="2909" y="162"/>
                  </a:lnTo>
                  <a:lnTo>
                    <a:pt x="1767" y="508"/>
                  </a:lnTo>
                  <a:lnTo>
                    <a:pt x="164" y="0"/>
                  </a:lnTo>
                  <a:lnTo>
                    <a:pt x="203" y="211"/>
                  </a:lnTo>
                  <a:lnTo>
                    <a:pt x="116" y="363"/>
                  </a:lnTo>
                  <a:lnTo>
                    <a:pt x="188" y="734"/>
                  </a:lnTo>
                  <a:lnTo>
                    <a:pt x="139" y="1082"/>
                  </a:lnTo>
                  <a:lnTo>
                    <a:pt x="11" y="1331"/>
                  </a:lnTo>
                  <a:lnTo>
                    <a:pt x="0" y="1794"/>
                  </a:lnTo>
                  <a:lnTo>
                    <a:pt x="202" y="1760"/>
                  </a:lnTo>
                  <a:lnTo>
                    <a:pt x="1097" y="1589"/>
                  </a:lnTo>
                  <a:lnTo>
                    <a:pt x="1493" y="1492"/>
                  </a:lnTo>
                  <a:lnTo>
                    <a:pt x="1727" y="1652"/>
                  </a:lnTo>
                  <a:lnTo>
                    <a:pt x="1854" y="1517"/>
                  </a:lnTo>
                  <a:lnTo>
                    <a:pt x="2499" y="1661"/>
                  </a:lnTo>
                  <a:lnTo>
                    <a:pt x="2829" y="1517"/>
                  </a:lnTo>
                  <a:close/>
                </a:path>
              </a:pathLst>
            </a:custGeom>
            <a:solidFill>
              <a:srgbClr val="FFB59E"/>
            </a:solidFill>
            <a:ln w="9525">
              <a:noFill/>
              <a:round/>
              <a:headEnd/>
              <a:tailEnd/>
            </a:ln>
          </p:spPr>
          <p:txBody>
            <a:bodyPr/>
            <a:lstStyle/>
            <a:p>
              <a:endParaRPr lang="id-ID"/>
            </a:p>
          </p:txBody>
        </p:sp>
        <p:sp>
          <p:nvSpPr>
            <p:cNvPr id="23567" name="Freeform 14"/>
            <p:cNvSpPr>
              <a:spLocks/>
            </p:cNvSpPr>
            <p:nvPr/>
          </p:nvSpPr>
          <p:spPr bwMode="auto">
            <a:xfrm>
              <a:off x="1997" y="2753"/>
              <a:ext cx="921" cy="721"/>
            </a:xfrm>
            <a:custGeom>
              <a:avLst/>
              <a:gdLst>
                <a:gd name="T0" fmla="*/ 10 w 1843"/>
                <a:gd name="T1" fmla="*/ 6 h 1442"/>
                <a:gd name="T2" fmla="*/ 28 w 1843"/>
                <a:gd name="T3" fmla="*/ 0 h 1442"/>
                <a:gd name="T4" fmla="*/ 28 w 1843"/>
                <a:gd name="T5" fmla="*/ 21 h 1442"/>
                <a:gd name="T6" fmla="*/ 22 w 1843"/>
                <a:gd name="T7" fmla="*/ 23 h 1442"/>
                <a:gd name="T8" fmla="*/ 12 w 1843"/>
                <a:gd name="T9" fmla="*/ 21 h 1442"/>
                <a:gd name="T10" fmla="*/ 0 w 1843"/>
                <a:gd name="T11" fmla="*/ 3 h 1442"/>
                <a:gd name="T12" fmla="*/ 10 w 1843"/>
                <a:gd name="T13" fmla="*/ 6 h 1442"/>
                <a:gd name="T14" fmla="*/ 10 w 1843"/>
                <a:gd name="T15" fmla="*/ 6 h 1442"/>
                <a:gd name="T16" fmla="*/ 10 w 1843"/>
                <a:gd name="T17" fmla="*/ 6 h 1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3"/>
                <a:gd name="T28" fmla="*/ 0 h 1442"/>
                <a:gd name="T29" fmla="*/ 1843 w 1843"/>
                <a:gd name="T30" fmla="*/ 1442 h 1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3" h="1442">
                  <a:moveTo>
                    <a:pt x="666" y="336"/>
                  </a:moveTo>
                  <a:lnTo>
                    <a:pt x="1843" y="0"/>
                  </a:lnTo>
                  <a:lnTo>
                    <a:pt x="1831" y="1315"/>
                  </a:lnTo>
                  <a:lnTo>
                    <a:pt x="1419" y="1442"/>
                  </a:lnTo>
                  <a:lnTo>
                    <a:pt x="816" y="1338"/>
                  </a:lnTo>
                  <a:lnTo>
                    <a:pt x="0" y="144"/>
                  </a:lnTo>
                  <a:lnTo>
                    <a:pt x="666" y="336"/>
                  </a:lnTo>
                  <a:close/>
                </a:path>
              </a:pathLst>
            </a:custGeom>
            <a:solidFill>
              <a:srgbClr val="9A502C"/>
            </a:solidFill>
            <a:ln w="9525">
              <a:noFill/>
              <a:round/>
              <a:headEnd/>
              <a:tailEnd/>
            </a:ln>
          </p:spPr>
          <p:txBody>
            <a:bodyPr/>
            <a:lstStyle/>
            <a:p>
              <a:endParaRPr lang="id-ID"/>
            </a:p>
          </p:txBody>
        </p:sp>
        <p:sp>
          <p:nvSpPr>
            <p:cNvPr id="23568" name="Freeform 15"/>
            <p:cNvSpPr>
              <a:spLocks/>
            </p:cNvSpPr>
            <p:nvPr/>
          </p:nvSpPr>
          <p:spPr bwMode="auto">
            <a:xfrm>
              <a:off x="1988" y="2811"/>
              <a:ext cx="667" cy="688"/>
            </a:xfrm>
            <a:custGeom>
              <a:avLst/>
              <a:gdLst>
                <a:gd name="T0" fmla="*/ 0 w 1335"/>
                <a:gd name="T1" fmla="*/ 0 h 1376"/>
                <a:gd name="T2" fmla="*/ 20 w 1335"/>
                <a:gd name="T3" fmla="*/ 7 h 1376"/>
                <a:gd name="T4" fmla="*/ 20 w 1335"/>
                <a:gd name="T5" fmla="*/ 19 h 1376"/>
                <a:gd name="T6" fmla="*/ 14 w 1335"/>
                <a:gd name="T7" fmla="*/ 22 h 1376"/>
                <a:gd name="T8" fmla="*/ 0 w 1335"/>
                <a:gd name="T9" fmla="*/ 0 h 1376"/>
                <a:gd name="T10" fmla="*/ 0 w 1335"/>
                <a:gd name="T11" fmla="*/ 0 h 1376"/>
                <a:gd name="T12" fmla="*/ 0 w 1335"/>
                <a:gd name="T13" fmla="*/ 0 h 1376"/>
                <a:gd name="T14" fmla="*/ 0 60000 65536"/>
                <a:gd name="T15" fmla="*/ 0 60000 65536"/>
                <a:gd name="T16" fmla="*/ 0 60000 65536"/>
                <a:gd name="T17" fmla="*/ 0 60000 65536"/>
                <a:gd name="T18" fmla="*/ 0 60000 65536"/>
                <a:gd name="T19" fmla="*/ 0 60000 65536"/>
                <a:gd name="T20" fmla="*/ 0 60000 65536"/>
                <a:gd name="T21" fmla="*/ 0 w 1335"/>
                <a:gd name="T22" fmla="*/ 0 h 1376"/>
                <a:gd name="T23" fmla="*/ 1335 w 1335"/>
                <a:gd name="T24" fmla="*/ 1376 h 1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376">
                  <a:moveTo>
                    <a:pt x="0" y="0"/>
                  </a:moveTo>
                  <a:lnTo>
                    <a:pt x="1322" y="458"/>
                  </a:lnTo>
                  <a:lnTo>
                    <a:pt x="1335" y="1176"/>
                  </a:lnTo>
                  <a:lnTo>
                    <a:pt x="898" y="1376"/>
                  </a:lnTo>
                  <a:lnTo>
                    <a:pt x="0" y="0"/>
                  </a:lnTo>
                  <a:close/>
                </a:path>
              </a:pathLst>
            </a:custGeom>
            <a:solidFill>
              <a:srgbClr val="CF8967"/>
            </a:solidFill>
            <a:ln w="9525">
              <a:noFill/>
              <a:round/>
              <a:headEnd/>
              <a:tailEnd/>
            </a:ln>
          </p:spPr>
          <p:txBody>
            <a:bodyPr/>
            <a:lstStyle/>
            <a:p>
              <a:endParaRPr lang="id-ID"/>
            </a:p>
          </p:txBody>
        </p:sp>
        <p:sp>
          <p:nvSpPr>
            <p:cNvPr id="23569" name="Freeform 16"/>
            <p:cNvSpPr>
              <a:spLocks/>
            </p:cNvSpPr>
            <p:nvPr/>
          </p:nvSpPr>
          <p:spPr bwMode="auto">
            <a:xfrm>
              <a:off x="2456" y="3510"/>
              <a:ext cx="1684" cy="757"/>
            </a:xfrm>
            <a:custGeom>
              <a:avLst/>
              <a:gdLst>
                <a:gd name="T0" fmla="*/ 52 w 3367"/>
                <a:gd name="T1" fmla="*/ 0 h 1513"/>
                <a:gd name="T2" fmla="*/ 0 w 3367"/>
                <a:gd name="T3" fmla="*/ 16 h 1513"/>
                <a:gd name="T4" fmla="*/ 3 w 3367"/>
                <a:gd name="T5" fmla="*/ 19 h 1513"/>
                <a:gd name="T6" fmla="*/ 11 w 3367"/>
                <a:gd name="T7" fmla="*/ 24 h 1513"/>
                <a:gd name="T8" fmla="*/ 53 w 3367"/>
                <a:gd name="T9" fmla="*/ 1 h 1513"/>
                <a:gd name="T10" fmla="*/ 52 w 3367"/>
                <a:gd name="T11" fmla="*/ 0 h 1513"/>
                <a:gd name="T12" fmla="*/ 52 w 3367"/>
                <a:gd name="T13" fmla="*/ 0 h 1513"/>
                <a:gd name="T14" fmla="*/ 52 w 3367"/>
                <a:gd name="T15" fmla="*/ 0 h 1513"/>
                <a:gd name="T16" fmla="*/ 0 60000 65536"/>
                <a:gd name="T17" fmla="*/ 0 60000 65536"/>
                <a:gd name="T18" fmla="*/ 0 60000 65536"/>
                <a:gd name="T19" fmla="*/ 0 60000 65536"/>
                <a:gd name="T20" fmla="*/ 0 60000 65536"/>
                <a:gd name="T21" fmla="*/ 0 60000 65536"/>
                <a:gd name="T22" fmla="*/ 0 60000 65536"/>
                <a:gd name="T23" fmla="*/ 0 60000 65536"/>
                <a:gd name="T24" fmla="*/ 0 w 3367"/>
                <a:gd name="T25" fmla="*/ 0 h 1513"/>
                <a:gd name="T26" fmla="*/ 3367 w 3367"/>
                <a:gd name="T27" fmla="*/ 1513 h 1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7" h="1513">
                  <a:moveTo>
                    <a:pt x="3270" y="0"/>
                  </a:moveTo>
                  <a:lnTo>
                    <a:pt x="0" y="982"/>
                  </a:lnTo>
                  <a:lnTo>
                    <a:pt x="188" y="1214"/>
                  </a:lnTo>
                  <a:lnTo>
                    <a:pt x="665" y="1513"/>
                  </a:lnTo>
                  <a:lnTo>
                    <a:pt x="3367" y="41"/>
                  </a:lnTo>
                  <a:lnTo>
                    <a:pt x="3270" y="0"/>
                  </a:lnTo>
                  <a:close/>
                </a:path>
              </a:pathLst>
            </a:custGeom>
            <a:solidFill>
              <a:srgbClr val="FFEDD4"/>
            </a:solidFill>
            <a:ln w="9525">
              <a:noFill/>
              <a:round/>
              <a:headEnd/>
              <a:tailEnd/>
            </a:ln>
          </p:spPr>
          <p:txBody>
            <a:bodyPr/>
            <a:lstStyle/>
            <a:p>
              <a:endParaRPr lang="id-ID"/>
            </a:p>
          </p:txBody>
        </p:sp>
        <p:sp>
          <p:nvSpPr>
            <p:cNvPr id="23570" name="Freeform 17"/>
            <p:cNvSpPr>
              <a:spLocks/>
            </p:cNvSpPr>
            <p:nvPr/>
          </p:nvSpPr>
          <p:spPr bwMode="auto">
            <a:xfrm>
              <a:off x="1344" y="3382"/>
              <a:ext cx="2587" cy="515"/>
            </a:xfrm>
            <a:custGeom>
              <a:avLst/>
              <a:gdLst>
                <a:gd name="T0" fmla="*/ 57 w 5174"/>
                <a:gd name="T1" fmla="*/ 1 h 1030"/>
                <a:gd name="T2" fmla="*/ 48 w 5174"/>
                <a:gd name="T3" fmla="*/ 1 h 1030"/>
                <a:gd name="T4" fmla="*/ 33 w 5174"/>
                <a:gd name="T5" fmla="*/ 7 h 1030"/>
                <a:gd name="T6" fmla="*/ 26 w 5174"/>
                <a:gd name="T7" fmla="*/ 9 h 1030"/>
                <a:gd name="T8" fmla="*/ 20 w 5174"/>
                <a:gd name="T9" fmla="*/ 10 h 1030"/>
                <a:gd name="T10" fmla="*/ 18 w 5174"/>
                <a:gd name="T11" fmla="*/ 9 h 1030"/>
                <a:gd name="T12" fmla="*/ 1 w 5174"/>
                <a:gd name="T13" fmla="*/ 10 h 1030"/>
                <a:gd name="T14" fmla="*/ 0 w 5174"/>
                <a:gd name="T15" fmla="*/ 12 h 1030"/>
                <a:gd name="T16" fmla="*/ 19 w 5174"/>
                <a:gd name="T17" fmla="*/ 11 h 1030"/>
                <a:gd name="T18" fmla="*/ 25 w 5174"/>
                <a:gd name="T19" fmla="*/ 12 h 1030"/>
                <a:gd name="T20" fmla="*/ 33 w 5174"/>
                <a:gd name="T21" fmla="*/ 11 h 1030"/>
                <a:gd name="T22" fmla="*/ 44 w 5174"/>
                <a:gd name="T23" fmla="*/ 4 h 1030"/>
                <a:gd name="T24" fmla="*/ 50 w 5174"/>
                <a:gd name="T25" fmla="*/ 2 h 1030"/>
                <a:gd name="T26" fmla="*/ 57 w 5174"/>
                <a:gd name="T27" fmla="*/ 2 h 1030"/>
                <a:gd name="T28" fmla="*/ 53 w 5174"/>
                <a:gd name="T29" fmla="*/ 4 h 1030"/>
                <a:gd name="T30" fmla="*/ 49 w 5174"/>
                <a:gd name="T31" fmla="*/ 12 h 1030"/>
                <a:gd name="T32" fmla="*/ 45 w 5174"/>
                <a:gd name="T33" fmla="*/ 16 h 1030"/>
                <a:gd name="T34" fmla="*/ 54 w 5174"/>
                <a:gd name="T35" fmla="*/ 13 h 1030"/>
                <a:gd name="T36" fmla="*/ 77 w 5174"/>
                <a:gd name="T37" fmla="*/ 9 h 1030"/>
                <a:gd name="T38" fmla="*/ 78 w 5174"/>
                <a:gd name="T39" fmla="*/ 6 h 1030"/>
                <a:gd name="T40" fmla="*/ 81 w 5174"/>
                <a:gd name="T41" fmla="*/ 5 h 1030"/>
                <a:gd name="T42" fmla="*/ 75 w 5174"/>
                <a:gd name="T43" fmla="*/ 5 h 1030"/>
                <a:gd name="T44" fmla="*/ 74 w 5174"/>
                <a:gd name="T45" fmla="*/ 3 h 1030"/>
                <a:gd name="T46" fmla="*/ 72 w 5174"/>
                <a:gd name="T47" fmla="*/ 1 h 1030"/>
                <a:gd name="T48" fmla="*/ 69 w 5174"/>
                <a:gd name="T49" fmla="*/ 1 h 1030"/>
                <a:gd name="T50" fmla="*/ 59 w 5174"/>
                <a:gd name="T51" fmla="*/ 0 h 1030"/>
                <a:gd name="T52" fmla="*/ 57 w 5174"/>
                <a:gd name="T53" fmla="*/ 1 h 1030"/>
                <a:gd name="T54" fmla="*/ 57 w 5174"/>
                <a:gd name="T55" fmla="*/ 1 h 1030"/>
                <a:gd name="T56" fmla="*/ 57 w 5174"/>
                <a:gd name="T57" fmla="*/ 1 h 10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74"/>
                <a:gd name="T88" fmla="*/ 0 h 1030"/>
                <a:gd name="T89" fmla="*/ 5174 w 5174"/>
                <a:gd name="T90" fmla="*/ 1030 h 10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74" h="1030">
                  <a:moveTo>
                    <a:pt x="3693" y="87"/>
                  </a:moveTo>
                  <a:lnTo>
                    <a:pt x="3105" y="47"/>
                  </a:lnTo>
                  <a:lnTo>
                    <a:pt x="2065" y="507"/>
                  </a:lnTo>
                  <a:lnTo>
                    <a:pt x="1687" y="637"/>
                  </a:lnTo>
                  <a:lnTo>
                    <a:pt x="1261" y="646"/>
                  </a:lnTo>
                  <a:lnTo>
                    <a:pt x="1124" y="580"/>
                  </a:lnTo>
                  <a:lnTo>
                    <a:pt x="36" y="659"/>
                  </a:lnTo>
                  <a:lnTo>
                    <a:pt x="0" y="789"/>
                  </a:lnTo>
                  <a:lnTo>
                    <a:pt x="1188" y="732"/>
                  </a:lnTo>
                  <a:lnTo>
                    <a:pt x="1647" y="796"/>
                  </a:lnTo>
                  <a:lnTo>
                    <a:pt x="2050" y="749"/>
                  </a:lnTo>
                  <a:lnTo>
                    <a:pt x="2829" y="279"/>
                  </a:lnTo>
                  <a:lnTo>
                    <a:pt x="3208" y="137"/>
                  </a:lnTo>
                  <a:lnTo>
                    <a:pt x="3668" y="129"/>
                  </a:lnTo>
                  <a:lnTo>
                    <a:pt x="3394" y="314"/>
                  </a:lnTo>
                  <a:lnTo>
                    <a:pt x="3137" y="789"/>
                  </a:lnTo>
                  <a:lnTo>
                    <a:pt x="2904" y="1030"/>
                  </a:lnTo>
                  <a:lnTo>
                    <a:pt x="3493" y="888"/>
                  </a:lnTo>
                  <a:lnTo>
                    <a:pt x="4887" y="623"/>
                  </a:lnTo>
                  <a:lnTo>
                    <a:pt x="4940" y="403"/>
                  </a:lnTo>
                  <a:lnTo>
                    <a:pt x="5174" y="353"/>
                  </a:lnTo>
                  <a:lnTo>
                    <a:pt x="4771" y="321"/>
                  </a:lnTo>
                  <a:lnTo>
                    <a:pt x="4699" y="209"/>
                  </a:lnTo>
                  <a:lnTo>
                    <a:pt x="4569" y="112"/>
                  </a:lnTo>
                  <a:lnTo>
                    <a:pt x="4392" y="65"/>
                  </a:lnTo>
                  <a:lnTo>
                    <a:pt x="3830" y="0"/>
                  </a:lnTo>
                  <a:lnTo>
                    <a:pt x="3693" y="87"/>
                  </a:lnTo>
                  <a:close/>
                </a:path>
              </a:pathLst>
            </a:custGeom>
            <a:solidFill>
              <a:srgbClr val="D1BABA"/>
            </a:solidFill>
            <a:ln w="9525">
              <a:noFill/>
              <a:round/>
              <a:headEnd/>
              <a:tailEnd/>
            </a:ln>
          </p:spPr>
          <p:txBody>
            <a:bodyPr/>
            <a:lstStyle/>
            <a:p>
              <a:endParaRPr lang="id-ID"/>
            </a:p>
          </p:txBody>
        </p:sp>
        <p:sp>
          <p:nvSpPr>
            <p:cNvPr id="23571" name="Freeform 18"/>
            <p:cNvSpPr>
              <a:spLocks/>
            </p:cNvSpPr>
            <p:nvPr/>
          </p:nvSpPr>
          <p:spPr bwMode="auto">
            <a:xfrm>
              <a:off x="2383" y="2328"/>
              <a:ext cx="270" cy="595"/>
            </a:xfrm>
            <a:custGeom>
              <a:avLst/>
              <a:gdLst>
                <a:gd name="T0" fmla="*/ 8 w 540"/>
                <a:gd name="T1" fmla="*/ 15 h 1190"/>
                <a:gd name="T2" fmla="*/ 7 w 540"/>
                <a:gd name="T3" fmla="*/ 6 h 1190"/>
                <a:gd name="T4" fmla="*/ 1 w 540"/>
                <a:gd name="T5" fmla="*/ 0 h 1190"/>
                <a:gd name="T6" fmla="*/ 0 w 540"/>
                <a:gd name="T7" fmla="*/ 19 h 1190"/>
                <a:gd name="T8" fmla="*/ 8 w 540"/>
                <a:gd name="T9" fmla="*/ 15 h 1190"/>
                <a:gd name="T10" fmla="*/ 8 w 540"/>
                <a:gd name="T11" fmla="*/ 15 h 1190"/>
                <a:gd name="T12" fmla="*/ 8 w 540"/>
                <a:gd name="T13" fmla="*/ 15 h 1190"/>
                <a:gd name="T14" fmla="*/ 0 60000 65536"/>
                <a:gd name="T15" fmla="*/ 0 60000 65536"/>
                <a:gd name="T16" fmla="*/ 0 60000 65536"/>
                <a:gd name="T17" fmla="*/ 0 60000 65536"/>
                <a:gd name="T18" fmla="*/ 0 60000 65536"/>
                <a:gd name="T19" fmla="*/ 0 60000 65536"/>
                <a:gd name="T20" fmla="*/ 0 60000 65536"/>
                <a:gd name="T21" fmla="*/ 0 w 540"/>
                <a:gd name="T22" fmla="*/ 0 h 1190"/>
                <a:gd name="T23" fmla="*/ 540 w 540"/>
                <a:gd name="T24" fmla="*/ 1190 h 1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1190">
                  <a:moveTo>
                    <a:pt x="540" y="1005"/>
                  </a:moveTo>
                  <a:lnTo>
                    <a:pt x="508" y="426"/>
                  </a:lnTo>
                  <a:lnTo>
                    <a:pt x="71" y="0"/>
                  </a:lnTo>
                  <a:lnTo>
                    <a:pt x="0" y="1190"/>
                  </a:lnTo>
                  <a:lnTo>
                    <a:pt x="540" y="1005"/>
                  </a:lnTo>
                  <a:close/>
                </a:path>
              </a:pathLst>
            </a:custGeom>
            <a:solidFill>
              <a:srgbClr val="EB8080"/>
            </a:solidFill>
            <a:ln w="9525">
              <a:noFill/>
              <a:round/>
              <a:headEnd/>
              <a:tailEnd/>
            </a:ln>
          </p:spPr>
          <p:txBody>
            <a:bodyPr/>
            <a:lstStyle/>
            <a:p>
              <a:endParaRPr lang="id-ID"/>
            </a:p>
          </p:txBody>
        </p:sp>
        <p:sp>
          <p:nvSpPr>
            <p:cNvPr id="23572" name="Freeform 19"/>
            <p:cNvSpPr>
              <a:spLocks/>
            </p:cNvSpPr>
            <p:nvPr/>
          </p:nvSpPr>
          <p:spPr bwMode="auto">
            <a:xfrm>
              <a:off x="2456" y="2445"/>
              <a:ext cx="159" cy="433"/>
            </a:xfrm>
            <a:custGeom>
              <a:avLst/>
              <a:gdLst>
                <a:gd name="T0" fmla="*/ 5 w 317"/>
                <a:gd name="T1" fmla="*/ 12 h 866"/>
                <a:gd name="T2" fmla="*/ 5 w 317"/>
                <a:gd name="T3" fmla="*/ 5 h 866"/>
                <a:gd name="T4" fmla="*/ 1 w 317"/>
                <a:gd name="T5" fmla="*/ 0 h 866"/>
                <a:gd name="T6" fmla="*/ 0 w 317"/>
                <a:gd name="T7" fmla="*/ 14 h 866"/>
                <a:gd name="T8" fmla="*/ 5 w 317"/>
                <a:gd name="T9" fmla="*/ 12 h 866"/>
                <a:gd name="T10" fmla="*/ 5 w 317"/>
                <a:gd name="T11" fmla="*/ 12 h 866"/>
                <a:gd name="T12" fmla="*/ 5 w 317"/>
                <a:gd name="T13" fmla="*/ 12 h 866"/>
                <a:gd name="T14" fmla="*/ 0 60000 65536"/>
                <a:gd name="T15" fmla="*/ 0 60000 65536"/>
                <a:gd name="T16" fmla="*/ 0 60000 65536"/>
                <a:gd name="T17" fmla="*/ 0 60000 65536"/>
                <a:gd name="T18" fmla="*/ 0 60000 65536"/>
                <a:gd name="T19" fmla="*/ 0 60000 65536"/>
                <a:gd name="T20" fmla="*/ 0 60000 65536"/>
                <a:gd name="T21" fmla="*/ 0 w 317"/>
                <a:gd name="T22" fmla="*/ 0 h 866"/>
                <a:gd name="T23" fmla="*/ 317 w 317"/>
                <a:gd name="T24" fmla="*/ 866 h 8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866">
                  <a:moveTo>
                    <a:pt x="317" y="764"/>
                  </a:moveTo>
                  <a:lnTo>
                    <a:pt x="291" y="275"/>
                  </a:lnTo>
                  <a:lnTo>
                    <a:pt x="11" y="0"/>
                  </a:lnTo>
                  <a:lnTo>
                    <a:pt x="0" y="866"/>
                  </a:lnTo>
                  <a:lnTo>
                    <a:pt x="317" y="764"/>
                  </a:lnTo>
                  <a:close/>
                </a:path>
              </a:pathLst>
            </a:custGeom>
            <a:solidFill>
              <a:srgbClr val="B2FAFF"/>
            </a:solidFill>
            <a:ln w="9525">
              <a:noFill/>
              <a:round/>
              <a:headEnd/>
              <a:tailEnd/>
            </a:ln>
          </p:spPr>
          <p:txBody>
            <a:bodyPr/>
            <a:lstStyle/>
            <a:p>
              <a:endParaRPr lang="id-ID"/>
            </a:p>
          </p:txBody>
        </p:sp>
        <p:sp>
          <p:nvSpPr>
            <p:cNvPr id="23573" name="Freeform 20"/>
            <p:cNvSpPr>
              <a:spLocks/>
            </p:cNvSpPr>
            <p:nvPr/>
          </p:nvSpPr>
          <p:spPr bwMode="auto">
            <a:xfrm>
              <a:off x="1503" y="2747"/>
              <a:ext cx="1089" cy="425"/>
            </a:xfrm>
            <a:custGeom>
              <a:avLst/>
              <a:gdLst>
                <a:gd name="T0" fmla="*/ 1 w 2179"/>
                <a:gd name="T1" fmla="*/ 0 h 850"/>
                <a:gd name="T2" fmla="*/ 34 w 2179"/>
                <a:gd name="T3" fmla="*/ 11 h 850"/>
                <a:gd name="T4" fmla="*/ 33 w 2179"/>
                <a:gd name="T5" fmla="*/ 13 h 850"/>
                <a:gd name="T6" fmla="*/ 0 w 2179"/>
                <a:gd name="T7" fmla="*/ 7 h 850"/>
                <a:gd name="T8" fmla="*/ 0 w 2179"/>
                <a:gd name="T9" fmla="*/ 3 h 850"/>
                <a:gd name="T10" fmla="*/ 1 w 2179"/>
                <a:gd name="T11" fmla="*/ 0 h 850"/>
                <a:gd name="T12" fmla="*/ 1 w 2179"/>
                <a:gd name="T13" fmla="*/ 0 h 850"/>
                <a:gd name="T14" fmla="*/ 1 w 2179"/>
                <a:gd name="T15" fmla="*/ 0 h 850"/>
                <a:gd name="T16" fmla="*/ 0 60000 65536"/>
                <a:gd name="T17" fmla="*/ 0 60000 65536"/>
                <a:gd name="T18" fmla="*/ 0 60000 65536"/>
                <a:gd name="T19" fmla="*/ 0 60000 65536"/>
                <a:gd name="T20" fmla="*/ 0 60000 65536"/>
                <a:gd name="T21" fmla="*/ 0 60000 65536"/>
                <a:gd name="T22" fmla="*/ 0 60000 65536"/>
                <a:gd name="T23" fmla="*/ 0 60000 65536"/>
                <a:gd name="T24" fmla="*/ 0 w 2179"/>
                <a:gd name="T25" fmla="*/ 0 h 850"/>
                <a:gd name="T26" fmla="*/ 2179 w 2179"/>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9" h="850">
                  <a:moveTo>
                    <a:pt x="64" y="0"/>
                  </a:moveTo>
                  <a:lnTo>
                    <a:pt x="2179" y="641"/>
                  </a:lnTo>
                  <a:lnTo>
                    <a:pt x="2167" y="850"/>
                  </a:lnTo>
                  <a:lnTo>
                    <a:pt x="53" y="403"/>
                  </a:lnTo>
                  <a:lnTo>
                    <a:pt x="0" y="205"/>
                  </a:lnTo>
                  <a:lnTo>
                    <a:pt x="64" y="0"/>
                  </a:lnTo>
                  <a:close/>
                </a:path>
              </a:pathLst>
            </a:custGeom>
            <a:solidFill>
              <a:srgbClr val="66ABD4"/>
            </a:solidFill>
            <a:ln w="9525">
              <a:noFill/>
              <a:round/>
              <a:headEnd/>
              <a:tailEnd/>
            </a:ln>
          </p:spPr>
          <p:txBody>
            <a:bodyPr/>
            <a:lstStyle/>
            <a:p>
              <a:endParaRPr lang="id-ID"/>
            </a:p>
          </p:txBody>
        </p:sp>
        <p:sp>
          <p:nvSpPr>
            <p:cNvPr id="23574" name="Freeform 21"/>
            <p:cNvSpPr>
              <a:spLocks/>
            </p:cNvSpPr>
            <p:nvPr/>
          </p:nvSpPr>
          <p:spPr bwMode="auto">
            <a:xfrm>
              <a:off x="1485" y="3087"/>
              <a:ext cx="1102" cy="274"/>
            </a:xfrm>
            <a:custGeom>
              <a:avLst/>
              <a:gdLst>
                <a:gd name="T0" fmla="*/ 34 w 2204"/>
                <a:gd name="T1" fmla="*/ 6 h 547"/>
                <a:gd name="T2" fmla="*/ 1 w 2204"/>
                <a:gd name="T3" fmla="*/ 0 h 547"/>
                <a:gd name="T4" fmla="*/ 1 w 2204"/>
                <a:gd name="T5" fmla="*/ 3 h 547"/>
                <a:gd name="T6" fmla="*/ 0 w 2204"/>
                <a:gd name="T7" fmla="*/ 6 h 547"/>
                <a:gd name="T8" fmla="*/ 1 w 2204"/>
                <a:gd name="T9" fmla="*/ 7 h 547"/>
                <a:gd name="T10" fmla="*/ 34 w 2204"/>
                <a:gd name="T11" fmla="*/ 9 h 547"/>
                <a:gd name="T12" fmla="*/ 34 w 2204"/>
                <a:gd name="T13" fmla="*/ 6 h 547"/>
                <a:gd name="T14" fmla="*/ 34 w 2204"/>
                <a:gd name="T15" fmla="*/ 6 h 547"/>
                <a:gd name="T16" fmla="*/ 34 w 2204"/>
                <a:gd name="T17" fmla="*/ 6 h 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4"/>
                <a:gd name="T28" fmla="*/ 0 h 547"/>
                <a:gd name="T29" fmla="*/ 2204 w 2204"/>
                <a:gd name="T30" fmla="*/ 547 h 5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4" h="547">
                  <a:moveTo>
                    <a:pt x="2204" y="359"/>
                  </a:moveTo>
                  <a:lnTo>
                    <a:pt x="46" y="0"/>
                  </a:lnTo>
                  <a:lnTo>
                    <a:pt x="75" y="184"/>
                  </a:lnTo>
                  <a:lnTo>
                    <a:pt x="0" y="330"/>
                  </a:lnTo>
                  <a:lnTo>
                    <a:pt x="75" y="443"/>
                  </a:lnTo>
                  <a:lnTo>
                    <a:pt x="2187" y="547"/>
                  </a:lnTo>
                  <a:lnTo>
                    <a:pt x="2204" y="359"/>
                  </a:lnTo>
                  <a:close/>
                </a:path>
              </a:pathLst>
            </a:custGeom>
            <a:solidFill>
              <a:srgbClr val="66ABD4"/>
            </a:solidFill>
            <a:ln w="9525">
              <a:noFill/>
              <a:round/>
              <a:headEnd/>
              <a:tailEnd/>
            </a:ln>
          </p:spPr>
          <p:txBody>
            <a:bodyPr/>
            <a:lstStyle/>
            <a:p>
              <a:endParaRPr lang="id-ID"/>
            </a:p>
          </p:txBody>
        </p:sp>
        <p:sp>
          <p:nvSpPr>
            <p:cNvPr id="23575" name="Freeform 22"/>
            <p:cNvSpPr>
              <a:spLocks/>
            </p:cNvSpPr>
            <p:nvPr/>
          </p:nvSpPr>
          <p:spPr bwMode="auto">
            <a:xfrm>
              <a:off x="1492" y="2767"/>
              <a:ext cx="780" cy="290"/>
            </a:xfrm>
            <a:custGeom>
              <a:avLst/>
              <a:gdLst>
                <a:gd name="T0" fmla="*/ 1 w 1559"/>
                <a:gd name="T1" fmla="*/ 0 h 580"/>
                <a:gd name="T2" fmla="*/ 0 w 1559"/>
                <a:gd name="T3" fmla="*/ 1 h 580"/>
                <a:gd name="T4" fmla="*/ 1 w 1559"/>
                <a:gd name="T5" fmla="*/ 5 h 580"/>
                <a:gd name="T6" fmla="*/ 22 w 1559"/>
                <a:gd name="T7" fmla="*/ 9 h 580"/>
                <a:gd name="T8" fmla="*/ 20 w 1559"/>
                <a:gd name="T9" fmla="*/ 6 h 580"/>
                <a:gd name="T10" fmla="*/ 25 w 1559"/>
                <a:gd name="T11" fmla="*/ 6 h 580"/>
                <a:gd name="T12" fmla="*/ 1 w 1559"/>
                <a:gd name="T13" fmla="*/ 0 h 580"/>
                <a:gd name="T14" fmla="*/ 1 w 1559"/>
                <a:gd name="T15" fmla="*/ 0 h 580"/>
                <a:gd name="T16" fmla="*/ 1 w 1559"/>
                <a:gd name="T17" fmla="*/ 0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9"/>
                <a:gd name="T28" fmla="*/ 0 h 580"/>
                <a:gd name="T29" fmla="*/ 1559 w 1559"/>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9" h="580">
                  <a:moveTo>
                    <a:pt x="62" y="0"/>
                  </a:moveTo>
                  <a:lnTo>
                    <a:pt x="0" y="120"/>
                  </a:lnTo>
                  <a:lnTo>
                    <a:pt x="62" y="331"/>
                  </a:lnTo>
                  <a:lnTo>
                    <a:pt x="1354" y="580"/>
                  </a:lnTo>
                  <a:lnTo>
                    <a:pt x="1279" y="416"/>
                  </a:lnTo>
                  <a:lnTo>
                    <a:pt x="1559" y="426"/>
                  </a:lnTo>
                  <a:lnTo>
                    <a:pt x="62" y="0"/>
                  </a:lnTo>
                  <a:close/>
                </a:path>
              </a:pathLst>
            </a:custGeom>
            <a:solidFill>
              <a:srgbClr val="B2FAFF"/>
            </a:solidFill>
            <a:ln w="9525">
              <a:noFill/>
              <a:round/>
              <a:headEnd/>
              <a:tailEnd/>
            </a:ln>
          </p:spPr>
          <p:txBody>
            <a:bodyPr/>
            <a:lstStyle/>
            <a:p>
              <a:endParaRPr lang="id-ID"/>
            </a:p>
          </p:txBody>
        </p:sp>
        <p:sp>
          <p:nvSpPr>
            <p:cNvPr id="23576" name="Freeform 23"/>
            <p:cNvSpPr>
              <a:spLocks/>
            </p:cNvSpPr>
            <p:nvPr/>
          </p:nvSpPr>
          <p:spPr bwMode="auto">
            <a:xfrm>
              <a:off x="1479" y="3130"/>
              <a:ext cx="907" cy="198"/>
            </a:xfrm>
            <a:custGeom>
              <a:avLst/>
              <a:gdLst>
                <a:gd name="T0" fmla="*/ 2 w 1814"/>
                <a:gd name="T1" fmla="*/ 1 h 396"/>
                <a:gd name="T2" fmla="*/ 27 w 1814"/>
                <a:gd name="T3" fmla="*/ 5 h 396"/>
                <a:gd name="T4" fmla="*/ 28 w 1814"/>
                <a:gd name="T5" fmla="*/ 6 h 396"/>
                <a:gd name="T6" fmla="*/ 2 w 1814"/>
                <a:gd name="T7" fmla="*/ 6 h 396"/>
                <a:gd name="T8" fmla="*/ 0 w 1814"/>
                <a:gd name="T9" fmla="*/ 5 h 396"/>
                <a:gd name="T10" fmla="*/ 1 w 1814"/>
                <a:gd name="T11" fmla="*/ 0 h 396"/>
                <a:gd name="T12" fmla="*/ 2 w 1814"/>
                <a:gd name="T13" fmla="*/ 1 h 396"/>
                <a:gd name="T14" fmla="*/ 2 w 1814"/>
                <a:gd name="T15" fmla="*/ 1 h 396"/>
                <a:gd name="T16" fmla="*/ 2 w 1814"/>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4"/>
                <a:gd name="T28" fmla="*/ 0 h 396"/>
                <a:gd name="T29" fmla="*/ 1814 w 1814"/>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4" h="396">
                  <a:moveTo>
                    <a:pt x="97" y="63"/>
                  </a:moveTo>
                  <a:lnTo>
                    <a:pt x="1679" y="261"/>
                  </a:lnTo>
                  <a:lnTo>
                    <a:pt x="1814" y="396"/>
                  </a:lnTo>
                  <a:lnTo>
                    <a:pt x="65" y="382"/>
                  </a:lnTo>
                  <a:lnTo>
                    <a:pt x="0" y="293"/>
                  </a:lnTo>
                  <a:lnTo>
                    <a:pt x="8" y="0"/>
                  </a:lnTo>
                  <a:lnTo>
                    <a:pt x="97" y="63"/>
                  </a:lnTo>
                  <a:close/>
                </a:path>
              </a:pathLst>
            </a:custGeom>
            <a:solidFill>
              <a:srgbClr val="B2FAFF"/>
            </a:solidFill>
            <a:ln w="9525">
              <a:noFill/>
              <a:round/>
              <a:headEnd/>
              <a:tailEnd/>
            </a:ln>
          </p:spPr>
          <p:txBody>
            <a:bodyPr/>
            <a:lstStyle/>
            <a:p>
              <a:endParaRPr lang="id-ID"/>
            </a:p>
          </p:txBody>
        </p:sp>
        <p:sp>
          <p:nvSpPr>
            <p:cNvPr id="23577" name="Freeform 24"/>
            <p:cNvSpPr>
              <a:spLocks/>
            </p:cNvSpPr>
            <p:nvPr/>
          </p:nvSpPr>
          <p:spPr bwMode="auto">
            <a:xfrm>
              <a:off x="3029" y="2886"/>
              <a:ext cx="612" cy="448"/>
            </a:xfrm>
            <a:custGeom>
              <a:avLst/>
              <a:gdLst>
                <a:gd name="T0" fmla="*/ 0 w 1225"/>
                <a:gd name="T1" fmla="*/ 0 h 897"/>
                <a:gd name="T2" fmla="*/ 0 w 1225"/>
                <a:gd name="T3" fmla="*/ 4 h 897"/>
                <a:gd name="T4" fmla="*/ 18 w 1225"/>
                <a:gd name="T5" fmla="*/ 14 h 897"/>
                <a:gd name="T6" fmla="*/ 19 w 1225"/>
                <a:gd name="T7" fmla="*/ 12 h 897"/>
                <a:gd name="T8" fmla="*/ 0 w 1225"/>
                <a:gd name="T9" fmla="*/ 0 h 897"/>
                <a:gd name="T10" fmla="*/ 0 w 1225"/>
                <a:gd name="T11" fmla="*/ 0 h 897"/>
                <a:gd name="T12" fmla="*/ 0 w 1225"/>
                <a:gd name="T13" fmla="*/ 0 h 897"/>
                <a:gd name="T14" fmla="*/ 0 60000 65536"/>
                <a:gd name="T15" fmla="*/ 0 60000 65536"/>
                <a:gd name="T16" fmla="*/ 0 60000 65536"/>
                <a:gd name="T17" fmla="*/ 0 60000 65536"/>
                <a:gd name="T18" fmla="*/ 0 60000 65536"/>
                <a:gd name="T19" fmla="*/ 0 60000 65536"/>
                <a:gd name="T20" fmla="*/ 0 60000 65536"/>
                <a:gd name="T21" fmla="*/ 0 w 1225"/>
                <a:gd name="T22" fmla="*/ 0 h 897"/>
                <a:gd name="T23" fmla="*/ 1225 w 1225"/>
                <a:gd name="T24" fmla="*/ 897 h 8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5" h="897">
                  <a:moveTo>
                    <a:pt x="0" y="0"/>
                  </a:moveTo>
                  <a:lnTo>
                    <a:pt x="2" y="281"/>
                  </a:lnTo>
                  <a:lnTo>
                    <a:pt x="1212" y="897"/>
                  </a:lnTo>
                  <a:lnTo>
                    <a:pt x="1225" y="787"/>
                  </a:lnTo>
                  <a:lnTo>
                    <a:pt x="0" y="0"/>
                  </a:lnTo>
                  <a:close/>
                </a:path>
              </a:pathLst>
            </a:custGeom>
            <a:solidFill>
              <a:srgbClr val="B2FAFF"/>
            </a:solidFill>
            <a:ln w="9525">
              <a:noFill/>
              <a:round/>
              <a:headEnd/>
              <a:tailEnd/>
            </a:ln>
          </p:spPr>
          <p:txBody>
            <a:bodyPr/>
            <a:lstStyle/>
            <a:p>
              <a:endParaRPr lang="id-ID"/>
            </a:p>
          </p:txBody>
        </p:sp>
        <p:sp>
          <p:nvSpPr>
            <p:cNvPr id="23578" name="Freeform 25"/>
            <p:cNvSpPr>
              <a:spLocks/>
            </p:cNvSpPr>
            <p:nvPr/>
          </p:nvSpPr>
          <p:spPr bwMode="auto">
            <a:xfrm>
              <a:off x="2426" y="2839"/>
              <a:ext cx="376" cy="159"/>
            </a:xfrm>
            <a:custGeom>
              <a:avLst/>
              <a:gdLst>
                <a:gd name="T0" fmla="*/ 0 w 751"/>
                <a:gd name="T1" fmla="*/ 4 h 317"/>
                <a:gd name="T2" fmla="*/ 12 w 751"/>
                <a:gd name="T3" fmla="*/ 0 h 317"/>
                <a:gd name="T4" fmla="*/ 12 w 751"/>
                <a:gd name="T5" fmla="*/ 3 h 317"/>
                <a:gd name="T6" fmla="*/ 4 w 751"/>
                <a:gd name="T7" fmla="*/ 5 h 317"/>
                <a:gd name="T8" fmla="*/ 0 w 751"/>
                <a:gd name="T9" fmla="*/ 4 h 317"/>
                <a:gd name="T10" fmla="*/ 0 w 751"/>
                <a:gd name="T11" fmla="*/ 4 h 317"/>
                <a:gd name="T12" fmla="*/ 0 w 751"/>
                <a:gd name="T13" fmla="*/ 4 h 317"/>
                <a:gd name="T14" fmla="*/ 0 60000 65536"/>
                <a:gd name="T15" fmla="*/ 0 60000 65536"/>
                <a:gd name="T16" fmla="*/ 0 60000 65536"/>
                <a:gd name="T17" fmla="*/ 0 60000 65536"/>
                <a:gd name="T18" fmla="*/ 0 60000 65536"/>
                <a:gd name="T19" fmla="*/ 0 60000 65536"/>
                <a:gd name="T20" fmla="*/ 0 60000 65536"/>
                <a:gd name="T21" fmla="*/ 0 w 751"/>
                <a:gd name="T22" fmla="*/ 0 h 317"/>
                <a:gd name="T23" fmla="*/ 751 w 751"/>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1" h="317">
                  <a:moveTo>
                    <a:pt x="0" y="235"/>
                  </a:moveTo>
                  <a:lnTo>
                    <a:pt x="738" y="0"/>
                  </a:lnTo>
                  <a:lnTo>
                    <a:pt x="751" y="192"/>
                  </a:lnTo>
                  <a:lnTo>
                    <a:pt x="234" y="317"/>
                  </a:lnTo>
                  <a:lnTo>
                    <a:pt x="0" y="235"/>
                  </a:lnTo>
                  <a:close/>
                </a:path>
              </a:pathLst>
            </a:custGeom>
            <a:solidFill>
              <a:srgbClr val="66ABD4"/>
            </a:solidFill>
            <a:ln w="9525">
              <a:noFill/>
              <a:round/>
              <a:headEnd/>
              <a:tailEnd/>
            </a:ln>
          </p:spPr>
          <p:txBody>
            <a:bodyPr/>
            <a:lstStyle/>
            <a:p>
              <a:endParaRPr lang="id-ID"/>
            </a:p>
          </p:txBody>
        </p:sp>
        <p:sp>
          <p:nvSpPr>
            <p:cNvPr id="23579" name="Freeform 26"/>
            <p:cNvSpPr>
              <a:spLocks/>
            </p:cNvSpPr>
            <p:nvPr/>
          </p:nvSpPr>
          <p:spPr bwMode="auto">
            <a:xfrm>
              <a:off x="1410" y="3276"/>
              <a:ext cx="1456" cy="421"/>
            </a:xfrm>
            <a:custGeom>
              <a:avLst/>
              <a:gdLst>
                <a:gd name="T0" fmla="*/ 6 w 2913"/>
                <a:gd name="T1" fmla="*/ 7 h 840"/>
                <a:gd name="T2" fmla="*/ 8 w 2913"/>
                <a:gd name="T3" fmla="*/ 5 h 840"/>
                <a:gd name="T4" fmla="*/ 13 w 2913"/>
                <a:gd name="T5" fmla="*/ 5 h 840"/>
                <a:gd name="T6" fmla="*/ 14 w 2913"/>
                <a:gd name="T7" fmla="*/ 4 h 840"/>
                <a:gd name="T8" fmla="*/ 16 w 2913"/>
                <a:gd name="T9" fmla="*/ 4 h 840"/>
                <a:gd name="T10" fmla="*/ 18 w 2913"/>
                <a:gd name="T11" fmla="*/ 6 h 840"/>
                <a:gd name="T12" fmla="*/ 20 w 2913"/>
                <a:gd name="T13" fmla="*/ 5 h 840"/>
                <a:gd name="T14" fmla="*/ 21 w 2913"/>
                <a:gd name="T15" fmla="*/ 4 h 840"/>
                <a:gd name="T16" fmla="*/ 25 w 2913"/>
                <a:gd name="T17" fmla="*/ 4 h 840"/>
                <a:gd name="T18" fmla="*/ 26 w 2913"/>
                <a:gd name="T19" fmla="*/ 5 h 840"/>
                <a:gd name="T20" fmla="*/ 28 w 2913"/>
                <a:gd name="T21" fmla="*/ 6 h 840"/>
                <a:gd name="T22" fmla="*/ 29 w 2913"/>
                <a:gd name="T23" fmla="*/ 5 h 840"/>
                <a:gd name="T24" fmla="*/ 32 w 2913"/>
                <a:gd name="T25" fmla="*/ 4 h 840"/>
                <a:gd name="T26" fmla="*/ 35 w 2913"/>
                <a:gd name="T27" fmla="*/ 5 h 840"/>
                <a:gd name="T28" fmla="*/ 35 w 2913"/>
                <a:gd name="T29" fmla="*/ 3 h 840"/>
                <a:gd name="T30" fmla="*/ 36 w 2913"/>
                <a:gd name="T31" fmla="*/ 1 h 840"/>
                <a:gd name="T32" fmla="*/ 38 w 2913"/>
                <a:gd name="T33" fmla="*/ 1 h 840"/>
                <a:gd name="T34" fmla="*/ 39 w 2913"/>
                <a:gd name="T35" fmla="*/ 2 h 840"/>
                <a:gd name="T36" fmla="*/ 41 w 2913"/>
                <a:gd name="T37" fmla="*/ 1 h 840"/>
                <a:gd name="T38" fmla="*/ 43 w 2913"/>
                <a:gd name="T39" fmla="*/ 0 h 840"/>
                <a:gd name="T40" fmla="*/ 45 w 2913"/>
                <a:gd name="T41" fmla="*/ 2 h 840"/>
                <a:gd name="T42" fmla="*/ 44 w 2913"/>
                <a:gd name="T43" fmla="*/ 5 h 840"/>
                <a:gd name="T44" fmla="*/ 26 w 2913"/>
                <a:gd name="T45" fmla="*/ 14 h 840"/>
                <a:gd name="T46" fmla="*/ 19 w 2913"/>
                <a:gd name="T47" fmla="*/ 13 h 840"/>
                <a:gd name="T48" fmla="*/ 17 w 2913"/>
                <a:gd name="T49" fmla="*/ 12 h 840"/>
                <a:gd name="T50" fmla="*/ 0 w 2913"/>
                <a:gd name="T51" fmla="*/ 13 h 840"/>
                <a:gd name="T52" fmla="*/ 0 w 2913"/>
                <a:gd name="T53" fmla="*/ 11 h 840"/>
                <a:gd name="T54" fmla="*/ 3 w 2913"/>
                <a:gd name="T55" fmla="*/ 10 h 840"/>
                <a:gd name="T56" fmla="*/ 6 w 2913"/>
                <a:gd name="T57" fmla="*/ 7 h 840"/>
                <a:gd name="T58" fmla="*/ 6 w 2913"/>
                <a:gd name="T59" fmla="*/ 7 h 840"/>
                <a:gd name="T60" fmla="*/ 6 w 2913"/>
                <a:gd name="T61" fmla="*/ 7 h 8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13"/>
                <a:gd name="T94" fmla="*/ 0 h 840"/>
                <a:gd name="T95" fmla="*/ 2913 w 2913"/>
                <a:gd name="T96" fmla="*/ 840 h 8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13" h="840">
                  <a:moveTo>
                    <a:pt x="420" y="401"/>
                  </a:moveTo>
                  <a:lnTo>
                    <a:pt x="565" y="293"/>
                  </a:lnTo>
                  <a:lnTo>
                    <a:pt x="833" y="279"/>
                  </a:lnTo>
                  <a:lnTo>
                    <a:pt x="903" y="198"/>
                  </a:lnTo>
                  <a:lnTo>
                    <a:pt x="1075" y="203"/>
                  </a:lnTo>
                  <a:lnTo>
                    <a:pt x="1208" y="331"/>
                  </a:lnTo>
                  <a:lnTo>
                    <a:pt x="1316" y="306"/>
                  </a:lnTo>
                  <a:lnTo>
                    <a:pt x="1405" y="255"/>
                  </a:lnTo>
                  <a:lnTo>
                    <a:pt x="1636" y="222"/>
                  </a:lnTo>
                  <a:lnTo>
                    <a:pt x="1693" y="274"/>
                  </a:lnTo>
                  <a:lnTo>
                    <a:pt x="1818" y="374"/>
                  </a:lnTo>
                  <a:lnTo>
                    <a:pt x="1890" y="287"/>
                  </a:lnTo>
                  <a:lnTo>
                    <a:pt x="2061" y="247"/>
                  </a:lnTo>
                  <a:lnTo>
                    <a:pt x="2259" y="298"/>
                  </a:lnTo>
                  <a:lnTo>
                    <a:pt x="2252" y="160"/>
                  </a:lnTo>
                  <a:lnTo>
                    <a:pt x="2322" y="44"/>
                  </a:lnTo>
                  <a:lnTo>
                    <a:pt x="2468" y="38"/>
                  </a:lnTo>
                  <a:lnTo>
                    <a:pt x="2544" y="114"/>
                  </a:lnTo>
                  <a:lnTo>
                    <a:pt x="2645" y="49"/>
                  </a:lnTo>
                  <a:lnTo>
                    <a:pt x="2755" y="0"/>
                  </a:lnTo>
                  <a:lnTo>
                    <a:pt x="2913" y="120"/>
                  </a:lnTo>
                  <a:lnTo>
                    <a:pt x="2862" y="306"/>
                  </a:lnTo>
                  <a:lnTo>
                    <a:pt x="1685" y="840"/>
                  </a:lnTo>
                  <a:lnTo>
                    <a:pt x="1221" y="796"/>
                  </a:lnTo>
                  <a:lnTo>
                    <a:pt x="1120" y="745"/>
                  </a:lnTo>
                  <a:lnTo>
                    <a:pt x="0" y="810"/>
                  </a:lnTo>
                  <a:lnTo>
                    <a:pt x="6" y="646"/>
                  </a:lnTo>
                  <a:lnTo>
                    <a:pt x="223" y="591"/>
                  </a:lnTo>
                  <a:lnTo>
                    <a:pt x="420" y="401"/>
                  </a:lnTo>
                  <a:close/>
                </a:path>
              </a:pathLst>
            </a:custGeom>
            <a:solidFill>
              <a:srgbClr val="66C2B2"/>
            </a:solidFill>
            <a:ln w="9525">
              <a:noFill/>
              <a:round/>
              <a:headEnd/>
              <a:tailEnd/>
            </a:ln>
          </p:spPr>
          <p:txBody>
            <a:bodyPr/>
            <a:lstStyle/>
            <a:p>
              <a:endParaRPr lang="id-ID"/>
            </a:p>
          </p:txBody>
        </p:sp>
        <p:sp>
          <p:nvSpPr>
            <p:cNvPr id="23580" name="Freeform 27"/>
            <p:cNvSpPr>
              <a:spLocks/>
            </p:cNvSpPr>
            <p:nvPr/>
          </p:nvSpPr>
          <p:spPr bwMode="auto">
            <a:xfrm>
              <a:off x="3705" y="3490"/>
              <a:ext cx="516" cy="77"/>
            </a:xfrm>
            <a:custGeom>
              <a:avLst/>
              <a:gdLst>
                <a:gd name="T0" fmla="*/ 0 w 1033"/>
                <a:gd name="T1" fmla="*/ 1 h 154"/>
                <a:gd name="T2" fmla="*/ 0 w 1033"/>
                <a:gd name="T3" fmla="*/ 1 h 154"/>
                <a:gd name="T4" fmla="*/ 6 w 1033"/>
                <a:gd name="T5" fmla="*/ 2 h 154"/>
                <a:gd name="T6" fmla="*/ 10 w 1033"/>
                <a:gd name="T7" fmla="*/ 1 h 154"/>
                <a:gd name="T8" fmla="*/ 14 w 1033"/>
                <a:gd name="T9" fmla="*/ 1 h 154"/>
                <a:gd name="T10" fmla="*/ 16 w 1033"/>
                <a:gd name="T11" fmla="*/ 1 h 154"/>
                <a:gd name="T12" fmla="*/ 11 w 1033"/>
                <a:gd name="T13" fmla="*/ 0 h 154"/>
                <a:gd name="T14" fmla="*/ 0 w 1033"/>
                <a:gd name="T15" fmla="*/ 1 h 154"/>
                <a:gd name="T16" fmla="*/ 0 w 1033"/>
                <a:gd name="T17" fmla="*/ 1 h 154"/>
                <a:gd name="T18" fmla="*/ 0 w 1033"/>
                <a:gd name="T19" fmla="*/ 1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3"/>
                <a:gd name="T31" fmla="*/ 0 h 154"/>
                <a:gd name="T32" fmla="*/ 1033 w 1033"/>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3" h="154">
                  <a:moveTo>
                    <a:pt x="0" y="17"/>
                  </a:moveTo>
                  <a:lnTo>
                    <a:pt x="57" y="112"/>
                  </a:lnTo>
                  <a:lnTo>
                    <a:pt x="388" y="154"/>
                  </a:lnTo>
                  <a:lnTo>
                    <a:pt x="695" y="81"/>
                  </a:lnTo>
                  <a:lnTo>
                    <a:pt x="923" y="89"/>
                  </a:lnTo>
                  <a:lnTo>
                    <a:pt x="1033" y="40"/>
                  </a:lnTo>
                  <a:lnTo>
                    <a:pt x="750" y="0"/>
                  </a:lnTo>
                  <a:lnTo>
                    <a:pt x="0" y="17"/>
                  </a:lnTo>
                  <a:close/>
                </a:path>
              </a:pathLst>
            </a:custGeom>
            <a:solidFill>
              <a:srgbClr val="CCCCFF"/>
            </a:solidFill>
            <a:ln w="9525">
              <a:noFill/>
              <a:round/>
              <a:headEnd/>
              <a:tailEnd/>
            </a:ln>
          </p:spPr>
          <p:txBody>
            <a:bodyPr/>
            <a:lstStyle/>
            <a:p>
              <a:endParaRPr lang="id-ID"/>
            </a:p>
          </p:txBody>
        </p:sp>
        <p:sp>
          <p:nvSpPr>
            <p:cNvPr id="23581" name="Freeform 28"/>
            <p:cNvSpPr>
              <a:spLocks/>
            </p:cNvSpPr>
            <p:nvPr/>
          </p:nvSpPr>
          <p:spPr bwMode="auto">
            <a:xfrm>
              <a:off x="1383" y="3503"/>
              <a:ext cx="1654" cy="696"/>
            </a:xfrm>
            <a:custGeom>
              <a:avLst/>
              <a:gdLst>
                <a:gd name="T0" fmla="*/ 0 w 3309"/>
                <a:gd name="T1" fmla="*/ 8 h 1394"/>
                <a:gd name="T2" fmla="*/ 14 w 3309"/>
                <a:gd name="T3" fmla="*/ 7 h 1394"/>
                <a:gd name="T4" fmla="*/ 14 w 3309"/>
                <a:gd name="T5" fmla="*/ 11 h 1394"/>
                <a:gd name="T6" fmla="*/ 28 w 3309"/>
                <a:gd name="T7" fmla="*/ 9 h 1394"/>
                <a:gd name="T8" fmla="*/ 32 w 3309"/>
                <a:gd name="T9" fmla="*/ 5 h 1394"/>
                <a:gd name="T10" fmla="*/ 43 w 3309"/>
                <a:gd name="T11" fmla="*/ 0 h 1394"/>
                <a:gd name="T12" fmla="*/ 37 w 3309"/>
                <a:gd name="T13" fmla="*/ 4 h 1394"/>
                <a:gd name="T14" fmla="*/ 36 w 3309"/>
                <a:gd name="T15" fmla="*/ 6 h 1394"/>
                <a:gd name="T16" fmla="*/ 38 w 3309"/>
                <a:gd name="T17" fmla="*/ 9 h 1394"/>
                <a:gd name="T18" fmla="*/ 43 w 3309"/>
                <a:gd name="T19" fmla="*/ 8 h 1394"/>
                <a:gd name="T20" fmla="*/ 47 w 3309"/>
                <a:gd name="T21" fmla="*/ 6 h 1394"/>
                <a:gd name="T22" fmla="*/ 51 w 3309"/>
                <a:gd name="T23" fmla="*/ 0 h 1394"/>
                <a:gd name="T24" fmla="*/ 48 w 3309"/>
                <a:gd name="T25" fmla="*/ 6 h 1394"/>
                <a:gd name="T26" fmla="*/ 46 w 3309"/>
                <a:gd name="T27" fmla="*/ 9 h 1394"/>
                <a:gd name="T28" fmla="*/ 43 w 3309"/>
                <a:gd name="T29" fmla="*/ 11 h 1394"/>
                <a:gd name="T30" fmla="*/ 27 w 3309"/>
                <a:gd name="T31" fmla="*/ 16 h 1394"/>
                <a:gd name="T32" fmla="*/ 9 w 3309"/>
                <a:gd name="T33" fmla="*/ 21 h 1394"/>
                <a:gd name="T34" fmla="*/ 2 w 3309"/>
                <a:gd name="T35" fmla="*/ 18 h 1394"/>
                <a:gd name="T36" fmla="*/ 4 w 3309"/>
                <a:gd name="T37" fmla="*/ 14 h 1394"/>
                <a:gd name="T38" fmla="*/ 0 w 3309"/>
                <a:gd name="T39" fmla="*/ 10 h 1394"/>
                <a:gd name="T40" fmla="*/ 0 w 3309"/>
                <a:gd name="T41" fmla="*/ 8 h 1394"/>
                <a:gd name="T42" fmla="*/ 0 w 3309"/>
                <a:gd name="T43" fmla="*/ 8 h 1394"/>
                <a:gd name="T44" fmla="*/ 0 w 3309"/>
                <a:gd name="T45" fmla="*/ 8 h 13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9"/>
                <a:gd name="T70" fmla="*/ 0 h 1394"/>
                <a:gd name="T71" fmla="*/ 3309 w 3309"/>
                <a:gd name="T72" fmla="*/ 1394 h 13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9" h="1394">
                  <a:moveTo>
                    <a:pt x="0" y="540"/>
                  </a:moveTo>
                  <a:lnTo>
                    <a:pt x="924" y="479"/>
                  </a:lnTo>
                  <a:lnTo>
                    <a:pt x="956" y="711"/>
                  </a:lnTo>
                  <a:lnTo>
                    <a:pt x="1839" y="590"/>
                  </a:lnTo>
                  <a:lnTo>
                    <a:pt x="2103" y="369"/>
                  </a:lnTo>
                  <a:lnTo>
                    <a:pt x="2776" y="0"/>
                  </a:lnTo>
                  <a:lnTo>
                    <a:pt x="2430" y="274"/>
                  </a:lnTo>
                  <a:lnTo>
                    <a:pt x="2318" y="403"/>
                  </a:lnTo>
                  <a:lnTo>
                    <a:pt x="2462" y="605"/>
                  </a:lnTo>
                  <a:lnTo>
                    <a:pt x="2801" y="533"/>
                  </a:lnTo>
                  <a:lnTo>
                    <a:pt x="3044" y="386"/>
                  </a:lnTo>
                  <a:lnTo>
                    <a:pt x="3309" y="50"/>
                  </a:lnTo>
                  <a:lnTo>
                    <a:pt x="3094" y="447"/>
                  </a:lnTo>
                  <a:lnTo>
                    <a:pt x="2951" y="601"/>
                  </a:lnTo>
                  <a:lnTo>
                    <a:pt x="2761" y="766"/>
                  </a:lnTo>
                  <a:lnTo>
                    <a:pt x="1784" y="1042"/>
                  </a:lnTo>
                  <a:lnTo>
                    <a:pt x="582" y="1394"/>
                  </a:lnTo>
                  <a:lnTo>
                    <a:pt x="171" y="1169"/>
                  </a:lnTo>
                  <a:lnTo>
                    <a:pt x="302" y="916"/>
                  </a:lnTo>
                  <a:lnTo>
                    <a:pt x="38" y="688"/>
                  </a:lnTo>
                  <a:lnTo>
                    <a:pt x="0" y="540"/>
                  </a:lnTo>
                  <a:close/>
                </a:path>
              </a:pathLst>
            </a:custGeom>
            <a:solidFill>
              <a:srgbClr val="7A7AAD"/>
            </a:solidFill>
            <a:ln w="9525">
              <a:noFill/>
              <a:round/>
              <a:headEnd/>
              <a:tailEnd/>
            </a:ln>
          </p:spPr>
          <p:txBody>
            <a:bodyPr/>
            <a:lstStyle/>
            <a:p>
              <a:endParaRPr lang="id-ID"/>
            </a:p>
          </p:txBody>
        </p:sp>
        <p:sp>
          <p:nvSpPr>
            <p:cNvPr id="23582" name="Freeform 29"/>
            <p:cNvSpPr>
              <a:spLocks/>
            </p:cNvSpPr>
            <p:nvPr/>
          </p:nvSpPr>
          <p:spPr bwMode="auto">
            <a:xfrm>
              <a:off x="3389" y="2444"/>
              <a:ext cx="73" cy="666"/>
            </a:xfrm>
            <a:custGeom>
              <a:avLst/>
              <a:gdLst>
                <a:gd name="T0" fmla="*/ 1 w 147"/>
                <a:gd name="T1" fmla="*/ 1 h 1332"/>
                <a:gd name="T2" fmla="*/ 0 w 147"/>
                <a:gd name="T3" fmla="*/ 0 h 1332"/>
                <a:gd name="T4" fmla="*/ 0 w 147"/>
                <a:gd name="T5" fmla="*/ 1 h 1332"/>
                <a:gd name="T6" fmla="*/ 0 w 147"/>
                <a:gd name="T7" fmla="*/ 20 h 1332"/>
                <a:gd name="T8" fmla="*/ 2 w 147"/>
                <a:gd name="T9" fmla="*/ 21 h 1332"/>
                <a:gd name="T10" fmla="*/ 1 w 147"/>
                <a:gd name="T11" fmla="*/ 3 h 1332"/>
                <a:gd name="T12" fmla="*/ 1 w 147"/>
                <a:gd name="T13" fmla="*/ 1 h 1332"/>
                <a:gd name="T14" fmla="*/ 1 w 147"/>
                <a:gd name="T15" fmla="*/ 1 h 1332"/>
                <a:gd name="T16" fmla="*/ 1 w 147"/>
                <a:gd name="T17" fmla="*/ 1 h 1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332"/>
                <a:gd name="T29" fmla="*/ 147 w 147"/>
                <a:gd name="T30" fmla="*/ 1332 h 1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332">
                  <a:moveTo>
                    <a:pt x="76" y="28"/>
                  </a:moveTo>
                  <a:lnTo>
                    <a:pt x="27" y="0"/>
                  </a:lnTo>
                  <a:lnTo>
                    <a:pt x="0" y="53"/>
                  </a:lnTo>
                  <a:lnTo>
                    <a:pt x="19" y="1228"/>
                  </a:lnTo>
                  <a:lnTo>
                    <a:pt x="147" y="1332"/>
                  </a:lnTo>
                  <a:lnTo>
                    <a:pt x="101" y="175"/>
                  </a:lnTo>
                  <a:lnTo>
                    <a:pt x="76" y="28"/>
                  </a:lnTo>
                  <a:close/>
                </a:path>
              </a:pathLst>
            </a:custGeom>
            <a:solidFill>
              <a:srgbClr val="A38C8C"/>
            </a:solidFill>
            <a:ln w="9525">
              <a:noFill/>
              <a:round/>
              <a:headEnd/>
              <a:tailEnd/>
            </a:ln>
          </p:spPr>
          <p:txBody>
            <a:bodyPr/>
            <a:lstStyle/>
            <a:p>
              <a:endParaRPr lang="id-ID"/>
            </a:p>
          </p:txBody>
        </p:sp>
        <p:sp>
          <p:nvSpPr>
            <p:cNvPr id="23583" name="Freeform 30"/>
            <p:cNvSpPr>
              <a:spLocks/>
            </p:cNvSpPr>
            <p:nvPr/>
          </p:nvSpPr>
          <p:spPr bwMode="auto">
            <a:xfrm>
              <a:off x="3488" y="2531"/>
              <a:ext cx="94" cy="660"/>
            </a:xfrm>
            <a:custGeom>
              <a:avLst/>
              <a:gdLst>
                <a:gd name="T0" fmla="*/ 1 w 188"/>
                <a:gd name="T1" fmla="*/ 1 h 1319"/>
                <a:gd name="T2" fmla="*/ 1 w 188"/>
                <a:gd name="T3" fmla="*/ 0 h 1319"/>
                <a:gd name="T4" fmla="*/ 0 w 188"/>
                <a:gd name="T5" fmla="*/ 1 h 1319"/>
                <a:gd name="T6" fmla="*/ 1 w 188"/>
                <a:gd name="T7" fmla="*/ 19 h 1319"/>
                <a:gd name="T8" fmla="*/ 3 w 188"/>
                <a:gd name="T9" fmla="*/ 21 h 1319"/>
                <a:gd name="T10" fmla="*/ 1 w 188"/>
                <a:gd name="T11" fmla="*/ 1 h 1319"/>
                <a:gd name="T12" fmla="*/ 1 w 188"/>
                <a:gd name="T13" fmla="*/ 1 h 1319"/>
                <a:gd name="T14" fmla="*/ 1 w 188"/>
                <a:gd name="T15" fmla="*/ 1 h 1319"/>
                <a:gd name="T16" fmla="*/ 0 60000 65536"/>
                <a:gd name="T17" fmla="*/ 0 60000 65536"/>
                <a:gd name="T18" fmla="*/ 0 60000 65536"/>
                <a:gd name="T19" fmla="*/ 0 60000 65536"/>
                <a:gd name="T20" fmla="*/ 0 60000 65536"/>
                <a:gd name="T21" fmla="*/ 0 60000 65536"/>
                <a:gd name="T22" fmla="*/ 0 60000 65536"/>
                <a:gd name="T23" fmla="*/ 0 60000 65536"/>
                <a:gd name="T24" fmla="*/ 0 w 188"/>
                <a:gd name="T25" fmla="*/ 0 h 1319"/>
                <a:gd name="T26" fmla="*/ 188 w 188"/>
                <a:gd name="T27" fmla="*/ 1319 h 1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 h="1319">
                  <a:moveTo>
                    <a:pt x="80" y="23"/>
                  </a:moveTo>
                  <a:lnTo>
                    <a:pt x="46" y="0"/>
                  </a:lnTo>
                  <a:lnTo>
                    <a:pt x="0" y="23"/>
                  </a:lnTo>
                  <a:lnTo>
                    <a:pt x="53" y="1207"/>
                  </a:lnTo>
                  <a:lnTo>
                    <a:pt x="188" y="1319"/>
                  </a:lnTo>
                  <a:lnTo>
                    <a:pt x="80" y="23"/>
                  </a:lnTo>
                  <a:close/>
                </a:path>
              </a:pathLst>
            </a:custGeom>
            <a:solidFill>
              <a:srgbClr val="A38C8C"/>
            </a:solidFill>
            <a:ln w="9525">
              <a:noFill/>
              <a:round/>
              <a:headEnd/>
              <a:tailEnd/>
            </a:ln>
          </p:spPr>
          <p:txBody>
            <a:bodyPr/>
            <a:lstStyle/>
            <a:p>
              <a:endParaRPr lang="id-ID"/>
            </a:p>
          </p:txBody>
        </p:sp>
        <p:sp>
          <p:nvSpPr>
            <p:cNvPr id="23584" name="Freeform 31"/>
            <p:cNvSpPr>
              <a:spLocks/>
            </p:cNvSpPr>
            <p:nvPr/>
          </p:nvSpPr>
          <p:spPr bwMode="auto">
            <a:xfrm>
              <a:off x="2955" y="3448"/>
              <a:ext cx="768" cy="383"/>
            </a:xfrm>
            <a:custGeom>
              <a:avLst/>
              <a:gdLst>
                <a:gd name="T0" fmla="*/ 4 w 1537"/>
                <a:gd name="T1" fmla="*/ 7 h 766"/>
                <a:gd name="T2" fmla="*/ 10 w 1537"/>
                <a:gd name="T3" fmla="*/ 0 h 766"/>
                <a:gd name="T4" fmla="*/ 19 w 1537"/>
                <a:gd name="T5" fmla="*/ 0 h 766"/>
                <a:gd name="T6" fmla="*/ 23 w 1537"/>
                <a:gd name="T7" fmla="*/ 1 h 766"/>
                <a:gd name="T8" fmla="*/ 24 w 1537"/>
                <a:gd name="T9" fmla="*/ 3 h 766"/>
                <a:gd name="T10" fmla="*/ 14 w 1537"/>
                <a:gd name="T11" fmla="*/ 6 h 766"/>
                <a:gd name="T12" fmla="*/ 0 w 1537"/>
                <a:gd name="T13" fmla="*/ 12 h 766"/>
                <a:gd name="T14" fmla="*/ 3 w 1537"/>
                <a:gd name="T15" fmla="*/ 6 h 766"/>
                <a:gd name="T16" fmla="*/ 4 w 1537"/>
                <a:gd name="T17" fmla="*/ 3 h 766"/>
                <a:gd name="T18" fmla="*/ 8 w 1537"/>
                <a:gd name="T19" fmla="*/ 1 h 766"/>
                <a:gd name="T20" fmla="*/ 4 w 1537"/>
                <a:gd name="T21" fmla="*/ 7 h 766"/>
                <a:gd name="T22" fmla="*/ 4 w 1537"/>
                <a:gd name="T23" fmla="*/ 7 h 766"/>
                <a:gd name="T24" fmla="*/ 4 w 1537"/>
                <a:gd name="T25" fmla="*/ 7 h 7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7"/>
                <a:gd name="T40" fmla="*/ 0 h 766"/>
                <a:gd name="T41" fmla="*/ 1537 w 1537"/>
                <a:gd name="T42" fmla="*/ 766 h 7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7" h="766">
                  <a:moveTo>
                    <a:pt x="264" y="490"/>
                  </a:moveTo>
                  <a:lnTo>
                    <a:pt x="694" y="0"/>
                  </a:lnTo>
                  <a:lnTo>
                    <a:pt x="1272" y="0"/>
                  </a:lnTo>
                  <a:lnTo>
                    <a:pt x="1476" y="127"/>
                  </a:lnTo>
                  <a:lnTo>
                    <a:pt x="1537" y="243"/>
                  </a:lnTo>
                  <a:lnTo>
                    <a:pt x="926" y="397"/>
                  </a:lnTo>
                  <a:lnTo>
                    <a:pt x="0" y="766"/>
                  </a:lnTo>
                  <a:lnTo>
                    <a:pt x="209" y="348"/>
                  </a:lnTo>
                  <a:lnTo>
                    <a:pt x="270" y="247"/>
                  </a:lnTo>
                  <a:lnTo>
                    <a:pt x="534" y="72"/>
                  </a:lnTo>
                  <a:lnTo>
                    <a:pt x="264" y="490"/>
                  </a:lnTo>
                  <a:close/>
                </a:path>
              </a:pathLst>
            </a:custGeom>
            <a:solidFill>
              <a:srgbClr val="A38C8C"/>
            </a:solidFill>
            <a:ln w="9525">
              <a:noFill/>
              <a:round/>
              <a:headEnd/>
              <a:tailEnd/>
            </a:ln>
          </p:spPr>
          <p:txBody>
            <a:bodyPr/>
            <a:lstStyle/>
            <a:p>
              <a:endParaRPr lang="id-ID"/>
            </a:p>
          </p:txBody>
        </p:sp>
        <p:sp>
          <p:nvSpPr>
            <p:cNvPr id="23585" name="Freeform 32"/>
            <p:cNvSpPr>
              <a:spLocks/>
            </p:cNvSpPr>
            <p:nvPr/>
          </p:nvSpPr>
          <p:spPr bwMode="auto">
            <a:xfrm>
              <a:off x="3169" y="3188"/>
              <a:ext cx="400" cy="144"/>
            </a:xfrm>
            <a:custGeom>
              <a:avLst/>
              <a:gdLst>
                <a:gd name="T0" fmla="*/ 0 w 799"/>
                <a:gd name="T1" fmla="*/ 2 h 287"/>
                <a:gd name="T2" fmla="*/ 7 w 799"/>
                <a:gd name="T3" fmla="*/ 2 h 287"/>
                <a:gd name="T4" fmla="*/ 13 w 799"/>
                <a:gd name="T5" fmla="*/ 5 h 287"/>
                <a:gd name="T6" fmla="*/ 13 w 799"/>
                <a:gd name="T7" fmla="*/ 4 h 287"/>
                <a:gd name="T8" fmla="*/ 6 w 799"/>
                <a:gd name="T9" fmla="*/ 0 h 287"/>
                <a:gd name="T10" fmla="*/ 0 w 799"/>
                <a:gd name="T11" fmla="*/ 1 h 287"/>
                <a:gd name="T12" fmla="*/ 0 w 799"/>
                <a:gd name="T13" fmla="*/ 2 h 287"/>
                <a:gd name="T14" fmla="*/ 0 w 799"/>
                <a:gd name="T15" fmla="*/ 2 h 287"/>
                <a:gd name="T16" fmla="*/ 0 w 799"/>
                <a:gd name="T17" fmla="*/ 2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287"/>
                <a:gd name="T29" fmla="*/ 799 w 799"/>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287">
                  <a:moveTo>
                    <a:pt x="0" y="128"/>
                  </a:moveTo>
                  <a:lnTo>
                    <a:pt x="395" y="78"/>
                  </a:lnTo>
                  <a:lnTo>
                    <a:pt x="770" y="287"/>
                  </a:lnTo>
                  <a:lnTo>
                    <a:pt x="799" y="249"/>
                  </a:lnTo>
                  <a:lnTo>
                    <a:pt x="369" y="0"/>
                  </a:lnTo>
                  <a:lnTo>
                    <a:pt x="0" y="46"/>
                  </a:lnTo>
                  <a:lnTo>
                    <a:pt x="0" y="128"/>
                  </a:lnTo>
                  <a:close/>
                </a:path>
              </a:pathLst>
            </a:custGeom>
            <a:solidFill>
              <a:srgbClr val="A3A3D6"/>
            </a:solidFill>
            <a:ln w="9525">
              <a:noFill/>
              <a:round/>
              <a:headEnd/>
              <a:tailEnd/>
            </a:ln>
          </p:spPr>
          <p:txBody>
            <a:bodyPr/>
            <a:lstStyle/>
            <a:p>
              <a:endParaRPr lang="id-ID"/>
            </a:p>
          </p:txBody>
        </p:sp>
        <p:sp>
          <p:nvSpPr>
            <p:cNvPr id="23586" name="Freeform 33"/>
            <p:cNvSpPr>
              <a:spLocks/>
            </p:cNvSpPr>
            <p:nvPr/>
          </p:nvSpPr>
          <p:spPr bwMode="auto">
            <a:xfrm>
              <a:off x="3030" y="2908"/>
              <a:ext cx="602" cy="383"/>
            </a:xfrm>
            <a:custGeom>
              <a:avLst/>
              <a:gdLst>
                <a:gd name="T0" fmla="*/ 0 w 1204"/>
                <a:gd name="T1" fmla="*/ 1 h 766"/>
                <a:gd name="T2" fmla="*/ 1 w 1204"/>
                <a:gd name="T3" fmla="*/ 3 h 766"/>
                <a:gd name="T4" fmla="*/ 1 w 1204"/>
                <a:gd name="T5" fmla="*/ 3 h 766"/>
                <a:gd name="T6" fmla="*/ 1 w 1204"/>
                <a:gd name="T7" fmla="*/ 3 h 766"/>
                <a:gd name="T8" fmla="*/ 3 w 1204"/>
                <a:gd name="T9" fmla="*/ 3 h 766"/>
                <a:gd name="T10" fmla="*/ 3 w 1204"/>
                <a:gd name="T11" fmla="*/ 5 h 766"/>
                <a:gd name="T12" fmla="*/ 5 w 1204"/>
                <a:gd name="T13" fmla="*/ 5 h 766"/>
                <a:gd name="T14" fmla="*/ 6 w 1204"/>
                <a:gd name="T15" fmla="*/ 3 h 766"/>
                <a:gd name="T16" fmla="*/ 6 w 1204"/>
                <a:gd name="T17" fmla="*/ 6 h 766"/>
                <a:gd name="T18" fmla="*/ 7 w 1204"/>
                <a:gd name="T19" fmla="*/ 6 h 766"/>
                <a:gd name="T20" fmla="*/ 10 w 1204"/>
                <a:gd name="T21" fmla="*/ 6 h 766"/>
                <a:gd name="T22" fmla="*/ 9 w 1204"/>
                <a:gd name="T23" fmla="*/ 7 h 766"/>
                <a:gd name="T24" fmla="*/ 13 w 1204"/>
                <a:gd name="T25" fmla="*/ 9 h 766"/>
                <a:gd name="T26" fmla="*/ 13 w 1204"/>
                <a:gd name="T27" fmla="*/ 10 h 766"/>
                <a:gd name="T28" fmla="*/ 14 w 1204"/>
                <a:gd name="T29" fmla="*/ 11 h 766"/>
                <a:gd name="T30" fmla="*/ 15 w 1204"/>
                <a:gd name="T31" fmla="*/ 11 h 766"/>
                <a:gd name="T32" fmla="*/ 15 w 1204"/>
                <a:gd name="T33" fmla="*/ 12 h 766"/>
                <a:gd name="T34" fmla="*/ 18 w 1204"/>
                <a:gd name="T35" fmla="*/ 12 h 766"/>
                <a:gd name="T36" fmla="*/ 18 w 1204"/>
                <a:gd name="T37" fmla="*/ 12 h 766"/>
                <a:gd name="T38" fmla="*/ 19 w 1204"/>
                <a:gd name="T39" fmla="*/ 12 h 766"/>
                <a:gd name="T40" fmla="*/ 1 w 1204"/>
                <a:gd name="T41" fmla="*/ 0 h 766"/>
                <a:gd name="T42" fmla="*/ 0 w 1204"/>
                <a:gd name="T43" fmla="*/ 1 h 766"/>
                <a:gd name="T44" fmla="*/ 0 w 1204"/>
                <a:gd name="T45" fmla="*/ 1 h 766"/>
                <a:gd name="T46" fmla="*/ 0 w 1204"/>
                <a:gd name="T47" fmla="*/ 1 h 7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4"/>
                <a:gd name="T73" fmla="*/ 0 h 766"/>
                <a:gd name="T74" fmla="*/ 1204 w 1204"/>
                <a:gd name="T75" fmla="*/ 766 h 7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4" h="766">
                  <a:moveTo>
                    <a:pt x="0" y="46"/>
                  </a:moveTo>
                  <a:lnTo>
                    <a:pt x="4" y="225"/>
                  </a:lnTo>
                  <a:lnTo>
                    <a:pt x="113" y="206"/>
                  </a:lnTo>
                  <a:lnTo>
                    <a:pt x="105" y="156"/>
                  </a:lnTo>
                  <a:lnTo>
                    <a:pt x="204" y="141"/>
                  </a:lnTo>
                  <a:lnTo>
                    <a:pt x="204" y="259"/>
                  </a:lnTo>
                  <a:lnTo>
                    <a:pt x="303" y="316"/>
                  </a:lnTo>
                  <a:lnTo>
                    <a:pt x="398" y="248"/>
                  </a:lnTo>
                  <a:lnTo>
                    <a:pt x="390" y="373"/>
                  </a:lnTo>
                  <a:lnTo>
                    <a:pt x="455" y="407"/>
                  </a:lnTo>
                  <a:lnTo>
                    <a:pt x="647" y="434"/>
                  </a:lnTo>
                  <a:lnTo>
                    <a:pt x="607" y="472"/>
                  </a:lnTo>
                  <a:lnTo>
                    <a:pt x="848" y="571"/>
                  </a:lnTo>
                  <a:lnTo>
                    <a:pt x="856" y="611"/>
                  </a:lnTo>
                  <a:lnTo>
                    <a:pt x="940" y="652"/>
                  </a:lnTo>
                  <a:lnTo>
                    <a:pt x="1014" y="656"/>
                  </a:lnTo>
                  <a:lnTo>
                    <a:pt x="1020" y="736"/>
                  </a:lnTo>
                  <a:lnTo>
                    <a:pt x="1113" y="725"/>
                  </a:lnTo>
                  <a:lnTo>
                    <a:pt x="1111" y="766"/>
                  </a:lnTo>
                  <a:lnTo>
                    <a:pt x="1204" y="744"/>
                  </a:lnTo>
                  <a:lnTo>
                    <a:pt x="42" y="0"/>
                  </a:lnTo>
                  <a:lnTo>
                    <a:pt x="0" y="46"/>
                  </a:lnTo>
                  <a:close/>
                </a:path>
              </a:pathLst>
            </a:custGeom>
            <a:solidFill>
              <a:srgbClr val="669BCA"/>
            </a:solidFill>
            <a:ln w="9525">
              <a:noFill/>
              <a:round/>
              <a:headEnd/>
              <a:tailEnd/>
            </a:ln>
          </p:spPr>
          <p:txBody>
            <a:bodyPr/>
            <a:lstStyle/>
            <a:p>
              <a:endParaRPr lang="id-ID"/>
            </a:p>
          </p:txBody>
        </p:sp>
        <p:sp>
          <p:nvSpPr>
            <p:cNvPr id="23587" name="Freeform 34"/>
            <p:cNvSpPr>
              <a:spLocks/>
            </p:cNvSpPr>
            <p:nvPr/>
          </p:nvSpPr>
          <p:spPr bwMode="auto">
            <a:xfrm>
              <a:off x="2859" y="3571"/>
              <a:ext cx="1272" cy="657"/>
            </a:xfrm>
            <a:custGeom>
              <a:avLst/>
              <a:gdLst>
                <a:gd name="T0" fmla="*/ 0 w 2544"/>
                <a:gd name="T1" fmla="*/ 21 h 1314"/>
                <a:gd name="T2" fmla="*/ 14 w 2544"/>
                <a:gd name="T3" fmla="*/ 19 h 1314"/>
                <a:gd name="T4" fmla="*/ 20 w 2544"/>
                <a:gd name="T5" fmla="*/ 13 h 1314"/>
                <a:gd name="T6" fmla="*/ 35 w 2544"/>
                <a:gd name="T7" fmla="*/ 12 h 1314"/>
                <a:gd name="T8" fmla="*/ 40 w 2544"/>
                <a:gd name="T9" fmla="*/ 5 h 1314"/>
                <a:gd name="T10" fmla="*/ 40 w 2544"/>
                <a:gd name="T11" fmla="*/ 0 h 1314"/>
                <a:gd name="T12" fmla="*/ 0 w 2544"/>
                <a:gd name="T13" fmla="*/ 21 h 1314"/>
                <a:gd name="T14" fmla="*/ 0 w 2544"/>
                <a:gd name="T15" fmla="*/ 21 h 1314"/>
                <a:gd name="T16" fmla="*/ 0 w 2544"/>
                <a:gd name="T17" fmla="*/ 21 h 1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4"/>
                <a:gd name="T28" fmla="*/ 0 h 1314"/>
                <a:gd name="T29" fmla="*/ 2544 w 2544"/>
                <a:gd name="T30" fmla="*/ 1314 h 1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4" h="1314">
                  <a:moveTo>
                    <a:pt x="0" y="1314"/>
                  </a:moveTo>
                  <a:lnTo>
                    <a:pt x="947" y="1213"/>
                  </a:lnTo>
                  <a:lnTo>
                    <a:pt x="1322" y="850"/>
                  </a:lnTo>
                  <a:lnTo>
                    <a:pt x="2234" y="774"/>
                  </a:lnTo>
                  <a:lnTo>
                    <a:pt x="2544" y="365"/>
                  </a:lnTo>
                  <a:lnTo>
                    <a:pt x="2510" y="0"/>
                  </a:lnTo>
                  <a:lnTo>
                    <a:pt x="0" y="1314"/>
                  </a:lnTo>
                  <a:close/>
                </a:path>
              </a:pathLst>
            </a:custGeom>
            <a:solidFill>
              <a:srgbClr val="D1D1EA"/>
            </a:solidFill>
            <a:ln w="9525">
              <a:noFill/>
              <a:round/>
              <a:headEnd/>
              <a:tailEnd/>
            </a:ln>
          </p:spPr>
          <p:txBody>
            <a:bodyPr/>
            <a:lstStyle/>
            <a:p>
              <a:endParaRPr lang="id-ID"/>
            </a:p>
          </p:txBody>
        </p:sp>
        <p:sp>
          <p:nvSpPr>
            <p:cNvPr id="23588" name="Freeform 35"/>
            <p:cNvSpPr>
              <a:spLocks/>
            </p:cNvSpPr>
            <p:nvPr/>
          </p:nvSpPr>
          <p:spPr bwMode="auto">
            <a:xfrm>
              <a:off x="3133" y="3240"/>
              <a:ext cx="215" cy="180"/>
            </a:xfrm>
            <a:custGeom>
              <a:avLst/>
              <a:gdLst>
                <a:gd name="T0" fmla="*/ 0 w 429"/>
                <a:gd name="T1" fmla="*/ 6 h 359"/>
                <a:gd name="T2" fmla="*/ 2 w 429"/>
                <a:gd name="T3" fmla="*/ 6 h 359"/>
                <a:gd name="T4" fmla="*/ 4 w 429"/>
                <a:gd name="T5" fmla="*/ 2 h 359"/>
                <a:gd name="T6" fmla="*/ 4 w 429"/>
                <a:gd name="T7" fmla="*/ 3 h 359"/>
                <a:gd name="T8" fmla="*/ 7 w 429"/>
                <a:gd name="T9" fmla="*/ 0 h 359"/>
                <a:gd name="T10" fmla="*/ 2 w 429"/>
                <a:gd name="T11" fmla="*/ 1 h 359"/>
                <a:gd name="T12" fmla="*/ 0 w 429"/>
                <a:gd name="T13" fmla="*/ 6 h 359"/>
                <a:gd name="T14" fmla="*/ 0 w 429"/>
                <a:gd name="T15" fmla="*/ 6 h 359"/>
                <a:gd name="T16" fmla="*/ 0 w 429"/>
                <a:gd name="T17" fmla="*/ 6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359"/>
                <a:gd name="T29" fmla="*/ 429 w 429"/>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359">
                  <a:moveTo>
                    <a:pt x="0" y="353"/>
                  </a:moveTo>
                  <a:lnTo>
                    <a:pt x="78" y="359"/>
                  </a:lnTo>
                  <a:lnTo>
                    <a:pt x="220" y="95"/>
                  </a:lnTo>
                  <a:lnTo>
                    <a:pt x="249" y="188"/>
                  </a:lnTo>
                  <a:lnTo>
                    <a:pt x="429" y="0"/>
                  </a:lnTo>
                  <a:lnTo>
                    <a:pt x="116" y="34"/>
                  </a:lnTo>
                  <a:lnTo>
                    <a:pt x="0" y="353"/>
                  </a:lnTo>
                  <a:close/>
                </a:path>
              </a:pathLst>
            </a:custGeom>
            <a:solidFill>
              <a:srgbClr val="66ABD4"/>
            </a:solidFill>
            <a:ln w="9525">
              <a:noFill/>
              <a:round/>
              <a:headEnd/>
              <a:tailEnd/>
            </a:ln>
          </p:spPr>
          <p:txBody>
            <a:bodyPr/>
            <a:lstStyle/>
            <a:p>
              <a:endParaRPr lang="id-ID"/>
            </a:p>
          </p:txBody>
        </p:sp>
        <p:sp>
          <p:nvSpPr>
            <p:cNvPr id="23589" name="Freeform 36"/>
            <p:cNvSpPr>
              <a:spLocks/>
            </p:cNvSpPr>
            <p:nvPr/>
          </p:nvSpPr>
          <p:spPr bwMode="auto">
            <a:xfrm>
              <a:off x="3387" y="3274"/>
              <a:ext cx="168" cy="140"/>
            </a:xfrm>
            <a:custGeom>
              <a:avLst/>
              <a:gdLst>
                <a:gd name="T0" fmla="*/ 2 w 335"/>
                <a:gd name="T1" fmla="*/ 0 h 282"/>
                <a:gd name="T2" fmla="*/ 0 w 335"/>
                <a:gd name="T3" fmla="*/ 1 h 282"/>
                <a:gd name="T4" fmla="*/ 2 w 335"/>
                <a:gd name="T5" fmla="*/ 0 h 282"/>
                <a:gd name="T6" fmla="*/ 3 w 335"/>
                <a:gd name="T7" fmla="*/ 1 h 282"/>
                <a:gd name="T8" fmla="*/ 3 w 335"/>
                <a:gd name="T9" fmla="*/ 3 h 282"/>
                <a:gd name="T10" fmla="*/ 5 w 335"/>
                <a:gd name="T11" fmla="*/ 2 h 282"/>
                <a:gd name="T12" fmla="*/ 5 w 335"/>
                <a:gd name="T13" fmla="*/ 4 h 282"/>
                <a:gd name="T14" fmla="*/ 6 w 335"/>
                <a:gd name="T15" fmla="*/ 1 h 282"/>
                <a:gd name="T16" fmla="*/ 2 w 335"/>
                <a:gd name="T17" fmla="*/ 0 h 282"/>
                <a:gd name="T18" fmla="*/ 2 w 335"/>
                <a:gd name="T19" fmla="*/ 0 h 282"/>
                <a:gd name="T20" fmla="*/ 2 w 335"/>
                <a:gd name="T21" fmla="*/ 0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282"/>
                <a:gd name="T35" fmla="*/ 335 w 335"/>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282">
                  <a:moveTo>
                    <a:pt x="73" y="0"/>
                  </a:moveTo>
                  <a:lnTo>
                    <a:pt x="0" y="99"/>
                  </a:lnTo>
                  <a:lnTo>
                    <a:pt x="126" y="61"/>
                  </a:lnTo>
                  <a:lnTo>
                    <a:pt x="192" y="116"/>
                  </a:lnTo>
                  <a:lnTo>
                    <a:pt x="143" y="221"/>
                  </a:lnTo>
                  <a:lnTo>
                    <a:pt x="282" y="133"/>
                  </a:lnTo>
                  <a:lnTo>
                    <a:pt x="308" y="282"/>
                  </a:lnTo>
                  <a:lnTo>
                    <a:pt x="335" y="116"/>
                  </a:lnTo>
                  <a:lnTo>
                    <a:pt x="73" y="0"/>
                  </a:lnTo>
                  <a:close/>
                </a:path>
              </a:pathLst>
            </a:custGeom>
            <a:solidFill>
              <a:srgbClr val="66ABD4"/>
            </a:solidFill>
            <a:ln w="9525">
              <a:noFill/>
              <a:round/>
              <a:headEnd/>
              <a:tailEnd/>
            </a:ln>
          </p:spPr>
          <p:txBody>
            <a:bodyPr/>
            <a:lstStyle/>
            <a:p>
              <a:endParaRPr lang="id-ID"/>
            </a:p>
          </p:txBody>
        </p:sp>
        <p:sp>
          <p:nvSpPr>
            <p:cNvPr id="23590" name="Freeform 37"/>
            <p:cNvSpPr>
              <a:spLocks/>
            </p:cNvSpPr>
            <p:nvPr/>
          </p:nvSpPr>
          <p:spPr bwMode="auto">
            <a:xfrm>
              <a:off x="1520" y="3420"/>
              <a:ext cx="810" cy="235"/>
            </a:xfrm>
            <a:custGeom>
              <a:avLst/>
              <a:gdLst>
                <a:gd name="T0" fmla="*/ 5 w 1620"/>
                <a:gd name="T1" fmla="*/ 0 h 469"/>
                <a:gd name="T2" fmla="*/ 6 w 1620"/>
                <a:gd name="T3" fmla="*/ 3 h 469"/>
                <a:gd name="T4" fmla="*/ 10 w 1620"/>
                <a:gd name="T5" fmla="*/ 4 h 469"/>
                <a:gd name="T6" fmla="*/ 12 w 1620"/>
                <a:gd name="T7" fmla="*/ 2 h 469"/>
                <a:gd name="T8" fmla="*/ 13 w 1620"/>
                <a:gd name="T9" fmla="*/ 4 h 469"/>
                <a:gd name="T10" fmla="*/ 14 w 1620"/>
                <a:gd name="T11" fmla="*/ 5 h 469"/>
                <a:gd name="T12" fmla="*/ 17 w 1620"/>
                <a:gd name="T13" fmla="*/ 4 h 469"/>
                <a:gd name="T14" fmla="*/ 18 w 1620"/>
                <a:gd name="T15" fmla="*/ 3 h 469"/>
                <a:gd name="T16" fmla="*/ 19 w 1620"/>
                <a:gd name="T17" fmla="*/ 3 h 469"/>
                <a:gd name="T18" fmla="*/ 24 w 1620"/>
                <a:gd name="T19" fmla="*/ 4 h 469"/>
                <a:gd name="T20" fmla="*/ 25 w 1620"/>
                <a:gd name="T21" fmla="*/ 4 h 469"/>
                <a:gd name="T22" fmla="*/ 23 w 1620"/>
                <a:gd name="T23" fmla="*/ 7 h 469"/>
                <a:gd name="T24" fmla="*/ 18 w 1620"/>
                <a:gd name="T25" fmla="*/ 7 h 469"/>
                <a:gd name="T26" fmla="*/ 12 w 1620"/>
                <a:gd name="T27" fmla="*/ 7 h 469"/>
                <a:gd name="T28" fmla="*/ 6 w 1620"/>
                <a:gd name="T29" fmla="*/ 7 h 469"/>
                <a:gd name="T30" fmla="*/ 5 w 1620"/>
                <a:gd name="T31" fmla="*/ 8 h 469"/>
                <a:gd name="T32" fmla="*/ 1 w 1620"/>
                <a:gd name="T33" fmla="*/ 7 h 469"/>
                <a:gd name="T34" fmla="*/ 0 w 1620"/>
                <a:gd name="T35" fmla="*/ 5 h 469"/>
                <a:gd name="T36" fmla="*/ 5 w 1620"/>
                <a:gd name="T37" fmla="*/ 0 h 469"/>
                <a:gd name="T38" fmla="*/ 5 w 1620"/>
                <a:gd name="T39" fmla="*/ 0 h 469"/>
                <a:gd name="T40" fmla="*/ 5 w 1620"/>
                <a:gd name="T41" fmla="*/ 0 h 4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0"/>
                <a:gd name="T64" fmla="*/ 0 h 469"/>
                <a:gd name="T65" fmla="*/ 1620 w 1620"/>
                <a:gd name="T66" fmla="*/ 469 h 4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0" h="469">
                  <a:moveTo>
                    <a:pt x="319" y="0"/>
                  </a:moveTo>
                  <a:lnTo>
                    <a:pt x="409" y="171"/>
                  </a:lnTo>
                  <a:lnTo>
                    <a:pt x="612" y="232"/>
                  </a:lnTo>
                  <a:lnTo>
                    <a:pt x="732" y="66"/>
                  </a:lnTo>
                  <a:lnTo>
                    <a:pt x="787" y="232"/>
                  </a:lnTo>
                  <a:lnTo>
                    <a:pt x="897" y="276"/>
                  </a:lnTo>
                  <a:lnTo>
                    <a:pt x="1030" y="247"/>
                  </a:lnTo>
                  <a:lnTo>
                    <a:pt x="1095" y="143"/>
                  </a:lnTo>
                  <a:lnTo>
                    <a:pt x="1211" y="188"/>
                  </a:lnTo>
                  <a:lnTo>
                    <a:pt x="1481" y="253"/>
                  </a:lnTo>
                  <a:lnTo>
                    <a:pt x="1620" y="253"/>
                  </a:lnTo>
                  <a:lnTo>
                    <a:pt x="1449" y="407"/>
                  </a:lnTo>
                  <a:lnTo>
                    <a:pt x="1144" y="435"/>
                  </a:lnTo>
                  <a:lnTo>
                    <a:pt x="711" y="407"/>
                  </a:lnTo>
                  <a:lnTo>
                    <a:pt x="441" y="435"/>
                  </a:lnTo>
                  <a:lnTo>
                    <a:pt x="287" y="469"/>
                  </a:lnTo>
                  <a:lnTo>
                    <a:pt x="38" y="412"/>
                  </a:lnTo>
                  <a:lnTo>
                    <a:pt x="0" y="298"/>
                  </a:lnTo>
                  <a:lnTo>
                    <a:pt x="319" y="0"/>
                  </a:lnTo>
                  <a:close/>
                </a:path>
              </a:pathLst>
            </a:custGeom>
            <a:solidFill>
              <a:srgbClr val="528552"/>
            </a:solidFill>
            <a:ln w="9525">
              <a:noFill/>
              <a:round/>
              <a:headEnd/>
              <a:tailEnd/>
            </a:ln>
          </p:spPr>
          <p:txBody>
            <a:bodyPr/>
            <a:lstStyle/>
            <a:p>
              <a:endParaRPr lang="id-ID"/>
            </a:p>
          </p:txBody>
        </p:sp>
        <p:sp>
          <p:nvSpPr>
            <p:cNvPr id="23591" name="Freeform 38"/>
            <p:cNvSpPr>
              <a:spLocks/>
            </p:cNvSpPr>
            <p:nvPr/>
          </p:nvSpPr>
          <p:spPr bwMode="auto">
            <a:xfrm>
              <a:off x="1508" y="2722"/>
              <a:ext cx="1094" cy="446"/>
            </a:xfrm>
            <a:custGeom>
              <a:avLst/>
              <a:gdLst>
                <a:gd name="T0" fmla="*/ 1 w 2187"/>
                <a:gd name="T1" fmla="*/ 0 h 891"/>
                <a:gd name="T2" fmla="*/ 35 w 2187"/>
                <a:gd name="T3" fmla="*/ 11 h 891"/>
                <a:gd name="T4" fmla="*/ 34 w 2187"/>
                <a:gd name="T5" fmla="*/ 14 h 891"/>
                <a:gd name="T6" fmla="*/ 34 w 2187"/>
                <a:gd name="T7" fmla="*/ 12 h 891"/>
                <a:gd name="T8" fmla="*/ 31 w 2187"/>
                <a:gd name="T9" fmla="*/ 11 h 891"/>
                <a:gd name="T10" fmla="*/ 30 w 2187"/>
                <a:gd name="T11" fmla="*/ 13 h 891"/>
                <a:gd name="T12" fmla="*/ 30 w 2187"/>
                <a:gd name="T13" fmla="*/ 10 h 891"/>
                <a:gd name="T14" fmla="*/ 25 w 2187"/>
                <a:gd name="T15" fmla="*/ 9 h 891"/>
                <a:gd name="T16" fmla="*/ 24 w 2187"/>
                <a:gd name="T17" fmla="*/ 12 h 891"/>
                <a:gd name="T18" fmla="*/ 24 w 2187"/>
                <a:gd name="T19" fmla="*/ 9 h 891"/>
                <a:gd name="T20" fmla="*/ 18 w 2187"/>
                <a:gd name="T21" fmla="*/ 7 h 891"/>
                <a:gd name="T22" fmla="*/ 16 w 2187"/>
                <a:gd name="T23" fmla="*/ 10 h 891"/>
                <a:gd name="T24" fmla="*/ 16 w 2187"/>
                <a:gd name="T25" fmla="*/ 7 h 891"/>
                <a:gd name="T26" fmla="*/ 9 w 2187"/>
                <a:gd name="T27" fmla="*/ 4 h 891"/>
                <a:gd name="T28" fmla="*/ 8 w 2187"/>
                <a:gd name="T29" fmla="*/ 8 h 891"/>
                <a:gd name="T30" fmla="*/ 7 w 2187"/>
                <a:gd name="T31" fmla="*/ 4 h 891"/>
                <a:gd name="T32" fmla="*/ 0 w 2187"/>
                <a:gd name="T33" fmla="*/ 2 h 891"/>
                <a:gd name="T34" fmla="*/ 1 w 2187"/>
                <a:gd name="T35" fmla="*/ 0 h 891"/>
                <a:gd name="T36" fmla="*/ 1 w 2187"/>
                <a:gd name="T37" fmla="*/ 0 h 891"/>
                <a:gd name="T38" fmla="*/ 1 w 2187"/>
                <a:gd name="T39" fmla="*/ 0 h 8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87"/>
                <a:gd name="T61" fmla="*/ 0 h 891"/>
                <a:gd name="T62" fmla="*/ 2187 w 2187"/>
                <a:gd name="T63" fmla="*/ 891 h 8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87" h="891">
                  <a:moveTo>
                    <a:pt x="6" y="0"/>
                  </a:moveTo>
                  <a:lnTo>
                    <a:pt x="2187" y="688"/>
                  </a:lnTo>
                  <a:lnTo>
                    <a:pt x="2170" y="891"/>
                  </a:lnTo>
                  <a:lnTo>
                    <a:pt x="2143" y="739"/>
                  </a:lnTo>
                  <a:lnTo>
                    <a:pt x="1934" y="656"/>
                  </a:lnTo>
                  <a:lnTo>
                    <a:pt x="1896" y="783"/>
                  </a:lnTo>
                  <a:lnTo>
                    <a:pt x="1877" y="637"/>
                  </a:lnTo>
                  <a:lnTo>
                    <a:pt x="1552" y="540"/>
                  </a:lnTo>
                  <a:lnTo>
                    <a:pt x="1514" y="707"/>
                  </a:lnTo>
                  <a:lnTo>
                    <a:pt x="1487" y="522"/>
                  </a:lnTo>
                  <a:lnTo>
                    <a:pt x="1093" y="414"/>
                  </a:lnTo>
                  <a:lnTo>
                    <a:pt x="1017" y="580"/>
                  </a:lnTo>
                  <a:lnTo>
                    <a:pt x="1010" y="395"/>
                  </a:lnTo>
                  <a:lnTo>
                    <a:pt x="515" y="249"/>
                  </a:lnTo>
                  <a:lnTo>
                    <a:pt x="456" y="465"/>
                  </a:lnTo>
                  <a:lnTo>
                    <a:pt x="432" y="241"/>
                  </a:lnTo>
                  <a:lnTo>
                    <a:pt x="0" y="121"/>
                  </a:lnTo>
                  <a:lnTo>
                    <a:pt x="6" y="0"/>
                  </a:lnTo>
                  <a:close/>
                </a:path>
              </a:pathLst>
            </a:custGeom>
            <a:solidFill>
              <a:srgbClr val="000000"/>
            </a:solidFill>
            <a:ln w="9525">
              <a:noFill/>
              <a:round/>
              <a:headEnd/>
              <a:tailEnd/>
            </a:ln>
          </p:spPr>
          <p:txBody>
            <a:bodyPr/>
            <a:lstStyle/>
            <a:p>
              <a:endParaRPr lang="id-ID"/>
            </a:p>
          </p:txBody>
        </p:sp>
        <p:sp>
          <p:nvSpPr>
            <p:cNvPr id="23592" name="Freeform 39"/>
            <p:cNvSpPr>
              <a:spLocks/>
            </p:cNvSpPr>
            <p:nvPr/>
          </p:nvSpPr>
          <p:spPr bwMode="auto">
            <a:xfrm>
              <a:off x="1489" y="3051"/>
              <a:ext cx="1100" cy="266"/>
            </a:xfrm>
            <a:custGeom>
              <a:avLst/>
              <a:gdLst>
                <a:gd name="T0" fmla="*/ 0 w 2200"/>
                <a:gd name="T1" fmla="*/ 0 h 533"/>
                <a:gd name="T2" fmla="*/ 34 w 2200"/>
                <a:gd name="T3" fmla="*/ 6 h 533"/>
                <a:gd name="T4" fmla="*/ 34 w 2200"/>
                <a:gd name="T5" fmla="*/ 7 h 533"/>
                <a:gd name="T6" fmla="*/ 34 w 2200"/>
                <a:gd name="T7" fmla="*/ 8 h 533"/>
                <a:gd name="T8" fmla="*/ 34 w 2200"/>
                <a:gd name="T9" fmla="*/ 7 h 533"/>
                <a:gd name="T10" fmla="*/ 29 w 2200"/>
                <a:gd name="T11" fmla="*/ 6 h 533"/>
                <a:gd name="T12" fmla="*/ 29 w 2200"/>
                <a:gd name="T13" fmla="*/ 8 h 533"/>
                <a:gd name="T14" fmla="*/ 28 w 2200"/>
                <a:gd name="T15" fmla="*/ 6 h 533"/>
                <a:gd name="T16" fmla="*/ 23 w 2200"/>
                <a:gd name="T17" fmla="*/ 5 h 533"/>
                <a:gd name="T18" fmla="*/ 23 w 2200"/>
                <a:gd name="T19" fmla="*/ 7 h 533"/>
                <a:gd name="T20" fmla="*/ 23 w 2200"/>
                <a:gd name="T21" fmla="*/ 5 h 533"/>
                <a:gd name="T22" fmla="*/ 15 w 2200"/>
                <a:gd name="T23" fmla="*/ 4 h 533"/>
                <a:gd name="T24" fmla="*/ 15 w 2200"/>
                <a:gd name="T25" fmla="*/ 7 h 533"/>
                <a:gd name="T26" fmla="*/ 15 w 2200"/>
                <a:gd name="T27" fmla="*/ 4 h 533"/>
                <a:gd name="T28" fmla="*/ 7 w 2200"/>
                <a:gd name="T29" fmla="*/ 3 h 533"/>
                <a:gd name="T30" fmla="*/ 6 w 2200"/>
                <a:gd name="T31" fmla="*/ 7 h 533"/>
                <a:gd name="T32" fmla="*/ 6 w 2200"/>
                <a:gd name="T33" fmla="*/ 3 h 533"/>
                <a:gd name="T34" fmla="*/ 1 w 2200"/>
                <a:gd name="T35" fmla="*/ 2 h 533"/>
                <a:gd name="T36" fmla="*/ 0 w 2200"/>
                <a:gd name="T37" fmla="*/ 0 h 533"/>
                <a:gd name="T38" fmla="*/ 0 w 2200"/>
                <a:gd name="T39" fmla="*/ 0 h 533"/>
                <a:gd name="T40" fmla="*/ 0 w 2200"/>
                <a:gd name="T41" fmla="*/ 0 h 5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0"/>
                <a:gd name="T64" fmla="*/ 0 h 533"/>
                <a:gd name="T65" fmla="*/ 2200 w 2200"/>
                <a:gd name="T66" fmla="*/ 533 h 5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0" h="533">
                  <a:moveTo>
                    <a:pt x="0" y="0"/>
                  </a:moveTo>
                  <a:lnTo>
                    <a:pt x="2200" y="432"/>
                  </a:lnTo>
                  <a:lnTo>
                    <a:pt x="2194" y="502"/>
                  </a:lnTo>
                  <a:lnTo>
                    <a:pt x="2162" y="527"/>
                  </a:lnTo>
                  <a:lnTo>
                    <a:pt x="2149" y="470"/>
                  </a:lnTo>
                  <a:lnTo>
                    <a:pt x="1896" y="424"/>
                  </a:lnTo>
                  <a:lnTo>
                    <a:pt x="1863" y="533"/>
                  </a:lnTo>
                  <a:lnTo>
                    <a:pt x="1850" y="413"/>
                  </a:lnTo>
                  <a:lnTo>
                    <a:pt x="1519" y="362"/>
                  </a:lnTo>
                  <a:lnTo>
                    <a:pt x="1481" y="502"/>
                  </a:lnTo>
                  <a:lnTo>
                    <a:pt x="1476" y="356"/>
                  </a:lnTo>
                  <a:lnTo>
                    <a:pt x="1017" y="291"/>
                  </a:lnTo>
                  <a:lnTo>
                    <a:pt x="985" y="476"/>
                  </a:lnTo>
                  <a:lnTo>
                    <a:pt x="966" y="286"/>
                  </a:lnTo>
                  <a:lnTo>
                    <a:pt x="489" y="215"/>
                  </a:lnTo>
                  <a:lnTo>
                    <a:pt x="445" y="457"/>
                  </a:lnTo>
                  <a:lnTo>
                    <a:pt x="432" y="208"/>
                  </a:lnTo>
                  <a:lnTo>
                    <a:pt x="11" y="164"/>
                  </a:lnTo>
                  <a:lnTo>
                    <a:pt x="0" y="0"/>
                  </a:lnTo>
                  <a:close/>
                </a:path>
              </a:pathLst>
            </a:custGeom>
            <a:solidFill>
              <a:srgbClr val="000000"/>
            </a:solidFill>
            <a:ln w="9525">
              <a:noFill/>
              <a:round/>
              <a:headEnd/>
              <a:tailEnd/>
            </a:ln>
          </p:spPr>
          <p:txBody>
            <a:bodyPr/>
            <a:lstStyle/>
            <a:p>
              <a:endParaRPr lang="id-ID"/>
            </a:p>
          </p:txBody>
        </p:sp>
        <p:sp>
          <p:nvSpPr>
            <p:cNvPr id="23593" name="Freeform 40"/>
            <p:cNvSpPr>
              <a:spLocks/>
            </p:cNvSpPr>
            <p:nvPr/>
          </p:nvSpPr>
          <p:spPr bwMode="auto">
            <a:xfrm>
              <a:off x="3476" y="2521"/>
              <a:ext cx="84" cy="637"/>
            </a:xfrm>
            <a:custGeom>
              <a:avLst/>
              <a:gdLst>
                <a:gd name="T0" fmla="*/ 2 w 169"/>
                <a:gd name="T1" fmla="*/ 2 h 1273"/>
                <a:gd name="T2" fmla="*/ 1 w 169"/>
                <a:gd name="T3" fmla="*/ 1 h 1273"/>
                <a:gd name="T4" fmla="*/ 0 w 169"/>
                <a:gd name="T5" fmla="*/ 0 h 1273"/>
                <a:gd name="T6" fmla="*/ 0 w 169"/>
                <a:gd name="T7" fmla="*/ 1 h 1273"/>
                <a:gd name="T8" fmla="*/ 0 w 169"/>
                <a:gd name="T9" fmla="*/ 19 h 1273"/>
                <a:gd name="T10" fmla="*/ 1 w 169"/>
                <a:gd name="T11" fmla="*/ 20 h 1273"/>
                <a:gd name="T12" fmla="*/ 0 w 169"/>
                <a:gd name="T13" fmla="*/ 2 h 1273"/>
                <a:gd name="T14" fmla="*/ 1 w 169"/>
                <a:gd name="T15" fmla="*/ 1 h 1273"/>
                <a:gd name="T16" fmla="*/ 1 w 169"/>
                <a:gd name="T17" fmla="*/ 2 h 1273"/>
                <a:gd name="T18" fmla="*/ 2 w 169"/>
                <a:gd name="T19" fmla="*/ 11 h 1273"/>
                <a:gd name="T20" fmla="*/ 2 w 169"/>
                <a:gd name="T21" fmla="*/ 2 h 1273"/>
                <a:gd name="T22" fmla="*/ 2 w 169"/>
                <a:gd name="T23" fmla="*/ 2 h 1273"/>
                <a:gd name="T24" fmla="*/ 2 w 169"/>
                <a:gd name="T25" fmla="*/ 2 h 1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1273"/>
                <a:gd name="T41" fmla="*/ 169 w 169"/>
                <a:gd name="T42" fmla="*/ 1273 h 12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1273">
                  <a:moveTo>
                    <a:pt x="131" y="82"/>
                  </a:moveTo>
                  <a:lnTo>
                    <a:pt x="109" y="25"/>
                  </a:lnTo>
                  <a:lnTo>
                    <a:pt x="38" y="0"/>
                  </a:lnTo>
                  <a:lnTo>
                    <a:pt x="0" y="44"/>
                  </a:lnTo>
                  <a:lnTo>
                    <a:pt x="34" y="1199"/>
                  </a:lnTo>
                  <a:lnTo>
                    <a:pt x="122" y="1273"/>
                  </a:lnTo>
                  <a:lnTo>
                    <a:pt x="52" y="112"/>
                  </a:lnTo>
                  <a:lnTo>
                    <a:pt x="65" y="44"/>
                  </a:lnTo>
                  <a:lnTo>
                    <a:pt x="112" y="93"/>
                  </a:lnTo>
                  <a:lnTo>
                    <a:pt x="169" y="673"/>
                  </a:lnTo>
                  <a:lnTo>
                    <a:pt x="131" y="82"/>
                  </a:lnTo>
                  <a:close/>
                </a:path>
              </a:pathLst>
            </a:custGeom>
            <a:solidFill>
              <a:srgbClr val="000000"/>
            </a:solidFill>
            <a:ln w="9525">
              <a:noFill/>
              <a:round/>
              <a:headEnd/>
              <a:tailEnd/>
            </a:ln>
          </p:spPr>
          <p:txBody>
            <a:bodyPr/>
            <a:lstStyle/>
            <a:p>
              <a:endParaRPr lang="id-ID"/>
            </a:p>
          </p:txBody>
        </p:sp>
        <p:sp>
          <p:nvSpPr>
            <p:cNvPr id="23594" name="Freeform 41"/>
            <p:cNvSpPr>
              <a:spLocks/>
            </p:cNvSpPr>
            <p:nvPr/>
          </p:nvSpPr>
          <p:spPr bwMode="auto">
            <a:xfrm>
              <a:off x="3372" y="2432"/>
              <a:ext cx="70" cy="639"/>
            </a:xfrm>
            <a:custGeom>
              <a:avLst/>
              <a:gdLst>
                <a:gd name="T0" fmla="*/ 2 w 141"/>
                <a:gd name="T1" fmla="*/ 4 h 1279"/>
                <a:gd name="T2" fmla="*/ 2 w 141"/>
                <a:gd name="T3" fmla="*/ 1 h 1279"/>
                <a:gd name="T4" fmla="*/ 1 w 141"/>
                <a:gd name="T5" fmla="*/ 0 h 1279"/>
                <a:gd name="T6" fmla="*/ 0 w 141"/>
                <a:gd name="T7" fmla="*/ 0 h 1279"/>
                <a:gd name="T8" fmla="*/ 0 w 141"/>
                <a:gd name="T9" fmla="*/ 0 h 1279"/>
                <a:gd name="T10" fmla="*/ 0 w 141"/>
                <a:gd name="T11" fmla="*/ 1 h 1279"/>
                <a:gd name="T12" fmla="*/ 0 w 141"/>
                <a:gd name="T13" fmla="*/ 19 h 1279"/>
                <a:gd name="T14" fmla="*/ 1 w 141"/>
                <a:gd name="T15" fmla="*/ 19 h 1279"/>
                <a:gd name="T16" fmla="*/ 0 w 141"/>
                <a:gd name="T17" fmla="*/ 1 h 1279"/>
                <a:gd name="T18" fmla="*/ 1 w 141"/>
                <a:gd name="T19" fmla="*/ 1 h 1279"/>
                <a:gd name="T20" fmla="*/ 2 w 141"/>
                <a:gd name="T21" fmla="*/ 4 h 1279"/>
                <a:gd name="T22" fmla="*/ 2 w 141"/>
                <a:gd name="T23" fmla="*/ 4 h 1279"/>
                <a:gd name="T24" fmla="*/ 2 w 141"/>
                <a:gd name="T25" fmla="*/ 4 h 1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1279"/>
                <a:gd name="T41" fmla="*/ 141 w 141"/>
                <a:gd name="T42" fmla="*/ 1279 h 1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1279">
                  <a:moveTo>
                    <a:pt x="141" y="262"/>
                  </a:moveTo>
                  <a:lnTo>
                    <a:pt x="131" y="91"/>
                  </a:lnTo>
                  <a:lnTo>
                    <a:pt x="120" y="27"/>
                  </a:lnTo>
                  <a:lnTo>
                    <a:pt x="61" y="0"/>
                  </a:lnTo>
                  <a:lnTo>
                    <a:pt x="9" y="31"/>
                  </a:lnTo>
                  <a:lnTo>
                    <a:pt x="0" y="108"/>
                  </a:lnTo>
                  <a:lnTo>
                    <a:pt x="6" y="1222"/>
                  </a:lnTo>
                  <a:lnTo>
                    <a:pt x="84" y="1279"/>
                  </a:lnTo>
                  <a:lnTo>
                    <a:pt x="49" y="95"/>
                  </a:lnTo>
                  <a:lnTo>
                    <a:pt x="93" y="67"/>
                  </a:lnTo>
                  <a:lnTo>
                    <a:pt x="141" y="262"/>
                  </a:lnTo>
                  <a:close/>
                </a:path>
              </a:pathLst>
            </a:custGeom>
            <a:solidFill>
              <a:srgbClr val="000000"/>
            </a:solidFill>
            <a:ln w="9525">
              <a:noFill/>
              <a:round/>
              <a:headEnd/>
              <a:tailEnd/>
            </a:ln>
          </p:spPr>
          <p:txBody>
            <a:bodyPr/>
            <a:lstStyle/>
            <a:p>
              <a:endParaRPr lang="id-ID"/>
            </a:p>
          </p:txBody>
        </p:sp>
        <p:sp>
          <p:nvSpPr>
            <p:cNvPr id="23595" name="Freeform 42"/>
            <p:cNvSpPr>
              <a:spLocks/>
            </p:cNvSpPr>
            <p:nvPr/>
          </p:nvSpPr>
          <p:spPr bwMode="auto">
            <a:xfrm>
              <a:off x="1609" y="2671"/>
              <a:ext cx="1219" cy="269"/>
            </a:xfrm>
            <a:custGeom>
              <a:avLst/>
              <a:gdLst>
                <a:gd name="T0" fmla="*/ 0 w 2437"/>
                <a:gd name="T1" fmla="*/ 0 h 538"/>
                <a:gd name="T2" fmla="*/ 23 w 2437"/>
                <a:gd name="T3" fmla="*/ 7 h 538"/>
                <a:gd name="T4" fmla="*/ 39 w 2437"/>
                <a:gd name="T5" fmla="*/ 3 h 538"/>
                <a:gd name="T6" fmla="*/ 24 w 2437"/>
                <a:gd name="T7" fmla="*/ 8 h 538"/>
                <a:gd name="T8" fmla="*/ 0 w 2437"/>
                <a:gd name="T9" fmla="*/ 0 h 538"/>
                <a:gd name="T10" fmla="*/ 0 w 2437"/>
                <a:gd name="T11" fmla="*/ 0 h 538"/>
                <a:gd name="T12" fmla="*/ 0 w 2437"/>
                <a:gd name="T13" fmla="*/ 0 h 538"/>
                <a:gd name="T14" fmla="*/ 0 60000 65536"/>
                <a:gd name="T15" fmla="*/ 0 60000 65536"/>
                <a:gd name="T16" fmla="*/ 0 60000 65536"/>
                <a:gd name="T17" fmla="*/ 0 60000 65536"/>
                <a:gd name="T18" fmla="*/ 0 60000 65536"/>
                <a:gd name="T19" fmla="*/ 0 60000 65536"/>
                <a:gd name="T20" fmla="*/ 0 60000 65536"/>
                <a:gd name="T21" fmla="*/ 0 w 2437"/>
                <a:gd name="T22" fmla="*/ 0 h 538"/>
                <a:gd name="T23" fmla="*/ 2437 w 2437"/>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7" h="538">
                  <a:moveTo>
                    <a:pt x="0" y="0"/>
                  </a:moveTo>
                  <a:lnTo>
                    <a:pt x="1454" y="472"/>
                  </a:lnTo>
                  <a:lnTo>
                    <a:pt x="2437" y="194"/>
                  </a:lnTo>
                  <a:lnTo>
                    <a:pt x="1507" y="538"/>
                  </a:lnTo>
                  <a:lnTo>
                    <a:pt x="0" y="0"/>
                  </a:lnTo>
                  <a:close/>
                </a:path>
              </a:pathLst>
            </a:custGeom>
            <a:solidFill>
              <a:srgbClr val="000000"/>
            </a:solidFill>
            <a:ln w="9525">
              <a:noFill/>
              <a:round/>
              <a:headEnd/>
              <a:tailEnd/>
            </a:ln>
          </p:spPr>
          <p:txBody>
            <a:bodyPr/>
            <a:lstStyle/>
            <a:p>
              <a:endParaRPr lang="id-ID"/>
            </a:p>
          </p:txBody>
        </p:sp>
        <p:sp>
          <p:nvSpPr>
            <p:cNvPr id="23596" name="Freeform 43"/>
            <p:cNvSpPr>
              <a:spLocks/>
            </p:cNvSpPr>
            <p:nvPr/>
          </p:nvSpPr>
          <p:spPr bwMode="auto">
            <a:xfrm>
              <a:off x="2455" y="2433"/>
              <a:ext cx="149" cy="410"/>
            </a:xfrm>
            <a:custGeom>
              <a:avLst/>
              <a:gdLst>
                <a:gd name="T0" fmla="*/ 1 w 297"/>
                <a:gd name="T1" fmla="*/ 13 h 819"/>
                <a:gd name="T2" fmla="*/ 0 w 297"/>
                <a:gd name="T3" fmla="*/ 0 h 819"/>
                <a:gd name="T4" fmla="*/ 5 w 297"/>
                <a:gd name="T5" fmla="*/ 5 h 819"/>
                <a:gd name="T6" fmla="*/ 5 w 297"/>
                <a:gd name="T7" fmla="*/ 12 h 819"/>
                <a:gd name="T8" fmla="*/ 2 w 297"/>
                <a:gd name="T9" fmla="*/ 11 h 819"/>
                <a:gd name="T10" fmla="*/ 4 w 297"/>
                <a:gd name="T11" fmla="*/ 12 h 819"/>
                <a:gd name="T12" fmla="*/ 4 w 297"/>
                <a:gd name="T13" fmla="*/ 11 h 819"/>
                <a:gd name="T14" fmla="*/ 2 w 297"/>
                <a:gd name="T15" fmla="*/ 9 h 819"/>
                <a:gd name="T16" fmla="*/ 4 w 297"/>
                <a:gd name="T17" fmla="*/ 9 h 819"/>
                <a:gd name="T18" fmla="*/ 4 w 297"/>
                <a:gd name="T19" fmla="*/ 8 h 819"/>
                <a:gd name="T20" fmla="*/ 2 w 297"/>
                <a:gd name="T21" fmla="*/ 6 h 819"/>
                <a:gd name="T22" fmla="*/ 4 w 297"/>
                <a:gd name="T23" fmla="*/ 7 h 819"/>
                <a:gd name="T24" fmla="*/ 4 w 297"/>
                <a:gd name="T25" fmla="*/ 7 h 819"/>
                <a:gd name="T26" fmla="*/ 2 w 297"/>
                <a:gd name="T27" fmla="*/ 4 h 819"/>
                <a:gd name="T28" fmla="*/ 4 w 297"/>
                <a:gd name="T29" fmla="*/ 5 h 819"/>
                <a:gd name="T30" fmla="*/ 1 w 297"/>
                <a:gd name="T31" fmla="*/ 2 h 819"/>
                <a:gd name="T32" fmla="*/ 1 w 297"/>
                <a:gd name="T33" fmla="*/ 13 h 819"/>
                <a:gd name="T34" fmla="*/ 1 w 297"/>
                <a:gd name="T35" fmla="*/ 13 h 819"/>
                <a:gd name="T36" fmla="*/ 1 w 297"/>
                <a:gd name="T37" fmla="*/ 13 h 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
                <a:gd name="T58" fmla="*/ 0 h 819"/>
                <a:gd name="T59" fmla="*/ 297 w 297"/>
                <a:gd name="T60" fmla="*/ 819 h 8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 h="819">
                  <a:moveTo>
                    <a:pt x="7" y="819"/>
                  </a:moveTo>
                  <a:lnTo>
                    <a:pt x="0" y="0"/>
                  </a:lnTo>
                  <a:lnTo>
                    <a:pt x="297" y="283"/>
                  </a:lnTo>
                  <a:lnTo>
                    <a:pt x="293" y="751"/>
                  </a:lnTo>
                  <a:lnTo>
                    <a:pt x="118" y="675"/>
                  </a:lnTo>
                  <a:lnTo>
                    <a:pt x="247" y="705"/>
                  </a:lnTo>
                  <a:lnTo>
                    <a:pt x="239" y="644"/>
                  </a:lnTo>
                  <a:lnTo>
                    <a:pt x="74" y="525"/>
                  </a:lnTo>
                  <a:lnTo>
                    <a:pt x="239" y="570"/>
                  </a:lnTo>
                  <a:lnTo>
                    <a:pt x="232" y="511"/>
                  </a:lnTo>
                  <a:lnTo>
                    <a:pt x="87" y="378"/>
                  </a:lnTo>
                  <a:lnTo>
                    <a:pt x="239" y="445"/>
                  </a:lnTo>
                  <a:lnTo>
                    <a:pt x="232" y="391"/>
                  </a:lnTo>
                  <a:lnTo>
                    <a:pt x="101" y="238"/>
                  </a:lnTo>
                  <a:lnTo>
                    <a:pt x="220" y="298"/>
                  </a:lnTo>
                  <a:lnTo>
                    <a:pt x="49" y="108"/>
                  </a:lnTo>
                  <a:lnTo>
                    <a:pt x="7" y="819"/>
                  </a:lnTo>
                  <a:close/>
                </a:path>
              </a:pathLst>
            </a:custGeom>
            <a:solidFill>
              <a:srgbClr val="000000"/>
            </a:solidFill>
            <a:ln w="9525">
              <a:noFill/>
              <a:round/>
              <a:headEnd/>
              <a:tailEnd/>
            </a:ln>
          </p:spPr>
          <p:txBody>
            <a:bodyPr/>
            <a:lstStyle/>
            <a:p>
              <a:endParaRPr lang="id-ID"/>
            </a:p>
          </p:txBody>
        </p:sp>
        <p:sp>
          <p:nvSpPr>
            <p:cNvPr id="23597" name="Freeform 44"/>
            <p:cNvSpPr>
              <a:spLocks/>
            </p:cNvSpPr>
            <p:nvPr/>
          </p:nvSpPr>
          <p:spPr bwMode="auto">
            <a:xfrm>
              <a:off x="2423" y="2827"/>
              <a:ext cx="392" cy="146"/>
            </a:xfrm>
            <a:custGeom>
              <a:avLst/>
              <a:gdLst>
                <a:gd name="T0" fmla="*/ 0 w 784"/>
                <a:gd name="T1" fmla="*/ 4 h 293"/>
                <a:gd name="T2" fmla="*/ 12 w 784"/>
                <a:gd name="T3" fmla="*/ 0 h 293"/>
                <a:gd name="T4" fmla="*/ 12 w 784"/>
                <a:gd name="T5" fmla="*/ 3 h 293"/>
                <a:gd name="T6" fmla="*/ 12 w 784"/>
                <a:gd name="T7" fmla="*/ 1 h 293"/>
                <a:gd name="T8" fmla="*/ 7 w 784"/>
                <a:gd name="T9" fmla="*/ 2 h 293"/>
                <a:gd name="T10" fmla="*/ 7 w 784"/>
                <a:gd name="T11" fmla="*/ 3 h 293"/>
                <a:gd name="T12" fmla="*/ 6 w 784"/>
                <a:gd name="T13" fmla="*/ 2 h 293"/>
                <a:gd name="T14" fmla="*/ 3 w 784"/>
                <a:gd name="T15" fmla="*/ 3 h 293"/>
                <a:gd name="T16" fmla="*/ 3 w 784"/>
                <a:gd name="T17" fmla="*/ 4 h 293"/>
                <a:gd name="T18" fmla="*/ 3 w 784"/>
                <a:gd name="T19" fmla="*/ 4 h 293"/>
                <a:gd name="T20" fmla="*/ 1 w 784"/>
                <a:gd name="T21" fmla="*/ 4 h 293"/>
                <a:gd name="T22" fmla="*/ 0 w 784"/>
                <a:gd name="T23" fmla="*/ 4 h 293"/>
                <a:gd name="T24" fmla="*/ 0 w 784"/>
                <a:gd name="T25" fmla="*/ 4 h 293"/>
                <a:gd name="T26" fmla="*/ 0 w 784"/>
                <a:gd name="T27" fmla="*/ 4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4"/>
                <a:gd name="T43" fmla="*/ 0 h 293"/>
                <a:gd name="T44" fmla="*/ 784 w 784"/>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4" h="293">
                  <a:moveTo>
                    <a:pt x="0" y="266"/>
                  </a:moveTo>
                  <a:lnTo>
                    <a:pt x="784" y="0"/>
                  </a:lnTo>
                  <a:lnTo>
                    <a:pt x="776" y="194"/>
                  </a:lnTo>
                  <a:lnTo>
                    <a:pt x="730" y="74"/>
                  </a:lnTo>
                  <a:lnTo>
                    <a:pt x="477" y="160"/>
                  </a:lnTo>
                  <a:lnTo>
                    <a:pt x="464" y="247"/>
                  </a:lnTo>
                  <a:lnTo>
                    <a:pt x="419" y="180"/>
                  </a:lnTo>
                  <a:lnTo>
                    <a:pt x="211" y="247"/>
                  </a:lnTo>
                  <a:lnTo>
                    <a:pt x="198" y="293"/>
                  </a:lnTo>
                  <a:lnTo>
                    <a:pt x="158" y="260"/>
                  </a:lnTo>
                  <a:lnTo>
                    <a:pt x="59" y="287"/>
                  </a:lnTo>
                  <a:lnTo>
                    <a:pt x="0" y="266"/>
                  </a:lnTo>
                  <a:close/>
                </a:path>
              </a:pathLst>
            </a:custGeom>
            <a:solidFill>
              <a:srgbClr val="000000"/>
            </a:solidFill>
            <a:ln w="9525">
              <a:noFill/>
              <a:round/>
              <a:headEnd/>
              <a:tailEnd/>
            </a:ln>
          </p:spPr>
          <p:txBody>
            <a:bodyPr/>
            <a:lstStyle/>
            <a:p>
              <a:endParaRPr lang="id-ID"/>
            </a:p>
          </p:txBody>
        </p:sp>
        <p:sp>
          <p:nvSpPr>
            <p:cNvPr id="23598" name="Freeform 45"/>
            <p:cNvSpPr>
              <a:spLocks/>
            </p:cNvSpPr>
            <p:nvPr/>
          </p:nvSpPr>
          <p:spPr bwMode="auto">
            <a:xfrm>
              <a:off x="1366" y="3506"/>
              <a:ext cx="1405" cy="275"/>
            </a:xfrm>
            <a:custGeom>
              <a:avLst/>
              <a:gdLst>
                <a:gd name="T0" fmla="*/ 0 w 2810"/>
                <a:gd name="T1" fmla="*/ 8 h 551"/>
                <a:gd name="T2" fmla="*/ 15 w 2810"/>
                <a:gd name="T3" fmla="*/ 6 h 551"/>
                <a:gd name="T4" fmla="*/ 17 w 2810"/>
                <a:gd name="T5" fmla="*/ 5 h 551"/>
                <a:gd name="T6" fmla="*/ 19 w 2810"/>
                <a:gd name="T7" fmla="*/ 6 h 551"/>
                <a:gd name="T8" fmla="*/ 26 w 2810"/>
                <a:gd name="T9" fmla="*/ 7 h 551"/>
                <a:gd name="T10" fmla="*/ 30 w 2810"/>
                <a:gd name="T11" fmla="*/ 6 h 551"/>
                <a:gd name="T12" fmla="*/ 44 w 2810"/>
                <a:gd name="T13" fmla="*/ 0 h 551"/>
                <a:gd name="T14" fmla="*/ 33 w 2810"/>
                <a:gd name="T15" fmla="*/ 6 h 551"/>
                <a:gd name="T16" fmla="*/ 30 w 2810"/>
                <a:gd name="T17" fmla="*/ 8 h 551"/>
                <a:gd name="T18" fmla="*/ 25 w 2810"/>
                <a:gd name="T19" fmla="*/ 8 h 551"/>
                <a:gd name="T20" fmla="*/ 17 w 2810"/>
                <a:gd name="T21" fmla="*/ 8 h 551"/>
                <a:gd name="T22" fmla="*/ 15 w 2810"/>
                <a:gd name="T23" fmla="*/ 7 h 551"/>
                <a:gd name="T24" fmla="*/ 0 w 2810"/>
                <a:gd name="T25" fmla="*/ 8 h 551"/>
                <a:gd name="T26" fmla="*/ 0 w 2810"/>
                <a:gd name="T27" fmla="*/ 8 h 551"/>
                <a:gd name="T28" fmla="*/ 0 w 2810"/>
                <a:gd name="T29" fmla="*/ 8 h 5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10"/>
                <a:gd name="T46" fmla="*/ 0 h 551"/>
                <a:gd name="T47" fmla="*/ 2810 w 2810"/>
                <a:gd name="T48" fmla="*/ 551 h 5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10" h="551">
                  <a:moveTo>
                    <a:pt x="0" y="517"/>
                  </a:moveTo>
                  <a:lnTo>
                    <a:pt x="990" y="412"/>
                  </a:lnTo>
                  <a:lnTo>
                    <a:pt x="1030" y="359"/>
                  </a:lnTo>
                  <a:lnTo>
                    <a:pt x="1198" y="445"/>
                  </a:lnTo>
                  <a:lnTo>
                    <a:pt x="1702" y="458"/>
                  </a:lnTo>
                  <a:lnTo>
                    <a:pt x="1974" y="405"/>
                  </a:lnTo>
                  <a:lnTo>
                    <a:pt x="2810" y="0"/>
                  </a:lnTo>
                  <a:lnTo>
                    <a:pt x="2074" y="431"/>
                  </a:lnTo>
                  <a:lnTo>
                    <a:pt x="1920" y="525"/>
                  </a:lnTo>
                  <a:lnTo>
                    <a:pt x="1662" y="551"/>
                  </a:lnTo>
                  <a:lnTo>
                    <a:pt x="1084" y="538"/>
                  </a:lnTo>
                  <a:lnTo>
                    <a:pt x="990" y="485"/>
                  </a:lnTo>
                  <a:lnTo>
                    <a:pt x="0" y="517"/>
                  </a:lnTo>
                  <a:close/>
                </a:path>
              </a:pathLst>
            </a:custGeom>
            <a:solidFill>
              <a:srgbClr val="000000"/>
            </a:solidFill>
            <a:ln w="9525">
              <a:noFill/>
              <a:round/>
              <a:headEnd/>
              <a:tailEnd/>
            </a:ln>
          </p:spPr>
          <p:txBody>
            <a:bodyPr/>
            <a:lstStyle/>
            <a:p>
              <a:endParaRPr lang="id-ID"/>
            </a:p>
          </p:txBody>
        </p:sp>
        <p:sp>
          <p:nvSpPr>
            <p:cNvPr id="23599" name="Freeform 46"/>
            <p:cNvSpPr>
              <a:spLocks/>
            </p:cNvSpPr>
            <p:nvPr/>
          </p:nvSpPr>
          <p:spPr bwMode="auto">
            <a:xfrm>
              <a:off x="2755" y="3601"/>
              <a:ext cx="1285" cy="679"/>
            </a:xfrm>
            <a:custGeom>
              <a:avLst/>
              <a:gdLst>
                <a:gd name="T0" fmla="*/ 0 w 2571"/>
                <a:gd name="T1" fmla="*/ 10 h 1357"/>
                <a:gd name="T2" fmla="*/ 10 w 2571"/>
                <a:gd name="T3" fmla="*/ 14 h 1357"/>
                <a:gd name="T4" fmla="*/ 0 w 2571"/>
                <a:gd name="T5" fmla="*/ 20 h 1357"/>
                <a:gd name="T6" fmla="*/ 0 w 2571"/>
                <a:gd name="T7" fmla="*/ 22 h 1357"/>
                <a:gd name="T8" fmla="*/ 40 w 2571"/>
                <a:gd name="T9" fmla="*/ 0 h 1357"/>
                <a:gd name="T10" fmla="*/ 31 w 2571"/>
                <a:gd name="T11" fmla="*/ 4 h 1357"/>
                <a:gd name="T12" fmla="*/ 24 w 2571"/>
                <a:gd name="T13" fmla="*/ 2 h 1357"/>
                <a:gd name="T14" fmla="*/ 30 w 2571"/>
                <a:gd name="T15" fmla="*/ 4 h 1357"/>
                <a:gd name="T16" fmla="*/ 23 w 2571"/>
                <a:gd name="T17" fmla="*/ 7 h 1357"/>
                <a:gd name="T18" fmla="*/ 15 w 2571"/>
                <a:gd name="T19" fmla="*/ 5 h 1357"/>
                <a:gd name="T20" fmla="*/ 22 w 2571"/>
                <a:gd name="T21" fmla="*/ 8 h 1357"/>
                <a:gd name="T22" fmla="*/ 11 w 2571"/>
                <a:gd name="T23" fmla="*/ 13 h 1357"/>
                <a:gd name="T24" fmla="*/ 0 w 2571"/>
                <a:gd name="T25" fmla="*/ 10 h 1357"/>
                <a:gd name="T26" fmla="*/ 0 w 2571"/>
                <a:gd name="T27" fmla="*/ 10 h 1357"/>
                <a:gd name="T28" fmla="*/ 0 w 2571"/>
                <a:gd name="T29" fmla="*/ 10 h 1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71"/>
                <a:gd name="T46" fmla="*/ 0 h 1357"/>
                <a:gd name="T47" fmla="*/ 2571 w 2571"/>
                <a:gd name="T48" fmla="*/ 1357 h 1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71" h="1357">
                  <a:moveTo>
                    <a:pt x="0" y="639"/>
                  </a:moveTo>
                  <a:lnTo>
                    <a:pt x="644" y="871"/>
                  </a:lnTo>
                  <a:lnTo>
                    <a:pt x="19" y="1230"/>
                  </a:lnTo>
                  <a:lnTo>
                    <a:pt x="6" y="1357"/>
                  </a:lnTo>
                  <a:lnTo>
                    <a:pt x="2571" y="0"/>
                  </a:lnTo>
                  <a:lnTo>
                    <a:pt x="2046" y="194"/>
                  </a:lnTo>
                  <a:lnTo>
                    <a:pt x="1574" y="101"/>
                  </a:lnTo>
                  <a:lnTo>
                    <a:pt x="1972" y="234"/>
                  </a:lnTo>
                  <a:lnTo>
                    <a:pt x="1521" y="412"/>
                  </a:lnTo>
                  <a:lnTo>
                    <a:pt x="970" y="314"/>
                  </a:lnTo>
                  <a:lnTo>
                    <a:pt x="1441" y="473"/>
                  </a:lnTo>
                  <a:lnTo>
                    <a:pt x="751" y="817"/>
                  </a:lnTo>
                  <a:lnTo>
                    <a:pt x="0" y="639"/>
                  </a:lnTo>
                  <a:close/>
                </a:path>
              </a:pathLst>
            </a:custGeom>
            <a:solidFill>
              <a:srgbClr val="000000"/>
            </a:solidFill>
            <a:ln w="9525">
              <a:noFill/>
              <a:round/>
              <a:headEnd/>
              <a:tailEnd/>
            </a:ln>
          </p:spPr>
          <p:txBody>
            <a:bodyPr/>
            <a:lstStyle/>
            <a:p>
              <a:endParaRPr lang="id-ID"/>
            </a:p>
          </p:txBody>
        </p:sp>
        <p:sp>
          <p:nvSpPr>
            <p:cNvPr id="23600" name="Freeform 47"/>
            <p:cNvSpPr>
              <a:spLocks/>
            </p:cNvSpPr>
            <p:nvPr/>
          </p:nvSpPr>
          <p:spPr bwMode="auto">
            <a:xfrm>
              <a:off x="2904" y="2724"/>
              <a:ext cx="731" cy="685"/>
            </a:xfrm>
            <a:custGeom>
              <a:avLst/>
              <a:gdLst>
                <a:gd name="T0" fmla="*/ 0 w 1463"/>
                <a:gd name="T1" fmla="*/ 22 h 1368"/>
                <a:gd name="T2" fmla="*/ 0 w 1463"/>
                <a:gd name="T3" fmla="*/ 0 h 1368"/>
                <a:gd name="T4" fmla="*/ 22 w 1463"/>
                <a:gd name="T5" fmla="*/ 16 h 1368"/>
                <a:gd name="T6" fmla="*/ 1 w 1463"/>
                <a:gd name="T7" fmla="*/ 2 h 1368"/>
                <a:gd name="T8" fmla="*/ 0 w 1463"/>
                <a:gd name="T9" fmla="*/ 21 h 1368"/>
                <a:gd name="T10" fmla="*/ 2 w 1463"/>
                <a:gd name="T11" fmla="*/ 22 h 1368"/>
                <a:gd name="T12" fmla="*/ 0 w 1463"/>
                <a:gd name="T13" fmla="*/ 22 h 1368"/>
                <a:gd name="T14" fmla="*/ 0 w 1463"/>
                <a:gd name="T15" fmla="*/ 22 h 1368"/>
                <a:gd name="T16" fmla="*/ 0 w 1463"/>
                <a:gd name="T17" fmla="*/ 22 h 1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3"/>
                <a:gd name="T28" fmla="*/ 0 h 1368"/>
                <a:gd name="T29" fmla="*/ 1463 w 1463"/>
                <a:gd name="T30" fmla="*/ 1368 h 1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3" h="1368">
                  <a:moveTo>
                    <a:pt x="0" y="1357"/>
                  </a:moveTo>
                  <a:lnTo>
                    <a:pt x="27" y="0"/>
                  </a:lnTo>
                  <a:lnTo>
                    <a:pt x="1463" y="997"/>
                  </a:lnTo>
                  <a:lnTo>
                    <a:pt x="73" y="87"/>
                  </a:lnTo>
                  <a:lnTo>
                    <a:pt x="59" y="1323"/>
                  </a:lnTo>
                  <a:lnTo>
                    <a:pt x="168" y="1368"/>
                  </a:lnTo>
                  <a:lnTo>
                    <a:pt x="0" y="1357"/>
                  </a:lnTo>
                  <a:close/>
                </a:path>
              </a:pathLst>
            </a:custGeom>
            <a:solidFill>
              <a:srgbClr val="000000"/>
            </a:solidFill>
            <a:ln w="9525">
              <a:noFill/>
              <a:round/>
              <a:headEnd/>
              <a:tailEnd/>
            </a:ln>
          </p:spPr>
          <p:txBody>
            <a:bodyPr/>
            <a:lstStyle/>
            <a:p>
              <a:endParaRPr lang="id-ID"/>
            </a:p>
          </p:txBody>
        </p:sp>
        <p:sp>
          <p:nvSpPr>
            <p:cNvPr id="23601" name="Freeform 48"/>
            <p:cNvSpPr>
              <a:spLocks/>
            </p:cNvSpPr>
            <p:nvPr/>
          </p:nvSpPr>
          <p:spPr bwMode="auto">
            <a:xfrm>
              <a:off x="1466" y="3293"/>
              <a:ext cx="1073" cy="82"/>
            </a:xfrm>
            <a:custGeom>
              <a:avLst/>
              <a:gdLst>
                <a:gd name="T0" fmla="*/ 0 w 2147"/>
                <a:gd name="T1" fmla="*/ 0 h 166"/>
                <a:gd name="T2" fmla="*/ 33 w 2147"/>
                <a:gd name="T3" fmla="*/ 1 h 166"/>
                <a:gd name="T4" fmla="*/ 33 w 2147"/>
                <a:gd name="T5" fmla="*/ 2 h 166"/>
                <a:gd name="T6" fmla="*/ 0 w 2147"/>
                <a:gd name="T7" fmla="*/ 1 h 166"/>
                <a:gd name="T8" fmla="*/ 0 w 2147"/>
                <a:gd name="T9" fmla="*/ 0 h 166"/>
                <a:gd name="T10" fmla="*/ 0 w 2147"/>
                <a:gd name="T11" fmla="*/ 0 h 166"/>
                <a:gd name="T12" fmla="*/ 0 w 2147"/>
                <a:gd name="T13" fmla="*/ 0 h 166"/>
                <a:gd name="T14" fmla="*/ 0 60000 65536"/>
                <a:gd name="T15" fmla="*/ 0 60000 65536"/>
                <a:gd name="T16" fmla="*/ 0 60000 65536"/>
                <a:gd name="T17" fmla="*/ 0 60000 65536"/>
                <a:gd name="T18" fmla="*/ 0 60000 65536"/>
                <a:gd name="T19" fmla="*/ 0 60000 65536"/>
                <a:gd name="T20" fmla="*/ 0 60000 65536"/>
                <a:gd name="T21" fmla="*/ 0 w 2147"/>
                <a:gd name="T22" fmla="*/ 0 h 166"/>
                <a:gd name="T23" fmla="*/ 2147 w 2147"/>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7" h="166">
                  <a:moveTo>
                    <a:pt x="42" y="0"/>
                  </a:moveTo>
                  <a:lnTo>
                    <a:pt x="2141" y="126"/>
                  </a:lnTo>
                  <a:lnTo>
                    <a:pt x="2147" y="166"/>
                  </a:lnTo>
                  <a:lnTo>
                    <a:pt x="0" y="80"/>
                  </a:lnTo>
                  <a:lnTo>
                    <a:pt x="42" y="0"/>
                  </a:lnTo>
                  <a:close/>
                </a:path>
              </a:pathLst>
            </a:custGeom>
            <a:solidFill>
              <a:srgbClr val="000000"/>
            </a:solidFill>
            <a:ln w="9525">
              <a:noFill/>
              <a:round/>
              <a:headEnd/>
              <a:tailEnd/>
            </a:ln>
          </p:spPr>
          <p:txBody>
            <a:bodyPr/>
            <a:lstStyle/>
            <a:p>
              <a:endParaRPr lang="id-ID"/>
            </a:p>
          </p:txBody>
        </p:sp>
        <p:sp>
          <p:nvSpPr>
            <p:cNvPr id="23602" name="Freeform 49"/>
            <p:cNvSpPr>
              <a:spLocks/>
            </p:cNvSpPr>
            <p:nvPr/>
          </p:nvSpPr>
          <p:spPr bwMode="auto">
            <a:xfrm>
              <a:off x="2751" y="3439"/>
              <a:ext cx="421" cy="432"/>
            </a:xfrm>
            <a:custGeom>
              <a:avLst/>
              <a:gdLst>
                <a:gd name="T0" fmla="*/ 0 w 843"/>
                <a:gd name="T1" fmla="*/ 2 h 865"/>
                <a:gd name="T2" fmla="*/ 5 w 843"/>
                <a:gd name="T3" fmla="*/ 0 h 865"/>
                <a:gd name="T4" fmla="*/ 13 w 843"/>
                <a:gd name="T5" fmla="*/ 0 h 865"/>
                <a:gd name="T6" fmla="*/ 9 w 843"/>
                <a:gd name="T7" fmla="*/ 3 h 865"/>
                <a:gd name="T8" fmla="*/ 6 w 843"/>
                <a:gd name="T9" fmla="*/ 8 h 865"/>
                <a:gd name="T10" fmla="*/ 5 w 843"/>
                <a:gd name="T11" fmla="*/ 10 h 865"/>
                <a:gd name="T12" fmla="*/ 1 w 843"/>
                <a:gd name="T13" fmla="*/ 13 h 865"/>
                <a:gd name="T14" fmla="*/ 3 w 843"/>
                <a:gd name="T15" fmla="*/ 10 h 865"/>
                <a:gd name="T16" fmla="*/ 7 w 843"/>
                <a:gd name="T17" fmla="*/ 4 h 865"/>
                <a:gd name="T18" fmla="*/ 7 w 843"/>
                <a:gd name="T19" fmla="*/ 2 h 865"/>
                <a:gd name="T20" fmla="*/ 4 w 843"/>
                <a:gd name="T21" fmla="*/ 1 h 865"/>
                <a:gd name="T22" fmla="*/ 0 w 843"/>
                <a:gd name="T23" fmla="*/ 2 h 865"/>
                <a:gd name="T24" fmla="*/ 0 w 843"/>
                <a:gd name="T25" fmla="*/ 2 h 865"/>
                <a:gd name="T26" fmla="*/ 0 w 843"/>
                <a:gd name="T27" fmla="*/ 2 h 8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3"/>
                <a:gd name="T43" fmla="*/ 0 h 865"/>
                <a:gd name="T44" fmla="*/ 843 w 843"/>
                <a:gd name="T45" fmla="*/ 865 h 8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3" h="865">
                  <a:moveTo>
                    <a:pt x="0" y="160"/>
                  </a:moveTo>
                  <a:lnTo>
                    <a:pt x="375" y="0"/>
                  </a:lnTo>
                  <a:lnTo>
                    <a:pt x="843" y="6"/>
                  </a:lnTo>
                  <a:lnTo>
                    <a:pt x="595" y="200"/>
                  </a:lnTo>
                  <a:lnTo>
                    <a:pt x="401" y="513"/>
                  </a:lnTo>
                  <a:lnTo>
                    <a:pt x="320" y="673"/>
                  </a:lnTo>
                  <a:lnTo>
                    <a:pt x="88" y="865"/>
                  </a:lnTo>
                  <a:lnTo>
                    <a:pt x="253" y="650"/>
                  </a:lnTo>
                  <a:lnTo>
                    <a:pt x="462" y="315"/>
                  </a:lnTo>
                  <a:lnTo>
                    <a:pt x="489" y="160"/>
                  </a:lnTo>
                  <a:lnTo>
                    <a:pt x="303" y="122"/>
                  </a:lnTo>
                  <a:lnTo>
                    <a:pt x="0" y="160"/>
                  </a:lnTo>
                  <a:close/>
                </a:path>
              </a:pathLst>
            </a:custGeom>
            <a:solidFill>
              <a:srgbClr val="000000"/>
            </a:solidFill>
            <a:ln w="9525">
              <a:noFill/>
              <a:round/>
              <a:headEnd/>
              <a:tailEnd/>
            </a:ln>
          </p:spPr>
          <p:txBody>
            <a:bodyPr/>
            <a:lstStyle/>
            <a:p>
              <a:endParaRPr lang="id-ID"/>
            </a:p>
          </p:txBody>
        </p:sp>
        <p:sp>
          <p:nvSpPr>
            <p:cNvPr id="23603" name="Freeform 50"/>
            <p:cNvSpPr>
              <a:spLocks/>
            </p:cNvSpPr>
            <p:nvPr/>
          </p:nvSpPr>
          <p:spPr bwMode="auto">
            <a:xfrm>
              <a:off x="2957" y="3422"/>
              <a:ext cx="665" cy="403"/>
            </a:xfrm>
            <a:custGeom>
              <a:avLst/>
              <a:gdLst>
                <a:gd name="T0" fmla="*/ 21 w 1329"/>
                <a:gd name="T1" fmla="*/ 3 h 806"/>
                <a:gd name="T2" fmla="*/ 19 w 1329"/>
                <a:gd name="T3" fmla="*/ 1 h 806"/>
                <a:gd name="T4" fmla="*/ 11 w 1329"/>
                <a:gd name="T5" fmla="*/ 0 h 806"/>
                <a:gd name="T6" fmla="*/ 5 w 1329"/>
                <a:gd name="T7" fmla="*/ 5 h 806"/>
                <a:gd name="T8" fmla="*/ 0 w 1329"/>
                <a:gd name="T9" fmla="*/ 13 h 806"/>
                <a:gd name="T10" fmla="*/ 5 w 1329"/>
                <a:gd name="T11" fmla="*/ 12 h 806"/>
                <a:gd name="T12" fmla="*/ 12 w 1329"/>
                <a:gd name="T13" fmla="*/ 9 h 806"/>
                <a:gd name="T14" fmla="*/ 6 w 1329"/>
                <a:gd name="T15" fmla="*/ 10 h 806"/>
                <a:gd name="T16" fmla="*/ 11 w 1329"/>
                <a:gd name="T17" fmla="*/ 2 h 806"/>
                <a:gd name="T18" fmla="*/ 19 w 1329"/>
                <a:gd name="T19" fmla="*/ 2 h 806"/>
                <a:gd name="T20" fmla="*/ 21 w 1329"/>
                <a:gd name="T21" fmla="*/ 3 h 806"/>
                <a:gd name="T22" fmla="*/ 21 w 1329"/>
                <a:gd name="T23" fmla="*/ 3 h 806"/>
                <a:gd name="T24" fmla="*/ 21 w 1329"/>
                <a:gd name="T25" fmla="*/ 3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9"/>
                <a:gd name="T40" fmla="*/ 0 h 806"/>
                <a:gd name="T41" fmla="*/ 1329 w 1329"/>
                <a:gd name="T42" fmla="*/ 806 h 8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9" h="806">
                  <a:moveTo>
                    <a:pt x="1329" y="140"/>
                  </a:moveTo>
                  <a:lnTo>
                    <a:pt x="1188" y="55"/>
                  </a:lnTo>
                  <a:lnTo>
                    <a:pt x="658" y="0"/>
                  </a:lnTo>
                  <a:lnTo>
                    <a:pt x="293" y="319"/>
                  </a:lnTo>
                  <a:lnTo>
                    <a:pt x="0" y="806"/>
                  </a:lnTo>
                  <a:lnTo>
                    <a:pt x="319" y="756"/>
                  </a:lnTo>
                  <a:lnTo>
                    <a:pt x="705" y="530"/>
                  </a:lnTo>
                  <a:lnTo>
                    <a:pt x="325" y="585"/>
                  </a:lnTo>
                  <a:lnTo>
                    <a:pt x="671" y="100"/>
                  </a:lnTo>
                  <a:lnTo>
                    <a:pt x="1156" y="100"/>
                  </a:lnTo>
                  <a:lnTo>
                    <a:pt x="1329" y="140"/>
                  </a:lnTo>
                  <a:close/>
                </a:path>
              </a:pathLst>
            </a:custGeom>
            <a:solidFill>
              <a:srgbClr val="000000"/>
            </a:solidFill>
            <a:ln w="9525">
              <a:noFill/>
              <a:round/>
              <a:headEnd/>
              <a:tailEnd/>
            </a:ln>
          </p:spPr>
          <p:txBody>
            <a:bodyPr/>
            <a:lstStyle/>
            <a:p>
              <a:endParaRPr lang="id-ID"/>
            </a:p>
          </p:txBody>
        </p:sp>
        <p:sp>
          <p:nvSpPr>
            <p:cNvPr id="23604" name="Freeform 51"/>
            <p:cNvSpPr>
              <a:spLocks/>
            </p:cNvSpPr>
            <p:nvPr/>
          </p:nvSpPr>
          <p:spPr bwMode="auto">
            <a:xfrm>
              <a:off x="3360" y="3508"/>
              <a:ext cx="630" cy="160"/>
            </a:xfrm>
            <a:custGeom>
              <a:avLst/>
              <a:gdLst>
                <a:gd name="T0" fmla="*/ 9 w 1261"/>
                <a:gd name="T1" fmla="*/ 0 h 319"/>
                <a:gd name="T2" fmla="*/ 11 w 1261"/>
                <a:gd name="T3" fmla="*/ 2 h 319"/>
                <a:gd name="T4" fmla="*/ 13 w 1261"/>
                <a:gd name="T5" fmla="*/ 2 h 319"/>
                <a:gd name="T6" fmla="*/ 19 w 1261"/>
                <a:gd name="T7" fmla="*/ 2 h 319"/>
                <a:gd name="T8" fmla="*/ 15 w 1261"/>
                <a:gd name="T9" fmla="*/ 3 h 319"/>
                <a:gd name="T10" fmla="*/ 17 w 1261"/>
                <a:gd name="T11" fmla="*/ 4 h 319"/>
                <a:gd name="T12" fmla="*/ 12 w 1261"/>
                <a:gd name="T13" fmla="*/ 3 h 319"/>
                <a:gd name="T14" fmla="*/ 9 w 1261"/>
                <a:gd name="T15" fmla="*/ 4 h 319"/>
                <a:gd name="T16" fmla="*/ 4 w 1261"/>
                <a:gd name="T17" fmla="*/ 4 h 319"/>
                <a:gd name="T18" fmla="*/ 0 w 1261"/>
                <a:gd name="T19" fmla="*/ 5 h 319"/>
                <a:gd name="T20" fmla="*/ 4 w 1261"/>
                <a:gd name="T21" fmla="*/ 3 h 319"/>
                <a:gd name="T22" fmla="*/ 10 w 1261"/>
                <a:gd name="T23" fmla="*/ 2 h 319"/>
                <a:gd name="T24" fmla="*/ 9 w 1261"/>
                <a:gd name="T25" fmla="*/ 0 h 319"/>
                <a:gd name="T26" fmla="*/ 9 w 1261"/>
                <a:gd name="T27" fmla="*/ 0 h 319"/>
                <a:gd name="T28" fmla="*/ 9 w 1261"/>
                <a:gd name="T29" fmla="*/ 0 h 3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1"/>
                <a:gd name="T46" fmla="*/ 0 h 319"/>
                <a:gd name="T47" fmla="*/ 1261 w 1261"/>
                <a:gd name="T48" fmla="*/ 319 h 3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1" h="319">
                  <a:moveTo>
                    <a:pt x="630" y="0"/>
                  </a:moveTo>
                  <a:lnTo>
                    <a:pt x="723" y="100"/>
                  </a:lnTo>
                  <a:lnTo>
                    <a:pt x="843" y="119"/>
                  </a:lnTo>
                  <a:lnTo>
                    <a:pt x="1261" y="74"/>
                  </a:lnTo>
                  <a:lnTo>
                    <a:pt x="983" y="146"/>
                  </a:lnTo>
                  <a:lnTo>
                    <a:pt x="1130" y="213"/>
                  </a:lnTo>
                  <a:lnTo>
                    <a:pt x="810" y="167"/>
                  </a:lnTo>
                  <a:lnTo>
                    <a:pt x="592" y="207"/>
                  </a:lnTo>
                  <a:lnTo>
                    <a:pt x="259" y="247"/>
                  </a:lnTo>
                  <a:lnTo>
                    <a:pt x="0" y="319"/>
                  </a:lnTo>
                  <a:lnTo>
                    <a:pt x="291" y="186"/>
                  </a:lnTo>
                  <a:lnTo>
                    <a:pt x="670" y="106"/>
                  </a:lnTo>
                  <a:lnTo>
                    <a:pt x="630" y="0"/>
                  </a:lnTo>
                  <a:close/>
                </a:path>
              </a:pathLst>
            </a:custGeom>
            <a:solidFill>
              <a:srgbClr val="000000"/>
            </a:solidFill>
            <a:ln w="9525">
              <a:noFill/>
              <a:round/>
              <a:headEnd/>
              <a:tailEnd/>
            </a:ln>
          </p:spPr>
          <p:txBody>
            <a:bodyPr/>
            <a:lstStyle/>
            <a:p>
              <a:endParaRPr lang="id-ID"/>
            </a:p>
          </p:txBody>
        </p:sp>
        <p:sp>
          <p:nvSpPr>
            <p:cNvPr id="23605" name="Freeform 52"/>
            <p:cNvSpPr>
              <a:spLocks/>
            </p:cNvSpPr>
            <p:nvPr/>
          </p:nvSpPr>
          <p:spPr bwMode="auto">
            <a:xfrm>
              <a:off x="3068" y="3376"/>
              <a:ext cx="636" cy="149"/>
            </a:xfrm>
            <a:custGeom>
              <a:avLst/>
              <a:gdLst>
                <a:gd name="T0" fmla="*/ 2 w 1273"/>
                <a:gd name="T1" fmla="*/ 3 h 296"/>
                <a:gd name="T2" fmla="*/ 5 w 1273"/>
                <a:gd name="T3" fmla="*/ 0 h 296"/>
                <a:gd name="T4" fmla="*/ 8 w 1273"/>
                <a:gd name="T5" fmla="*/ 1 h 296"/>
                <a:gd name="T6" fmla="*/ 15 w 1273"/>
                <a:gd name="T7" fmla="*/ 2 h 296"/>
                <a:gd name="T8" fmla="*/ 17 w 1273"/>
                <a:gd name="T9" fmla="*/ 2 h 296"/>
                <a:gd name="T10" fmla="*/ 19 w 1273"/>
                <a:gd name="T11" fmla="*/ 4 h 296"/>
                <a:gd name="T12" fmla="*/ 16 w 1273"/>
                <a:gd name="T13" fmla="*/ 2 h 296"/>
                <a:gd name="T14" fmla="*/ 9 w 1273"/>
                <a:gd name="T15" fmla="*/ 1 h 296"/>
                <a:gd name="T16" fmla="*/ 5 w 1273"/>
                <a:gd name="T17" fmla="*/ 1 h 296"/>
                <a:gd name="T18" fmla="*/ 0 w 1273"/>
                <a:gd name="T19" fmla="*/ 5 h 296"/>
                <a:gd name="T20" fmla="*/ 2 w 1273"/>
                <a:gd name="T21" fmla="*/ 3 h 296"/>
                <a:gd name="T22" fmla="*/ 2 w 1273"/>
                <a:gd name="T23" fmla="*/ 3 h 296"/>
                <a:gd name="T24" fmla="*/ 2 w 1273"/>
                <a:gd name="T25" fmla="*/ 3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3"/>
                <a:gd name="T40" fmla="*/ 0 h 296"/>
                <a:gd name="T41" fmla="*/ 1273 w 1273"/>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3" h="296">
                  <a:moveTo>
                    <a:pt x="154" y="142"/>
                  </a:moveTo>
                  <a:lnTo>
                    <a:pt x="375" y="0"/>
                  </a:lnTo>
                  <a:lnTo>
                    <a:pt x="567" y="9"/>
                  </a:lnTo>
                  <a:lnTo>
                    <a:pt x="1003" y="81"/>
                  </a:lnTo>
                  <a:lnTo>
                    <a:pt x="1124" y="114"/>
                  </a:lnTo>
                  <a:lnTo>
                    <a:pt x="1273" y="235"/>
                  </a:lnTo>
                  <a:lnTo>
                    <a:pt x="1086" y="125"/>
                  </a:lnTo>
                  <a:lnTo>
                    <a:pt x="622" y="49"/>
                  </a:lnTo>
                  <a:lnTo>
                    <a:pt x="364" y="43"/>
                  </a:lnTo>
                  <a:lnTo>
                    <a:pt x="0" y="296"/>
                  </a:lnTo>
                  <a:lnTo>
                    <a:pt x="154" y="142"/>
                  </a:lnTo>
                  <a:close/>
                </a:path>
              </a:pathLst>
            </a:custGeom>
            <a:solidFill>
              <a:srgbClr val="000000"/>
            </a:solidFill>
            <a:ln w="9525">
              <a:noFill/>
              <a:round/>
              <a:headEnd/>
              <a:tailEnd/>
            </a:ln>
          </p:spPr>
          <p:txBody>
            <a:bodyPr/>
            <a:lstStyle/>
            <a:p>
              <a:endParaRPr lang="id-ID"/>
            </a:p>
          </p:txBody>
        </p:sp>
        <p:sp>
          <p:nvSpPr>
            <p:cNvPr id="23606" name="Freeform 53"/>
            <p:cNvSpPr>
              <a:spLocks/>
            </p:cNvSpPr>
            <p:nvPr/>
          </p:nvSpPr>
          <p:spPr bwMode="auto">
            <a:xfrm>
              <a:off x="3479" y="3120"/>
              <a:ext cx="338" cy="342"/>
            </a:xfrm>
            <a:custGeom>
              <a:avLst/>
              <a:gdLst>
                <a:gd name="T0" fmla="*/ 0 w 675"/>
                <a:gd name="T1" fmla="*/ 0 h 685"/>
                <a:gd name="T2" fmla="*/ 7 w 675"/>
                <a:gd name="T3" fmla="*/ 4 h 685"/>
                <a:gd name="T4" fmla="*/ 7 w 675"/>
                <a:gd name="T5" fmla="*/ 6 h 685"/>
                <a:gd name="T6" fmla="*/ 8 w 675"/>
                <a:gd name="T7" fmla="*/ 5 h 685"/>
                <a:gd name="T8" fmla="*/ 9 w 675"/>
                <a:gd name="T9" fmla="*/ 5 h 685"/>
                <a:gd name="T10" fmla="*/ 9 w 675"/>
                <a:gd name="T11" fmla="*/ 6 h 685"/>
                <a:gd name="T12" fmla="*/ 10 w 675"/>
                <a:gd name="T13" fmla="*/ 5 h 685"/>
                <a:gd name="T14" fmla="*/ 10 w 675"/>
                <a:gd name="T15" fmla="*/ 4 h 685"/>
                <a:gd name="T16" fmla="*/ 11 w 675"/>
                <a:gd name="T17" fmla="*/ 5 h 685"/>
                <a:gd name="T18" fmla="*/ 10 w 675"/>
                <a:gd name="T19" fmla="*/ 5 h 685"/>
                <a:gd name="T20" fmla="*/ 11 w 675"/>
                <a:gd name="T21" fmla="*/ 7 h 685"/>
                <a:gd name="T22" fmla="*/ 10 w 675"/>
                <a:gd name="T23" fmla="*/ 9 h 685"/>
                <a:gd name="T24" fmla="*/ 9 w 675"/>
                <a:gd name="T25" fmla="*/ 8 h 685"/>
                <a:gd name="T26" fmla="*/ 10 w 675"/>
                <a:gd name="T27" fmla="*/ 7 h 685"/>
                <a:gd name="T28" fmla="*/ 8 w 675"/>
                <a:gd name="T29" fmla="*/ 5 h 685"/>
                <a:gd name="T30" fmla="*/ 7 w 675"/>
                <a:gd name="T31" fmla="*/ 6 h 685"/>
                <a:gd name="T32" fmla="*/ 8 w 675"/>
                <a:gd name="T33" fmla="*/ 8 h 685"/>
                <a:gd name="T34" fmla="*/ 7 w 675"/>
                <a:gd name="T35" fmla="*/ 8 h 685"/>
                <a:gd name="T36" fmla="*/ 6 w 675"/>
                <a:gd name="T37" fmla="*/ 10 h 685"/>
                <a:gd name="T38" fmla="*/ 6 w 675"/>
                <a:gd name="T39" fmla="*/ 4 h 685"/>
                <a:gd name="T40" fmla="*/ 4 w 675"/>
                <a:gd name="T41" fmla="*/ 2 h 685"/>
                <a:gd name="T42" fmla="*/ 0 w 675"/>
                <a:gd name="T43" fmla="*/ 0 h 685"/>
                <a:gd name="T44" fmla="*/ 0 w 675"/>
                <a:gd name="T45" fmla="*/ 0 h 685"/>
                <a:gd name="T46" fmla="*/ 0 w 675"/>
                <a:gd name="T47" fmla="*/ 0 h 6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5"/>
                <a:gd name="T73" fmla="*/ 0 h 685"/>
                <a:gd name="T74" fmla="*/ 675 w 675"/>
                <a:gd name="T75" fmla="*/ 685 h 6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5" h="685">
                  <a:moveTo>
                    <a:pt x="0" y="0"/>
                  </a:moveTo>
                  <a:lnTo>
                    <a:pt x="397" y="266"/>
                  </a:lnTo>
                  <a:lnTo>
                    <a:pt x="409" y="390"/>
                  </a:lnTo>
                  <a:lnTo>
                    <a:pt x="460" y="335"/>
                  </a:lnTo>
                  <a:lnTo>
                    <a:pt x="528" y="322"/>
                  </a:lnTo>
                  <a:lnTo>
                    <a:pt x="572" y="409"/>
                  </a:lnTo>
                  <a:lnTo>
                    <a:pt x="584" y="354"/>
                  </a:lnTo>
                  <a:lnTo>
                    <a:pt x="620" y="314"/>
                  </a:lnTo>
                  <a:lnTo>
                    <a:pt x="675" y="327"/>
                  </a:lnTo>
                  <a:lnTo>
                    <a:pt x="631" y="346"/>
                  </a:lnTo>
                  <a:lnTo>
                    <a:pt x="652" y="495"/>
                  </a:lnTo>
                  <a:lnTo>
                    <a:pt x="601" y="580"/>
                  </a:lnTo>
                  <a:lnTo>
                    <a:pt x="561" y="529"/>
                  </a:lnTo>
                  <a:lnTo>
                    <a:pt x="597" y="458"/>
                  </a:lnTo>
                  <a:lnTo>
                    <a:pt x="466" y="375"/>
                  </a:lnTo>
                  <a:lnTo>
                    <a:pt x="443" y="434"/>
                  </a:lnTo>
                  <a:lnTo>
                    <a:pt x="477" y="544"/>
                  </a:lnTo>
                  <a:lnTo>
                    <a:pt x="397" y="561"/>
                  </a:lnTo>
                  <a:lnTo>
                    <a:pt x="372" y="685"/>
                  </a:lnTo>
                  <a:lnTo>
                    <a:pt x="376" y="276"/>
                  </a:lnTo>
                  <a:lnTo>
                    <a:pt x="194" y="143"/>
                  </a:lnTo>
                  <a:lnTo>
                    <a:pt x="0" y="0"/>
                  </a:lnTo>
                  <a:close/>
                </a:path>
              </a:pathLst>
            </a:custGeom>
            <a:solidFill>
              <a:srgbClr val="000000"/>
            </a:solidFill>
            <a:ln w="9525">
              <a:noFill/>
              <a:round/>
              <a:headEnd/>
              <a:tailEnd/>
            </a:ln>
          </p:spPr>
          <p:txBody>
            <a:bodyPr/>
            <a:lstStyle/>
            <a:p>
              <a:endParaRPr lang="id-ID"/>
            </a:p>
          </p:txBody>
        </p:sp>
        <p:sp>
          <p:nvSpPr>
            <p:cNvPr id="23607" name="Freeform 54"/>
            <p:cNvSpPr>
              <a:spLocks/>
            </p:cNvSpPr>
            <p:nvPr/>
          </p:nvSpPr>
          <p:spPr bwMode="auto">
            <a:xfrm>
              <a:off x="3733" y="3316"/>
              <a:ext cx="378" cy="179"/>
            </a:xfrm>
            <a:custGeom>
              <a:avLst/>
              <a:gdLst>
                <a:gd name="T0" fmla="*/ 0 w 755"/>
                <a:gd name="T1" fmla="*/ 6 h 357"/>
                <a:gd name="T2" fmla="*/ 2 w 755"/>
                <a:gd name="T3" fmla="*/ 6 h 357"/>
                <a:gd name="T4" fmla="*/ 2 w 755"/>
                <a:gd name="T5" fmla="*/ 4 h 357"/>
                <a:gd name="T6" fmla="*/ 3 w 755"/>
                <a:gd name="T7" fmla="*/ 5 h 357"/>
                <a:gd name="T8" fmla="*/ 5 w 755"/>
                <a:gd name="T9" fmla="*/ 5 h 357"/>
                <a:gd name="T10" fmla="*/ 4 w 755"/>
                <a:gd name="T11" fmla="*/ 4 h 357"/>
                <a:gd name="T12" fmla="*/ 5 w 755"/>
                <a:gd name="T13" fmla="*/ 3 h 357"/>
                <a:gd name="T14" fmla="*/ 4 w 755"/>
                <a:gd name="T15" fmla="*/ 2 h 357"/>
                <a:gd name="T16" fmla="*/ 5 w 755"/>
                <a:gd name="T17" fmla="*/ 1 h 357"/>
                <a:gd name="T18" fmla="*/ 6 w 755"/>
                <a:gd name="T19" fmla="*/ 0 h 357"/>
                <a:gd name="T20" fmla="*/ 7 w 755"/>
                <a:gd name="T21" fmla="*/ 3 h 357"/>
                <a:gd name="T22" fmla="*/ 6 w 755"/>
                <a:gd name="T23" fmla="*/ 4 h 357"/>
                <a:gd name="T24" fmla="*/ 6 w 755"/>
                <a:gd name="T25" fmla="*/ 5 h 357"/>
                <a:gd name="T26" fmla="*/ 7 w 755"/>
                <a:gd name="T27" fmla="*/ 5 h 357"/>
                <a:gd name="T28" fmla="*/ 8 w 755"/>
                <a:gd name="T29" fmla="*/ 5 h 357"/>
                <a:gd name="T30" fmla="*/ 8 w 755"/>
                <a:gd name="T31" fmla="*/ 6 h 357"/>
                <a:gd name="T32" fmla="*/ 10 w 755"/>
                <a:gd name="T33" fmla="*/ 6 h 357"/>
                <a:gd name="T34" fmla="*/ 11 w 755"/>
                <a:gd name="T35" fmla="*/ 5 h 357"/>
                <a:gd name="T36" fmla="*/ 12 w 755"/>
                <a:gd name="T37" fmla="*/ 6 h 357"/>
                <a:gd name="T38" fmla="*/ 0 w 755"/>
                <a:gd name="T39" fmla="*/ 6 h 357"/>
                <a:gd name="T40" fmla="*/ 0 w 755"/>
                <a:gd name="T41" fmla="*/ 6 h 357"/>
                <a:gd name="T42" fmla="*/ 0 w 755"/>
                <a:gd name="T43" fmla="*/ 6 h 3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5"/>
                <a:gd name="T67" fmla="*/ 0 h 357"/>
                <a:gd name="T68" fmla="*/ 755 w 755"/>
                <a:gd name="T69" fmla="*/ 357 h 3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5" h="357">
                  <a:moveTo>
                    <a:pt x="0" y="357"/>
                  </a:moveTo>
                  <a:lnTo>
                    <a:pt x="96" y="346"/>
                  </a:lnTo>
                  <a:lnTo>
                    <a:pt x="120" y="239"/>
                  </a:lnTo>
                  <a:lnTo>
                    <a:pt x="175" y="281"/>
                  </a:lnTo>
                  <a:lnTo>
                    <a:pt x="267" y="306"/>
                  </a:lnTo>
                  <a:lnTo>
                    <a:pt x="251" y="243"/>
                  </a:lnTo>
                  <a:lnTo>
                    <a:pt x="291" y="148"/>
                  </a:lnTo>
                  <a:lnTo>
                    <a:pt x="244" y="108"/>
                  </a:lnTo>
                  <a:lnTo>
                    <a:pt x="274" y="15"/>
                  </a:lnTo>
                  <a:lnTo>
                    <a:pt x="360" y="0"/>
                  </a:lnTo>
                  <a:lnTo>
                    <a:pt x="411" y="139"/>
                  </a:lnTo>
                  <a:lnTo>
                    <a:pt x="333" y="241"/>
                  </a:lnTo>
                  <a:lnTo>
                    <a:pt x="356" y="306"/>
                  </a:lnTo>
                  <a:lnTo>
                    <a:pt x="438" y="268"/>
                  </a:lnTo>
                  <a:lnTo>
                    <a:pt x="453" y="313"/>
                  </a:lnTo>
                  <a:lnTo>
                    <a:pt x="491" y="338"/>
                  </a:lnTo>
                  <a:lnTo>
                    <a:pt x="577" y="334"/>
                  </a:lnTo>
                  <a:lnTo>
                    <a:pt x="649" y="317"/>
                  </a:lnTo>
                  <a:lnTo>
                    <a:pt x="755" y="357"/>
                  </a:lnTo>
                  <a:lnTo>
                    <a:pt x="0" y="357"/>
                  </a:lnTo>
                  <a:close/>
                </a:path>
              </a:pathLst>
            </a:custGeom>
            <a:solidFill>
              <a:srgbClr val="000000"/>
            </a:solidFill>
            <a:ln w="9525">
              <a:noFill/>
              <a:round/>
              <a:headEnd/>
              <a:tailEnd/>
            </a:ln>
          </p:spPr>
          <p:txBody>
            <a:bodyPr/>
            <a:lstStyle/>
            <a:p>
              <a:endParaRPr lang="id-ID"/>
            </a:p>
          </p:txBody>
        </p:sp>
        <p:sp>
          <p:nvSpPr>
            <p:cNvPr id="23608" name="Freeform 55"/>
            <p:cNvSpPr>
              <a:spLocks/>
            </p:cNvSpPr>
            <p:nvPr/>
          </p:nvSpPr>
          <p:spPr bwMode="auto">
            <a:xfrm>
              <a:off x="3024" y="2871"/>
              <a:ext cx="621" cy="444"/>
            </a:xfrm>
            <a:custGeom>
              <a:avLst/>
              <a:gdLst>
                <a:gd name="T0" fmla="*/ 1 w 1242"/>
                <a:gd name="T1" fmla="*/ 3 h 890"/>
                <a:gd name="T2" fmla="*/ 0 w 1242"/>
                <a:gd name="T3" fmla="*/ 0 h 890"/>
                <a:gd name="T4" fmla="*/ 19 w 1242"/>
                <a:gd name="T5" fmla="*/ 12 h 890"/>
                <a:gd name="T6" fmla="*/ 19 w 1242"/>
                <a:gd name="T7" fmla="*/ 13 h 890"/>
                <a:gd name="T8" fmla="*/ 19 w 1242"/>
                <a:gd name="T9" fmla="*/ 12 h 890"/>
                <a:gd name="T10" fmla="*/ 1 w 1242"/>
                <a:gd name="T11" fmla="*/ 2 h 890"/>
                <a:gd name="T12" fmla="*/ 1 w 1242"/>
                <a:gd name="T13" fmla="*/ 3 h 890"/>
                <a:gd name="T14" fmla="*/ 1 w 1242"/>
                <a:gd name="T15" fmla="*/ 3 h 890"/>
                <a:gd name="T16" fmla="*/ 1 w 1242"/>
                <a:gd name="T17" fmla="*/ 3 h 8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2"/>
                <a:gd name="T28" fmla="*/ 0 h 890"/>
                <a:gd name="T29" fmla="*/ 1242 w 1242"/>
                <a:gd name="T30" fmla="*/ 890 h 8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2" h="890">
                  <a:moveTo>
                    <a:pt x="6" y="240"/>
                  </a:moveTo>
                  <a:lnTo>
                    <a:pt x="0" y="0"/>
                  </a:lnTo>
                  <a:lnTo>
                    <a:pt x="1242" y="812"/>
                  </a:lnTo>
                  <a:lnTo>
                    <a:pt x="1228" y="890"/>
                  </a:lnTo>
                  <a:lnTo>
                    <a:pt x="1209" y="818"/>
                  </a:lnTo>
                  <a:lnTo>
                    <a:pt x="80" y="133"/>
                  </a:lnTo>
                  <a:lnTo>
                    <a:pt x="6" y="240"/>
                  </a:lnTo>
                  <a:close/>
                </a:path>
              </a:pathLst>
            </a:custGeom>
            <a:solidFill>
              <a:srgbClr val="000000"/>
            </a:solidFill>
            <a:ln w="9525">
              <a:noFill/>
              <a:round/>
              <a:headEnd/>
              <a:tailEnd/>
            </a:ln>
          </p:spPr>
          <p:txBody>
            <a:bodyPr/>
            <a:lstStyle/>
            <a:p>
              <a:endParaRPr lang="id-ID"/>
            </a:p>
          </p:txBody>
        </p:sp>
        <p:sp>
          <p:nvSpPr>
            <p:cNvPr id="23609" name="Freeform 56"/>
            <p:cNvSpPr>
              <a:spLocks/>
            </p:cNvSpPr>
            <p:nvPr/>
          </p:nvSpPr>
          <p:spPr bwMode="auto">
            <a:xfrm>
              <a:off x="3058" y="2989"/>
              <a:ext cx="233" cy="175"/>
            </a:xfrm>
            <a:custGeom>
              <a:avLst/>
              <a:gdLst>
                <a:gd name="T0" fmla="*/ 0 w 466"/>
                <a:gd name="T1" fmla="*/ 1 h 350"/>
                <a:gd name="T2" fmla="*/ 7 w 466"/>
                <a:gd name="T3" fmla="*/ 5 h 350"/>
                <a:gd name="T4" fmla="*/ 6 w 466"/>
                <a:gd name="T5" fmla="*/ 3 h 350"/>
                <a:gd name="T6" fmla="*/ 6 w 466"/>
                <a:gd name="T7" fmla="*/ 3 h 350"/>
                <a:gd name="T8" fmla="*/ 5 w 466"/>
                <a:gd name="T9" fmla="*/ 3 h 350"/>
                <a:gd name="T10" fmla="*/ 3 w 466"/>
                <a:gd name="T11" fmla="*/ 3 h 350"/>
                <a:gd name="T12" fmla="*/ 3 w 466"/>
                <a:gd name="T13" fmla="*/ 0 h 350"/>
                <a:gd name="T14" fmla="*/ 2 w 466"/>
                <a:gd name="T15" fmla="*/ 1 h 350"/>
                <a:gd name="T16" fmla="*/ 0 w 466"/>
                <a:gd name="T17" fmla="*/ 1 h 350"/>
                <a:gd name="T18" fmla="*/ 0 w 466"/>
                <a:gd name="T19" fmla="*/ 1 h 350"/>
                <a:gd name="T20" fmla="*/ 0 w 466"/>
                <a:gd name="T21" fmla="*/ 1 h 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350"/>
                <a:gd name="T35" fmla="*/ 466 w 466"/>
                <a:gd name="T36" fmla="*/ 350 h 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350">
                  <a:moveTo>
                    <a:pt x="0" y="103"/>
                  </a:moveTo>
                  <a:lnTo>
                    <a:pt x="466" y="350"/>
                  </a:lnTo>
                  <a:lnTo>
                    <a:pt x="333" y="243"/>
                  </a:lnTo>
                  <a:lnTo>
                    <a:pt x="341" y="141"/>
                  </a:lnTo>
                  <a:lnTo>
                    <a:pt x="295" y="220"/>
                  </a:lnTo>
                  <a:lnTo>
                    <a:pt x="147" y="133"/>
                  </a:lnTo>
                  <a:lnTo>
                    <a:pt x="143" y="0"/>
                  </a:lnTo>
                  <a:lnTo>
                    <a:pt x="113" y="125"/>
                  </a:lnTo>
                  <a:lnTo>
                    <a:pt x="0" y="103"/>
                  </a:lnTo>
                  <a:close/>
                </a:path>
              </a:pathLst>
            </a:custGeom>
            <a:solidFill>
              <a:srgbClr val="000000"/>
            </a:solidFill>
            <a:ln w="9525">
              <a:noFill/>
              <a:round/>
              <a:headEnd/>
              <a:tailEnd/>
            </a:ln>
          </p:spPr>
          <p:txBody>
            <a:bodyPr/>
            <a:lstStyle/>
            <a:p>
              <a:endParaRPr lang="id-ID"/>
            </a:p>
          </p:txBody>
        </p:sp>
        <p:sp>
          <p:nvSpPr>
            <p:cNvPr id="23610" name="Freeform 57"/>
            <p:cNvSpPr>
              <a:spLocks/>
            </p:cNvSpPr>
            <p:nvPr/>
          </p:nvSpPr>
          <p:spPr bwMode="auto">
            <a:xfrm>
              <a:off x="3556" y="3271"/>
              <a:ext cx="84" cy="64"/>
            </a:xfrm>
            <a:custGeom>
              <a:avLst/>
              <a:gdLst>
                <a:gd name="T0" fmla="*/ 0 w 167"/>
                <a:gd name="T1" fmla="*/ 0 h 129"/>
                <a:gd name="T2" fmla="*/ 3 w 167"/>
                <a:gd name="T3" fmla="*/ 2 h 129"/>
                <a:gd name="T4" fmla="*/ 3 w 167"/>
                <a:gd name="T5" fmla="*/ 0 h 129"/>
                <a:gd name="T6" fmla="*/ 3 w 167"/>
                <a:gd name="T7" fmla="*/ 1 h 129"/>
                <a:gd name="T8" fmla="*/ 1 w 167"/>
                <a:gd name="T9" fmla="*/ 0 h 129"/>
                <a:gd name="T10" fmla="*/ 1 w 167"/>
                <a:gd name="T11" fmla="*/ 0 h 129"/>
                <a:gd name="T12" fmla="*/ 1 w 167"/>
                <a:gd name="T13" fmla="*/ 0 h 129"/>
                <a:gd name="T14" fmla="*/ 0 w 167"/>
                <a:gd name="T15" fmla="*/ 0 h 129"/>
                <a:gd name="T16" fmla="*/ 0 w 167"/>
                <a:gd name="T17" fmla="*/ 0 h 129"/>
                <a:gd name="T18" fmla="*/ 0 w 167"/>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29"/>
                <a:gd name="T32" fmla="*/ 167 w 167"/>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29">
                  <a:moveTo>
                    <a:pt x="0" y="45"/>
                  </a:moveTo>
                  <a:lnTo>
                    <a:pt x="160" y="129"/>
                  </a:lnTo>
                  <a:lnTo>
                    <a:pt x="167" y="36"/>
                  </a:lnTo>
                  <a:lnTo>
                    <a:pt x="148" y="95"/>
                  </a:lnTo>
                  <a:lnTo>
                    <a:pt x="64" y="57"/>
                  </a:lnTo>
                  <a:lnTo>
                    <a:pt x="63" y="0"/>
                  </a:lnTo>
                  <a:lnTo>
                    <a:pt x="49" y="51"/>
                  </a:lnTo>
                  <a:lnTo>
                    <a:pt x="0" y="45"/>
                  </a:lnTo>
                  <a:close/>
                </a:path>
              </a:pathLst>
            </a:custGeom>
            <a:solidFill>
              <a:srgbClr val="000000"/>
            </a:solidFill>
            <a:ln w="9525">
              <a:noFill/>
              <a:round/>
              <a:headEnd/>
              <a:tailEnd/>
            </a:ln>
          </p:spPr>
          <p:txBody>
            <a:bodyPr/>
            <a:lstStyle/>
            <a:p>
              <a:endParaRPr lang="id-ID"/>
            </a:p>
          </p:txBody>
        </p:sp>
        <p:sp>
          <p:nvSpPr>
            <p:cNvPr id="23611" name="Freeform 58"/>
            <p:cNvSpPr>
              <a:spLocks/>
            </p:cNvSpPr>
            <p:nvPr/>
          </p:nvSpPr>
          <p:spPr bwMode="auto">
            <a:xfrm>
              <a:off x="3447" y="2679"/>
              <a:ext cx="27" cy="434"/>
            </a:xfrm>
            <a:custGeom>
              <a:avLst/>
              <a:gdLst>
                <a:gd name="T0" fmla="*/ 0 w 53"/>
                <a:gd name="T1" fmla="*/ 0 h 869"/>
                <a:gd name="T2" fmla="*/ 1 w 53"/>
                <a:gd name="T3" fmla="*/ 12 h 869"/>
                <a:gd name="T4" fmla="*/ 1 w 53"/>
                <a:gd name="T5" fmla="*/ 13 h 869"/>
                <a:gd name="T6" fmla="*/ 0 w 53"/>
                <a:gd name="T7" fmla="*/ 0 h 869"/>
                <a:gd name="T8" fmla="*/ 0 w 53"/>
                <a:gd name="T9" fmla="*/ 0 h 869"/>
                <a:gd name="T10" fmla="*/ 0 w 53"/>
                <a:gd name="T11" fmla="*/ 0 h 869"/>
                <a:gd name="T12" fmla="*/ 0 60000 65536"/>
                <a:gd name="T13" fmla="*/ 0 60000 65536"/>
                <a:gd name="T14" fmla="*/ 0 60000 65536"/>
                <a:gd name="T15" fmla="*/ 0 60000 65536"/>
                <a:gd name="T16" fmla="*/ 0 60000 65536"/>
                <a:gd name="T17" fmla="*/ 0 60000 65536"/>
                <a:gd name="T18" fmla="*/ 0 w 53"/>
                <a:gd name="T19" fmla="*/ 0 h 869"/>
                <a:gd name="T20" fmla="*/ 53 w 53"/>
                <a:gd name="T21" fmla="*/ 869 h 869"/>
              </a:gdLst>
              <a:ahLst/>
              <a:cxnLst>
                <a:cxn ang="T12">
                  <a:pos x="T0" y="T1"/>
                </a:cxn>
                <a:cxn ang="T13">
                  <a:pos x="T2" y="T3"/>
                </a:cxn>
                <a:cxn ang="T14">
                  <a:pos x="T4" y="T5"/>
                </a:cxn>
                <a:cxn ang="T15">
                  <a:pos x="T6" y="T7"/>
                </a:cxn>
                <a:cxn ang="T16">
                  <a:pos x="T8" y="T9"/>
                </a:cxn>
                <a:cxn ang="T17">
                  <a:pos x="T10" y="T11"/>
                </a:cxn>
              </a:cxnLst>
              <a:rect l="T18" t="T19" r="T20" b="T21"/>
              <a:pathLst>
                <a:path w="53" h="869">
                  <a:moveTo>
                    <a:pt x="0" y="0"/>
                  </a:moveTo>
                  <a:lnTo>
                    <a:pt x="2" y="825"/>
                  </a:lnTo>
                  <a:lnTo>
                    <a:pt x="53" y="869"/>
                  </a:lnTo>
                  <a:lnTo>
                    <a:pt x="0" y="0"/>
                  </a:lnTo>
                  <a:close/>
                </a:path>
              </a:pathLst>
            </a:custGeom>
            <a:solidFill>
              <a:srgbClr val="000000"/>
            </a:solidFill>
            <a:ln w="9525">
              <a:noFill/>
              <a:round/>
              <a:headEnd/>
              <a:tailEnd/>
            </a:ln>
          </p:spPr>
          <p:txBody>
            <a:bodyPr/>
            <a:lstStyle/>
            <a:p>
              <a:endParaRPr lang="id-ID"/>
            </a:p>
          </p:txBody>
        </p:sp>
        <p:sp>
          <p:nvSpPr>
            <p:cNvPr id="23612" name="Freeform 59"/>
            <p:cNvSpPr>
              <a:spLocks/>
            </p:cNvSpPr>
            <p:nvPr/>
          </p:nvSpPr>
          <p:spPr bwMode="auto">
            <a:xfrm>
              <a:off x="3557" y="2860"/>
              <a:ext cx="42" cy="340"/>
            </a:xfrm>
            <a:custGeom>
              <a:avLst/>
              <a:gdLst>
                <a:gd name="T0" fmla="*/ 0 w 83"/>
                <a:gd name="T1" fmla="*/ 0 h 681"/>
                <a:gd name="T2" fmla="*/ 1 w 83"/>
                <a:gd name="T3" fmla="*/ 9 h 681"/>
                <a:gd name="T4" fmla="*/ 2 w 83"/>
                <a:gd name="T5" fmla="*/ 10 h 681"/>
                <a:gd name="T6" fmla="*/ 0 w 83"/>
                <a:gd name="T7" fmla="*/ 0 h 681"/>
                <a:gd name="T8" fmla="*/ 0 w 83"/>
                <a:gd name="T9" fmla="*/ 0 h 681"/>
                <a:gd name="T10" fmla="*/ 0 w 83"/>
                <a:gd name="T11" fmla="*/ 0 h 681"/>
                <a:gd name="T12" fmla="*/ 0 60000 65536"/>
                <a:gd name="T13" fmla="*/ 0 60000 65536"/>
                <a:gd name="T14" fmla="*/ 0 60000 65536"/>
                <a:gd name="T15" fmla="*/ 0 60000 65536"/>
                <a:gd name="T16" fmla="*/ 0 60000 65536"/>
                <a:gd name="T17" fmla="*/ 0 60000 65536"/>
                <a:gd name="T18" fmla="*/ 0 w 83"/>
                <a:gd name="T19" fmla="*/ 0 h 681"/>
                <a:gd name="T20" fmla="*/ 83 w 83"/>
                <a:gd name="T21" fmla="*/ 681 h 681"/>
              </a:gdLst>
              <a:ahLst/>
              <a:cxnLst>
                <a:cxn ang="T12">
                  <a:pos x="T0" y="T1"/>
                </a:cxn>
                <a:cxn ang="T13">
                  <a:pos x="T2" y="T3"/>
                </a:cxn>
                <a:cxn ang="T14">
                  <a:pos x="T4" y="T5"/>
                </a:cxn>
                <a:cxn ang="T15">
                  <a:pos x="T6" y="T7"/>
                </a:cxn>
                <a:cxn ang="T16">
                  <a:pos x="T8" y="T9"/>
                </a:cxn>
                <a:cxn ang="T17">
                  <a:pos x="T10" y="T11"/>
                </a:cxn>
              </a:cxnLst>
              <a:rect l="T18" t="T19" r="T20" b="T21"/>
              <a:pathLst>
                <a:path w="83" h="681">
                  <a:moveTo>
                    <a:pt x="0" y="0"/>
                  </a:moveTo>
                  <a:lnTo>
                    <a:pt x="24" y="637"/>
                  </a:lnTo>
                  <a:lnTo>
                    <a:pt x="83" y="681"/>
                  </a:lnTo>
                  <a:lnTo>
                    <a:pt x="0" y="0"/>
                  </a:lnTo>
                  <a:close/>
                </a:path>
              </a:pathLst>
            </a:custGeom>
            <a:solidFill>
              <a:srgbClr val="000000"/>
            </a:solidFill>
            <a:ln w="9525">
              <a:noFill/>
              <a:round/>
              <a:headEnd/>
              <a:tailEnd/>
            </a:ln>
          </p:spPr>
          <p:txBody>
            <a:bodyPr/>
            <a:lstStyle/>
            <a:p>
              <a:endParaRPr lang="id-ID"/>
            </a:p>
          </p:txBody>
        </p:sp>
        <p:sp>
          <p:nvSpPr>
            <p:cNvPr id="23613" name="Freeform 60"/>
            <p:cNvSpPr>
              <a:spLocks/>
            </p:cNvSpPr>
            <p:nvPr/>
          </p:nvSpPr>
          <p:spPr bwMode="auto">
            <a:xfrm>
              <a:off x="3168" y="3222"/>
              <a:ext cx="392" cy="198"/>
            </a:xfrm>
            <a:custGeom>
              <a:avLst/>
              <a:gdLst>
                <a:gd name="T0" fmla="*/ 0 w 785"/>
                <a:gd name="T1" fmla="*/ 1 h 395"/>
                <a:gd name="T2" fmla="*/ 6 w 785"/>
                <a:gd name="T3" fmla="*/ 0 h 395"/>
                <a:gd name="T4" fmla="*/ 12 w 785"/>
                <a:gd name="T5" fmla="*/ 4 h 395"/>
                <a:gd name="T6" fmla="*/ 12 w 785"/>
                <a:gd name="T7" fmla="*/ 7 h 395"/>
                <a:gd name="T8" fmla="*/ 11 w 785"/>
                <a:gd name="T9" fmla="*/ 4 h 395"/>
                <a:gd name="T10" fmla="*/ 6 w 785"/>
                <a:gd name="T11" fmla="*/ 1 h 395"/>
                <a:gd name="T12" fmla="*/ 6 w 785"/>
                <a:gd name="T13" fmla="*/ 6 h 395"/>
                <a:gd name="T14" fmla="*/ 5 w 785"/>
                <a:gd name="T15" fmla="*/ 6 h 395"/>
                <a:gd name="T16" fmla="*/ 5 w 785"/>
                <a:gd name="T17" fmla="*/ 1 h 395"/>
                <a:gd name="T18" fmla="*/ 0 w 785"/>
                <a:gd name="T19" fmla="*/ 1 h 395"/>
                <a:gd name="T20" fmla="*/ 0 w 785"/>
                <a:gd name="T21" fmla="*/ 1 h 395"/>
                <a:gd name="T22" fmla="*/ 0 w 785"/>
                <a:gd name="T23" fmla="*/ 1 h 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5"/>
                <a:gd name="T37" fmla="*/ 0 h 395"/>
                <a:gd name="T38" fmla="*/ 785 w 785"/>
                <a:gd name="T39" fmla="*/ 395 h 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5" h="395">
                  <a:moveTo>
                    <a:pt x="0" y="43"/>
                  </a:moveTo>
                  <a:lnTo>
                    <a:pt x="392" y="0"/>
                  </a:lnTo>
                  <a:lnTo>
                    <a:pt x="785" y="205"/>
                  </a:lnTo>
                  <a:lnTo>
                    <a:pt x="770" y="395"/>
                  </a:lnTo>
                  <a:lnTo>
                    <a:pt x="766" y="226"/>
                  </a:lnTo>
                  <a:lnTo>
                    <a:pt x="411" y="64"/>
                  </a:lnTo>
                  <a:lnTo>
                    <a:pt x="403" y="355"/>
                  </a:lnTo>
                  <a:lnTo>
                    <a:pt x="359" y="342"/>
                  </a:lnTo>
                  <a:lnTo>
                    <a:pt x="363" y="36"/>
                  </a:lnTo>
                  <a:lnTo>
                    <a:pt x="0" y="43"/>
                  </a:lnTo>
                  <a:close/>
                </a:path>
              </a:pathLst>
            </a:custGeom>
            <a:solidFill>
              <a:srgbClr val="000000"/>
            </a:solidFill>
            <a:ln w="9525">
              <a:noFill/>
              <a:round/>
              <a:headEnd/>
              <a:tailEnd/>
            </a:ln>
          </p:spPr>
          <p:txBody>
            <a:bodyPr/>
            <a:lstStyle/>
            <a:p>
              <a:endParaRPr lang="id-ID"/>
            </a:p>
          </p:txBody>
        </p:sp>
        <p:sp>
          <p:nvSpPr>
            <p:cNvPr id="23614" name="Freeform 61"/>
            <p:cNvSpPr>
              <a:spLocks/>
            </p:cNvSpPr>
            <p:nvPr/>
          </p:nvSpPr>
          <p:spPr bwMode="auto">
            <a:xfrm>
              <a:off x="3034" y="3166"/>
              <a:ext cx="535" cy="257"/>
            </a:xfrm>
            <a:custGeom>
              <a:avLst/>
              <a:gdLst>
                <a:gd name="T0" fmla="*/ 4 w 1069"/>
                <a:gd name="T1" fmla="*/ 2 h 514"/>
                <a:gd name="T2" fmla="*/ 0 w 1069"/>
                <a:gd name="T3" fmla="*/ 7 h 514"/>
                <a:gd name="T4" fmla="*/ 4 w 1069"/>
                <a:gd name="T5" fmla="*/ 8 h 514"/>
                <a:gd name="T6" fmla="*/ 5 w 1069"/>
                <a:gd name="T7" fmla="*/ 2 h 514"/>
                <a:gd name="T8" fmla="*/ 11 w 1069"/>
                <a:gd name="T9" fmla="*/ 1 h 514"/>
                <a:gd name="T10" fmla="*/ 17 w 1069"/>
                <a:gd name="T11" fmla="*/ 5 h 514"/>
                <a:gd name="T12" fmla="*/ 17 w 1069"/>
                <a:gd name="T13" fmla="*/ 4 h 514"/>
                <a:gd name="T14" fmla="*/ 11 w 1069"/>
                <a:gd name="T15" fmla="*/ 0 h 514"/>
                <a:gd name="T16" fmla="*/ 4 w 1069"/>
                <a:gd name="T17" fmla="*/ 1 h 514"/>
                <a:gd name="T18" fmla="*/ 4 w 1069"/>
                <a:gd name="T19" fmla="*/ 2 h 514"/>
                <a:gd name="T20" fmla="*/ 4 w 1069"/>
                <a:gd name="T21" fmla="*/ 2 h 514"/>
                <a:gd name="T22" fmla="*/ 4 w 1069"/>
                <a:gd name="T23" fmla="*/ 2 h 5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9"/>
                <a:gd name="T37" fmla="*/ 0 h 514"/>
                <a:gd name="T38" fmla="*/ 1069 w 1069"/>
                <a:gd name="T39" fmla="*/ 514 h 5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9" h="514">
                  <a:moveTo>
                    <a:pt x="243" y="128"/>
                  </a:moveTo>
                  <a:lnTo>
                    <a:pt x="0" y="502"/>
                  </a:lnTo>
                  <a:lnTo>
                    <a:pt x="238" y="514"/>
                  </a:lnTo>
                  <a:lnTo>
                    <a:pt x="281" y="128"/>
                  </a:lnTo>
                  <a:lnTo>
                    <a:pt x="665" y="73"/>
                  </a:lnTo>
                  <a:lnTo>
                    <a:pt x="1063" y="322"/>
                  </a:lnTo>
                  <a:lnTo>
                    <a:pt x="1069" y="282"/>
                  </a:lnTo>
                  <a:lnTo>
                    <a:pt x="644" y="0"/>
                  </a:lnTo>
                  <a:lnTo>
                    <a:pt x="243" y="61"/>
                  </a:lnTo>
                  <a:lnTo>
                    <a:pt x="243" y="128"/>
                  </a:lnTo>
                  <a:close/>
                </a:path>
              </a:pathLst>
            </a:custGeom>
            <a:solidFill>
              <a:srgbClr val="000000"/>
            </a:solidFill>
            <a:ln w="9525">
              <a:noFill/>
              <a:round/>
              <a:headEnd/>
              <a:tailEnd/>
            </a:ln>
          </p:spPr>
          <p:txBody>
            <a:bodyPr/>
            <a:lstStyle/>
            <a:p>
              <a:endParaRPr lang="id-ID"/>
            </a:p>
          </p:txBody>
        </p:sp>
        <p:sp>
          <p:nvSpPr>
            <p:cNvPr id="23615" name="Freeform 62"/>
            <p:cNvSpPr>
              <a:spLocks/>
            </p:cNvSpPr>
            <p:nvPr/>
          </p:nvSpPr>
          <p:spPr bwMode="auto">
            <a:xfrm>
              <a:off x="2358" y="3420"/>
              <a:ext cx="154" cy="113"/>
            </a:xfrm>
            <a:custGeom>
              <a:avLst/>
              <a:gdLst>
                <a:gd name="T0" fmla="*/ 1 w 308"/>
                <a:gd name="T1" fmla="*/ 1 h 226"/>
                <a:gd name="T2" fmla="*/ 1 w 308"/>
                <a:gd name="T3" fmla="*/ 0 h 226"/>
                <a:gd name="T4" fmla="*/ 3 w 308"/>
                <a:gd name="T5" fmla="*/ 1 h 226"/>
                <a:gd name="T6" fmla="*/ 1 w 308"/>
                <a:gd name="T7" fmla="*/ 1 h 226"/>
                <a:gd name="T8" fmla="*/ 2 w 308"/>
                <a:gd name="T9" fmla="*/ 2 h 226"/>
                <a:gd name="T10" fmla="*/ 5 w 308"/>
                <a:gd name="T11" fmla="*/ 4 h 226"/>
                <a:gd name="T12" fmla="*/ 0 w 308"/>
                <a:gd name="T13" fmla="*/ 4 h 226"/>
                <a:gd name="T14" fmla="*/ 1 w 308"/>
                <a:gd name="T15" fmla="*/ 1 h 226"/>
                <a:gd name="T16" fmla="*/ 1 w 308"/>
                <a:gd name="T17" fmla="*/ 1 h 226"/>
                <a:gd name="T18" fmla="*/ 1 w 308"/>
                <a:gd name="T19" fmla="*/ 1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
                <a:gd name="T31" fmla="*/ 0 h 226"/>
                <a:gd name="T32" fmla="*/ 308 w 308"/>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 h="226">
                  <a:moveTo>
                    <a:pt x="6" y="32"/>
                  </a:moveTo>
                  <a:lnTo>
                    <a:pt x="76" y="0"/>
                  </a:lnTo>
                  <a:lnTo>
                    <a:pt x="221" y="17"/>
                  </a:lnTo>
                  <a:lnTo>
                    <a:pt x="126" y="49"/>
                  </a:lnTo>
                  <a:lnTo>
                    <a:pt x="148" y="127"/>
                  </a:lnTo>
                  <a:lnTo>
                    <a:pt x="308" y="226"/>
                  </a:lnTo>
                  <a:lnTo>
                    <a:pt x="0" y="198"/>
                  </a:lnTo>
                  <a:lnTo>
                    <a:pt x="6" y="32"/>
                  </a:lnTo>
                  <a:close/>
                </a:path>
              </a:pathLst>
            </a:custGeom>
            <a:solidFill>
              <a:srgbClr val="528552"/>
            </a:solidFill>
            <a:ln w="9525">
              <a:noFill/>
              <a:round/>
              <a:headEnd/>
              <a:tailEnd/>
            </a:ln>
          </p:spPr>
          <p:txBody>
            <a:bodyPr/>
            <a:lstStyle/>
            <a:p>
              <a:endParaRPr lang="id-ID"/>
            </a:p>
          </p:txBody>
        </p:sp>
        <p:sp>
          <p:nvSpPr>
            <p:cNvPr id="23616" name="Freeform 63"/>
            <p:cNvSpPr>
              <a:spLocks/>
            </p:cNvSpPr>
            <p:nvPr/>
          </p:nvSpPr>
          <p:spPr bwMode="auto">
            <a:xfrm>
              <a:off x="2503" y="3310"/>
              <a:ext cx="193" cy="177"/>
            </a:xfrm>
            <a:custGeom>
              <a:avLst/>
              <a:gdLst>
                <a:gd name="T0" fmla="*/ 0 w 386"/>
                <a:gd name="T1" fmla="*/ 3 h 354"/>
                <a:gd name="T2" fmla="*/ 3 w 386"/>
                <a:gd name="T3" fmla="*/ 6 h 354"/>
                <a:gd name="T4" fmla="*/ 6 w 386"/>
                <a:gd name="T5" fmla="*/ 5 h 354"/>
                <a:gd name="T6" fmla="*/ 3 w 386"/>
                <a:gd name="T7" fmla="*/ 3 h 354"/>
                <a:gd name="T8" fmla="*/ 5 w 386"/>
                <a:gd name="T9" fmla="*/ 3 h 354"/>
                <a:gd name="T10" fmla="*/ 3 w 386"/>
                <a:gd name="T11" fmla="*/ 1 h 354"/>
                <a:gd name="T12" fmla="*/ 3 w 386"/>
                <a:gd name="T13" fmla="*/ 0 h 354"/>
                <a:gd name="T14" fmla="*/ 2 w 386"/>
                <a:gd name="T15" fmla="*/ 1 h 354"/>
                <a:gd name="T16" fmla="*/ 0 w 386"/>
                <a:gd name="T17" fmla="*/ 3 h 354"/>
                <a:gd name="T18" fmla="*/ 0 w 386"/>
                <a:gd name="T19" fmla="*/ 3 h 354"/>
                <a:gd name="T20" fmla="*/ 0 w 386"/>
                <a:gd name="T21" fmla="*/ 3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354"/>
                <a:gd name="T35" fmla="*/ 386 w 386"/>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354">
                  <a:moveTo>
                    <a:pt x="0" y="221"/>
                  </a:moveTo>
                  <a:lnTo>
                    <a:pt x="203" y="354"/>
                  </a:lnTo>
                  <a:lnTo>
                    <a:pt x="386" y="276"/>
                  </a:lnTo>
                  <a:lnTo>
                    <a:pt x="221" y="248"/>
                  </a:lnTo>
                  <a:lnTo>
                    <a:pt x="308" y="198"/>
                  </a:lnTo>
                  <a:lnTo>
                    <a:pt x="177" y="105"/>
                  </a:lnTo>
                  <a:lnTo>
                    <a:pt x="198" y="0"/>
                  </a:lnTo>
                  <a:lnTo>
                    <a:pt x="66" y="35"/>
                  </a:lnTo>
                  <a:lnTo>
                    <a:pt x="0" y="221"/>
                  </a:lnTo>
                  <a:close/>
                </a:path>
              </a:pathLst>
            </a:custGeom>
            <a:solidFill>
              <a:srgbClr val="528552"/>
            </a:solidFill>
            <a:ln w="9525">
              <a:noFill/>
              <a:round/>
              <a:headEnd/>
              <a:tailEnd/>
            </a:ln>
          </p:spPr>
          <p:txBody>
            <a:bodyPr/>
            <a:lstStyle/>
            <a:p>
              <a:endParaRPr lang="id-ID"/>
            </a:p>
          </p:txBody>
        </p:sp>
        <p:sp>
          <p:nvSpPr>
            <p:cNvPr id="23617" name="Freeform 64"/>
            <p:cNvSpPr>
              <a:spLocks/>
            </p:cNvSpPr>
            <p:nvPr/>
          </p:nvSpPr>
          <p:spPr bwMode="auto">
            <a:xfrm>
              <a:off x="2702" y="3269"/>
              <a:ext cx="159" cy="132"/>
            </a:xfrm>
            <a:custGeom>
              <a:avLst/>
              <a:gdLst>
                <a:gd name="T0" fmla="*/ 0 w 320"/>
                <a:gd name="T1" fmla="*/ 3 h 264"/>
                <a:gd name="T2" fmla="*/ 2 w 320"/>
                <a:gd name="T3" fmla="*/ 4 h 264"/>
                <a:gd name="T4" fmla="*/ 2 w 320"/>
                <a:gd name="T5" fmla="*/ 2 h 264"/>
                <a:gd name="T6" fmla="*/ 2 w 320"/>
                <a:gd name="T7" fmla="*/ 1 h 264"/>
                <a:gd name="T8" fmla="*/ 4 w 320"/>
                <a:gd name="T9" fmla="*/ 1 h 264"/>
                <a:gd name="T10" fmla="*/ 2 w 320"/>
                <a:gd name="T11" fmla="*/ 0 h 264"/>
                <a:gd name="T12" fmla="*/ 0 w 320"/>
                <a:gd name="T13" fmla="*/ 1 h 264"/>
                <a:gd name="T14" fmla="*/ 0 w 320"/>
                <a:gd name="T15" fmla="*/ 3 h 264"/>
                <a:gd name="T16" fmla="*/ 0 w 320"/>
                <a:gd name="T17" fmla="*/ 3 h 264"/>
                <a:gd name="T18" fmla="*/ 0 w 320"/>
                <a:gd name="T19" fmla="*/ 3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
                <a:gd name="T31" fmla="*/ 0 h 264"/>
                <a:gd name="T32" fmla="*/ 320 w 320"/>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 h="264">
                  <a:moveTo>
                    <a:pt x="56" y="224"/>
                  </a:moveTo>
                  <a:lnTo>
                    <a:pt x="149" y="264"/>
                  </a:lnTo>
                  <a:lnTo>
                    <a:pt x="143" y="186"/>
                  </a:lnTo>
                  <a:lnTo>
                    <a:pt x="192" y="108"/>
                  </a:lnTo>
                  <a:lnTo>
                    <a:pt x="320" y="119"/>
                  </a:lnTo>
                  <a:lnTo>
                    <a:pt x="143" y="0"/>
                  </a:lnTo>
                  <a:lnTo>
                    <a:pt x="0" y="87"/>
                  </a:lnTo>
                  <a:lnTo>
                    <a:pt x="56" y="224"/>
                  </a:lnTo>
                  <a:close/>
                </a:path>
              </a:pathLst>
            </a:custGeom>
            <a:solidFill>
              <a:srgbClr val="528552"/>
            </a:solidFill>
            <a:ln w="9525">
              <a:noFill/>
              <a:round/>
              <a:headEnd/>
              <a:tailEnd/>
            </a:ln>
          </p:spPr>
          <p:txBody>
            <a:bodyPr/>
            <a:lstStyle/>
            <a:p>
              <a:endParaRPr lang="id-ID"/>
            </a:p>
          </p:txBody>
        </p:sp>
        <p:sp>
          <p:nvSpPr>
            <p:cNvPr id="23618" name="Freeform 65"/>
            <p:cNvSpPr>
              <a:spLocks/>
            </p:cNvSpPr>
            <p:nvPr/>
          </p:nvSpPr>
          <p:spPr bwMode="auto">
            <a:xfrm>
              <a:off x="2322" y="3404"/>
              <a:ext cx="128" cy="123"/>
            </a:xfrm>
            <a:custGeom>
              <a:avLst/>
              <a:gdLst>
                <a:gd name="T0" fmla="*/ 0 w 254"/>
                <a:gd name="T1" fmla="*/ 1 h 247"/>
                <a:gd name="T2" fmla="*/ 1 w 254"/>
                <a:gd name="T3" fmla="*/ 3 h 247"/>
                <a:gd name="T4" fmla="*/ 4 w 254"/>
                <a:gd name="T5" fmla="*/ 3 h 247"/>
                <a:gd name="T6" fmla="*/ 3 w 254"/>
                <a:gd name="T7" fmla="*/ 1 h 247"/>
                <a:gd name="T8" fmla="*/ 4 w 254"/>
                <a:gd name="T9" fmla="*/ 1 h 247"/>
                <a:gd name="T10" fmla="*/ 3 w 254"/>
                <a:gd name="T11" fmla="*/ 0 h 247"/>
                <a:gd name="T12" fmla="*/ 5 w 254"/>
                <a:gd name="T13" fmla="*/ 0 h 247"/>
                <a:gd name="T14" fmla="*/ 2 w 254"/>
                <a:gd name="T15" fmla="*/ 0 h 247"/>
                <a:gd name="T16" fmla="*/ 0 w 254"/>
                <a:gd name="T17" fmla="*/ 1 h 247"/>
                <a:gd name="T18" fmla="*/ 0 w 254"/>
                <a:gd name="T19" fmla="*/ 1 h 247"/>
                <a:gd name="T20" fmla="*/ 0 w 254"/>
                <a:gd name="T21" fmla="*/ 1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247"/>
                <a:gd name="T35" fmla="*/ 254 w 254"/>
                <a:gd name="T36" fmla="*/ 247 h 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247">
                  <a:moveTo>
                    <a:pt x="0" y="119"/>
                  </a:moveTo>
                  <a:lnTo>
                    <a:pt x="51" y="247"/>
                  </a:lnTo>
                  <a:lnTo>
                    <a:pt x="197" y="228"/>
                  </a:lnTo>
                  <a:lnTo>
                    <a:pt x="146" y="108"/>
                  </a:lnTo>
                  <a:lnTo>
                    <a:pt x="230" y="70"/>
                  </a:lnTo>
                  <a:lnTo>
                    <a:pt x="159" y="38"/>
                  </a:lnTo>
                  <a:lnTo>
                    <a:pt x="254" y="0"/>
                  </a:lnTo>
                  <a:lnTo>
                    <a:pt x="76" y="0"/>
                  </a:lnTo>
                  <a:lnTo>
                    <a:pt x="0" y="119"/>
                  </a:lnTo>
                  <a:close/>
                </a:path>
              </a:pathLst>
            </a:custGeom>
            <a:solidFill>
              <a:srgbClr val="000000"/>
            </a:solidFill>
            <a:ln w="9525">
              <a:noFill/>
              <a:round/>
              <a:headEnd/>
              <a:tailEnd/>
            </a:ln>
          </p:spPr>
          <p:txBody>
            <a:bodyPr/>
            <a:lstStyle/>
            <a:p>
              <a:endParaRPr lang="id-ID"/>
            </a:p>
          </p:txBody>
        </p:sp>
        <p:sp>
          <p:nvSpPr>
            <p:cNvPr id="23619" name="Freeform 66"/>
            <p:cNvSpPr>
              <a:spLocks/>
            </p:cNvSpPr>
            <p:nvPr/>
          </p:nvSpPr>
          <p:spPr bwMode="auto">
            <a:xfrm>
              <a:off x="2499" y="3308"/>
              <a:ext cx="110" cy="150"/>
            </a:xfrm>
            <a:custGeom>
              <a:avLst/>
              <a:gdLst>
                <a:gd name="T0" fmla="*/ 0 w 221"/>
                <a:gd name="T1" fmla="*/ 3 h 300"/>
                <a:gd name="T2" fmla="*/ 1 w 221"/>
                <a:gd name="T3" fmla="*/ 5 h 300"/>
                <a:gd name="T4" fmla="*/ 3 w 221"/>
                <a:gd name="T5" fmla="*/ 3 h 300"/>
                <a:gd name="T6" fmla="*/ 2 w 221"/>
                <a:gd name="T7" fmla="*/ 3 h 300"/>
                <a:gd name="T8" fmla="*/ 3 w 221"/>
                <a:gd name="T9" fmla="*/ 1 h 300"/>
                <a:gd name="T10" fmla="*/ 3 w 221"/>
                <a:gd name="T11" fmla="*/ 0 h 300"/>
                <a:gd name="T12" fmla="*/ 2 w 221"/>
                <a:gd name="T13" fmla="*/ 1 h 300"/>
                <a:gd name="T14" fmla="*/ 1 w 221"/>
                <a:gd name="T15" fmla="*/ 2 h 300"/>
                <a:gd name="T16" fmla="*/ 0 w 221"/>
                <a:gd name="T17" fmla="*/ 3 h 300"/>
                <a:gd name="T18" fmla="*/ 0 w 221"/>
                <a:gd name="T19" fmla="*/ 3 h 300"/>
                <a:gd name="T20" fmla="*/ 0 w 221"/>
                <a:gd name="T21" fmla="*/ 3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300"/>
                <a:gd name="T35" fmla="*/ 221 w 221"/>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300">
                  <a:moveTo>
                    <a:pt x="0" y="216"/>
                  </a:moveTo>
                  <a:lnTo>
                    <a:pt x="124" y="300"/>
                  </a:lnTo>
                  <a:lnTo>
                    <a:pt x="215" y="216"/>
                  </a:lnTo>
                  <a:lnTo>
                    <a:pt x="135" y="195"/>
                  </a:lnTo>
                  <a:lnTo>
                    <a:pt x="204" y="97"/>
                  </a:lnTo>
                  <a:lnTo>
                    <a:pt x="221" y="0"/>
                  </a:lnTo>
                  <a:lnTo>
                    <a:pt x="158" y="19"/>
                  </a:lnTo>
                  <a:lnTo>
                    <a:pt x="80" y="146"/>
                  </a:lnTo>
                  <a:lnTo>
                    <a:pt x="0" y="216"/>
                  </a:lnTo>
                  <a:close/>
                </a:path>
              </a:pathLst>
            </a:custGeom>
            <a:solidFill>
              <a:srgbClr val="000000"/>
            </a:solidFill>
            <a:ln w="9525">
              <a:noFill/>
              <a:round/>
              <a:headEnd/>
              <a:tailEnd/>
            </a:ln>
          </p:spPr>
          <p:txBody>
            <a:bodyPr/>
            <a:lstStyle/>
            <a:p>
              <a:endParaRPr lang="id-ID"/>
            </a:p>
          </p:txBody>
        </p:sp>
        <p:sp>
          <p:nvSpPr>
            <p:cNvPr id="23620" name="Freeform 67"/>
            <p:cNvSpPr>
              <a:spLocks/>
            </p:cNvSpPr>
            <p:nvPr/>
          </p:nvSpPr>
          <p:spPr bwMode="auto">
            <a:xfrm>
              <a:off x="2682" y="3267"/>
              <a:ext cx="153" cy="124"/>
            </a:xfrm>
            <a:custGeom>
              <a:avLst/>
              <a:gdLst>
                <a:gd name="T0" fmla="*/ 0 w 307"/>
                <a:gd name="T1" fmla="*/ 1 h 249"/>
                <a:gd name="T2" fmla="*/ 0 w 307"/>
                <a:gd name="T3" fmla="*/ 3 h 249"/>
                <a:gd name="T4" fmla="*/ 1 w 307"/>
                <a:gd name="T5" fmla="*/ 3 h 249"/>
                <a:gd name="T6" fmla="*/ 1 w 307"/>
                <a:gd name="T7" fmla="*/ 1 h 249"/>
                <a:gd name="T8" fmla="*/ 2 w 307"/>
                <a:gd name="T9" fmla="*/ 0 h 249"/>
                <a:gd name="T10" fmla="*/ 4 w 307"/>
                <a:gd name="T11" fmla="*/ 1 h 249"/>
                <a:gd name="T12" fmla="*/ 3 w 307"/>
                <a:gd name="T13" fmla="*/ 0 h 249"/>
                <a:gd name="T14" fmla="*/ 1 w 307"/>
                <a:gd name="T15" fmla="*/ 0 h 249"/>
                <a:gd name="T16" fmla="*/ 0 w 307"/>
                <a:gd name="T17" fmla="*/ 1 h 249"/>
                <a:gd name="T18" fmla="*/ 0 w 307"/>
                <a:gd name="T19" fmla="*/ 1 h 249"/>
                <a:gd name="T20" fmla="*/ 0 w 307"/>
                <a:gd name="T21" fmla="*/ 1 h 249"/>
                <a:gd name="T22" fmla="*/ 0 w 307"/>
                <a:gd name="T23" fmla="*/ 1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249"/>
                <a:gd name="T38" fmla="*/ 307 w 307"/>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249">
                  <a:moveTo>
                    <a:pt x="0" y="122"/>
                  </a:moveTo>
                  <a:lnTo>
                    <a:pt x="38" y="209"/>
                  </a:lnTo>
                  <a:lnTo>
                    <a:pt x="122" y="249"/>
                  </a:lnTo>
                  <a:lnTo>
                    <a:pt x="101" y="110"/>
                  </a:lnTo>
                  <a:lnTo>
                    <a:pt x="187" y="38"/>
                  </a:lnTo>
                  <a:lnTo>
                    <a:pt x="307" y="95"/>
                  </a:lnTo>
                  <a:lnTo>
                    <a:pt x="198" y="0"/>
                  </a:lnTo>
                  <a:lnTo>
                    <a:pt x="101" y="25"/>
                  </a:lnTo>
                  <a:lnTo>
                    <a:pt x="40" y="70"/>
                  </a:lnTo>
                  <a:lnTo>
                    <a:pt x="0" y="122"/>
                  </a:lnTo>
                  <a:close/>
                </a:path>
              </a:pathLst>
            </a:custGeom>
            <a:solidFill>
              <a:srgbClr val="000000"/>
            </a:solidFill>
            <a:ln w="9525">
              <a:noFill/>
              <a:round/>
              <a:headEnd/>
              <a:tailEnd/>
            </a:ln>
          </p:spPr>
          <p:txBody>
            <a:bodyPr/>
            <a:lstStyle/>
            <a:p>
              <a:endParaRPr lang="id-ID"/>
            </a:p>
          </p:txBody>
        </p:sp>
        <p:sp>
          <p:nvSpPr>
            <p:cNvPr id="23621" name="Freeform 68"/>
            <p:cNvSpPr>
              <a:spLocks/>
            </p:cNvSpPr>
            <p:nvPr/>
          </p:nvSpPr>
          <p:spPr bwMode="auto">
            <a:xfrm>
              <a:off x="1509" y="3336"/>
              <a:ext cx="1369" cy="352"/>
            </a:xfrm>
            <a:custGeom>
              <a:avLst/>
              <a:gdLst>
                <a:gd name="T0" fmla="*/ 29 w 2736"/>
                <a:gd name="T1" fmla="*/ 9 h 703"/>
                <a:gd name="T2" fmla="*/ 42 w 2736"/>
                <a:gd name="T3" fmla="*/ 3 h 703"/>
                <a:gd name="T4" fmla="*/ 43 w 2736"/>
                <a:gd name="T5" fmla="*/ 3 h 703"/>
                <a:gd name="T6" fmla="*/ 43 w 2736"/>
                <a:gd name="T7" fmla="*/ 0 h 703"/>
                <a:gd name="T8" fmla="*/ 42 w 2736"/>
                <a:gd name="T9" fmla="*/ 3 h 703"/>
                <a:gd name="T10" fmla="*/ 40 w 2736"/>
                <a:gd name="T11" fmla="*/ 3 h 703"/>
                <a:gd name="T12" fmla="*/ 38 w 2736"/>
                <a:gd name="T13" fmla="*/ 3 h 703"/>
                <a:gd name="T14" fmla="*/ 35 w 2736"/>
                <a:gd name="T15" fmla="*/ 5 h 703"/>
                <a:gd name="T16" fmla="*/ 32 w 2736"/>
                <a:gd name="T17" fmla="*/ 7 h 703"/>
                <a:gd name="T18" fmla="*/ 29 w 2736"/>
                <a:gd name="T19" fmla="*/ 7 h 703"/>
                <a:gd name="T20" fmla="*/ 28 w 2736"/>
                <a:gd name="T21" fmla="*/ 8 h 703"/>
                <a:gd name="T22" fmla="*/ 26 w 2736"/>
                <a:gd name="T23" fmla="*/ 9 h 703"/>
                <a:gd name="T24" fmla="*/ 22 w 2736"/>
                <a:gd name="T25" fmla="*/ 10 h 703"/>
                <a:gd name="T26" fmla="*/ 24 w 2736"/>
                <a:gd name="T27" fmla="*/ 8 h 703"/>
                <a:gd name="T28" fmla="*/ 19 w 2736"/>
                <a:gd name="T29" fmla="*/ 8 h 703"/>
                <a:gd name="T30" fmla="*/ 19 w 2736"/>
                <a:gd name="T31" fmla="*/ 5 h 703"/>
                <a:gd name="T32" fmla="*/ 20 w 2736"/>
                <a:gd name="T33" fmla="*/ 3 h 703"/>
                <a:gd name="T34" fmla="*/ 22 w 2736"/>
                <a:gd name="T35" fmla="*/ 2 h 703"/>
                <a:gd name="T36" fmla="*/ 19 w 2736"/>
                <a:gd name="T37" fmla="*/ 2 h 703"/>
                <a:gd name="T38" fmla="*/ 16 w 2736"/>
                <a:gd name="T39" fmla="*/ 4 h 703"/>
                <a:gd name="T40" fmla="*/ 17 w 2736"/>
                <a:gd name="T41" fmla="*/ 6 h 703"/>
                <a:gd name="T42" fmla="*/ 15 w 2736"/>
                <a:gd name="T43" fmla="*/ 8 h 703"/>
                <a:gd name="T44" fmla="*/ 11 w 2736"/>
                <a:gd name="T45" fmla="*/ 7 h 703"/>
                <a:gd name="T46" fmla="*/ 12 w 2736"/>
                <a:gd name="T47" fmla="*/ 5 h 703"/>
                <a:gd name="T48" fmla="*/ 12 w 2736"/>
                <a:gd name="T49" fmla="*/ 3 h 703"/>
                <a:gd name="T50" fmla="*/ 14 w 2736"/>
                <a:gd name="T51" fmla="*/ 2 h 703"/>
                <a:gd name="T52" fmla="*/ 11 w 2736"/>
                <a:gd name="T53" fmla="*/ 2 h 703"/>
                <a:gd name="T54" fmla="*/ 9 w 2736"/>
                <a:gd name="T55" fmla="*/ 3 h 703"/>
                <a:gd name="T56" fmla="*/ 11 w 2736"/>
                <a:gd name="T57" fmla="*/ 4 h 703"/>
                <a:gd name="T58" fmla="*/ 10 w 2736"/>
                <a:gd name="T59" fmla="*/ 6 h 703"/>
                <a:gd name="T60" fmla="*/ 7 w 2736"/>
                <a:gd name="T61" fmla="*/ 8 h 703"/>
                <a:gd name="T62" fmla="*/ 4 w 2736"/>
                <a:gd name="T63" fmla="*/ 5 h 703"/>
                <a:gd name="T64" fmla="*/ 6 w 2736"/>
                <a:gd name="T65" fmla="*/ 3 h 703"/>
                <a:gd name="T66" fmla="*/ 4 w 2736"/>
                <a:gd name="T67" fmla="*/ 3 h 703"/>
                <a:gd name="T68" fmla="*/ 2 w 2736"/>
                <a:gd name="T69" fmla="*/ 5 h 703"/>
                <a:gd name="T70" fmla="*/ 0 w 2736"/>
                <a:gd name="T71" fmla="*/ 8 h 703"/>
                <a:gd name="T72" fmla="*/ 4 w 2736"/>
                <a:gd name="T73" fmla="*/ 9 h 703"/>
                <a:gd name="T74" fmla="*/ 8 w 2736"/>
                <a:gd name="T75" fmla="*/ 9 h 703"/>
                <a:gd name="T76" fmla="*/ 13 w 2736"/>
                <a:gd name="T77" fmla="*/ 9 h 703"/>
                <a:gd name="T78" fmla="*/ 12 w 2736"/>
                <a:gd name="T79" fmla="*/ 9 h 703"/>
                <a:gd name="T80" fmla="*/ 20 w 2736"/>
                <a:gd name="T81" fmla="*/ 10 h 703"/>
                <a:gd name="T82" fmla="*/ 18 w 2736"/>
                <a:gd name="T83" fmla="*/ 11 h 703"/>
                <a:gd name="T84" fmla="*/ 24 w 2736"/>
                <a:gd name="T85" fmla="*/ 11 h 703"/>
                <a:gd name="T86" fmla="*/ 29 w 2736"/>
                <a:gd name="T87" fmla="*/ 9 h 703"/>
                <a:gd name="T88" fmla="*/ 29 w 2736"/>
                <a:gd name="T89" fmla="*/ 9 h 703"/>
                <a:gd name="T90" fmla="*/ 29 w 2736"/>
                <a:gd name="T91" fmla="*/ 9 h 7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36"/>
                <a:gd name="T139" fmla="*/ 0 h 703"/>
                <a:gd name="T140" fmla="*/ 2736 w 2736"/>
                <a:gd name="T141" fmla="*/ 703 h 7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36" h="703">
                  <a:moveTo>
                    <a:pt x="1810" y="574"/>
                  </a:moveTo>
                  <a:lnTo>
                    <a:pt x="2670" y="186"/>
                  </a:lnTo>
                  <a:lnTo>
                    <a:pt x="2736" y="144"/>
                  </a:lnTo>
                  <a:lnTo>
                    <a:pt x="2700" y="0"/>
                  </a:lnTo>
                  <a:lnTo>
                    <a:pt x="2664" y="135"/>
                  </a:lnTo>
                  <a:lnTo>
                    <a:pt x="2542" y="192"/>
                  </a:lnTo>
                  <a:lnTo>
                    <a:pt x="2396" y="173"/>
                  </a:lnTo>
                  <a:lnTo>
                    <a:pt x="2192" y="268"/>
                  </a:lnTo>
                  <a:lnTo>
                    <a:pt x="2033" y="420"/>
                  </a:lnTo>
                  <a:lnTo>
                    <a:pt x="1835" y="414"/>
                  </a:lnTo>
                  <a:lnTo>
                    <a:pt x="1728" y="503"/>
                  </a:lnTo>
                  <a:lnTo>
                    <a:pt x="1631" y="530"/>
                  </a:lnTo>
                  <a:lnTo>
                    <a:pt x="1397" y="602"/>
                  </a:lnTo>
                  <a:lnTo>
                    <a:pt x="1496" y="503"/>
                  </a:lnTo>
                  <a:lnTo>
                    <a:pt x="1188" y="469"/>
                  </a:lnTo>
                  <a:lnTo>
                    <a:pt x="1175" y="287"/>
                  </a:lnTo>
                  <a:lnTo>
                    <a:pt x="1270" y="154"/>
                  </a:lnTo>
                  <a:lnTo>
                    <a:pt x="1390" y="102"/>
                  </a:lnTo>
                  <a:lnTo>
                    <a:pt x="1154" y="127"/>
                  </a:lnTo>
                  <a:lnTo>
                    <a:pt x="1002" y="216"/>
                  </a:lnTo>
                  <a:lnTo>
                    <a:pt x="1065" y="363"/>
                  </a:lnTo>
                  <a:lnTo>
                    <a:pt x="958" y="484"/>
                  </a:lnTo>
                  <a:lnTo>
                    <a:pt x="652" y="446"/>
                  </a:lnTo>
                  <a:lnTo>
                    <a:pt x="766" y="319"/>
                  </a:lnTo>
                  <a:lnTo>
                    <a:pt x="755" y="154"/>
                  </a:lnTo>
                  <a:lnTo>
                    <a:pt x="837" y="78"/>
                  </a:lnTo>
                  <a:lnTo>
                    <a:pt x="703" y="70"/>
                  </a:lnTo>
                  <a:lnTo>
                    <a:pt x="570" y="167"/>
                  </a:lnTo>
                  <a:lnTo>
                    <a:pt x="646" y="216"/>
                  </a:lnTo>
                  <a:lnTo>
                    <a:pt x="608" y="357"/>
                  </a:lnTo>
                  <a:lnTo>
                    <a:pt x="430" y="465"/>
                  </a:lnTo>
                  <a:lnTo>
                    <a:pt x="253" y="304"/>
                  </a:lnTo>
                  <a:lnTo>
                    <a:pt x="365" y="154"/>
                  </a:lnTo>
                  <a:lnTo>
                    <a:pt x="201" y="186"/>
                  </a:lnTo>
                  <a:lnTo>
                    <a:pt x="118" y="306"/>
                  </a:lnTo>
                  <a:lnTo>
                    <a:pt x="0" y="486"/>
                  </a:lnTo>
                  <a:lnTo>
                    <a:pt x="194" y="555"/>
                  </a:lnTo>
                  <a:lnTo>
                    <a:pt x="454" y="568"/>
                  </a:lnTo>
                  <a:lnTo>
                    <a:pt x="818" y="522"/>
                  </a:lnTo>
                  <a:lnTo>
                    <a:pt x="741" y="574"/>
                  </a:lnTo>
                  <a:lnTo>
                    <a:pt x="1223" y="591"/>
                  </a:lnTo>
                  <a:lnTo>
                    <a:pt x="1118" y="676"/>
                  </a:lnTo>
                  <a:lnTo>
                    <a:pt x="1474" y="703"/>
                  </a:lnTo>
                  <a:lnTo>
                    <a:pt x="1810" y="574"/>
                  </a:lnTo>
                  <a:close/>
                </a:path>
              </a:pathLst>
            </a:custGeom>
            <a:solidFill>
              <a:srgbClr val="000000"/>
            </a:solidFill>
            <a:ln w="9525">
              <a:noFill/>
              <a:round/>
              <a:headEnd/>
              <a:tailEnd/>
            </a:ln>
          </p:spPr>
          <p:txBody>
            <a:bodyPr/>
            <a:lstStyle/>
            <a:p>
              <a:endParaRPr lang="id-ID"/>
            </a:p>
          </p:txBody>
        </p:sp>
        <p:sp>
          <p:nvSpPr>
            <p:cNvPr id="23622" name="Freeform 69"/>
            <p:cNvSpPr>
              <a:spLocks/>
            </p:cNvSpPr>
            <p:nvPr/>
          </p:nvSpPr>
          <p:spPr bwMode="auto">
            <a:xfrm>
              <a:off x="2423" y="2960"/>
              <a:ext cx="251" cy="334"/>
            </a:xfrm>
            <a:custGeom>
              <a:avLst/>
              <a:gdLst>
                <a:gd name="T0" fmla="*/ 0 w 502"/>
                <a:gd name="T1" fmla="*/ 0 h 667"/>
                <a:gd name="T2" fmla="*/ 8 w 502"/>
                <a:gd name="T3" fmla="*/ 3 h 667"/>
                <a:gd name="T4" fmla="*/ 8 w 502"/>
                <a:gd name="T5" fmla="*/ 4 h 667"/>
                <a:gd name="T6" fmla="*/ 8 w 502"/>
                <a:gd name="T7" fmla="*/ 11 h 667"/>
                <a:gd name="T8" fmla="*/ 7 w 502"/>
                <a:gd name="T9" fmla="*/ 3 h 667"/>
                <a:gd name="T10" fmla="*/ 0 w 502"/>
                <a:gd name="T11" fmla="*/ 0 h 667"/>
                <a:gd name="T12" fmla="*/ 0 w 502"/>
                <a:gd name="T13" fmla="*/ 0 h 667"/>
                <a:gd name="T14" fmla="*/ 0 w 502"/>
                <a:gd name="T15" fmla="*/ 0 h 667"/>
                <a:gd name="T16" fmla="*/ 0 60000 65536"/>
                <a:gd name="T17" fmla="*/ 0 60000 65536"/>
                <a:gd name="T18" fmla="*/ 0 60000 65536"/>
                <a:gd name="T19" fmla="*/ 0 60000 65536"/>
                <a:gd name="T20" fmla="*/ 0 60000 65536"/>
                <a:gd name="T21" fmla="*/ 0 60000 65536"/>
                <a:gd name="T22" fmla="*/ 0 60000 65536"/>
                <a:gd name="T23" fmla="*/ 0 60000 65536"/>
                <a:gd name="T24" fmla="*/ 0 w 502"/>
                <a:gd name="T25" fmla="*/ 0 h 667"/>
                <a:gd name="T26" fmla="*/ 502 w 502"/>
                <a:gd name="T27" fmla="*/ 667 h 6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 h="667">
                  <a:moveTo>
                    <a:pt x="0" y="0"/>
                  </a:moveTo>
                  <a:lnTo>
                    <a:pt x="497" y="148"/>
                  </a:lnTo>
                  <a:lnTo>
                    <a:pt x="502" y="209"/>
                  </a:lnTo>
                  <a:lnTo>
                    <a:pt x="462" y="667"/>
                  </a:lnTo>
                  <a:lnTo>
                    <a:pt x="441" y="177"/>
                  </a:lnTo>
                  <a:lnTo>
                    <a:pt x="0" y="0"/>
                  </a:lnTo>
                  <a:close/>
                </a:path>
              </a:pathLst>
            </a:custGeom>
            <a:solidFill>
              <a:srgbClr val="000000"/>
            </a:solidFill>
            <a:ln w="9525">
              <a:noFill/>
              <a:round/>
              <a:headEnd/>
              <a:tailEnd/>
            </a:ln>
          </p:spPr>
          <p:txBody>
            <a:bodyPr/>
            <a:lstStyle/>
            <a:p>
              <a:endParaRPr lang="id-ID"/>
            </a:p>
          </p:txBody>
        </p:sp>
        <p:sp>
          <p:nvSpPr>
            <p:cNvPr id="23623" name="Freeform 70"/>
            <p:cNvSpPr>
              <a:spLocks/>
            </p:cNvSpPr>
            <p:nvPr/>
          </p:nvSpPr>
          <p:spPr bwMode="auto">
            <a:xfrm>
              <a:off x="2437" y="2307"/>
              <a:ext cx="231" cy="520"/>
            </a:xfrm>
            <a:custGeom>
              <a:avLst/>
              <a:gdLst>
                <a:gd name="T0" fmla="*/ 0 w 462"/>
                <a:gd name="T1" fmla="*/ 1 h 1040"/>
                <a:gd name="T2" fmla="*/ 1 w 462"/>
                <a:gd name="T3" fmla="*/ 0 h 1040"/>
                <a:gd name="T4" fmla="*/ 2 w 462"/>
                <a:gd name="T5" fmla="*/ 1 h 1040"/>
                <a:gd name="T6" fmla="*/ 2 w 462"/>
                <a:gd name="T7" fmla="*/ 2 h 1040"/>
                <a:gd name="T8" fmla="*/ 3 w 462"/>
                <a:gd name="T9" fmla="*/ 3 h 1040"/>
                <a:gd name="T10" fmla="*/ 4 w 462"/>
                <a:gd name="T11" fmla="*/ 2 h 1040"/>
                <a:gd name="T12" fmla="*/ 4 w 462"/>
                <a:gd name="T13" fmla="*/ 4 h 1040"/>
                <a:gd name="T14" fmla="*/ 7 w 462"/>
                <a:gd name="T15" fmla="*/ 7 h 1040"/>
                <a:gd name="T16" fmla="*/ 7 w 462"/>
                <a:gd name="T17" fmla="*/ 15 h 1040"/>
                <a:gd name="T18" fmla="*/ 7 w 462"/>
                <a:gd name="T19" fmla="*/ 16 h 1040"/>
                <a:gd name="T20" fmla="*/ 7 w 462"/>
                <a:gd name="T21" fmla="*/ 7 h 1040"/>
                <a:gd name="T22" fmla="*/ 0 w 462"/>
                <a:gd name="T23" fmla="*/ 1 h 1040"/>
                <a:gd name="T24" fmla="*/ 0 w 462"/>
                <a:gd name="T25" fmla="*/ 1 h 1040"/>
                <a:gd name="T26" fmla="*/ 0 w 462"/>
                <a:gd name="T27" fmla="*/ 1 h 10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2"/>
                <a:gd name="T43" fmla="*/ 0 h 1040"/>
                <a:gd name="T44" fmla="*/ 462 w 462"/>
                <a:gd name="T45" fmla="*/ 1040 h 10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2" h="1040">
                  <a:moveTo>
                    <a:pt x="0" y="80"/>
                  </a:moveTo>
                  <a:lnTo>
                    <a:pt x="38" y="0"/>
                  </a:lnTo>
                  <a:lnTo>
                    <a:pt x="76" y="55"/>
                  </a:lnTo>
                  <a:lnTo>
                    <a:pt x="87" y="131"/>
                  </a:lnTo>
                  <a:lnTo>
                    <a:pt x="192" y="230"/>
                  </a:lnTo>
                  <a:lnTo>
                    <a:pt x="218" y="131"/>
                  </a:lnTo>
                  <a:lnTo>
                    <a:pt x="253" y="285"/>
                  </a:lnTo>
                  <a:lnTo>
                    <a:pt x="418" y="473"/>
                  </a:lnTo>
                  <a:lnTo>
                    <a:pt x="462" y="1019"/>
                  </a:lnTo>
                  <a:lnTo>
                    <a:pt x="401" y="1040"/>
                  </a:lnTo>
                  <a:lnTo>
                    <a:pt x="395" y="506"/>
                  </a:lnTo>
                  <a:lnTo>
                    <a:pt x="0" y="80"/>
                  </a:lnTo>
                  <a:close/>
                </a:path>
              </a:pathLst>
            </a:custGeom>
            <a:solidFill>
              <a:srgbClr val="000000"/>
            </a:solidFill>
            <a:ln w="9525">
              <a:noFill/>
              <a:round/>
              <a:headEnd/>
              <a:tailEnd/>
            </a:ln>
          </p:spPr>
          <p:txBody>
            <a:bodyPr/>
            <a:lstStyle/>
            <a:p>
              <a:endParaRPr lang="id-ID"/>
            </a:p>
          </p:txBody>
        </p:sp>
        <p:sp>
          <p:nvSpPr>
            <p:cNvPr id="23624" name="Freeform 71"/>
            <p:cNvSpPr>
              <a:spLocks/>
            </p:cNvSpPr>
            <p:nvPr/>
          </p:nvSpPr>
          <p:spPr bwMode="auto">
            <a:xfrm>
              <a:off x="3877" y="3272"/>
              <a:ext cx="261" cy="226"/>
            </a:xfrm>
            <a:custGeom>
              <a:avLst/>
              <a:gdLst>
                <a:gd name="T0" fmla="*/ 0 w 523"/>
                <a:gd name="T1" fmla="*/ 0 h 453"/>
                <a:gd name="T2" fmla="*/ 0 w 523"/>
                <a:gd name="T3" fmla="*/ 0 h 453"/>
                <a:gd name="T4" fmla="*/ 2 w 523"/>
                <a:gd name="T5" fmla="*/ 0 h 453"/>
                <a:gd name="T6" fmla="*/ 3 w 523"/>
                <a:gd name="T7" fmla="*/ 1 h 453"/>
                <a:gd name="T8" fmla="*/ 4 w 523"/>
                <a:gd name="T9" fmla="*/ 2 h 453"/>
                <a:gd name="T10" fmla="*/ 4 w 523"/>
                <a:gd name="T11" fmla="*/ 4 h 453"/>
                <a:gd name="T12" fmla="*/ 3 w 523"/>
                <a:gd name="T13" fmla="*/ 5 h 453"/>
                <a:gd name="T14" fmla="*/ 4 w 523"/>
                <a:gd name="T15" fmla="*/ 5 h 453"/>
                <a:gd name="T16" fmla="*/ 6 w 523"/>
                <a:gd name="T17" fmla="*/ 5 h 453"/>
                <a:gd name="T18" fmla="*/ 8 w 523"/>
                <a:gd name="T19" fmla="*/ 7 h 453"/>
                <a:gd name="T20" fmla="*/ 5 w 523"/>
                <a:gd name="T21" fmla="*/ 5 h 453"/>
                <a:gd name="T22" fmla="*/ 3 w 523"/>
                <a:gd name="T23" fmla="*/ 5 h 453"/>
                <a:gd name="T24" fmla="*/ 2 w 523"/>
                <a:gd name="T25" fmla="*/ 4 h 453"/>
                <a:gd name="T26" fmla="*/ 3 w 523"/>
                <a:gd name="T27" fmla="*/ 4 h 453"/>
                <a:gd name="T28" fmla="*/ 3 w 523"/>
                <a:gd name="T29" fmla="*/ 2 h 453"/>
                <a:gd name="T30" fmla="*/ 2 w 523"/>
                <a:gd name="T31" fmla="*/ 2 h 453"/>
                <a:gd name="T32" fmla="*/ 2 w 523"/>
                <a:gd name="T33" fmla="*/ 0 h 453"/>
                <a:gd name="T34" fmla="*/ 1 w 523"/>
                <a:gd name="T35" fmla="*/ 0 h 453"/>
                <a:gd name="T36" fmla="*/ 0 w 523"/>
                <a:gd name="T37" fmla="*/ 0 h 453"/>
                <a:gd name="T38" fmla="*/ 0 w 523"/>
                <a:gd name="T39" fmla="*/ 0 h 453"/>
                <a:gd name="T40" fmla="*/ 0 w 523"/>
                <a:gd name="T41" fmla="*/ 0 h 4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3"/>
                <a:gd name="T64" fmla="*/ 0 h 453"/>
                <a:gd name="T65" fmla="*/ 523 w 523"/>
                <a:gd name="T66" fmla="*/ 453 h 4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3" h="453">
                  <a:moveTo>
                    <a:pt x="0" y="54"/>
                  </a:moveTo>
                  <a:lnTo>
                    <a:pt x="49" y="0"/>
                  </a:lnTo>
                  <a:lnTo>
                    <a:pt x="140" y="0"/>
                  </a:lnTo>
                  <a:lnTo>
                    <a:pt x="199" y="113"/>
                  </a:lnTo>
                  <a:lnTo>
                    <a:pt x="281" y="177"/>
                  </a:lnTo>
                  <a:lnTo>
                    <a:pt x="285" y="261"/>
                  </a:lnTo>
                  <a:lnTo>
                    <a:pt x="253" y="348"/>
                  </a:lnTo>
                  <a:lnTo>
                    <a:pt x="308" y="348"/>
                  </a:lnTo>
                  <a:lnTo>
                    <a:pt x="403" y="362"/>
                  </a:lnTo>
                  <a:lnTo>
                    <a:pt x="523" y="453"/>
                  </a:lnTo>
                  <a:lnTo>
                    <a:pt x="361" y="365"/>
                  </a:lnTo>
                  <a:lnTo>
                    <a:pt x="232" y="375"/>
                  </a:lnTo>
                  <a:lnTo>
                    <a:pt x="180" y="306"/>
                  </a:lnTo>
                  <a:lnTo>
                    <a:pt x="253" y="286"/>
                  </a:lnTo>
                  <a:lnTo>
                    <a:pt x="254" y="181"/>
                  </a:lnTo>
                  <a:lnTo>
                    <a:pt x="186" y="141"/>
                  </a:lnTo>
                  <a:lnTo>
                    <a:pt x="133" y="21"/>
                  </a:lnTo>
                  <a:lnTo>
                    <a:pt x="85" y="10"/>
                  </a:lnTo>
                  <a:lnTo>
                    <a:pt x="0" y="54"/>
                  </a:lnTo>
                  <a:close/>
                </a:path>
              </a:pathLst>
            </a:custGeom>
            <a:solidFill>
              <a:srgbClr val="000000"/>
            </a:solidFill>
            <a:ln w="9525">
              <a:noFill/>
              <a:round/>
              <a:headEnd/>
              <a:tailEnd/>
            </a:ln>
          </p:spPr>
          <p:txBody>
            <a:bodyPr/>
            <a:lstStyle/>
            <a:p>
              <a:endParaRPr lang="id-ID"/>
            </a:p>
          </p:txBody>
        </p:sp>
        <p:sp>
          <p:nvSpPr>
            <p:cNvPr id="23625" name="Freeform 72"/>
            <p:cNvSpPr>
              <a:spLocks/>
            </p:cNvSpPr>
            <p:nvPr/>
          </p:nvSpPr>
          <p:spPr bwMode="auto">
            <a:xfrm>
              <a:off x="2543" y="2933"/>
              <a:ext cx="263" cy="73"/>
            </a:xfrm>
            <a:custGeom>
              <a:avLst/>
              <a:gdLst>
                <a:gd name="T0" fmla="*/ 0 w 527"/>
                <a:gd name="T1" fmla="*/ 2 h 144"/>
                <a:gd name="T2" fmla="*/ 8 w 527"/>
                <a:gd name="T3" fmla="*/ 0 h 144"/>
                <a:gd name="T4" fmla="*/ 8 w 527"/>
                <a:gd name="T5" fmla="*/ 1 h 144"/>
                <a:gd name="T6" fmla="*/ 0 w 527"/>
                <a:gd name="T7" fmla="*/ 3 h 144"/>
                <a:gd name="T8" fmla="*/ 0 w 527"/>
                <a:gd name="T9" fmla="*/ 2 h 144"/>
                <a:gd name="T10" fmla="*/ 0 w 527"/>
                <a:gd name="T11" fmla="*/ 2 h 144"/>
                <a:gd name="T12" fmla="*/ 0 w 527"/>
                <a:gd name="T13" fmla="*/ 2 h 144"/>
                <a:gd name="T14" fmla="*/ 0 60000 65536"/>
                <a:gd name="T15" fmla="*/ 0 60000 65536"/>
                <a:gd name="T16" fmla="*/ 0 60000 65536"/>
                <a:gd name="T17" fmla="*/ 0 60000 65536"/>
                <a:gd name="T18" fmla="*/ 0 60000 65536"/>
                <a:gd name="T19" fmla="*/ 0 60000 65536"/>
                <a:gd name="T20" fmla="*/ 0 60000 65536"/>
                <a:gd name="T21" fmla="*/ 0 w 527"/>
                <a:gd name="T22" fmla="*/ 0 h 144"/>
                <a:gd name="T23" fmla="*/ 527 w 527"/>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 h="144">
                  <a:moveTo>
                    <a:pt x="0" y="125"/>
                  </a:moveTo>
                  <a:lnTo>
                    <a:pt x="527" y="0"/>
                  </a:lnTo>
                  <a:lnTo>
                    <a:pt x="523" y="38"/>
                  </a:lnTo>
                  <a:lnTo>
                    <a:pt x="49" y="144"/>
                  </a:lnTo>
                  <a:lnTo>
                    <a:pt x="0" y="125"/>
                  </a:lnTo>
                  <a:close/>
                </a:path>
              </a:pathLst>
            </a:custGeom>
            <a:solidFill>
              <a:srgbClr val="000000"/>
            </a:solidFill>
            <a:ln w="9525">
              <a:noFill/>
              <a:round/>
              <a:headEnd/>
              <a:tailEnd/>
            </a:ln>
          </p:spPr>
          <p:txBody>
            <a:bodyPr/>
            <a:lstStyle/>
            <a:p>
              <a:endParaRPr lang="id-ID"/>
            </a:p>
          </p:txBody>
        </p:sp>
      </p:grpSp>
      <p:sp>
        <p:nvSpPr>
          <p:cNvPr id="179274" name="AutoShape 7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9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7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676400" y="579438"/>
            <a:ext cx="5791200"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Menerbitkan</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sp>
        <p:nvSpPr>
          <p:cNvPr id="181252" name="Rectangle 4"/>
          <p:cNvSpPr>
            <a:spLocks noChangeArrowheads="1"/>
          </p:cNvSpPr>
          <p:nvPr/>
        </p:nvSpPr>
        <p:spPr bwMode="auto">
          <a:xfrm>
            <a:off x="1066800" y="1787525"/>
            <a:ext cx="7315200" cy="138271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1 April, ½ </a:t>
            </a:r>
            <a:r>
              <a:rPr lang="en-US" sz="2800" dirty="0" err="1">
                <a:latin typeface="Times New Roman" pitchFamily="18" charset="0"/>
                <a:cs typeface="+mn-cs"/>
              </a:rPr>
              <a:t>dari</a:t>
            </a:r>
            <a:r>
              <a:rPr lang="en-US" sz="2800" dirty="0">
                <a:latin typeface="Times New Roman" pitchFamily="18" charset="0"/>
                <a:cs typeface="+mn-cs"/>
              </a:rPr>
              <a:t> </a:t>
            </a:r>
            <a:r>
              <a:rPr lang="en-US" sz="2800" dirty="0" err="1">
                <a:latin typeface="Times New Roman" pitchFamily="18" charset="0"/>
                <a:cs typeface="+mn-cs"/>
              </a:rPr>
              <a:t>jumlah</a:t>
            </a:r>
            <a:r>
              <a:rPr lang="en-US" sz="2800" dirty="0">
                <a:latin typeface="Times New Roman" pitchFamily="18" charset="0"/>
                <a:cs typeface="+mn-cs"/>
              </a:rPr>
              <a:t> yang </a:t>
            </a:r>
            <a:r>
              <a:rPr lang="en-US" sz="2800" dirty="0" err="1">
                <a:latin typeface="Times New Roman" pitchFamily="18" charset="0"/>
                <a:cs typeface="+mn-cs"/>
              </a:rPr>
              <a:t>diotorisasi</a:t>
            </a:r>
            <a:r>
              <a:rPr lang="en-US" sz="2800" dirty="0">
                <a:latin typeface="Times New Roman" pitchFamily="18" charset="0"/>
                <a:cs typeface="+mn-cs"/>
              </a:rPr>
              <a:t> </a:t>
            </a:r>
            <a:r>
              <a:rPr lang="en-US" sz="2800" dirty="0" err="1">
                <a:latin typeface="Times New Roman" pitchFamily="18" charset="0"/>
                <a:cs typeface="+mn-cs"/>
              </a:rPr>
              <a:t>untuk</a:t>
            </a:r>
            <a:r>
              <a:rPr lang="en-US" sz="2800" dirty="0">
                <a:latin typeface="Times New Roman" pitchFamily="18" charset="0"/>
                <a:cs typeface="+mn-cs"/>
              </a:rPr>
              <a:t> </a:t>
            </a:r>
            <a:r>
              <a:rPr lang="en-US" sz="2800" dirty="0" err="1">
                <a:latin typeface="Times New Roman" pitchFamily="18" charset="0"/>
                <a:cs typeface="+mn-cs"/>
              </a:rPr>
              <a:t>masing-masing</a:t>
            </a:r>
            <a:r>
              <a:rPr lang="en-US" sz="2800" dirty="0">
                <a:latin typeface="Times New Roman" pitchFamily="18" charset="0"/>
                <a:cs typeface="+mn-cs"/>
              </a:rPr>
              <a:t> </a:t>
            </a:r>
            <a:r>
              <a:rPr lang="en-US" sz="2800" dirty="0" err="1">
                <a:latin typeface="Times New Roman" pitchFamily="18" charset="0"/>
                <a:cs typeface="+mn-cs"/>
              </a:rPr>
              <a:t>kelas</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telah</a:t>
            </a:r>
            <a:r>
              <a:rPr lang="en-US" sz="2800" dirty="0">
                <a:latin typeface="Times New Roman" pitchFamily="18" charset="0"/>
                <a:cs typeface="+mn-cs"/>
              </a:rPr>
              <a:t> </a:t>
            </a:r>
            <a:r>
              <a:rPr lang="en-US" sz="2800" dirty="0" err="1">
                <a:latin typeface="Times New Roman" pitchFamily="18" charset="0"/>
                <a:cs typeface="+mn-cs"/>
              </a:rPr>
              <a:t>diterbitkan</a:t>
            </a:r>
            <a:r>
              <a:rPr lang="en-US" sz="2800" dirty="0">
                <a:latin typeface="Times New Roman" pitchFamily="18" charset="0"/>
                <a:cs typeface="+mn-cs"/>
              </a:rPr>
              <a:t> </a:t>
            </a:r>
            <a:r>
              <a:rPr lang="en-US" sz="2800" dirty="0" err="1">
                <a:latin typeface="Times New Roman" pitchFamily="18" charset="0"/>
                <a:cs typeface="+mn-cs"/>
              </a:rPr>
              <a:t>secara</a:t>
            </a:r>
            <a:r>
              <a:rPr lang="en-US" sz="2800" dirty="0">
                <a:latin typeface="Times New Roman" pitchFamily="18" charset="0"/>
                <a:cs typeface="+mn-cs"/>
              </a:rPr>
              <a:t> </a:t>
            </a:r>
            <a:r>
              <a:rPr lang="en-US" sz="2800" dirty="0" err="1">
                <a:latin typeface="Times New Roman" pitchFamily="18" charset="0"/>
                <a:cs typeface="+mn-cs"/>
              </a:rPr>
              <a:t>tunai</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nilai</a:t>
            </a:r>
            <a:r>
              <a:rPr lang="en-US" sz="2800" dirty="0">
                <a:latin typeface="Times New Roman" pitchFamily="18" charset="0"/>
                <a:cs typeface="+mn-cs"/>
              </a:rPr>
              <a:t> nominal</a:t>
            </a:r>
          </a:p>
        </p:txBody>
      </p:sp>
      <p:sp>
        <p:nvSpPr>
          <p:cNvPr id="24580" name="Rectangle 5"/>
          <p:cNvSpPr>
            <a:spLocks noChangeArrowheads="1"/>
          </p:cNvSpPr>
          <p:nvPr/>
        </p:nvSpPr>
        <p:spPr bwMode="auto">
          <a:xfrm>
            <a:off x="76200" y="3352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4581" name="Line 6"/>
          <p:cNvSpPr>
            <a:spLocks noChangeShapeType="1"/>
          </p:cNvSpPr>
          <p:nvPr/>
        </p:nvSpPr>
        <p:spPr bwMode="auto">
          <a:xfrm>
            <a:off x="90678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24582" name="Line 7"/>
          <p:cNvSpPr>
            <a:spLocks noChangeShapeType="1"/>
          </p:cNvSpPr>
          <p:nvPr/>
        </p:nvSpPr>
        <p:spPr bwMode="auto">
          <a:xfrm flipH="1">
            <a:off x="4572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24583" name="Line 8"/>
          <p:cNvSpPr>
            <a:spLocks noChangeShapeType="1"/>
          </p:cNvSpPr>
          <p:nvPr/>
        </p:nvSpPr>
        <p:spPr bwMode="auto">
          <a:xfrm flipH="1">
            <a:off x="1371600" y="3352800"/>
            <a:ext cx="0" cy="2286000"/>
          </a:xfrm>
          <a:prstGeom prst="line">
            <a:avLst/>
          </a:prstGeom>
          <a:noFill/>
          <a:ln w="12699">
            <a:solidFill>
              <a:schemeClr val="tx1"/>
            </a:solidFill>
            <a:round/>
            <a:headEnd/>
            <a:tailEnd/>
          </a:ln>
        </p:spPr>
        <p:txBody>
          <a:bodyPr wrap="none" anchor="ctr"/>
          <a:lstStyle/>
          <a:p>
            <a:endParaRPr lang="id-ID"/>
          </a:p>
        </p:txBody>
      </p:sp>
      <p:sp>
        <p:nvSpPr>
          <p:cNvPr id="24584" name="Line 9"/>
          <p:cNvSpPr>
            <a:spLocks noChangeShapeType="1"/>
          </p:cNvSpPr>
          <p:nvPr/>
        </p:nvSpPr>
        <p:spPr bwMode="auto">
          <a:xfrm>
            <a:off x="5638800" y="3352800"/>
            <a:ext cx="0" cy="2286000"/>
          </a:xfrm>
          <a:prstGeom prst="line">
            <a:avLst/>
          </a:prstGeom>
          <a:noFill/>
          <a:ln w="12699">
            <a:solidFill>
              <a:schemeClr val="tx1"/>
            </a:solidFill>
            <a:round/>
            <a:headEnd/>
            <a:tailEnd/>
          </a:ln>
        </p:spPr>
        <p:txBody>
          <a:bodyPr wrap="none" anchor="ctr"/>
          <a:lstStyle/>
          <a:p>
            <a:endParaRPr lang="id-ID"/>
          </a:p>
        </p:txBody>
      </p:sp>
      <p:sp>
        <p:nvSpPr>
          <p:cNvPr id="24585" name="Rectangle 10"/>
          <p:cNvSpPr>
            <a:spLocks noChangeArrowheads="1"/>
          </p:cNvSpPr>
          <p:nvPr/>
        </p:nvSpPr>
        <p:spPr bwMode="auto">
          <a:xfrm>
            <a:off x="7847013" y="3452813"/>
            <a:ext cx="1306512" cy="409575"/>
          </a:xfrm>
          <a:prstGeom prst="rect">
            <a:avLst/>
          </a:prstGeom>
          <a:noFill/>
          <a:ln w="12699">
            <a:noFill/>
            <a:miter lim="800000"/>
            <a:headEnd/>
            <a:tailEnd/>
          </a:ln>
        </p:spPr>
        <p:txBody>
          <a:bodyPr wrap="none" anchor="ctr"/>
          <a:lstStyle/>
          <a:p>
            <a:endParaRPr lang="id-ID"/>
          </a:p>
        </p:txBody>
      </p:sp>
      <p:sp>
        <p:nvSpPr>
          <p:cNvPr id="24586" name="Line 11"/>
          <p:cNvSpPr>
            <a:spLocks noChangeShapeType="1"/>
          </p:cNvSpPr>
          <p:nvPr/>
        </p:nvSpPr>
        <p:spPr bwMode="auto">
          <a:xfrm>
            <a:off x="76200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24587" name="Rectangle 12"/>
          <p:cNvSpPr>
            <a:spLocks noChangeArrowheads="1"/>
          </p:cNvSpPr>
          <p:nvPr/>
        </p:nvSpPr>
        <p:spPr bwMode="auto">
          <a:xfrm>
            <a:off x="8229600" y="33528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4588" name="Rectangle 13"/>
          <p:cNvSpPr>
            <a:spLocks noChangeArrowheads="1"/>
          </p:cNvSpPr>
          <p:nvPr/>
        </p:nvSpPr>
        <p:spPr bwMode="auto">
          <a:xfrm>
            <a:off x="6702425" y="3352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4589" name="Line 14"/>
          <p:cNvSpPr>
            <a:spLocks noChangeShapeType="1"/>
          </p:cNvSpPr>
          <p:nvPr/>
        </p:nvSpPr>
        <p:spPr bwMode="auto">
          <a:xfrm>
            <a:off x="96838" y="3810000"/>
            <a:ext cx="8972550" cy="0"/>
          </a:xfrm>
          <a:prstGeom prst="line">
            <a:avLst/>
          </a:prstGeom>
          <a:noFill/>
          <a:ln w="12699">
            <a:solidFill>
              <a:schemeClr val="tx1"/>
            </a:solidFill>
            <a:round/>
            <a:headEnd/>
            <a:tailEnd/>
          </a:ln>
        </p:spPr>
        <p:txBody>
          <a:bodyPr wrap="none" anchor="ctr"/>
          <a:lstStyle/>
          <a:p>
            <a:endParaRPr lang="id-ID"/>
          </a:p>
        </p:txBody>
      </p:sp>
      <p:sp>
        <p:nvSpPr>
          <p:cNvPr id="24590" name="Line 15"/>
          <p:cNvSpPr>
            <a:spLocks noChangeShapeType="1"/>
          </p:cNvSpPr>
          <p:nvPr/>
        </p:nvSpPr>
        <p:spPr bwMode="auto">
          <a:xfrm>
            <a:off x="96838" y="4267200"/>
            <a:ext cx="8972550" cy="0"/>
          </a:xfrm>
          <a:prstGeom prst="line">
            <a:avLst/>
          </a:prstGeom>
          <a:noFill/>
          <a:ln w="12699">
            <a:solidFill>
              <a:schemeClr val="tx1"/>
            </a:solidFill>
            <a:round/>
            <a:headEnd/>
            <a:tailEnd/>
          </a:ln>
        </p:spPr>
        <p:txBody>
          <a:bodyPr wrap="none" anchor="ctr"/>
          <a:lstStyle/>
          <a:p>
            <a:endParaRPr lang="id-ID"/>
          </a:p>
        </p:txBody>
      </p:sp>
      <p:sp>
        <p:nvSpPr>
          <p:cNvPr id="24591" name="Line 16"/>
          <p:cNvSpPr>
            <a:spLocks noChangeShapeType="1"/>
          </p:cNvSpPr>
          <p:nvPr/>
        </p:nvSpPr>
        <p:spPr bwMode="auto">
          <a:xfrm>
            <a:off x="96838" y="4724400"/>
            <a:ext cx="8972550" cy="0"/>
          </a:xfrm>
          <a:prstGeom prst="line">
            <a:avLst/>
          </a:prstGeom>
          <a:noFill/>
          <a:ln w="12699">
            <a:solidFill>
              <a:schemeClr val="tx1"/>
            </a:solidFill>
            <a:round/>
            <a:headEnd/>
            <a:tailEnd/>
          </a:ln>
        </p:spPr>
        <p:txBody>
          <a:bodyPr wrap="none" anchor="ctr"/>
          <a:lstStyle/>
          <a:p>
            <a:endParaRPr lang="id-ID"/>
          </a:p>
        </p:txBody>
      </p:sp>
      <p:sp>
        <p:nvSpPr>
          <p:cNvPr id="24592" name="Line 17"/>
          <p:cNvSpPr>
            <a:spLocks noChangeShapeType="1"/>
          </p:cNvSpPr>
          <p:nvPr/>
        </p:nvSpPr>
        <p:spPr bwMode="auto">
          <a:xfrm>
            <a:off x="76200" y="5638800"/>
            <a:ext cx="8991600" cy="0"/>
          </a:xfrm>
          <a:prstGeom prst="line">
            <a:avLst/>
          </a:prstGeom>
          <a:noFill/>
          <a:ln w="12699">
            <a:solidFill>
              <a:schemeClr val="tx1"/>
            </a:solidFill>
            <a:round/>
            <a:headEnd/>
            <a:tailEnd/>
          </a:ln>
        </p:spPr>
        <p:txBody>
          <a:bodyPr wrap="none" anchor="ctr"/>
          <a:lstStyle/>
          <a:p>
            <a:endParaRPr lang="id-ID"/>
          </a:p>
        </p:txBody>
      </p:sp>
      <p:sp>
        <p:nvSpPr>
          <p:cNvPr id="24593" name="Line 18"/>
          <p:cNvSpPr>
            <a:spLocks noChangeShapeType="1"/>
          </p:cNvSpPr>
          <p:nvPr/>
        </p:nvSpPr>
        <p:spPr bwMode="auto">
          <a:xfrm flipH="1">
            <a:off x="60960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24594" name="Line 19"/>
          <p:cNvSpPr>
            <a:spLocks noChangeShapeType="1"/>
          </p:cNvSpPr>
          <p:nvPr/>
        </p:nvSpPr>
        <p:spPr bwMode="auto">
          <a:xfrm>
            <a:off x="76200" y="5181600"/>
            <a:ext cx="8991600" cy="0"/>
          </a:xfrm>
          <a:prstGeom prst="line">
            <a:avLst/>
          </a:prstGeom>
          <a:noFill/>
          <a:ln w="9525">
            <a:solidFill>
              <a:schemeClr val="tx1"/>
            </a:solidFill>
            <a:round/>
            <a:headEnd/>
            <a:tailEnd/>
          </a:ln>
        </p:spPr>
        <p:txBody>
          <a:bodyPr wrap="none" anchor="ctr"/>
          <a:lstStyle/>
          <a:p>
            <a:endParaRPr lang="id-ID"/>
          </a:p>
        </p:txBody>
      </p:sp>
      <p:sp>
        <p:nvSpPr>
          <p:cNvPr id="24595" name="Rectangle 20"/>
          <p:cNvSpPr>
            <a:spLocks noChangeArrowheads="1"/>
          </p:cNvSpPr>
          <p:nvPr/>
        </p:nvSpPr>
        <p:spPr bwMode="auto">
          <a:xfrm>
            <a:off x="7837488" y="3452813"/>
            <a:ext cx="1306512" cy="409575"/>
          </a:xfrm>
          <a:prstGeom prst="rect">
            <a:avLst/>
          </a:prstGeom>
          <a:noFill/>
          <a:ln w="12699">
            <a:noFill/>
            <a:miter lim="800000"/>
            <a:headEnd/>
            <a:tailEnd/>
          </a:ln>
        </p:spPr>
        <p:txBody>
          <a:bodyPr wrap="none" anchor="ctr"/>
          <a:lstStyle/>
          <a:p>
            <a:endParaRPr lang="id-ID"/>
          </a:p>
        </p:txBody>
      </p:sp>
      <p:sp>
        <p:nvSpPr>
          <p:cNvPr id="24596" name="Line 21"/>
          <p:cNvSpPr>
            <a:spLocks noChangeShapeType="1"/>
          </p:cNvSpPr>
          <p:nvPr/>
        </p:nvSpPr>
        <p:spPr bwMode="auto">
          <a:xfrm>
            <a:off x="76200" y="3352800"/>
            <a:ext cx="8991600" cy="0"/>
          </a:xfrm>
          <a:prstGeom prst="line">
            <a:avLst/>
          </a:prstGeom>
          <a:noFill/>
          <a:ln w="9525">
            <a:solidFill>
              <a:schemeClr val="tx1"/>
            </a:solidFill>
            <a:round/>
            <a:headEnd/>
            <a:tailEnd/>
          </a:ln>
        </p:spPr>
        <p:txBody>
          <a:bodyPr wrap="none" anchor="ctr"/>
          <a:lstStyle/>
          <a:p>
            <a:endParaRPr lang="id-ID"/>
          </a:p>
        </p:txBody>
      </p:sp>
      <p:sp>
        <p:nvSpPr>
          <p:cNvPr id="24597" name="Line 22"/>
          <p:cNvSpPr>
            <a:spLocks noChangeShapeType="1"/>
          </p:cNvSpPr>
          <p:nvPr/>
        </p:nvSpPr>
        <p:spPr bwMode="auto">
          <a:xfrm>
            <a:off x="990600" y="3352800"/>
            <a:ext cx="0" cy="2286000"/>
          </a:xfrm>
          <a:prstGeom prst="line">
            <a:avLst/>
          </a:prstGeom>
          <a:noFill/>
          <a:ln w="9525">
            <a:solidFill>
              <a:schemeClr val="tx1"/>
            </a:solidFill>
            <a:round/>
            <a:headEnd/>
            <a:tailEnd/>
          </a:ln>
        </p:spPr>
        <p:txBody>
          <a:bodyPr wrap="none" anchor="ctr"/>
          <a:lstStyle/>
          <a:p>
            <a:endParaRPr lang="id-ID"/>
          </a:p>
        </p:txBody>
      </p:sp>
      <p:sp>
        <p:nvSpPr>
          <p:cNvPr id="181271" name="Text Box 23"/>
          <p:cNvSpPr txBox="1">
            <a:spLocks noChangeArrowheads="1"/>
          </p:cNvSpPr>
          <p:nvPr/>
        </p:nvSpPr>
        <p:spPr bwMode="auto">
          <a:xfrm>
            <a:off x="390525" y="34290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Apr.	1	Kas	1,500000  00	</a:t>
            </a:r>
            <a:endParaRPr lang="en-US" sz="2400">
              <a:latin typeface="Times New Roman" pitchFamily="18" charset="0"/>
            </a:endParaRPr>
          </a:p>
        </p:txBody>
      </p:sp>
      <p:sp>
        <p:nvSpPr>
          <p:cNvPr id="181272" name="Text Box 24"/>
          <p:cNvSpPr txBox="1">
            <a:spLocks noChangeArrowheads="1"/>
          </p:cNvSpPr>
          <p:nvPr/>
        </p:nvSpPr>
        <p:spPr bwMode="auto">
          <a:xfrm>
            <a:off x="2057400" y="4752975"/>
            <a:ext cx="3733800" cy="973138"/>
          </a:xfrm>
          <a:prstGeom prst="rect">
            <a:avLst/>
          </a:prstGeom>
          <a:noFill/>
          <a:ln w="9525">
            <a:noFill/>
            <a:miter lim="800000"/>
            <a:headEnd/>
            <a:tailEnd/>
          </a:ln>
        </p:spPr>
        <p:txBody>
          <a:bodyPr>
            <a:spAutoFit/>
          </a:bodyPr>
          <a:lstStyle/>
          <a:p>
            <a:pPr eaLnBrk="0" hangingPunct="0">
              <a:lnSpc>
                <a:spcPct val="130000"/>
              </a:lnSpc>
              <a:spcBef>
                <a:spcPct val="60000"/>
              </a:spcBef>
            </a:pPr>
            <a:r>
              <a:rPr lang="en-US" sz="2200">
                <a:latin typeface="Times New Roman" pitchFamily="18" charset="0"/>
              </a:rPr>
              <a:t>Menerbitkan saham biasa dan saham preferen</a:t>
            </a:r>
          </a:p>
        </p:txBody>
      </p:sp>
      <p:sp>
        <p:nvSpPr>
          <p:cNvPr id="181273" name="Text Box 25"/>
          <p:cNvSpPr txBox="1">
            <a:spLocks noChangeArrowheads="1"/>
          </p:cNvSpPr>
          <p:nvPr/>
        </p:nvSpPr>
        <p:spPr bwMode="auto">
          <a:xfrm>
            <a:off x="1600200" y="39163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Preferen	500 000 00</a:t>
            </a:r>
          </a:p>
          <a:p>
            <a:pPr marL="114300" defTabSz="857250" eaLnBrk="0" hangingPunct="0">
              <a:spcBef>
                <a:spcPct val="30000"/>
              </a:spcBef>
              <a:tabLst>
                <a:tab pos="628650" algn="r"/>
                <a:tab pos="857250" algn="l"/>
                <a:tab pos="1314450" algn="l"/>
                <a:tab pos="7315200" algn="r"/>
              </a:tabLst>
            </a:pPr>
            <a:r>
              <a:rPr lang="en-US" sz="2200">
                <a:latin typeface="Times New Roman" pitchFamily="18" charset="0"/>
              </a:rPr>
              <a:t>Saham Biasa	1,000000 00</a:t>
            </a:r>
          </a:p>
        </p:txBody>
      </p:sp>
      <p:sp>
        <p:nvSpPr>
          <p:cNvPr id="181274"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1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27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1273">
                                            <p:txEl>
                                              <p:pRg st="1" end="1"/>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18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71" grpId="0" autoUpdateAnimBg="0"/>
      <p:bldP spid="181272" grpId="0" autoUpdateAnimBg="0"/>
      <p:bldP spid="181273" grpId="0" build="p" autoUpdateAnimBg="0"/>
      <p:bldP spid="18127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666875" y="579438"/>
            <a:ext cx="5791200"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Menerbitkan</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sp>
        <p:nvSpPr>
          <p:cNvPr id="182276" name="Rectangle 4"/>
          <p:cNvSpPr>
            <a:spLocks noChangeArrowheads="1"/>
          </p:cNvSpPr>
          <p:nvPr/>
        </p:nvSpPr>
        <p:spPr bwMode="auto">
          <a:xfrm>
            <a:off x="304800" y="1787525"/>
            <a:ext cx="8686800" cy="1812925"/>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800">
                <a:latin typeface="Times New Roman" pitchFamily="18" charset="0"/>
                <a:cs typeface="Arial" pitchFamily="34" charset="0"/>
              </a:rPr>
              <a:t>Akun </a:t>
            </a:r>
            <a:r>
              <a:rPr lang="en-US" sz="2800" b="1" i="1">
                <a:latin typeface="Times New Roman" pitchFamily="18" charset="0"/>
                <a:cs typeface="Arial" pitchFamily="34" charset="0"/>
              </a:rPr>
              <a:t>Saham Biasa </a:t>
            </a:r>
            <a:r>
              <a:rPr lang="en-US" sz="2800">
                <a:latin typeface="Times New Roman" pitchFamily="18" charset="0"/>
                <a:cs typeface="Arial" pitchFamily="34" charset="0"/>
              </a:rPr>
              <a:t>dan</a:t>
            </a:r>
            <a:r>
              <a:rPr lang="en-US" sz="2800" b="1" i="1">
                <a:latin typeface="Times New Roman" pitchFamily="18" charset="0"/>
                <a:cs typeface="Arial" pitchFamily="34" charset="0"/>
              </a:rPr>
              <a:t> Saham Preferen</a:t>
            </a:r>
            <a:r>
              <a:rPr lang="en-US" sz="2800">
                <a:latin typeface="Times New Roman" pitchFamily="18" charset="0"/>
                <a:cs typeface="Arial" pitchFamily="34" charset="0"/>
              </a:rPr>
              <a:t> adalah akun pengendali. Catatan mengenai nama, alamat, dan jumlah lembar saham yang dimiliki pemegang saham </a:t>
            </a:r>
            <a:r>
              <a:rPr lang="en-US" sz="2800" u="sng">
                <a:latin typeface="Times New Roman" pitchFamily="18" charset="0"/>
                <a:cs typeface="Arial" pitchFamily="34" charset="0"/>
              </a:rPr>
              <a:t>disebut Buku Besar Pembantu Pemegang Saham</a:t>
            </a:r>
            <a:endParaRPr lang="en-US" sz="2800" b="1" i="1">
              <a:latin typeface="Times New Roman" pitchFamily="18" charset="0"/>
              <a:cs typeface="Arial" pitchFamily="34" charset="0"/>
            </a:endParaRPr>
          </a:p>
        </p:txBody>
      </p:sp>
      <p:grpSp>
        <p:nvGrpSpPr>
          <p:cNvPr id="2" name="Group 5"/>
          <p:cNvGrpSpPr>
            <a:grpSpLocks/>
          </p:cNvGrpSpPr>
          <p:nvPr/>
        </p:nvGrpSpPr>
        <p:grpSpPr bwMode="auto">
          <a:xfrm>
            <a:off x="2587625" y="4038600"/>
            <a:ext cx="3889375" cy="2801938"/>
            <a:chOff x="1680" y="1979"/>
            <a:chExt cx="2834" cy="2155"/>
          </a:xfrm>
        </p:grpSpPr>
        <p:grpSp>
          <p:nvGrpSpPr>
            <p:cNvPr id="3" name="Group 6"/>
            <p:cNvGrpSpPr>
              <a:grpSpLocks/>
            </p:cNvGrpSpPr>
            <p:nvPr/>
          </p:nvGrpSpPr>
          <p:grpSpPr bwMode="auto">
            <a:xfrm>
              <a:off x="1768" y="1995"/>
              <a:ext cx="2746" cy="2112"/>
              <a:chOff x="1768" y="1995"/>
              <a:chExt cx="2746" cy="2112"/>
            </a:xfrm>
          </p:grpSpPr>
          <p:sp>
            <p:nvSpPr>
              <p:cNvPr id="25640" name="Freeform 7"/>
              <p:cNvSpPr>
                <a:spLocks/>
              </p:cNvSpPr>
              <p:nvPr/>
            </p:nvSpPr>
            <p:spPr bwMode="auto">
              <a:xfrm>
                <a:off x="2361" y="3404"/>
                <a:ext cx="46" cy="48"/>
              </a:xfrm>
              <a:custGeom>
                <a:avLst/>
                <a:gdLst>
                  <a:gd name="T0" fmla="*/ 0 w 94"/>
                  <a:gd name="T1" fmla="*/ 0 h 95"/>
                  <a:gd name="T2" fmla="*/ 0 w 94"/>
                  <a:gd name="T3" fmla="*/ 1 h 95"/>
                  <a:gd name="T4" fmla="*/ 0 w 94"/>
                  <a:gd name="T5" fmla="*/ 2 h 95"/>
                  <a:gd name="T6" fmla="*/ 0 w 94"/>
                  <a:gd name="T7" fmla="*/ 2 h 95"/>
                  <a:gd name="T8" fmla="*/ 1 w 94"/>
                  <a:gd name="T9" fmla="*/ 2 h 95"/>
                  <a:gd name="T10" fmla="*/ 1 w 94"/>
                  <a:gd name="T11" fmla="*/ 2 h 95"/>
                  <a:gd name="T12" fmla="*/ 1 w 94"/>
                  <a:gd name="T13" fmla="*/ 1 h 95"/>
                  <a:gd name="T14" fmla="*/ 0 w 94"/>
                  <a:gd name="T15" fmla="*/ 0 h 95"/>
                  <a:gd name="T16" fmla="*/ 0 w 94"/>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5"/>
                  <a:gd name="T29" fmla="*/ 94 w 94"/>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5">
                    <a:moveTo>
                      <a:pt x="46" y="0"/>
                    </a:moveTo>
                    <a:lnTo>
                      <a:pt x="14" y="19"/>
                    </a:lnTo>
                    <a:lnTo>
                      <a:pt x="0" y="82"/>
                    </a:lnTo>
                    <a:lnTo>
                      <a:pt x="46" y="95"/>
                    </a:lnTo>
                    <a:lnTo>
                      <a:pt x="80" y="88"/>
                    </a:lnTo>
                    <a:lnTo>
                      <a:pt x="94" y="65"/>
                    </a:lnTo>
                    <a:lnTo>
                      <a:pt x="86" y="8"/>
                    </a:lnTo>
                    <a:lnTo>
                      <a:pt x="46" y="0"/>
                    </a:lnTo>
                    <a:close/>
                  </a:path>
                </a:pathLst>
              </a:custGeom>
              <a:solidFill>
                <a:srgbClr val="FF9900"/>
              </a:solidFill>
              <a:ln w="9525">
                <a:noFill/>
                <a:round/>
                <a:headEnd/>
                <a:tailEnd/>
              </a:ln>
            </p:spPr>
            <p:txBody>
              <a:bodyPr/>
              <a:lstStyle/>
              <a:p>
                <a:endParaRPr lang="id-ID"/>
              </a:p>
            </p:txBody>
          </p:sp>
          <p:sp>
            <p:nvSpPr>
              <p:cNvPr id="25641" name="Freeform 8"/>
              <p:cNvSpPr>
                <a:spLocks/>
              </p:cNvSpPr>
              <p:nvPr/>
            </p:nvSpPr>
            <p:spPr bwMode="auto">
              <a:xfrm>
                <a:off x="2370" y="3415"/>
                <a:ext cx="28" cy="31"/>
              </a:xfrm>
              <a:custGeom>
                <a:avLst/>
                <a:gdLst>
                  <a:gd name="T0" fmla="*/ 1 w 56"/>
                  <a:gd name="T1" fmla="*/ 0 h 61"/>
                  <a:gd name="T2" fmla="*/ 1 w 56"/>
                  <a:gd name="T3" fmla="*/ 1 h 61"/>
                  <a:gd name="T4" fmla="*/ 0 w 56"/>
                  <a:gd name="T5" fmla="*/ 1 h 61"/>
                  <a:gd name="T6" fmla="*/ 0 w 56"/>
                  <a:gd name="T7" fmla="*/ 1 h 61"/>
                  <a:gd name="T8" fmla="*/ 1 w 56"/>
                  <a:gd name="T9" fmla="*/ 1 h 61"/>
                  <a:gd name="T10" fmla="*/ 1 w 56"/>
                  <a:gd name="T11" fmla="*/ 1 h 61"/>
                  <a:gd name="T12" fmla="*/ 1 w 56"/>
                  <a:gd name="T13" fmla="*/ 1 h 61"/>
                  <a:gd name="T14" fmla="*/ 1 w 56"/>
                  <a:gd name="T15" fmla="*/ 1 h 61"/>
                  <a:gd name="T16" fmla="*/ 1 w 56"/>
                  <a:gd name="T17" fmla="*/ 1 h 61"/>
                  <a:gd name="T18" fmla="*/ 1 w 56"/>
                  <a:gd name="T19" fmla="*/ 1 h 61"/>
                  <a:gd name="T20" fmla="*/ 1 w 56"/>
                  <a:gd name="T21" fmla="*/ 0 h 61"/>
                  <a:gd name="T22" fmla="*/ 1 w 56"/>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61"/>
                  <a:gd name="T38" fmla="*/ 56 w 56"/>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61">
                    <a:moveTo>
                      <a:pt x="25" y="0"/>
                    </a:moveTo>
                    <a:lnTo>
                      <a:pt x="10" y="8"/>
                    </a:lnTo>
                    <a:lnTo>
                      <a:pt x="0" y="27"/>
                    </a:lnTo>
                    <a:lnTo>
                      <a:pt x="0" y="46"/>
                    </a:lnTo>
                    <a:lnTo>
                      <a:pt x="14" y="57"/>
                    </a:lnTo>
                    <a:lnTo>
                      <a:pt x="33" y="61"/>
                    </a:lnTo>
                    <a:lnTo>
                      <a:pt x="48" y="57"/>
                    </a:lnTo>
                    <a:lnTo>
                      <a:pt x="56" y="40"/>
                    </a:lnTo>
                    <a:lnTo>
                      <a:pt x="52" y="21"/>
                    </a:lnTo>
                    <a:lnTo>
                      <a:pt x="46" y="6"/>
                    </a:lnTo>
                    <a:lnTo>
                      <a:pt x="25" y="0"/>
                    </a:lnTo>
                    <a:close/>
                  </a:path>
                </a:pathLst>
              </a:custGeom>
              <a:solidFill>
                <a:srgbClr val="FFCC00"/>
              </a:solidFill>
              <a:ln w="9525">
                <a:noFill/>
                <a:round/>
                <a:headEnd/>
                <a:tailEnd/>
              </a:ln>
            </p:spPr>
            <p:txBody>
              <a:bodyPr/>
              <a:lstStyle/>
              <a:p>
                <a:endParaRPr lang="id-ID"/>
              </a:p>
            </p:txBody>
          </p:sp>
          <p:sp>
            <p:nvSpPr>
              <p:cNvPr id="25642" name="Freeform 9"/>
              <p:cNvSpPr>
                <a:spLocks/>
              </p:cNvSpPr>
              <p:nvPr/>
            </p:nvSpPr>
            <p:spPr bwMode="auto">
              <a:xfrm>
                <a:off x="4082" y="3608"/>
                <a:ext cx="220" cy="435"/>
              </a:xfrm>
              <a:custGeom>
                <a:avLst/>
                <a:gdLst>
                  <a:gd name="T0" fmla="*/ 3 w 439"/>
                  <a:gd name="T1" fmla="*/ 0 h 869"/>
                  <a:gd name="T2" fmla="*/ 4 w 439"/>
                  <a:gd name="T3" fmla="*/ 4 h 869"/>
                  <a:gd name="T4" fmla="*/ 0 w 439"/>
                  <a:gd name="T5" fmla="*/ 14 h 869"/>
                  <a:gd name="T6" fmla="*/ 4 w 439"/>
                  <a:gd name="T7" fmla="*/ 14 h 869"/>
                  <a:gd name="T8" fmla="*/ 7 w 439"/>
                  <a:gd name="T9" fmla="*/ 6 h 869"/>
                  <a:gd name="T10" fmla="*/ 7 w 439"/>
                  <a:gd name="T11" fmla="*/ 2 h 869"/>
                  <a:gd name="T12" fmla="*/ 3 w 439"/>
                  <a:gd name="T13" fmla="*/ 0 h 869"/>
                  <a:gd name="T14" fmla="*/ 3 w 439"/>
                  <a:gd name="T15" fmla="*/ 0 h 869"/>
                  <a:gd name="T16" fmla="*/ 0 60000 65536"/>
                  <a:gd name="T17" fmla="*/ 0 60000 65536"/>
                  <a:gd name="T18" fmla="*/ 0 60000 65536"/>
                  <a:gd name="T19" fmla="*/ 0 60000 65536"/>
                  <a:gd name="T20" fmla="*/ 0 60000 65536"/>
                  <a:gd name="T21" fmla="*/ 0 60000 65536"/>
                  <a:gd name="T22" fmla="*/ 0 60000 65536"/>
                  <a:gd name="T23" fmla="*/ 0 60000 65536"/>
                  <a:gd name="T24" fmla="*/ 0 w 439"/>
                  <a:gd name="T25" fmla="*/ 0 h 869"/>
                  <a:gd name="T26" fmla="*/ 439 w 439"/>
                  <a:gd name="T27" fmla="*/ 869 h 8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9" h="869">
                    <a:moveTo>
                      <a:pt x="161" y="0"/>
                    </a:moveTo>
                    <a:lnTo>
                      <a:pt x="217" y="217"/>
                    </a:lnTo>
                    <a:lnTo>
                      <a:pt x="0" y="869"/>
                    </a:lnTo>
                    <a:lnTo>
                      <a:pt x="196" y="842"/>
                    </a:lnTo>
                    <a:lnTo>
                      <a:pt x="439" y="384"/>
                    </a:lnTo>
                    <a:lnTo>
                      <a:pt x="424" y="72"/>
                    </a:lnTo>
                    <a:lnTo>
                      <a:pt x="161" y="0"/>
                    </a:lnTo>
                    <a:close/>
                  </a:path>
                </a:pathLst>
              </a:custGeom>
              <a:solidFill>
                <a:srgbClr val="CC7F4C"/>
              </a:solidFill>
              <a:ln w="9525">
                <a:noFill/>
                <a:round/>
                <a:headEnd/>
                <a:tailEnd/>
              </a:ln>
            </p:spPr>
            <p:txBody>
              <a:bodyPr/>
              <a:lstStyle/>
              <a:p>
                <a:endParaRPr lang="id-ID"/>
              </a:p>
            </p:txBody>
          </p:sp>
          <p:sp>
            <p:nvSpPr>
              <p:cNvPr id="25643" name="Freeform 10"/>
              <p:cNvSpPr>
                <a:spLocks/>
              </p:cNvSpPr>
              <p:nvPr/>
            </p:nvSpPr>
            <p:spPr bwMode="auto">
              <a:xfrm>
                <a:off x="4099" y="3625"/>
                <a:ext cx="181" cy="410"/>
              </a:xfrm>
              <a:custGeom>
                <a:avLst/>
                <a:gdLst>
                  <a:gd name="T0" fmla="*/ 2 w 361"/>
                  <a:gd name="T1" fmla="*/ 12 h 821"/>
                  <a:gd name="T2" fmla="*/ 4 w 361"/>
                  <a:gd name="T3" fmla="*/ 6 h 821"/>
                  <a:gd name="T4" fmla="*/ 4 w 361"/>
                  <a:gd name="T5" fmla="*/ 2 h 821"/>
                  <a:gd name="T6" fmla="*/ 5 w 361"/>
                  <a:gd name="T7" fmla="*/ 6 h 821"/>
                  <a:gd name="T8" fmla="*/ 6 w 361"/>
                  <a:gd name="T9" fmla="*/ 0 h 821"/>
                  <a:gd name="T10" fmla="*/ 3 w 361"/>
                  <a:gd name="T11" fmla="*/ 0 h 821"/>
                  <a:gd name="T12" fmla="*/ 0 w 361"/>
                  <a:gd name="T13" fmla="*/ 12 h 821"/>
                  <a:gd name="T14" fmla="*/ 2 w 361"/>
                  <a:gd name="T15" fmla="*/ 12 h 821"/>
                  <a:gd name="T16" fmla="*/ 2 w 361"/>
                  <a:gd name="T17" fmla="*/ 12 h 8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821"/>
                  <a:gd name="T29" fmla="*/ 361 w 361"/>
                  <a:gd name="T30" fmla="*/ 821 h 8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821">
                    <a:moveTo>
                      <a:pt x="72" y="821"/>
                    </a:moveTo>
                    <a:lnTo>
                      <a:pt x="205" y="430"/>
                    </a:lnTo>
                    <a:lnTo>
                      <a:pt x="251" y="129"/>
                    </a:lnTo>
                    <a:lnTo>
                      <a:pt x="289" y="447"/>
                    </a:lnTo>
                    <a:lnTo>
                      <a:pt x="361" y="40"/>
                    </a:lnTo>
                    <a:lnTo>
                      <a:pt x="150" y="0"/>
                    </a:lnTo>
                    <a:lnTo>
                      <a:pt x="0" y="787"/>
                    </a:lnTo>
                    <a:lnTo>
                      <a:pt x="72" y="821"/>
                    </a:lnTo>
                    <a:close/>
                  </a:path>
                </a:pathLst>
              </a:custGeom>
              <a:solidFill>
                <a:srgbClr val="B24C19"/>
              </a:solidFill>
              <a:ln w="9525">
                <a:noFill/>
                <a:round/>
                <a:headEnd/>
                <a:tailEnd/>
              </a:ln>
            </p:spPr>
            <p:txBody>
              <a:bodyPr/>
              <a:lstStyle/>
              <a:p>
                <a:endParaRPr lang="id-ID"/>
              </a:p>
            </p:txBody>
          </p:sp>
          <p:sp>
            <p:nvSpPr>
              <p:cNvPr id="25644" name="Freeform 11"/>
              <p:cNvSpPr>
                <a:spLocks/>
              </p:cNvSpPr>
              <p:nvPr/>
            </p:nvSpPr>
            <p:spPr bwMode="auto">
              <a:xfrm>
                <a:off x="4116" y="3466"/>
                <a:ext cx="398" cy="196"/>
              </a:xfrm>
              <a:custGeom>
                <a:avLst/>
                <a:gdLst>
                  <a:gd name="T0" fmla="*/ 5 w 797"/>
                  <a:gd name="T1" fmla="*/ 2 h 391"/>
                  <a:gd name="T2" fmla="*/ 0 w 797"/>
                  <a:gd name="T3" fmla="*/ 2 h 391"/>
                  <a:gd name="T4" fmla="*/ 0 w 797"/>
                  <a:gd name="T5" fmla="*/ 4 h 391"/>
                  <a:gd name="T6" fmla="*/ 0 w 797"/>
                  <a:gd name="T7" fmla="*/ 5 h 391"/>
                  <a:gd name="T8" fmla="*/ 4 w 797"/>
                  <a:gd name="T9" fmla="*/ 7 h 391"/>
                  <a:gd name="T10" fmla="*/ 11 w 797"/>
                  <a:gd name="T11" fmla="*/ 4 h 391"/>
                  <a:gd name="T12" fmla="*/ 12 w 797"/>
                  <a:gd name="T13" fmla="*/ 3 h 391"/>
                  <a:gd name="T14" fmla="*/ 11 w 797"/>
                  <a:gd name="T15" fmla="*/ 2 h 391"/>
                  <a:gd name="T16" fmla="*/ 8 w 797"/>
                  <a:gd name="T17" fmla="*/ 0 h 391"/>
                  <a:gd name="T18" fmla="*/ 5 w 797"/>
                  <a:gd name="T19" fmla="*/ 2 h 391"/>
                  <a:gd name="T20" fmla="*/ 5 w 797"/>
                  <a:gd name="T21" fmla="*/ 2 h 3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7"/>
                  <a:gd name="T34" fmla="*/ 0 h 391"/>
                  <a:gd name="T35" fmla="*/ 797 w 797"/>
                  <a:gd name="T36" fmla="*/ 391 h 3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7" h="391">
                    <a:moveTo>
                      <a:pt x="335" y="66"/>
                    </a:moveTo>
                    <a:lnTo>
                      <a:pt x="57" y="123"/>
                    </a:lnTo>
                    <a:lnTo>
                      <a:pt x="0" y="195"/>
                    </a:lnTo>
                    <a:lnTo>
                      <a:pt x="46" y="285"/>
                    </a:lnTo>
                    <a:lnTo>
                      <a:pt x="312" y="391"/>
                    </a:lnTo>
                    <a:lnTo>
                      <a:pt x="765" y="213"/>
                    </a:lnTo>
                    <a:lnTo>
                      <a:pt x="797" y="156"/>
                    </a:lnTo>
                    <a:lnTo>
                      <a:pt x="713" y="72"/>
                    </a:lnTo>
                    <a:lnTo>
                      <a:pt x="525" y="0"/>
                    </a:lnTo>
                    <a:lnTo>
                      <a:pt x="335" y="66"/>
                    </a:lnTo>
                    <a:close/>
                  </a:path>
                </a:pathLst>
              </a:custGeom>
              <a:solidFill>
                <a:srgbClr val="756868"/>
              </a:solidFill>
              <a:ln w="9525">
                <a:noFill/>
                <a:round/>
                <a:headEnd/>
                <a:tailEnd/>
              </a:ln>
            </p:spPr>
            <p:txBody>
              <a:bodyPr/>
              <a:lstStyle/>
              <a:p>
                <a:endParaRPr lang="id-ID"/>
              </a:p>
            </p:txBody>
          </p:sp>
          <p:sp>
            <p:nvSpPr>
              <p:cNvPr id="25645" name="Freeform 12"/>
              <p:cNvSpPr>
                <a:spLocks/>
              </p:cNvSpPr>
              <p:nvPr/>
            </p:nvSpPr>
            <p:spPr bwMode="auto">
              <a:xfrm>
                <a:off x="4160" y="3494"/>
                <a:ext cx="329" cy="120"/>
              </a:xfrm>
              <a:custGeom>
                <a:avLst/>
                <a:gdLst>
                  <a:gd name="T0" fmla="*/ 7 w 658"/>
                  <a:gd name="T1" fmla="*/ 0 h 239"/>
                  <a:gd name="T2" fmla="*/ 5 w 658"/>
                  <a:gd name="T3" fmla="*/ 1 h 239"/>
                  <a:gd name="T4" fmla="*/ 3 w 658"/>
                  <a:gd name="T5" fmla="*/ 2 h 239"/>
                  <a:gd name="T6" fmla="*/ 1 w 658"/>
                  <a:gd name="T7" fmla="*/ 2 h 239"/>
                  <a:gd name="T8" fmla="*/ 0 w 658"/>
                  <a:gd name="T9" fmla="*/ 3 h 239"/>
                  <a:gd name="T10" fmla="*/ 1 w 658"/>
                  <a:gd name="T11" fmla="*/ 4 h 239"/>
                  <a:gd name="T12" fmla="*/ 3 w 658"/>
                  <a:gd name="T13" fmla="*/ 4 h 239"/>
                  <a:gd name="T14" fmla="*/ 5 w 658"/>
                  <a:gd name="T15" fmla="*/ 4 h 239"/>
                  <a:gd name="T16" fmla="*/ 7 w 658"/>
                  <a:gd name="T17" fmla="*/ 4 h 239"/>
                  <a:gd name="T18" fmla="*/ 10 w 658"/>
                  <a:gd name="T19" fmla="*/ 3 h 239"/>
                  <a:gd name="T20" fmla="*/ 10 w 658"/>
                  <a:gd name="T21" fmla="*/ 2 h 239"/>
                  <a:gd name="T22" fmla="*/ 9 w 658"/>
                  <a:gd name="T23" fmla="*/ 1 h 239"/>
                  <a:gd name="T24" fmla="*/ 7 w 658"/>
                  <a:gd name="T25" fmla="*/ 0 h 239"/>
                  <a:gd name="T26" fmla="*/ 7 w 658"/>
                  <a:gd name="T27" fmla="*/ 0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8"/>
                  <a:gd name="T43" fmla="*/ 0 h 239"/>
                  <a:gd name="T44" fmla="*/ 658 w 658"/>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8" h="239">
                    <a:moveTo>
                      <a:pt x="479" y="0"/>
                    </a:moveTo>
                    <a:lnTo>
                      <a:pt x="340" y="5"/>
                    </a:lnTo>
                    <a:lnTo>
                      <a:pt x="144" y="66"/>
                    </a:lnTo>
                    <a:lnTo>
                      <a:pt x="45" y="93"/>
                    </a:lnTo>
                    <a:lnTo>
                      <a:pt x="0" y="138"/>
                    </a:lnTo>
                    <a:lnTo>
                      <a:pt x="72" y="211"/>
                    </a:lnTo>
                    <a:lnTo>
                      <a:pt x="173" y="228"/>
                    </a:lnTo>
                    <a:lnTo>
                      <a:pt x="273" y="239"/>
                    </a:lnTo>
                    <a:lnTo>
                      <a:pt x="490" y="194"/>
                    </a:lnTo>
                    <a:lnTo>
                      <a:pt x="635" y="144"/>
                    </a:lnTo>
                    <a:lnTo>
                      <a:pt x="658" y="87"/>
                    </a:lnTo>
                    <a:lnTo>
                      <a:pt x="557" y="9"/>
                    </a:lnTo>
                    <a:lnTo>
                      <a:pt x="479" y="0"/>
                    </a:lnTo>
                    <a:close/>
                  </a:path>
                </a:pathLst>
              </a:custGeom>
              <a:solidFill>
                <a:srgbClr val="A39494"/>
              </a:solidFill>
              <a:ln w="9525">
                <a:noFill/>
                <a:round/>
                <a:headEnd/>
                <a:tailEnd/>
              </a:ln>
            </p:spPr>
            <p:txBody>
              <a:bodyPr/>
              <a:lstStyle/>
              <a:p>
                <a:endParaRPr lang="id-ID"/>
              </a:p>
            </p:txBody>
          </p:sp>
          <p:sp>
            <p:nvSpPr>
              <p:cNvPr id="25646" name="Freeform 13"/>
              <p:cNvSpPr>
                <a:spLocks/>
              </p:cNvSpPr>
              <p:nvPr/>
            </p:nvSpPr>
            <p:spPr bwMode="auto">
              <a:xfrm>
                <a:off x="4221" y="2900"/>
                <a:ext cx="151" cy="592"/>
              </a:xfrm>
              <a:custGeom>
                <a:avLst/>
                <a:gdLst>
                  <a:gd name="T0" fmla="*/ 1 w 303"/>
                  <a:gd name="T1" fmla="*/ 1 h 1182"/>
                  <a:gd name="T2" fmla="*/ 2 w 303"/>
                  <a:gd name="T3" fmla="*/ 2 h 1182"/>
                  <a:gd name="T4" fmla="*/ 4 w 303"/>
                  <a:gd name="T5" fmla="*/ 4 h 1182"/>
                  <a:gd name="T6" fmla="*/ 4 w 303"/>
                  <a:gd name="T7" fmla="*/ 7 h 1182"/>
                  <a:gd name="T8" fmla="*/ 4 w 303"/>
                  <a:gd name="T9" fmla="*/ 18 h 1182"/>
                  <a:gd name="T10" fmla="*/ 2 w 303"/>
                  <a:gd name="T11" fmla="*/ 19 h 1182"/>
                  <a:gd name="T12" fmla="*/ 0 w 303"/>
                  <a:gd name="T13" fmla="*/ 0 h 1182"/>
                  <a:gd name="T14" fmla="*/ 1 w 303"/>
                  <a:gd name="T15" fmla="*/ 1 h 1182"/>
                  <a:gd name="T16" fmla="*/ 1 w 303"/>
                  <a:gd name="T17" fmla="*/ 1 h 1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1182"/>
                  <a:gd name="T29" fmla="*/ 303 w 303"/>
                  <a:gd name="T30" fmla="*/ 1182 h 1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1182">
                    <a:moveTo>
                      <a:pt x="75" y="43"/>
                    </a:moveTo>
                    <a:lnTo>
                      <a:pt x="179" y="116"/>
                    </a:lnTo>
                    <a:lnTo>
                      <a:pt x="257" y="211"/>
                    </a:lnTo>
                    <a:lnTo>
                      <a:pt x="303" y="429"/>
                    </a:lnTo>
                    <a:lnTo>
                      <a:pt x="280" y="1119"/>
                    </a:lnTo>
                    <a:lnTo>
                      <a:pt x="130" y="1182"/>
                    </a:lnTo>
                    <a:lnTo>
                      <a:pt x="0" y="0"/>
                    </a:lnTo>
                    <a:lnTo>
                      <a:pt x="75" y="43"/>
                    </a:lnTo>
                    <a:close/>
                  </a:path>
                </a:pathLst>
              </a:custGeom>
              <a:solidFill>
                <a:srgbClr val="D1BDBD"/>
              </a:solidFill>
              <a:ln w="9525">
                <a:noFill/>
                <a:round/>
                <a:headEnd/>
                <a:tailEnd/>
              </a:ln>
            </p:spPr>
            <p:txBody>
              <a:bodyPr/>
              <a:lstStyle/>
              <a:p>
                <a:endParaRPr lang="id-ID"/>
              </a:p>
            </p:txBody>
          </p:sp>
          <p:sp>
            <p:nvSpPr>
              <p:cNvPr id="25647" name="Freeform 14"/>
              <p:cNvSpPr>
                <a:spLocks/>
              </p:cNvSpPr>
              <p:nvPr/>
            </p:nvSpPr>
            <p:spPr bwMode="auto">
              <a:xfrm>
                <a:off x="4169" y="2876"/>
                <a:ext cx="147" cy="626"/>
              </a:xfrm>
              <a:custGeom>
                <a:avLst/>
                <a:gdLst>
                  <a:gd name="T0" fmla="*/ 1 w 294"/>
                  <a:gd name="T1" fmla="*/ 0 h 1253"/>
                  <a:gd name="T2" fmla="*/ 3 w 294"/>
                  <a:gd name="T3" fmla="*/ 1 h 1253"/>
                  <a:gd name="T4" fmla="*/ 2 w 294"/>
                  <a:gd name="T5" fmla="*/ 2 h 1253"/>
                  <a:gd name="T6" fmla="*/ 3 w 294"/>
                  <a:gd name="T7" fmla="*/ 4 h 1253"/>
                  <a:gd name="T8" fmla="*/ 3 w 294"/>
                  <a:gd name="T9" fmla="*/ 7 h 1253"/>
                  <a:gd name="T10" fmla="*/ 3 w 294"/>
                  <a:gd name="T11" fmla="*/ 10 h 1253"/>
                  <a:gd name="T12" fmla="*/ 3 w 294"/>
                  <a:gd name="T13" fmla="*/ 14 h 1253"/>
                  <a:gd name="T14" fmla="*/ 3 w 294"/>
                  <a:gd name="T15" fmla="*/ 16 h 1253"/>
                  <a:gd name="T16" fmla="*/ 5 w 294"/>
                  <a:gd name="T17" fmla="*/ 18 h 1253"/>
                  <a:gd name="T18" fmla="*/ 1 w 294"/>
                  <a:gd name="T19" fmla="*/ 19 h 1253"/>
                  <a:gd name="T20" fmla="*/ 0 w 294"/>
                  <a:gd name="T21" fmla="*/ 0 h 1253"/>
                  <a:gd name="T22" fmla="*/ 1 w 294"/>
                  <a:gd name="T23" fmla="*/ 0 h 1253"/>
                  <a:gd name="T24" fmla="*/ 1 w 294"/>
                  <a:gd name="T25" fmla="*/ 0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1253"/>
                  <a:gd name="T41" fmla="*/ 294 w 294"/>
                  <a:gd name="T42" fmla="*/ 1253 h 1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1253">
                    <a:moveTo>
                      <a:pt x="78" y="33"/>
                    </a:moveTo>
                    <a:lnTo>
                      <a:pt x="211" y="99"/>
                    </a:lnTo>
                    <a:lnTo>
                      <a:pt x="167" y="156"/>
                    </a:lnTo>
                    <a:lnTo>
                      <a:pt x="194" y="284"/>
                    </a:lnTo>
                    <a:lnTo>
                      <a:pt x="211" y="479"/>
                    </a:lnTo>
                    <a:lnTo>
                      <a:pt x="205" y="702"/>
                    </a:lnTo>
                    <a:lnTo>
                      <a:pt x="228" y="903"/>
                    </a:lnTo>
                    <a:lnTo>
                      <a:pt x="239" y="1070"/>
                    </a:lnTo>
                    <a:lnTo>
                      <a:pt x="294" y="1209"/>
                    </a:lnTo>
                    <a:lnTo>
                      <a:pt x="95" y="1253"/>
                    </a:lnTo>
                    <a:lnTo>
                      <a:pt x="0" y="0"/>
                    </a:lnTo>
                    <a:lnTo>
                      <a:pt x="78" y="33"/>
                    </a:lnTo>
                    <a:close/>
                  </a:path>
                </a:pathLst>
              </a:custGeom>
              <a:solidFill>
                <a:srgbClr val="A39494"/>
              </a:solidFill>
              <a:ln w="9525">
                <a:noFill/>
                <a:round/>
                <a:headEnd/>
                <a:tailEnd/>
              </a:ln>
            </p:spPr>
            <p:txBody>
              <a:bodyPr/>
              <a:lstStyle/>
              <a:p>
                <a:endParaRPr lang="id-ID"/>
              </a:p>
            </p:txBody>
          </p:sp>
          <p:sp>
            <p:nvSpPr>
              <p:cNvPr id="25648" name="Freeform 15"/>
              <p:cNvSpPr>
                <a:spLocks/>
              </p:cNvSpPr>
              <p:nvPr/>
            </p:nvSpPr>
            <p:spPr bwMode="auto">
              <a:xfrm>
                <a:off x="4130" y="2867"/>
                <a:ext cx="164" cy="677"/>
              </a:xfrm>
              <a:custGeom>
                <a:avLst/>
                <a:gdLst>
                  <a:gd name="T0" fmla="*/ 1 w 329"/>
                  <a:gd name="T1" fmla="*/ 1 h 1354"/>
                  <a:gd name="T2" fmla="*/ 3 w 329"/>
                  <a:gd name="T3" fmla="*/ 1 h 1354"/>
                  <a:gd name="T4" fmla="*/ 2 w 329"/>
                  <a:gd name="T5" fmla="*/ 1 h 1354"/>
                  <a:gd name="T6" fmla="*/ 2 w 329"/>
                  <a:gd name="T7" fmla="*/ 3 h 1354"/>
                  <a:gd name="T8" fmla="*/ 3 w 329"/>
                  <a:gd name="T9" fmla="*/ 7 h 1354"/>
                  <a:gd name="T10" fmla="*/ 3 w 329"/>
                  <a:gd name="T11" fmla="*/ 13 h 1354"/>
                  <a:gd name="T12" fmla="*/ 4 w 329"/>
                  <a:gd name="T13" fmla="*/ 17 h 1354"/>
                  <a:gd name="T14" fmla="*/ 4 w 329"/>
                  <a:gd name="T15" fmla="*/ 18 h 1354"/>
                  <a:gd name="T16" fmla="*/ 5 w 329"/>
                  <a:gd name="T17" fmla="*/ 20 h 1354"/>
                  <a:gd name="T18" fmla="*/ 0 w 329"/>
                  <a:gd name="T19" fmla="*/ 21 h 1354"/>
                  <a:gd name="T20" fmla="*/ 0 w 329"/>
                  <a:gd name="T21" fmla="*/ 0 h 1354"/>
                  <a:gd name="T22" fmla="*/ 1 w 329"/>
                  <a:gd name="T23" fmla="*/ 1 h 1354"/>
                  <a:gd name="T24" fmla="*/ 1 w 329"/>
                  <a:gd name="T25" fmla="*/ 1 h 1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9"/>
                  <a:gd name="T40" fmla="*/ 0 h 1354"/>
                  <a:gd name="T41" fmla="*/ 329 w 329"/>
                  <a:gd name="T42" fmla="*/ 1354 h 1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9" h="1354">
                    <a:moveTo>
                      <a:pt x="106" y="32"/>
                    </a:moveTo>
                    <a:lnTo>
                      <a:pt x="234" y="95"/>
                    </a:lnTo>
                    <a:lnTo>
                      <a:pt x="173" y="116"/>
                    </a:lnTo>
                    <a:lnTo>
                      <a:pt x="156" y="234"/>
                    </a:lnTo>
                    <a:lnTo>
                      <a:pt x="211" y="508"/>
                    </a:lnTo>
                    <a:lnTo>
                      <a:pt x="228" y="857"/>
                    </a:lnTo>
                    <a:lnTo>
                      <a:pt x="272" y="1048"/>
                    </a:lnTo>
                    <a:lnTo>
                      <a:pt x="257" y="1143"/>
                    </a:lnTo>
                    <a:lnTo>
                      <a:pt x="329" y="1232"/>
                    </a:lnTo>
                    <a:lnTo>
                      <a:pt x="0" y="1354"/>
                    </a:lnTo>
                    <a:lnTo>
                      <a:pt x="49" y="0"/>
                    </a:lnTo>
                    <a:lnTo>
                      <a:pt x="106" y="32"/>
                    </a:lnTo>
                    <a:close/>
                  </a:path>
                </a:pathLst>
              </a:custGeom>
              <a:solidFill>
                <a:srgbClr val="756868"/>
              </a:solidFill>
              <a:ln w="9525">
                <a:noFill/>
                <a:round/>
                <a:headEnd/>
                <a:tailEnd/>
              </a:ln>
            </p:spPr>
            <p:txBody>
              <a:bodyPr/>
              <a:lstStyle/>
              <a:p>
                <a:endParaRPr lang="id-ID"/>
              </a:p>
            </p:txBody>
          </p:sp>
          <p:sp>
            <p:nvSpPr>
              <p:cNvPr id="25649" name="Freeform 16"/>
              <p:cNvSpPr>
                <a:spLocks/>
              </p:cNvSpPr>
              <p:nvPr/>
            </p:nvSpPr>
            <p:spPr bwMode="auto">
              <a:xfrm>
                <a:off x="3681" y="3522"/>
                <a:ext cx="491" cy="585"/>
              </a:xfrm>
              <a:custGeom>
                <a:avLst/>
                <a:gdLst>
                  <a:gd name="T0" fmla="*/ 0 w 981"/>
                  <a:gd name="T1" fmla="*/ 4 h 1171"/>
                  <a:gd name="T2" fmla="*/ 8 w 981"/>
                  <a:gd name="T3" fmla="*/ 18 h 1171"/>
                  <a:gd name="T4" fmla="*/ 12 w 981"/>
                  <a:gd name="T5" fmla="*/ 17 h 1171"/>
                  <a:gd name="T6" fmla="*/ 15 w 981"/>
                  <a:gd name="T7" fmla="*/ 10 h 1171"/>
                  <a:gd name="T8" fmla="*/ 16 w 981"/>
                  <a:gd name="T9" fmla="*/ 6 h 1171"/>
                  <a:gd name="T10" fmla="*/ 16 w 981"/>
                  <a:gd name="T11" fmla="*/ 2 h 1171"/>
                  <a:gd name="T12" fmla="*/ 14 w 981"/>
                  <a:gd name="T13" fmla="*/ 1 h 1171"/>
                  <a:gd name="T14" fmla="*/ 15 w 981"/>
                  <a:gd name="T15" fmla="*/ 0 h 1171"/>
                  <a:gd name="T16" fmla="*/ 10 w 981"/>
                  <a:gd name="T17" fmla="*/ 0 h 1171"/>
                  <a:gd name="T18" fmla="*/ 0 w 981"/>
                  <a:gd name="T19" fmla="*/ 4 h 1171"/>
                  <a:gd name="T20" fmla="*/ 0 w 981"/>
                  <a:gd name="T21" fmla="*/ 4 h 1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1"/>
                  <a:gd name="T34" fmla="*/ 0 h 1171"/>
                  <a:gd name="T35" fmla="*/ 981 w 981"/>
                  <a:gd name="T36" fmla="*/ 1171 h 1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1" h="1171">
                    <a:moveTo>
                      <a:pt x="0" y="289"/>
                    </a:moveTo>
                    <a:lnTo>
                      <a:pt x="480" y="1171"/>
                    </a:lnTo>
                    <a:lnTo>
                      <a:pt x="748" y="1116"/>
                    </a:lnTo>
                    <a:lnTo>
                      <a:pt x="953" y="652"/>
                    </a:lnTo>
                    <a:lnTo>
                      <a:pt x="981" y="390"/>
                    </a:lnTo>
                    <a:lnTo>
                      <a:pt x="970" y="190"/>
                    </a:lnTo>
                    <a:lnTo>
                      <a:pt x="886" y="101"/>
                    </a:lnTo>
                    <a:lnTo>
                      <a:pt x="921" y="0"/>
                    </a:lnTo>
                    <a:lnTo>
                      <a:pt x="580" y="11"/>
                    </a:lnTo>
                    <a:lnTo>
                      <a:pt x="0" y="289"/>
                    </a:lnTo>
                    <a:close/>
                  </a:path>
                </a:pathLst>
              </a:custGeom>
              <a:solidFill>
                <a:srgbClr val="333333"/>
              </a:solidFill>
              <a:ln w="9525">
                <a:noFill/>
                <a:round/>
                <a:headEnd/>
                <a:tailEnd/>
              </a:ln>
            </p:spPr>
            <p:txBody>
              <a:bodyPr/>
              <a:lstStyle/>
              <a:p>
                <a:endParaRPr lang="id-ID"/>
              </a:p>
            </p:txBody>
          </p:sp>
          <p:sp>
            <p:nvSpPr>
              <p:cNvPr id="25650" name="Freeform 17"/>
              <p:cNvSpPr>
                <a:spLocks/>
              </p:cNvSpPr>
              <p:nvPr/>
            </p:nvSpPr>
            <p:spPr bwMode="auto">
              <a:xfrm>
                <a:off x="3935" y="3187"/>
                <a:ext cx="292" cy="338"/>
              </a:xfrm>
              <a:custGeom>
                <a:avLst/>
                <a:gdLst>
                  <a:gd name="T0" fmla="*/ 7 w 584"/>
                  <a:gd name="T1" fmla="*/ 0 h 675"/>
                  <a:gd name="T2" fmla="*/ 9 w 584"/>
                  <a:gd name="T3" fmla="*/ 5 h 675"/>
                  <a:gd name="T4" fmla="*/ 9 w 584"/>
                  <a:gd name="T5" fmla="*/ 8 h 675"/>
                  <a:gd name="T6" fmla="*/ 9 w 584"/>
                  <a:gd name="T7" fmla="*/ 9 h 675"/>
                  <a:gd name="T8" fmla="*/ 7 w 584"/>
                  <a:gd name="T9" fmla="*/ 10 h 675"/>
                  <a:gd name="T10" fmla="*/ 0 w 584"/>
                  <a:gd name="T11" fmla="*/ 11 h 675"/>
                  <a:gd name="T12" fmla="*/ 7 w 584"/>
                  <a:gd name="T13" fmla="*/ 0 h 675"/>
                  <a:gd name="T14" fmla="*/ 7 w 584"/>
                  <a:gd name="T15" fmla="*/ 0 h 675"/>
                  <a:gd name="T16" fmla="*/ 0 60000 65536"/>
                  <a:gd name="T17" fmla="*/ 0 60000 65536"/>
                  <a:gd name="T18" fmla="*/ 0 60000 65536"/>
                  <a:gd name="T19" fmla="*/ 0 60000 65536"/>
                  <a:gd name="T20" fmla="*/ 0 60000 65536"/>
                  <a:gd name="T21" fmla="*/ 0 60000 65536"/>
                  <a:gd name="T22" fmla="*/ 0 60000 65536"/>
                  <a:gd name="T23" fmla="*/ 0 60000 65536"/>
                  <a:gd name="T24" fmla="*/ 0 w 584"/>
                  <a:gd name="T25" fmla="*/ 0 h 675"/>
                  <a:gd name="T26" fmla="*/ 584 w 584"/>
                  <a:gd name="T27" fmla="*/ 675 h 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4" h="675">
                    <a:moveTo>
                      <a:pt x="456" y="0"/>
                    </a:moveTo>
                    <a:lnTo>
                      <a:pt x="584" y="306"/>
                    </a:lnTo>
                    <a:lnTo>
                      <a:pt x="563" y="452"/>
                    </a:lnTo>
                    <a:lnTo>
                      <a:pt x="580" y="513"/>
                    </a:lnTo>
                    <a:lnTo>
                      <a:pt x="462" y="640"/>
                    </a:lnTo>
                    <a:lnTo>
                      <a:pt x="0" y="675"/>
                    </a:lnTo>
                    <a:lnTo>
                      <a:pt x="456" y="0"/>
                    </a:lnTo>
                    <a:close/>
                  </a:path>
                </a:pathLst>
              </a:custGeom>
              <a:solidFill>
                <a:srgbClr val="8989A8"/>
              </a:solidFill>
              <a:ln w="9525">
                <a:noFill/>
                <a:round/>
                <a:headEnd/>
                <a:tailEnd/>
              </a:ln>
            </p:spPr>
            <p:txBody>
              <a:bodyPr/>
              <a:lstStyle/>
              <a:p>
                <a:endParaRPr lang="id-ID"/>
              </a:p>
            </p:txBody>
          </p:sp>
          <p:sp>
            <p:nvSpPr>
              <p:cNvPr id="25651" name="Freeform 18"/>
              <p:cNvSpPr>
                <a:spLocks/>
              </p:cNvSpPr>
              <p:nvPr/>
            </p:nvSpPr>
            <p:spPr bwMode="auto">
              <a:xfrm>
                <a:off x="3411" y="2335"/>
                <a:ext cx="741" cy="1157"/>
              </a:xfrm>
              <a:custGeom>
                <a:avLst/>
                <a:gdLst>
                  <a:gd name="T0" fmla="*/ 5 w 1482"/>
                  <a:gd name="T1" fmla="*/ 0 h 2313"/>
                  <a:gd name="T2" fmla="*/ 6 w 1482"/>
                  <a:gd name="T3" fmla="*/ 2 h 2313"/>
                  <a:gd name="T4" fmla="*/ 10 w 1482"/>
                  <a:gd name="T5" fmla="*/ 3 h 2313"/>
                  <a:gd name="T6" fmla="*/ 18 w 1482"/>
                  <a:gd name="T7" fmla="*/ 4 h 2313"/>
                  <a:gd name="T8" fmla="*/ 21 w 1482"/>
                  <a:gd name="T9" fmla="*/ 8 h 2313"/>
                  <a:gd name="T10" fmla="*/ 23 w 1482"/>
                  <a:gd name="T11" fmla="*/ 16 h 2313"/>
                  <a:gd name="T12" fmla="*/ 23 w 1482"/>
                  <a:gd name="T13" fmla="*/ 28 h 2313"/>
                  <a:gd name="T14" fmla="*/ 23 w 1482"/>
                  <a:gd name="T15" fmla="*/ 33 h 2313"/>
                  <a:gd name="T16" fmla="*/ 19 w 1482"/>
                  <a:gd name="T17" fmla="*/ 30 h 2313"/>
                  <a:gd name="T18" fmla="*/ 13 w 1482"/>
                  <a:gd name="T19" fmla="*/ 30 h 2313"/>
                  <a:gd name="T20" fmla="*/ 10 w 1482"/>
                  <a:gd name="T21" fmla="*/ 33 h 2313"/>
                  <a:gd name="T22" fmla="*/ 5 w 1482"/>
                  <a:gd name="T23" fmla="*/ 37 h 2313"/>
                  <a:gd name="T24" fmla="*/ 0 w 1482"/>
                  <a:gd name="T25" fmla="*/ 36 h 2313"/>
                  <a:gd name="T26" fmla="*/ 1 w 1482"/>
                  <a:gd name="T27" fmla="*/ 12 h 2313"/>
                  <a:gd name="T28" fmla="*/ 5 w 1482"/>
                  <a:gd name="T29" fmla="*/ 0 h 2313"/>
                  <a:gd name="T30" fmla="*/ 5 w 1482"/>
                  <a:gd name="T31" fmla="*/ 0 h 2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2"/>
                  <a:gd name="T49" fmla="*/ 0 h 2313"/>
                  <a:gd name="T50" fmla="*/ 1482 w 1482"/>
                  <a:gd name="T51" fmla="*/ 2313 h 2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2" h="2313">
                    <a:moveTo>
                      <a:pt x="289" y="0"/>
                    </a:moveTo>
                    <a:lnTo>
                      <a:pt x="424" y="87"/>
                    </a:lnTo>
                    <a:lnTo>
                      <a:pt x="601" y="138"/>
                    </a:lnTo>
                    <a:lnTo>
                      <a:pt x="1132" y="254"/>
                    </a:lnTo>
                    <a:lnTo>
                      <a:pt x="1314" y="450"/>
                    </a:lnTo>
                    <a:lnTo>
                      <a:pt x="1466" y="1001"/>
                    </a:lnTo>
                    <a:lnTo>
                      <a:pt x="1482" y="1748"/>
                    </a:lnTo>
                    <a:lnTo>
                      <a:pt x="1455" y="2051"/>
                    </a:lnTo>
                    <a:lnTo>
                      <a:pt x="1210" y="1906"/>
                    </a:lnTo>
                    <a:lnTo>
                      <a:pt x="881" y="1901"/>
                    </a:lnTo>
                    <a:lnTo>
                      <a:pt x="592" y="2074"/>
                    </a:lnTo>
                    <a:lnTo>
                      <a:pt x="278" y="2313"/>
                    </a:lnTo>
                    <a:lnTo>
                      <a:pt x="0" y="2302"/>
                    </a:lnTo>
                    <a:lnTo>
                      <a:pt x="35" y="707"/>
                    </a:lnTo>
                    <a:lnTo>
                      <a:pt x="289" y="0"/>
                    </a:lnTo>
                    <a:close/>
                  </a:path>
                </a:pathLst>
              </a:custGeom>
              <a:solidFill>
                <a:srgbClr val="E5E5FF"/>
              </a:solidFill>
              <a:ln w="9525">
                <a:noFill/>
                <a:round/>
                <a:headEnd/>
                <a:tailEnd/>
              </a:ln>
            </p:spPr>
            <p:txBody>
              <a:bodyPr/>
              <a:lstStyle/>
              <a:p>
                <a:endParaRPr lang="id-ID"/>
              </a:p>
            </p:txBody>
          </p:sp>
          <p:sp>
            <p:nvSpPr>
              <p:cNvPr id="25652" name="Freeform 19"/>
              <p:cNvSpPr>
                <a:spLocks/>
              </p:cNvSpPr>
              <p:nvPr/>
            </p:nvSpPr>
            <p:spPr bwMode="auto">
              <a:xfrm>
                <a:off x="3417" y="2496"/>
                <a:ext cx="546" cy="987"/>
              </a:xfrm>
              <a:custGeom>
                <a:avLst/>
                <a:gdLst>
                  <a:gd name="T0" fmla="*/ 9 w 1091"/>
                  <a:gd name="T1" fmla="*/ 18 h 1973"/>
                  <a:gd name="T2" fmla="*/ 8 w 1091"/>
                  <a:gd name="T3" fmla="*/ 19 h 1973"/>
                  <a:gd name="T4" fmla="*/ 10 w 1091"/>
                  <a:gd name="T5" fmla="*/ 23 h 1973"/>
                  <a:gd name="T6" fmla="*/ 10 w 1091"/>
                  <a:gd name="T7" fmla="*/ 19 h 1973"/>
                  <a:gd name="T8" fmla="*/ 10 w 1091"/>
                  <a:gd name="T9" fmla="*/ 18 h 1973"/>
                  <a:gd name="T10" fmla="*/ 11 w 1091"/>
                  <a:gd name="T11" fmla="*/ 17 h 1973"/>
                  <a:gd name="T12" fmla="*/ 12 w 1091"/>
                  <a:gd name="T13" fmla="*/ 26 h 1973"/>
                  <a:gd name="T14" fmla="*/ 9 w 1091"/>
                  <a:gd name="T15" fmla="*/ 29 h 1973"/>
                  <a:gd name="T16" fmla="*/ 4 w 1091"/>
                  <a:gd name="T17" fmla="*/ 31 h 1973"/>
                  <a:gd name="T18" fmla="*/ 0 w 1091"/>
                  <a:gd name="T19" fmla="*/ 31 h 1973"/>
                  <a:gd name="T20" fmla="*/ 2 w 1091"/>
                  <a:gd name="T21" fmla="*/ 17 h 1973"/>
                  <a:gd name="T22" fmla="*/ 2 w 1091"/>
                  <a:gd name="T23" fmla="*/ 25 h 1973"/>
                  <a:gd name="T24" fmla="*/ 3 w 1091"/>
                  <a:gd name="T25" fmla="*/ 27 h 1973"/>
                  <a:gd name="T26" fmla="*/ 4 w 1091"/>
                  <a:gd name="T27" fmla="*/ 24 h 1973"/>
                  <a:gd name="T28" fmla="*/ 2 w 1091"/>
                  <a:gd name="T29" fmla="*/ 17 h 1973"/>
                  <a:gd name="T30" fmla="*/ 4 w 1091"/>
                  <a:gd name="T31" fmla="*/ 9 h 1973"/>
                  <a:gd name="T32" fmla="*/ 6 w 1091"/>
                  <a:gd name="T33" fmla="*/ 16 h 1973"/>
                  <a:gd name="T34" fmla="*/ 7 w 1091"/>
                  <a:gd name="T35" fmla="*/ 14 h 1973"/>
                  <a:gd name="T36" fmla="*/ 8 w 1091"/>
                  <a:gd name="T37" fmla="*/ 17 h 1973"/>
                  <a:gd name="T38" fmla="*/ 8 w 1091"/>
                  <a:gd name="T39" fmla="*/ 12 h 1973"/>
                  <a:gd name="T40" fmla="*/ 7 w 1091"/>
                  <a:gd name="T41" fmla="*/ 13 h 1973"/>
                  <a:gd name="T42" fmla="*/ 8 w 1091"/>
                  <a:gd name="T43" fmla="*/ 5 h 1973"/>
                  <a:gd name="T44" fmla="*/ 11 w 1091"/>
                  <a:gd name="T45" fmla="*/ 2 h 1973"/>
                  <a:gd name="T46" fmla="*/ 14 w 1091"/>
                  <a:gd name="T47" fmla="*/ 0 h 1973"/>
                  <a:gd name="T48" fmla="*/ 14 w 1091"/>
                  <a:gd name="T49" fmla="*/ 2 h 1973"/>
                  <a:gd name="T50" fmla="*/ 15 w 1091"/>
                  <a:gd name="T51" fmla="*/ 2 h 1973"/>
                  <a:gd name="T52" fmla="*/ 15 w 1091"/>
                  <a:gd name="T53" fmla="*/ 4 h 1973"/>
                  <a:gd name="T54" fmla="*/ 16 w 1091"/>
                  <a:gd name="T55" fmla="*/ 4 h 1973"/>
                  <a:gd name="T56" fmla="*/ 15 w 1091"/>
                  <a:gd name="T57" fmla="*/ 7 h 1973"/>
                  <a:gd name="T58" fmla="*/ 14 w 1091"/>
                  <a:gd name="T59" fmla="*/ 10 h 1973"/>
                  <a:gd name="T60" fmla="*/ 15 w 1091"/>
                  <a:gd name="T61" fmla="*/ 9 h 1973"/>
                  <a:gd name="T62" fmla="*/ 18 w 1091"/>
                  <a:gd name="T63" fmla="*/ 8 h 1973"/>
                  <a:gd name="T64" fmla="*/ 16 w 1091"/>
                  <a:gd name="T65" fmla="*/ 12 h 1973"/>
                  <a:gd name="T66" fmla="*/ 16 w 1091"/>
                  <a:gd name="T67" fmla="*/ 16 h 1973"/>
                  <a:gd name="T68" fmla="*/ 17 w 1091"/>
                  <a:gd name="T69" fmla="*/ 16 h 1973"/>
                  <a:gd name="T70" fmla="*/ 16 w 1091"/>
                  <a:gd name="T71" fmla="*/ 18 h 1973"/>
                  <a:gd name="T72" fmla="*/ 17 w 1091"/>
                  <a:gd name="T73" fmla="*/ 20 h 1973"/>
                  <a:gd name="T74" fmla="*/ 17 w 1091"/>
                  <a:gd name="T75" fmla="*/ 22 h 1973"/>
                  <a:gd name="T76" fmla="*/ 17 w 1091"/>
                  <a:gd name="T77" fmla="*/ 23 h 1973"/>
                  <a:gd name="T78" fmla="*/ 14 w 1091"/>
                  <a:gd name="T79" fmla="*/ 25 h 1973"/>
                  <a:gd name="T80" fmla="*/ 12 w 1091"/>
                  <a:gd name="T81" fmla="*/ 17 h 1973"/>
                  <a:gd name="T82" fmla="*/ 11 w 1091"/>
                  <a:gd name="T83" fmla="*/ 15 h 1973"/>
                  <a:gd name="T84" fmla="*/ 9 w 1091"/>
                  <a:gd name="T85" fmla="*/ 18 h 1973"/>
                  <a:gd name="T86" fmla="*/ 9 w 1091"/>
                  <a:gd name="T87" fmla="*/ 18 h 1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1"/>
                  <a:gd name="T133" fmla="*/ 0 h 1973"/>
                  <a:gd name="T134" fmla="*/ 1091 w 1091"/>
                  <a:gd name="T135" fmla="*/ 1973 h 19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1" h="1973">
                    <a:moveTo>
                      <a:pt x="574" y="1119"/>
                    </a:moveTo>
                    <a:lnTo>
                      <a:pt x="468" y="1214"/>
                    </a:lnTo>
                    <a:lnTo>
                      <a:pt x="585" y="1460"/>
                    </a:lnTo>
                    <a:lnTo>
                      <a:pt x="629" y="1214"/>
                    </a:lnTo>
                    <a:lnTo>
                      <a:pt x="623" y="1091"/>
                    </a:lnTo>
                    <a:lnTo>
                      <a:pt x="684" y="1076"/>
                    </a:lnTo>
                    <a:lnTo>
                      <a:pt x="768" y="1616"/>
                    </a:lnTo>
                    <a:lnTo>
                      <a:pt x="517" y="1794"/>
                    </a:lnTo>
                    <a:lnTo>
                      <a:pt x="228" y="1973"/>
                    </a:lnTo>
                    <a:lnTo>
                      <a:pt x="0" y="1944"/>
                    </a:lnTo>
                    <a:lnTo>
                      <a:pt x="72" y="1036"/>
                    </a:lnTo>
                    <a:lnTo>
                      <a:pt x="83" y="1543"/>
                    </a:lnTo>
                    <a:lnTo>
                      <a:pt x="167" y="1699"/>
                    </a:lnTo>
                    <a:lnTo>
                      <a:pt x="256" y="1515"/>
                    </a:lnTo>
                    <a:lnTo>
                      <a:pt x="127" y="1036"/>
                    </a:lnTo>
                    <a:lnTo>
                      <a:pt x="234" y="545"/>
                    </a:lnTo>
                    <a:lnTo>
                      <a:pt x="384" y="1003"/>
                    </a:lnTo>
                    <a:lnTo>
                      <a:pt x="418" y="880"/>
                    </a:lnTo>
                    <a:lnTo>
                      <a:pt x="490" y="1030"/>
                    </a:lnTo>
                    <a:lnTo>
                      <a:pt x="496" y="724"/>
                    </a:lnTo>
                    <a:lnTo>
                      <a:pt x="407" y="808"/>
                    </a:lnTo>
                    <a:lnTo>
                      <a:pt x="506" y="272"/>
                    </a:lnTo>
                    <a:lnTo>
                      <a:pt x="641" y="72"/>
                    </a:lnTo>
                    <a:lnTo>
                      <a:pt x="880" y="0"/>
                    </a:lnTo>
                    <a:lnTo>
                      <a:pt x="846" y="127"/>
                    </a:lnTo>
                    <a:lnTo>
                      <a:pt x="930" y="127"/>
                    </a:lnTo>
                    <a:lnTo>
                      <a:pt x="912" y="234"/>
                    </a:lnTo>
                    <a:lnTo>
                      <a:pt x="969" y="234"/>
                    </a:lnTo>
                    <a:lnTo>
                      <a:pt x="907" y="439"/>
                    </a:lnTo>
                    <a:lnTo>
                      <a:pt x="852" y="618"/>
                    </a:lnTo>
                    <a:lnTo>
                      <a:pt x="958" y="545"/>
                    </a:lnTo>
                    <a:lnTo>
                      <a:pt x="1091" y="462"/>
                    </a:lnTo>
                    <a:lnTo>
                      <a:pt x="996" y="730"/>
                    </a:lnTo>
                    <a:lnTo>
                      <a:pt x="985" y="975"/>
                    </a:lnTo>
                    <a:lnTo>
                      <a:pt x="1047" y="981"/>
                    </a:lnTo>
                    <a:lnTo>
                      <a:pt x="1008" y="1148"/>
                    </a:lnTo>
                    <a:lnTo>
                      <a:pt x="1080" y="1258"/>
                    </a:lnTo>
                    <a:lnTo>
                      <a:pt x="1042" y="1359"/>
                    </a:lnTo>
                    <a:lnTo>
                      <a:pt x="1068" y="1437"/>
                    </a:lnTo>
                    <a:lnTo>
                      <a:pt x="863" y="1538"/>
                    </a:lnTo>
                    <a:lnTo>
                      <a:pt x="757" y="1030"/>
                    </a:lnTo>
                    <a:lnTo>
                      <a:pt x="663" y="946"/>
                    </a:lnTo>
                    <a:lnTo>
                      <a:pt x="574" y="1119"/>
                    </a:lnTo>
                    <a:close/>
                  </a:path>
                </a:pathLst>
              </a:custGeom>
              <a:solidFill>
                <a:srgbClr val="B8B8D9"/>
              </a:solidFill>
              <a:ln w="9525">
                <a:noFill/>
                <a:round/>
                <a:headEnd/>
                <a:tailEnd/>
              </a:ln>
            </p:spPr>
            <p:txBody>
              <a:bodyPr/>
              <a:lstStyle/>
              <a:p>
                <a:endParaRPr lang="id-ID"/>
              </a:p>
            </p:txBody>
          </p:sp>
          <p:sp>
            <p:nvSpPr>
              <p:cNvPr id="25653" name="Freeform 20"/>
              <p:cNvSpPr>
                <a:spLocks/>
              </p:cNvSpPr>
              <p:nvPr/>
            </p:nvSpPr>
            <p:spPr bwMode="auto">
              <a:xfrm>
                <a:off x="3403" y="2368"/>
                <a:ext cx="147" cy="326"/>
              </a:xfrm>
              <a:custGeom>
                <a:avLst/>
                <a:gdLst>
                  <a:gd name="T0" fmla="*/ 1 w 295"/>
                  <a:gd name="T1" fmla="*/ 10 h 652"/>
                  <a:gd name="T2" fmla="*/ 4 w 295"/>
                  <a:gd name="T3" fmla="*/ 5 h 652"/>
                  <a:gd name="T4" fmla="*/ 4 w 295"/>
                  <a:gd name="T5" fmla="*/ 0 h 652"/>
                  <a:gd name="T6" fmla="*/ 3 w 295"/>
                  <a:gd name="T7" fmla="*/ 3 h 652"/>
                  <a:gd name="T8" fmla="*/ 0 w 295"/>
                  <a:gd name="T9" fmla="*/ 9 h 652"/>
                  <a:gd name="T10" fmla="*/ 0 w 295"/>
                  <a:gd name="T11" fmla="*/ 10 h 652"/>
                  <a:gd name="T12" fmla="*/ 1 w 295"/>
                  <a:gd name="T13" fmla="*/ 10 h 652"/>
                  <a:gd name="T14" fmla="*/ 1 w 295"/>
                  <a:gd name="T15" fmla="*/ 10 h 652"/>
                  <a:gd name="T16" fmla="*/ 0 60000 65536"/>
                  <a:gd name="T17" fmla="*/ 0 60000 65536"/>
                  <a:gd name="T18" fmla="*/ 0 60000 65536"/>
                  <a:gd name="T19" fmla="*/ 0 60000 65536"/>
                  <a:gd name="T20" fmla="*/ 0 60000 65536"/>
                  <a:gd name="T21" fmla="*/ 0 60000 65536"/>
                  <a:gd name="T22" fmla="*/ 0 60000 65536"/>
                  <a:gd name="T23" fmla="*/ 0 60000 65536"/>
                  <a:gd name="T24" fmla="*/ 0 w 295"/>
                  <a:gd name="T25" fmla="*/ 0 h 652"/>
                  <a:gd name="T26" fmla="*/ 295 w 295"/>
                  <a:gd name="T27" fmla="*/ 652 h 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 h="652">
                    <a:moveTo>
                      <a:pt x="78" y="635"/>
                    </a:moveTo>
                    <a:lnTo>
                      <a:pt x="263" y="306"/>
                    </a:lnTo>
                    <a:lnTo>
                      <a:pt x="295" y="0"/>
                    </a:lnTo>
                    <a:lnTo>
                      <a:pt x="234" y="217"/>
                    </a:lnTo>
                    <a:lnTo>
                      <a:pt x="0" y="574"/>
                    </a:lnTo>
                    <a:lnTo>
                      <a:pt x="46" y="652"/>
                    </a:lnTo>
                    <a:lnTo>
                      <a:pt x="78" y="635"/>
                    </a:lnTo>
                    <a:close/>
                  </a:path>
                </a:pathLst>
              </a:custGeom>
              <a:solidFill>
                <a:srgbClr val="B8B8D9"/>
              </a:solidFill>
              <a:ln w="9525">
                <a:noFill/>
                <a:round/>
                <a:headEnd/>
                <a:tailEnd/>
              </a:ln>
            </p:spPr>
            <p:txBody>
              <a:bodyPr/>
              <a:lstStyle/>
              <a:p>
                <a:endParaRPr lang="id-ID"/>
              </a:p>
            </p:txBody>
          </p:sp>
          <p:sp>
            <p:nvSpPr>
              <p:cNvPr id="25654" name="Freeform 21"/>
              <p:cNvSpPr>
                <a:spLocks/>
              </p:cNvSpPr>
              <p:nvPr/>
            </p:nvSpPr>
            <p:spPr bwMode="auto">
              <a:xfrm>
                <a:off x="3425" y="2376"/>
                <a:ext cx="752" cy="1015"/>
              </a:xfrm>
              <a:custGeom>
                <a:avLst/>
                <a:gdLst>
                  <a:gd name="T0" fmla="*/ 1 w 1504"/>
                  <a:gd name="T1" fmla="*/ 27 h 2031"/>
                  <a:gd name="T2" fmla="*/ 1 w 1504"/>
                  <a:gd name="T3" fmla="*/ 27 h 2031"/>
                  <a:gd name="T4" fmla="*/ 1 w 1504"/>
                  <a:gd name="T5" fmla="*/ 27 h 2031"/>
                  <a:gd name="T6" fmla="*/ 1 w 1504"/>
                  <a:gd name="T7" fmla="*/ 27 h 2031"/>
                  <a:gd name="T8" fmla="*/ 1 w 1504"/>
                  <a:gd name="T9" fmla="*/ 26 h 2031"/>
                  <a:gd name="T10" fmla="*/ 1 w 1504"/>
                  <a:gd name="T11" fmla="*/ 26 h 2031"/>
                  <a:gd name="T12" fmla="*/ 1 w 1504"/>
                  <a:gd name="T13" fmla="*/ 26 h 2031"/>
                  <a:gd name="T14" fmla="*/ 1 w 1504"/>
                  <a:gd name="T15" fmla="*/ 25 h 2031"/>
                  <a:gd name="T16" fmla="*/ 1 w 1504"/>
                  <a:gd name="T17" fmla="*/ 25 h 2031"/>
                  <a:gd name="T18" fmla="*/ 1 w 1504"/>
                  <a:gd name="T19" fmla="*/ 25 h 2031"/>
                  <a:gd name="T20" fmla="*/ 1 w 1504"/>
                  <a:gd name="T21" fmla="*/ 24 h 2031"/>
                  <a:gd name="T22" fmla="*/ 1 w 1504"/>
                  <a:gd name="T23" fmla="*/ 24 h 2031"/>
                  <a:gd name="T24" fmla="*/ 1 w 1504"/>
                  <a:gd name="T25" fmla="*/ 23 h 2031"/>
                  <a:gd name="T26" fmla="*/ 1 w 1504"/>
                  <a:gd name="T27" fmla="*/ 23 h 2031"/>
                  <a:gd name="T28" fmla="*/ 1 w 1504"/>
                  <a:gd name="T29" fmla="*/ 23 h 2031"/>
                  <a:gd name="T30" fmla="*/ 1 w 1504"/>
                  <a:gd name="T31" fmla="*/ 23 h 2031"/>
                  <a:gd name="T32" fmla="*/ 1 w 1504"/>
                  <a:gd name="T33" fmla="*/ 22 h 2031"/>
                  <a:gd name="T34" fmla="*/ 1 w 1504"/>
                  <a:gd name="T35" fmla="*/ 21 h 2031"/>
                  <a:gd name="T36" fmla="*/ 1 w 1504"/>
                  <a:gd name="T37" fmla="*/ 21 h 2031"/>
                  <a:gd name="T38" fmla="*/ 1 w 1504"/>
                  <a:gd name="T39" fmla="*/ 21 h 2031"/>
                  <a:gd name="T40" fmla="*/ 1 w 1504"/>
                  <a:gd name="T41" fmla="*/ 20 h 2031"/>
                  <a:gd name="T42" fmla="*/ 1 w 1504"/>
                  <a:gd name="T43" fmla="*/ 20 h 2031"/>
                  <a:gd name="T44" fmla="*/ 1 w 1504"/>
                  <a:gd name="T45" fmla="*/ 20 h 2031"/>
                  <a:gd name="T46" fmla="*/ 1 w 1504"/>
                  <a:gd name="T47" fmla="*/ 19 h 2031"/>
                  <a:gd name="T48" fmla="*/ 1 w 1504"/>
                  <a:gd name="T49" fmla="*/ 19 h 2031"/>
                  <a:gd name="T50" fmla="*/ 1 w 1504"/>
                  <a:gd name="T51" fmla="*/ 19 h 2031"/>
                  <a:gd name="T52" fmla="*/ 1 w 1504"/>
                  <a:gd name="T53" fmla="*/ 19 h 2031"/>
                  <a:gd name="T54" fmla="*/ 1 w 1504"/>
                  <a:gd name="T55" fmla="*/ 19 h 2031"/>
                  <a:gd name="T56" fmla="*/ 1 w 1504"/>
                  <a:gd name="T57" fmla="*/ 18 h 2031"/>
                  <a:gd name="T58" fmla="*/ 1 w 1504"/>
                  <a:gd name="T59" fmla="*/ 18 h 2031"/>
                  <a:gd name="T60" fmla="*/ 1 w 1504"/>
                  <a:gd name="T61" fmla="*/ 18 h 2031"/>
                  <a:gd name="T62" fmla="*/ 1 w 1504"/>
                  <a:gd name="T63" fmla="*/ 18 h 2031"/>
                  <a:gd name="T64" fmla="*/ 1 w 1504"/>
                  <a:gd name="T65" fmla="*/ 17 h 2031"/>
                  <a:gd name="T66" fmla="*/ 1 w 1504"/>
                  <a:gd name="T67" fmla="*/ 17 h 2031"/>
                  <a:gd name="T68" fmla="*/ 1 w 1504"/>
                  <a:gd name="T69" fmla="*/ 16 h 2031"/>
                  <a:gd name="T70" fmla="*/ 1 w 1504"/>
                  <a:gd name="T71" fmla="*/ 16 h 2031"/>
                  <a:gd name="T72" fmla="*/ 1 w 1504"/>
                  <a:gd name="T73" fmla="*/ 16 h 2031"/>
                  <a:gd name="T74" fmla="*/ 5 w 1504"/>
                  <a:gd name="T75" fmla="*/ 10 h 2031"/>
                  <a:gd name="T76" fmla="*/ 9 w 1504"/>
                  <a:gd name="T77" fmla="*/ 1 h 2031"/>
                  <a:gd name="T78" fmla="*/ 12 w 1504"/>
                  <a:gd name="T79" fmla="*/ 3 h 2031"/>
                  <a:gd name="T80" fmla="*/ 18 w 1504"/>
                  <a:gd name="T81" fmla="*/ 4 h 2031"/>
                  <a:gd name="T82" fmla="*/ 21 w 1504"/>
                  <a:gd name="T83" fmla="*/ 12 h 2031"/>
                  <a:gd name="T84" fmla="*/ 19 w 1504"/>
                  <a:gd name="T85" fmla="*/ 22 h 2031"/>
                  <a:gd name="T86" fmla="*/ 20 w 1504"/>
                  <a:gd name="T87" fmla="*/ 27 h 2031"/>
                  <a:gd name="T88" fmla="*/ 17 w 1504"/>
                  <a:gd name="T89" fmla="*/ 28 h 2031"/>
                  <a:gd name="T90" fmla="*/ 22 w 1504"/>
                  <a:gd name="T91" fmla="*/ 30 h 2031"/>
                  <a:gd name="T92" fmla="*/ 24 w 1504"/>
                  <a:gd name="T93" fmla="*/ 25 h 2031"/>
                  <a:gd name="T94" fmla="*/ 20 w 1504"/>
                  <a:gd name="T95" fmla="*/ 4 h 2031"/>
                  <a:gd name="T96" fmla="*/ 7 w 1504"/>
                  <a:gd name="T97" fmla="*/ 1 h 2031"/>
                  <a:gd name="T98" fmla="*/ 3 w 1504"/>
                  <a:gd name="T99" fmla="*/ 11 h 2031"/>
                  <a:gd name="T100" fmla="*/ 1 w 1504"/>
                  <a:gd name="T101" fmla="*/ 30 h 20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4"/>
                  <a:gd name="T154" fmla="*/ 0 h 2031"/>
                  <a:gd name="T155" fmla="*/ 1504 w 1504"/>
                  <a:gd name="T156" fmla="*/ 2031 h 20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4" h="2031">
                    <a:moveTo>
                      <a:pt x="6" y="1947"/>
                    </a:moveTo>
                    <a:lnTo>
                      <a:pt x="23" y="1791"/>
                    </a:lnTo>
                    <a:lnTo>
                      <a:pt x="25" y="1783"/>
                    </a:lnTo>
                    <a:lnTo>
                      <a:pt x="25" y="1780"/>
                    </a:lnTo>
                    <a:lnTo>
                      <a:pt x="25" y="1776"/>
                    </a:lnTo>
                    <a:lnTo>
                      <a:pt x="27" y="1766"/>
                    </a:lnTo>
                    <a:lnTo>
                      <a:pt x="27" y="1763"/>
                    </a:lnTo>
                    <a:lnTo>
                      <a:pt x="27" y="1757"/>
                    </a:lnTo>
                    <a:lnTo>
                      <a:pt x="28" y="1749"/>
                    </a:lnTo>
                    <a:lnTo>
                      <a:pt x="28" y="1744"/>
                    </a:lnTo>
                    <a:lnTo>
                      <a:pt x="28" y="1740"/>
                    </a:lnTo>
                    <a:lnTo>
                      <a:pt x="30" y="1730"/>
                    </a:lnTo>
                    <a:lnTo>
                      <a:pt x="30" y="1721"/>
                    </a:lnTo>
                    <a:lnTo>
                      <a:pt x="32" y="1711"/>
                    </a:lnTo>
                    <a:lnTo>
                      <a:pt x="32" y="1704"/>
                    </a:lnTo>
                    <a:lnTo>
                      <a:pt x="34" y="1692"/>
                    </a:lnTo>
                    <a:lnTo>
                      <a:pt x="34" y="1690"/>
                    </a:lnTo>
                    <a:lnTo>
                      <a:pt x="34" y="1688"/>
                    </a:lnTo>
                    <a:lnTo>
                      <a:pt x="34" y="1683"/>
                    </a:lnTo>
                    <a:lnTo>
                      <a:pt x="36" y="1664"/>
                    </a:lnTo>
                    <a:lnTo>
                      <a:pt x="38" y="1645"/>
                    </a:lnTo>
                    <a:lnTo>
                      <a:pt x="40" y="1633"/>
                    </a:lnTo>
                    <a:lnTo>
                      <a:pt x="40" y="1624"/>
                    </a:lnTo>
                    <a:lnTo>
                      <a:pt x="40" y="1618"/>
                    </a:lnTo>
                    <a:lnTo>
                      <a:pt x="42" y="1614"/>
                    </a:lnTo>
                    <a:lnTo>
                      <a:pt x="42" y="1603"/>
                    </a:lnTo>
                    <a:lnTo>
                      <a:pt x="42" y="1601"/>
                    </a:lnTo>
                    <a:lnTo>
                      <a:pt x="42" y="1597"/>
                    </a:lnTo>
                    <a:lnTo>
                      <a:pt x="44" y="1593"/>
                    </a:lnTo>
                    <a:lnTo>
                      <a:pt x="44" y="1588"/>
                    </a:lnTo>
                    <a:lnTo>
                      <a:pt x="44" y="1582"/>
                    </a:lnTo>
                    <a:lnTo>
                      <a:pt x="46" y="1572"/>
                    </a:lnTo>
                    <a:lnTo>
                      <a:pt x="46" y="1561"/>
                    </a:lnTo>
                    <a:lnTo>
                      <a:pt x="47" y="1540"/>
                    </a:lnTo>
                    <a:lnTo>
                      <a:pt x="49" y="1519"/>
                    </a:lnTo>
                    <a:lnTo>
                      <a:pt x="51" y="1514"/>
                    </a:lnTo>
                    <a:lnTo>
                      <a:pt x="51" y="1508"/>
                    </a:lnTo>
                    <a:lnTo>
                      <a:pt x="51" y="1506"/>
                    </a:lnTo>
                    <a:lnTo>
                      <a:pt x="51" y="1504"/>
                    </a:lnTo>
                    <a:lnTo>
                      <a:pt x="51" y="1500"/>
                    </a:lnTo>
                    <a:lnTo>
                      <a:pt x="51" y="1498"/>
                    </a:lnTo>
                    <a:lnTo>
                      <a:pt x="53" y="1487"/>
                    </a:lnTo>
                    <a:lnTo>
                      <a:pt x="53" y="1477"/>
                    </a:lnTo>
                    <a:lnTo>
                      <a:pt x="55" y="1455"/>
                    </a:lnTo>
                    <a:lnTo>
                      <a:pt x="57" y="1434"/>
                    </a:lnTo>
                    <a:lnTo>
                      <a:pt x="59" y="1424"/>
                    </a:lnTo>
                    <a:lnTo>
                      <a:pt x="59" y="1413"/>
                    </a:lnTo>
                    <a:lnTo>
                      <a:pt x="61" y="1407"/>
                    </a:lnTo>
                    <a:lnTo>
                      <a:pt x="61" y="1403"/>
                    </a:lnTo>
                    <a:lnTo>
                      <a:pt x="61" y="1398"/>
                    </a:lnTo>
                    <a:lnTo>
                      <a:pt x="61" y="1396"/>
                    </a:lnTo>
                    <a:lnTo>
                      <a:pt x="61" y="1392"/>
                    </a:lnTo>
                    <a:lnTo>
                      <a:pt x="63" y="1382"/>
                    </a:lnTo>
                    <a:lnTo>
                      <a:pt x="63" y="1371"/>
                    </a:lnTo>
                    <a:lnTo>
                      <a:pt x="65" y="1352"/>
                    </a:lnTo>
                    <a:lnTo>
                      <a:pt x="66" y="1331"/>
                    </a:lnTo>
                    <a:lnTo>
                      <a:pt x="68" y="1325"/>
                    </a:lnTo>
                    <a:lnTo>
                      <a:pt x="68" y="1322"/>
                    </a:lnTo>
                    <a:lnTo>
                      <a:pt x="68" y="1316"/>
                    </a:lnTo>
                    <a:lnTo>
                      <a:pt x="68" y="1310"/>
                    </a:lnTo>
                    <a:lnTo>
                      <a:pt x="70" y="1301"/>
                    </a:lnTo>
                    <a:lnTo>
                      <a:pt x="70" y="1291"/>
                    </a:lnTo>
                    <a:lnTo>
                      <a:pt x="70" y="1287"/>
                    </a:lnTo>
                    <a:lnTo>
                      <a:pt x="72" y="1282"/>
                    </a:lnTo>
                    <a:lnTo>
                      <a:pt x="72" y="1272"/>
                    </a:lnTo>
                    <a:lnTo>
                      <a:pt x="72" y="1270"/>
                    </a:lnTo>
                    <a:lnTo>
                      <a:pt x="72" y="1266"/>
                    </a:lnTo>
                    <a:lnTo>
                      <a:pt x="72" y="1263"/>
                    </a:lnTo>
                    <a:lnTo>
                      <a:pt x="74" y="1259"/>
                    </a:lnTo>
                    <a:lnTo>
                      <a:pt x="74" y="1255"/>
                    </a:lnTo>
                    <a:lnTo>
                      <a:pt x="74" y="1253"/>
                    </a:lnTo>
                    <a:lnTo>
                      <a:pt x="74" y="1244"/>
                    </a:lnTo>
                    <a:lnTo>
                      <a:pt x="76" y="1240"/>
                    </a:lnTo>
                    <a:lnTo>
                      <a:pt x="76" y="1234"/>
                    </a:lnTo>
                    <a:lnTo>
                      <a:pt x="76" y="1226"/>
                    </a:lnTo>
                    <a:lnTo>
                      <a:pt x="78" y="1221"/>
                    </a:lnTo>
                    <a:lnTo>
                      <a:pt x="78" y="1217"/>
                    </a:lnTo>
                    <a:lnTo>
                      <a:pt x="78" y="1207"/>
                    </a:lnTo>
                    <a:lnTo>
                      <a:pt x="78" y="1204"/>
                    </a:lnTo>
                    <a:lnTo>
                      <a:pt x="78" y="1200"/>
                    </a:lnTo>
                    <a:lnTo>
                      <a:pt x="82" y="1168"/>
                    </a:lnTo>
                    <a:lnTo>
                      <a:pt x="82" y="1166"/>
                    </a:lnTo>
                    <a:lnTo>
                      <a:pt x="82" y="1164"/>
                    </a:lnTo>
                    <a:lnTo>
                      <a:pt x="82" y="1160"/>
                    </a:lnTo>
                    <a:lnTo>
                      <a:pt x="84" y="1152"/>
                    </a:lnTo>
                    <a:lnTo>
                      <a:pt x="84" y="1149"/>
                    </a:lnTo>
                    <a:lnTo>
                      <a:pt x="84" y="1145"/>
                    </a:lnTo>
                    <a:lnTo>
                      <a:pt x="85" y="1137"/>
                    </a:lnTo>
                    <a:lnTo>
                      <a:pt x="85" y="1122"/>
                    </a:lnTo>
                    <a:lnTo>
                      <a:pt x="85" y="1116"/>
                    </a:lnTo>
                    <a:lnTo>
                      <a:pt x="87" y="1112"/>
                    </a:lnTo>
                    <a:lnTo>
                      <a:pt x="87" y="1111"/>
                    </a:lnTo>
                    <a:lnTo>
                      <a:pt x="89" y="1086"/>
                    </a:lnTo>
                    <a:lnTo>
                      <a:pt x="89" y="1074"/>
                    </a:lnTo>
                    <a:lnTo>
                      <a:pt x="91" y="1065"/>
                    </a:lnTo>
                    <a:lnTo>
                      <a:pt x="91" y="1057"/>
                    </a:lnTo>
                    <a:lnTo>
                      <a:pt x="91" y="1050"/>
                    </a:lnTo>
                    <a:lnTo>
                      <a:pt x="93" y="1042"/>
                    </a:lnTo>
                    <a:lnTo>
                      <a:pt x="93" y="1036"/>
                    </a:lnTo>
                    <a:lnTo>
                      <a:pt x="95" y="1027"/>
                    </a:lnTo>
                    <a:lnTo>
                      <a:pt x="78" y="770"/>
                    </a:lnTo>
                    <a:lnTo>
                      <a:pt x="194" y="827"/>
                    </a:lnTo>
                    <a:lnTo>
                      <a:pt x="272" y="692"/>
                    </a:lnTo>
                    <a:lnTo>
                      <a:pt x="329" y="915"/>
                    </a:lnTo>
                    <a:lnTo>
                      <a:pt x="401" y="297"/>
                    </a:lnTo>
                    <a:lnTo>
                      <a:pt x="540" y="113"/>
                    </a:lnTo>
                    <a:lnTo>
                      <a:pt x="646" y="147"/>
                    </a:lnTo>
                    <a:lnTo>
                      <a:pt x="713" y="185"/>
                    </a:lnTo>
                    <a:lnTo>
                      <a:pt x="812" y="202"/>
                    </a:lnTo>
                    <a:lnTo>
                      <a:pt x="1013" y="202"/>
                    </a:lnTo>
                    <a:lnTo>
                      <a:pt x="964" y="280"/>
                    </a:lnTo>
                    <a:lnTo>
                      <a:pt x="1124" y="291"/>
                    </a:lnTo>
                    <a:lnTo>
                      <a:pt x="1236" y="375"/>
                    </a:lnTo>
                    <a:lnTo>
                      <a:pt x="1403" y="905"/>
                    </a:lnTo>
                    <a:lnTo>
                      <a:pt x="1302" y="810"/>
                    </a:lnTo>
                    <a:lnTo>
                      <a:pt x="1369" y="1188"/>
                    </a:lnTo>
                    <a:lnTo>
                      <a:pt x="1357" y="1422"/>
                    </a:lnTo>
                    <a:lnTo>
                      <a:pt x="1198" y="1422"/>
                    </a:lnTo>
                    <a:lnTo>
                      <a:pt x="1432" y="1624"/>
                    </a:lnTo>
                    <a:lnTo>
                      <a:pt x="1426" y="1897"/>
                    </a:lnTo>
                    <a:lnTo>
                      <a:pt x="1276" y="1768"/>
                    </a:lnTo>
                    <a:lnTo>
                      <a:pt x="1108" y="1745"/>
                    </a:lnTo>
                    <a:lnTo>
                      <a:pt x="924" y="1751"/>
                    </a:lnTo>
                    <a:lnTo>
                      <a:pt x="1042" y="1825"/>
                    </a:lnTo>
                    <a:lnTo>
                      <a:pt x="1203" y="1820"/>
                    </a:lnTo>
                    <a:lnTo>
                      <a:pt x="1302" y="1897"/>
                    </a:lnTo>
                    <a:lnTo>
                      <a:pt x="1348" y="1981"/>
                    </a:lnTo>
                    <a:lnTo>
                      <a:pt x="1441" y="2031"/>
                    </a:lnTo>
                    <a:lnTo>
                      <a:pt x="1498" y="1935"/>
                    </a:lnTo>
                    <a:lnTo>
                      <a:pt x="1504" y="1612"/>
                    </a:lnTo>
                    <a:lnTo>
                      <a:pt x="1498" y="1021"/>
                    </a:lnTo>
                    <a:lnTo>
                      <a:pt x="1426" y="793"/>
                    </a:lnTo>
                    <a:lnTo>
                      <a:pt x="1259" y="297"/>
                    </a:lnTo>
                    <a:lnTo>
                      <a:pt x="1091" y="179"/>
                    </a:lnTo>
                    <a:lnTo>
                      <a:pt x="791" y="107"/>
                    </a:lnTo>
                    <a:lnTo>
                      <a:pt x="506" y="69"/>
                    </a:lnTo>
                    <a:lnTo>
                      <a:pt x="384" y="0"/>
                    </a:lnTo>
                    <a:lnTo>
                      <a:pt x="367" y="219"/>
                    </a:lnTo>
                    <a:lnTo>
                      <a:pt x="177" y="732"/>
                    </a:lnTo>
                    <a:lnTo>
                      <a:pt x="0" y="637"/>
                    </a:lnTo>
                    <a:lnTo>
                      <a:pt x="15" y="848"/>
                    </a:lnTo>
                    <a:lnTo>
                      <a:pt x="6" y="1947"/>
                    </a:lnTo>
                    <a:close/>
                  </a:path>
                </a:pathLst>
              </a:custGeom>
              <a:solidFill>
                <a:srgbClr val="B8B8D9"/>
              </a:solidFill>
              <a:ln w="9525">
                <a:noFill/>
                <a:round/>
                <a:headEnd/>
                <a:tailEnd/>
              </a:ln>
            </p:spPr>
            <p:txBody>
              <a:bodyPr/>
              <a:lstStyle/>
              <a:p>
                <a:endParaRPr lang="id-ID"/>
              </a:p>
            </p:txBody>
          </p:sp>
          <p:sp>
            <p:nvSpPr>
              <p:cNvPr id="25655" name="Freeform 22"/>
              <p:cNvSpPr>
                <a:spLocks/>
              </p:cNvSpPr>
              <p:nvPr/>
            </p:nvSpPr>
            <p:spPr bwMode="auto">
              <a:xfrm>
                <a:off x="3386" y="2496"/>
                <a:ext cx="562" cy="1042"/>
              </a:xfrm>
              <a:custGeom>
                <a:avLst/>
                <a:gdLst>
                  <a:gd name="T0" fmla="*/ 1 w 1124"/>
                  <a:gd name="T1" fmla="*/ 20 h 2083"/>
                  <a:gd name="T2" fmla="*/ 1 w 1124"/>
                  <a:gd name="T3" fmla="*/ 28 h 2083"/>
                  <a:gd name="T4" fmla="*/ 2 w 1124"/>
                  <a:gd name="T5" fmla="*/ 30 h 2083"/>
                  <a:gd name="T6" fmla="*/ 5 w 1124"/>
                  <a:gd name="T7" fmla="*/ 30 h 2083"/>
                  <a:gd name="T8" fmla="*/ 5 w 1124"/>
                  <a:gd name="T9" fmla="*/ 27 h 2083"/>
                  <a:gd name="T10" fmla="*/ 5 w 1124"/>
                  <a:gd name="T11" fmla="*/ 24 h 2083"/>
                  <a:gd name="T12" fmla="*/ 3 w 1124"/>
                  <a:gd name="T13" fmla="*/ 18 h 2083"/>
                  <a:gd name="T14" fmla="*/ 3 w 1124"/>
                  <a:gd name="T15" fmla="*/ 14 h 2083"/>
                  <a:gd name="T16" fmla="*/ 4 w 1124"/>
                  <a:gd name="T17" fmla="*/ 9 h 2083"/>
                  <a:gd name="T18" fmla="*/ 5 w 1124"/>
                  <a:gd name="T19" fmla="*/ 15 h 2083"/>
                  <a:gd name="T20" fmla="*/ 6 w 1124"/>
                  <a:gd name="T21" fmla="*/ 16 h 2083"/>
                  <a:gd name="T22" fmla="*/ 7 w 1124"/>
                  <a:gd name="T23" fmla="*/ 18 h 2083"/>
                  <a:gd name="T24" fmla="*/ 9 w 1124"/>
                  <a:gd name="T25" fmla="*/ 18 h 2083"/>
                  <a:gd name="T26" fmla="*/ 7 w 1124"/>
                  <a:gd name="T27" fmla="*/ 20 h 2083"/>
                  <a:gd name="T28" fmla="*/ 9 w 1124"/>
                  <a:gd name="T29" fmla="*/ 22 h 2083"/>
                  <a:gd name="T30" fmla="*/ 9 w 1124"/>
                  <a:gd name="T31" fmla="*/ 25 h 2083"/>
                  <a:gd name="T32" fmla="*/ 11 w 1124"/>
                  <a:gd name="T33" fmla="*/ 26 h 2083"/>
                  <a:gd name="T34" fmla="*/ 11 w 1124"/>
                  <a:gd name="T35" fmla="*/ 21 h 2083"/>
                  <a:gd name="T36" fmla="*/ 12 w 1124"/>
                  <a:gd name="T37" fmla="*/ 18 h 2083"/>
                  <a:gd name="T38" fmla="*/ 10 w 1124"/>
                  <a:gd name="T39" fmla="*/ 17 h 2083"/>
                  <a:gd name="T40" fmla="*/ 9 w 1124"/>
                  <a:gd name="T41" fmla="*/ 11 h 2083"/>
                  <a:gd name="T42" fmla="*/ 10 w 1124"/>
                  <a:gd name="T43" fmla="*/ 6 h 2083"/>
                  <a:gd name="T44" fmla="*/ 7 w 1124"/>
                  <a:gd name="T45" fmla="*/ 14 h 2083"/>
                  <a:gd name="T46" fmla="*/ 9 w 1124"/>
                  <a:gd name="T47" fmla="*/ 8 h 2083"/>
                  <a:gd name="T48" fmla="*/ 9 w 1124"/>
                  <a:gd name="T49" fmla="*/ 6 h 2083"/>
                  <a:gd name="T50" fmla="*/ 9 w 1124"/>
                  <a:gd name="T51" fmla="*/ 4 h 2083"/>
                  <a:gd name="T52" fmla="*/ 10 w 1124"/>
                  <a:gd name="T53" fmla="*/ 3 h 2083"/>
                  <a:gd name="T54" fmla="*/ 12 w 1124"/>
                  <a:gd name="T55" fmla="*/ 2 h 2083"/>
                  <a:gd name="T56" fmla="*/ 14 w 1124"/>
                  <a:gd name="T57" fmla="*/ 0 h 2083"/>
                  <a:gd name="T58" fmla="*/ 12 w 1124"/>
                  <a:gd name="T59" fmla="*/ 4 h 2083"/>
                  <a:gd name="T60" fmla="*/ 11 w 1124"/>
                  <a:gd name="T61" fmla="*/ 9 h 2083"/>
                  <a:gd name="T62" fmla="*/ 12 w 1124"/>
                  <a:gd name="T63" fmla="*/ 4 h 2083"/>
                  <a:gd name="T64" fmla="*/ 15 w 1124"/>
                  <a:gd name="T65" fmla="*/ 2 h 2083"/>
                  <a:gd name="T66" fmla="*/ 13 w 1124"/>
                  <a:gd name="T67" fmla="*/ 6 h 2083"/>
                  <a:gd name="T68" fmla="*/ 15 w 1124"/>
                  <a:gd name="T69" fmla="*/ 4 h 2083"/>
                  <a:gd name="T70" fmla="*/ 13 w 1124"/>
                  <a:gd name="T71" fmla="*/ 10 h 2083"/>
                  <a:gd name="T72" fmla="*/ 12 w 1124"/>
                  <a:gd name="T73" fmla="*/ 12 h 2083"/>
                  <a:gd name="T74" fmla="*/ 12 w 1124"/>
                  <a:gd name="T75" fmla="*/ 17 h 2083"/>
                  <a:gd name="T76" fmla="*/ 14 w 1124"/>
                  <a:gd name="T77" fmla="*/ 11 h 2083"/>
                  <a:gd name="T78" fmla="*/ 18 w 1124"/>
                  <a:gd name="T79" fmla="*/ 8 h 2083"/>
                  <a:gd name="T80" fmla="*/ 15 w 1124"/>
                  <a:gd name="T81" fmla="*/ 12 h 2083"/>
                  <a:gd name="T82" fmla="*/ 15 w 1124"/>
                  <a:gd name="T83" fmla="*/ 16 h 2083"/>
                  <a:gd name="T84" fmla="*/ 14 w 1124"/>
                  <a:gd name="T85" fmla="*/ 18 h 2083"/>
                  <a:gd name="T86" fmla="*/ 18 w 1124"/>
                  <a:gd name="T87" fmla="*/ 16 h 2083"/>
                  <a:gd name="T88" fmla="*/ 14 w 1124"/>
                  <a:gd name="T89" fmla="*/ 20 h 2083"/>
                  <a:gd name="T90" fmla="*/ 18 w 1124"/>
                  <a:gd name="T91" fmla="*/ 20 h 2083"/>
                  <a:gd name="T92" fmla="*/ 17 w 1124"/>
                  <a:gd name="T93" fmla="*/ 21 h 2083"/>
                  <a:gd name="T94" fmla="*/ 17 w 1124"/>
                  <a:gd name="T95" fmla="*/ 23 h 2083"/>
                  <a:gd name="T96" fmla="*/ 14 w 1124"/>
                  <a:gd name="T97" fmla="*/ 24 h 2083"/>
                  <a:gd name="T98" fmla="*/ 18 w 1124"/>
                  <a:gd name="T99" fmla="*/ 25 h 2083"/>
                  <a:gd name="T100" fmla="*/ 13 w 1124"/>
                  <a:gd name="T101" fmla="*/ 26 h 2083"/>
                  <a:gd name="T102" fmla="*/ 9 w 1124"/>
                  <a:gd name="T103" fmla="*/ 30 h 2083"/>
                  <a:gd name="T104" fmla="*/ 3 w 1124"/>
                  <a:gd name="T105" fmla="*/ 33 h 2083"/>
                  <a:gd name="T106" fmla="*/ 0 w 1124"/>
                  <a:gd name="T107" fmla="*/ 32 h 2083"/>
                  <a:gd name="T108" fmla="*/ 1 w 1124"/>
                  <a:gd name="T109" fmla="*/ 20 h 2083"/>
                  <a:gd name="T110" fmla="*/ 1 w 1124"/>
                  <a:gd name="T111" fmla="*/ 20 h 20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4"/>
                  <a:gd name="T169" fmla="*/ 0 h 2083"/>
                  <a:gd name="T170" fmla="*/ 1124 w 1124"/>
                  <a:gd name="T171" fmla="*/ 2083 h 20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4" h="2083">
                    <a:moveTo>
                      <a:pt x="93" y="1258"/>
                    </a:moveTo>
                    <a:lnTo>
                      <a:pt x="116" y="1783"/>
                    </a:lnTo>
                    <a:lnTo>
                      <a:pt x="156" y="1906"/>
                    </a:lnTo>
                    <a:lnTo>
                      <a:pt x="333" y="1916"/>
                    </a:lnTo>
                    <a:lnTo>
                      <a:pt x="327" y="1705"/>
                    </a:lnTo>
                    <a:lnTo>
                      <a:pt x="378" y="1503"/>
                    </a:lnTo>
                    <a:lnTo>
                      <a:pt x="240" y="1119"/>
                    </a:lnTo>
                    <a:lnTo>
                      <a:pt x="211" y="851"/>
                    </a:lnTo>
                    <a:lnTo>
                      <a:pt x="312" y="540"/>
                    </a:lnTo>
                    <a:lnTo>
                      <a:pt x="367" y="952"/>
                    </a:lnTo>
                    <a:lnTo>
                      <a:pt x="401" y="1007"/>
                    </a:lnTo>
                    <a:lnTo>
                      <a:pt x="473" y="1142"/>
                    </a:lnTo>
                    <a:lnTo>
                      <a:pt x="629" y="1102"/>
                    </a:lnTo>
                    <a:lnTo>
                      <a:pt x="451" y="1237"/>
                    </a:lnTo>
                    <a:lnTo>
                      <a:pt x="534" y="1382"/>
                    </a:lnTo>
                    <a:lnTo>
                      <a:pt x="606" y="1555"/>
                    </a:lnTo>
                    <a:lnTo>
                      <a:pt x="762" y="1627"/>
                    </a:lnTo>
                    <a:lnTo>
                      <a:pt x="728" y="1327"/>
                    </a:lnTo>
                    <a:lnTo>
                      <a:pt x="768" y="1131"/>
                    </a:lnTo>
                    <a:lnTo>
                      <a:pt x="656" y="1081"/>
                    </a:lnTo>
                    <a:lnTo>
                      <a:pt x="595" y="669"/>
                    </a:lnTo>
                    <a:lnTo>
                      <a:pt x="667" y="323"/>
                    </a:lnTo>
                    <a:lnTo>
                      <a:pt x="473" y="863"/>
                    </a:lnTo>
                    <a:lnTo>
                      <a:pt x="557" y="502"/>
                    </a:lnTo>
                    <a:lnTo>
                      <a:pt x="595" y="355"/>
                    </a:lnTo>
                    <a:lnTo>
                      <a:pt x="629" y="256"/>
                    </a:lnTo>
                    <a:lnTo>
                      <a:pt x="690" y="150"/>
                    </a:lnTo>
                    <a:lnTo>
                      <a:pt x="768" y="72"/>
                    </a:lnTo>
                    <a:lnTo>
                      <a:pt x="958" y="0"/>
                    </a:lnTo>
                    <a:lnTo>
                      <a:pt x="800" y="234"/>
                    </a:lnTo>
                    <a:lnTo>
                      <a:pt x="713" y="528"/>
                    </a:lnTo>
                    <a:lnTo>
                      <a:pt x="823" y="256"/>
                    </a:lnTo>
                    <a:lnTo>
                      <a:pt x="991" y="122"/>
                    </a:lnTo>
                    <a:lnTo>
                      <a:pt x="857" y="355"/>
                    </a:lnTo>
                    <a:lnTo>
                      <a:pt x="991" y="245"/>
                    </a:lnTo>
                    <a:lnTo>
                      <a:pt x="863" y="640"/>
                    </a:lnTo>
                    <a:lnTo>
                      <a:pt x="823" y="758"/>
                    </a:lnTo>
                    <a:lnTo>
                      <a:pt x="823" y="1064"/>
                    </a:lnTo>
                    <a:lnTo>
                      <a:pt x="935" y="669"/>
                    </a:lnTo>
                    <a:lnTo>
                      <a:pt x="1114" y="490"/>
                    </a:lnTo>
                    <a:lnTo>
                      <a:pt x="991" y="753"/>
                    </a:lnTo>
                    <a:lnTo>
                      <a:pt x="979" y="992"/>
                    </a:lnTo>
                    <a:lnTo>
                      <a:pt x="907" y="1114"/>
                    </a:lnTo>
                    <a:lnTo>
                      <a:pt x="1108" y="1013"/>
                    </a:lnTo>
                    <a:lnTo>
                      <a:pt x="958" y="1249"/>
                    </a:lnTo>
                    <a:lnTo>
                      <a:pt x="1103" y="1243"/>
                    </a:lnTo>
                    <a:lnTo>
                      <a:pt x="1057" y="1332"/>
                    </a:lnTo>
                    <a:lnTo>
                      <a:pt x="1063" y="1431"/>
                    </a:lnTo>
                    <a:lnTo>
                      <a:pt x="924" y="1488"/>
                    </a:lnTo>
                    <a:lnTo>
                      <a:pt x="1124" y="1560"/>
                    </a:lnTo>
                    <a:lnTo>
                      <a:pt x="857" y="1610"/>
                    </a:lnTo>
                    <a:lnTo>
                      <a:pt x="546" y="1878"/>
                    </a:lnTo>
                    <a:lnTo>
                      <a:pt x="211" y="2083"/>
                    </a:lnTo>
                    <a:lnTo>
                      <a:pt x="0" y="2028"/>
                    </a:lnTo>
                    <a:lnTo>
                      <a:pt x="93" y="1258"/>
                    </a:lnTo>
                    <a:close/>
                  </a:path>
                </a:pathLst>
              </a:custGeom>
              <a:solidFill>
                <a:srgbClr val="8989A8"/>
              </a:solidFill>
              <a:ln w="9525">
                <a:noFill/>
                <a:round/>
                <a:headEnd/>
                <a:tailEnd/>
              </a:ln>
            </p:spPr>
            <p:txBody>
              <a:bodyPr/>
              <a:lstStyle/>
              <a:p>
                <a:endParaRPr lang="id-ID"/>
              </a:p>
            </p:txBody>
          </p:sp>
          <p:sp>
            <p:nvSpPr>
              <p:cNvPr id="25656" name="Freeform 23"/>
              <p:cNvSpPr>
                <a:spLocks/>
              </p:cNvSpPr>
              <p:nvPr/>
            </p:nvSpPr>
            <p:spPr bwMode="auto">
              <a:xfrm>
                <a:off x="3316" y="2616"/>
                <a:ext cx="81" cy="156"/>
              </a:xfrm>
              <a:custGeom>
                <a:avLst/>
                <a:gdLst>
                  <a:gd name="T0" fmla="*/ 0 w 162"/>
                  <a:gd name="T1" fmla="*/ 1 h 312"/>
                  <a:gd name="T2" fmla="*/ 1 w 162"/>
                  <a:gd name="T3" fmla="*/ 3 h 312"/>
                  <a:gd name="T4" fmla="*/ 3 w 162"/>
                  <a:gd name="T5" fmla="*/ 5 h 312"/>
                  <a:gd name="T6" fmla="*/ 3 w 162"/>
                  <a:gd name="T7" fmla="*/ 1 h 312"/>
                  <a:gd name="T8" fmla="*/ 1 w 162"/>
                  <a:gd name="T9" fmla="*/ 0 h 312"/>
                  <a:gd name="T10" fmla="*/ 0 w 162"/>
                  <a:gd name="T11" fmla="*/ 1 h 312"/>
                  <a:gd name="T12" fmla="*/ 0 w 162"/>
                  <a:gd name="T13" fmla="*/ 1 h 312"/>
                  <a:gd name="T14" fmla="*/ 0 60000 65536"/>
                  <a:gd name="T15" fmla="*/ 0 60000 65536"/>
                  <a:gd name="T16" fmla="*/ 0 60000 65536"/>
                  <a:gd name="T17" fmla="*/ 0 60000 65536"/>
                  <a:gd name="T18" fmla="*/ 0 60000 65536"/>
                  <a:gd name="T19" fmla="*/ 0 60000 65536"/>
                  <a:gd name="T20" fmla="*/ 0 60000 65536"/>
                  <a:gd name="T21" fmla="*/ 0 w 162"/>
                  <a:gd name="T22" fmla="*/ 0 h 312"/>
                  <a:gd name="T23" fmla="*/ 162 w 162"/>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312">
                    <a:moveTo>
                      <a:pt x="0" y="78"/>
                    </a:moveTo>
                    <a:lnTo>
                      <a:pt x="52" y="228"/>
                    </a:lnTo>
                    <a:lnTo>
                      <a:pt x="152" y="312"/>
                    </a:lnTo>
                    <a:lnTo>
                      <a:pt x="162" y="67"/>
                    </a:lnTo>
                    <a:lnTo>
                      <a:pt x="57" y="0"/>
                    </a:lnTo>
                    <a:lnTo>
                      <a:pt x="0" y="78"/>
                    </a:lnTo>
                    <a:close/>
                  </a:path>
                </a:pathLst>
              </a:custGeom>
              <a:solidFill>
                <a:srgbClr val="B8B8D9"/>
              </a:solidFill>
              <a:ln w="9525">
                <a:noFill/>
                <a:round/>
                <a:headEnd/>
                <a:tailEnd/>
              </a:ln>
            </p:spPr>
            <p:txBody>
              <a:bodyPr/>
              <a:lstStyle/>
              <a:p>
                <a:endParaRPr lang="id-ID"/>
              </a:p>
            </p:txBody>
          </p:sp>
          <p:sp>
            <p:nvSpPr>
              <p:cNvPr id="25657" name="Freeform 24"/>
              <p:cNvSpPr>
                <a:spLocks/>
              </p:cNvSpPr>
              <p:nvPr/>
            </p:nvSpPr>
            <p:spPr bwMode="auto">
              <a:xfrm>
                <a:off x="2958" y="2622"/>
                <a:ext cx="353" cy="730"/>
              </a:xfrm>
              <a:custGeom>
                <a:avLst/>
                <a:gdLst>
                  <a:gd name="T0" fmla="*/ 11 w 708"/>
                  <a:gd name="T1" fmla="*/ 3 h 1460"/>
                  <a:gd name="T2" fmla="*/ 10 w 708"/>
                  <a:gd name="T3" fmla="*/ 22 h 1460"/>
                  <a:gd name="T4" fmla="*/ 7 w 708"/>
                  <a:gd name="T5" fmla="*/ 19 h 1460"/>
                  <a:gd name="T6" fmla="*/ 5 w 708"/>
                  <a:gd name="T7" fmla="*/ 23 h 1460"/>
                  <a:gd name="T8" fmla="*/ 0 w 708"/>
                  <a:gd name="T9" fmla="*/ 18 h 1460"/>
                  <a:gd name="T10" fmla="*/ 2 w 708"/>
                  <a:gd name="T11" fmla="*/ 6 h 1460"/>
                  <a:gd name="T12" fmla="*/ 6 w 708"/>
                  <a:gd name="T13" fmla="*/ 1 h 1460"/>
                  <a:gd name="T14" fmla="*/ 8 w 708"/>
                  <a:gd name="T15" fmla="*/ 0 h 1460"/>
                  <a:gd name="T16" fmla="*/ 10 w 708"/>
                  <a:gd name="T17" fmla="*/ 1 h 1460"/>
                  <a:gd name="T18" fmla="*/ 11 w 708"/>
                  <a:gd name="T19" fmla="*/ 3 h 1460"/>
                  <a:gd name="T20" fmla="*/ 11 w 708"/>
                  <a:gd name="T21" fmla="*/ 3 h 1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1460"/>
                  <a:gd name="T35" fmla="*/ 708 w 708"/>
                  <a:gd name="T36" fmla="*/ 1460 h 1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1460">
                    <a:moveTo>
                      <a:pt x="708" y="222"/>
                    </a:moveTo>
                    <a:lnTo>
                      <a:pt x="702" y="1347"/>
                    </a:lnTo>
                    <a:lnTo>
                      <a:pt x="483" y="1171"/>
                    </a:lnTo>
                    <a:lnTo>
                      <a:pt x="333" y="1460"/>
                    </a:lnTo>
                    <a:lnTo>
                      <a:pt x="0" y="1102"/>
                    </a:lnTo>
                    <a:lnTo>
                      <a:pt x="156" y="418"/>
                    </a:lnTo>
                    <a:lnTo>
                      <a:pt x="385" y="21"/>
                    </a:lnTo>
                    <a:lnTo>
                      <a:pt x="518" y="0"/>
                    </a:lnTo>
                    <a:lnTo>
                      <a:pt x="691" y="121"/>
                    </a:lnTo>
                    <a:lnTo>
                      <a:pt x="708" y="222"/>
                    </a:lnTo>
                    <a:close/>
                  </a:path>
                </a:pathLst>
              </a:custGeom>
              <a:solidFill>
                <a:srgbClr val="E5E5FF"/>
              </a:solidFill>
              <a:ln w="9525">
                <a:noFill/>
                <a:round/>
                <a:headEnd/>
                <a:tailEnd/>
              </a:ln>
            </p:spPr>
            <p:txBody>
              <a:bodyPr/>
              <a:lstStyle/>
              <a:p>
                <a:endParaRPr lang="id-ID"/>
              </a:p>
            </p:txBody>
          </p:sp>
          <p:sp>
            <p:nvSpPr>
              <p:cNvPr id="25658" name="Freeform 25"/>
              <p:cNvSpPr>
                <a:spLocks/>
              </p:cNvSpPr>
              <p:nvPr/>
            </p:nvSpPr>
            <p:spPr bwMode="auto">
              <a:xfrm>
                <a:off x="3296" y="2706"/>
                <a:ext cx="154" cy="806"/>
              </a:xfrm>
              <a:custGeom>
                <a:avLst/>
                <a:gdLst>
                  <a:gd name="T0" fmla="*/ 3 w 308"/>
                  <a:gd name="T1" fmla="*/ 0 h 1614"/>
                  <a:gd name="T2" fmla="*/ 5 w 308"/>
                  <a:gd name="T3" fmla="*/ 4 h 1614"/>
                  <a:gd name="T4" fmla="*/ 3 w 308"/>
                  <a:gd name="T5" fmla="*/ 25 h 1614"/>
                  <a:gd name="T6" fmla="*/ 0 w 308"/>
                  <a:gd name="T7" fmla="*/ 25 h 1614"/>
                  <a:gd name="T8" fmla="*/ 2 w 308"/>
                  <a:gd name="T9" fmla="*/ 0 h 1614"/>
                  <a:gd name="T10" fmla="*/ 3 w 308"/>
                  <a:gd name="T11" fmla="*/ 0 h 1614"/>
                  <a:gd name="T12" fmla="*/ 3 w 308"/>
                  <a:gd name="T13" fmla="*/ 0 h 1614"/>
                  <a:gd name="T14" fmla="*/ 0 60000 65536"/>
                  <a:gd name="T15" fmla="*/ 0 60000 65536"/>
                  <a:gd name="T16" fmla="*/ 0 60000 65536"/>
                  <a:gd name="T17" fmla="*/ 0 60000 65536"/>
                  <a:gd name="T18" fmla="*/ 0 60000 65536"/>
                  <a:gd name="T19" fmla="*/ 0 60000 65536"/>
                  <a:gd name="T20" fmla="*/ 0 60000 65536"/>
                  <a:gd name="T21" fmla="*/ 0 w 308"/>
                  <a:gd name="T22" fmla="*/ 0 h 1614"/>
                  <a:gd name="T23" fmla="*/ 308 w 308"/>
                  <a:gd name="T24" fmla="*/ 1614 h 16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614">
                    <a:moveTo>
                      <a:pt x="217" y="0"/>
                    </a:moveTo>
                    <a:lnTo>
                      <a:pt x="308" y="287"/>
                    </a:lnTo>
                    <a:lnTo>
                      <a:pt x="204" y="1604"/>
                    </a:lnTo>
                    <a:lnTo>
                      <a:pt x="0" y="1614"/>
                    </a:lnTo>
                    <a:lnTo>
                      <a:pt x="187" y="13"/>
                    </a:lnTo>
                    <a:lnTo>
                      <a:pt x="217" y="0"/>
                    </a:lnTo>
                    <a:close/>
                  </a:path>
                </a:pathLst>
              </a:custGeom>
              <a:solidFill>
                <a:srgbClr val="7F0000"/>
              </a:solidFill>
              <a:ln w="9525">
                <a:noFill/>
                <a:round/>
                <a:headEnd/>
                <a:tailEnd/>
              </a:ln>
            </p:spPr>
            <p:txBody>
              <a:bodyPr/>
              <a:lstStyle/>
              <a:p>
                <a:endParaRPr lang="id-ID"/>
              </a:p>
            </p:txBody>
          </p:sp>
          <p:sp>
            <p:nvSpPr>
              <p:cNvPr id="25659" name="Freeform 26"/>
              <p:cNvSpPr>
                <a:spLocks/>
              </p:cNvSpPr>
              <p:nvPr/>
            </p:nvSpPr>
            <p:spPr bwMode="auto">
              <a:xfrm>
                <a:off x="3316" y="2680"/>
                <a:ext cx="87" cy="393"/>
              </a:xfrm>
              <a:custGeom>
                <a:avLst/>
                <a:gdLst>
                  <a:gd name="T0" fmla="*/ 1 w 173"/>
                  <a:gd name="T1" fmla="*/ 0 h 787"/>
                  <a:gd name="T2" fmla="*/ 3 w 173"/>
                  <a:gd name="T3" fmla="*/ 4 h 787"/>
                  <a:gd name="T4" fmla="*/ 3 w 173"/>
                  <a:gd name="T5" fmla="*/ 12 h 787"/>
                  <a:gd name="T6" fmla="*/ 0 w 173"/>
                  <a:gd name="T7" fmla="*/ 6 h 787"/>
                  <a:gd name="T8" fmla="*/ 1 w 173"/>
                  <a:gd name="T9" fmla="*/ 0 h 787"/>
                  <a:gd name="T10" fmla="*/ 1 w 173"/>
                  <a:gd name="T11" fmla="*/ 0 h 787"/>
                  <a:gd name="T12" fmla="*/ 0 60000 65536"/>
                  <a:gd name="T13" fmla="*/ 0 60000 65536"/>
                  <a:gd name="T14" fmla="*/ 0 60000 65536"/>
                  <a:gd name="T15" fmla="*/ 0 60000 65536"/>
                  <a:gd name="T16" fmla="*/ 0 60000 65536"/>
                  <a:gd name="T17" fmla="*/ 0 60000 65536"/>
                  <a:gd name="T18" fmla="*/ 0 w 173"/>
                  <a:gd name="T19" fmla="*/ 0 h 787"/>
                  <a:gd name="T20" fmla="*/ 173 w 173"/>
                  <a:gd name="T21" fmla="*/ 787 h 787"/>
                </a:gdLst>
                <a:ahLst/>
                <a:cxnLst>
                  <a:cxn ang="T12">
                    <a:pos x="T0" y="T1"/>
                  </a:cxn>
                  <a:cxn ang="T13">
                    <a:pos x="T2" y="T3"/>
                  </a:cxn>
                  <a:cxn ang="T14">
                    <a:pos x="T4" y="T5"/>
                  </a:cxn>
                  <a:cxn ang="T15">
                    <a:pos x="T6" y="T7"/>
                  </a:cxn>
                  <a:cxn ang="T16">
                    <a:pos x="T8" y="T9"/>
                  </a:cxn>
                  <a:cxn ang="T17">
                    <a:pos x="T10" y="T11"/>
                  </a:cxn>
                </a:cxnLst>
                <a:rect l="T18" t="T19" r="T20" b="T21"/>
                <a:pathLst>
                  <a:path w="173" h="787">
                    <a:moveTo>
                      <a:pt x="6" y="0"/>
                    </a:moveTo>
                    <a:lnTo>
                      <a:pt x="173" y="268"/>
                    </a:lnTo>
                    <a:lnTo>
                      <a:pt x="130" y="787"/>
                    </a:lnTo>
                    <a:lnTo>
                      <a:pt x="0" y="401"/>
                    </a:lnTo>
                    <a:lnTo>
                      <a:pt x="6" y="0"/>
                    </a:lnTo>
                    <a:close/>
                  </a:path>
                </a:pathLst>
              </a:custGeom>
              <a:solidFill>
                <a:srgbClr val="8989A8"/>
              </a:solidFill>
              <a:ln w="9525">
                <a:noFill/>
                <a:round/>
                <a:headEnd/>
                <a:tailEnd/>
              </a:ln>
            </p:spPr>
            <p:txBody>
              <a:bodyPr/>
              <a:lstStyle/>
              <a:p>
                <a:endParaRPr lang="id-ID"/>
              </a:p>
            </p:txBody>
          </p:sp>
          <p:sp>
            <p:nvSpPr>
              <p:cNvPr id="25660" name="Freeform 27"/>
              <p:cNvSpPr>
                <a:spLocks/>
              </p:cNvSpPr>
              <p:nvPr/>
            </p:nvSpPr>
            <p:spPr bwMode="auto">
              <a:xfrm>
                <a:off x="3039" y="2686"/>
                <a:ext cx="289" cy="621"/>
              </a:xfrm>
              <a:custGeom>
                <a:avLst/>
                <a:gdLst>
                  <a:gd name="T0" fmla="*/ 0 w 578"/>
                  <a:gd name="T1" fmla="*/ 12 h 1243"/>
                  <a:gd name="T2" fmla="*/ 3 w 578"/>
                  <a:gd name="T3" fmla="*/ 13 h 1243"/>
                  <a:gd name="T4" fmla="*/ 3 w 578"/>
                  <a:gd name="T5" fmla="*/ 6 h 1243"/>
                  <a:gd name="T6" fmla="*/ 2 w 578"/>
                  <a:gd name="T7" fmla="*/ 3 h 1243"/>
                  <a:gd name="T8" fmla="*/ 5 w 578"/>
                  <a:gd name="T9" fmla="*/ 5 h 1243"/>
                  <a:gd name="T10" fmla="*/ 6 w 578"/>
                  <a:gd name="T11" fmla="*/ 12 h 1243"/>
                  <a:gd name="T12" fmla="*/ 6 w 578"/>
                  <a:gd name="T13" fmla="*/ 15 h 1243"/>
                  <a:gd name="T14" fmla="*/ 6 w 578"/>
                  <a:gd name="T15" fmla="*/ 16 h 1243"/>
                  <a:gd name="T16" fmla="*/ 6 w 578"/>
                  <a:gd name="T17" fmla="*/ 12 h 1243"/>
                  <a:gd name="T18" fmla="*/ 5 w 578"/>
                  <a:gd name="T19" fmla="*/ 3 h 1243"/>
                  <a:gd name="T20" fmla="*/ 8 w 578"/>
                  <a:gd name="T21" fmla="*/ 9 h 1243"/>
                  <a:gd name="T22" fmla="*/ 7 w 578"/>
                  <a:gd name="T23" fmla="*/ 3 h 1243"/>
                  <a:gd name="T24" fmla="*/ 9 w 578"/>
                  <a:gd name="T25" fmla="*/ 0 h 1243"/>
                  <a:gd name="T26" fmla="*/ 9 w 578"/>
                  <a:gd name="T27" fmla="*/ 7 h 1243"/>
                  <a:gd name="T28" fmla="*/ 9 w 578"/>
                  <a:gd name="T29" fmla="*/ 16 h 1243"/>
                  <a:gd name="T30" fmla="*/ 6 w 578"/>
                  <a:gd name="T31" fmla="*/ 19 h 1243"/>
                  <a:gd name="T32" fmla="*/ 5 w 578"/>
                  <a:gd name="T33" fmla="*/ 15 h 1243"/>
                  <a:gd name="T34" fmla="*/ 5 w 578"/>
                  <a:gd name="T35" fmla="*/ 19 h 1243"/>
                  <a:gd name="T36" fmla="*/ 2 w 578"/>
                  <a:gd name="T37" fmla="*/ 19 h 1243"/>
                  <a:gd name="T38" fmla="*/ 1 w 578"/>
                  <a:gd name="T39" fmla="*/ 16 h 1243"/>
                  <a:gd name="T40" fmla="*/ 2 w 578"/>
                  <a:gd name="T41" fmla="*/ 17 h 1243"/>
                  <a:gd name="T42" fmla="*/ 2 w 578"/>
                  <a:gd name="T43" fmla="*/ 16 h 1243"/>
                  <a:gd name="T44" fmla="*/ 0 w 578"/>
                  <a:gd name="T45" fmla="*/ 14 h 1243"/>
                  <a:gd name="T46" fmla="*/ 0 w 578"/>
                  <a:gd name="T47" fmla="*/ 12 h 1243"/>
                  <a:gd name="T48" fmla="*/ 0 w 578"/>
                  <a:gd name="T49" fmla="*/ 12 h 1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8"/>
                  <a:gd name="T76" fmla="*/ 0 h 1243"/>
                  <a:gd name="T77" fmla="*/ 578 w 578"/>
                  <a:gd name="T78" fmla="*/ 1243 h 12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8" h="1243">
                    <a:moveTo>
                      <a:pt x="0" y="808"/>
                    </a:moveTo>
                    <a:lnTo>
                      <a:pt x="223" y="892"/>
                    </a:lnTo>
                    <a:lnTo>
                      <a:pt x="211" y="441"/>
                    </a:lnTo>
                    <a:lnTo>
                      <a:pt x="171" y="202"/>
                    </a:lnTo>
                    <a:lnTo>
                      <a:pt x="261" y="352"/>
                    </a:lnTo>
                    <a:lnTo>
                      <a:pt x="401" y="814"/>
                    </a:lnTo>
                    <a:lnTo>
                      <a:pt x="394" y="987"/>
                    </a:lnTo>
                    <a:lnTo>
                      <a:pt x="428" y="1044"/>
                    </a:lnTo>
                    <a:lnTo>
                      <a:pt x="422" y="776"/>
                    </a:lnTo>
                    <a:lnTo>
                      <a:pt x="295" y="245"/>
                    </a:lnTo>
                    <a:lnTo>
                      <a:pt x="512" y="629"/>
                    </a:lnTo>
                    <a:lnTo>
                      <a:pt x="506" y="196"/>
                    </a:lnTo>
                    <a:lnTo>
                      <a:pt x="546" y="0"/>
                    </a:lnTo>
                    <a:lnTo>
                      <a:pt x="578" y="473"/>
                    </a:lnTo>
                    <a:lnTo>
                      <a:pt x="561" y="1059"/>
                    </a:lnTo>
                    <a:lnTo>
                      <a:pt x="416" y="1238"/>
                    </a:lnTo>
                    <a:lnTo>
                      <a:pt x="295" y="1004"/>
                    </a:lnTo>
                    <a:lnTo>
                      <a:pt x="261" y="1232"/>
                    </a:lnTo>
                    <a:lnTo>
                      <a:pt x="133" y="1243"/>
                    </a:lnTo>
                    <a:lnTo>
                      <a:pt x="15" y="1082"/>
                    </a:lnTo>
                    <a:lnTo>
                      <a:pt x="165" y="1148"/>
                    </a:lnTo>
                    <a:lnTo>
                      <a:pt x="183" y="1047"/>
                    </a:lnTo>
                    <a:lnTo>
                      <a:pt x="0" y="914"/>
                    </a:lnTo>
                    <a:lnTo>
                      <a:pt x="0" y="808"/>
                    </a:lnTo>
                    <a:close/>
                  </a:path>
                </a:pathLst>
              </a:custGeom>
              <a:solidFill>
                <a:srgbClr val="B8B8D9"/>
              </a:solidFill>
              <a:ln w="9525">
                <a:noFill/>
                <a:round/>
                <a:headEnd/>
                <a:tailEnd/>
              </a:ln>
            </p:spPr>
            <p:txBody>
              <a:bodyPr/>
              <a:lstStyle/>
              <a:p>
                <a:endParaRPr lang="id-ID"/>
              </a:p>
            </p:txBody>
          </p:sp>
          <p:sp>
            <p:nvSpPr>
              <p:cNvPr id="25661" name="Freeform 28"/>
              <p:cNvSpPr>
                <a:spLocks/>
              </p:cNvSpPr>
              <p:nvPr/>
            </p:nvSpPr>
            <p:spPr bwMode="auto">
              <a:xfrm>
                <a:off x="2932" y="2563"/>
                <a:ext cx="382" cy="678"/>
              </a:xfrm>
              <a:custGeom>
                <a:avLst/>
                <a:gdLst>
                  <a:gd name="T0" fmla="*/ 12 w 764"/>
                  <a:gd name="T1" fmla="*/ 8 h 1355"/>
                  <a:gd name="T2" fmla="*/ 12 w 764"/>
                  <a:gd name="T3" fmla="*/ 4 h 1355"/>
                  <a:gd name="T4" fmla="*/ 11 w 764"/>
                  <a:gd name="T5" fmla="*/ 6 h 1355"/>
                  <a:gd name="T6" fmla="*/ 10 w 764"/>
                  <a:gd name="T7" fmla="*/ 4 h 1355"/>
                  <a:gd name="T8" fmla="*/ 9 w 764"/>
                  <a:gd name="T9" fmla="*/ 3 h 1355"/>
                  <a:gd name="T10" fmla="*/ 7 w 764"/>
                  <a:gd name="T11" fmla="*/ 5 h 1355"/>
                  <a:gd name="T12" fmla="*/ 7 w 764"/>
                  <a:gd name="T13" fmla="*/ 8 h 1355"/>
                  <a:gd name="T14" fmla="*/ 6 w 764"/>
                  <a:gd name="T15" fmla="*/ 6 h 1355"/>
                  <a:gd name="T16" fmla="*/ 6 w 764"/>
                  <a:gd name="T17" fmla="*/ 9 h 1355"/>
                  <a:gd name="T18" fmla="*/ 5 w 764"/>
                  <a:gd name="T19" fmla="*/ 8 h 1355"/>
                  <a:gd name="T20" fmla="*/ 5 w 764"/>
                  <a:gd name="T21" fmla="*/ 10 h 1355"/>
                  <a:gd name="T22" fmla="*/ 6 w 764"/>
                  <a:gd name="T23" fmla="*/ 12 h 1355"/>
                  <a:gd name="T24" fmla="*/ 3 w 764"/>
                  <a:gd name="T25" fmla="*/ 15 h 1355"/>
                  <a:gd name="T26" fmla="*/ 3 w 764"/>
                  <a:gd name="T27" fmla="*/ 16 h 1355"/>
                  <a:gd name="T28" fmla="*/ 3 w 764"/>
                  <a:gd name="T29" fmla="*/ 14 h 1355"/>
                  <a:gd name="T30" fmla="*/ 3 w 764"/>
                  <a:gd name="T31" fmla="*/ 16 h 1355"/>
                  <a:gd name="T32" fmla="*/ 3 w 764"/>
                  <a:gd name="T33" fmla="*/ 18 h 1355"/>
                  <a:gd name="T34" fmla="*/ 1 w 764"/>
                  <a:gd name="T35" fmla="*/ 20 h 1355"/>
                  <a:gd name="T36" fmla="*/ 5 w 764"/>
                  <a:gd name="T37" fmla="*/ 22 h 1355"/>
                  <a:gd name="T38" fmla="*/ 0 w 764"/>
                  <a:gd name="T39" fmla="*/ 21 h 1355"/>
                  <a:gd name="T40" fmla="*/ 1 w 764"/>
                  <a:gd name="T41" fmla="*/ 17 h 1355"/>
                  <a:gd name="T42" fmla="*/ 3 w 764"/>
                  <a:gd name="T43" fmla="*/ 10 h 1355"/>
                  <a:gd name="T44" fmla="*/ 5 w 764"/>
                  <a:gd name="T45" fmla="*/ 5 h 1355"/>
                  <a:gd name="T46" fmla="*/ 5 w 764"/>
                  <a:gd name="T47" fmla="*/ 3 h 1355"/>
                  <a:gd name="T48" fmla="*/ 7 w 764"/>
                  <a:gd name="T49" fmla="*/ 0 h 1355"/>
                  <a:gd name="T50" fmla="*/ 10 w 764"/>
                  <a:gd name="T51" fmla="*/ 3 h 1355"/>
                  <a:gd name="T52" fmla="*/ 12 w 764"/>
                  <a:gd name="T53" fmla="*/ 3 h 1355"/>
                  <a:gd name="T54" fmla="*/ 12 w 764"/>
                  <a:gd name="T55" fmla="*/ 8 h 1355"/>
                  <a:gd name="T56" fmla="*/ 12 w 764"/>
                  <a:gd name="T57" fmla="*/ 8 h 13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4"/>
                  <a:gd name="T88" fmla="*/ 0 h 1355"/>
                  <a:gd name="T89" fmla="*/ 764 w 764"/>
                  <a:gd name="T90" fmla="*/ 1355 h 13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4" h="1355">
                    <a:moveTo>
                      <a:pt x="764" y="502"/>
                    </a:moveTo>
                    <a:lnTo>
                      <a:pt x="713" y="211"/>
                    </a:lnTo>
                    <a:lnTo>
                      <a:pt x="692" y="378"/>
                    </a:lnTo>
                    <a:lnTo>
                      <a:pt x="618" y="234"/>
                    </a:lnTo>
                    <a:lnTo>
                      <a:pt x="534" y="156"/>
                    </a:lnTo>
                    <a:lnTo>
                      <a:pt x="474" y="257"/>
                    </a:lnTo>
                    <a:lnTo>
                      <a:pt x="462" y="496"/>
                    </a:lnTo>
                    <a:lnTo>
                      <a:pt x="390" y="357"/>
                    </a:lnTo>
                    <a:lnTo>
                      <a:pt x="418" y="557"/>
                    </a:lnTo>
                    <a:lnTo>
                      <a:pt x="306" y="479"/>
                    </a:lnTo>
                    <a:lnTo>
                      <a:pt x="301" y="585"/>
                    </a:lnTo>
                    <a:lnTo>
                      <a:pt x="346" y="758"/>
                    </a:lnTo>
                    <a:lnTo>
                      <a:pt x="251" y="954"/>
                    </a:lnTo>
                    <a:lnTo>
                      <a:pt x="196" y="975"/>
                    </a:lnTo>
                    <a:lnTo>
                      <a:pt x="150" y="886"/>
                    </a:lnTo>
                    <a:lnTo>
                      <a:pt x="173" y="1009"/>
                    </a:lnTo>
                    <a:lnTo>
                      <a:pt x="156" y="1131"/>
                    </a:lnTo>
                    <a:lnTo>
                      <a:pt x="95" y="1226"/>
                    </a:lnTo>
                    <a:lnTo>
                      <a:pt x="318" y="1355"/>
                    </a:lnTo>
                    <a:lnTo>
                      <a:pt x="0" y="1298"/>
                    </a:lnTo>
                    <a:lnTo>
                      <a:pt x="78" y="1032"/>
                    </a:lnTo>
                    <a:lnTo>
                      <a:pt x="133" y="580"/>
                    </a:lnTo>
                    <a:lnTo>
                      <a:pt x="262" y="312"/>
                    </a:lnTo>
                    <a:lnTo>
                      <a:pt x="291" y="190"/>
                    </a:lnTo>
                    <a:lnTo>
                      <a:pt x="485" y="0"/>
                    </a:lnTo>
                    <a:lnTo>
                      <a:pt x="629" y="156"/>
                    </a:lnTo>
                    <a:lnTo>
                      <a:pt x="764" y="150"/>
                    </a:lnTo>
                    <a:lnTo>
                      <a:pt x="764" y="502"/>
                    </a:lnTo>
                    <a:close/>
                  </a:path>
                </a:pathLst>
              </a:custGeom>
              <a:solidFill>
                <a:srgbClr val="B8B8D9"/>
              </a:solidFill>
              <a:ln w="9525">
                <a:noFill/>
                <a:round/>
                <a:headEnd/>
                <a:tailEnd/>
              </a:ln>
            </p:spPr>
            <p:txBody>
              <a:bodyPr/>
              <a:lstStyle/>
              <a:p>
                <a:endParaRPr lang="id-ID"/>
              </a:p>
            </p:txBody>
          </p:sp>
          <p:sp>
            <p:nvSpPr>
              <p:cNvPr id="25662" name="Freeform 29"/>
              <p:cNvSpPr>
                <a:spLocks/>
              </p:cNvSpPr>
              <p:nvPr/>
            </p:nvSpPr>
            <p:spPr bwMode="auto">
              <a:xfrm>
                <a:off x="2899" y="2560"/>
                <a:ext cx="465" cy="939"/>
              </a:xfrm>
              <a:custGeom>
                <a:avLst/>
                <a:gdLst>
                  <a:gd name="T0" fmla="*/ 9 w 929"/>
                  <a:gd name="T1" fmla="*/ 1 h 1878"/>
                  <a:gd name="T2" fmla="*/ 8 w 929"/>
                  <a:gd name="T3" fmla="*/ 3 h 1878"/>
                  <a:gd name="T4" fmla="*/ 9 w 929"/>
                  <a:gd name="T5" fmla="*/ 7 h 1878"/>
                  <a:gd name="T6" fmla="*/ 7 w 929"/>
                  <a:gd name="T7" fmla="*/ 4 h 1878"/>
                  <a:gd name="T8" fmla="*/ 7 w 929"/>
                  <a:gd name="T9" fmla="*/ 5 h 1878"/>
                  <a:gd name="T10" fmla="*/ 8 w 929"/>
                  <a:gd name="T11" fmla="*/ 9 h 1878"/>
                  <a:gd name="T12" fmla="*/ 6 w 929"/>
                  <a:gd name="T13" fmla="*/ 7 h 1878"/>
                  <a:gd name="T14" fmla="*/ 5 w 929"/>
                  <a:gd name="T15" fmla="*/ 10 h 1878"/>
                  <a:gd name="T16" fmla="*/ 6 w 929"/>
                  <a:gd name="T17" fmla="*/ 13 h 1878"/>
                  <a:gd name="T18" fmla="*/ 5 w 929"/>
                  <a:gd name="T19" fmla="*/ 15 h 1878"/>
                  <a:gd name="T20" fmla="*/ 4 w 929"/>
                  <a:gd name="T21" fmla="*/ 12 h 1878"/>
                  <a:gd name="T22" fmla="*/ 4 w 929"/>
                  <a:gd name="T23" fmla="*/ 15 h 1878"/>
                  <a:gd name="T24" fmla="*/ 4 w 929"/>
                  <a:gd name="T25" fmla="*/ 17 h 1878"/>
                  <a:gd name="T26" fmla="*/ 3 w 929"/>
                  <a:gd name="T27" fmla="*/ 18 h 1878"/>
                  <a:gd name="T28" fmla="*/ 2 w 929"/>
                  <a:gd name="T29" fmla="*/ 20 h 1878"/>
                  <a:gd name="T30" fmla="*/ 5 w 929"/>
                  <a:gd name="T31" fmla="*/ 21 h 1878"/>
                  <a:gd name="T32" fmla="*/ 7 w 929"/>
                  <a:gd name="T33" fmla="*/ 24 h 1878"/>
                  <a:gd name="T34" fmla="*/ 9 w 929"/>
                  <a:gd name="T35" fmla="*/ 23 h 1878"/>
                  <a:gd name="T36" fmla="*/ 9 w 929"/>
                  <a:gd name="T37" fmla="*/ 20 h 1878"/>
                  <a:gd name="T38" fmla="*/ 5 w 929"/>
                  <a:gd name="T39" fmla="*/ 19 h 1878"/>
                  <a:gd name="T40" fmla="*/ 5 w 929"/>
                  <a:gd name="T41" fmla="*/ 17 h 1878"/>
                  <a:gd name="T42" fmla="*/ 8 w 929"/>
                  <a:gd name="T43" fmla="*/ 19 h 1878"/>
                  <a:gd name="T44" fmla="*/ 9 w 929"/>
                  <a:gd name="T45" fmla="*/ 19 h 1878"/>
                  <a:gd name="T46" fmla="*/ 9 w 929"/>
                  <a:gd name="T47" fmla="*/ 14 h 1878"/>
                  <a:gd name="T48" fmla="*/ 9 w 929"/>
                  <a:gd name="T49" fmla="*/ 10 h 1878"/>
                  <a:gd name="T50" fmla="*/ 10 w 929"/>
                  <a:gd name="T51" fmla="*/ 13 h 1878"/>
                  <a:gd name="T52" fmla="*/ 11 w 929"/>
                  <a:gd name="T53" fmla="*/ 17 h 1878"/>
                  <a:gd name="T54" fmla="*/ 11 w 929"/>
                  <a:gd name="T55" fmla="*/ 20 h 1878"/>
                  <a:gd name="T56" fmla="*/ 12 w 929"/>
                  <a:gd name="T57" fmla="*/ 22 h 1878"/>
                  <a:gd name="T58" fmla="*/ 12 w 929"/>
                  <a:gd name="T59" fmla="*/ 17 h 1878"/>
                  <a:gd name="T60" fmla="*/ 10 w 929"/>
                  <a:gd name="T61" fmla="*/ 11 h 1878"/>
                  <a:gd name="T62" fmla="*/ 10 w 929"/>
                  <a:gd name="T63" fmla="*/ 9 h 1878"/>
                  <a:gd name="T64" fmla="*/ 12 w 929"/>
                  <a:gd name="T65" fmla="*/ 14 h 1878"/>
                  <a:gd name="T66" fmla="*/ 13 w 929"/>
                  <a:gd name="T67" fmla="*/ 15 h 1878"/>
                  <a:gd name="T68" fmla="*/ 13 w 929"/>
                  <a:gd name="T69" fmla="*/ 7 h 1878"/>
                  <a:gd name="T70" fmla="*/ 15 w 929"/>
                  <a:gd name="T71" fmla="*/ 15 h 1878"/>
                  <a:gd name="T72" fmla="*/ 14 w 929"/>
                  <a:gd name="T73" fmla="*/ 22 h 1878"/>
                  <a:gd name="T74" fmla="*/ 14 w 929"/>
                  <a:gd name="T75" fmla="*/ 29 h 1878"/>
                  <a:gd name="T76" fmla="*/ 10 w 929"/>
                  <a:gd name="T77" fmla="*/ 24 h 1878"/>
                  <a:gd name="T78" fmla="*/ 8 w 929"/>
                  <a:gd name="T79" fmla="*/ 26 h 1878"/>
                  <a:gd name="T80" fmla="*/ 7 w 929"/>
                  <a:gd name="T81" fmla="*/ 24 h 1878"/>
                  <a:gd name="T82" fmla="*/ 5 w 929"/>
                  <a:gd name="T83" fmla="*/ 23 h 1878"/>
                  <a:gd name="T84" fmla="*/ 3 w 929"/>
                  <a:gd name="T85" fmla="*/ 22 h 1878"/>
                  <a:gd name="T86" fmla="*/ 0 w 929"/>
                  <a:gd name="T87" fmla="*/ 22 h 1878"/>
                  <a:gd name="T88" fmla="*/ 1 w 929"/>
                  <a:gd name="T89" fmla="*/ 20 h 1878"/>
                  <a:gd name="T90" fmla="*/ 3 w 929"/>
                  <a:gd name="T91" fmla="*/ 17 h 1878"/>
                  <a:gd name="T92" fmla="*/ 3 w 929"/>
                  <a:gd name="T93" fmla="*/ 11 h 1878"/>
                  <a:gd name="T94" fmla="*/ 5 w 929"/>
                  <a:gd name="T95" fmla="*/ 6 h 1878"/>
                  <a:gd name="T96" fmla="*/ 6 w 929"/>
                  <a:gd name="T97" fmla="*/ 5 h 1878"/>
                  <a:gd name="T98" fmla="*/ 6 w 929"/>
                  <a:gd name="T99" fmla="*/ 3 h 1878"/>
                  <a:gd name="T100" fmla="*/ 9 w 929"/>
                  <a:gd name="T101" fmla="*/ 0 h 1878"/>
                  <a:gd name="T102" fmla="*/ 9 w 929"/>
                  <a:gd name="T103" fmla="*/ 1 h 1878"/>
                  <a:gd name="T104" fmla="*/ 9 w 929"/>
                  <a:gd name="T105" fmla="*/ 1 h 18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9"/>
                  <a:gd name="T160" fmla="*/ 0 h 1878"/>
                  <a:gd name="T161" fmla="*/ 929 w 929"/>
                  <a:gd name="T162" fmla="*/ 1878 h 18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9" h="1878">
                    <a:moveTo>
                      <a:pt x="551" y="52"/>
                    </a:moveTo>
                    <a:lnTo>
                      <a:pt x="484" y="129"/>
                    </a:lnTo>
                    <a:lnTo>
                      <a:pt x="519" y="502"/>
                    </a:lnTo>
                    <a:lnTo>
                      <a:pt x="412" y="202"/>
                    </a:lnTo>
                    <a:lnTo>
                      <a:pt x="395" y="285"/>
                    </a:lnTo>
                    <a:lnTo>
                      <a:pt x="462" y="546"/>
                    </a:lnTo>
                    <a:lnTo>
                      <a:pt x="334" y="407"/>
                    </a:lnTo>
                    <a:lnTo>
                      <a:pt x="306" y="597"/>
                    </a:lnTo>
                    <a:lnTo>
                      <a:pt x="361" y="787"/>
                    </a:lnTo>
                    <a:lnTo>
                      <a:pt x="268" y="954"/>
                    </a:lnTo>
                    <a:lnTo>
                      <a:pt x="211" y="742"/>
                    </a:lnTo>
                    <a:lnTo>
                      <a:pt x="195" y="909"/>
                    </a:lnTo>
                    <a:lnTo>
                      <a:pt x="222" y="1027"/>
                    </a:lnTo>
                    <a:lnTo>
                      <a:pt x="167" y="1148"/>
                    </a:lnTo>
                    <a:lnTo>
                      <a:pt x="106" y="1272"/>
                    </a:lnTo>
                    <a:lnTo>
                      <a:pt x="300" y="1333"/>
                    </a:lnTo>
                    <a:lnTo>
                      <a:pt x="439" y="1477"/>
                    </a:lnTo>
                    <a:lnTo>
                      <a:pt x="524" y="1416"/>
                    </a:lnTo>
                    <a:lnTo>
                      <a:pt x="513" y="1278"/>
                    </a:lnTo>
                    <a:lnTo>
                      <a:pt x="273" y="1165"/>
                    </a:lnTo>
                    <a:lnTo>
                      <a:pt x="273" y="1076"/>
                    </a:lnTo>
                    <a:lnTo>
                      <a:pt x="479" y="1188"/>
                    </a:lnTo>
                    <a:lnTo>
                      <a:pt x="545" y="1188"/>
                    </a:lnTo>
                    <a:lnTo>
                      <a:pt x="519" y="848"/>
                    </a:lnTo>
                    <a:lnTo>
                      <a:pt x="524" y="580"/>
                    </a:lnTo>
                    <a:lnTo>
                      <a:pt x="579" y="825"/>
                    </a:lnTo>
                    <a:lnTo>
                      <a:pt x="657" y="1059"/>
                    </a:lnTo>
                    <a:lnTo>
                      <a:pt x="646" y="1255"/>
                    </a:lnTo>
                    <a:lnTo>
                      <a:pt x="752" y="1394"/>
                    </a:lnTo>
                    <a:lnTo>
                      <a:pt x="713" y="1065"/>
                    </a:lnTo>
                    <a:lnTo>
                      <a:pt x="595" y="675"/>
                    </a:lnTo>
                    <a:lnTo>
                      <a:pt x="579" y="525"/>
                    </a:lnTo>
                    <a:lnTo>
                      <a:pt x="747" y="886"/>
                    </a:lnTo>
                    <a:lnTo>
                      <a:pt x="808" y="1004"/>
                    </a:lnTo>
                    <a:lnTo>
                      <a:pt x="819" y="436"/>
                    </a:lnTo>
                    <a:lnTo>
                      <a:pt x="929" y="1021"/>
                    </a:lnTo>
                    <a:lnTo>
                      <a:pt x="891" y="1394"/>
                    </a:lnTo>
                    <a:lnTo>
                      <a:pt x="840" y="1878"/>
                    </a:lnTo>
                    <a:lnTo>
                      <a:pt x="591" y="1511"/>
                    </a:lnTo>
                    <a:lnTo>
                      <a:pt x="473" y="1639"/>
                    </a:lnTo>
                    <a:lnTo>
                      <a:pt x="395" y="1494"/>
                    </a:lnTo>
                    <a:lnTo>
                      <a:pt x="306" y="1411"/>
                    </a:lnTo>
                    <a:lnTo>
                      <a:pt x="133" y="1361"/>
                    </a:lnTo>
                    <a:lnTo>
                      <a:pt x="0" y="1394"/>
                    </a:lnTo>
                    <a:lnTo>
                      <a:pt x="5" y="1255"/>
                    </a:lnTo>
                    <a:lnTo>
                      <a:pt x="133" y="1027"/>
                    </a:lnTo>
                    <a:lnTo>
                      <a:pt x="150" y="686"/>
                    </a:lnTo>
                    <a:lnTo>
                      <a:pt x="289" y="329"/>
                    </a:lnTo>
                    <a:lnTo>
                      <a:pt x="351" y="257"/>
                    </a:lnTo>
                    <a:lnTo>
                      <a:pt x="351" y="190"/>
                    </a:lnTo>
                    <a:lnTo>
                      <a:pt x="524" y="0"/>
                    </a:lnTo>
                    <a:lnTo>
                      <a:pt x="551" y="52"/>
                    </a:lnTo>
                    <a:close/>
                  </a:path>
                </a:pathLst>
              </a:custGeom>
              <a:solidFill>
                <a:srgbClr val="8989A8"/>
              </a:solidFill>
              <a:ln w="9525">
                <a:noFill/>
                <a:round/>
                <a:headEnd/>
                <a:tailEnd/>
              </a:ln>
            </p:spPr>
            <p:txBody>
              <a:bodyPr/>
              <a:lstStyle/>
              <a:p>
                <a:endParaRPr lang="id-ID"/>
              </a:p>
            </p:txBody>
          </p:sp>
          <p:sp>
            <p:nvSpPr>
              <p:cNvPr id="25663" name="Freeform 30"/>
              <p:cNvSpPr>
                <a:spLocks/>
              </p:cNvSpPr>
              <p:nvPr/>
            </p:nvSpPr>
            <p:spPr bwMode="auto">
              <a:xfrm>
                <a:off x="3194" y="3157"/>
                <a:ext cx="131" cy="337"/>
              </a:xfrm>
              <a:custGeom>
                <a:avLst/>
                <a:gdLst>
                  <a:gd name="T0" fmla="*/ 1 w 260"/>
                  <a:gd name="T1" fmla="*/ 0 h 675"/>
                  <a:gd name="T2" fmla="*/ 2 w 260"/>
                  <a:gd name="T3" fmla="*/ 3 h 675"/>
                  <a:gd name="T4" fmla="*/ 4 w 260"/>
                  <a:gd name="T5" fmla="*/ 6 h 675"/>
                  <a:gd name="T6" fmla="*/ 4 w 260"/>
                  <a:gd name="T7" fmla="*/ 0 h 675"/>
                  <a:gd name="T8" fmla="*/ 5 w 260"/>
                  <a:gd name="T9" fmla="*/ 5 h 675"/>
                  <a:gd name="T10" fmla="*/ 4 w 260"/>
                  <a:gd name="T11" fmla="*/ 10 h 675"/>
                  <a:gd name="T12" fmla="*/ 1 w 260"/>
                  <a:gd name="T13" fmla="*/ 4 h 675"/>
                  <a:gd name="T14" fmla="*/ 0 w 260"/>
                  <a:gd name="T15" fmla="*/ 2 h 675"/>
                  <a:gd name="T16" fmla="*/ 1 w 260"/>
                  <a:gd name="T17" fmla="*/ 0 h 675"/>
                  <a:gd name="T18" fmla="*/ 1 w 260"/>
                  <a:gd name="T19" fmla="*/ 0 h 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675"/>
                  <a:gd name="T32" fmla="*/ 260 w 260"/>
                  <a:gd name="T33" fmla="*/ 675 h 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675">
                    <a:moveTo>
                      <a:pt x="21" y="0"/>
                    </a:moveTo>
                    <a:lnTo>
                      <a:pt x="66" y="200"/>
                    </a:lnTo>
                    <a:lnTo>
                      <a:pt x="194" y="390"/>
                    </a:lnTo>
                    <a:lnTo>
                      <a:pt x="217" y="0"/>
                    </a:lnTo>
                    <a:lnTo>
                      <a:pt x="260" y="334"/>
                    </a:lnTo>
                    <a:lnTo>
                      <a:pt x="222" y="675"/>
                    </a:lnTo>
                    <a:lnTo>
                      <a:pt x="26" y="317"/>
                    </a:lnTo>
                    <a:lnTo>
                      <a:pt x="0" y="156"/>
                    </a:lnTo>
                    <a:lnTo>
                      <a:pt x="21" y="0"/>
                    </a:lnTo>
                    <a:close/>
                  </a:path>
                </a:pathLst>
              </a:custGeom>
              <a:solidFill>
                <a:srgbClr val="5C5C73"/>
              </a:solidFill>
              <a:ln w="9525">
                <a:noFill/>
                <a:round/>
                <a:headEnd/>
                <a:tailEnd/>
              </a:ln>
            </p:spPr>
            <p:txBody>
              <a:bodyPr/>
              <a:lstStyle/>
              <a:p>
                <a:endParaRPr lang="id-ID"/>
              </a:p>
            </p:txBody>
          </p:sp>
          <p:sp>
            <p:nvSpPr>
              <p:cNvPr id="25664" name="Freeform 31"/>
              <p:cNvSpPr>
                <a:spLocks/>
              </p:cNvSpPr>
              <p:nvPr/>
            </p:nvSpPr>
            <p:spPr bwMode="auto">
              <a:xfrm>
                <a:off x="1768" y="3511"/>
                <a:ext cx="1940" cy="295"/>
              </a:xfrm>
              <a:custGeom>
                <a:avLst/>
                <a:gdLst>
                  <a:gd name="T0" fmla="*/ 0 w 3879"/>
                  <a:gd name="T1" fmla="*/ 0 h 591"/>
                  <a:gd name="T2" fmla="*/ 17 w 3879"/>
                  <a:gd name="T3" fmla="*/ 2 h 591"/>
                  <a:gd name="T4" fmla="*/ 22 w 3879"/>
                  <a:gd name="T5" fmla="*/ 5 h 591"/>
                  <a:gd name="T6" fmla="*/ 25 w 3879"/>
                  <a:gd name="T7" fmla="*/ 5 h 591"/>
                  <a:gd name="T8" fmla="*/ 36 w 3879"/>
                  <a:gd name="T9" fmla="*/ 6 h 591"/>
                  <a:gd name="T10" fmla="*/ 42 w 3879"/>
                  <a:gd name="T11" fmla="*/ 6 h 591"/>
                  <a:gd name="T12" fmla="*/ 42 w 3879"/>
                  <a:gd name="T13" fmla="*/ 7 h 591"/>
                  <a:gd name="T14" fmla="*/ 43 w 3879"/>
                  <a:gd name="T15" fmla="*/ 8 h 591"/>
                  <a:gd name="T16" fmla="*/ 44 w 3879"/>
                  <a:gd name="T17" fmla="*/ 9 h 591"/>
                  <a:gd name="T18" fmla="*/ 47 w 3879"/>
                  <a:gd name="T19" fmla="*/ 9 h 591"/>
                  <a:gd name="T20" fmla="*/ 52 w 3879"/>
                  <a:gd name="T21" fmla="*/ 8 h 591"/>
                  <a:gd name="T22" fmla="*/ 56 w 3879"/>
                  <a:gd name="T23" fmla="*/ 7 h 591"/>
                  <a:gd name="T24" fmla="*/ 61 w 3879"/>
                  <a:gd name="T25" fmla="*/ 6 h 591"/>
                  <a:gd name="T26" fmla="*/ 57 w 3879"/>
                  <a:gd name="T27" fmla="*/ 0 h 591"/>
                  <a:gd name="T28" fmla="*/ 48 w 3879"/>
                  <a:gd name="T29" fmla="*/ 0 h 591"/>
                  <a:gd name="T30" fmla="*/ 3 w 3879"/>
                  <a:gd name="T31" fmla="*/ 0 h 591"/>
                  <a:gd name="T32" fmla="*/ 0 w 3879"/>
                  <a:gd name="T33" fmla="*/ 0 h 591"/>
                  <a:gd name="T34" fmla="*/ 0 w 3879"/>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79"/>
                  <a:gd name="T55" fmla="*/ 0 h 591"/>
                  <a:gd name="T56" fmla="*/ 3879 w 3879"/>
                  <a:gd name="T57" fmla="*/ 591 h 5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79" h="591">
                    <a:moveTo>
                      <a:pt x="0" y="42"/>
                    </a:moveTo>
                    <a:lnTo>
                      <a:pt x="1074" y="133"/>
                    </a:lnTo>
                    <a:lnTo>
                      <a:pt x="1356" y="338"/>
                    </a:lnTo>
                    <a:lnTo>
                      <a:pt x="1582" y="380"/>
                    </a:lnTo>
                    <a:lnTo>
                      <a:pt x="2291" y="422"/>
                    </a:lnTo>
                    <a:lnTo>
                      <a:pt x="2628" y="430"/>
                    </a:lnTo>
                    <a:lnTo>
                      <a:pt x="2641" y="492"/>
                    </a:lnTo>
                    <a:lnTo>
                      <a:pt x="2719" y="534"/>
                    </a:lnTo>
                    <a:lnTo>
                      <a:pt x="2755" y="591"/>
                    </a:lnTo>
                    <a:lnTo>
                      <a:pt x="2966" y="591"/>
                    </a:lnTo>
                    <a:lnTo>
                      <a:pt x="3316" y="542"/>
                    </a:lnTo>
                    <a:lnTo>
                      <a:pt x="3527" y="492"/>
                    </a:lnTo>
                    <a:lnTo>
                      <a:pt x="3879" y="422"/>
                    </a:lnTo>
                    <a:lnTo>
                      <a:pt x="3633" y="8"/>
                    </a:lnTo>
                    <a:lnTo>
                      <a:pt x="3029" y="15"/>
                    </a:lnTo>
                    <a:lnTo>
                      <a:pt x="141" y="0"/>
                    </a:lnTo>
                    <a:lnTo>
                      <a:pt x="0" y="42"/>
                    </a:lnTo>
                    <a:close/>
                  </a:path>
                </a:pathLst>
              </a:custGeom>
              <a:solidFill>
                <a:srgbClr val="B2B2B2"/>
              </a:solidFill>
              <a:ln w="9525">
                <a:noFill/>
                <a:round/>
                <a:headEnd/>
                <a:tailEnd/>
              </a:ln>
            </p:spPr>
            <p:txBody>
              <a:bodyPr/>
              <a:lstStyle/>
              <a:p>
                <a:endParaRPr lang="id-ID"/>
              </a:p>
            </p:txBody>
          </p:sp>
          <p:sp>
            <p:nvSpPr>
              <p:cNvPr id="25665" name="Freeform 32"/>
              <p:cNvSpPr>
                <a:spLocks/>
              </p:cNvSpPr>
              <p:nvPr/>
            </p:nvSpPr>
            <p:spPr bwMode="auto">
              <a:xfrm>
                <a:off x="1925" y="3530"/>
                <a:ext cx="1270" cy="273"/>
              </a:xfrm>
              <a:custGeom>
                <a:avLst/>
                <a:gdLst>
                  <a:gd name="T0" fmla="*/ 18 w 2540"/>
                  <a:gd name="T1" fmla="*/ 5 h 545"/>
                  <a:gd name="T2" fmla="*/ 20 w 2540"/>
                  <a:gd name="T3" fmla="*/ 5 h 545"/>
                  <a:gd name="T4" fmla="*/ 37 w 2540"/>
                  <a:gd name="T5" fmla="*/ 6 h 545"/>
                  <a:gd name="T6" fmla="*/ 37 w 2540"/>
                  <a:gd name="T7" fmla="*/ 7 h 545"/>
                  <a:gd name="T8" fmla="*/ 38 w 2540"/>
                  <a:gd name="T9" fmla="*/ 8 h 545"/>
                  <a:gd name="T10" fmla="*/ 39 w 2540"/>
                  <a:gd name="T11" fmla="*/ 9 h 545"/>
                  <a:gd name="T12" fmla="*/ 40 w 2540"/>
                  <a:gd name="T13" fmla="*/ 9 h 545"/>
                  <a:gd name="T14" fmla="*/ 38 w 2540"/>
                  <a:gd name="T15" fmla="*/ 6 h 545"/>
                  <a:gd name="T16" fmla="*/ 18 w 2540"/>
                  <a:gd name="T17" fmla="*/ 5 h 545"/>
                  <a:gd name="T18" fmla="*/ 13 w 2540"/>
                  <a:gd name="T19" fmla="*/ 1 h 545"/>
                  <a:gd name="T20" fmla="*/ 0 w 2540"/>
                  <a:gd name="T21" fmla="*/ 0 h 545"/>
                  <a:gd name="T22" fmla="*/ 12 w 2540"/>
                  <a:gd name="T23" fmla="*/ 1 h 545"/>
                  <a:gd name="T24" fmla="*/ 18 w 2540"/>
                  <a:gd name="T25" fmla="*/ 5 h 545"/>
                  <a:gd name="T26" fmla="*/ 18 w 2540"/>
                  <a:gd name="T27" fmla="*/ 5 h 5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40"/>
                  <a:gd name="T43" fmla="*/ 0 h 545"/>
                  <a:gd name="T44" fmla="*/ 2540 w 2540"/>
                  <a:gd name="T45" fmla="*/ 545 h 5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40" h="545">
                    <a:moveTo>
                      <a:pt x="1140" y="276"/>
                    </a:moveTo>
                    <a:lnTo>
                      <a:pt x="1281" y="315"/>
                    </a:lnTo>
                    <a:lnTo>
                      <a:pt x="2344" y="380"/>
                    </a:lnTo>
                    <a:lnTo>
                      <a:pt x="2346" y="431"/>
                    </a:lnTo>
                    <a:lnTo>
                      <a:pt x="2416" y="471"/>
                    </a:lnTo>
                    <a:lnTo>
                      <a:pt x="2450" y="528"/>
                    </a:lnTo>
                    <a:lnTo>
                      <a:pt x="2540" y="545"/>
                    </a:lnTo>
                    <a:lnTo>
                      <a:pt x="2409" y="350"/>
                    </a:lnTo>
                    <a:lnTo>
                      <a:pt x="1144" y="257"/>
                    </a:lnTo>
                    <a:lnTo>
                      <a:pt x="840" y="13"/>
                    </a:lnTo>
                    <a:lnTo>
                      <a:pt x="0" y="0"/>
                    </a:lnTo>
                    <a:lnTo>
                      <a:pt x="823" y="63"/>
                    </a:lnTo>
                    <a:lnTo>
                      <a:pt x="1140" y="276"/>
                    </a:lnTo>
                    <a:close/>
                  </a:path>
                </a:pathLst>
              </a:custGeom>
              <a:solidFill>
                <a:srgbClr val="999999"/>
              </a:solidFill>
              <a:ln w="9525">
                <a:noFill/>
                <a:round/>
                <a:headEnd/>
                <a:tailEnd/>
              </a:ln>
            </p:spPr>
            <p:txBody>
              <a:bodyPr/>
              <a:lstStyle/>
              <a:p>
                <a:endParaRPr lang="id-ID"/>
              </a:p>
            </p:txBody>
          </p:sp>
          <p:sp>
            <p:nvSpPr>
              <p:cNvPr id="25666" name="Freeform 33"/>
              <p:cNvSpPr>
                <a:spLocks/>
              </p:cNvSpPr>
              <p:nvPr/>
            </p:nvSpPr>
            <p:spPr bwMode="auto">
              <a:xfrm>
                <a:off x="3438" y="3623"/>
                <a:ext cx="77" cy="107"/>
              </a:xfrm>
              <a:custGeom>
                <a:avLst/>
                <a:gdLst>
                  <a:gd name="T0" fmla="*/ 1 w 154"/>
                  <a:gd name="T1" fmla="*/ 0 h 215"/>
                  <a:gd name="T2" fmla="*/ 1 w 154"/>
                  <a:gd name="T3" fmla="*/ 0 h 215"/>
                  <a:gd name="T4" fmla="*/ 0 w 154"/>
                  <a:gd name="T5" fmla="*/ 2 h 215"/>
                  <a:gd name="T6" fmla="*/ 1 w 154"/>
                  <a:gd name="T7" fmla="*/ 3 h 215"/>
                  <a:gd name="T8" fmla="*/ 1 w 154"/>
                  <a:gd name="T9" fmla="*/ 3 h 215"/>
                  <a:gd name="T10" fmla="*/ 2 w 154"/>
                  <a:gd name="T11" fmla="*/ 2 h 215"/>
                  <a:gd name="T12" fmla="*/ 2 w 154"/>
                  <a:gd name="T13" fmla="*/ 1 h 215"/>
                  <a:gd name="T14" fmla="*/ 1 w 154"/>
                  <a:gd name="T15" fmla="*/ 0 h 215"/>
                  <a:gd name="T16" fmla="*/ 1 w 154"/>
                  <a:gd name="T17" fmla="*/ 0 h 215"/>
                  <a:gd name="T18" fmla="*/ 1 w 154"/>
                  <a:gd name="T19" fmla="*/ 0 h 215"/>
                  <a:gd name="T20" fmla="*/ 1 w 154"/>
                  <a:gd name="T21" fmla="*/ 0 h 215"/>
                  <a:gd name="T22" fmla="*/ 1 w 154"/>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215"/>
                  <a:gd name="T38" fmla="*/ 154 w 154"/>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215">
                    <a:moveTo>
                      <a:pt x="21" y="14"/>
                    </a:moveTo>
                    <a:lnTo>
                      <a:pt x="28" y="55"/>
                    </a:lnTo>
                    <a:lnTo>
                      <a:pt x="0" y="137"/>
                    </a:lnTo>
                    <a:lnTo>
                      <a:pt x="32" y="213"/>
                    </a:lnTo>
                    <a:lnTo>
                      <a:pt x="98" y="215"/>
                    </a:lnTo>
                    <a:lnTo>
                      <a:pt x="140" y="185"/>
                    </a:lnTo>
                    <a:lnTo>
                      <a:pt x="154" y="126"/>
                    </a:lnTo>
                    <a:lnTo>
                      <a:pt x="127" y="40"/>
                    </a:lnTo>
                    <a:lnTo>
                      <a:pt x="100" y="35"/>
                    </a:lnTo>
                    <a:lnTo>
                      <a:pt x="79" y="0"/>
                    </a:lnTo>
                    <a:lnTo>
                      <a:pt x="21" y="14"/>
                    </a:lnTo>
                    <a:close/>
                  </a:path>
                </a:pathLst>
              </a:custGeom>
              <a:solidFill>
                <a:srgbClr val="5C665C"/>
              </a:solidFill>
              <a:ln w="9525">
                <a:noFill/>
                <a:round/>
                <a:headEnd/>
                <a:tailEnd/>
              </a:ln>
            </p:spPr>
            <p:txBody>
              <a:bodyPr/>
              <a:lstStyle/>
              <a:p>
                <a:endParaRPr lang="id-ID"/>
              </a:p>
            </p:txBody>
          </p:sp>
          <p:sp>
            <p:nvSpPr>
              <p:cNvPr id="25667" name="Freeform 34"/>
              <p:cNvSpPr>
                <a:spLocks/>
              </p:cNvSpPr>
              <p:nvPr/>
            </p:nvSpPr>
            <p:spPr bwMode="auto">
              <a:xfrm>
                <a:off x="3277" y="3514"/>
                <a:ext cx="219" cy="56"/>
              </a:xfrm>
              <a:custGeom>
                <a:avLst/>
                <a:gdLst>
                  <a:gd name="T0" fmla="*/ 0 w 438"/>
                  <a:gd name="T1" fmla="*/ 0 h 112"/>
                  <a:gd name="T2" fmla="*/ 3 w 438"/>
                  <a:gd name="T3" fmla="*/ 2 h 112"/>
                  <a:gd name="T4" fmla="*/ 5 w 438"/>
                  <a:gd name="T5" fmla="*/ 2 h 112"/>
                  <a:gd name="T6" fmla="*/ 7 w 438"/>
                  <a:gd name="T7" fmla="*/ 1 h 112"/>
                  <a:gd name="T8" fmla="*/ 5 w 438"/>
                  <a:gd name="T9" fmla="*/ 1 h 112"/>
                  <a:gd name="T10" fmla="*/ 0 w 438"/>
                  <a:gd name="T11" fmla="*/ 0 h 112"/>
                  <a:gd name="T12" fmla="*/ 0 w 438"/>
                  <a:gd name="T13" fmla="*/ 0 h 112"/>
                  <a:gd name="T14" fmla="*/ 0 60000 65536"/>
                  <a:gd name="T15" fmla="*/ 0 60000 65536"/>
                  <a:gd name="T16" fmla="*/ 0 60000 65536"/>
                  <a:gd name="T17" fmla="*/ 0 60000 65536"/>
                  <a:gd name="T18" fmla="*/ 0 60000 65536"/>
                  <a:gd name="T19" fmla="*/ 0 60000 65536"/>
                  <a:gd name="T20" fmla="*/ 0 60000 65536"/>
                  <a:gd name="T21" fmla="*/ 0 w 438"/>
                  <a:gd name="T22" fmla="*/ 0 h 112"/>
                  <a:gd name="T23" fmla="*/ 438 w 43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8" h="112">
                    <a:moveTo>
                      <a:pt x="0" y="0"/>
                    </a:moveTo>
                    <a:lnTo>
                      <a:pt x="204" y="112"/>
                    </a:lnTo>
                    <a:lnTo>
                      <a:pt x="263" y="110"/>
                    </a:lnTo>
                    <a:lnTo>
                      <a:pt x="438" y="22"/>
                    </a:lnTo>
                    <a:lnTo>
                      <a:pt x="263" y="2"/>
                    </a:lnTo>
                    <a:lnTo>
                      <a:pt x="0" y="0"/>
                    </a:lnTo>
                    <a:close/>
                  </a:path>
                </a:pathLst>
              </a:custGeom>
              <a:solidFill>
                <a:srgbClr val="7F7F7F"/>
              </a:solidFill>
              <a:ln w="9525">
                <a:noFill/>
                <a:round/>
                <a:headEnd/>
                <a:tailEnd/>
              </a:ln>
            </p:spPr>
            <p:txBody>
              <a:bodyPr/>
              <a:lstStyle/>
              <a:p>
                <a:endParaRPr lang="id-ID"/>
              </a:p>
            </p:txBody>
          </p:sp>
          <p:sp>
            <p:nvSpPr>
              <p:cNvPr id="25668" name="Freeform 35"/>
              <p:cNvSpPr>
                <a:spLocks/>
              </p:cNvSpPr>
              <p:nvPr/>
            </p:nvSpPr>
            <p:spPr bwMode="auto">
              <a:xfrm>
                <a:off x="2320" y="3318"/>
                <a:ext cx="843" cy="379"/>
              </a:xfrm>
              <a:custGeom>
                <a:avLst/>
                <a:gdLst>
                  <a:gd name="T0" fmla="*/ 24 w 1686"/>
                  <a:gd name="T1" fmla="*/ 6 h 759"/>
                  <a:gd name="T2" fmla="*/ 17 w 1686"/>
                  <a:gd name="T3" fmla="*/ 0 h 759"/>
                  <a:gd name="T4" fmla="*/ 0 w 1686"/>
                  <a:gd name="T5" fmla="*/ 5 h 759"/>
                  <a:gd name="T6" fmla="*/ 7 w 1686"/>
                  <a:gd name="T7" fmla="*/ 10 h 759"/>
                  <a:gd name="T8" fmla="*/ 26 w 1686"/>
                  <a:gd name="T9" fmla="*/ 11 h 759"/>
                  <a:gd name="T10" fmla="*/ 24 w 1686"/>
                  <a:gd name="T11" fmla="*/ 6 h 759"/>
                  <a:gd name="T12" fmla="*/ 24 w 1686"/>
                  <a:gd name="T13" fmla="*/ 6 h 759"/>
                  <a:gd name="T14" fmla="*/ 0 60000 65536"/>
                  <a:gd name="T15" fmla="*/ 0 60000 65536"/>
                  <a:gd name="T16" fmla="*/ 0 60000 65536"/>
                  <a:gd name="T17" fmla="*/ 0 60000 65536"/>
                  <a:gd name="T18" fmla="*/ 0 60000 65536"/>
                  <a:gd name="T19" fmla="*/ 0 60000 65536"/>
                  <a:gd name="T20" fmla="*/ 0 60000 65536"/>
                  <a:gd name="T21" fmla="*/ 0 w 1686"/>
                  <a:gd name="T22" fmla="*/ 0 h 759"/>
                  <a:gd name="T23" fmla="*/ 1686 w 1686"/>
                  <a:gd name="T24" fmla="*/ 759 h 7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6" h="759">
                    <a:moveTo>
                      <a:pt x="1496" y="415"/>
                    </a:moveTo>
                    <a:lnTo>
                      <a:pt x="1032" y="0"/>
                    </a:lnTo>
                    <a:lnTo>
                      <a:pt x="0" y="380"/>
                    </a:lnTo>
                    <a:lnTo>
                      <a:pt x="386" y="646"/>
                    </a:lnTo>
                    <a:lnTo>
                      <a:pt x="1686" y="759"/>
                    </a:lnTo>
                    <a:lnTo>
                      <a:pt x="1496" y="415"/>
                    </a:lnTo>
                    <a:close/>
                  </a:path>
                </a:pathLst>
              </a:custGeom>
              <a:solidFill>
                <a:srgbClr val="E5E5E5"/>
              </a:solidFill>
              <a:ln w="9525">
                <a:noFill/>
                <a:round/>
                <a:headEnd/>
                <a:tailEnd/>
              </a:ln>
            </p:spPr>
            <p:txBody>
              <a:bodyPr/>
              <a:lstStyle/>
              <a:p>
                <a:endParaRPr lang="id-ID"/>
              </a:p>
            </p:txBody>
          </p:sp>
          <p:sp>
            <p:nvSpPr>
              <p:cNvPr id="25669" name="Freeform 36"/>
              <p:cNvSpPr>
                <a:spLocks/>
              </p:cNvSpPr>
              <p:nvPr/>
            </p:nvSpPr>
            <p:spPr bwMode="auto">
              <a:xfrm>
                <a:off x="2330" y="3511"/>
                <a:ext cx="876" cy="196"/>
              </a:xfrm>
              <a:custGeom>
                <a:avLst/>
                <a:gdLst>
                  <a:gd name="T0" fmla="*/ 0 w 1751"/>
                  <a:gd name="T1" fmla="*/ 0 h 394"/>
                  <a:gd name="T2" fmla="*/ 7 w 1751"/>
                  <a:gd name="T3" fmla="*/ 3 h 394"/>
                  <a:gd name="T4" fmla="*/ 20 w 1751"/>
                  <a:gd name="T5" fmla="*/ 4 h 394"/>
                  <a:gd name="T6" fmla="*/ 22 w 1751"/>
                  <a:gd name="T7" fmla="*/ 4 h 394"/>
                  <a:gd name="T8" fmla="*/ 20 w 1751"/>
                  <a:gd name="T9" fmla="*/ 3 h 394"/>
                  <a:gd name="T10" fmla="*/ 20 w 1751"/>
                  <a:gd name="T11" fmla="*/ 2 h 394"/>
                  <a:gd name="T12" fmla="*/ 25 w 1751"/>
                  <a:gd name="T13" fmla="*/ 1 h 394"/>
                  <a:gd name="T14" fmla="*/ 27 w 1751"/>
                  <a:gd name="T15" fmla="*/ 2 h 394"/>
                  <a:gd name="T16" fmla="*/ 28 w 1751"/>
                  <a:gd name="T17" fmla="*/ 4 h 394"/>
                  <a:gd name="T18" fmla="*/ 25 w 1751"/>
                  <a:gd name="T19" fmla="*/ 6 h 394"/>
                  <a:gd name="T20" fmla="*/ 7 w 1751"/>
                  <a:gd name="T21" fmla="*/ 4 h 394"/>
                  <a:gd name="T22" fmla="*/ 0 w 1751"/>
                  <a:gd name="T23" fmla="*/ 0 h 394"/>
                  <a:gd name="T24" fmla="*/ 0 w 1751"/>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1"/>
                  <a:gd name="T40" fmla="*/ 0 h 394"/>
                  <a:gd name="T41" fmla="*/ 1751 w 1751"/>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1" h="394">
                    <a:moveTo>
                      <a:pt x="0" y="0"/>
                    </a:moveTo>
                    <a:lnTo>
                      <a:pt x="401" y="198"/>
                    </a:lnTo>
                    <a:lnTo>
                      <a:pt x="1272" y="317"/>
                    </a:lnTo>
                    <a:lnTo>
                      <a:pt x="1378" y="260"/>
                    </a:lnTo>
                    <a:lnTo>
                      <a:pt x="1264" y="247"/>
                    </a:lnTo>
                    <a:lnTo>
                      <a:pt x="1264" y="183"/>
                    </a:lnTo>
                    <a:lnTo>
                      <a:pt x="1574" y="127"/>
                    </a:lnTo>
                    <a:lnTo>
                      <a:pt x="1715" y="183"/>
                    </a:lnTo>
                    <a:lnTo>
                      <a:pt x="1751" y="317"/>
                    </a:lnTo>
                    <a:lnTo>
                      <a:pt x="1553" y="394"/>
                    </a:lnTo>
                    <a:lnTo>
                      <a:pt x="401" y="302"/>
                    </a:lnTo>
                    <a:lnTo>
                      <a:pt x="0" y="0"/>
                    </a:lnTo>
                    <a:close/>
                  </a:path>
                </a:pathLst>
              </a:custGeom>
              <a:solidFill>
                <a:srgbClr val="CCCCCC"/>
              </a:solidFill>
              <a:ln w="9525">
                <a:noFill/>
                <a:round/>
                <a:headEnd/>
                <a:tailEnd/>
              </a:ln>
            </p:spPr>
            <p:txBody>
              <a:bodyPr/>
              <a:lstStyle/>
              <a:p>
                <a:endParaRPr lang="id-ID"/>
              </a:p>
            </p:txBody>
          </p:sp>
          <p:sp>
            <p:nvSpPr>
              <p:cNvPr id="25670" name="Freeform 37"/>
              <p:cNvSpPr>
                <a:spLocks/>
              </p:cNvSpPr>
              <p:nvPr/>
            </p:nvSpPr>
            <p:spPr bwMode="auto">
              <a:xfrm>
                <a:off x="2341" y="3518"/>
                <a:ext cx="650" cy="172"/>
              </a:xfrm>
              <a:custGeom>
                <a:avLst/>
                <a:gdLst>
                  <a:gd name="T0" fmla="*/ 0 w 1301"/>
                  <a:gd name="T1" fmla="*/ 0 h 344"/>
                  <a:gd name="T2" fmla="*/ 5 w 1301"/>
                  <a:gd name="T3" fmla="*/ 3 h 344"/>
                  <a:gd name="T4" fmla="*/ 20 w 1301"/>
                  <a:gd name="T5" fmla="*/ 5 h 344"/>
                  <a:gd name="T6" fmla="*/ 4 w 1301"/>
                  <a:gd name="T7" fmla="*/ 5 h 344"/>
                  <a:gd name="T8" fmla="*/ 0 w 1301"/>
                  <a:gd name="T9" fmla="*/ 0 h 344"/>
                  <a:gd name="T10" fmla="*/ 0 w 1301"/>
                  <a:gd name="T11" fmla="*/ 0 h 344"/>
                  <a:gd name="T12" fmla="*/ 0 60000 65536"/>
                  <a:gd name="T13" fmla="*/ 0 60000 65536"/>
                  <a:gd name="T14" fmla="*/ 0 60000 65536"/>
                  <a:gd name="T15" fmla="*/ 0 60000 65536"/>
                  <a:gd name="T16" fmla="*/ 0 60000 65536"/>
                  <a:gd name="T17" fmla="*/ 0 60000 65536"/>
                  <a:gd name="T18" fmla="*/ 0 w 1301"/>
                  <a:gd name="T19" fmla="*/ 0 h 344"/>
                  <a:gd name="T20" fmla="*/ 1301 w 1301"/>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01" h="344">
                    <a:moveTo>
                      <a:pt x="0" y="0"/>
                    </a:moveTo>
                    <a:lnTo>
                      <a:pt x="352" y="217"/>
                    </a:lnTo>
                    <a:lnTo>
                      <a:pt x="1301" y="344"/>
                    </a:lnTo>
                    <a:lnTo>
                      <a:pt x="310" y="274"/>
                    </a:lnTo>
                    <a:lnTo>
                      <a:pt x="0" y="0"/>
                    </a:lnTo>
                    <a:close/>
                  </a:path>
                </a:pathLst>
              </a:custGeom>
              <a:solidFill>
                <a:srgbClr val="B2B2B2"/>
              </a:solidFill>
              <a:ln w="9525">
                <a:noFill/>
                <a:round/>
                <a:headEnd/>
                <a:tailEnd/>
              </a:ln>
            </p:spPr>
            <p:txBody>
              <a:bodyPr/>
              <a:lstStyle/>
              <a:p>
                <a:endParaRPr lang="id-ID"/>
              </a:p>
            </p:txBody>
          </p:sp>
          <p:sp>
            <p:nvSpPr>
              <p:cNvPr id="25671" name="Freeform 38"/>
              <p:cNvSpPr>
                <a:spLocks/>
              </p:cNvSpPr>
              <p:nvPr/>
            </p:nvSpPr>
            <p:spPr bwMode="auto">
              <a:xfrm>
                <a:off x="2684" y="3187"/>
                <a:ext cx="220" cy="182"/>
              </a:xfrm>
              <a:custGeom>
                <a:avLst/>
                <a:gdLst>
                  <a:gd name="T0" fmla="*/ 6 w 441"/>
                  <a:gd name="T1" fmla="*/ 0 h 363"/>
                  <a:gd name="T2" fmla="*/ 6 w 441"/>
                  <a:gd name="T3" fmla="*/ 6 h 363"/>
                  <a:gd name="T4" fmla="*/ 4 w 441"/>
                  <a:gd name="T5" fmla="*/ 4 h 363"/>
                  <a:gd name="T6" fmla="*/ 0 w 441"/>
                  <a:gd name="T7" fmla="*/ 6 h 363"/>
                  <a:gd name="T8" fmla="*/ 2 w 441"/>
                  <a:gd name="T9" fmla="*/ 0 h 363"/>
                  <a:gd name="T10" fmla="*/ 6 w 441"/>
                  <a:gd name="T11" fmla="*/ 0 h 363"/>
                  <a:gd name="T12" fmla="*/ 6 w 441"/>
                  <a:gd name="T13" fmla="*/ 0 h 363"/>
                  <a:gd name="T14" fmla="*/ 0 60000 65536"/>
                  <a:gd name="T15" fmla="*/ 0 60000 65536"/>
                  <a:gd name="T16" fmla="*/ 0 60000 65536"/>
                  <a:gd name="T17" fmla="*/ 0 60000 65536"/>
                  <a:gd name="T18" fmla="*/ 0 60000 65536"/>
                  <a:gd name="T19" fmla="*/ 0 60000 65536"/>
                  <a:gd name="T20" fmla="*/ 0 60000 65536"/>
                  <a:gd name="T21" fmla="*/ 0 w 441"/>
                  <a:gd name="T22" fmla="*/ 0 h 363"/>
                  <a:gd name="T23" fmla="*/ 441 w 441"/>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363">
                    <a:moveTo>
                      <a:pt x="441" y="0"/>
                    </a:moveTo>
                    <a:lnTo>
                      <a:pt x="395" y="357"/>
                    </a:lnTo>
                    <a:lnTo>
                      <a:pt x="291" y="251"/>
                    </a:lnTo>
                    <a:lnTo>
                      <a:pt x="0" y="363"/>
                    </a:lnTo>
                    <a:lnTo>
                      <a:pt x="156" y="0"/>
                    </a:lnTo>
                    <a:lnTo>
                      <a:pt x="441" y="0"/>
                    </a:lnTo>
                    <a:close/>
                  </a:path>
                </a:pathLst>
              </a:custGeom>
              <a:solidFill>
                <a:srgbClr val="5C5C73"/>
              </a:solidFill>
              <a:ln w="9525">
                <a:noFill/>
                <a:round/>
                <a:headEnd/>
                <a:tailEnd/>
              </a:ln>
            </p:spPr>
            <p:txBody>
              <a:bodyPr/>
              <a:lstStyle/>
              <a:p>
                <a:endParaRPr lang="id-ID"/>
              </a:p>
            </p:txBody>
          </p:sp>
          <p:sp>
            <p:nvSpPr>
              <p:cNvPr id="25672" name="Freeform 39"/>
              <p:cNvSpPr>
                <a:spLocks/>
              </p:cNvSpPr>
              <p:nvPr/>
            </p:nvSpPr>
            <p:spPr bwMode="auto">
              <a:xfrm>
                <a:off x="2381" y="3343"/>
                <a:ext cx="158" cy="72"/>
              </a:xfrm>
              <a:custGeom>
                <a:avLst/>
                <a:gdLst>
                  <a:gd name="T0" fmla="*/ 0 w 318"/>
                  <a:gd name="T1" fmla="*/ 0 h 145"/>
                  <a:gd name="T2" fmla="*/ 4 w 318"/>
                  <a:gd name="T3" fmla="*/ 0 h 145"/>
                  <a:gd name="T4" fmla="*/ 2 w 318"/>
                  <a:gd name="T5" fmla="*/ 2 h 145"/>
                  <a:gd name="T6" fmla="*/ 0 w 318"/>
                  <a:gd name="T7" fmla="*/ 0 h 145"/>
                  <a:gd name="T8" fmla="*/ 0 w 318"/>
                  <a:gd name="T9" fmla="*/ 0 h 145"/>
                  <a:gd name="T10" fmla="*/ 0 60000 65536"/>
                  <a:gd name="T11" fmla="*/ 0 60000 65536"/>
                  <a:gd name="T12" fmla="*/ 0 60000 65536"/>
                  <a:gd name="T13" fmla="*/ 0 60000 65536"/>
                  <a:gd name="T14" fmla="*/ 0 60000 65536"/>
                  <a:gd name="T15" fmla="*/ 0 w 318"/>
                  <a:gd name="T16" fmla="*/ 0 h 145"/>
                  <a:gd name="T17" fmla="*/ 318 w 318"/>
                  <a:gd name="T18" fmla="*/ 145 h 145"/>
                </a:gdLst>
                <a:ahLst/>
                <a:cxnLst>
                  <a:cxn ang="T10">
                    <a:pos x="T0" y="T1"/>
                  </a:cxn>
                  <a:cxn ang="T11">
                    <a:pos x="T2" y="T3"/>
                  </a:cxn>
                  <a:cxn ang="T12">
                    <a:pos x="T4" y="T5"/>
                  </a:cxn>
                  <a:cxn ang="T13">
                    <a:pos x="T6" y="T7"/>
                  </a:cxn>
                  <a:cxn ang="T14">
                    <a:pos x="T8" y="T9"/>
                  </a:cxn>
                </a:cxnLst>
                <a:rect l="T15" t="T16" r="T17" b="T18"/>
                <a:pathLst>
                  <a:path w="318" h="145">
                    <a:moveTo>
                      <a:pt x="0" y="0"/>
                    </a:moveTo>
                    <a:lnTo>
                      <a:pt x="318" y="0"/>
                    </a:lnTo>
                    <a:lnTo>
                      <a:pt x="179" y="145"/>
                    </a:lnTo>
                    <a:lnTo>
                      <a:pt x="0" y="0"/>
                    </a:lnTo>
                    <a:close/>
                  </a:path>
                </a:pathLst>
              </a:custGeom>
              <a:solidFill>
                <a:srgbClr val="E57F33"/>
              </a:solidFill>
              <a:ln w="9525">
                <a:noFill/>
                <a:round/>
                <a:headEnd/>
                <a:tailEnd/>
              </a:ln>
            </p:spPr>
            <p:txBody>
              <a:bodyPr/>
              <a:lstStyle/>
              <a:p>
                <a:endParaRPr lang="id-ID"/>
              </a:p>
            </p:txBody>
          </p:sp>
          <p:sp>
            <p:nvSpPr>
              <p:cNvPr id="25673" name="Freeform 40"/>
              <p:cNvSpPr>
                <a:spLocks/>
              </p:cNvSpPr>
              <p:nvPr/>
            </p:nvSpPr>
            <p:spPr bwMode="auto">
              <a:xfrm>
                <a:off x="1930" y="3304"/>
                <a:ext cx="454" cy="229"/>
              </a:xfrm>
              <a:custGeom>
                <a:avLst/>
                <a:gdLst>
                  <a:gd name="T0" fmla="*/ 4 w 907"/>
                  <a:gd name="T1" fmla="*/ 2 h 458"/>
                  <a:gd name="T2" fmla="*/ 0 w 907"/>
                  <a:gd name="T3" fmla="*/ 7 h 458"/>
                  <a:gd name="T4" fmla="*/ 14 w 907"/>
                  <a:gd name="T5" fmla="*/ 7 h 458"/>
                  <a:gd name="T6" fmla="*/ 13 w 907"/>
                  <a:gd name="T7" fmla="*/ 7 h 458"/>
                  <a:gd name="T8" fmla="*/ 15 w 907"/>
                  <a:gd name="T9" fmla="*/ 6 h 458"/>
                  <a:gd name="T10" fmla="*/ 6 w 907"/>
                  <a:gd name="T11" fmla="*/ 0 h 458"/>
                  <a:gd name="T12" fmla="*/ 4 w 907"/>
                  <a:gd name="T13" fmla="*/ 2 h 458"/>
                  <a:gd name="T14" fmla="*/ 4 w 907"/>
                  <a:gd name="T15" fmla="*/ 2 h 458"/>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458"/>
                  <a:gd name="T26" fmla="*/ 907 w 907"/>
                  <a:gd name="T27" fmla="*/ 458 h 4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458">
                    <a:moveTo>
                      <a:pt x="211" y="83"/>
                    </a:moveTo>
                    <a:lnTo>
                      <a:pt x="0" y="406"/>
                    </a:lnTo>
                    <a:lnTo>
                      <a:pt x="835" y="458"/>
                    </a:lnTo>
                    <a:lnTo>
                      <a:pt x="774" y="389"/>
                    </a:lnTo>
                    <a:lnTo>
                      <a:pt x="907" y="346"/>
                    </a:lnTo>
                    <a:lnTo>
                      <a:pt x="327" y="0"/>
                    </a:lnTo>
                    <a:lnTo>
                      <a:pt x="211" y="83"/>
                    </a:lnTo>
                    <a:close/>
                  </a:path>
                </a:pathLst>
              </a:custGeom>
              <a:solidFill>
                <a:srgbClr val="FFA64D"/>
              </a:solidFill>
              <a:ln w="9525">
                <a:noFill/>
                <a:round/>
                <a:headEnd/>
                <a:tailEnd/>
              </a:ln>
            </p:spPr>
            <p:txBody>
              <a:bodyPr/>
              <a:lstStyle/>
              <a:p>
                <a:endParaRPr lang="id-ID"/>
              </a:p>
            </p:txBody>
          </p:sp>
          <p:sp>
            <p:nvSpPr>
              <p:cNvPr id="25674" name="Freeform 41"/>
              <p:cNvSpPr>
                <a:spLocks/>
              </p:cNvSpPr>
              <p:nvPr/>
            </p:nvSpPr>
            <p:spPr bwMode="auto">
              <a:xfrm>
                <a:off x="1907" y="3262"/>
                <a:ext cx="435" cy="268"/>
              </a:xfrm>
              <a:custGeom>
                <a:avLst/>
                <a:gdLst>
                  <a:gd name="T0" fmla="*/ 6 w 869"/>
                  <a:gd name="T1" fmla="*/ 0 h 536"/>
                  <a:gd name="T2" fmla="*/ 4 w 869"/>
                  <a:gd name="T3" fmla="*/ 2 h 536"/>
                  <a:gd name="T4" fmla="*/ 0 w 869"/>
                  <a:gd name="T5" fmla="*/ 7 h 536"/>
                  <a:gd name="T6" fmla="*/ 14 w 869"/>
                  <a:gd name="T7" fmla="*/ 8 h 536"/>
                  <a:gd name="T8" fmla="*/ 5 w 869"/>
                  <a:gd name="T9" fmla="*/ 7 h 536"/>
                  <a:gd name="T10" fmla="*/ 3 w 869"/>
                  <a:gd name="T11" fmla="*/ 6 h 536"/>
                  <a:gd name="T12" fmla="*/ 3 w 869"/>
                  <a:gd name="T13" fmla="*/ 6 h 536"/>
                  <a:gd name="T14" fmla="*/ 4 w 869"/>
                  <a:gd name="T15" fmla="*/ 5 h 536"/>
                  <a:gd name="T16" fmla="*/ 7 w 869"/>
                  <a:gd name="T17" fmla="*/ 5 h 536"/>
                  <a:gd name="T18" fmla="*/ 9 w 869"/>
                  <a:gd name="T19" fmla="*/ 5 h 536"/>
                  <a:gd name="T20" fmla="*/ 6 w 869"/>
                  <a:gd name="T21" fmla="*/ 4 h 536"/>
                  <a:gd name="T22" fmla="*/ 4 w 869"/>
                  <a:gd name="T23" fmla="*/ 3 h 536"/>
                  <a:gd name="T24" fmla="*/ 7 w 869"/>
                  <a:gd name="T25" fmla="*/ 3 h 536"/>
                  <a:gd name="T26" fmla="*/ 6 w 869"/>
                  <a:gd name="T27" fmla="*/ 0 h 536"/>
                  <a:gd name="T28" fmla="*/ 6 w 869"/>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9"/>
                  <a:gd name="T46" fmla="*/ 0 h 536"/>
                  <a:gd name="T47" fmla="*/ 869 w 869"/>
                  <a:gd name="T48" fmla="*/ 536 h 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9" h="536">
                    <a:moveTo>
                      <a:pt x="346" y="0"/>
                    </a:moveTo>
                    <a:lnTo>
                      <a:pt x="208" y="161"/>
                    </a:lnTo>
                    <a:lnTo>
                      <a:pt x="0" y="507"/>
                    </a:lnTo>
                    <a:lnTo>
                      <a:pt x="869" y="536"/>
                    </a:lnTo>
                    <a:lnTo>
                      <a:pt x="274" y="479"/>
                    </a:lnTo>
                    <a:lnTo>
                      <a:pt x="191" y="424"/>
                    </a:lnTo>
                    <a:lnTo>
                      <a:pt x="139" y="424"/>
                    </a:lnTo>
                    <a:lnTo>
                      <a:pt x="213" y="329"/>
                    </a:lnTo>
                    <a:lnTo>
                      <a:pt x="385" y="323"/>
                    </a:lnTo>
                    <a:lnTo>
                      <a:pt x="563" y="363"/>
                    </a:lnTo>
                    <a:lnTo>
                      <a:pt x="364" y="257"/>
                    </a:lnTo>
                    <a:lnTo>
                      <a:pt x="251" y="207"/>
                    </a:lnTo>
                    <a:lnTo>
                      <a:pt x="447" y="196"/>
                    </a:lnTo>
                    <a:lnTo>
                      <a:pt x="346" y="0"/>
                    </a:lnTo>
                    <a:close/>
                  </a:path>
                </a:pathLst>
              </a:custGeom>
              <a:solidFill>
                <a:srgbClr val="E57F33"/>
              </a:solidFill>
              <a:ln w="9525">
                <a:noFill/>
                <a:round/>
                <a:headEnd/>
                <a:tailEnd/>
              </a:ln>
            </p:spPr>
            <p:txBody>
              <a:bodyPr/>
              <a:lstStyle/>
              <a:p>
                <a:endParaRPr lang="id-ID"/>
              </a:p>
            </p:txBody>
          </p:sp>
          <p:sp>
            <p:nvSpPr>
              <p:cNvPr id="25675" name="Freeform 42"/>
              <p:cNvSpPr>
                <a:spLocks/>
              </p:cNvSpPr>
              <p:nvPr/>
            </p:nvSpPr>
            <p:spPr bwMode="auto">
              <a:xfrm>
                <a:off x="2047" y="2541"/>
                <a:ext cx="933" cy="802"/>
              </a:xfrm>
              <a:custGeom>
                <a:avLst/>
                <a:gdLst>
                  <a:gd name="T0" fmla="*/ 10 w 1865"/>
                  <a:gd name="T1" fmla="*/ 2 h 1604"/>
                  <a:gd name="T2" fmla="*/ 2 w 1865"/>
                  <a:gd name="T3" fmla="*/ 3 h 1604"/>
                  <a:gd name="T4" fmla="*/ 1 w 1865"/>
                  <a:gd name="T5" fmla="*/ 6 h 1604"/>
                  <a:gd name="T6" fmla="*/ 0 w 1865"/>
                  <a:gd name="T7" fmla="*/ 11 h 1604"/>
                  <a:gd name="T8" fmla="*/ 0 w 1865"/>
                  <a:gd name="T9" fmla="*/ 15 h 1604"/>
                  <a:gd name="T10" fmla="*/ 1 w 1865"/>
                  <a:gd name="T11" fmla="*/ 21 h 1604"/>
                  <a:gd name="T12" fmla="*/ 2 w 1865"/>
                  <a:gd name="T13" fmla="*/ 22 h 1604"/>
                  <a:gd name="T14" fmla="*/ 5 w 1865"/>
                  <a:gd name="T15" fmla="*/ 21 h 1604"/>
                  <a:gd name="T16" fmla="*/ 7 w 1865"/>
                  <a:gd name="T17" fmla="*/ 22 h 1604"/>
                  <a:gd name="T18" fmla="*/ 13 w 1865"/>
                  <a:gd name="T19" fmla="*/ 25 h 1604"/>
                  <a:gd name="T20" fmla="*/ 17 w 1865"/>
                  <a:gd name="T21" fmla="*/ 21 h 1604"/>
                  <a:gd name="T22" fmla="*/ 21 w 1865"/>
                  <a:gd name="T23" fmla="*/ 19 h 1604"/>
                  <a:gd name="T24" fmla="*/ 29 w 1865"/>
                  <a:gd name="T25" fmla="*/ 18 h 1604"/>
                  <a:gd name="T26" fmla="*/ 30 w 1865"/>
                  <a:gd name="T27" fmla="*/ 11 h 1604"/>
                  <a:gd name="T28" fmla="*/ 30 w 1865"/>
                  <a:gd name="T29" fmla="*/ 7 h 1604"/>
                  <a:gd name="T30" fmla="*/ 28 w 1865"/>
                  <a:gd name="T31" fmla="*/ 5 h 1604"/>
                  <a:gd name="T32" fmla="*/ 28 w 1865"/>
                  <a:gd name="T33" fmla="*/ 3 h 1604"/>
                  <a:gd name="T34" fmla="*/ 21 w 1865"/>
                  <a:gd name="T35" fmla="*/ 1 h 1604"/>
                  <a:gd name="T36" fmla="*/ 19 w 1865"/>
                  <a:gd name="T37" fmla="*/ 0 h 1604"/>
                  <a:gd name="T38" fmla="*/ 10 w 1865"/>
                  <a:gd name="T39" fmla="*/ 2 h 1604"/>
                  <a:gd name="T40" fmla="*/ 10 w 1865"/>
                  <a:gd name="T41" fmla="*/ 2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5"/>
                  <a:gd name="T64" fmla="*/ 0 h 1604"/>
                  <a:gd name="T65" fmla="*/ 1865 w 1865"/>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5" h="1604">
                    <a:moveTo>
                      <a:pt x="635" y="67"/>
                    </a:moveTo>
                    <a:lnTo>
                      <a:pt x="78" y="223"/>
                    </a:lnTo>
                    <a:lnTo>
                      <a:pt x="23" y="350"/>
                    </a:lnTo>
                    <a:lnTo>
                      <a:pt x="0" y="690"/>
                    </a:lnTo>
                    <a:lnTo>
                      <a:pt x="0" y="992"/>
                    </a:lnTo>
                    <a:lnTo>
                      <a:pt x="11" y="1333"/>
                    </a:lnTo>
                    <a:lnTo>
                      <a:pt x="78" y="1348"/>
                    </a:lnTo>
                    <a:lnTo>
                      <a:pt x="300" y="1287"/>
                    </a:lnTo>
                    <a:lnTo>
                      <a:pt x="401" y="1405"/>
                    </a:lnTo>
                    <a:lnTo>
                      <a:pt x="812" y="1604"/>
                    </a:lnTo>
                    <a:lnTo>
                      <a:pt x="1068" y="1336"/>
                    </a:lnTo>
                    <a:lnTo>
                      <a:pt x="1314" y="1175"/>
                    </a:lnTo>
                    <a:lnTo>
                      <a:pt x="1831" y="1103"/>
                    </a:lnTo>
                    <a:lnTo>
                      <a:pt x="1865" y="696"/>
                    </a:lnTo>
                    <a:lnTo>
                      <a:pt x="1859" y="451"/>
                    </a:lnTo>
                    <a:lnTo>
                      <a:pt x="1759" y="278"/>
                    </a:lnTo>
                    <a:lnTo>
                      <a:pt x="1743" y="156"/>
                    </a:lnTo>
                    <a:lnTo>
                      <a:pt x="1342" y="55"/>
                    </a:lnTo>
                    <a:lnTo>
                      <a:pt x="1164" y="0"/>
                    </a:lnTo>
                    <a:lnTo>
                      <a:pt x="635" y="67"/>
                    </a:lnTo>
                    <a:close/>
                  </a:path>
                </a:pathLst>
              </a:custGeom>
              <a:solidFill>
                <a:srgbClr val="A33DA3"/>
              </a:solidFill>
              <a:ln w="9525">
                <a:noFill/>
                <a:round/>
                <a:headEnd/>
                <a:tailEnd/>
              </a:ln>
            </p:spPr>
            <p:txBody>
              <a:bodyPr/>
              <a:lstStyle/>
              <a:p>
                <a:endParaRPr lang="id-ID"/>
              </a:p>
            </p:txBody>
          </p:sp>
          <p:sp>
            <p:nvSpPr>
              <p:cNvPr id="25676" name="Freeform 43"/>
              <p:cNvSpPr>
                <a:spLocks/>
              </p:cNvSpPr>
              <p:nvPr/>
            </p:nvSpPr>
            <p:spPr bwMode="auto">
              <a:xfrm>
                <a:off x="2518" y="2546"/>
                <a:ext cx="470" cy="555"/>
              </a:xfrm>
              <a:custGeom>
                <a:avLst/>
                <a:gdLst>
                  <a:gd name="T0" fmla="*/ 0 w 941"/>
                  <a:gd name="T1" fmla="*/ 11 h 1110"/>
                  <a:gd name="T2" fmla="*/ 3 w 941"/>
                  <a:gd name="T3" fmla="*/ 7 h 1110"/>
                  <a:gd name="T4" fmla="*/ 4 w 941"/>
                  <a:gd name="T5" fmla="*/ 4 h 1110"/>
                  <a:gd name="T6" fmla="*/ 6 w 941"/>
                  <a:gd name="T7" fmla="*/ 2 h 1110"/>
                  <a:gd name="T8" fmla="*/ 10 w 941"/>
                  <a:gd name="T9" fmla="*/ 2 h 1110"/>
                  <a:gd name="T10" fmla="*/ 11 w 941"/>
                  <a:gd name="T11" fmla="*/ 3 h 1110"/>
                  <a:gd name="T12" fmla="*/ 11 w 941"/>
                  <a:gd name="T13" fmla="*/ 5 h 1110"/>
                  <a:gd name="T14" fmla="*/ 11 w 941"/>
                  <a:gd name="T15" fmla="*/ 9 h 1110"/>
                  <a:gd name="T16" fmla="*/ 12 w 941"/>
                  <a:gd name="T17" fmla="*/ 6 h 1110"/>
                  <a:gd name="T18" fmla="*/ 12 w 941"/>
                  <a:gd name="T19" fmla="*/ 11 h 1110"/>
                  <a:gd name="T20" fmla="*/ 13 w 941"/>
                  <a:gd name="T21" fmla="*/ 10 h 1110"/>
                  <a:gd name="T22" fmla="*/ 12 w 941"/>
                  <a:gd name="T23" fmla="*/ 15 h 1110"/>
                  <a:gd name="T24" fmla="*/ 11 w 941"/>
                  <a:gd name="T25" fmla="*/ 14 h 1110"/>
                  <a:gd name="T26" fmla="*/ 10 w 941"/>
                  <a:gd name="T27" fmla="*/ 9 h 1110"/>
                  <a:gd name="T28" fmla="*/ 10 w 941"/>
                  <a:gd name="T29" fmla="*/ 5 h 1110"/>
                  <a:gd name="T30" fmla="*/ 9 w 941"/>
                  <a:gd name="T31" fmla="*/ 9 h 1110"/>
                  <a:gd name="T32" fmla="*/ 9 w 941"/>
                  <a:gd name="T33" fmla="*/ 17 h 1110"/>
                  <a:gd name="T34" fmla="*/ 12 w 941"/>
                  <a:gd name="T35" fmla="*/ 17 h 1110"/>
                  <a:gd name="T36" fmla="*/ 14 w 941"/>
                  <a:gd name="T37" fmla="*/ 10 h 1110"/>
                  <a:gd name="T38" fmla="*/ 14 w 941"/>
                  <a:gd name="T39" fmla="*/ 5 h 1110"/>
                  <a:gd name="T40" fmla="*/ 12 w 941"/>
                  <a:gd name="T41" fmla="*/ 4 h 1110"/>
                  <a:gd name="T42" fmla="*/ 12 w 941"/>
                  <a:gd name="T43" fmla="*/ 2 h 1110"/>
                  <a:gd name="T44" fmla="*/ 7 w 941"/>
                  <a:gd name="T45" fmla="*/ 1 h 1110"/>
                  <a:gd name="T46" fmla="*/ 3 w 941"/>
                  <a:gd name="T47" fmla="*/ 0 h 1110"/>
                  <a:gd name="T48" fmla="*/ 0 w 941"/>
                  <a:gd name="T49" fmla="*/ 11 h 1110"/>
                  <a:gd name="T50" fmla="*/ 0 w 941"/>
                  <a:gd name="T51" fmla="*/ 11 h 1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1"/>
                  <a:gd name="T79" fmla="*/ 0 h 1110"/>
                  <a:gd name="T80" fmla="*/ 941 w 941"/>
                  <a:gd name="T81" fmla="*/ 1110 h 1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1" h="1110">
                    <a:moveTo>
                      <a:pt x="0" y="732"/>
                    </a:moveTo>
                    <a:lnTo>
                      <a:pt x="240" y="486"/>
                    </a:lnTo>
                    <a:lnTo>
                      <a:pt x="318" y="262"/>
                    </a:lnTo>
                    <a:lnTo>
                      <a:pt x="396" y="157"/>
                    </a:lnTo>
                    <a:lnTo>
                      <a:pt x="685" y="173"/>
                    </a:lnTo>
                    <a:lnTo>
                      <a:pt x="745" y="207"/>
                    </a:lnTo>
                    <a:lnTo>
                      <a:pt x="757" y="334"/>
                    </a:lnTo>
                    <a:lnTo>
                      <a:pt x="719" y="564"/>
                    </a:lnTo>
                    <a:lnTo>
                      <a:pt x="797" y="446"/>
                    </a:lnTo>
                    <a:lnTo>
                      <a:pt x="780" y="741"/>
                    </a:lnTo>
                    <a:lnTo>
                      <a:pt x="858" y="686"/>
                    </a:lnTo>
                    <a:lnTo>
                      <a:pt x="791" y="988"/>
                    </a:lnTo>
                    <a:lnTo>
                      <a:pt x="725" y="948"/>
                    </a:lnTo>
                    <a:lnTo>
                      <a:pt x="667" y="585"/>
                    </a:lnTo>
                    <a:lnTo>
                      <a:pt x="702" y="329"/>
                    </a:lnTo>
                    <a:lnTo>
                      <a:pt x="607" y="547"/>
                    </a:lnTo>
                    <a:lnTo>
                      <a:pt x="618" y="1060"/>
                    </a:lnTo>
                    <a:lnTo>
                      <a:pt x="829" y="1110"/>
                    </a:lnTo>
                    <a:lnTo>
                      <a:pt x="941" y="692"/>
                    </a:lnTo>
                    <a:lnTo>
                      <a:pt x="913" y="380"/>
                    </a:lnTo>
                    <a:lnTo>
                      <a:pt x="829" y="302"/>
                    </a:lnTo>
                    <a:lnTo>
                      <a:pt x="802" y="152"/>
                    </a:lnTo>
                    <a:lnTo>
                      <a:pt x="494" y="68"/>
                    </a:lnTo>
                    <a:lnTo>
                      <a:pt x="228" y="0"/>
                    </a:lnTo>
                    <a:lnTo>
                      <a:pt x="0" y="732"/>
                    </a:lnTo>
                    <a:close/>
                  </a:path>
                </a:pathLst>
              </a:custGeom>
              <a:solidFill>
                <a:srgbClr val="850585"/>
              </a:solidFill>
              <a:ln w="9525">
                <a:noFill/>
                <a:round/>
                <a:headEnd/>
                <a:tailEnd/>
              </a:ln>
            </p:spPr>
            <p:txBody>
              <a:bodyPr/>
              <a:lstStyle/>
              <a:p>
                <a:endParaRPr lang="id-ID"/>
              </a:p>
            </p:txBody>
          </p:sp>
          <p:sp>
            <p:nvSpPr>
              <p:cNvPr id="25677" name="Freeform 44"/>
              <p:cNvSpPr>
                <a:spLocks/>
              </p:cNvSpPr>
              <p:nvPr/>
            </p:nvSpPr>
            <p:spPr bwMode="auto">
              <a:xfrm>
                <a:off x="2041" y="2613"/>
                <a:ext cx="836" cy="691"/>
              </a:xfrm>
              <a:custGeom>
                <a:avLst/>
                <a:gdLst>
                  <a:gd name="T0" fmla="*/ 14 w 1671"/>
                  <a:gd name="T1" fmla="*/ 14 h 1382"/>
                  <a:gd name="T2" fmla="*/ 12 w 1671"/>
                  <a:gd name="T3" fmla="*/ 11 h 1382"/>
                  <a:gd name="T4" fmla="*/ 10 w 1671"/>
                  <a:gd name="T5" fmla="*/ 7 h 1382"/>
                  <a:gd name="T6" fmla="*/ 14 w 1671"/>
                  <a:gd name="T7" fmla="*/ 11 h 1382"/>
                  <a:gd name="T8" fmla="*/ 11 w 1671"/>
                  <a:gd name="T9" fmla="*/ 7 h 1382"/>
                  <a:gd name="T10" fmla="*/ 10 w 1671"/>
                  <a:gd name="T11" fmla="*/ 5 h 1382"/>
                  <a:gd name="T12" fmla="*/ 9 w 1671"/>
                  <a:gd name="T13" fmla="*/ 1 h 1382"/>
                  <a:gd name="T14" fmla="*/ 7 w 1671"/>
                  <a:gd name="T15" fmla="*/ 0 h 1382"/>
                  <a:gd name="T16" fmla="*/ 2 w 1671"/>
                  <a:gd name="T17" fmla="*/ 1 h 1382"/>
                  <a:gd name="T18" fmla="*/ 1 w 1671"/>
                  <a:gd name="T19" fmla="*/ 3 h 1382"/>
                  <a:gd name="T20" fmla="*/ 0 w 1671"/>
                  <a:gd name="T21" fmla="*/ 9 h 1382"/>
                  <a:gd name="T22" fmla="*/ 1 w 1671"/>
                  <a:gd name="T23" fmla="*/ 14 h 1382"/>
                  <a:gd name="T24" fmla="*/ 1 w 1671"/>
                  <a:gd name="T25" fmla="*/ 19 h 1382"/>
                  <a:gd name="T26" fmla="*/ 2 w 1671"/>
                  <a:gd name="T27" fmla="*/ 19 h 1382"/>
                  <a:gd name="T28" fmla="*/ 5 w 1671"/>
                  <a:gd name="T29" fmla="*/ 18 h 1382"/>
                  <a:gd name="T30" fmla="*/ 8 w 1671"/>
                  <a:gd name="T31" fmla="*/ 20 h 1382"/>
                  <a:gd name="T32" fmla="*/ 13 w 1671"/>
                  <a:gd name="T33" fmla="*/ 22 h 1382"/>
                  <a:gd name="T34" fmla="*/ 15 w 1671"/>
                  <a:gd name="T35" fmla="*/ 22 h 1382"/>
                  <a:gd name="T36" fmla="*/ 20 w 1671"/>
                  <a:gd name="T37" fmla="*/ 17 h 1382"/>
                  <a:gd name="T38" fmla="*/ 22 w 1671"/>
                  <a:gd name="T39" fmla="*/ 15 h 1382"/>
                  <a:gd name="T40" fmla="*/ 24 w 1671"/>
                  <a:gd name="T41" fmla="*/ 15 h 1382"/>
                  <a:gd name="T42" fmla="*/ 25 w 1671"/>
                  <a:gd name="T43" fmla="*/ 5 h 1382"/>
                  <a:gd name="T44" fmla="*/ 27 w 1671"/>
                  <a:gd name="T45" fmla="*/ 3 h 1382"/>
                  <a:gd name="T46" fmla="*/ 24 w 1671"/>
                  <a:gd name="T47" fmla="*/ 5 h 1382"/>
                  <a:gd name="T48" fmla="*/ 23 w 1671"/>
                  <a:gd name="T49" fmla="*/ 12 h 1382"/>
                  <a:gd name="T50" fmla="*/ 22 w 1671"/>
                  <a:gd name="T51" fmla="*/ 14 h 1382"/>
                  <a:gd name="T52" fmla="*/ 19 w 1671"/>
                  <a:gd name="T53" fmla="*/ 17 h 1382"/>
                  <a:gd name="T54" fmla="*/ 17 w 1671"/>
                  <a:gd name="T55" fmla="*/ 18 h 1382"/>
                  <a:gd name="T56" fmla="*/ 12 w 1671"/>
                  <a:gd name="T57" fmla="*/ 19 h 1382"/>
                  <a:gd name="T58" fmla="*/ 12 w 1671"/>
                  <a:gd name="T59" fmla="*/ 20 h 1382"/>
                  <a:gd name="T60" fmla="*/ 9 w 1671"/>
                  <a:gd name="T61" fmla="*/ 19 h 1382"/>
                  <a:gd name="T62" fmla="*/ 7 w 1671"/>
                  <a:gd name="T63" fmla="*/ 18 h 1382"/>
                  <a:gd name="T64" fmla="*/ 6 w 1671"/>
                  <a:gd name="T65" fmla="*/ 15 h 1382"/>
                  <a:gd name="T66" fmla="*/ 6 w 1671"/>
                  <a:gd name="T67" fmla="*/ 11 h 1382"/>
                  <a:gd name="T68" fmla="*/ 4 w 1671"/>
                  <a:gd name="T69" fmla="*/ 6 h 1382"/>
                  <a:gd name="T70" fmla="*/ 4 w 1671"/>
                  <a:gd name="T71" fmla="*/ 11 h 1382"/>
                  <a:gd name="T72" fmla="*/ 4 w 1671"/>
                  <a:gd name="T73" fmla="*/ 17 h 1382"/>
                  <a:gd name="T74" fmla="*/ 3 w 1671"/>
                  <a:gd name="T75" fmla="*/ 18 h 1382"/>
                  <a:gd name="T76" fmla="*/ 2 w 1671"/>
                  <a:gd name="T77" fmla="*/ 12 h 1382"/>
                  <a:gd name="T78" fmla="*/ 2 w 1671"/>
                  <a:gd name="T79" fmla="*/ 10 h 1382"/>
                  <a:gd name="T80" fmla="*/ 2 w 1671"/>
                  <a:gd name="T81" fmla="*/ 5 h 1382"/>
                  <a:gd name="T82" fmla="*/ 4 w 1671"/>
                  <a:gd name="T83" fmla="*/ 6 h 1382"/>
                  <a:gd name="T84" fmla="*/ 4 w 1671"/>
                  <a:gd name="T85" fmla="*/ 3 h 1382"/>
                  <a:gd name="T86" fmla="*/ 7 w 1671"/>
                  <a:gd name="T87" fmla="*/ 1 h 1382"/>
                  <a:gd name="T88" fmla="*/ 9 w 1671"/>
                  <a:gd name="T89" fmla="*/ 5 h 1382"/>
                  <a:gd name="T90" fmla="*/ 7 w 1671"/>
                  <a:gd name="T91" fmla="*/ 3 h 1382"/>
                  <a:gd name="T92" fmla="*/ 9 w 1671"/>
                  <a:gd name="T93" fmla="*/ 10 h 1382"/>
                  <a:gd name="T94" fmla="*/ 10 w 1671"/>
                  <a:gd name="T95" fmla="*/ 12 h 1382"/>
                  <a:gd name="T96" fmla="*/ 14 w 1671"/>
                  <a:gd name="T97" fmla="*/ 17 h 1382"/>
                  <a:gd name="T98" fmla="*/ 14 w 1671"/>
                  <a:gd name="T99" fmla="*/ 14 h 1382"/>
                  <a:gd name="T100" fmla="*/ 14 w 1671"/>
                  <a:gd name="T101" fmla="*/ 14 h 1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1"/>
                  <a:gd name="T154" fmla="*/ 0 h 1382"/>
                  <a:gd name="T155" fmla="*/ 1671 w 1671"/>
                  <a:gd name="T156" fmla="*/ 1382 h 1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1" h="1382">
                    <a:moveTo>
                      <a:pt x="834" y="946"/>
                    </a:moveTo>
                    <a:lnTo>
                      <a:pt x="718" y="701"/>
                    </a:lnTo>
                    <a:lnTo>
                      <a:pt x="589" y="507"/>
                    </a:lnTo>
                    <a:lnTo>
                      <a:pt x="863" y="652"/>
                    </a:lnTo>
                    <a:lnTo>
                      <a:pt x="657" y="501"/>
                    </a:lnTo>
                    <a:lnTo>
                      <a:pt x="589" y="351"/>
                    </a:lnTo>
                    <a:lnTo>
                      <a:pt x="534" y="11"/>
                    </a:lnTo>
                    <a:lnTo>
                      <a:pt x="444" y="0"/>
                    </a:lnTo>
                    <a:lnTo>
                      <a:pt x="100" y="83"/>
                    </a:lnTo>
                    <a:lnTo>
                      <a:pt x="11" y="251"/>
                    </a:lnTo>
                    <a:lnTo>
                      <a:pt x="0" y="562"/>
                    </a:lnTo>
                    <a:lnTo>
                      <a:pt x="28" y="937"/>
                    </a:lnTo>
                    <a:lnTo>
                      <a:pt x="28" y="1176"/>
                    </a:lnTo>
                    <a:lnTo>
                      <a:pt x="89" y="1209"/>
                    </a:lnTo>
                    <a:lnTo>
                      <a:pt x="289" y="1131"/>
                    </a:lnTo>
                    <a:lnTo>
                      <a:pt x="462" y="1266"/>
                    </a:lnTo>
                    <a:lnTo>
                      <a:pt x="773" y="1370"/>
                    </a:lnTo>
                    <a:lnTo>
                      <a:pt x="924" y="1382"/>
                    </a:lnTo>
                    <a:lnTo>
                      <a:pt x="1270" y="1081"/>
                    </a:lnTo>
                    <a:lnTo>
                      <a:pt x="1397" y="1015"/>
                    </a:lnTo>
                    <a:lnTo>
                      <a:pt x="1503" y="975"/>
                    </a:lnTo>
                    <a:lnTo>
                      <a:pt x="1576" y="361"/>
                    </a:lnTo>
                    <a:lnTo>
                      <a:pt x="1671" y="173"/>
                    </a:lnTo>
                    <a:lnTo>
                      <a:pt x="1521" y="367"/>
                    </a:lnTo>
                    <a:lnTo>
                      <a:pt x="1469" y="769"/>
                    </a:lnTo>
                    <a:lnTo>
                      <a:pt x="1365" y="946"/>
                    </a:lnTo>
                    <a:lnTo>
                      <a:pt x="1169" y="1041"/>
                    </a:lnTo>
                    <a:lnTo>
                      <a:pt x="1074" y="1110"/>
                    </a:lnTo>
                    <a:lnTo>
                      <a:pt x="735" y="1153"/>
                    </a:lnTo>
                    <a:lnTo>
                      <a:pt x="735" y="1254"/>
                    </a:lnTo>
                    <a:lnTo>
                      <a:pt x="562" y="1188"/>
                    </a:lnTo>
                    <a:lnTo>
                      <a:pt x="406" y="1136"/>
                    </a:lnTo>
                    <a:lnTo>
                      <a:pt x="328" y="1020"/>
                    </a:lnTo>
                    <a:lnTo>
                      <a:pt x="328" y="764"/>
                    </a:lnTo>
                    <a:lnTo>
                      <a:pt x="228" y="439"/>
                    </a:lnTo>
                    <a:lnTo>
                      <a:pt x="205" y="764"/>
                    </a:lnTo>
                    <a:lnTo>
                      <a:pt x="193" y="1041"/>
                    </a:lnTo>
                    <a:lnTo>
                      <a:pt x="161" y="1114"/>
                    </a:lnTo>
                    <a:lnTo>
                      <a:pt x="116" y="830"/>
                    </a:lnTo>
                    <a:lnTo>
                      <a:pt x="89" y="602"/>
                    </a:lnTo>
                    <a:lnTo>
                      <a:pt x="110" y="334"/>
                    </a:lnTo>
                    <a:lnTo>
                      <a:pt x="193" y="444"/>
                    </a:lnTo>
                    <a:lnTo>
                      <a:pt x="205" y="184"/>
                    </a:lnTo>
                    <a:lnTo>
                      <a:pt x="418" y="66"/>
                    </a:lnTo>
                    <a:lnTo>
                      <a:pt x="528" y="346"/>
                    </a:lnTo>
                    <a:lnTo>
                      <a:pt x="424" y="211"/>
                    </a:lnTo>
                    <a:lnTo>
                      <a:pt x="540" y="629"/>
                    </a:lnTo>
                    <a:lnTo>
                      <a:pt x="640" y="819"/>
                    </a:lnTo>
                    <a:lnTo>
                      <a:pt x="834" y="1047"/>
                    </a:lnTo>
                    <a:lnTo>
                      <a:pt x="834" y="946"/>
                    </a:lnTo>
                    <a:close/>
                  </a:path>
                </a:pathLst>
              </a:custGeom>
              <a:solidFill>
                <a:srgbClr val="850585"/>
              </a:solidFill>
              <a:ln w="9525">
                <a:noFill/>
                <a:round/>
                <a:headEnd/>
                <a:tailEnd/>
              </a:ln>
            </p:spPr>
            <p:txBody>
              <a:bodyPr/>
              <a:lstStyle/>
              <a:p>
                <a:endParaRPr lang="id-ID"/>
              </a:p>
            </p:txBody>
          </p:sp>
          <p:sp>
            <p:nvSpPr>
              <p:cNvPr id="25678" name="Freeform 45"/>
              <p:cNvSpPr>
                <a:spLocks/>
              </p:cNvSpPr>
              <p:nvPr/>
            </p:nvSpPr>
            <p:spPr bwMode="auto">
              <a:xfrm>
                <a:off x="2900" y="3238"/>
                <a:ext cx="225" cy="276"/>
              </a:xfrm>
              <a:custGeom>
                <a:avLst/>
                <a:gdLst>
                  <a:gd name="T0" fmla="*/ 0 w 451"/>
                  <a:gd name="T1" fmla="*/ 0 h 553"/>
                  <a:gd name="T2" fmla="*/ 0 w 451"/>
                  <a:gd name="T3" fmla="*/ 3 h 553"/>
                  <a:gd name="T4" fmla="*/ 5 w 451"/>
                  <a:gd name="T5" fmla="*/ 8 h 553"/>
                  <a:gd name="T6" fmla="*/ 6 w 451"/>
                  <a:gd name="T7" fmla="*/ 7 h 553"/>
                  <a:gd name="T8" fmla="*/ 7 w 451"/>
                  <a:gd name="T9" fmla="*/ 4 h 553"/>
                  <a:gd name="T10" fmla="*/ 6 w 451"/>
                  <a:gd name="T11" fmla="*/ 1 h 553"/>
                  <a:gd name="T12" fmla="*/ 3 w 451"/>
                  <a:gd name="T13" fmla="*/ 0 h 553"/>
                  <a:gd name="T14" fmla="*/ 1 w 451"/>
                  <a:gd name="T15" fmla="*/ 0 h 553"/>
                  <a:gd name="T16" fmla="*/ 0 w 451"/>
                  <a:gd name="T17" fmla="*/ 0 h 553"/>
                  <a:gd name="T18" fmla="*/ 0 w 451"/>
                  <a:gd name="T19" fmla="*/ 0 h 5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1"/>
                  <a:gd name="T31" fmla="*/ 0 h 553"/>
                  <a:gd name="T32" fmla="*/ 451 w 451"/>
                  <a:gd name="T33" fmla="*/ 553 h 5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1" h="553">
                    <a:moveTo>
                      <a:pt x="12" y="45"/>
                    </a:moveTo>
                    <a:lnTo>
                      <a:pt x="0" y="250"/>
                    </a:lnTo>
                    <a:lnTo>
                      <a:pt x="356" y="553"/>
                    </a:lnTo>
                    <a:lnTo>
                      <a:pt x="423" y="471"/>
                    </a:lnTo>
                    <a:lnTo>
                      <a:pt x="451" y="285"/>
                    </a:lnTo>
                    <a:lnTo>
                      <a:pt x="390" y="127"/>
                    </a:lnTo>
                    <a:lnTo>
                      <a:pt x="236" y="26"/>
                    </a:lnTo>
                    <a:lnTo>
                      <a:pt x="109" y="0"/>
                    </a:lnTo>
                    <a:lnTo>
                      <a:pt x="12" y="45"/>
                    </a:lnTo>
                    <a:close/>
                  </a:path>
                </a:pathLst>
              </a:custGeom>
              <a:solidFill>
                <a:srgbClr val="F59E92"/>
              </a:solidFill>
              <a:ln w="9525">
                <a:noFill/>
                <a:round/>
                <a:headEnd/>
                <a:tailEnd/>
              </a:ln>
            </p:spPr>
            <p:txBody>
              <a:bodyPr/>
              <a:lstStyle/>
              <a:p>
                <a:endParaRPr lang="id-ID"/>
              </a:p>
            </p:txBody>
          </p:sp>
          <p:sp>
            <p:nvSpPr>
              <p:cNvPr id="25679" name="Freeform 46"/>
              <p:cNvSpPr>
                <a:spLocks/>
              </p:cNvSpPr>
              <p:nvPr/>
            </p:nvSpPr>
            <p:spPr bwMode="auto">
              <a:xfrm>
                <a:off x="3045" y="3271"/>
                <a:ext cx="88" cy="246"/>
              </a:xfrm>
              <a:custGeom>
                <a:avLst/>
                <a:gdLst>
                  <a:gd name="T0" fmla="*/ 0 w 175"/>
                  <a:gd name="T1" fmla="*/ 0 h 492"/>
                  <a:gd name="T2" fmla="*/ 2 w 175"/>
                  <a:gd name="T3" fmla="*/ 3 h 492"/>
                  <a:gd name="T4" fmla="*/ 2 w 175"/>
                  <a:gd name="T5" fmla="*/ 4 h 492"/>
                  <a:gd name="T6" fmla="*/ 2 w 175"/>
                  <a:gd name="T7" fmla="*/ 5 h 492"/>
                  <a:gd name="T8" fmla="*/ 2 w 175"/>
                  <a:gd name="T9" fmla="*/ 6 h 492"/>
                  <a:gd name="T10" fmla="*/ 1 w 175"/>
                  <a:gd name="T11" fmla="*/ 8 h 492"/>
                  <a:gd name="T12" fmla="*/ 1 w 175"/>
                  <a:gd name="T13" fmla="*/ 8 h 492"/>
                  <a:gd name="T14" fmla="*/ 3 w 175"/>
                  <a:gd name="T15" fmla="*/ 7 h 492"/>
                  <a:gd name="T16" fmla="*/ 3 w 175"/>
                  <a:gd name="T17" fmla="*/ 5 h 492"/>
                  <a:gd name="T18" fmla="*/ 3 w 175"/>
                  <a:gd name="T19" fmla="*/ 4 h 492"/>
                  <a:gd name="T20" fmla="*/ 2 w 175"/>
                  <a:gd name="T21" fmla="*/ 1 h 492"/>
                  <a:gd name="T22" fmla="*/ 0 w 175"/>
                  <a:gd name="T23" fmla="*/ 0 h 492"/>
                  <a:gd name="T24" fmla="*/ 0 w 175"/>
                  <a:gd name="T25" fmla="*/ 0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492"/>
                  <a:gd name="T41" fmla="*/ 175 w 175"/>
                  <a:gd name="T42" fmla="*/ 492 h 4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492">
                    <a:moveTo>
                      <a:pt x="0" y="0"/>
                    </a:moveTo>
                    <a:lnTo>
                      <a:pt x="95" y="139"/>
                    </a:lnTo>
                    <a:lnTo>
                      <a:pt x="99" y="221"/>
                    </a:lnTo>
                    <a:lnTo>
                      <a:pt x="103" y="308"/>
                    </a:lnTo>
                    <a:lnTo>
                      <a:pt x="84" y="384"/>
                    </a:lnTo>
                    <a:lnTo>
                      <a:pt x="38" y="470"/>
                    </a:lnTo>
                    <a:lnTo>
                      <a:pt x="57" y="492"/>
                    </a:lnTo>
                    <a:lnTo>
                      <a:pt x="130" y="414"/>
                    </a:lnTo>
                    <a:lnTo>
                      <a:pt x="139" y="285"/>
                    </a:lnTo>
                    <a:lnTo>
                      <a:pt x="175" y="215"/>
                    </a:lnTo>
                    <a:lnTo>
                      <a:pt x="88" y="51"/>
                    </a:lnTo>
                    <a:lnTo>
                      <a:pt x="0" y="0"/>
                    </a:lnTo>
                    <a:close/>
                  </a:path>
                </a:pathLst>
              </a:custGeom>
              <a:solidFill>
                <a:srgbClr val="E08477"/>
              </a:solidFill>
              <a:ln w="9525">
                <a:noFill/>
                <a:round/>
                <a:headEnd/>
                <a:tailEnd/>
              </a:ln>
            </p:spPr>
            <p:txBody>
              <a:bodyPr/>
              <a:lstStyle/>
              <a:p>
                <a:endParaRPr lang="id-ID"/>
              </a:p>
            </p:txBody>
          </p:sp>
          <p:sp>
            <p:nvSpPr>
              <p:cNvPr id="25680" name="Freeform 47"/>
              <p:cNvSpPr>
                <a:spLocks/>
              </p:cNvSpPr>
              <p:nvPr/>
            </p:nvSpPr>
            <p:spPr bwMode="auto">
              <a:xfrm>
                <a:off x="2879" y="3245"/>
                <a:ext cx="131" cy="226"/>
              </a:xfrm>
              <a:custGeom>
                <a:avLst/>
                <a:gdLst>
                  <a:gd name="T0" fmla="*/ 1 w 262"/>
                  <a:gd name="T1" fmla="*/ 1 h 450"/>
                  <a:gd name="T2" fmla="*/ 1 w 262"/>
                  <a:gd name="T3" fmla="*/ 2 h 450"/>
                  <a:gd name="T4" fmla="*/ 2 w 262"/>
                  <a:gd name="T5" fmla="*/ 3 h 450"/>
                  <a:gd name="T6" fmla="*/ 3 w 262"/>
                  <a:gd name="T7" fmla="*/ 5 h 450"/>
                  <a:gd name="T8" fmla="*/ 3 w 262"/>
                  <a:gd name="T9" fmla="*/ 6 h 450"/>
                  <a:gd name="T10" fmla="*/ 4 w 262"/>
                  <a:gd name="T11" fmla="*/ 8 h 450"/>
                  <a:gd name="T12" fmla="*/ 0 w 262"/>
                  <a:gd name="T13" fmla="*/ 4 h 450"/>
                  <a:gd name="T14" fmla="*/ 1 w 262"/>
                  <a:gd name="T15" fmla="*/ 1 h 450"/>
                  <a:gd name="T16" fmla="*/ 2 w 262"/>
                  <a:gd name="T17" fmla="*/ 0 h 450"/>
                  <a:gd name="T18" fmla="*/ 1 w 262"/>
                  <a:gd name="T19" fmla="*/ 1 h 450"/>
                  <a:gd name="T20" fmla="*/ 1 w 262"/>
                  <a:gd name="T21" fmla="*/ 1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450"/>
                  <a:gd name="T35" fmla="*/ 262 w 262"/>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450">
                    <a:moveTo>
                      <a:pt x="114" y="32"/>
                    </a:moveTo>
                    <a:lnTo>
                      <a:pt x="119" y="106"/>
                    </a:lnTo>
                    <a:lnTo>
                      <a:pt x="180" y="173"/>
                    </a:lnTo>
                    <a:lnTo>
                      <a:pt x="235" y="262"/>
                    </a:lnTo>
                    <a:lnTo>
                      <a:pt x="235" y="342"/>
                    </a:lnTo>
                    <a:lnTo>
                      <a:pt x="262" y="450"/>
                    </a:lnTo>
                    <a:lnTo>
                      <a:pt x="0" y="195"/>
                    </a:lnTo>
                    <a:lnTo>
                      <a:pt x="38" y="40"/>
                    </a:lnTo>
                    <a:lnTo>
                      <a:pt x="144" y="0"/>
                    </a:lnTo>
                    <a:lnTo>
                      <a:pt x="114" y="32"/>
                    </a:lnTo>
                    <a:close/>
                  </a:path>
                </a:pathLst>
              </a:custGeom>
              <a:solidFill>
                <a:srgbClr val="E08477"/>
              </a:solidFill>
              <a:ln w="9525">
                <a:noFill/>
                <a:round/>
                <a:headEnd/>
                <a:tailEnd/>
              </a:ln>
            </p:spPr>
            <p:txBody>
              <a:bodyPr/>
              <a:lstStyle/>
              <a:p>
                <a:endParaRPr lang="id-ID"/>
              </a:p>
            </p:txBody>
          </p:sp>
          <p:sp>
            <p:nvSpPr>
              <p:cNvPr id="25681" name="Freeform 48"/>
              <p:cNvSpPr>
                <a:spLocks/>
              </p:cNvSpPr>
              <p:nvPr/>
            </p:nvSpPr>
            <p:spPr bwMode="auto">
              <a:xfrm>
                <a:off x="2871" y="3258"/>
                <a:ext cx="111" cy="178"/>
              </a:xfrm>
              <a:custGeom>
                <a:avLst/>
                <a:gdLst>
                  <a:gd name="T0" fmla="*/ 0 w 223"/>
                  <a:gd name="T1" fmla="*/ 0 h 358"/>
                  <a:gd name="T2" fmla="*/ 0 w 223"/>
                  <a:gd name="T3" fmla="*/ 2 h 358"/>
                  <a:gd name="T4" fmla="*/ 1 w 223"/>
                  <a:gd name="T5" fmla="*/ 4 h 358"/>
                  <a:gd name="T6" fmla="*/ 3 w 223"/>
                  <a:gd name="T7" fmla="*/ 5 h 358"/>
                  <a:gd name="T8" fmla="*/ 3 w 223"/>
                  <a:gd name="T9" fmla="*/ 4 h 358"/>
                  <a:gd name="T10" fmla="*/ 3 w 223"/>
                  <a:gd name="T11" fmla="*/ 3 h 358"/>
                  <a:gd name="T12" fmla="*/ 2 w 223"/>
                  <a:gd name="T13" fmla="*/ 2 h 358"/>
                  <a:gd name="T14" fmla="*/ 2 w 223"/>
                  <a:gd name="T15" fmla="*/ 3 h 358"/>
                  <a:gd name="T16" fmla="*/ 1 w 223"/>
                  <a:gd name="T17" fmla="*/ 3 h 358"/>
                  <a:gd name="T18" fmla="*/ 1 w 223"/>
                  <a:gd name="T19" fmla="*/ 1 h 358"/>
                  <a:gd name="T20" fmla="*/ 1 w 223"/>
                  <a:gd name="T21" fmla="*/ 0 h 358"/>
                  <a:gd name="T22" fmla="*/ 0 w 223"/>
                  <a:gd name="T23" fmla="*/ 0 h 358"/>
                  <a:gd name="T24" fmla="*/ 0 w 223"/>
                  <a:gd name="T25" fmla="*/ 0 h 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358"/>
                  <a:gd name="T41" fmla="*/ 223 w 223"/>
                  <a:gd name="T42" fmla="*/ 358 h 3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358">
                    <a:moveTo>
                      <a:pt x="48" y="63"/>
                    </a:moveTo>
                    <a:lnTo>
                      <a:pt x="0" y="175"/>
                    </a:lnTo>
                    <a:lnTo>
                      <a:pt x="105" y="282"/>
                    </a:lnTo>
                    <a:lnTo>
                      <a:pt x="223" y="358"/>
                    </a:lnTo>
                    <a:lnTo>
                      <a:pt x="223" y="293"/>
                    </a:lnTo>
                    <a:lnTo>
                      <a:pt x="206" y="221"/>
                    </a:lnTo>
                    <a:lnTo>
                      <a:pt x="156" y="179"/>
                    </a:lnTo>
                    <a:lnTo>
                      <a:pt x="156" y="255"/>
                    </a:lnTo>
                    <a:lnTo>
                      <a:pt x="90" y="194"/>
                    </a:lnTo>
                    <a:lnTo>
                      <a:pt x="67" y="113"/>
                    </a:lnTo>
                    <a:lnTo>
                      <a:pt x="94" y="0"/>
                    </a:lnTo>
                    <a:lnTo>
                      <a:pt x="48" y="63"/>
                    </a:lnTo>
                    <a:close/>
                  </a:path>
                </a:pathLst>
              </a:custGeom>
              <a:solidFill>
                <a:srgbClr val="C7695C"/>
              </a:solidFill>
              <a:ln w="9525">
                <a:noFill/>
                <a:round/>
                <a:headEnd/>
                <a:tailEnd/>
              </a:ln>
            </p:spPr>
            <p:txBody>
              <a:bodyPr/>
              <a:lstStyle/>
              <a:p>
                <a:endParaRPr lang="id-ID"/>
              </a:p>
            </p:txBody>
          </p:sp>
          <p:sp>
            <p:nvSpPr>
              <p:cNvPr id="25682" name="Freeform 49"/>
              <p:cNvSpPr>
                <a:spLocks/>
              </p:cNvSpPr>
              <p:nvPr/>
            </p:nvSpPr>
            <p:spPr bwMode="auto">
              <a:xfrm>
                <a:off x="3449" y="3277"/>
                <a:ext cx="667" cy="464"/>
              </a:xfrm>
              <a:custGeom>
                <a:avLst/>
                <a:gdLst>
                  <a:gd name="T0" fmla="*/ 0 w 1333"/>
                  <a:gd name="T1" fmla="*/ 10 h 928"/>
                  <a:gd name="T2" fmla="*/ 2 w 1333"/>
                  <a:gd name="T3" fmla="*/ 12 h 928"/>
                  <a:gd name="T4" fmla="*/ 2 w 1333"/>
                  <a:gd name="T5" fmla="*/ 12 h 928"/>
                  <a:gd name="T6" fmla="*/ 3 w 1333"/>
                  <a:gd name="T7" fmla="*/ 13 h 928"/>
                  <a:gd name="T8" fmla="*/ 2 w 1333"/>
                  <a:gd name="T9" fmla="*/ 15 h 928"/>
                  <a:gd name="T10" fmla="*/ 2 w 1333"/>
                  <a:gd name="T11" fmla="*/ 15 h 928"/>
                  <a:gd name="T12" fmla="*/ 6 w 1333"/>
                  <a:gd name="T13" fmla="*/ 14 h 928"/>
                  <a:gd name="T14" fmla="*/ 17 w 1333"/>
                  <a:gd name="T15" fmla="*/ 7 h 928"/>
                  <a:gd name="T16" fmla="*/ 21 w 1333"/>
                  <a:gd name="T17" fmla="*/ 4 h 928"/>
                  <a:gd name="T18" fmla="*/ 21 w 1333"/>
                  <a:gd name="T19" fmla="*/ 3 h 928"/>
                  <a:gd name="T20" fmla="*/ 19 w 1333"/>
                  <a:gd name="T21" fmla="*/ 1 h 928"/>
                  <a:gd name="T22" fmla="*/ 16 w 1333"/>
                  <a:gd name="T23" fmla="*/ 1 h 928"/>
                  <a:gd name="T24" fmla="*/ 14 w 1333"/>
                  <a:gd name="T25" fmla="*/ 0 h 928"/>
                  <a:gd name="T26" fmla="*/ 0 w 1333"/>
                  <a:gd name="T27" fmla="*/ 10 h 928"/>
                  <a:gd name="T28" fmla="*/ 0 w 1333"/>
                  <a:gd name="T29" fmla="*/ 10 h 9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3"/>
                  <a:gd name="T46" fmla="*/ 0 h 928"/>
                  <a:gd name="T47" fmla="*/ 1333 w 1333"/>
                  <a:gd name="T48" fmla="*/ 928 h 9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3" h="928">
                    <a:moveTo>
                      <a:pt x="0" y="618"/>
                    </a:moveTo>
                    <a:lnTo>
                      <a:pt x="80" y="730"/>
                    </a:lnTo>
                    <a:lnTo>
                      <a:pt x="115" y="755"/>
                    </a:lnTo>
                    <a:lnTo>
                      <a:pt x="132" y="818"/>
                    </a:lnTo>
                    <a:lnTo>
                      <a:pt x="107" y="898"/>
                    </a:lnTo>
                    <a:lnTo>
                      <a:pt x="99" y="928"/>
                    </a:lnTo>
                    <a:lnTo>
                      <a:pt x="346" y="835"/>
                    </a:lnTo>
                    <a:lnTo>
                      <a:pt x="1050" y="441"/>
                    </a:lnTo>
                    <a:lnTo>
                      <a:pt x="1329" y="221"/>
                    </a:lnTo>
                    <a:lnTo>
                      <a:pt x="1333" y="179"/>
                    </a:lnTo>
                    <a:lnTo>
                      <a:pt x="1196" y="33"/>
                    </a:lnTo>
                    <a:lnTo>
                      <a:pt x="997" y="29"/>
                    </a:lnTo>
                    <a:lnTo>
                      <a:pt x="883" y="0"/>
                    </a:lnTo>
                    <a:lnTo>
                      <a:pt x="0" y="618"/>
                    </a:lnTo>
                    <a:close/>
                  </a:path>
                </a:pathLst>
              </a:custGeom>
              <a:solidFill>
                <a:srgbClr val="FFB5A8"/>
              </a:solidFill>
              <a:ln w="9525">
                <a:noFill/>
                <a:round/>
                <a:headEnd/>
                <a:tailEnd/>
              </a:ln>
            </p:spPr>
            <p:txBody>
              <a:bodyPr/>
              <a:lstStyle/>
              <a:p>
                <a:endParaRPr lang="id-ID"/>
              </a:p>
            </p:txBody>
          </p:sp>
          <p:sp>
            <p:nvSpPr>
              <p:cNvPr id="25683" name="Freeform 50"/>
              <p:cNvSpPr>
                <a:spLocks/>
              </p:cNvSpPr>
              <p:nvPr/>
            </p:nvSpPr>
            <p:spPr bwMode="auto">
              <a:xfrm>
                <a:off x="3591" y="3381"/>
                <a:ext cx="503" cy="320"/>
              </a:xfrm>
              <a:custGeom>
                <a:avLst/>
                <a:gdLst>
                  <a:gd name="T0" fmla="*/ 0 w 1006"/>
                  <a:gd name="T1" fmla="*/ 11 h 638"/>
                  <a:gd name="T2" fmla="*/ 3 w 1006"/>
                  <a:gd name="T3" fmla="*/ 9 h 638"/>
                  <a:gd name="T4" fmla="*/ 5 w 1006"/>
                  <a:gd name="T5" fmla="*/ 7 h 638"/>
                  <a:gd name="T6" fmla="*/ 9 w 1006"/>
                  <a:gd name="T7" fmla="*/ 6 h 638"/>
                  <a:gd name="T8" fmla="*/ 11 w 1006"/>
                  <a:gd name="T9" fmla="*/ 4 h 638"/>
                  <a:gd name="T10" fmla="*/ 14 w 1006"/>
                  <a:gd name="T11" fmla="*/ 2 h 638"/>
                  <a:gd name="T12" fmla="*/ 16 w 1006"/>
                  <a:gd name="T13" fmla="*/ 0 h 638"/>
                  <a:gd name="T14" fmla="*/ 10 w 1006"/>
                  <a:gd name="T15" fmla="*/ 6 h 638"/>
                  <a:gd name="T16" fmla="*/ 5 w 1006"/>
                  <a:gd name="T17" fmla="*/ 9 h 638"/>
                  <a:gd name="T18" fmla="*/ 0 w 1006"/>
                  <a:gd name="T19" fmla="*/ 11 h 638"/>
                  <a:gd name="T20" fmla="*/ 0 w 1006"/>
                  <a:gd name="T21" fmla="*/ 11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638"/>
                  <a:gd name="T35" fmla="*/ 1006 w 1006"/>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638">
                    <a:moveTo>
                      <a:pt x="0" y="638"/>
                    </a:moveTo>
                    <a:lnTo>
                      <a:pt x="177" y="518"/>
                    </a:lnTo>
                    <a:lnTo>
                      <a:pt x="313" y="425"/>
                    </a:lnTo>
                    <a:lnTo>
                      <a:pt x="513" y="321"/>
                    </a:lnTo>
                    <a:lnTo>
                      <a:pt x="656" y="231"/>
                    </a:lnTo>
                    <a:lnTo>
                      <a:pt x="848" y="110"/>
                    </a:lnTo>
                    <a:lnTo>
                      <a:pt x="1006" y="0"/>
                    </a:lnTo>
                    <a:lnTo>
                      <a:pt x="608" y="361"/>
                    </a:lnTo>
                    <a:lnTo>
                      <a:pt x="310" y="528"/>
                    </a:lnTo>
                    <a:lnTo>
                      <a:pt x="0" y="638"/>
                    </a:lnTo>
                    <a:close/>
                  </a:path>
                </a:pathLst>
              </a:custGeom>
              <a:solidFill>
                <a:srgbClr val="F59E92"/>
              </a:solidFill>
              <a:ln w="9525">
                <a:noFill/>
                <a:round/>
                <a:headEnd/>
                <a:tailEnd/>
              </a:ln>
            </p:spPr>
            <p:txBody>
              <a:bodyPr/>
              <a:lstStyle/>
              <a:p>
                <a:endParaRPr lang="id-ID"/>
              </a:p>
            </p:txBody>
          </p:sp>
          <p:sp>
            <p:nvSpPr>
              <p:cNvPr id="25684" name="Freeform 51"/>
              <p:cNvSpPr>
                <a:spLocks/>
              </p:cNvSpPr>
              <p:nvPr/>
            </p:nvSpPr>
            <p:spPr bwMode="auto">
              <a:xfrm>
                <a:off x="3954" y="3285"/>
                <a:ext cx="178" cy="219"/>
              </a:xfrm>
              <a:custGeom>
                <a:avLst/>
                <a:gdLst>
                  <a:gd name="T0" fmla="*/ 1 w 356"/>
                  <a:gd name="T1" fmla="*/ 1 h 437"/>
                  <a:gd name="T2" fmla="*/ 1 w 356"/>
                  <a:gd name="T3" fmla="*/ 1 h 437"/>
                  <a:gd name="T4" fmla="*/ 3 w 356"/>
                  <a:gd name="T5" fmla="*/ 2 h 437"/>
                  <a:gd name="T6" fmla="*/ 3 w 356"/>
                  <a:gd name="T7" fmla="*/ 2 h 437"/>
                  <a:gd name="T8" fmla="*/ 3 w 356"/>
                  <a:gd name="T9" fmla="*/ 3 h 437"/>
                  <a:gd name="T10" fmla="*/ 3 w 356"/>
                  <a:gd name="T11" fmla="*/ 4 h 437"/>
                  <a:gd name="T12" fmla="*/ 0 w 356"/>
                  <a:gd name="T13" fmla="*/ 7 h 437"/>
                  <a:gd name="T14" fmla="*/ 6 w 356"/>
                  <a:gd name="T15" fmla="*/ 3 h 437"/>
                  <a:gd name="T16" fmla="*/ 5 w 356"/>
                  <a:gd name="T17" fmla="*/ 2 h 437"/>
                  <a:gd name="T18" fmla="*/ 3 w 356"/>
                  <a:gd name="T19" fmla="*/ 1 h 437"/>
                  <a:gd name="T20" fmla="*/ 1 w 356"/>
                  <a:gd name="T21" fmla="*/ 0 h 437"/>
                  <a:gd name="T22" fmla="*/ 1 w 356"/>
                  <a:gd name="T23" fmla="*/ 1 h 437"/>
                  <a:gd name="T24" fmla="*/ 1 w 356"/>
                  <a:gd name="T25" fmla="*/ 1 h 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6"/>
                  <a:gd name="T40" fmla="*/ 0 h 437"/>
                  <a:gd name="T41" fmla="*/ 356 w 356"/>
                  <a:gd name="T42" fmla="*/ 437 h 4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6" h="437">
                    <a:moveTo>
                      <a:pt x="46" y="19"/>
                    </a:moveTo>
                    <a:lnTo>
                      <a:pt x="112" y="32"/>
                    </a:lnTo>
                    <a:lnTo>
                      <a:pt x="160" y="72"/>
                    </a:lnTo>
                    <a:lnTo>
                      <a:pt x="198" y="114"/>
                    </a:lnTo>
                    <a:lnTo>
                      <a:pt x="255" y="161"/>
                    </a:lnTo>
                    <a:lnTo>
                      <a:pt x="249" y="203"/>
                    </a:lnTo>
                    <a:lnTo>
                      <a:pt x="0" y="437"/>
                    </a:lnTo>
                    <a:lnTo>
                      <a:pt x="356" y="178"/>
                    </a:lnTo>
                    <a:lnTo>
                      <a:pt x="261" y="114"/>
                    </a:lnTo>
                    <a:lnTo>
                      <a:pt x="196" y="15"/>
                    </a:lnTo>
                    <a:lnTo>
                      <a:pt x="114" y="0"/>
                    </a:lnTo>
                    <a:lnTo>
                      <a:pt x="46" y="19"/>
                    </a:lnTo>
                    <a:close/>
                  </a:path>
                </a:pathLst>
              </a:custGeom>
              <a:solidFill>
                <a:srgbClr val="F59E92"/>
              </a:solidFill>
              <a:ln w="9525">
                <a:noFill/>
                <a:round/>
                <a:headEnd/>
                <a:tailEnd/>
              </a:ln>
            </p:spPr>
            <p:txBody>
              <a:bodyPr/>
              <a:lstStyle/>
              <a:p>
                <a:endParaRPr lang="id-ID"/>
              </a:p>
            </p:txBody>
          </p:sp>
          <p:sp>
            <p:nvSpPr>
              <p:cNvPr id="25685" name="Freeform 52"/>
              <p:cNvSpPr>
                <a:spLocks/>
              </p:cNvSpPr>
              <p:nvPr/>
            </p:nvSpPr>
            <p:spPr bwMode="auto">
              <a:xfrm>
                <a:off x="3652" y="3406"/>
                <a:ext cx="428" cy="270"/>
              </a:xfrm>
              <a:custGeom>
                <a:avLst/>
                <a:gdLst>
                  <a:gd name="T0" fmla="*/ 13 w 856"/>
                  <a:gd name="T1" fmla="*/ 0 h 540"/>
                  <a:gd name="T2" fmla="*/ 9 w 856"/>
                  <a:gd name="T3" fmla="*/ 3 h 540"/>
                  <a:gd name="T4" fmla="*/ 6 w 856"/>
                  <a:gd name="T5" fmla="*/ 5 h 540"/>
                  <a:gd name="T6" fmla="*/ 3 w 856"/>
                  <a:gd name="T7" fmla="*/ 6 h 540"/>
                  <a:gd name="T8" fmla="*/ 0 w 856"/>
                  <a:gd name="T9" fmla="*/ 8 h 540"/>
                  <a:gd name="T10" fmla="*/ 5 w 856"/>
                  <a:gd name="T11" fmla="*/ 6 h 540"/>
                  <a:gd name="T12" fmla="*/ 7 w 856"/>
                  <a:gd name="T13" fmla="*/ 5 h 540"/>
                  <a:gd name="T14" fmla="*/ 13 w 856"/>
                  <a:gd name="T15" fmla="*/ 0 h 540"/>
                  <a:gd name="T16" fmla="*/ 13 w 856"/>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6"/>
                  <a:gd name="T28" fmla="*/ 0 h 540"/>
                  <a:gd name="T29" fmla="*/ 856 w 856"/>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6" h="540">
                    <a:moveTo>
                      <a:pt x="856" y="0"/>
                    </a:moveTo>
                    <a:lnTo>
                      <a:pt x="531" y="219"/>
                    </a:lnTo>
                    <a:lnTo>
                      <a:pt x="350" y="329"/>
                    </a:lnTo>
                    <a:lnTo>
                      <a:pt x="200" y="409"/>
                    </a:lnTo>
                    <a:lnTo>
                      <a:pt x="0" y="540"/>
                    </a:lnTo>
                    <a:lnTo>
                      <a:pt x="269" y="445"/>
                    </a:lnTo>
                    <a:lnTo>
                      <a:pt x="462" y="334"/>
                    </a:lnTo>
                    <a:lnTo>
                      <a:pt x="856" y="0"/>
                    </a:lnTo>
                    <a:close/>
                  </a:path>
                </a:pathLst>
              </a:custGeom>
              <a:solidFill>
                <a:srgbClr val="E08477"/>
              </a:solidFill>
              <a:ln w="9525">
                <a:noFill/>
                <a:round/>
                <a:headEnd/>
                <a:tailEnd/>
              </a:ln>
            </p:spPr>
            <p:txBody>
              <a:bodyPr/>
              <a:lstStyle/>
              <a:p>
                <a:endParaRPr lang="id-ID"/>
              </a:p>
            </p:txBody>
          </p:sp>
          <p:sp>
            <p:nvSpPr>
              <p:cNvPr id="25686" name="Freeform 53"/>
              <p:cNvSpPr>
                <a:spLocks/>
              </p:cNvSpPr>
              <p:nvPr/>
            </p:nvSpPr>
            <p:spPr bwMode="auto">
              <a:xfrm>
                <a:off x="3412" y="3273"/>
                <a:ext cx="528" cy="324"/>
              </a:xfrm>
              <a:custGeom>
                <a:avLst/>
                <a:gdLst>
                  <a:gd name="T0" fmla="*/ 17 w 1056"/>
                  <a:gd name="T1" fmla="*/ 1 h 648"/>
                  <a:gd name="T2" fmla="*/ 14 w 1056"/>
                  <a:gd name="T3" fmla="*/ 1 h 648"/>
                  <a:gd name="T4" fmla="*/ 12 w 1056"/>
                  <a:gd name="T5" fmla="*/ 3 h 648"/>
                  <a:gd name="T6" fmla="*/ 10 w 1056"/>
                  <a:gd name="T7" fmla="*/ 5 h 648"/>
                  <a:gd name="T8" fmla="*/ 7 w 1056"/>
                  <a:gd name="T9" fmla="*/ 6 h 648"/>
                  <a:gd name="T10" fmla="*/ 4 w 1056"/>
                  <a:gd name="T11" fmla="*/ 9 h 648"/>
                  <a:gd name="T12" fmla="*/ 2 w 1056"/>
                  <a:gd name="T13" fmla="*/ 10 h 648"/>
                  <a:gd name="T14" fmla="*/ 1 w 1056"/>
                  <a:gd name="T15" fmla="*/ 10 h 648"/>
                  <a:gd name="T16" fmla="*/ 0 w 1056"/>
                  <a:gd name="T17" fmla="*/ 10 h 648"/>
                  <a:gd name="T18" fmla="*/ 6 w 1056"/>
                  <a:gd name="T19" fmla="*/ 6 h 648"/>
                  <a:gd name="T20" fmla="*/ 13 w 1056"/>
                  <a:gd name="T21" fmla="*/ 1 h 648"/>
                  <a:gd name="T22" fmla="*/ 15 w 1056"/>
                  <a:gd name="T23" fmla="*/ 0 h 648"/>
                  <a:gd name="T24" fmla="*/ 17 w 1056"/>
                  <a:gd name="T25" fmla="*/ 1 h 648"/>
                  <a:gd name="T26" fmla="*/ 17 w 1056"/>
                  <a:gd name="T27" fmla="*/ 1 h 6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6"/>
                  <a:gd name="T43" fmla="*/ 0 h 648"/>
                  <a:gd name="T44" fmla="*/ 1056 w 1056"/>
                  <a:gd name="T45" fmla="*/ 648 h 6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6" h="648">
                    <a:moveTo>
                      <a:pt x="1056" y="19"/>
                    </a:moveTo>
                    <a:lnTo>
                      <a:pt x="907" y="120"/>
                    </a:lnTo>
                    <a:lnTo>
                      <a:pt x="797" y="234"/>
                    </a:lnTo>
                    <a:lnTo>
                      <a:pt x="689" y="334"/>
                    </a:lnTo>
                    <a:lnTo>
                      <a:pt x="498" y="443"/>
                    </a:lnTo>
                    <a:lnTo>
                      <a:pt x="278" y="547"/>
                    </a:lnTo>
                    <a:lnTo>
                      <a:pt x="170" y="599"/>
                    </a:lnTo>
                    <a:lnTo>
                      <a:pt x="86" y="648"/>
                    </a:lnTo>
                    <a:lnTo>
                      <a:pt x="0" y="600"/>
                    </a:lnTo>
                    <a:lnTo>
                      <a:pt x="409" y="397"/>
                    </a:lnTo>
                    <a:lnTo>
                      <a:pt x="877" y="28"/>
                    </a:lnTo>
                    <a:lnTo>
                      <a:pt x="1004" y="0"/>
                    </a:lnTo>
                    <a:lnTo>
                      <a:pt x="1056" y="19"/>
                    </a:lnTo>
                    <a:close/>
                  </a:path>
                </a:pathLst>
              </a:custGeom>
              <a:solidFill>
                <a:srgbClr val="F59E92"/>
              </a:solidFill>
              <a:ln w="9525">
                <a:noFill/>
                <a:round/>
                <a:headEnd/>
                <a:tailEnd/>
              </a:ln>
            </p:spPr>
            <p:txBody>
              <a:bodyPr/>
              <a:lstStyle/>
              <a:p>
                <a:endParaRPr lang="id-ID"/>
              </a:p>
            </p:txBody>
          </p:sp>
          <p:sp>
            <p:nvSpPr>
              <p:cNvPr id="25687" name="Freeform 54"/>
              <p:cNvSpPr>
                <a:spLocks/>
              </p:cNvSpPr>
              <p:nvPr/>
            </p:nvSpPr>
            <p:spPr bwMode="auto">
              <a:xfrm>
                <a:off x="3405" y="3277"/>
                <a:ext cx="526" cy="295"/>
              </a:xfrm>
              <a:custGeom>
                <a:avLst/>
                <a:gdLst>
                  <a:gd name="T0" fmla="*/ 0 w 1053"/>
                  <a:gd name="T1" fmla="*/ 9 h 592"/>
                  <a:gd name="T2" fmla="*/ 5 w 1053"/>
                  <a:gd name="T3" fmla="*/ 7 h 592"/>
                  <a:gd name="T4" fmla="*/ 11 w 1053"/>
                  <a:gd name="T5" fmla="*/ 4 h 592"/>
                  <a:gd name="T6" fmla="*/ 13 w 1053"/>
                  <a:gd name="T7" fmla="*/ 2 h 592"/>
                  <a:gd name="T8" fmla="*/ 15 w 1053"/>
                  <a:gd name="T9" fmla="*/ 0 h 592"/>
                  <a:gd name="T10" fmla="*/ 16 w 1053"/>
                  <a:gd name="T11" fmla="*/ 0 h 592"/>
                  <a:gd name="T12" fmla="*/ 13 w 1053"/>
                  <a:gd name="T13" fmla="*/ 0 h 592"/>
                  <a:gd name="T14" fmla="*/ 5 w 1053"/>
                  <a:gd name="T15" fmla="*/ 6 h 592"/>
                  <a:gd name="T16" fmla="*/ 0 w 1053"/>
                  <a:gd name="T17" fmla="*/ 9 h 592"/>
                  <a:gd name="T18" fmla="*/ 0 w 1053"/>
                  <a:gd name="T19" fmla="*/ 9 h 592"/>
                  <a:gd name="T20" fmla="*/ 0 w 1053"/>
                  <a:gd name="T21" fmla="*/ 9 h 5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3"/>
                  <a:gd name="T34" fmla="*/ 0 h 592"/>
                  <a:gd name="T35" fmla="*/ 1053 w 1053"/>
                  <a:gd name="T36" fmla="*/ 592 h 5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3" h="592">
                    <a:moveTo>
                      <a:pt x="48" y="592"/>
                    </a:moveTo>
                    <a:lnTo>
                      <a:pt x="369" y="474"/>
                    </a:lnTo>
                    <a:lnTo>
                      <a:pt x="719" y="274"/>
                    </a:lnTo>
                    <a:lnTo>
                      <a:pt x="850" y="132"/>
                    </a:lnTo>
                    <a:lnTo>
                      <a:pt x="970" y="50"/>
                    </a:lnTo>
                    <a:lnTo>
                      <a:pt x="1053" y="0"/>
                    </a:lnTo>
                    <a:lnTo>
                      <a:pt x="871" y="37"/>
                    </a:lnTo>
                    <a:lnTo>
                      <a:pt x="337" y="424"/>
                    </a:lnTo>
                    <a:lnTo>
                      <a:pt x="0" y="588"/>
                    </a:lnTo>
                    <a:lnTo>
                      <a:pt x="48" y="592"/>
                    </a:lnTo>
                    <a:close/>
                  </a:path>
                </a:pathLst>
              </a:custGeom>
              <a:solidFill>
                <a:srgbClr val="E08477"/>
              </a:solidFill>
              <a:ln w="9525">
                <a:noFill/>
                <a:round/>
                <a:headEnd/>
                <a:tailEnd/>
              </a:ln>
            </p:spPr>
            <p:txBody>
              <a:bodyPr/>
              <a:lstStyle/>
              <a:p>
                <a:endParaRPr lang="id-ID"/>
              </a:p>
            </p:txBody>
          </p:sp>
          <p:sp>
            <p:nvSpPr>
              <p:cNvPr id="25688" name="Freeform 55"/>
              <p:cNvSpPr>
                <a:spLocks/>
              </p:cNvSpPr>
              <p:nvPr/>
            </p:nvSpPr>
            <p:spPr bwMode="auto">
              <a:xfrm>
                <a:off x="2970" y="3517"/>
                <a:ext cx="495" cy="286"/>
              </a:xfrm>
              <a:custGeom>
                <a:avLst/>
                <a:gdLst>
                  <a:gd name="T0" fmla="*/ 0 w 991"/>
                  <a:gd name="T1" fmla="*/ 3 h 572"/>
                  <a:gd name="T2" fmla="*/ 1 w 991"/>
                  <a:gd name="T3" fmla="*/ 3 h 572"/>
                  <a:gd name="T4" fmla="*/ 2 w 991"/>
                  <a:gd name="T5" fmla="*/ 2 h 572"/>
                  <a:gd name="T6" fmla="*/ 3 w 991"/>
                  <a:gd name="T7" fmla="*/ 2 h 572"/>
                  <a:gd name="T8" fmla="*/ 4 w 991"/>
                  <a:gd name="T9" fmla="*/ 2 h 572"/>
                  <a:gd name="T10" fmla="*/ 7 w 991"/>
                  <a:gd name="T11" fmla="*/ 2 h 572"/>
                  <a:gd name="T12" fmla="*/ 5 w 991"/>
                  <a:gd name="T13" fmla="*/ 2 h 572"/>
                  <a:gd name="T14" fmla="*/ 2 w 991"/>
                  <a:gd name="T15" fmla="*/ 3 h 572"/>
                  <a:gd name="T16" fmla="*/ 0 w 991"/>
                  <a:gd name="T17" fmla="*/ 4 h 572"/>
                  <a:gd name="T18" fmla="*/ 0 w 991"/>
                  <a:gd name="T19" fmla="*/ 5 h 572"/>
                  <a:gd name="T20" fmla="*/ 1 w 991"/>
                  <a:gd name="T21" fmla="*/ 5 h 572"/>
                  <a:gd name="T22" fmla="*/ 2 w 991"/>
                  <a:gd name="T23" fmla="*/ 5 h 572"/>
                  <a:gd name="T24" fmla="*/ 4 w 991"/>
                  <a:gd name="T25" fmla="*/ 4 h 572"/>
                  <a:gd name="T26" fmla="*/ 7 w 991"/>
                  <a:gd name="T27" fmla="*/ 4 h 572"/>
                  <a:gd name="T28" fmla="*/ 4 w 991"/>
                  <a:gd name="T29" fmla="*/ 5 h 572"/>
                  <a:gd name="T30" fmla="*/ 4 w 991"/>
                  <a:gd name="T31" fmla="*/ 6 h 572"/>
                  <a:gd name="T32" fmla="*/ 5 w 991"/>
                  <a:gd name="T33" fmla="*/ 7 h 572"/>
                  <a:gd name="T34" fmla="*/ 6 w 991"/>
                  <a:gd name="T35" fmla="*/ 9 h 572"/>
                  <a:gd name="T36" fmla="*/ 8 w 991"/>
                  <a:gd name="T37" fmla="*/ 9 h 572"/>
                  <a:gd name="T38" fmla="*/ 10 w 991"/>
                  <a:gd name="T39" fmla="*/ 9 h 572"/>
                  <a:gd name="T40" fmla="*/ 12 w 991"/>
                  <a:gd name="T41" fmla="*/ 9 h 572"/>
                  <a:gd name="T42" fmla="*/ 14 w 991"/>
                  <a:gd name="T43" fmla="*/ 7 h 572"/>
                  <a:gd name="T44" fmla="*/ 15 w 991"/>
                  <a:gd name="T45" fmla="*/ 7 h 572"/>
                  <a:gd name="T46" fmla="*/ 14 w 991"/>
                  <a:gd name="T47" fmla="*/ 5 h 572"/>
                  <a:gd name="T48" fmla="*/ 14 w 991"/>
                  <a:gd name="T49" fmla="*/ 3 h 572"/>
                  <a:gd name="T50" fmla="*/ 13 w 991"/>
                  <a:gd name="T51" fmla="*/ 1 h 572"/>
                  <a:gd name="T52" fmla="*/ 11 w 991"/>
                  <a:gd name="T53" fmla="*/ 1 h 572"/>
                  <a:gd name="T54" fmla="*/ 9 w 991"/>
                  <a:gd name="T55" fmla="*/ 1 h 572"/>
                  <a:gd name="T56" fmla="*/ 7 w 991"/>
                  <a:gd name="T57" fmla="*/ 1 h 572"/>
                  <a:gd name="T58" fmla="*/ 4 w 991"/>
                  <a:gd name="T59" fmla="*/ 0 h 572"/>
                  <a:gd name="T60" fmla="*/ 3 w 991"/>
                  <a:gd name="T61" fmla="*/ 1 h 572"/>
                  <a:gd name="T62" fmla="*/ 0 w 991"/>
                  <a:gd name="T63" fmla="*/ 2 h 572"/>
                  <a:gd name="T64" fmla="*/ 0 w 991"/>
                  <a:gd name="T65" fmla="*/ 2 h 572"/>
                  <a:gd name="T66" fmla="*/ 0 w 991"/>
                  <a:gd name="T67" fmla="*/ 3 h 572"/>
                  <a:gd name="T68" fmla="*/ 0 w 991"/>
                  <a:gd name="T69" fmla="*/ 3 h 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1"/>
                  <a:gd name="T106" fmla="*/ 0 h 572"/>
                  <a:gd name="T107" fmla="*/ 991 w 991"/>
                  <a:gd name="T108" fmla="*/ 572 h 5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1" h="572">
                    <a:moveTo>
                      <a:pt x="50" y="208"/>
                    </a:moveTo>
                    <a:lnTo>
                      <a:pt x="109" y="196"/>
                    </a:lnTo>
                    <a:lnTo>
                      <a:pt x="156" y="166"/>
                    </a:lnTo>
                    <a:lnTo>
                      <a:pt x="236" y="158"/>
                    </a:lnTo>
                    <a:lnTo>
                      <a:pt x="299" y="132"/>
                    </a:lnTo>
                    <a:lnTo>
                      <a:pt x="451" y="151"/>
                    </a:lnTo>
                    <a:lnTo>
                      <a:pt x="346" y="170"/>
                    </a:lnTo>
                    <a:lnTo>
                      <a:pt x="154" y="227"/>
                    </a:lnTo>
                    <a:lnTo>
                      <a:pt x="61" y="301"/>
                    </a:lnTo>
                    <a:lnTo>
                      <a:pt x="61" y="358"/>
                    </a:lnTo>
                    <a:lnTo>
                      <a:pt x="99" y="375"/>
                    </a:lnTo>
                    <a:lnTo>
                      <a:pt x="154" y="348"/>
                    </a:lnTo>
                    <a:lnTo>
                      <a:pt x="293" y="312"/>
                    </a:lnTo>
                    <a:lnTo>
                      <a:pt x="460" y="299"/>
                    </a:lnTo>
                    <a:lnTo>
                      <a:pt x="312" y="354"/>
                    </a:lnTo>
                    <a:lnTo>
                      <a:pt x="304" y="411"/>
                    </a:lnTo>
                    <a:lnTo>
                      <a:pt x="377" y="472"/>
                    </a:lnTo>
                    <a:lnTo>
                      <a:pt x="403" y="552"/>
                    </a:lnTo>
                    <a:lnTo>
                      <a:pt x="569" y="572"/>
                    </a:lnTo>
                    <a:lnTo>
                      <a:pt x="677" y="567"/>
                    </a:lnTo>
                    <a:lnTo>
                      <a:pt x="795" y="548"/>
                    </a:lnTo>
                    <a:lnTo>
                      <a:pt x="949" y="493"/>
                    </a:lnTo>
                    <a:lnTo>
                      <a:pt x="991" y="453"/>
                    </a:lnTo>
                    <a:lnTo>
                      <a:pt x="941" y="342"/>
                    </a:lnTo>
                    <a:lnTo>
                      <a:pt x="947" y="247"/>
                    </a:lnTo>
                    <a:lnTo>
                      <a:pt x="860" y="124"/>
                    </a:lnTo>
                    <a:lnTo>
                      <a:pt x="753" y="80"/>
                    </a:lnTo>
                    <a:lnTo>
                      <a:pt x="601" y="6"/>
                    </a:lnTo>
                    <a:lnTo>
                      <a:pt x="458" y="8"/>
                    </a:lnTo>
                    <a:lnTo>
                      <a:pt x="270" y="0"/>
                    </a:lnTo>
                    <a:lnTo>
                      <a:pt x="198" y="35"/>
                    </a:lnTo>
                    <a:lnTo>
                      <a:pt x="0" y="143"/>
                    </a:lnTo>
                    <a:lnTo>
                      <a:pt x="0" y="185"/>
                    </a:lnTo>
                    <a:lnTo>
                      <a:pt x="50" y="208"/>
                    </a:lnTo>
                    <a:close/>
                  </a:path>
                </a:pathLst>
              </a:custGeom>
              <a:solidFill>
                <a:srgbClr val="F59E92"/>
              </a:solidFill>
              <a:ln w="9525">
                <a:noFill/>
                <a:round/>
                <a:headEnd/>
                <a:tailEnd/>
              </a:ln>
            </p:spPr>
            <p:txBody>
              <a:bodyPr/>
              <a:lstStyle/>
              <a:p>
                <a:endParaRPr lang="id-ID"/>
              </a:p>
            </p:txBody>
          </p:sp>
          <p:sp>
            <p:nvSpPr>
              <p:cNvPr id="25689" name="Freeform 56"/>
              <p:cNvSpPr>
                <a:spLocks/>
              </p:cNvSpPr>
              <p:nvPr/>
            </p:nvSpPr>
            <p:spPr bwMode="auto">
              <a:xfrm>
                <a:off x="2980" y="3533"/>
                <a:ext cx="454" cy="246"/>
              </a:xfrm>
              <a:custGeom>
                <a:avLst/>
                <a:gdLst>
                  <a:gd name="T0" fmla="*/ 3 w 909"/>
                  <a:gd name="T1" fmla="*/ 2 h 492"/>
                  <a:gd name="T2" fmla="*/ 6 w 909"/>
                  <a:gd name="T3" fmla="*/ 2 h 492"/>
                  <a:gd name="T4" fmla="*/ 8 w 909"/>
                  <a:gd name="T5" fmla="*/ 2 h 492"/>
                  <a:gd name="T6" fmla="*/ 9 w 909"/>
                  <a:gd name="T7" fmla="*/ 2 h 492"/>
                  <a:gd name="T8" fmla="*/ 8 w 909"/>
                  <a:gd name="T9" fmla="*/ 3 h 492"/>
                  <a:gd name="T10" fmla="*/ 7 w 909"/>
                  <a:gd name="T11" fmla="*/ 3 h 492"/>
                  <a:gd name="T12" fmla="*/ 6 w 909"/>
                  <a:gd name="T13" fmla="*/ 3 h 492"/>
                  <a:gd name="T14" fmla="*/ 5 w 909"/>
                  <a:gd name="T15" fmla="*/ 3 h 492"/>
                  <a:gd name="T16" fmla="*/ 4 w 909"/>
                  <a:gd name="T17" fmla="*/ 4 h 492"/>
                  <a:gd name="T18" fmla="*/ 4 w 909"/>
                  <a:gd name="T19" fmla="*/ 4 h 492"/>
                  <a:gd name="T20" fmla="*/ 3 w 909"/>
                  <a:gd name="T21" fmla="*/ 4 h 492"/>
                  <a:gd name="T22" fmla="*/ 5 w 909"/>
                  <a:gd name="T23" fmla="*/ 4 h 492"/>
                  <a:gd name="T24" fmla="*/ 6 w 909"/>
                  <a:gd name="T25" fmla="*/ 4 h 492"/>
                  <a:gd name="T26" fmla="*/ 7 w 909"/>
                  <a:gd name="T27" fmla="*/ 4 h 492"/>
                  <a:gd name="T28" fmla="*/ 8 w 909"/>
                  <a:gd name="T29" fmla="*/ 5 h 492"/>
                  <a:gd name="T30" fmla="*/ 7 w 909"/>
                  <a:gd name="T31" fmla="*/ 5 h 492"/>
                  <a:gd name="T32" fmla="*/ 7 w 909"/>
                  <a:gd name="T33" fmla="*/ 5 h 492"/>
                  <a:gd name="T34" fmla="*/ 6 w 909"/>
                  <a:gd name="T35" fmla="*/ 6 h 492"/>
                  <a:gd name="T36" fmla="*/ 7 w 909"/>
                  <a:gd name="T37" fmla="*/ 6 h 492"/>
                  <a:gd name="T38" fmla="*/ 8 w 909"/>
                  <a:gd name="T39" fmla="*/ 6 h 492"/>
                  <a:gd name="T40" fmla="*/ 9 w 909"/>
                  <a:gd name="T41" fmla="*/ 6 h 492"/>
                  <a:gd name="T42" fmla="*/ 9 w 909"/>
                  <a:gd name="T43" fmla="*/ 7 h 492"/>
                  <a:gd name="T44" fmla="*/ 9 w 909"/>
                  <a:gd name="T45" fmla="*/ 8 h 492"/>
                  <a:gd name="T46" fmla="*/ 10 w 909"/>
                  <a:gd name="T47" fmla="*/ 8 h 492"/>
                  <a:gd name="T48" fmla="*/ 11 w 909"/>
                  <a:gd name="T49" fmla="*/ 8 h 492"/>
                  <a:gd name="T50" fmla="*/ 12 w 909"/>
                  <a:gd name="T51" fmla="*/ 8 h 492"/>
                  <a:gd name="T52" fmla="*/ 13 w 909"/>
                  <a:gd name="T53" fmla="*/ 8 h 492"/>
                  <a:gd name="T54" fmla="*/ 14 w 909"/>
                  <a:gd name="T55" fmla="*/ 7 h 492"/>
                  <a:gd name="T56" fmla="*/ 13 w 909"/>
                  <a:gd name="T57" fmla="*/ 5 h 492"/>
                  <a:gd name="T58" fmla="*/ 13 w 909"/>
                  <a:gd name="T59" fmla="*/ 4 h 492"/>
                  <a:gd name="T60" fmla="*/ 13 w 909"/>
                  <a:gd name="T61" fmla="*/ 3 h 492"/>
                  <a:gd name="T62" fmla="*/ 12 w 909"/>
                  <a:gd name="T63" fmla="*/ 3 h 492"/>
                  <a:gd name="T64" fmla="*/ 11 w 909"/>
                  <a:gd name="T65" fmla="*/ 2 h 492"/>
                  <a:gd name="T66" fmla="*/ 9 w 909"/>
                  <a:gd name="T67" fmla="*/ 1 h 492"/>
                  <a:gd name="T68" fmla="*/ 8 w 909"/>
                  <a:gd name="T69" fmla="*/ 0 h 492"/>
                  <a:gd name="T70" fmla="*/ 7 w 909"/>
                  <a:gd name="T71" fmla="*/ 1 h 492"/>
                  <a:gd name="T72" fmla="*/ 6 w 909"/>
                  <a:gd name="T73" fmla="*/ 1 h 492"/>
                  <a:gd name="T74" fmla="*/ 4 w 909"/>
                  <a:gd name="T75" fmla="*/ 1 h 492"/>
                  <a:gd name="T76" fmla="*/ 3 w 909"/>
                  <a:gd name="T77" fmla="*/ 1 h 492"/>
                  <a:gd name="T78" fmla="*/ 3 w 909"/>
                  <a:gd name="T79" fmla="*/ 1 h 492"/>
                  <a:gd name="T80" fmla="*/ 3 w 909"/>
                  <a:gd name="T81" fmla="*/ 1 h 492"/>
                  <a:gd name="T82" fmla="*/ 1 w 909"/>
                  <a:gd name="T83" fmla="*/ 1 h 492"/>
                  <a:gd name="T84" fmla="*/ 0 w 909"/>
                  <a:gd name="T85" fmla="*/ 2 h 492"/>
                  <a:gd name="T86" fmla="*/ 0 w 909"/>
                  <a:gd name="T87" fmla="*/ 2 h 492"/>
                  <a:gd name="T88" fmla="*/ 0 w 909"/>
                  <a:gd name="T89" fmla="*/ 3 h 492"/>
                  <a:gd name="T90" fmla="*/ 1 w 909"/>
                  <a:gd name="T91" fmla="*/ 2 h 492"/>
                  <a:gd name="T92" fmla="*/ 1 w 909"/>
                  <a:gd name="T93" fmla="*/ 3 h 492"/>
                  <a:gd name="T94" fmla="*/ 2 w 909"/>
                  <a:gd name="T95" fmla="*/ 2 h 492"/>
                  <a:gd name="T96" fmla="*/ 3 w 909"/>
                  <a:gd name="T97" fmla="*/ 2 h 492"/>
                  <a:gd name="T98" fmla="*/ 3 w 909"/>
                  <a:gd name="T99" fmla="*/ 2 h 492"/>
                  <a:gd name="T100" fmla="*/ 3 w 909"/>
                  <a:gd name="T101" fmla="*/ 2 h 4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9"/>
                  <a:gd name="T154" fmla="*/ 0 h 492"/>
                  <a:gd name="T155" fmla="*/ 909 w 909"/>
                  <a:gd name="T156" fmla="*/ 492 h 4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9" h="492">
                    <a:moveTo>
                      <a:pt x="245" y="70"/>
                    </a:moveTo>
                    <a:lnTo>
                      <a:pt x="394" y="91"/>
                    </a:lnTo>
                    <a:lnTo>
                      <a:pt x="519" y="99"/>
                    </a:lnTo>
                    <a:lnTo>
                      <a:pt x="599" y="116"/>
                    </a:lnTo>
                    <a:lnTo>
                      <a:pt x="540" y="161"/>
                    </a:lnTo>
                    <a:lnTo>
                      <a:pt x="479" y="169"/>
                    </a:lnTo>
                    <a:lnTo>
                      <a:pt x="411" y="163"/>
                    </a:lnTo>
                    <a:lnTo>
                      <a:pt x="346" y="167"/>
                    </a:lnTo>
                    <a:lnTo>
                      <a:pt x="301" y="194"/>
                    </a:lnTo>
                    <a:lnTo>
                      <a:pt x="272" y="216"/>
                    </a:lnTo>
                    <a:lnTo>
                      <a:pt x="251" y="252"/>
                    </a:lnTo>
                    <a:lnTo>
                      <a:pt x="341" y="252"/>
                    </a:lnTo>
                    <a:lnTo>
                      <a:pt x="439" y="243"/>
                    </a:lnTo>
                    <a:lnTo>
                      <a:pt x="487" y="241"/>
                    </a:lnTo>
                    <a:lnTo>
                      <a:pt x="546" y="273"/>
                    </a:lnTo>
                    <a:lnTo>
                      <a:pt x="493" y="294"/>
                    </a:lnTo>
                    <a:lnTo>
                      <a:pt x="456" y="309"/>
                    </a:lnTo>
                    <a:lnTo>
                      <a:pt x="447" y="346"/>
                    </a:lnTo>
                    <a:lnTo>
                      <a:pt x="474" y="361"/>
                    </a:lnTo>
                    <a:lnTo>
                      <a:pt x="540" y="355"/>
                    </a:lnTo>
                    <a:lnTo>
                      <a:pt x="584" y="382"/>
                    </a:lnTo>
                    <a:lnTo>
                      <a:pt x="605" y="420"/>
                    </a:lnTo>
                    <a:lnTo>
                      <a:pt x="630" y="452"/>
                    </a:lnTo>
                    <a:lnTo>
                      <a:pt x="671" y="473"/>
                    </a:lnTo>
                    <a:lnTo>
                      <a:pt x="728" y="492"/>
                    </a:lnTo>
                    <a:lnTo>
                      <a:pt x="803" y="481"/>
                    </a:lnTo>
                    <a:lnTo>
                      <a:pt x="882" y="452"/>
                    </a:lnTo>
                    <a:lnTo>
                      <a:pt x="909" y="405"/>
                    </a:lnTo>
                    <a:lnTo>
                      <a:pt x="871" y="319"/>
                    </a:lnTo>
                    <a:lnTo>
                      <a:pt x="871" y="241"/>
                    </a:lnTo>
                    <a:lnTo>
                      <a:pt x="854" y="190"/>
                    </a:lnTo>
                    <a:lnTo>
                      <a:pt x="782" y="131"/>
                    </a:lnTo>
                    <a:lnTo>
                      <a:pt x="709" y="79"/>
                    </a:lnTo>
                    <a:lnTo>
                      <a:pt x="624" y="22"/>
                    </a:lnTo>
                    <a:lnTo>
                      <a:pt x="561" y="0"/>
                    </a:lnTo>
                    <a:lnTo>
                      <a:pt x="466" y="11"/>
                    </a:lnTo>
                    <a:lnTo>
                      <a:pt x="394" y="11"/>
                    </a:lnTo>
                    <a:lnTo>
                      <a:pt x="289" y="5"/>
                    </a:lnTo>
                    <a:lnTo>
                      <a:pt x="247" y="22"/>
                    </a:lnTo>
                    <a:lnTo>
                      <a:pt x="217" y="43"/>
                    </a:lnTo>
                    <a:lnTo>
                      <a:pt x="204" y="5"/>
                    </a:lnTo>
                    <a:lnTo>
                      <a:pt x="112" y="43"/>
                    </a:lnTo>
                    <a:lnTo>
                      <a:pt x="48" y="85"/>
                    </a:lnTo>
                    <a:lnTo>
                      <a:pt x="0" y="118"/>
                    </a:lnTo>
                    <a:lnTo>
                      <a:pt x="12" y="137"/>
                    </a:lnTo>
                    <a:lnTo>
                      <a:pt x="67" y="112"/>
                    </a:lnTo>
                    <a:lnTo>
                      <a:pt x="95" y="131"/>
                    </a:lnTo>
                    <a:lnTo>
                      <a:pt x="169" y="116"/>
                    </a:lnTo>
                    <a:lnTo>
                      <a:pt x="221" y="89"/>
                    </a:lnTo>
                    <a:lnTo>
                      <a:pt x="245" y="70"/>
                    </a:lnTo>
                    <a:close/>
                  </a:path>
                </a:pathLst>
              </a:custGeom>
              <a:solidFill>
                <a:srgbClr val="FFB5A8"/>
              </a:solidFill>
              <a:ln w="9525">
                <a:noFill/>
                <a:round/>
                <a:headEnd/>
                <a:tailEnd/>
              </a:ln>
            </p:spPr>
            <p:txBody>
              <a:bodyPr/>
              <a:lstStyle/>
              <a:p>
                <a:endParaRPr lang="id-ID"/>
              </a:p>
            </p:txBody>
          </p:sp>
          <p:sp>
            <p:nvSpPr>
              <p:cNvPr id="25690" name="Freeform 57"/>
              <p:cNvSpPr>
                <a:spLocks/>
              </p:cNvSpPr>
              <p:nvPr/>
            </p:nvSpPr>
            <p:spPr bwMode="auto">
              <a:xfrm>
                <a:off x="3098" y="3508"/>
                <a:ext cx="366" cy="295"/>
              </a:xfrm>
              <a:custGeom>
                <a:avLst/>
                <a:gdLst>
                  <a:gd name="T0" fmla="*/ 1 w 732"/>
                  <a:gd name="T1" fmla="*/ 6 h 591"/>
                  <a:gd name="T2" fmla="*/ 1 w 732"/>
                  <a:gd name="T3" fmla="*/ 6 h 591"/>
                  <a:gd name="T4" fmla="*/ 3 w 732"/>
                  <a:gd name="T5" fmla="*/ 7 h 591"/>
                  <a:gd name="T6" fmla="*/ 3 w 732"/>
                  <a:gd name="T7" fmla="*/ 6 h 591"/>
                  <a:gd name="T8" fmla="*/ 3 w 732"/>
                  <a:gd name="T9" fmla="*/ 6 h 591"/>
                  <a:gd name="T10" fmla="*/ 6 w 732"/>
                  <a:gd name="T11" fmla="*/ 7 h 591"/>
                  <a:gd name="T12" fmla="*/ 3 w 732"/>
                  <a:gd name="T13" fmla="*/ 7 h 591"/>
                  <a:gd name="T14" fmla="*/ 3 w 732"/>
                  <a:gd name="T15" fmla="*/ 7 h 591"/>
                  <a:gd name="T16" fmla="*/ 3 w 732"/>
                  <a:gd name="T17" fmla="*/ 8 h 591"/>
                  <a:gd name="T18" fmla="*/ 3 w 732"/>
                  <a:gd name="T19" fmla="*/ 8 h 591"/>
                  <a:gd name="T20" fmla="*/ 3 w 732"/>
                  <a:gd name="T21" fmla="*/ 8 h 591"/>
                  <a:gd name="T22" fmla="*/ 5 w 732"/>
                  <a:gd name="T23" fmla="*/ 8 h 591"/>
                  <a:gd name="T24" fmla="*/ 6 w 732"/>
                  <a:gd name="T25" fmla="*/ 8 h 591"/>
                  <a:gd name="T26" fmla="*/ 6 w 732"/>
                  <a:gd name="T27" fmla="*/ 8 h 591"/>
                  <a:gd name="T28" fmla="*/ 6 w 732"/>
                  <a:gd name="T29" fmla="*/ 8 h 591"/>
                  <a:gd name="T30" fmla="*/ 9 w 732"/>
                  <a:gd name="T31" fmla="*/ 8 h 591"/>
                  <a:gd name="T32" fmla="*/ 11 w 732"/>
                  <a:gd name="T33" fmla="*/ 7 h 591"/>
                  <a:gd name="T34" fmla="*/ 11 w 732"/>
                  <a:gd name="T35" fmla="*/ 7 h 591"/>
                  <a:gd name="T36" fmla="*/ 10 w 732"/>
                  <a:gd name="T37" fmla="*/ 5 h 591"/>
                  <a:gd name="T38" fmla="*/ 11 w 732"/>
                  <a:gd name="T39" fmla="*/ 4 h 591"/>
                  <a:gd name="T40" fmla="*/ 11 w 732"/>
                  <a:gd name="T41" fmla="*/ 3 h 591"/>
                  <a:gd name="T42" fmla="*/ 10 w 732"/>
                  <a:gd name="T43" fmla="*/ 2 h 591"/>
                  <a:gd name="T44" fmla="*/ 9 w 732"/>
                  <a:gd name="T45" fmla="*/ 2 h 591"/>
                  <a:gd name="T46" fmla="*/ 6 w 732"/>
                  <a:gd name="T47" fmla="*/ 0 h 591"/>
                  <a:gd name="T48" fmla="*/ 6 w 732"/>
                  <a:gd name="T49" fmla="*/ 0 h 591"/>
                  <a:gd name="T50" fmla="*/ 3 w 732"/>
                  <a:gd name="T51" fmla="*/ 0 h 591"/>
                  <a:gd name="T52" fmla="*/ 0 w 732"/>
                  <a:gd name="T53" fmla="*/ 0 h 591"/>
                  <a:gd name="T54" fmla="*/ 6 w 732"/>
                  <a:gd name="T55" fmla="*/ 0 h 591"/>
                  <a:gd name="T56" fmla="*/ 7 w 732"/>
                  <a:gd name="T57" fmla="*/ 1 h 591"/>
                  <a:gd name="T58" fmla="*/ 10 w 732"/>
                  <a:gd name="T59" fmla="*/ 2 h 591"/>
                  <a:gd name="T60" fmla="*/ 11 w 732"/>
                  <a:gd name="T61" fmla="*/ 3 h 591"/>
                  <a:gd name="T62" fmla="*/ 11 w 732"/>
                  <a:gd name="T63" fmla="*/ 4 h 591"/>
                  <a:gd name="T64" fmla="*/ 11 w 732"/>
                  <a:gd name="T65" fmla="*/ 5 h 591"/>
                  <a:gd name="T66" fmla="*/ 11 w 732"/>
                  <a:gd name="T67" fmla="*/ 7 h 591"/>
                  <a:gd name="T68" fmla="*/ 11 w 732"/>
                  <a:gd name="T69" fmla="*/ 8 h 591"/>
                  <a:gd name="T70" fmla="*/ 9 w 732"/>
                  <a:gd name="T71" fmla="*/ 9 h 591"/>
                  <a:gd name="T72" fmla="*/ 6 w 732"/>
                  <a:gd name="T73" fmla="*/ 9 h 591"/>
                  <a:gd name="T74" fmla="*/ 3 w 732"/>
                  <a:gd name="T75" fmla="*/ 8 h 591"/>
                  <a:gd name="T76" fmla="*/ 3 w 732"/>
                  <a:gd name="T77" fmla="*/ 7 h 591"/>
                  <a:gd name="T78" fmla="*/ 1 w 732"/>
                  <a:gd name="T79" fmla="*/ 7 h 591"/>
                  <a:gd name="T80" fmla="*/ 1 w 732"/>
                  <a:gd name="T81" fmla="*/ 5 h 591"/>
                  <a:gd name="T82" fmla="*/ 1 w 732"/>
                  <a:gd name="T83" fmla="*/ 6 h 591"/>
                  <a:gd name="T84" fmla="*/ 1 w 732"/>
                  <a:gd name="T85" fmla="*/ 6 h 5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2"/>
                  <a:gd name="T130" fmla="*/ 0 h 591"/>
                  <a:gd name="T131" fmla="*/ 732 w 732"/>
                  <a:gd name="T132" fmla="*/ 591 h 5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2" h="591">
                    <a:moveTo>
                      <a:pt x="76" y="388"/>
                    </a:moveTo>
                    <a:lnTo>
                      <a:pt x="99" y="434"/>
                    </a:lnTo>
                    <a:lnTo>
                      <a:pt x="144" y="449"/>
                    </a:lnTo>
                    <a:lnTo>
                      <a:pt x="177" y="434"/>
                    </a:lnTo>
                    <a:lnTo>
                      <a:pt x="251" y="441"/>
                    </a:lnTo>
                    <a:lnTo>
                      <a:pt x="331" y="460"/>
                    </a:lnTo>
                    <a:lnTo>
                      <a:pt x="220" y="481"/>
                    </a:lnTo>
                    <a:lnTo>
                      <a:pt x="188" y="493"/>
                    </a:lnTo>
                    <a:lnTo>
                      <a:pt x="173" y="525"/>
                    </a:lnTo>
                    <a:lnTo>
                      <a:pt x="207" y="546"/>
                    </a:lnTo>
                    <a:lnTo>
                      <a:pt x="251" y="538"/>
                    </a:lnTo>
                    <a:lnTo>
                      <a:pt x="283" y="559"/>
                    </a:lnTo>
                    <a:lnTo>
                      <a:pt x="340" y="546"/>
                    </a:lnTo>
                    <a:lnTo>
                      <a:pt x="401" y="565"/>
                    </a:lnTo>
                    <a:lnTo>
                      <a:pt x="443" y="546"/>
                    </a:lnTo>
                    <a:lnTo>
                      <a:pt x="525" y="559"/>
                    </a:lnTo>
                    <a:lnTo>
                      <a:pt x="671" y="502"/>
                    </a:lnTo>
                    <a:lnTo>
                      <a:pt x="696" y="464"/>
                    </a:lnTo>
                    <a:lnTo>
                      <a:pt x="639" y="371"/>
                    </a:lnTo>
                    <a:lnTo>
                      <a:pt x="654" y="293"/>
                    </a:lnTo>
                    <a:lnTo>
                      <a:pt x="656" y="236"/>
                    </a:lnTo>
                    <a:lnTo>
                      <a:pt x="612" y="168"/>
                    </a:lnTo>
                    <a:lnTo>
                      <a:pt x="530" y="141"/>
                    </a:lnTo>
                    <a:lnTo>
                      <a:pt x="409" y="63"/>
                    </a:lnTo>
                    <a:lnTo>
                      <a:pt x="329" y="33"/>
                    </a:lnTo>
                    <a:lnTo>
                      <a:pt x="135" y="42"/>
                    </a:lnTo>
                    <a:lnTo>
                      <a:pt x="0" y="25"/>
                    </a:lnTo>
                    <a:lnTo>
                      <a:pt x="344" y="0"/>
                    </a:lnTo>
                    <a:lnTo>
                      <a:pt x="456" y="67"/>
                    </a:lnTo>
                    <a:lnTo>
                      <a:pt x="616" y="131"/>
                    </a:lnTo>
                    <a:lnTo>
                      <a:pt x="692" y="206"/>
                    </a:lnTo>
                    <a:lnTo>
                      <a:pt x="713" y="284"/>
                    </a:lnTo>
                    <a:lnTo>
                      <a:pt x="677" y="352"/>
                    </a:lnTo>
                    <a:lnTo>
                      <a:pt x="732" y="491"/>
                    </a:lnTo>
                    <a:lnTo>
                      <a:pt x="665" y="533"/>
                    </a:lnTo>
                    <a:lnTo>
                      <a:pt x="530" y="588"/>
                    </a:lnTo>
                    <a:lnTo>
                      <a:pt x="346" y="591"/>
                    </a:lnTo>
                    <a:lnTo>
                      <a:pt x="150" y="567"/>
                    </a:lnTo>
                    <a:lnTo>
                      <a:pt x="129" y="487"/>
                    </a:lnTo>
                    <a:lnTo>
                      <a:pt x="63" y="460"/>
                    </a:lnTo>
                    <a:lnTo>
                      <a:pt x="45" y="382"/>
                    </a:lnTo>
                    <a:lnTo>
                      <a:pt x="76" y="388"/>
                    </a:lnTo>
                    <a:close/>
                  </a:path>
                </a:pathLst>
              </a:custGeom>
              <a:solidFill>
                <a:srgbClr val="E08477"/>
              </a:solidFill>
              <a:ln w="9525">
                <a:noFill/>
                <a:round/>
                <a:headEnd/>
                <a:tailEnd/>
              </a:ln>
            </p:spPr>
            <p:txBody>
              <a:bodyPr/>
              <a:lstStyle/>
              <a:p>
                <a:endParaRPr lang="id-ID"/>
              </a:p>
            </p:txBody>
          </p:sp>
          <p:sp>
            <p:nvSpPr>
              <p:cNvPr id="25691" name="Freeform 58"/>
              <p:cNvSpPr>
                <a:spLocks/>
              </p:cNvSpPr>
              <p:nvPr/>
            </p:nvSpPr>
            <p:spPr bwMode="auto">
              <a:xfrm>
                <a:off x="2974" y="3597"/>
                <a:ext cx="46" cy="26"/>
              </a:xfrm>
              <a:custGeom>
                <a:avLst/>
                <a:gdLst>
                  <a:gd name="T0" fmla="*/ 0 w 91"/>
                  <a:gd name="T1" fmla="*/ 1 h 51"/>
                  <a:gd name="T2" fmla="*/ 1 w 91"/>
                  <a:gd name="T3" fmla="*/ 1 h 51"/>
                  <a:gd name="T4" fmla="*/ 2 w 91"/>
                  <a:gd name="T5" fmla="*/ 0 h 51"/>
                  <a:gd name="T6" fmla="*/ 2 w 91"/>
                  <a:gd name="T7" fmla="*/ 1 h 51"/>
                  <a:gd name="T8" fmla="*/ 1 w 91"/>
                  <a:gd name="T9" fmla="*/ 1 h 51"/>
                  <a:gd name="T10" fmla="*/ 0 w 91"/>
                  <a:gd name="T11" fmla="*/ 1 h 51"/>
                  <a:gd name="T12" fmla="*/ 0 w 91"/>
                  <a:gd name="T13" fmla="*/ 1 h 51"/>
                  <a:gd name="T14" fmla="*/ 0 60000 65536"/>
                  <a:gd name="T15" fmla="*/ 0 60000 65536"/>
                  <a:gd name="T16" fmla="*/ 0 60000 65536"/>
                  <a:gd name="T17" fmla="*/ 0 60000 65536"/>
                  <a:gd name="T18" fmla="*/ 0 60000 65536"/>
                  <a:gd name="T19" fmla="*/ 0 60000 65536"/>
                  <a:gd name="T20" fmla="*/ 0 60000 65536"/>
                  <a:gd name="T21" fmla="*/ 0 w 91"/>
                  <a:gd name="T22" fmla="*/ 0 h 51"/>
                  <a:gd name="T23" fmla="*/ 91 w 91"/>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51">
                    <a:moveTo>
                      <a:pt x="0" y="27"/>
                    </a:moveTo>
                    <a:lnTo>
                      <a:pt x="28" y="19"/>
                    </a:lnTo>
                    <a:lnTo>
                      <a:pt x="91" y="0"/>
                    </a:lnTo>
                    <a:lnTo>
                      <a:pt x="70" y="34"/>
                    </a:lnTo>
                    <a:lnTo>
                      <a:pt x="32" y="51"/>
                    </a:lnTo>
                    <a:lnTo>
                      <a:pt x="0" y="27"/>
                    </a:lnTo>
                    <a:close/>
                  </a:path>
                </a:pathLst>
              </a:custGeom>
              <a:solidFill>
                <a:srgbClr val="E08477"/>
              </a:solidFill>
              <a:ln w="9525">
                <a:noFill/>
                <a:round/>
                <a:headEnd/>
                <a:tailEnd/>
              </a:ln>
            </p:spPr>
            <p:txBody>
              <a:bodyPr/>
              <a:lstStyle/>
              <a:p>
                <a:endParaRPr lang="id-ID"/>
              </a:p>
            </p:txBody>
          </p:sp>
          <p:sp>
            <p:nvSpPr>
              <p:cNvPr id="25692" name="Freeform 59"/>
              <p:cNvSpPr>
                <a:spLocks/>
              </p:cNvSpPr>
              <p:nvPr/>
            </p:nvSpPr>
            <p:spPr bwMode="auto">
              <a:xfrm>
                <a:off x="2996" y="3596"/>
                <a:ext cx="192" cy="105"/>
              </a:xfrm>
              <a:custGeom>
                <a:avLst/>
                <a:gdLst>
                  <a:gd name="T0" fmla="*/ 5 w 385"/>
                  <a:gd name="T1" fmla="*/ 1 h 209"/>
                  <a:gd name="T2" fmla="*/ 3 w 385"/>
                  <a:gd name="T3" fmla="*/ 1 h 209"/>
                  <a:gd name="T4" fmla="*/ 3 w 385"/>
                  <a:gd name="T5" fmla="*/ 2 h 209"/>
                  <a:gd name="T6" fmla="*/ 2 w 385"/>
                  <a:gd name="T7" fmla="*/ 2 h 209"/>
                  <a:gd name="T8" fmla="*/ 1 w 385"/>
                  <a:gd name="T9" fmla="*/ 2 h 209"/>
                  <a:gd name="T10" fmla="*/ 0 w 385"/>
                  <a:gd name="T11" fmla="*/ 3 h 209"/>
                  <a:gd name="T12" fmla="*/ 0 w 385"/>
                  <a:gd name="T13" fmla="*/ 4 h 209"/>
                  <a:gd name="T14" fmla="*/ 0 w 385"/>
                  <a:gd name="T15" fmla="*/ 3 h 209"/>
                  <a:gd name="T16" fmla="*/ 0 w 385"/>
                  <a:gd name="T17" fmla="*/ 3 h 209"/>
                  <a:gd name="T18" fmla="*/ 1 w 385"/>
                  <a:gd name="T19" fmla="*/ 2 h 209"/>
                  <a:gd name="T20" fmla="*/ 3 w 385"/>
                  <a:gd name="T21" fmla="*/ 1 h 209"/>
                  <a:gd name="T22" fmla="*/ 6 w 385"/>
                  <a:gd name="T23" fmla="*/ 0 h 209"/>
                  <a:gd name="T24" fmla="*/ 4 w 385"/>
                  <a:gd name="T25" fmla="*/ 1 h 209"/>
                  <a:gd name="T26" fmla="*/ 5 w 385"/>
                  <a:gd name="T27" fmla="*/ 1 h 209"/>
                  <a:gd name="T28" fmla="*/ 5 w 385"/>
                  <a:gd name="T29" fmla="*/ 1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5"/>
                  <a:gd name="T46" fmla="*/ 0 h 209"/>
                  <a:gd name="T47" fmla="*/ 385 w 385"/>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5" h="209">
                    <a:moveTo>
                      <a:pt x="329" y="23"/>
                    </a:moveTo>
                    <a:lnTo>
                      <a:pt x="240" y="48"/>
                    </a:lnTo>
                    <a:lnTo>
                      <a:pt x="213" y="86"/>
                    </a:lnTo>
                    <a:lnTo>
                      <a:pt x="164" y="101"/>
                    </a:lnTo>
                    <a:lnTo>
                      <a:pt x="116" y="101"/>
                    </a:lnTo>
                    <a:lnTo>
                      <a:pt x="48" y="141"/>
                    </a:lnTo>
                    <a:lnTo>
                      <a:pt x="31" y="209"/>
                    </a:lnTo>
                    <a:lnTo>
                      <a:pt x="0" y="184"/>
                    </a:lnTo>
                    <a:lnTo>
                      <a:pt x="6" y="131"/>
                    </a:lnTo>
                    <a:lnTo>
                      <a:pt x="103" y="70"/>
                    </a:lnTo>
                    <a:lnTo>
                      <a:pt x="248" y="27"/>
                    </a:lnTo>
                    <a:lnTo>
                      <a:pt x="385" y="0"/>
                    </a:lnTo>
                    <a:lnTo>
                      <a:pt x="314" y="32"/>
                    </a:lnTo>
                    <a:lnTo>
                      <a:pt x="329" y="23"/>
                    </a:lnTo>
                    <a:close/>
                  </a:path>
                </a:pathLst>
              </a:custGeom>
              <a:solidFill>
                <a:srgbClr val="E08477"/>
              </a:solidFill>
              <a:ln w="9525">
                <a:noFill/>
                <a:round/>
                <a:headEnd/>
                <a:tailEnd/>
              </a:ln>
            </p:spPr>
            <p:txBody>
              <a:bodyPr/>
              <a:lstStyle/>
              <a:p>
                <a:endParaRPr lang="id-ID"/>
              </a:p>
            </p:txBody>
          </p:sp>
          <p:sp>
            <p:nvSpPr>
              <p:cNvPr id="25693" name="Freeform 60"/>
              <p:cNvSpPr>
                <a:spLocks/>
              </p:cNvSpPr>
              <p:nvPr/>
            </p:nvSpPr>
            <p:spPr bwMode="auto">
              <a:xfrm>
                <a:off x="3106" y="3539"/>
                <a:ext cx="327" cy="239"/>
              </a:xfrm>
              <a:custGeom>
                <a:avLst/>
                <a:gdLst>
                  <a:gd name="T0" fmla="*/ 0 w 654"/>
                  <a:gd name="T1" fmla="*/ 1 h 477"/>
                  <a:gd name="T2" fmla="*/ 1 w 654"/>
                  <a:gd name="T3" fmla="*/ 0 h 477"/>
                  <a:gd name="T4" fmla="*/ 1 w 654"/>
                  <a:gd name="T5" fmla="*/ 1 h 477"/>
                  <a:gd name="T6" fmla="*/ 3 w 654"/>
                  <a:gd name="T7" fmla="*/ 1 h 477"/>
                  <a:gd name="T8" fmla="*/ 5 w 654"/>
                  <a:gd name="T9" fmla="*/ 0 h 477"/>
                  <a:gd name="T10" fmla="*/ 5 w 654"/>
                  <a:gd name="T11" fmla="*/ 1 h 477"/>
                  <a:gd name="T12" fmla="*/ 5 w 654"/>
                  <a:gd name="T13" fmla="*/ 1 h 477"/>
                  <a:gd name="T14" fmla="*/ 6 w 654"/>
                  <a:gd name="T15" fmla="*/ 1 h 477"/>
                  <a:gd name="T16" fmla="*/ 6 w 654"/>
                  <a:gd name="T17" fmla="*/ 2 h 477"/>
                  <a:gd name="T18" fmla="*/ 7 w 654"/>
                  <a:gd name="T19" fmla="*/ 3 h 477"/>
                  <a:gd name="T20" fmla="*/ 9 w 654"/>
                  <a:gd name="T21" fmla="*/ 3 h 477"/>
                  <a:gd name="T22" fmla="*/ 10 w 654"/>
                  <a:gd name="T23" fmla="*/ 4 h 477"/>
                  <a:gd name="T24" fmla="*/ 10 w 654"/>
                  <a:gd name="T25" fmla="*/ 4 h 477"/>
                  <a:gd name="T26" fmla="*/ 10 w 654"/>
                  <a:gd name="T27" fmla="*/ 5 h 477"/>
                  <a:gd name="T28" fmla="*/ 10 w 654"/>
                  <a:gd name="T29" fmla="*/ 6 h 477"/>
                  <a:gd name="T30" fmla="*/ 10 w 654"/>
                  <a:gd name="T31" fmla="*/ 6 h 477"/>
                  <a:gd name="T32" fmla="*/ 10 w 654"/>
                  <a:gd name="T33" fmla="*/ 7 h 477"/>
                  <a:gd name="T34" fmla="*/ 10 w 654"/>
                  <a:gd name="T35" fmla="*/ 7 h 477"/>
                  <a:gd name="T36" fmla="*/ 10 w 654"/>
                  <a:gd name="T37" fmla="*/ 8 h 477"/>
                  <a:gd name="T38" fmla="*/ 9 w 654"/>
                  <a:gd name="T39" fmla="*/ 8 h 477"/>
                  <a:gd name="T40" fmla="*/ 7 w 654"/>
                  <a:gd name="T41" fmla="*/ 8 h 477"/>
                  <a:gd name="T42" fmla="*/ 7 w 654"/>
                  <a:gd name="T43" fmla="*/ 8 h 477"/>
                  <a:gd name="T44" fmla="*/ 6 w 654"/>
                  <a:gd name="T45" fmla="*/ 8 h 477"/>
                  <a:gd name="T46" fmla="*/ 5 w 654"/>
                  <a:gd name="T47" fmla="*/ 7 h 477"/>
                  <a:gd name="T48" fmla="*/ 5 w 654"/>
                  <a:gd name="T49" fmla="*/ 7 h 477"/>
                  <a:gd name="T50" fmla="*/ 5 w 654"/>
                  <a:gd name="T51" fmla="*/ 6 h 477"/>
                  <a:gd name="T52" fmla="*/ 5 w 654"/>
                  <a:gd name="T53" fmla="*/ 6 h 477"/>
                  <a:gd name="T54" fmla="*/ 5 w 654"/>
                  <a:gd name="T55" fmla="*/ 5 h 477"/>
                  <a:gd name="T56" fmla="*/ 5 w 654"/>
                  <a:gd name="T57" fmla="*/ 5 h 477"/>
                  <a:gd name="T58" fmla="*/ 5 w 654"/>
                  <a:gd name="T59" fmla="*/ 4 h 477"/>
                  <a:gd name="T60" fmla="*/ 5 w 654"/>
                  <a:gd name="T61" fmla="*/ 4 h 477"/>
                  <a:gd name="T62" fmla="*/ 5 w 654"/>
                  <a:gd name="T63" fmla="*/ 4 h 477"/>
                  <a:gd name="T64" fmla="*/ 5 w 654"/>
                  <a:gd name="T65" fmla="*/ 3 h 477"/>
                  <a:gd name="T66" fmla="*/ 5 w 654"/>
                  <a:gd name="T67" fmla="*/ 3 h 477"/>
                  <a:gd name="T68" fmla="*/ 5 w 654"/>
                  <a:gd name="T69" fmla="*/ 2 h 477"/>
                  <a:gd name="T70" fmla="*/ 5 w 654"/>
                  <a:gd name="T71" fmla="*/ 2 h 477"/>
                  <a:gd name="T72" fmla="*/ 5 w 654"/>
                  <a:gd name="T73" fmla="*/ 2 h 477"/>
                  <a:gd name="T74" fmla="*/ 5 w 654"/>
                  <a:gd name="T75" fmla="*/ 2 h 477"/>
                  <a:gd name="T76" fmla="*/ 5 w 654"/>
                  <a:gd name="T77" fmla="*/ 2 h 477"/>
                  <a:gd name="T78" fmla="*/ 3 w 654"/>
                  <a:gd name="T79" fmla="*/ 2 h 477"/>
                  <a:gd name="T80" fmla="*/ 1 w 654"/>
                  <a:gd name="T81" fmla="*/ 2 h 477"/>
                  <a:gd name="T82" fmla="*/ 1 w 654"/>
                  <a:gd name="T83" fmla="*/ 1 h 477"/>
                  <a:gd name="T84" fmla="*/ 0 w 654"/>
                  <a:gd name="T85" fmla="*/ 1 h 477"/>
                  <a:gd name="T86" fmla="*/ 0 w 654"/>
                  <a:gd name="T87" fmla="*/ 1 h 4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4"/>
                  <a:gd name="T133" fmla="*/ 0 h 477"/>
                  <a:gd name="T134" fmla="*/ 654 w 654"/>
                  <a:gd name="T135" fmla="*/ 477 h 4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4" h="477">
                    <a:moveTo>
                      <a:pt x="0" y="32"/>
                    </a:moveTo>
                    <a:lnTo>
                      <a:pt x="42" y="0"/>
                    </a:lnTo>
                    <a:lnTo>
                      <a:pt x="95" y="6"/>
                    </a:lnTo>
                    <a:lnTo>
                      <a:pt x="245" y="11"/>
                    </a:lnTo>
                    <a:lnTo>
                      <a:pt x="319" y="0"/>
                    </a:lnTo>
                    <a:lnTo>
                      <a:pt x="350" y="15"/>
                    </a:lnTo>
                    <a:lnTo>
                      <a:pt x="373" y="42"/>
                    </a:lnTo>
                    <a:lnTo>
                      <a:pt x="409" y="53"/>
                    </a:lnTo>
                    <a:lnTo>
                      <a:pt x="439" y="95"/>
                    </a:lnTo>
                    <a:lnTo>
                      <a:pt x="502" y="129"/>
                    </a:lnTo>
                    <a:lnTo>
                      <a:pt x="567" y="167"/>
                    </a:lnTo>
                    <a:lnTo>
                      <a:pt x="586" y="224"/>
                    </a:lnTo>
                    <a:lnTo>
                      <a:pt x="612" y="245"/>
                    </a:lnTo>
                    <a:lnTo>
                      <a:pt x="614" y="298"/>
                    </a:lnTo>
                    <a:lnTo>
                      <a:pt x="635" y="346"/>
                    </a:lnTo>
                    <a:lnTo>
                      <a:pt x="654" y="376"/>
                    </a:lnTo>
                    <a:lnTo>
                      <a:pt x="650" y="407"/>
                    </a:lnTo>
                    <a:lnTo>
                      <a:pt x="618" y="428"/>
                    </a:lnTo>
                    <a:lnTo>
                      <a:pt x="578" y="454"/>
                    </a:lnTo>
                    <a:lnTo>
                      <a:pt x="540" y="475"/>
                    </a:lnTo>
                    <a:lnTo>
                      <a:pt x="498" y="477"/>
                    </a:lnTo>
                    <a:lnTo>
                      <a:pt x="466" y="477"/>
                    </a:lnTo>
                    <a:lnTo>
                      <a:pt x="420" y="449"/>
                    </a:lnTo>
                    <a:lnTo>
                      <a:pt x="382" y="433"/>
                    </a:lnTo>
                    <a:lnTo>
                      <a:pt x="367" y="401"/>
                    </a:lnTo>
                    <a:lnTo>
                      <a:pt x="367" y="373"/>
                    </a:lnTo>
                    <a:lnTo>
                      <a:pt x="382" y="340"/>
                    </a:lnTo>
                    <a:lnTo>
                      <a:pt x="373" y="318"/>
                    </a:lnTo>
                    <a:lnTo>
                      <a:pt x="352" y="287"/>
                    </a:lnTo>
                    <a:lnTo>
                      <a:pt x="352" y="255"/>
                    </a:lnTo>
                    <a:lnTo>
                      <a:pt x="274" y="219"/>
                    </a:lnTo>
                    <a:lnTo>
                      <a:pt x="340" y="205"/>
                    </a:lnTo>
                    <a:lnTo>
                      <a:pt x="337" y="177"/>
                    </a:lnTo>
                    <a:lnTo>
                      <a:pt x="337" y="150"/>
                    </a:lnTo>
                    <a:lnTo>
                      <a:pt x="350" y="122"/>
                    </a:lnTo>
                    <a:lnTo>
                      <a:pt x="373" y="107"/>
                    </a:lnTo>
                    <a:lnTo>
                      <a:pt x="371" y="84"/>
                    </a:lnTo>
                    <a:lnTo>
                      <a:pt x="337" y="80"/>
                    </a:lnTo>
                    <a:lnTo>
                      <a:pt x="272" y="89"/>
                    </a:lnTo>
                    <a:lnTo>
                      <a:pt x="183" y="74"/>
                    </a:lnTo>
                    <a:lnTo>
                      <a:pt x="74" y="72"/>
                    </a:lnTo>
                    <a:lnTo>
                      <a:pt x="19" y="63"/>
                    </a:lnTo>
                    <a:lnTo>
                      <a:pt x="0" y="32"/>
                    </a:lnTo>
                    <a:close/>
                  </a:path>
                </a:pathLst>
              </a:custGeom>
              <a:solidFill>
                <a:srgbClr val="FFC4B8"/>
              </a:solidFill>
              <a:ln w="9525">
                <a:noFill/>
                <a:round/>
                <a:headEnd/>
                <a:tailEnd/>
              </a:ln>
            </p:spPr>
            <p:txBody>
              <a:bodyPr/>
              <a:lstStyle/>
              <a:p>
                <a:endParaRPr lang="id-ID"/>
              </a:p>
            </p:txBody>
          </p:sp>
          <p:sp>
            <p:nvSpPr>
              <p:cNvPr id="25694" name="Freeform 61"/>
              <p:cNvSpPr>
                <a:spLocks/>
              </p:cNvSpPr>
              <p:nvPr/>
            </p:nvSpPr>
            <p:spPr bwMode="auto">
              <a:xfrm>
                <a:off x="2477" y="3118"/>
                <a:ext cx="336" cy="320"/>
              </a:xfrm>
              <a:custGeom>
                <a:avLst/>
                <a:gdLst>
                  <a:gd name="T0" fmla="*/ 0 w 673"/>
                  <a:gd name="T1" fmla="*/ 10 h 641"/>
                  <a:gd name="T2" fmla="*/ 6 w 673"/>
                  <a:gd name="T3" fmla="*/ 7 h 641"/>
                  <a:gd name="T4" fmla="*/ 8 w 673"/>
                  <a:gd name="T5" fmla="*/ 5 h 641"/>
                  <a:gd name="T6" fmla="*/ 10 w 673"/>
                  <a:gd name="T7" fmla="*/ 2 h 641"/>
                  <a:gd name="T8" fmla="*/ 10 w 673"/>
                  <a:gd name="T9" fmla="*/ 1 h 641"/>
                  <a:gd name="T10" fmla="*/ 8 w 673"/>
                  <a:gd name="T11" fmla="*/ 0 h 641"/>
                  <a:gd name="T12" fmla="*/ 6 w 673"/>
                  <a:gd name="T13" fmla="*/ 1 h 641"/>
                  <a:gd name="T14" fmla="*/ 1 w 673"/>
                  <a:gd name="T15" fmla="*/ 6 h 641"/>
                  <a:gd name="T16" fmla="*/ 0 w 673"/>
                  <a:gd name="T17" fmla="*/ 8 h 641"/>
                  <a:gd name="T18" fmla="*/ 0 w 673"/>
                  <a:gd name="T19" fmla="*/ 10 h 641"/>
                  <a:gd name="T20" fmla="*/ 0 w 673"/>
                  <a:gd name="T21" fmla="*/ 1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3"/>
                  <a:gd name="T34" fmla="*/ 0 h 641"/>
                  <a:gd name="T35" fmla="*/ 673 w 673"/>
                  <a:gd name="T36" fmla="*/ 641 h 6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3" h="641">
                    <a:moveTo>
                      <a:pt x="27" y="641"/>
                    </a:moveTo>
                    <a:lnTo>
                      <a:pt x="441" y="489"/>
                    </a:lnTo>
                    <a:lnTo>
                      <a:pt x="535" y="346"/>
                    </a:lnTo>
                    <a:lnTo>
                      <a:pt x="643" y="175"/>
                    </a:lnTo>
                    <a:lnTo>
                      <a:pt x="673" y="65"/>
                    </a:lnTo>
                    <a:lnTo>
                      <a:pt x="556" y="0"/>
                    </a:lnTo>
                    <a:lnTo>
                      <a:pt x="415" y="65"/>
                    </a:lnTo>
                    <a:lnTo>
                      <a:pt x="82" y="386"/>
                    </a:lnTo>
                    <a:lnTo>
                      <a:pt x="0" y="572"/>
                    </a:lnTo>
                    <a:lnTo>
                      <a:pt x="27" y="641"/>
                    </a:lnTo>
                    <a:close/>
                  </a:path>
                </a:pathLst>
              </a:custGeom>
              <a:solidFill>
                <a:srgbClr val="E08477"/>
              </a:solidFill>
              <a:ln w="9525">
                <a:noFill/>
                <a:round/>
                <a:headEnd/>
                <a:tailEnd/>
              </a:ln>
            </p:spPr>
            <p:txBody>
              <a:bodyPr/>
              <a:lstStyle/>
              <a:p>
                <a:endParaRPr lang="id-ID"/>
              </a:p>
            </p:txBody>
          </p:sp>
          <p:sp>
            <p:nvSpPr>
              <p:cNvPr id="25695" name="Freeform 62"/>
              <p:cNvSpPr>
                <a:spLocks/>
              </p:cNvSpPr>
              <p:nvPr/>
            </p:nvSpPr>
            <p:spPr bwMode="auto">
              <a:xfrm>
                <a:off x="2503" y="3206"/>
                <a:ext cx="288" cy="216"/>
              </a:xfrm>
              <a:custGeom>
                <a:avLst/>
                <a:gdLst>
                  <a:gd name="T0" fmla="*/ 1 w 576"/>
                  <a:gd name="T1" fmla="*/ 7 h 431"/>
                  <a:gd name="T2" fmla="*/ 2 w 576"/>
                  <a:gd name="T3" fmla="*/ 4 h 431"/>
                  <a:gd name="T4" fmla="*/ 1 w 576"/>
                  <a:gd name="T5" fmla="*/ 5 h 431"/>
                  <a:gd name="T6" fmla="*/ 2 w 576"/>
                  <a:gd name="T7" fmla="*/ 5 h 431"/>
                  <a:gd name="T8" fmla="*/ 2 w 576"/>
                  <a:gd name="T9" fmla="*/ 5 h 431"/>
                  <a:gd name="T10" fmla="*/ 3 w 576"/>
                  <a:gd name="T11" fmla="*/ 5 h 431"/>
                  <a:gd name="T12" fmla="*/ 3 w 576"/>
                  <a:gd name="T13" fmla="*/ 6 h 431"/>
                  <a:gd name="T14" fmla="*/ 5 w 576"/>
                  <a:gd name="T15" fmla="*/ 5 h 431"/>
                  <a:gd name="T16" fmla="*/ 6 w 576"/>
                  <a:gd name="T17" fmla="*/ 5 h 431"/>
                  <a:gd name="T18" fmla="*/ 6 w 576"/>
                  <a:gd name="T19" fmla="*/ 4 h 431"/>
                  <a:gd name="T20" fmla="*/ 7 w 576"/>
                  <a:gd name="T21" fmla="*/ 3 h 431"/>
                  <a:gd name="T22" fmla="*/ 7 w 576"/>
                  <a:gd name="T23" fmla="*/ 1 h 431"/>
                  <a:gd name="T24" fmla="*/ 9 w 576"/>
                  <a:gd name="T25" fmla="*/ 0 h 431"/>
                  <a:gd name="T26" fmla="*/ 7 w 576"/>
                  <a:gd name="T27" fmla="*/ 4 h 431"/>
                  <a:gd name="T28" fmla="*/ 6 w 576"/>
                  <a:gd name="T29" fmla="*/ 4 h 431"/>
                  <a:gd name="T30" fmla="*/ 6 w 576"/>
                  <a:gd name="T31" fmla="*/ 5 h 431"/>
                  <a:gd name="T32" fmla="*/ 3 w 576"/>
                  <a:gd name="T33" fmla="*/ 6 h 431"/>
                  <a:gd name="T34" fmla="*/ 3 w 576"/>
                  <a:gd name="T35" fmla="*/ 6 h 431"/>
                  <a:gd name="T36" fmla="*/ 2 w 576"/>
                  <a:gd name="T37" fmla="*/ 6 h 431"/>
                  <a:gd name="T38" fmla="*/ 2 w 576"/>
                  <a:gd name="T39" fmla="*/ 6 h 431"/>
                  <a:gd name="T40" fmla="*/ 1 w 576"/>
                  <a:gd name="T41" fmla="*/ 5 h 431"/>
                  <a:gd name="T42" fmla="*/ 1 w 576"/>
                  <a:gd name="T43" fmla="*/ 6 h 431"/>
                  <a:gd name="T44" fmla="*/ 1 w 576"/>
                  <a:gd name="T45" fmla="*/ 7 h 431"/>
                  <a:gd name="T46" fmla="*/ 0 w 576"/>
                  <a:gd name="T47" fmla="*/ 7 h 431"/>
                  <a:gd name="T48" fmla="*/ 1 w 576"/>
                  <a:gd name="T49" fmla="*/ 7 h 431"/>
                  <a:gd name="T50" fmla="*/ 1 w 576"/>
                  <a:gd name="T51" fmla="*/ 7 h 4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431"/>
                  <a:gd name="T80" fmla="*/ 576 w 576"/>
                  <a:gd name="T81" fmla="*/ 431 h 4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431">
                    <a:moveTo>
                      <a:pt x="13" y="386"/>
                    </a:moveTo>
                    <a:lnTo>
                      <a:pt x="133" y="245"/>
                    </a:lnTo>
                    <a:lnTo>
                      <a:pt x="127" y="289"/>
                    </a:lnTo>
                    <a:lnTo>
                      <a:pt x="155" y="283"/>
                    </a:lnTo>
                    <a:lnTo>
                      <a:pt x="180" y="296"/>
                    </a:lnTo>
                    <a:lnTo>
                      <a:pt x="220" y="296"/>
                    </a:lnTo>
                    <a:lnTo>
                      <a:pt x="237" y="332"/>
                    </a:lnTo>
                    <a:lnTo>
                      <a:pt x="306" y="310"/>
                    </a:lnTo>
                    <a:lnTo>
                      <a:pt x="387" y="289"/>
                    </a:lnTo>
                    <a:lnTo>
                      <a:pt x="408" y="213"/>
                    </a:lnTo>
                    <a:lnTo>
                      <a:pt x="448" y="178"/>
                    </a:lnTo>
                    <a:lnTo>
                      <a:pt x="509" y="32"/>
                    </a:lnTo>
                    <a:lnTo>
                      <a:pt x="576" y="0"/>
                    </a:lnTo>
                    <a:lnTo>
                      <a:pt x="465" y="205"/>
                    </a:lnTo>
                    <a:lnTo>
                      <a:pt x="429" y="249"/>
                    </a:lnTo>
                    <a:lnTo>
                      <a:pt x="414" y="304"/>
                    </a:lnTo>
                    <a:lnTo>
                      <a:pt x="226" y="369"/>
                    </a:lnTo>
                    <a:lnTo>
                      <a:pt x="214" y="332"/>
                    </a:lnTo>
                    <a:lnTo>
                      <a:pt x="173" y="338"/>
                    </a:lnTo>
                    <a:lnTo>
                      <a:pt x="133" y="384"/>
                    </a:lnTo>
                    <a:lnTo>
                      <a:pt x="127" y="317"/>
                    </a:lnTo>
                    <a:lnTo>
                      <a:pt x="76" y="363"/>
                    </a:lnTo>
                    <a:lnTo>
                      <a:pt x="87" y="395"/>
                    </a:lnTo>
                    <a:lnTo>
                      <a:pt x="0" y="431"/>
                    </a:lnTo>
                    <a:lnTo>
                      <a:pt x="13" y="386"/>
                    </a:lnTo>
                    <a:close/>
                  </a:path>
                </a:pathLst>
              </a:custGeom>
              <a:solidFill>
                <a:srgbClr val="C7695C"/>
              </a:solidFill>
              <a:ln w="9525">
                <a:noFill/>
                <a:round/>
                <a:headEnd/>
                <a:tailEnd/>
              </a:ln>
            </p:spPr>
            <p:txBody>
              <a:bodyPr/>
              <a:lstStyle/>
              <a:p>
                <a:endParaRPr lang="id-ID"/>
              </a:p>
            </p:txBody>
          </p:sp>
          <p:sp>
            <p:nvSpPr>
              <p:cNvPr id="25696" name="Freeform 63"/>
              <p:cNvSpPr>
                <a:spLocks/>
              </p:cNvSpPr>
              <p:nvPr/>
            </p:nvSpPr>
            <p:spPr bwMode="auto">
              <a:xfrm>
                <a:off x="2508" y="3172"/>
                <a:ext cx="267" cy="196"/>
              </a:xfrm>
              <a:custGeom>
                <a:avLst/>
                <a:gdLst>
                  <a:gd name="T0" fmla="*/ 1 w 534"/>
                  <a:gd name="T1" fmla="*/ 6 h 392"/>
                  <a:gd name="T2" fmla="*/ 2 w 534"/>
                  <a:gd name="T3" fmla="*/ 5 h 392"/>
                  <a:gd name="T4" fmla="*/ 1 w 534"/>
                  <a:gd name="T5" fmla="*/ 6 h 392"/>
                  <a:gd name="T6" fmla="*/ 2 w 534"/>
                  <a:gd name="T7" fmla="*/ 6 h 392"/>
                  <a:gd name="T8" fmla="*/ 2 w 534"/>
                  <a:gd name="T9" fmla="*/ 6 h 392"/>
                  <a:gd name="T10" fmla="*/ 3 w 534"/>
                  <a:gd name="T11" fmla="*/ 6 h 392"/>
                  <a:gd name="T12" fmla="*/ 3 w 534"/>
                  <a:gd name="T13" fmla="*/ 6 h 392"/>
                  <a:gd name="T14" fmla="*/ 4 w 534"/>
                  <a:gd name="T15" fmla="*/ 6 h 392"/>
                  <a:gd name="T16" fmla="*/ 4 w 534"/>
                  <a:gd name="T17" fmla="*/ 6 h 392"/>
                  <a:gd name="T18" fmla="*/ 4 w 534"/>
                  <a:gd name="T19" fmla="*/ 5 h 392"/>
                  <a:gd name="T20" fmla="*/ 4 w 534"/>
                  <a:gd name="T21" fmla="*/ 5 h 392"/>
                  <a:gd name="T22" fmla="*/ 5 w 534"/>
                  <a:gd name="T23" fmla="*/ 3 h 392"/>
                  <a:gd name="T24" fmla="*/ 5 w 534"/>
                  <a:gd name="T25" fmla="*/ 5 h 392"/>
                  <a:gd name="T26" fmla="*/ 6 w 534"/>
                  <a:gd name="T27" fmla="*/ 3 h 392"/>
                  <a:gd name="T28" fmla="*/ 7 w 534"/>
                  <a:gd name="T29" fmla="*/ 3 h 392"/>
                  <a:gd name="T30" fmla="*/ 6 w 534"/>
                  <a:gd name="T31" fmla="*/ 3 h 392"/>
                  <a:gd name="T32" fmla="*/ 7 w 534"/>
                  <a:gd name="T33" fmla="*/ 2 h 392"/>
                  <a:gd name="T34" fmla="*/ 8 w 534"/>
                  <a:gd name="T35" fmla="*/ 2 h 392"/>
                  <a:gd name="T36" fmla="*/ 8 w 534"/>
                  <a:gd name="T37" fmla="*/ 1 h 392"/>
                  <a:gd name="T38" fmla="*/ 8 w 534"/>
                  <a:gd name="T39" fmla="*/ 1 h 392"/>
                  <a:gd name="T40" fmla="*/ 7 w 534"/>
                  <a:gd name="T41" fmla="*/ 0 h 392"/>
                  <a:gd name="T42" fmla="*/ 6 w 534"/>
                  <a:gd name="T43" fmla="*/ 0 h 392"/>
                  <a:gd name="T44" fmla="*/ 5 w 534"/>
                  <a:gd name="T45" fmla="*/ 1 h 392"/>
                  <a:gd name="T46" fmla="*/ 4 w 534"/>
                  <a:gd name="T47" fmla="*/ 2 h 392"/>
                  <a:gd name="T48" fmla="*/ 4 w 534"/>
                  <a:gd name="T49" fmla="*/ 3 h 392"/>
                  <a:gd name="T50" fmla="*/ 3 w 534"/>
                  <a:gd name="T51" fmla="*/ 3 h 392"/>
                  <a:gd name="T52" fmla="*/ 1 w 534"/>
                  <a:gd name="T53" fmla="*/ 5 h 392"/>
                  <a:gd name="T54" fmla="*/ 1 w 534"/>
                  <a:gd name="T55" fmla="*/ 6 h 392"/>
                  <a:gd name="T56" fmla="*/ 1 w 534"/>
                  <a:gd name="T57" fmla="*/ 6 h 392"/>
                  <a:gd name="T58" fmla="*/ 0 w 534"/>
                  <a:gd name="T59" fmla="*/ 6 h 392"/>
                  <a:gd name="T60" fmla="*/ 1 w 534"/>
                  <a:gd name="T61" fmla="*/ 6 h 392"/>
                  <a:gd name="T62" fmla="*/ 1 w 534"/>
                  <a:gd name="T63" fmla="*/ 6 h 392"/>
                  <a:gd name="T64" fmla="*/ 1 w 534"/>
                  <a:gd name="T65" fmla="*/ 6 h 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4"/>
                  <a:gd name="T100" fmla="*/ 0 h 392"/>
                  <a:gd name="T101" fmla="*/ 534 w 534"/>
                  <a:gd name="T102" fmla="*/ 392 h 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4" h="392">
                    <a:moveTo>
                      <a:pt x="70" y="341"/>
                    </a:moveTo>
                    <a:lnTo>
                      <a:pt x="181" y="268"/>
                    </a:lnTo>
                    <a:lnTo>
                      <a:pt x="124" y="352"/>
                    </a:lnTo>
                    <a:lnTo>
                      <a:pt x="158" y="327"/>
                    </a:lnTo>
                    <a:lnTo>
                      <a:pt x="154" y="348"/>
                    </a:lnTo>
                    <a:lnTo>
                      <a:pt x="207" y="363"/>
                    </a:lnTo>
                    <a:lnTo>
                      <a:pt x="232" y="384"/>
                    </a:lnTo>
                    <a:lnTo>
                      <a:pt x="261" y="379"/>
                    </a:lnTo>
                    <a:lnTo>
                      <a:pt x="280" y="363"/>
                    </a:lnTo>
                    <a:lnTo>
                      <a:pt x="274" y="318"/>
                    </a:lnTo>
                    <a:lnTo>
                      <a:pt x="266" y="293"/>
                    </a:lnTo>
                    <a:lnTo>
                      <a:pt x="344" y="209"/>
                    </a:lnTo>
                    <a:lnTo>
                      <a:pt x="339" y="299"/>
                    </a:lnTo>
                    <a:lnTo>
                      <a:pt x="407" y="240"/>
                    </a:lnTo>
                    <a:lnTo>
                      <a:pt x="477" y="162"/>
                    </a:lnTo>
                    <a:lnTo>
                      <a:pt x="424" y="173"/>
                    </a:lnTo>
                    <a:lnTo>
                      <a:pt x="464" y="95"/>
                    </a:lnTo>
                    <a:lnTo>
                      <a:pt x="512" y="73"/>
                    </a:lnTo>
                    <a:lnTo>
                      <a:pt x="534" y="42"/>
                    </a:lnTo>
                    <a:lnTo>
                      <a:pt x="527" y="21"/>
                    </a:lnTo>
                    <a:lnTo>
                      <a:pt x="493" y="0"/>
                    </a:lnTo>
                    <a:lnTo>
                      <a:pt x="407" y="0"/>
                    </a:lnTo>
                    <a:lnTo>
                      <a:pt x="363" y="29"/>
                    </a:lnTo>
                    <a:lnTo>
                      <a:pt x="297" y="86"/>
                    </a:lnTo>
                    <a:lnTo>
                      <a:pt x="264" y="135"/>
                    </a:lnTo>
                    <a:lnTo>
                      <a:pt x="198" y="187"/>
                    </a:lnTo>
                    <a:lnTo>
                      <a:pt x="118" y="265"/>
                    </a:lnTo>
                    <a:lnTo>
                      <a:pt x="32" y="339"/>
                    </a:lnTo>
                    <a:lnTo>
                      <a:pt x="4" y="363"/>
                    </a:lnTo>
                    <a:lnTo>
                      <a:pt x="0" y="392"/>
                    </a:lnTo>
                    <a:lnTo>
                      <a:pt x="53" y="373"/>
                    </a:lnTo>
                    <a:lnTo>
                      <a:pt x="70" y="341"/>
                    </a:lnTo>
                    <a:close/>
                  </a:path>
                </a:pathLst>
              </a:custGeom>
              <a:solidFill>
                <a:srgbClr val="F59E92"/>
              </a:solidFill>
              <a:ln w="9525">
                <a:noFill/>
                <a:round/>
                <a:headEnd/>
                <a:tailEnd/>
              </a:ln>
            </p:spPr>
            <p:txBody>
              <a:bodyPr/>
              <a:lstStyle/>
              <a:p>
                <a:endParaRPr lang="id-ID"/>
              </a:p>
            </p:txBody>
          </p:sp>
          <p:sp>
            <p:nvSpPr>
              <p:cNvPr id="25697" name="Freeform 64"/>
              <p:cNvSpPr>
                <a:spLocks/>
              </p:cNvSpPr>
              <p:nvPr/>
            </p:nvSpPr>
            <p:spPr bwMode="auto">
              <a:xfrm>
                <a:off x="2497" y="3077"/>
                <a:ext cx="434" cy="261"/>
              </a:xfrm>
              <a:custGeom>
                <a:avLst/>
                <a:gdLst>
                  <a:gd name="T0" fmla="*/ 6 w 869"/>
                  <a:gd name="T1" fmla="*/ 3 h 521"/>
                  <a:gd name="T2" fmla="*/ 8 w 869"/>
                  <a:gd name="T3" fmla="*/ 3 h 521"/>
                  <a:gd name="T4" fmla="*/ 9 w 869"/>
                  <a:gd name="T5" fmla="*/ 3 h 521"/>
                  <a:gd name="T6" fmla="*/ 9 w 869"/>
                  <a:gd name="T7" fmla="*/ 3 h 521"/>
                  <a:gd name="T8" fmla="*/ 9 w 869"/>
                  <a:gd name="T9" fmla="*/ 4 h 521"/>
                  <a:gd name="T10" fmla="*/ 9 w 869"/>
                  <a:gd name="T11" fmla="*/ 5 h 521"/>
                  <a:gd name="T12" fmla="*/ 10 w 869"/>
                  <a:gd name="T13" fmla="*/ 5 h 521"/>
                  <a:gd name="T14" fmla="*/ 12 w 869"/>
                  <a:gd name="T15" fmla="*/ 4 h 521"/>
                  <a:gd name="T16" fmla="*/ 13 w 869"/>
                  <a:gd name="T17" fmla="*/ 2 h 521"/>
                  <a:gd name="T18" fmla="*/ 13 w 869"/>
                  <a:gd name="T19" fmla="*/ 1 h 521"/>
                  <a:gd name="T20" fmla="*/ 11 w 869"/>
                  <a:gd name="T21" fmla="*/ 0 h 521"/>
                  <a:gd name="T22" fmla="*/ 6 w 869"/>
                  <a:gd name="T23" fmla="*/ 3 h 521"/>
                  <a:gd name="T24" fmla="*/ 2 w 869"/>
                  <a:gd name="T25" fmla="*/ 7 h 521"/>
                  <a:gd name="T26" fmla="*/ 0 w 869"/>
                  <a:gd name="T27" fmla="*/ 9 h 521"/>
                  <a:gd name="T28" fmla="*/ 5 w 869"/>
                  <a:gd name="T29" fmla="*/ 4 h 521"/>
                  <a:gd name="T30" fmla="*/ 6 w 869"/>
                  <a:gd name="T31" fmla="*/ 3 h 521"/>
                  <a:gd name="T32" fmla="*/ 6 w 869"/>
                  <a:gd name="T33" fmla="*/ 3 h 521"/>
                  <a:gd name="T34" fmla="*/ 6 w 869"/>
                  <a:gd name="T35" fmla="*/ 3 h 5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9"/>
                  <a:gd name="T55" fmla="*/ 0 h 521"/>
                  <a:gd name="T56" fmla="*/ 869 w 869"/>
                  <a:gd name="T57" fmla="*/ 521 h 5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9" h="521">
                    <a:moveTo>
                      <a:pt x="434" y="135"/>
                    </a:moveTo>
                    <a:lnTo>
                      <a:pt x="540" y="131"/>
                    </a:lnTo>
                    <a:lnTo>
                      <a:pt x="580" y="145"/>
                    </a:lnTo>
                    <a:lnTo>
                      <a:pt x="599" y="166"/>
                    </a:lnTo>
                    <a:lnTo>
                      <a:pt x="607" y="209"/>
                    </a:lnTo>
                    <a:lnTo>
                      <a:pt x="584" y="263"/>
                    </a:lnTo>
                    <a:lnTo>
                      <a:pt x="681" y="257"/>
                    </a:lnTo>
                    <a:lnTo>
                      <a:pt x="789" y="230"/>
                    </a:lnTo>
                    <a:lnTo>
                      <a:pt x="858" y="112"/>
                    </a:lnTo>
                    <a:lnTo>
                      <a:pt x="869" y="6"/>
                    </a:lnTo>
                    <a:lnTo>
                      <a:pt x="755" y="0"/>
                    </a:lnTo>
                    <a:lnTo>
                      <a:pt x="407" y="130"/>
                    </a:lnTo>
                    <a:lnTo>
                      <a:pt x="149" y="396"/>
                    </a:lnTo>
                    <a:lnTo>
                      <a:pt x="0" y="521"/>
                    </a:lnTo>
                    <a:lnTo>
                      <a:pt x="360" y="211"/>
                    </a:lnTo>
                    <a:lnTo>
                      <a:pt x="409" y="171"/>
                    </a:lnTo>
                    <a:lnTo>
                      <a:pt x="434" y="135"/>
                    </a:lnTo>
                    <a:close/>
                  </a:path>
                </a:pathLst>
              </a:custGeom>
              <a:solidFill>
                <a:srgbClr val="C7695C"/>
              </a:solidFill>
              <a:ln w="9525">
                <a:noFill/>
                <a:round/>
                <a:headEnd/>
                <a:tailEnd/>
              </a:ln>
            </p:spPr>
            <p:txBody>
              <a:bodyPr/>
              <a:lstStyle/>
              <a:p>
                <a:endParaRPr lang="id-ID"/>
              </a:p>
            </p:txBody>
          </p:sp>
          <p:sp>
            <p:nvSpPr>
              <p:cNvPr id="25698" name="Freeform 65"/>
              <p:cNvSpPr>
                <a:spLocks/>
              </p:cNvSpPr>
              <p:nvPr/>
            </p:nvSpPr>
            <p:spPr bwMode="auto">
              <a:xfrm>
                <a:off x="2780" y="3076"/>
                <a:ext cx="163" cy="142"/>
              </a:xfrm>
              <a:custGeom>
                <a:avLst/>
                <a:gdLst>
                  <a:gd name="T0" fmla="*/ 2 w 325"/>
                  <a:gd name="T1" fmla="*/ 1 h 284"/>
                  <a:gd name="T2" fmla="*/ 3 w 325"/>
                  <a:gd name="T3" fmla="*/ 1 h 284"/>
                  <a:gd name="T4" fmla="*/ 4 w 325"/>
                  <a:gd name="T5" fmla="*/ 1 h 284"/>
                  <a:gd name="T6" fmla="*/ 4 w 325"/>
                  <a:gd name="T7" fmla="*/ 1 h 284"/>
                  <a:gd name="T8" fmla="*/ 4 w 325"/>
                  <a:gd name="T9" fmla="*/ 2 h 284"/>
                  <a:gd name="T10" fmla="*/ 3 w 325"/>
                  <a:gd name="T11" fmla="*/ 2 h 284"/>
                  <a:gd name="T12" fmla="*/ 2 w 325"/>
                  <a:gd name="T13" fmla="*/ 3 h 284"/>
                  <a:gd name="T14" fmla="*/ 2 w 325"/>
                  <a:gd name="T15" fmla="*/ 3 h 284"/>
                  <a:gd name="T16" fmla="*/ 1 w 325"/>
                  <a:gd name="T17" fmla="*/ 3 h 284"/>
                  <a:gd name="T18" fmla="*/ 0 w 325"/>
                  <a:gd name="T19" fmla="*/ 4 h 284"/>
                  <a:gd name="T20" fmla="*/ 2 w 325"/>
                  <a:gd name="T21" fmla="*/ 3 h 284"/>
                  <a:gd name="T22" fmla="*/ 4 w 325"/>
                  <a:gd name="T23" fmla="*/ 3 h 284"/>
                  <a:gd name="T24" fmla="*/ 6 w 325"/>
                  <a:gd name="T25" fmla="*/ 1 h 284"/>
                  <a:gd name="T26" fmla="*/ 5 w 325"/>
                  <a:gd name="T27" fmla="*/ 1 h 284"/>
                  <a:gd name="T28" fmla="*/ 3 w 325"/>
                  <a:gd name="T29" fmla="*/ 0 h 284"/>
                  <a:gd name="T30" fmla="*/ 2 w 325"/>
                  <a:gd name="T31" fmla="*/ 1 h 284"/>
                  <a:gd name="T32" fmla="*/ 2 w 325"/>
                  <a:gd name="T33" fmla="*/ 1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5"/>
                  <a:gd name="T52" fmla="*/ 0 h 284"/>
                  <a:gd name="T53" fmla="*/ 325 w 325"/>
                  <a:gd name="T54" fmla="*/ 284 h 2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5" h="284">
                    <a:moveTo>
                      <a:pt x="125" y="61"/>
                    </a:moveTo>
                    <a:lnTo>
                      <a:pt x="190" y="48"/>
                    </a:lnTo>
                    <a:lnTo>
                      <a:pt x="241" y="67"/>
                    </a:lnTo>
                    <a:lnTo>
                      <a:pt x="243" y="109"/>
                    </a:lnTo>
                    <a:lnTo>
                      <a:pt x="217" y="152"/>
                    </a:lnTo>
                    <a:lnTo>
                      <a:pt x="190" y="173"/>
                    </a:lnTo>
                    <a:lnTo>
                      <a:pt x="120" y="200"/>
                    </a:lnTo>
                    <a:lnTo>
                      <a:pt x="65" y="200"/>
                    </a:lnTo>
                    <a:lnTo>
                      <a:pt x="42" y="234"/>
                    </a:lnTo>
                    <a:lnTo>
                      <a:pt x="0" y="284"/>
                    </a:lnTo>
                    <a:lnTo>
                      <a:pt x="85" y="255"/>
                    </a:lnTo>
                    <a:lnTo>
                      <a:pt x="222" y="234"/>
                    </a:lnTo>
                    <a:lnTo>
                      <a:pt x="325" y="84"/>
                    </a:lnTo>
                    <a:lnTo>
                      <a:pt x="295" y="10"/>
                    </a:lnTo>
                    <a:lnTo>
                      <a:pt x="131" y="0"/>
                    </a:lnTo>
                    <a:lnTo>
                      <a:pt x="125" y="61"/>
                    </a:lnTo>
                    <a:close/>
                  </a:path>
                </a:pathLst>
              </a:custGeom>
              <a:solidFill>
                <a:srgbClr val="A84A3D"/>
              </a:solidFill>
              <a:ln w="9525">
                <a:noFill/>
                <a:round/>
                <a:headEnd/>
                <a:tailEnd/>
              </a:ln>
            </p:spPr>
            <p:txBody>
              <a:bodyPr/>
              <a:lstStyle/>
              <a:p>
                <a:endParaRPr lang="id-ID"/>
              </a:p>
            </p:txBody>
          </p:sp>
          <p:sp>
            <p:nvSpPr>
              <p:cNvPr id="25699" name="Freeform 66"/>
              <p:cNvSpPr>
                <a:spLocks/>
              </p:cNvSpPr>
              <p:nvPr/>
            </p:nvSpPr>
            <p:spPr bwMode="auto">
              <a:xfrm>
                <a:off x="2464" y="3082"/>
                <a:ext cx="411" cy="344"/>
              </a:xfrm>
              <a:custGeom>
                <a:avLst/>
                <a:gdLst>
                  <a:gd name="T0" fmla="*/ 12 w 821"/>
                  <a:gd name="T1" fmla="*/ 1 h 688"/>
                  <a:gd name="T2" fmla="*/ 13 w 821"/>
                  <a:gd name="T3" fmla="*/ 0 h 688"/>
                  <a:gd name="T4" fmla="*/ 12 w 821"/>
                  <a:gd name="T5" fmla="*/ 1 h 688"/>
                  <a:gd name="T6" fmla="*/ 11 w 821"/>
                  <a:gd name="T7" fmla="*/ 1 h 688"/>
                  <a:gd name="T8" fmla="*/ 10 w 821"/>
                  <a:gd name="T9" fmla="*/ 1 h 688"/>
                  <a:gd name="T10" fmla="*/ 9 w 821"/>
                  <a:gd name="T11" fmla="*/ 1 h 688"/>
                  <a:gd name="T12" fmla="*/ 8 w 821"/>
                  <a:gd name="T13" fmla="*/ 3 h 688"/>
                  <a:gd name="T14" fmla="*/ 7 w 821"/>
                  <a:gd name="T15" fmla="*/ 3 h 688"/>
                  <a:gd name="T16" fmla="*/ 6 w 821"/>
                  <a:gd name="T17" fmla="*/ 3 h 688"/>
                  <a:gd name="T18" fmla="*/ 5 w 821"/>
                  <a:gd name="T19" fmla="*/ 5 h 688"/>
                  <a:gd name="T20" fmla="*/ 4 w 821"/>
                  <a:gd name="T21" fmla="*/ 5 h 688"/>
                  <a:gd name="T22" fmla="*/ 3 w 821"/>
                  <a:gd name="T23" fmla="*/ 6 h 688"/>
                  <a:gd name="T24" fmla="*/ 2 w 821"/>
                  <a:gd name="T25" fmla="*/ 9 h 688"/>
                  <a:gd name="T26" fmla="*/ 2 w 821"/>
                  <a:gd name="T27" fmla="*/ 9 h 688"/>
                  <a:gd name="T28" fmla="*/ 1 w 821"/>
                  <a:gd name="T29" fmla="*/ 10 h 688"/>
                  <a:gd name="T30" fmla="*/ 1 w 821"/>
                  <a:gd name="T31" fmla="*/ 10 h 688"/>
                  <a:gd name="T32" fmla="*/ 2 w 821"/>
                  <a:gd name="T33" fmla="*/ 10 h 688"/>
                  <a:gd name="T34" fmla="*/ 1 w 821"/>
                  <a:gd name="T35" fmla="*/ 11 h 688"/>
                  <a:gd name="T36" fmla="*/ 0 w 821"/>
                  <a:gd name="T37" fmla="*/ 11 h 688"/>
                  <a:gd name="T38" fmla="*/ 1 w 821"/>
                  <a:gd name="T39" fmla="*/ 10 h 688"/>
                  <a:gd name="T40" fmla="*/ 2 w 821"/>
                  <a:gd name="T41" fmla="*/ 7 h 688"/>
                  <a:gd name="T42" fmla="*/ 5 w 821"/>
                  <a:gd name="T43" fmla="*/ 5 h 688"/>
                  <a:gd name="T44" fmla="*/ 7 w 821"/>
                  <a:gd name="T45" fmla="*/ 1 h 688"/>
                  <a:gd name="T46" fmla="*/ 12 w 821"/>
                  <a:gd name="T47" fmla="*/ 1 h 688"/>
                  <a:gd name="T48" fmla="*/ 12 w 821"/>
                  <a:gd name="T49" fmla="*/ 1 h 6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1"/>
                  <a:gd name="T76" fmla="*/ 0 h 688"/>
                  <a:gd name="T77" fmla="*/ 821 w 821"/>
                  <a:gd name="T78" fmla="*/ 688 h 6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1" h="688">
                    <a:moveTo>
                      <a:pt x="737" y="9"/>
                    </a:moveTo>
                    <a:lnTo>
                      <a:pt x="821" y="0"/>
                    </a:lnTo>
                    <a:lnTo>
                      <a:pt x="764" y="53"/>
                    </a:lnTo>
                    <a:lnTo>
                      <a:pt x="688" y="68"/>
                    </a:lnTo>
                    <a:lnTo>
                      <a:pt x="612" y="99"/>
                    </a:lnTo>
                    <a:lnTo>
                      <a:pt x="540" y="108"/>
                    </a:lnTo>
                    <a:lnTo>
                      <a:pt x="477" y="133"/>
                    </a:lnTo>
                    <a:lnTo>
                      <a:pt x="424" y="196"/>
                    </a:lnTo>
                    <a:lnTo>
                      <a:pt x="372" y="241"/>
                    </a:lnTo>
                    <a:lnTo>
                      <a:pt x="313" y="315"/>
                    </a:lnTo>
                    <a:lnTo>
                      <a:pt x="254" y="380"/>
                    </a:lnTo>
                    <a:lnTo>
                      <a:pt x="192" y="446"/>
                    </a:lnTo>
                    <a:lnTo>
                      <a:pt x="112" y="513"/>
                    </a:lnTo>
                    <a:lnTo>
                      <a:pt x="78" y="555"/>
                    </a:lnTo>
                    <a:lnTo>
                      <a:pt x="64" y="599"/>
                    </a:lnTo>
                    <a:lnTo>
                      <a:pt x="53" y="640"/>
                    </a:lnTo>
                    <a:lnTo>
                      <a:pt x="118" y="600"/>
                    </a:lnTo>
                    <a:lnTo>
                      <a:pt x="45" y="686"/>
                    </a:lnTo>
                    <a:lnTo>
                      <a:pt x="0" y="688"/>
                    </a:lnTo>
                    <a:lnTo>
                      <a:pt x="45" y="587"/>
                    </a:lnTo>
                    <a:lnTo>
                      <a:pt x="95" y="488"/>
                    </a:lnTo>
                    <a:lnTo>
                      <a:pt x="272" y="275"/>
                    </a:lnTo>
                    <a:lnTo>
                      <a:pt x="445" y="108"/>
                    </a:lnTo>
                    <a:lnTo>
                      <a:pt x="737" y="9"/>
                    </a:lnTo>
                    <a:close/>
                  </a:path>
                </a:pathLst>
              </a:custGeom>
              <a:solidFill>
                <a:srgbClr val="A84A3D"/>
              </a:solidFill>
              <a:ln w="9525">
                <a:noFill/>
                <a:round/>
                <a:headEnd/>
                <a:tailEnd/>
              </a:ln>
            </p:spPr>
            <p:txBody>
              <a:bodyPr/>
              <a:lstStyle/>
              <a:p>
                <a:endParaRPr lang="id-ID"/>
              </a:p>
            </p:txBody>
          </p:sp>
          <p:sp>
            <p:nvSpPr>
              <p:cNvPr id="25700" name="Freeform 67"/>
              <p:cNvSpPr>
                <a:spLocks/>
              </p:cNvSpPr>
              <p:nvPr/>
            </p:nvSpPr>
            <p:spPr bwMode="auto">
              <a:xfrm>
                <a:off x="2361" y="3384"/>
                <a:ext cx="103" cy="87"/>
              </a:xfrm>
              <a:custGeom>
                <a:avLst/>
                <a:gdLst>
                  <a:gd name="T0" fmla="*/ 2 w 208"/>
                  <a:gd name="T1" fmla="*/ 0 h 173"/>
                  <a:gd name="T2" fmla="*/ 3 w 208"/>
                  <a:gd name="T3" fmla="*/ 1 h 173"/>
                  <a:gd name="T4" fmla="*/ 3 w 208"/>
                  <a:gd name="T5" fmla="*/ 2 h 173"/>
                  <a:gd name="T6" fmla="*/ 1 w 208"/>
                  <a:gd name="T7" fmla="*/ 3 h 173"/>
                  <a:gd name="T8" fmla="*/ 0 w 208"/>
                  <a:gd name="T9" fmla="*/ 3 h 173"/>
                  <a:gd name="T10" fmla="*/ 1 w 208"/>
                  <a:gd name="T11" fmla="*/ 2 h 173"/>
                  <a:gd name="T12" fmla="*/ 1 w 208"/>
                  <a:gd name="T13" fmla="*/ 1 h 173"/>
                  <a:gd name="T14" fmla="*/ 2 w 208"/>
                  <a:gd name="T15" fmla="*/ 0 h 173"/>
                  <a:gd name="T16" fmla="*/ 2 w 208"/>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173"/>
                  <a:gd name="T29" fmla="*/ 208 w 208"/>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173">
                    <a:moveTo>
                      <a:pt x="141" y="0"/>
                    </a:moveTo>
                    <a:lnTo>
                      <a:pt x="208" y="48"/>
                    </a:lnTo>
                    <a:lnTo>
                      <a:pt x="206" y="128"/>
                    </a:lnTo>
                    <a:lnTo>
                      <a:pt x="75" y="173"/>
                    </a:lnTo>
                    <a:lnTo>
                      <a:pt x="0" y="148"/>
                    </a:lnTo>
                    <a:lnTo>
                      <a:pt x="80" y="128"/>
                    </a:lnTo>
                    <a:lnTo>
                      <a:pt x="99" y="50"/>
                    </a:lnTo>
                    <a:lnTo>
                      <a:pt x="141" y="0"/>
                    </a:lnTo>
                    <a:close/>
                  </a:path>
                </a:pathLst>
              </a:custGeom>
              <a:solidFill>
                <a:srgbClr val="E08477"/>
              </a:solidFill>
              <a:ln w="9525">
                <a:noFill/>
                <a:round/>
                <a:headEnd/>
                <a:tailEnd/>
              </a:ln>
            </p:spPr>
            <p:txBody>
              <a:bodyPr/>
              <a:lstStyle/>
              <a:p>
                <a:endParaRPr lang="id-ID"/>
              </a:p>
            </p:txBody>
          </p:sp>
          <p:sp>
            <p:nvSpPr>
              <p:cNvPr id="25701" name="Freeform 68"/>
              <p:cNvSpPr>
                <a:spLocks/>
              </p:cNvSpPr>
              <p:nvPr/>
            </p:nvSpPr>
            <p:spPr bwMode="auto">
              <a:xfrm>
                <a:off x="2091" y="3183"/>
                <a:ext cx="330" cy="278"/>
              </a:xfrm>
              <a:custGeom>
                <a:avLst/>
                <a:gdLst>
                  <a:gd name="T0" fmla="*/ 0 w 660"/>
                  <a:gd name="T1" fmla="*/ 1 h 557"/>
                  <a:gd name="T2" fmla="*/ 1 w 660"/>
                  <a:gd name="T3" fmla="*/ 3 h 557"/>
                  <a:gd name="T4" fmla="*/ 1 w 660"/>
                  <a:gd name="T5" fmla="*/ 4 h 557"/>
                  <a:gd name="T6" fmla="*/ 5 w 660"/>
                  <a:gd name="T7" fmla="*/ 7 h 557"/>
                  <a:gd name="T8" fmla="*/ 9 w 660"/>
                  <a:gd name="T9" fmla="*/ 8 h 557"/>
                  <a:gd name="T10" fmla="*/ 9 w 660"/>
                  <a:gd name="T11" fmla="*/ 7 h 557"/>
                  <a:gd name="T12" fmla="*/ 9 w 660"/>
                  <a:gd name="T13" fmla="*/ 7 h 557"/>
                  <a:gd name="T14" fmla="*/ 10 w 660"/>
                  <a:gd name="T15" fmla="*/ 6 h 557"/>
                  <a:gd name="T16" fmla="*/ 10 w 660"/>
                  <a:gd name="T17" fmla="*/ 6 h 557"/>
                  <a:gd name="T18" fmla="*/ 9 w 660"/>
                  <a:gd name="T19" fmla="*/ 4 h 557"/>
                  <a:gd name="T20" fmla="*/ 3 w 660"/>
                  <a:gd name="T21" fmla="*/ 0 h 557"/>
                  <a:gd name="T22" fmla="*/ 0 w 660"/>
                  <a:gd name="T23" fmla="*/ 1 h 557"/>
                  <a:gd name="T24" fmla="*/ 0 w 660"/>
                  <a:gd name="T25" fmla="*/ 1 h 5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0"/>
                  <a:gd name="T40" fmla="*/ 0 h 557"/>
                  <a:gd name="T41" fmla="*/ 660 w 660"/>
                  <a:gd name="T42" fmla="*/ 557 h 5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0" h="557">
                    <a:moveTo>
                      <a:pt x="0" y="80"/>
                    </a:moveTo>
                    <a:lnTo>
                      <a:pt x="12" y="206"/>
                    </a:lnTo>
                    <a:lnTo>
                      <a:pt x="73" y="299"/>
                    </a:lnTo>
                    <a:lnTo>
                      <a:pt x="373" y="477"/>
                    </a:lnTo>
                    <a:lnTo>
                      <a:pt x="537" y="557"/>
                    </a:lnTo>
                    <a:lnTo>
                      <a:pt x="552" y="485"/>
                    </a:lnTo>
                    <a:lnTo>
                      <a:pt x="569" y="453"/>
                    </a:lnTo>
                    <a:lnTo>
                      <a:pt x="634" y="430"/>
                    </a:lnTo>
                    <a:lnTo>
                      <a:pt x="660" y="392"/>
                    </a:lnTo>
                    <a:lnTo>
                      <a:pt x="556" y="318"/>
                    </a:lnTo>
                    <a:lnTo>
                      <a:pt x="206" y="0"/>
                    </a:lnTo>
                    <a:lnTo>
                      <a:pt x="0" y="80"/>
                    </a:lnTo>
                    <a:close/>
                  </a:path>
                </a:pathLst>
              </a:custGeom>
              <a:solidFill>
                <a:srgbClr val="E08477"/>
              </a:solidFill>
              <a:ln w="9525">
                <a:noFill/>
                <a:round/>
                <a:headEnd/>
                <a:tailEnd/>
              </a:ln>
            </p:spPr>
            <p:txBody>
              <a:bodyPr/>
              <a:lstStyle/>
              <a:p>
                <a:endParaRPr lang="id-ID"/>
              </a:p>
            </p:txBody>
          </p:sp>
          <p:sp>
            <p:nvSpPr>
              <p:cNvPr id="25702" name="Freeform 69"/>
              <p:cNvSpPr>
                <a:spLocks/>
              </p:cNvSpPr>
              <p:nvPr/>
            </p:nvSpPr>
            <p:spPr bwMode="auto">
              <a:xfrm>
                <a:off x="2076" y="3182"/>
                <a:ext cx="388" cy="290"/>
              </a:xfrm>
              <a:custGeom>
                <a:avLst/>
                <a:gdLst>
                  <a:gd name="T0" fmla="*/ 2 w 776"/>
                  <a:gd name="T1" fmla="*/ 1 h 580"/>
                  <a:gd name="T2" fmla="*/ 1 w 776"/>
                  <a:gd name="T3" fmla="*/ 1 h 580"/>
                  <a:gd name="T4" fmla="*/ 1 w 776"/>
                  <a:gd name="T5" fmla="*/ 1 h 580"/>
                  <a:gd name="T6" fmla="*/ 2 w 776"/>
                  <a:gd name="T7" fmla="*/ 2 h 580"/>
                  <a:gd name="T8" fmla="*/ 2 w 776"/>
                  <a:gd name="T9" fmla="*/ 2 h 580"/>
                  <a:gd name="T10" fmla="*/ 2 w 776"/>
                  <a:gd name="T11" fmla="*/ 3 h 580"/>
                  <a:gd name="T12" fmla="*/ 2 w 776"/>
                  <a:gd name="T13" fmla="*/ 3 h 580"/>
                  <a:gd name="T14" fmla="*/ 3 w 776"/>
                  <a:gd name="T15" fmla="*/ 5 h 580"/>
                  <a:gd name="T16" fmla="*/ 5 w 776"/>
                  <a:gd name="T17" fmla="*/ 5 h 580"/>
                  <a:gd name="T18" fmla="*/ 6 w 776"/>
                  <a:gd name="T19" fmla="*/ 7 h 580"/>
                  <a:gd name="T20" fmla="*/ 7 w 776"/>
                  <a:gd name="T21" fmla="*/ 7 h 580"/>
                  <a:gd name="T22" fmla="*/ 9 w 776"/>
                  <a:gd name="T23" fmla="*/ 9 h 580"/>
                  <a:gd name="T24" fmla="*/ 10 w 776"/>
                  <a:gd name="T25" fmla="*/ 9 h 580"/>
                  <a:gd name="T26" fmla="*/ 10 w 776"/>
                  <a:gd name="T27" fmla="*/ 9 h 580"/>
                  <a:gd name="T28" fmla="*/ 11 w 776"/>
                  <a:gd name="T29" fmla="*/ 9 h 580"/>
                  <a:gd name="T30" fmla="*/ 10 w 776"/>
                  <a:gd name="T31" fmla="*/ 9 h 580"/>
                  <a:gd name="T32" fmla="*/ 7 w 776"/>
                  <a:gd name="T33" fmla="*/ 9 h 580"/>
                  <a:gd name="T34" fmla="*/ 5 w 776"/>
                  <a:gd name="T35" fmla="*/ 6 h 580"/>
                  <a:gd name="T36" fmla="*/ 2 w 776"/>
                  <a:gd name="T37" fmla="*/ 5 h 580"/>
                  <a:gd name="T38" fmla="*/ 1 w 776"/>
                  <a:gd name="T39" fmla="*/ 5 h 580"/>
                  <a:gd name="T40" fmla="*/ 0 w 776"/>
                  <a:gd name="T41" fmla="*/ 2 h 580"/>
                  <a:gd name="T42" fmla="*/ 1 w 776"/>
                  <a:gd name="T43" fmla="*/ 1 h 580"/>
                  <a:gd name="T44" fmla="*/ 3 w 776"/>
                  <a:gd name="T45" fmla="*/ 1 h 580"/>
                  <a:gd name="T46" fmla="*/ 3 w 776"/>
                  <a:gd name="T47" fmla="*/ 0 h 580"/>
                  <a:gd name="T48" fmla="*/ 5 w 776"/>
                  <a:gd name="T49" fmla="*/ 1 h 580"/>
                  <a:gd name="T50" fmla="*/ 10 w 776"/>
                  <a:gd name="T51" fmla="*/ 5 h 580"/>
                  <a:gd name="T52" fmla="*/ 12 w 776"/>
                  <a:gd name="T53" fmla="*/ 7 h 580"/>
                  <a:gd name="T54" fmla="*/ 12 w 776"/>
                  <a:gd name="T55" fmla="*/ 9 h 580"/>
                  <a:gd name="T56" fmla="*/ 10 w 776"/>
                  <a:gd name="T57" fmla="*/ 5 h 580"/>
                  <a:gd name="T58" fmla="*/ 9 w 776"/>
                  <a:gd name="T59" fmla="*/ 5 h 580"/>
                  <a:gd name="T60" fmla="*/ 6 w 776"/>
                  <a:gd name="T61" fmla="*/ 2 h 580"/>
                  <a:gd name="T62" fmla="*/ 5 w 776"/>
                  <a:gd name="T63" fmla="*/ 1 h 580"/>
                  <a:gd name="T64" fmla="*/ 3 w 776"/>
                  <a:gd name="T65" fmla="*/ 1 h 580"/>
                  <a:gd name="T66" fmla="*/ 3 w 776"/>
                  <a:gd name="T67" fmla="*/ 1 h 580"/>
                  <a:gd name="T68" fmla="*/ 2 w 776"/>
                  <a:gd name="T69" fmla="*/ 1 h 580"/>
                  <a:gd name="T70" fmla="*/ 2 w 776"/>
                  <a:gd name="T71" fmla="*/ 1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6"/>
                  <a:gd name="T109" fmla="*/ 0 h 580"/>
                  <a:gd name="T110" fmla="*/ 776 w 776"/>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6" h="580">
                    <a:moveTo>
                      <a:pt x="104" y="73"/>
                    </a:moveTo>
                    <a:lnTo>
                      <a:pt x="63" y="95"/>
                    </a:lnTo>
                    <a:lnTo>
                      <a:pt x="53" y="114"/>
                    </a:lnTo>
                    <a:lnTo>
                      <a:pt x="82" y="133"/>
                    </a:lnTo>
                    <a:lnTo>
                      <a:pt x="66" y="156"/>
                    </a:lnTo>
                    <a:lnTo>
                      <a:pt x="68" y="209"/>
                    </a:lnTo>
                    <a:lnTo>
                      <a:pt x="84" y="249"/>
                    </a:lnTo>
                    <a:lnTo>
                      <a:pt x="135" y="303"/>
                    </a:lnTo>
                    <a:lnTo>
                      <a:pt x="274" y="382"/>
                    </a:lnTo>
                    <a:lnTo>
                      <a:pt x="393" y="462"/>
                    </a:lnTo>
                    <a:lnTo>
                      <a:pt x="483" y="508"/>
                    </a:lnTo>
                    <a:lnTo>
                      <a:pt x="565" y="533"/>
                    </a:lnTo>
                    <a:lnTo>
                      <a:pt x="620" y="542"/>
                    </a:lnTo>
                    <a:lnTo>
                      <a:pt x="624" y="561"/>
                    </a:lnTo>
                    <a:lnTo>
                      <a:pt x="669" y="574"/>
                    </a:lnTo>
                    <a:lnTo>
                      <a:pt x="601" y="580"/>
                    </a:lnTo>
                    <a:lnTo>
                      <a:pt x="462" y="521"/>
                    </a:lnTo>
                    <a:lnTo>
                      <a:pt x="270" y="422"/>
                    </a:lnTo>
                    <a:lnTo>
                      <a:pt x="103" y="320"/>
                    </a:lnTo>
                    <a:lnTo>
                      <a:pt x="30" y="259"/>
                    </a:lnTo>
                    <a:lnTo>
                      <a:pt x="0" y="152"/>
                    </a:lnTo>
                    <a:lnTo>
                      <a:pt x="9" y="88"/>
                    </a:lnTo>
                    <a:lnTo>
                      <a:pt x="135" y="40"/>
                    </a:lnTo>
                    <a:lnTo>
                      <a:pt x="239" y="0"/>
                    </a:lnTo>
                    <a:lnTo>
                      <a:pt x="293" y="46"/>
                    </a:lnTo>
                    <a:lnTo>
                      <a:pt x="587" y="318"/>
                    </a:lnTo>
                    <a:lnTo>
                      <a:pt x="776" y="460"/>
                    </a:lnTo>
                    <a:lnTo>
                      <a:pt x="762" y="514"/>
                    </a:lnTo>
                    <a:lnTo>
                      <a:pt x="608" y="362"/>
                    </a:lnTo>
                    <a:lnTo>
                      <a:pt x="515" y="314"/>
                    </a:lnTo>
                    <a:lnTo>
                      <a:pt x="369" y="170"/>
                    </a:lnTo>
                    <a:lnTo>
                      <a:pt x="276" y="101"/>
                    </a:lnTo>
                    <a:lnTo>
                      <a:pt x="222" y="74"/>
                    </a:lnTo>
                    <a:lnTo>
                      <a:pt x="234" y="54"/>
                    </a:lnTo>
                    <a:lnTo>
                      <a:pt x="104" y="73"/>
                    </a:lnTo>
                    <a:close/>
                  </a:path>
                </a:pathLst>
              </a:custGeom>
              <a:solidFill>
                <a:srgbClr val="C7695C"/>
              </a:solidFill>
              <a:ln w="9525">
                <a:noFill/>
                <a:round/>
                <a:headEnd/>
                <a:tailEnd/>
              </a:ln>
            </p:spPr>
            <p:txBody>
              <a:bodyPr/>
              <a:lstStyle/>
              <a:p>
                <a:endParaRPr lang="id-ID"/>
              </a:p>
            </p:txBody>
          </p:sp>
          <p:sp>
            <p:nvSpPr>
              <p:cNvPr id="25703" name="Freeform 70"/>
              <p:cNvSpPr>
                <a:spLocks/>
              </p:cNvSpPr>
              <p:nvPr/>
            </p:nvSpPr>
            <p:spPr bwMode="auto">
              <a:xfrm>
                <a:off x="3075" y="2101"/>
                <a:ext cx="466" cy="539"/>
              </a:xfrm>
              <a:custGeom>
                <a:avLst/>
                <a:gdLst>
                  <a:gd name="T0" fmla="*/ 7 w 934"/>
                  <a:gd name="T1" fmla="*/ 4 h 1078"/>
                  <a:gd name="T2" fmla="*/ 3 w 934"/>
                  <a:gd name="T3" fmla="*/ 0 h 1078"/>
                  <a:gd name="T4" fmla="*/ 0 w 934"/>
                  <a:gd name="T5" fmla="*/ 3 h 1078"/>
                  <a:gd name="T6" fmla="*/ 0 w 934"/>
                  <a:gd name="T7" fmla="*/ 8 h 1078"/>
                  <a:gd name="T8" fmla="*/ 1 w 934"/>
                  <a:gd name="T9" fmla="*/ 12 h 1078"/>
                  <a:gd name="T10" fmla="*/ 1 w 934"/>
                  <a:gd name="T11" fmla="*/ 13 h 1078"/>
                  <a:gd name="T12" fmla="*/ 4 w 934"/>
                  <a:gd name="T13" fmla="*/ 15 h 1078"/>
                  <a:gd name="T14" fmla="*/ 6 w 934"/>
                  <a:gd name="T15" fmla="*/ 17 h 1078"/>
                  <a:gd name="T16" fmla="*/ 9 w 934"/>
                  <a:gd name="T17" fmla="*/ 17 h 1078"/>
                  <a:gd name="T18" fmla="*/ 10 w 934"/>
                  <a:gd name="T19" fmla="*/ 17 h 1078"/>
                  <a:gd name="T20" fmla="*/ 14 w 934"/>
                  <a:gd name="T21" fmla="*/ 12 h 1078"/>
                  <a:gd name="T22" fmla="*/ 14 w 934"/>
                  <a:gd name="T23" fmla="*/ 9 h 1078"/>
                  <a:gd name="T24" fmla="*/ 13 w 934"/>
                  <a:gd name="T25" fmla="*/ 6 h 1078"/>
                  <a:gd name="T26" fmla="*/ 12 w 934"/>
                  <a:gd name="T27" fmla="*/ 7 h 1078"/>
                  <a:gd name="T28" fmla="*/ 11 w 934"/>
                  <a:gd name="T29" fmla="*/ 8 h 1078"/>
                  <a:gd name="T30" fmla="*/ 9 w 934"/>
                  <a:gd name="T31" fmla="*/ 4 h 1078"/>
                  <a:gd name="T32" fmla="*/ 7 w 934"/>
                  <a:gd name="T33" fmla="*/ 4 h 1078"/>
                  <a:gd name="T34" fmla="*/ 7 w 934"/>
                  <a:gd name="T35" fmla="*/ 4 h 10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4"/>
                  <a:gd name="T55" fmla="*/ 0 h 1078"/>
                  <a:gd name="T56" fmla="*/ 934 w 934"/>
                  <a:gd name="T57" fmla="*/ 1078 h 10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4" h="1078">
                    <a:moveTo>
                      <a:pt x="500" y="291"/>
                    </a:moveTo>
                    <a:lnTo>
                      <a:pt x="211" y="0"/>
                    </a:lnTo>
                    <a:lnTo>
                      <a:pt x="17" y="205"/>
                    </a:lnTo>
                    <a:lnTo>
                      <a:pt x="0" y="515"/>
                    </a:lnTo>
                    <a:lnTo>
                      <a:pt x="88" y="812"/>
                    </a:lnTo>
                    <a:lnTo>
                      <a:pt x="124" y="882"/>
                    </a:lnTo>
                    <a:lnTo>
                      <a:pt x="310" y="1023"/>
                    </a:lnTo>
                    <a:lnTo>
                      <a:pt x="432" y="1068"/>
                    </a:lnTo>
                    <a:lnTo>
                      <a:pt x="633" y="1078"/>
                    </a:lnTo>
                    <a:lnTo>
                      <a:pt x="698" y="1072"/>
                    </a:lnTo>
                    <a:lnTo>
                      <a:pt x="898" y="770"/>
                    </a:lnTo>
                    <a:lnTo>
                      <a:pt x="934" y="576"/>
                    </a:lnTo>
                    <a:lnTo>
                      <a:pt x="848" y="401"/>
                    </a:lnTo>
                    <a:lnTo>
                      <a:pt x="793" y="502"/>
                    </a:lnTo>
                    <a:lnTo>
                      <a:pt x="742" y="532"/>
                    </a:lnTo>
                    <a:lnTo>
                      <a:pt x="639" y="300"/>
                    </a:lnTo>
                    <a:lnTo>
                      <a:pt x="500" y="291"/>
                    </a:lnTo>
                    <a:close/>
                  </a:path>
                </a:pathLst>
              </a:custGeom>
              <a:solidFill>
                <a:srgbClr val="F59E92"/>
              </a:solidFill>
              <a:ln w="9525">
                <a:noFill/>
                <a:round/>
                <a:headEnd/>
                <a:tailEnd/>
              </a:ln>
            </p:spPr>
            <p:txBody>
              <a:bodyPr/>
              <a:lstStyle/>
              <a:p>
                <a:endParaRPr lang="id-ID"/>
              </a:p>
            </p:txBody>
          </p:sp>
          <p:sp>
            <p:nvSpPr>
              <p:cNvPr id="25704" name="Freeform 71"/>
              <p:cNvSpPr>
                <a:spLocks/>
              </p:cNvSpPr>
              <p:nvPr/>
            </p:nvSpPr>
            <p:spPr bwMode="auto">
              <a:xfrm>
                <a:off x="3174" y="2384"/>
                <a:ext cx="140" cy="169"/>
              </a:xfrm>
              <a:custGeom>
                <a:avLst/>
                <a:gdLst>
                  <a:gd name="T0" fmla="*/ 2 w 279"/>
                  <a:gd name="T1" fmla="*/ 3 h 338"/>
                  <a:gd name="T2" fmla="*/ 2 w 279"/>
                  <a:gd name="T3" fmla="*/ 3 h 338"/>
                  <a:gd name="T4" fmla="*/ 3 w 279"/>
                  <a:gd name="T5" fmla="*/ 5 h 338"/>
                  <a:gd name="T6" fmla="*/ 4 w 279"/>
                  <a:gd name="T7" fmla="*/ 5 h 338"/>
                  <a:gd name="T8" fmla="*/ 3 w 279"/>
                  <a:gd name="T9" fmla="*/ 5 h 338"/>
                  <a:gd name="T10" fmla="*/ 5 w 279"/>
                  <a:gd name="T11" fmla="*/ 5 h 338"/>
                  <a:gd name="T12" fmla="*/ 4 w 279"/>
                  <a:gd name="T13" fmla="*/ 5 h 338"/>
                  <a:gd name="T14" fmla="*/ 3 w 279"/>
                  <a:gd name="T15" fmla="*/ 3 h 338"/>
                  <a:gd name="T16" fmla="*/ 3 w 279"/>
                  <a:gd name="T17" fmla="*/ 3 h 338"/>
                  <a:gd name="T18" fmla="*/ 3 w 279"/>
                  <a:gd name="T19" fmla="*/ 1 h 338"/>
                  <a:gd name="T20" fmla="*/ 4 w 279"/>
                  <a:gd name="T21" fmla="*/ 0 h 338"/>
                  <a:gd name="T22" fmla="*/ 3 w 279"/>
                  <a:gd name="T23" fmla="*/ 1 h 338"/>
                  <a:gd name="T24" fmla="*/ 2 w 279"/>
                  <a:gd name="T25" fmla="*/ 1 h 338"/>
                  <a:gd name="T26" fmla="*/ 1 w 279"/>
                  <a:gd name="T27" fmla="*/ 1 h 338"/>
                  <a:gd name="T28" fmla="*/ 0 w 279"/>
                  <a:gd name="T29" fmla="*/ 1 h 338"/>
                  <a:gd name="T30" fmla="*/ 1 w 279"/>
                  <a:gd name="T31" fmla="*/ 1 h 338"/>
                  <a:gd name="T32" fmla="*/ 2 w 279"/>
                  <a:gd name="T33" fmla="*/ 3 h 338"/>
                  <a:gd name="T34" fmla="*/ 2 w 279"/>
                  <a:gd name="T35" fmla="*/ 3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
                  <a:gd name="T55" fmla="*/ 0 h 338"/>
                  <a:gd name="T56" fmla="*/ 279 w 279"/>
                  <a:gd name="T57" fmla="*/ 338 h 3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 h="338">
                    <a:moveTo>
                      <a:pt x="70" y="135"/>
                    </a:moveTo>
                    <a:lnTo>
                      <a:pt x="84" y="207"/>
                    </a:lnTo>
                    <a:lnTo>
                      <a:pt x="146" y="260"/>
                    </a:lnTo>
                    <a:lnTo>
                      <a:pt x="228" y="317"/>
                    </a:lnTo>
                    <a:lnTo>
                      <a:pt x="148" y="338"/>
                    </a:lnTo>
                    <a:lnTo>
                      <a:pt x="279" y="334"/>
                    </a:lnTo>
                    <a:lnTo>
                      <a:pt x="249" y="277"/>
                    </a:lnTo>
                    <a:lnTo>
                      <a:pt x="148" y="218"/>
                    </a:lnTo>
                    <a:lnTo>
                      <a:pt x="133" y="150"/>
                    </a:lnTo>
                    <a:lnTo>
                      <a:pt x="148" y="97"/>
                    </a:lnTo>
                    <a:lnTo>
                      <a:pt x="198" y="0"/>
                    </a:lnTo>
                    <a:lnTo>
                      <a:pt x="150" y="47"/>
                    </a:lnTo>
                    <a:lnTo>
                      <a:pt x="108" y="85"/>
                    </a:lnTo>
                    <a:lnTo>
                      <a:pt x="40" y="55"/>
                    </a:lnTo>
                    <a:lnTo>
                      <a:pt x="0" y="22"/>
                    </a:lnTo>
                    <a:lnTo>
                      <a:pt x="53" y="102"/>
                    </a:lnTo>
                    <a:lnTo>
                      <a:pt x="70" y="135"/>
                    </a:lnTo>
                    <a:close/>
                  </a:path>
                </a:pathLst>
              </a:custGeom>
              <a:solidFill>
                <a:srgbClr val="E08477"/>
              </a:solidFill>
              <a:ln w="9525">
                <a:noFill/>
                <a:round/>
                <a:headEnd/>
                <a:tailEnd/>
              </a:ln>
            </p:spPr>
            <p:txBody>
              <a:bodyPr/>
              <a:lstStyle/>
              <a:p>
                <a:endParaRPr lang="id-ID"/>
              </a:p>
            </p:txBody>
          </p:sp>
          <p:sp>
            <p:nvSpPr>
              <p:cNvPr id="25705" name="Freeform 72"/>
              <p:cNvSpPr>
                <a:spLocks/>
              </p:cNvSpPr>
              <p:nvPr/>
            </p:nvSpPr>
            <p:spPr bwMode="auto">
              <a:xfrm>
                <a:off x="3135" y="2149"/>
                <a:ext cx="310" cy="409"/>
              </a:xfrm>
              <a:custGeom>
                <a:avLst/>
                <a:gdLst>
                  <a:gd name="T0" fmla="*/ 6 w 620"/>
                  <a:gd name="T1" fmla="*/ 12 h 819"/>
                  <a:gd name="T2" fmla="*/ 6 w 620"/>
                  <a:gd name="T3" fmla="*/ 12 h 819"/>
                  <a:gd name="T4" fmla="*/ 6 w 620"/>
                  <a:gd name="T5" fmla="*/ 12 h 819"/>
                  <a:gd name="T6" fmla="*/ 7 w 620"/>
                  <a:gd name="T7" fmla="*/ 12 h 819"/>
                  <a:gd name="T8" fmla="*/ 9 w 620"/>
                  <a:gd name="T9" fmla="*/ 12 h 819"/>
                  <a:gd name="T10" fmla="*/ 9 w 620"/>
                  <a:gd name="T11" fmla="*/ 11 h 819"/>
                  <a:gd name="T12" fmla="*/ 10 w 620"/>
                  <a:gd name="T13" fmla="*/ 10 h 819"/>
                  <a:gd name="T14" fmla="*/ 10 w 620"/>
                  <a:gd name="T15" fmla="*/ 8 h 819"/>
                  <a:gd name="T16" fmla="*/ 10 w 620"/>
                  <a:gd name="T17" fmla="*/ 6 h 819"/>
                  <a:gd name="T18" fmla="*/ 9 w 620"/>
                  <a:gd name="T19" fmla="*/ 4 h 819"/>
                  <a:gd name="T20" fmla="*/ 9 w 620"/>
                  <a:gd name="T21" fmla="*/ 3 h 819"/>
                  <a:gd name="T22" fmla="*/ 7 w 620"/>
                  <a:gd name="T23" fmla="*/ 3 h 819"/>
                  <a:gd name="T24" fmla="*/ 5 w 620"/>
                  <a:gd name="T25" fmla="*/ 3 h 819"/>
                  <a:gd name="T26" fmla="*/ 3 w 620"/>
                  <a:gd name="T27" fmla="*/ 0 h 819"/>
                  <a:gd name="T28" fmla="*/ 2 w 620"/>
                  <a:gd name="T29" fmla="*/ 0 h 819"/>
                  <a:gd name="T30" fmla="*/ 5 w 620"/>
                  <a:gd name="T31" fmla="*/ 3 h 819"/>
                  <a:gd name="T32" fmla="*/ 2 w 620"/>
                  <a:gd name="T33" fmla="*/ 1 h 819"/>
                  <a:gd name="T34" fmla="*/ 2 w 620"/>
                  <a:gd name="T35" fmla="*/ 1 h 819"/>
                  <a:gd name="T36" fmla="*/ 1 w 620"/>
                  <a:gd name="T37" fmla="*/ 0 h 819"/>
                  <a:gd name="T38" fmla="*/ 1 w 620"/>
                  <a:gd name="T39" fmla="*/ 1 h 819"/>
                  <a:gd name="T40" fmla="*/ 1 w 620"/>
                  <a:gd name="T41" fmla="*/ 2 h 819"/>
                  <a:gd name="T42" fmla="*/ 1 w 620"/>
                  <a:gd name="T43" fmla="*/ 3 h 819"/>
                  <a:gd name="T44" fmla="*/ 1 w 620"/>
                  <a:gd name="T45" fmla="*/ 4 h 819"/>
                  <a:gd name="T46" fmla="*/ 1 w 620"/>
                  <a:gd name="T47" fmla="*/ 5 h 819"/>
                  <a:gd name="T48" fmla="*/ 1 w 620"/>
                  <a:gd name="T49" fmla="*/ 5 h 819"/>
                  <a:gd name="T50" fmla="*/ 0 w 620"/>
                  <a:gd name="T51" fmla="*/ 6 h 819"/>
                  <a:gd name="T52" fmla="*/ 1 w 620"/>
                  <a:gd name="T53" fmla="*/ 6 h 819"/>
                  <a:gd name="T54" fmla="*/ 1 w 620"/>
                  <a:gd name="T55" fmla="*/ 6 h 819"/>
                  <a:gd name="T56" fmla="*/ 1 w 620"/>
                  <a:gd name="T57" fmla="*/ 5 h 819"/>
                  <a:gd name="T58" fmla="*/ 1 w 620"/>
                  <a:gd name="T59" fmla="*/ 5 h 819"/>
                  <a:gd name="T60" fmla="*/ 2 w 620"/>
                  <a:gd name="T61" fmla="*/ 6 h 819"/>
                  <a:gd name="T62" fmla="*/ 1 w 620"/>
                  <a:gd name="T63" fmla="*/ 6 h 819"/>
                  <a:gd name="T64" fmla="*/ 1 w 620"/>
                  <a:gd name="T65" fmla="*/ 7 h 819"/>
                  <a:gd name="T66" fmla="*/ 2 w 620"/>
                  <a:gd name="T67" fmla="*/ 7 h 819"/>
                  <a:gd name="T68" fmla="*/ 3 w 620"/>
                  <a:gd name="T69" fmla="*/ 6 h 819"/>
                  <a:gd name="T70" fmla="*/ 2 w 620"/>
                  <a:gd name="T71" fmla="*/ 6 h 819"/>
                  <a:gd name="T72" fmla="*/ 3 w 620"/>
                  <a:gd name="T73" fmla="*/ 6 h 819"/>
                  <a:gd name="T74" fmla="*/ 5 w 620"/>
                  <a:gd name="T75" fmla="*/ 6 h 819"/>
                  <a:gd name="T76" fmla="*/ 5 w 620"/>
                  <a:gd name="T77" fmla="*/ 6 h 819"/>
                  <a:gd name="T78" fmla="*/ 5 w 620"/>
                  <a:gd name="T79" fmla="*/ 7 h 819"/>
                  <a:gd name="T80" fmla="*/ 5 w 620"/>
                  <a:gd name="T81" fmla="*/ 8 h 819"/>
                  <a:gd name="T82" fmla="*/ 5 w 620"/>
                  <a:gd name="T83" fmla="*/ 9 h 819"/>
                  <a:gd name="T84" fmla="*/ 5 w 620"/>
                  <a:gd name="T85" fmla="*/ 10 h 819"/>
                  <a:gd name="T86" fmla="*/ 5 w 620"/>
                  <a:gd name="T87" fmla="*/ 10 h 819"/>
                  <a:gd name="T88" fmla="*/ 5 w 620"/>
                  <a:gd name="T89" fmla="*/ 11 h 819"/>
                  <a:gd name="T90" fmla="*/ 6 w 620"/>
                  <a:gd name="T91" fmla="*/ 12 h 819"/>
                  <a:gd name="T92" fmla="*/ 6 w 620"/>
                  <a:gd name="T93" fmla="*/ 12 h 8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0"/>
                  <a:gd name="T142" fmla="*/ 0 h 819"/>
                  <a:gd name="T143" fmla="*/ 620 w 620"/>
                  <a:gd name="T144" fmla="*/ 819 h 8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0" h="819">
                    <a:moveTo>
                      <a:pt x="388" y="779"/>
                    </a:moveTo>
                    <a:lnTo>
                      <a:pt x="422" y="795"/>
                    </a:lnTo>
                    <a:lnTo>
                      <a:pt x="445" y="776"/>
                    </a:lnTo>
                    <a:lnTo>
                      <a:pt x="510" y="819"/>
                    </a:lnTo>
                    <a:lnTo>
                      <a:pt x="551" y="808"/>
                    </a:lnTo>
                    <a:lnTo>
                      <a:pt x="561" y="738"/>
                    </a:lnTo>
                    <a:lnTo>
                      <a:pt x="620" y="648"/>
                    </a:lnTo>
                    <a:lnTo>
                      <a:pt x="589" y="530"/>
                    </a:lnTo>
                    <a:lnTo>
                      <a:pt x="586" y="401"/>
                    </a:lnTo>
                    <a:lnTo>
                      <a:pt x="555" y="272"/>
                    </a:lnTo>
                    <a:lnTo>
                      <a:pt x="523" y="245"/>
                    </a:lnTo>
                    <a:lnTo>
                      <a:pt x="487" y="207"/>
                    </a:lnTo>
                    <a:lnTo>
                      <a:pt x="363" y="194"/>
                    </a:lnTo>
                    <a:lnTo>
                      <a:pt x="194" y="17"/>
                    </a:lnTo>
                    <a:lnTo>
                      <a:pt x="154" y="0"/>
                    </a:lnTo>
                    <a:lnTo>
                      <a:pt x="329" y="200"/>
                    </a:lnTo>
                    <a:lnTo>
                      <a:pt x="162" y="97"/>
                    </a:lnTo>
                    <a:lnTo>
                      <a:pt x="131" y="107"/>
                    </a:lnTo>
                    <a:lnTo>
                      <a:pt x="93" y="42"/>
                    </a:lnTo>
                    <a:lnTo>
                      <a:pt x="42" y="103"/>
                    </a:lnTo>
                    <a:lnTo>
                      <a:pt x="61" y="147"/>
                    </a:lnTo>
                    <a:lnTo>
                      <a:pt x="27" y="215"/>
                    </a:lnTo>
                    <a:lnTo>
                      <a:pt x="8" y="285"/>
                    </a:lnTo>
                    <a:lnTo>
                      <a:pt x="19" y="323"/>
                    </a:lnTo>
                    <a:lnTo>
                      <a:pt x="4" y="365"/>
                    </a:lnTo>
                    <a:lnTo>
                      <a:pt x="0" y="388"/>
                    </a:lnTo>
                    <a:lnTo>
                      <a:pt x="9" y="407"/>
                    </a:lnTo>
                    <a:lnTo>
                      <a:pt x="40" y="403"/>
                    </a:lnTo>
                    <a:lnTo>
                      <a:pt x="78" y="378"/>
                    </a:lnTo>
                    <a:lnTo>
                      <a:pt x="106" y="380"/>
                    </a:lnTo>
                    <a:lnTo>
                      <a:pt x="135" y="411"/>
                    </a:lnTo>
                    <a:lnTo>
                      <a:pt x="105" y="422"/>
                    </a:lnTo>
                    <a:lnTo>
                      <a:pt x="89" y="464"/>
                    </a:lnTo>
                    <a:lnTo>
                      <a:pt x="146" y="458"/>
                    </a:lnTo>
                    <a:lnTo>
                      <a:pt x="198" y="439"/>
                    </a:lnTo>
                    <a:lnTo>
                      <a:pt x="175" y="416"/>
                    </a:lnTo>
                    <a:lnTo>
                      <a:pt x="222" y="415"/>
                    </a:lnTo>
                    <a:lnTo>
                      <a:pt x="259" y="430"/>
                    </a:lnTo>
                    <a:lnTo>
                      <a:pt x="299" y="447"/>
                    </a:lnTo>
                    <a:lnTo>
                      <a:pt x="276" y="506"/>
                    </a:lnTo>
                    <a:lnTo>
                      <a:pt x="264" y="559"/>
                    </a:lnTo>
                    <a:lnTo>
                      <a:pt x="259" y="607"/>
                    </a:lnTo>
                    <a:lnTo>
                      <a:pt x="272" y="648"/>
                    </a:lnTo>
                    <a:lnTo>
                      <a:pt x="299" y="686"/>
                    </a:lnTo>
                    <a:lnTo>
                      <a:pt x="376" y="711"/>
                    </a:lnTo>
                    <a:lnTo>
                      <a:pt x="388" y="779"/>
                    </a:lnTo>
                    <a:close/>
                  </a:path>
                </a:pathLst>
              </a:custGeom>
              <a:solidFill>
                <a:srgbClr val="FFB5A8"/>
              </a:solidFill>
              <a:ln w="9525">
                <a:noFill/>
                <a:round/>
                <a:headEnd/>
                <a:tailEnd/>
              </a:ln>
            </p:spPr>
            <p:txBody>
              <a:bodyPr/>
              <a:lstStyle/>
              <a:p>
                <a:endParaRPr lang="id-ID"/>
              </a:p>
            </p:txBody>
          </p:sp>
          <p:sp>
            <p:nvSpPr>
              <p:cNvPr id="25706" name="Freeform 73"/>
              <p:cNvSpPr>
                <a:spLocks/>
              </p:cNvSpPr>
              <p:nvPr/>
            </p:nvSpPr>
            <p:spPr bwMode="auto">
              <a:xfrm>
                <a:off x="3386" y="2168"/>
                <a:ext cx="112" cy="200"/>
              </a:xfrm>
              <a:custGeom>
                <a:avLst/>
                <a:gdLst>
                  <a:gd name="T0" fmla="*/ 2 w 224"/>
                  <a:gd name="T1" fmla="*/ 5 h 401"/>
                  <a:gd name="T2" fmla="*/ 2 w 224"/>
                  <a:gd name="T3" fmla="*/ 6 h 401"/>
                  <a:gd name="T4" fmla="*/ 3 w 224"/>
                  <a:gd name="T5" fmla="*/ 5 h 401"/>
                  <a:gd name="T6" fmla="*/ 4 w 224"/>
                  <a:gd name="T7" fmla="*/ 4 h 401"/>
                  <a:gd name="T8" fmla="*/ 4 w 224"/>
                  <a:gd name="T9" fmla="*/ 2 h 401"/>
                  <a:gd name="T10" fmla="*/ 3 w 224"/>
                  <a:gd name="T11" fmla="*/ 0 h 401"/>
                  <a:gd name="T12" fmla="*/ 1 w 224"/>
                  <a:gd name="T13" fmla="*/ 0 h 401"/>
                  <a:gd name="T14" fmla="*/ 0 w 224"/>
                  <a:gd name="T15" fmla="*/ 2 h 401"/>
                  <a:gd name="T16" fmla="*/ 2 w 224"/>
                  <a:gd name="T17" fmla="*/ 5 h 401"/>
                  <a:gd name="T18" fmla="*/ 2 w 224"/>
                  <a:gd name="T19" fmla="*/ 5 h 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401"/>
                  <a:gd name="T32" fmla="*/ 224 w 224"/>
                  <a:gd name="T33" fmla="*/ 401 h 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401">
                    <a:moveTo>
                      <a:pt x="101" y="365"/>
                    </a:moveTo>
                    <a:lnTo>
                      <a:pt x="112" y="401"/>
                    </a:lnTo>
                    <a:lnTo>
                      <a:pt x="164" y="378"/>
                    </a:lnTo>
                    <a:lnTo>
                      <a:pt x="215" y="310"/>
                    </a:lnTo>
                    <a:lnTo>
                      <a:pt x="224" y="143"/>
                    </a:lnTo>
                    <a:lnTo>
                      <a:pt x="129" y="0"/>
                    </a:lnTo>
                    <a:lnTo>
                      <a:pt x="46" y="27"/>
                    </a:lnTo>
                    <a:lnTo>
                      <a:pt x="0" y="129"/>
                    </a:lnTo>
                    <a:lnTo>
                      <a:pt x="101" y="365"/>
                    </a:lnTo>
                    <a:close/>
                  </a:path>
                </a:pathLst>
              </a:custGeom>
              <a:solidFill>
                <a:srgbClr val="F59E92"/>
              </a:solidFill>
              <a:ln w="9525">
                <a:noFill/>
                <a:round/>
                <a:headEnd/>
                <a:tailEnd/>
              </a:ln>
            </p:spPr>
            <p:txBody>
              <a:bodyPr/>
              <a:lstStyle/>
              <a:p>
                <a:endParaRPr lang="id-ID"/>
              </a:p>
            </p:txBody>
          </p:sp>
          <p:sp>
            <p:nvSpPr>
              <p:cNvPr id="25707" name="Freeform 74"/>
              <p:cNvSpPr>
                <a:spLocks/>
              </p:cNvSpPr>
              <p:nvPr/>
            </p:nvSpPr>
            <p:spPr bwMode="auto">
              <a:xfrm>
                <a:off x="3410" y="2200"/>
                <a:ext cx="60" cy="133"/>
              </a:xfrm>
              <a:custGeom>
                <a:avLst/>
                <a:gdLst>
                  <a:gd name="T0" fmla="*/ 1 w 120"/>
                  <a:gd name="T1" fmla="*/ 1 h 266"/>
                  <a:gd name="T2" fmla="*/ 2 w 120"/>
                  <a:gd name="T3" fmla="*/ 1 h 266"/>
                  <a:gd name="T4" fmla="*/ 2 w 120"/>
                  <a:gd name="T5" fmla="*/ 1 h 266"/>
                  <a:gd name="T6" fmla="*/ 1 w 120"/>
                  <a:gd name="T7" fmla="*/ 0 h 266"/>
                  <a:gd name="T8" fmla="*/ 1 w 120"/>
                  <a:gd name="T9" fmla="*/ 1 h 266"/>
                  <a:gd name="T10" fmla="*/ 1 w 120"/>
                  <a:gd name="T11" fmla="*/ 1 h 266"/>
                  <a:gd name="T12" fmla="*/ 1 w 120"/>
                  <a:gd name="T13" fmla="*/ 2 h 266"/>
                  <a:gd name="T14" fmla="*/ 1 w 120"/>
                  <a:gd name="T15" fmla="*/ 2 h 266"/>
                  <a:gd name="T16" fmla="*/ 2 w 120"/>
                  <a:gd name="T17" fmla="*/ 2 h 266"/>
                  <a:gd name="T18" fmla="*/ 1 w 120"/>
                  <a:gd name="T19" fmla="*/ 2 h 266"/>
                  <a:gd name="T20" fmla="*/ 1 w 120"/>
                  <a:gd name="T21" fmla="*/ 2 h 266"/>
                  <a:gd name="T22" fmla="*/ 1 w 120"/>
                  <a:gd name="T23" fmla="*/ 2 h 266"/>
                  <a:gd name="T24" fmla="*/ 0 w 120"/>
                  <a:gd name="T25" fmla="*/ 2 h 266"/>
                  <a:gd name="T26" fmla="*/ 1 w 120"/>
                  <a:gd name="T27" fmla="*/ 3 h 266"/>
                  <a:gd name="T28" fmla="*/ 1 w 120"/>
                  <a:gd name="T29" fmla="*/ 4 h 266"/>
                  <a:gd name="T30" fmla="*/ 1 w 120"/>
                  <a:gd name="T31" fmla="*/ 3 h 266"/>
                  <a:gd name="T32" fmla="*/ 2 w 120"/>
                  <a:gd name="T33" fmla="*/ 3 h 266"/>
                  <a:gd name="T34" fmla="*/ 2 w 120"/>
                  <a:gd name="T35" fmla="*/ 3 h 266"/>
                  <a:gd name="T36" fmla="*/ 2 w 120"/>
                  <a:gd name="T37" fmla="*/ 2 h 266"/>
                  <a:gd name="T38" fmla="*/ 2 w 120"/>
                  <a:gd name="T39" fmla="*/ 1 h 266"/>
                  <a:gd name="T40" fmla="*/ 2 w 120"/>
                  <a:gd name="T41" fmla="*/ 1 h 266"/>
                  <a:gd name="T42" fmla="*/ 1 w 120"/>
                  <a:gd name="T43" fmla="*/ 1 h 266"/>
                  <a:gd name="T44" fmla="*/ 1 w 120"/>
                  <a:gd name="T45" fmla="*/ 1 h 266"/>
                  <a:gd name="T46" fmla="*/ 1 w 120"/>
                  <a:gd name="T47" fmla="*/ 1 h 2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266"/>
                  <a:gd name="T74" fmla="*/ 120 w 120"/>
                  <a:gd name="T75" fmla="*/ 266 h 2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266">
                    <a:moveTo>
                      <a:pt x="59" y="49"/>
                    </a:moveTo>
                    <a:lnTo>
                      <a:pt x="120" y="82"/>
                    </a:lnTo>
                    <a:lnTo>
                      <a:pt x="96" y="34"/>
                    </a:lnTo>
                    <a:lnTo>
                      <a:pt x="48" y="0"/>
                    </a:lnTo>
                    <a:lnTo>
                      <a:pt x="25" y="28"/>
                    </a:lnTo>
                    <a:lnTo>
                      <a:pt x="18" y="91"/>
                    </a:lnTo>
                    <a:lnTo>
                      <a:pt x="33" y="142"/>
                    </a:lnTo>
                    <a:lnTo>
                      <a:pt x="52" y="139"/>
                    </a:lnTo>
                    <a:lnTo>
                      <a:pt x="71" y="154"/>
                    </a:lnTo>
                    <a:lnTo>
                      <a:pt x="39" y="154"/>
                    </a:lnTo>
                    <a:lnTo>
                      <a:pt x="44" y="173"/>
                    </a:lnTo>
                    <a:lnTo>
                      <a:pt x="16" y="148"/>
                    </a:lnTo>
                    <a:lnTo>
                      <a:pt x="0" y="163"/>
                    </a:lnTo>
                    <a:lnTo>
                      <a:pt x="35" y="249"/>
                    </a:lnTo>
                    <a:lnTo>
                      <a:pt x="50" y="266"/>
                    </a:lnTo>
                    <a:lnTo>
                      <a:pt x="54" y="243"/>
                    </a:lnTo>
                    <a:lnTo>
                      <a:pt x="69" y="228"/>
                    </a:lnTo>
                    <a:lnTo>
                      <a:pt x="78" y="205"/>
                    </a:lnTo>
                    <a:lnTo>
                      <a:pt x="99" y="184"/>
                    </a:lnTo>
                    <a:lnTo>
                      <a:pt x="101" y="125"/>
                    </a:lnTo>
                    <a:lnTo>
                      <a:pt x="94" y="101"/>
                    </a:lnTo>
                    <a:lnTo>
                      <a:pt x="56" y="80"/>
                    </a:lnTo>
                    <a:lnTo>
                      <a:pt x="59" y="49"/>
                    </a:lnTo>
                    <a:close/>
                  </a:path>
                </a:pathLst>
              </a:custGeom>
              <a:solidFill>
                <a:srgbClr val="E08477"/>
              </a:solidFill>
              <a:ln w="9525">
                <a:noFill/>
                <a:round/>
                <a:headEnd/>
                <a:tailEnd/>
              </a:ln>
            </p:spPr>
            <p:txBody>
              <a:bodyPr/>
              <a:lstStyle/>
              <a:p>
                <a:endParaRPr lang="id-ID"/>
              </a:p>
            </p:txBody>
          </p:sp>
          <p:sp>
            <p:nvSpPr>
              <p:cNvPr id="25708" name="Freeform 75"/>
              <p:cNvSpPr>
                <a:spLocks/>
              </p:cNvSpPr>
              <p:nvPr/>
            </p:nvSpPr>
            <p:spPr bwMode="auto">
              <a:xfrm>
                <a:off x="3394" y="2182"/>
                <a:ext cx="96" cy="151"/>
              </a:xfrm>
              <a:custGeom>
                <a:avLst/>
                <a:gdLst>
                  <a:gd name="T0" fmla="*/ 2 w 192"/>
                  <a:gd name="T1" fmla="*/ 2 h 302"/>
                  <a:gd name="T2" fmla="*/ 1 w 192"/>
                  <a:gd name="T3" fmla="*/ 2 h 302"/>
                  <a:gd name="T4" fmla="*/ 1 w 192"/>
                  <a:gd name="T5" fmla="*/ 1 h 302"/>
                  <a:gd name="T6" fmla="*/ 1 w 192"/>
                  <a:gd name="T7" fmla="*/ 3 h 302"/>
                  <a:gd name="T8" fmla="*/ 0 w 192"/>
                  <a:gd name="T9" fmla="*/ 2 h 302"/>
                  <a:gd name="T10" fmla="*/ 1 w 192"/>
                  <a:gd name="T11" fmla="*/ 1 h 302"/>
                  <a:gd name="T12" fmla="*/ 1 w 192"/>
                  <a:gd name="T13" fmla="*/ 0 h 302"/>
                  <a:gd name="T14" fmla="*/ 2 w 192"/>
                  <a:gd name="T15" fmla="*/ 0 h 302"/>
                  <a:gd name="T16" fmla="*/ 3 w 192"/>
                  <a:gd name="T17" fmla="*/ 1 h 302"/>
                  <a:gd name="T18" fmla="*/ 3 w 192"/>
                  <a:gd name="T19" fmla="*/ 2 h 302"/>
                  <a:gd name="T20" fmla="*/ 3 w 192"/>
                  <a:gd name="T21" fmla="*/ 3 h 302"/>
                  <a:gd name="T22" fmla="*/ 3 w 192"/>
                  <a:gd name="T23" fmla="*/ 5 h 302"/>
                  <a:gd name="T24" fmla="*/ 3 w 192"/>
                  <a:gd name="T25" fmla="*/ 3 h 302"/>
                  <a:gd name="T26" fmla="*/ 3 w 192"/>
                  <a:gd name="T27" fmla="*/ 1 h 302"/>
                  <a:gd name="T28" fmla="*/ 3 w 192"/>
                  <a:gd name="T29" fmla="*/ 1 h 302"/>
                  <a:gd name="T30" fmla="*/ 2 w 192"/>
                  <a:gd name="T31" fmla="*/ 1 h 302"/>
                  <a:gd name="T32" fmla="*/ 2 w 192"/>
                  <a:gd name="T33" fmla="*/ 1 h 302"/>
                  <a:gd name="T34" fmla="*/ 1 w 192"/>
                  <a:gd name="T35" fmla="*/ 1 h 302"/>
                  <a:gd name="T36" fmla="*/ 1 w 192"/>
                  <a:gd name="T37" fmla="*/ 1 h 302"/>
                  <a:gd name="T38" fmla="*/ 2 w 192"/>
                  <a:gd name="T39" fmla="*/ 2 h 302"/>
                  <a:gd name="T40" fmla="*/ 2 w 192"/>
                  <a:gd name="T41" fmla="*/ 2 h 3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302"/>
                  <a:gd name="T65" fmla="*/ 192 w 192"/>
                  <a:gd name="T66" fmla="*/ 302 h 3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302">
                    <a:moveTo>
                      <a:pt x="65" y="178"/>
                    </a:moveTo>
                    <a:lnTo>
                      <a:pt x="38" y="138"/>
                    </a:lnTo>
                    <a:lnTo>
                      <a:pt x="31" y="121"/>
                    </a:lnTo>
                    <a:lnTo>
                      <a:pt x="25" y="199"/>
                    </a:lnTo>
                    <a:lnTo>
                      <a:pt x="0" y="152"/>
                    </a:lnTo>
                    <a:lnTo>
                      <a:pt x="15" y="64"/>
                    </a:lnTo>
                    <a:lnTo>
                      <a:pt x="44" y="0"/>
                    </a:lnTo>
                    <a:lnTo>
                      <a:pt x="97" y="0"/>
                    </a:lnTo>
                    <a:lnTo>
                      <a:pt x="160" y="55"/>
                    </a:lnTo>
                    <a:lnTo>
                      <a:pt x="186" y="148"/>
                    </a:lnTo>
                    <a:lnTo>
                      <a:pt x="192" y="243"/>
                    </a:lnTo>
                    <a:lnTo>
                      <a:pt x="175" y="302"/>
                    </a:lnTo>
                    <a:lnTo>
                      <a:pt x="179" y="216"/>
                    </a:lnTo>
                    <a:lnTo>
                      <a:pt x="164" y="121"/>
                    </a:lnTo>
                    <a:lnTo>
                      <a:pt x="137" y="70"/>
                    </a:lnTo>
                    <a:lnTo>
                      <a:pt x="105" y="32"/>
                    </a:lnTo>
                    <a:lnTo>
                      <a:pt x="86" y="24"/>
                    </a:lnTo>
                    <a:lnTo>
                      <a:pt x="53" y="55"/>
                    </a:lnTo>
                    <a:lnTo>
                      <a:pt x="40" y="74"/>
                    </a:lnTo>
                    <a:lnTo>
                      <a:pt x="65" y="178"/>
                    </a:lnTo>
                    <a:close/>
                  </a:path>
                </a:pathLst>
              </a:custGeom>
              <a:solidFill>
                <a:srgbClr val="E08477"/>
              </a:solidFill>
              <a:ln w="9525">
                <a:noFill/>
                <a:round/>
                <a:headEnd/>
                <a:tailEnd/>
              </a:ln>
            </p:spPr>
            <p:txBody>
              <a:bodyPr/>
              <a:lstStyle/>
              <a:p>
                <a:endParaRPr lang="id-ID"/>
              </a:p>
            </p:txBody>
          </p:sp>
          <p:sp>
            <p:nvSpPr>
              <p:cNvPr id="25709" name="Freeform 76"/>
              <p:cNvSpPr>
                <a:spLocks/>
              </p:cNvSpPr>
              <p:nvPr/>
            </p:nvSpPr>
            <p:spPr bwMode="auto">
              <a:xfrm>
                <a:off x="3429" y="2307"/>
                <a:ext cx="109" cy="124"/>
              </a:xfrm>
              <a:custGeom>
                <a:avLst/>
                <a:gdLst>
                  <a:gd name="T0" fmla="*/ 1 w 216"/>
                  <a:gd name="T1" fmla="*/ 1 h 247"/>
                  <a:gd name="T2" fmla="*/ 1 w 216"/>
                  <a:gd name="T3" fmla="*/ 2 h 247"/>
                  <a:gd name="T4" fmla="*/ 1 w 216"/>
                  <a:gd name="T5" fmla="*/ 2 h 247"/>
                  <a:gd name="T6" fmla="*/ 2 w 216"/>
                  <a:gd name="T7" fmla="*/ 1 h 247"/>
                  <a:gd name="T8" fmla="*/ 2 w 216"/>
                  <a:gd name="T9" fmla="*/ 1 h 247"/>
                  <a:gd name="T10" fmla="*/ 3 w 216"/>
                  <a:gd name="T11" fmla="*/ 0 h 247"/>
                  <a:gd name="T12" fmla="*/ 4 w 216"/>
                  <a:gd name="T13" fmla="*/ 3 h 247"/>
                  <a:gd name="T14" fmla="*/ 4 w 216"/>
                  <a:gd name="T15" fmla="*/ 3 h 247"/>
                  <a:gd name="T16" fmla="*/ 3 w 216"/>
                  <a:gd name="T17" fmla="*/ 1 h 247"/>
                  <a:gd name="T18" fmla="*/ 2 w 216"/>
                  <a:gd name="T19" fmla="*/ 2 h 247"/>
                  <a:gd name="T20" fmla="*/ 2 w 216"/>
                  <a:gd name="T21" fmla="*/ 2 h 247"/>
                  <a:gd name="T22" fmla="*/ 2 w 216"/>
                  <a:gd name="T23" fmla="*/ 3 h 247"/>
                  <a:gd name="T24" fmla="*/ 1 w 216"/>
                  <a:gd name="T25" fmla="*/ 4 h 247"/>
                  <a:gd name="T26" fmla="*/ 1 w 216"/>
                  <a:gd name="T27" fmla="*/ 4 h 247"/>
                  <a:gd name="T28" fmla="*/ 1 w 216"/>
                  <a:gd name="T29" fmla="*/ 4 h 247"/>
                  <a:gd name="T30" fmla="*/ 0 w 216"/>
                  <a:gd name="T31" fmla="*/ 1 h 247"/>
                  <a:gd name="T32" fmla="*/ 1 w 216"/>
                  <a:gd name="T33" fmla="*/ 1 h 247"/>
                  <a:gd name="T34" fmla="*/ 1 w 216"/>
                  <a:gd name="T35" fmla="*/ 1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247"/>
                  <a:gd name="T56" fmla="*/ 216 w 216"/>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247">
                    <a:moveTo>
                      <a:pt x="15" y="57"/>
                    </a:moveTo>
                    <a:lnTo>
                      <a:pt x="34" y="79"/>
                    </a:lnTo>
                    <a:lnTo>
                      <a:pt x="57" y="79"/>
                    </a:lnTo>
                    <a:lnTo>
                      <a:pt x="76" y="60"/>
                    </a:lnTo>
                    <a:lnTo>
                      <a:pt x="112" y="38"/>
                    </a:lnTo>
                    <a:lnTo>
                      <a:pt x="138" y="0"/>
                    </a:lnTo>
                    <a:lnTo>
                      <a:pt x="216" y="142"/>
                    </a:lnTo>
                    <a:lnTo>
                      <a:pt x="214" y="190"/>
                    </a:lnTo>
                    <a:lnTo>
                      <a:pt x="142" y="45"/>
                    </a:lnTo>
                    <a:lnTo>
                      <a:pt x="114" y="70"/>
                    </a:lnTo>
                    <a:lnTo>
                      <a:pt x="87" y="116"/>
                    </a:lnTo>
                    <a:lnTo>
                      <a:pt x="70" y="152"/>
                    </a:lnTo>
                    <a:lnTo>
                      <a:pt x="49" y="193"/>
                    </a:lnTo>
                    <a:lnTo>
                      <a:pt x="38" y="247"/>
                    </a:lnTo>
                    <a:lnTo>
                      <a:pt x="20" y="203"/>
                    </a:lnTo>
                    <a:lnTo>
                      <a:pt x="0" y="34"/>
                    </a:lnTo>
                    <a:lnTo>
                      <a:pt x="15" y="57"/>
                    </a:lnTo>
                    <a:close/>
                  </a:path>
                </a:pathLst>
              </a:custGeom>
              <a:solidFill>
                <a:srgbClr val="E08477"/>
              </a:solidFill>
              <a:ln w="9525">
                <a:noFill/>
                <a:round/>
                <a:headEnd/>
                <a:tailEnd/>
              </a:ln>
            </p:spPr>
            <p:txBody>
              <a:bodyPr/>
              <a:lstStyle/>
              <a:p>
                <a:endParaRPr lang="id-ID"/>
              </a:p>
            </p:txBody>
          </p:sp>
          <p:sp>
            <p:nvSpPr>
              <p:cNvPr id="25710" name="Freeform 77"/>
              <p:cNvSpPr>
                <a:spLocks/>
              </p:cNvSpPr>
              <p:nvPr/>
            </p:nvSpPr>
            <p:spPr bwMode="auto">
              <a:xfrm>
                <a:off x="3111" y="2397"/>
                <a:ext cx="86" cy="134"/>
              </a:xfrm>
              <a:custGeom>
                <a:avLst/>
                <a:gdLst>
                  <a:gd name="T0" fmla="*/ 0 w 173"/>
                  <a:gd name="T1" fmla="*/ 1 h 268"/>
                  <a:gd name="T2" fmla="*/ 1 w 173"/>
                  <a:gd name="T3" fmla="*/ 1 h 268"/>
                  <a:gd name="T4" fmla="*/ 1 w 173"/>
                  <a:gd name="T5" fmla="*/ 1 h 268"/>
                  <a:gd name="T6" fmla="*/ 2 w 173"/>
                  <a:gd name="T7" fmla="*/ 1 h 268"/>
                  <a:gd name="T8" fmla="*/ 2 w 173"/>
                  <a:gd name="T9" fmla="*/ 1 h 268"/>
                  <a:gd name="T10" fmla="*/ 2 w 173"/>
                  <a:gd name="T11" fmla="*/ 2 h 268"/>
                  <a:gd name="T12" fmla="*/ 2 w 173"/>
                  <a:gd name="T13" fmla="*/ 3 h 268"/>
                  <a:gd name="T14" fmla="*/ 2 w 173"/>
                  <a:gd name="T15" fmla="*/ 3 h 268"/>
                  <a:gd name="T16" fmla="*/ 2 w 173"/>
                  <a:gd name="T17" fmla="*/ 3 h 268"/>
                  <a:gd name="T18" fmla="*/ 1 w 173"/>
                  <a:gd name="T19" fmla="*/ 3 h 268"/>
                  <a:gd name="T20" fmla="*/ 1 w 173"/>
                  <a:gd name="T21" fmla="*/ 4 h 268"/>
                  <a:gd name="T22" fmla="*/ 0 w 173"/>
                  <a:gd name="T23" fmla="*/ 3 h 268"/>
                  <a:gd name="T24" fmla="*/ 1 w 173"/>
                  <a:gd name="T25" fmla="*/ 2 h 268"/>
                  <a:gd name="T26" fmla="*/ 0 w 173"/>
                  <a:gd name="T27" fmla="*/ 1 h 268"/>
                  <a:gd name="T28" fmla="*/ 0 w 173"/>
                  <a:gd name="T29" fmla="*/ 1 h 268"/>
                  <a:gd name="T30" fmla="*/ 0 w 173"/>
                  <a:gd name="T31" fmla="*/ 1 h 268"/>
                  <a:gd name="T32" fmla="*/ 0 w 173"/>
                  <a:gd name="T33" fmla="*/ 0 h 268"/>
                  <a:gd name="T34" fmla="*/ 0 w 173"/>
                  <a:gd name="T35" fmla="*/ 1 h 268"/>
                  <a:gd name="T36" fmla="*/ 0 w 173"/>
                  <a:gd name="T37" fmla="*/ 1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68"/>
                  <a:gd name="T59" fmla="*/ 173 w 173"/>
                  <a:gd name="T60" fmla="*/ 268 h 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68">
                    <a:moveTo>
                      <a:pt x="28" y="2"/>
                    </a:moveTo>
                    <a:lnTo>
                      <a:pt x="85" y="15"/>
                    </a:lnTo>
                    <a:lnTo>
                      <a:pt x="97" y="61"/>
                    </a:lnTo>
                    <a:lnTo>
                      <a:pt x="144" y="59"/>
                    </a:lnTo>
                    <a:lnTo>
                      <a:pt x="155" y="122"/>
                    </a:lnTo>
                    <a:lnTo>
                      <a:pt x="154" y="162"/>
                    </a:lnTo>
                    <a:lnTo>
                      <a:pt x="173" y="194"/>
                    </a:lnTo>
                    <a:lnTo>
                      <a:pt x="157" y="217"/>
                    </a:lnTo>
                    <a:lnTo>
                      <a:pt x="133" y="232"/>
                    </a:lnTo>
                    <a:lnTo>
                      <a:pt x="114" y="255"/>
                    </a:lnTo>
                    <a:lnTo>
                      <a:pt x="85" y="268"/>
                    </a:lnTo>
                    <a:lnTo>
                      <a:pt x="58" y="255"/>
                    </a:lnTo>
                    <a:lnTo>
                      <a:pt x="66" y="175"/>
                    </a:lnTo>
                    <a:lnTo>
                      <a:pt x="45" y="99"/>
                    </a:lnTo>
                    <a:lnTo>
                      <a:pt x="19" y="59"/>
                    </a:lnTo>
                    <a:lnTo>
                      <a:pt x="0" y="15"/>
                    </a:lnTo>
                    <a:lnTo>
                      <a:pt x="11" y="0"/>
                    </a:lnTo>
                    <a:lnTo>
                      <a:pt x="28" y="2"/>
                    </a:lnTo>
                    <a:close/>
                  </a:path>
                </a:pathLst>
              </a:custGeom>
              <a:solidFill>
                <a:srgbClr val="FFB5A8"/>
              </a:solidFill>
              <a:ln w="9525">
                <a:noFill/>
                <a:round/>
                <a:headEnd/>
                <a:tailEnd/>
              </a:ln>
            </p:spPr>
            <p:txBody>
              <a:bodyPr/>
              <a:lstStyle/>
              <a:p>
                <a:endParaRPr lang="id-ID"/>
              </a:p>
            </p:txBody>
          </p:sp>
          <p:sp>
            <p:nvSpPr>
              <p:cNvPr id="25711" name="Freeform 78"/>
              <p:cNvSpPr>
                <a:spLocks/>
              </p:cNvSpPr>
              <p:nvPr/>
            </p:nvSpPr>
            <p:spPr bwMode="auto">
              <a:xfrm>
                <a:off x="3132" y="2338"/>
                <a:ext cx="108" cy="90"/>
              </a:xfrm>
              <a:custGeom>
                <a:avLst/>
                <a:gdLst>
                  <a:gd name="T0" fmla="*/ 0 w 217"/>
                  <a:gd name="T1" fmla="*/ 1 h 181"/>
                  <a:gd name="T2" fmla="*/ 1 w 217"/>
                  <a:gd name="T3" fmla="*/ 2 h 181"/>
                  <a:gd name="T4" fmla="*/ 1 w 217"/>
                  <a:gd name="T5" fmla="*/ 2 h 181"/>
                  <a:gd name="T6" fmla="*/ 1 w 217"/>
                  <a:gd name="T7" fmla="*/ 2 h 181"/>
                  <a:gd name="T8" fmla="*/ 2 w 217"/>
                  <a:gd name="T9" fmla="*/ 2 h 181"/>
                  <a:gd name="T10" fmla="*/ 2 w 217"/>
                  <a:gd name="T11" fmla="*/ 2 h 181"/>
                  <a:gd name="T12" fmla="*/ 2 w 217"/>
                  <a:gd name="T13" fmla="*/ 2 h 181"/>
                  <a:gd name="T14" fmla="*/ 3 w 217"/>
                  <a:gd name="T15" fmla="*/ 1 h 181"/>
                  <a:gd name="T16" fmla="*/ 1 w 217"/>
                  <a:gd name="T17" fmla="*/ 1 h 181"/>
                  <a:gd name="T18" fmla="*/ 1 w 217"/>
                  <a:gd name="T19" fmla="*/ 1 h 181"/>
                  <a:gd name="T20" fmla="*/ 1 w 217"/>
                  <a:gd name="T21" fmla="*/ 0 h 181"/>
                  <a:gd name="T22" fmla="*/ 1 w 217"/>
                  <a:gd name="T23" fmla="*/ 0 h 181"/>
                  <a:gd name="T24" fmla="*/ 0 w 217"/>
                  <a:gd name="T25" fmla="*/ 0 h 181"/>
                  <a:gd name="T26" fmla="*/ 0 w 217"/>
                  <a:gd name="T27" fmla="*/ 1 h 181"/>
                  <a:gd name="T28" fmla="*/ 0 w 217"/>
                  <a:gd name="T29" fmla="*/ 1 h 181"/>
                  <a:gd name="T30" fmla="*/ 0 w 217"/>
                  <a:gd name="T31" fmla="*/ 1 h 181"/>
                  <a:gd name="T32" fmla="*/ 0 w 217"/>
                  <a:gd name="T33" fmla="*/ 1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81"/>
                  <a:gd name="T53" fmla="*/ 217 w 217"/>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81">
                    <a:moveTo>
                      <a:pt x="8" y="107"/>
                    </a:moveTo>
                    <a:lnTo>
                      <a:pt x="69" y="133"/>
                    </a:lnTo>
                    <a:lnTo>
                      <a:pt x="78" y="170"/>
                    </a:lnTo>
                    <a:lnTo>
                      <a:pt x="111" y="158"/>
                    </a:lnTo>
                    <a:lnTo>
                      <a:pt x="145" y="181"/>
                    </a:lnTo>
                    <a:lnTo>
                      <a:pt x="191" y="170"/>
                    </a:lnTo>
                    <a:lnTo>
                      <a:pt x="162" y="139"/>
                    </a:lnTo>
                    <a:lnTo>
                      <a:pt x="217" y="78"/>
                    </a:lnTo>
                    <a:lnTo>
                      <a:pt x="105" y="99"/>
                    </a:lnTo>
                    <a:lnTo>
                      <a:pt x="78" y="88"/>
                    </a:lnTo>
                    <a:lnTo>
                      <a:pt x="76" y="54"/>
                    </a:lnTo>
                    <a:lnTo>
                      <a:pt x="101" y="0"/>
                    </a:lnTo>
                    <a:lnTo>
                      <a:pt x="37" y="38"/>
                    </a:lnTo>
                    <a:lnTo>
                      <a:pt x="25" y="65"/>
                    </a:lnTo>
                    <a:lnTo>
                      <a:pt x="0" y="82"/>
                    </a:lnTo>
                    <a:lnTo>
                      <a:pt x="8" y="107"/>
                    </a:lnTo>
                    <a:close/>
                  </a:path>
                </a:pathLst>
              </a:custGeom>
              <a:solidFill>
                <a:srgbClr val="C7695C"/>
              </a:solidFill>
              <a:ln w="9525">
                <a:noFill/>
                <a:round/>
                <a:headEnd/>
                <a:tailEnd/>
              </a:ln>
            </p:spPr>
            <p:txBody>
              <a:bodyPr/>
              <a:lstStyle/>
              <a:p>
                <a:endParaRPr lang="id-ID"/>
              </a:p>
            </p:txBody>
          </p:sp>
          <p:sp>
            <p:nvSpPr>
              <p:cNvPr id="25712" name="Freeform 79"/>
              <p:cNvSpPr>
                <a:spLocks/>
              </p:cNvSpPr>
              <p:nvPr/>
            </p:nvSpPr>
            <p:spPr bwMode="auto">
              <a:xfrm>
                <a:off x="3018" y="2123"/>
                <a:ext cx="518" cy="535"/>
              </a:xfrm>
              <a:custGeom>
                <a:avLst/>
                <a:gdLst>
                  <a:gd name="T0" fmla="*/ 3 w 1036"/>
                  <a:gd name="T1" fmla="*/ 1 h 1070"/>
                  <a:gd name="T2" fmla="*/ 3 w 1036"/>
                  <a:gd name="T3" fmla="*/ 3 h 1070"/>
                  <a:gd name="T4" fmla="*/ 2 w 1036"/>
                  <a:gd name="T5" fmla="*/ 4 h 1070"/>
                  <a:gd name="T6" fmla="*/ 2 w 1036"/>
                  <a:gd name="T7" fmla="*/ 5 h 1070"/>
                  <a:gd name="T8" fmla="*/ 3 w 1036"/>
                  <a:gd name="T9" fmla="*/ 6 h 1070"/>
                  <a:gd name="T10" fmla="*/ 2 w 1036"/>
                  <a:gd name="T11" fmla="*/ 7 h 1070"/>
                  <a:gd name="T12" fmla="*/ 2 w 1036"/>
                  <a:gd name="T13" fmla="*/ 8 h 1070"/>
                  <a:gd name="T14" fmla="*/ 3 w 1036"/>
                  <a:gd name="T15" fmla="*/ 9 h 1070"/>
                  <a:gd name="T16" fmla="*/ 3 w 1036"/>
                  <a:gd name="T17" fmla="*/ 11 h 1070"/>
                  <a:gd name="T18" fmla="*/ 3 w 1036"/>
                  <a:gd name="T19" fmla="*/ 12 h 1070"/>
                  <a:gd name="T20" fmla="*/ 4 w 1036"/>
                  <a:gd name="T21" fmla="*/ 12 h 1070"/>
                  <a:gd name="T22" fmla="*/ 5 w 1036"/>
                  <a:gd name="T23" fmla="*/ 12 h 1070"/>
                  <a:gd name="T24" fmla="*/ 6 w 1036"/>
                  <a:gd name="T25" fmla="*/ 11 h 1070"/>
                  <a:gd name="T26" fmla="*/ 6 w 1036"/>
                  <a:gd name="T27" fmla="*/ 11 h 1070"/>
                  <a:gd name="T28" fmla="*/ 6 w 1036"/>
                  <a:gd name="T29" fmla="*/ 12 h 1070"/>
                  <a:gd name="T30" fmla="*/ 5 w 1036"/>
                  <a:gd name="T31" fmla="*/ 12 h 1070"/>
                  <a:gd name="T32" fmla="*/ 7 w 1036"/>
                  <a:gd name="T33" fmla="*/ 13 h 1070"/>
                  <a:gd name="T34" fmla="*/ 6 w 1036"/>
                  <a:gd name="T35" fmla="*/ 14 h 1070"/>
                  <a:gd name="T36" fmla="*/ 8 w 1036"/>
                  <a:gd name="T37" fmla="*/ 14 h 1070"/>
                  <a:gd name="T38" fmla="*/ 8 w 1036"/>
                  <a:gd name="T39" fmla="*/ 15 h 1070"/>
                  <a:gd name="T40" fmla="*/ 10 w 1036"/>
                  <a:gd name="T41" fmla="*/ 14 h 1070"/>
                  <a:gd name="T42" fmla="*/ 11 w 1036"/>
                  <a:gd name="T43" fmla="*/ 14 h 1070"/>
                  <a:gd name="T44" fmla="*/ 12 w 1036"/>
                  <a:gd name="T45" fmla="*/ 14 h 1070"/>
                  <a:gd name="T46" fmla="*/ 15 w 1036"/>
                  <a:gd name="T47" fmla="*/ 11 h 1070"/>
                  <a:gd name="T48" fmla="*/ 15 w 1036"/>
                  <a:gd name="T49" fmla="*/ 11 h 1070"/>
                  <a:gd name="T50" fmla="*/ 10 w 1036"/>
                  <a:gd name="T51" fmla="*/ 15 h 1070"/>
                  <a:gd name="T52" fmla="*/ 7 w 1036"/>
                  <a:gd name="T53" fmla="*/ 17 h 1070"/>
                  <a:gd name="T54" fmla="*/ 4 w 1036"/>
                  <a:gd name="T55" fmla="*/ 13 h 1070"/>
                  <a:gd name="T56" fmla="*/ 2 w 1036"/>
                  <a:gd name="T57" fmla="*/ 11 h 1070"/>
                  <a:gd name="T58" fmla="*/ 1 w 1036"/>
                  <a:gd name="T59" fmla="*/ 8 h 1070"/>
                  <a:gd name="T60" fmla="*/ 0 w 1036"/>
                  <a:gd name="T61" fmla="*/ 4 h 1070"/>
                  <a:gd name="T62" fmla="*/ 5 w 1036"/>
                  <a:gd name="T63" fmla="*/ 0 h 1070"/>
                  <a:gd name="T64" fmla="*/ 5 w 1036"/>
                  <a:gd name="T65" fmla="*/ 1 h 10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6"/>
                  <a:gd name="T100" fmla="*/ 0 h 1070"/>
                  <a:gd name="T101" fmla="*/ 1036 w 1036"/>
                  <a:gd name="T102" fmla="*/ 1070 h 10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6" h="1070">
                    <a:moveTo>
                      <a:pt x="322" y="36"/>
                    </a:moveTo>
                    <a:lnTo>
                      <a:pt x="251" y="127"/>
                    </a:lnTo>
                    <a:lnTo>
                      <a:pt x="230" y="173"/>
                    </a:lnTo>
                    <a:lnTo>
                      <a:pt x="230" y="213"/>
                    </a:lnTo>
                    <a:lnTo>
                      <a:pt x="175" y="258"/>
                    </a:lnTo>
                    <a:lnTo>
                      <a:pt x="149" y="294"/>
                    </a:lnTo>
                    <a:lnTo>
                      <a:pt x="137" y="323"/>
                    </a:lnTo>
                    <a:lnTo>
                      <a:pt x="135" y="380"/>
                    </a:lnTo>
                    <a:lnTo>
                      <a:pt x="150" y="410"/>
                    </a:lnTo>
                    <a:lnTo>
                      <a:pt x="194" y="424"/>
                    </a:lnTo>
                    <a:lnTo>
                      <a:pt x="177" y="469"/>
                    </a:lnTo>
                    <a:lnTo>
                      <a:pt x="166" y="511"/>
                    </a:lnTo>
                    <a:lnTo>
                      <a:pt x="173" y="538"/>
                    </a:lnTo>
                    <a:lnTo>
                      <a:pt x="169" y="561"/>
                    </a:lnTo>
                    <a:lnTo>
                      <a:pt x="200" y="600"/>
                    </a:lnTo>
                    <a:lnTo>
                      <a:pt x="217" y="639"/>
                    </a:lnTo>
                    <a:lnTo>
                      <a:pt x="228" y="692"/>
                    </a:lnTo>
                    <a:lnTo>
                      <a:pt x="228" y="737"/>
                    </a:lnTo>
                    <a:lnTo>
                      <a:pt x="226" y="779"/>
                    </a:lnTo>
                    <a:lnTo>
                      <a:pt x="236" y="827"/>
                    </a:lnTo>
                    <a:lnTo>
                      <a:pt x="259" y="832"/>
                    </a:lnTo>
                    <a:lnTo>
                      <a:pt x="293" y="813"/>
                    </a:lnTo>
                    <a:lnTo>
                      <a:pt x="318" y="811"/>
                    </a:lnTo>
                    <a:lnTo>
                      <a:pt x="348" y="779"/>
                    </a:lnTo>
                    <a:lnTo>
                      <a:pt x="380" y="777"/>
                    </a:lnTo>
                    <a:lnTo>
                      <a:pt x="390" y="751"/>
                    </a:lnTo>
                    <a:lnTo>
                      <a:pt x="400" y="724"/>
                    </a:lnTo>
                    <a:lnTo>
                      <a:pt x="417" y="739"/>
                    </a:lnTo>
                    <a:lnTo>
                      <a:pt x="422" y="760"/>
                    </a:lnTo>
                    <a:lnTo>
                      <a:pt x="420" y="783"/>
                    </a:lnTo>
                    <a:lnTo>
                      <a:pt x="409" y="802"/>
                    </a:lnTo>
                    <a:lnTo>
                      <a:pt x="365" y="823"/>
                    </a:lnTo>
                    <a:lnTo>
                      <a:pt x="375" y="853"/>
                    </a:lnTo>
                    <a:lnTo>
                      <a:pt x="472" y="863"/>
                    </a:lnTo>
                    <a:lnTo>
                      <a:pt x="438" y="901"/>
                    </a:lnTo>
                    <a:lnTo>
                      <a:pt x="428" y="926"/>
                    </a:lnTo>
                    <a:lnTo>
                      <a:pt x="481" y="924"/>
                    </a:lnTo>
                    <a:lnTo>
                      <a:pt x="540" y="910"/>
                    </a:lnTo>
                    <a:lnTo>
                      <a:pt x="519" y="956"/>
                    </a:lnTo>
                    <a:lnTo>
                      <a:pt x="517" y="981"/>
                    </a:lnTo>
                    <a:lnTo>
                      <a:pt x="588" y="992"/>
                    </a:lnTo>
                    <a:lnTo>
                      <a:pt x="683" y="950"/>
                    </a:lnTo>
                    <a:lnTo>
                      <a:pt x="717" y="905"/>
                    </a:lnTo>
                    <a:lnTo>
                      <a:pt x="744" y="907"/>
                    </a:lnTo>
                    <a:lnTo>
                      <a:pt x="759" y="964"/>
                    </a:lnTo>
                    <a:lnTo>
                      <a:pt x="820" y="929"/>
                    </a:lnTo>
                    <a:lnTo>
                      <a:pt x="862" y="870"/>
                    </a:lnTo>
                    <a:lnTo>
                      <a:pt x="966" y="751"/>
                    </a:lnTo>
                    <a:lnTo>
                      <a:pt x="1036" y="543"/>
                    </a:lnTo>
                    <a:lnTo>
                      <a:pt x="993" y="753"/>
                    </a:lnTo>
                    <a:lnTo>
                      <a:pt x="793" y="1070"/>
                    </a:lnTo>
                    <a:lnTo>
                      <a:pt x="650" y="1021"/>
                    </a:lnTo>
                    <a:lnTo>
                      <a:pt x="514" y="1055"/>
                    </a:lnTo>
                    <a:lnTo>
                      <a:pt x="464" y="1051"/>
                    </a:lnTo>
                    <a:lnTo>
                      <a:pt x="339" y="927"/>
                    </a:lnTo>
                    <a:lnTo>
                      <a:pt x="259" y="869"/>
                    </a:lnTo>
                    <a:lnTo>
                      <a:pt x="188" y="810"/>
                    </a:lnTo>
                    <a:lnTo>
                      <a:pt x="137" y="705"/>
                    </a:lnTo>
                    <a:lnTo>
                      <a:pt x="112" y="627"/>
                    </a:lnTo>
                    <a:lnTo>
                      <a:pt x="40" y="557"/>
                    </a:lnTo>
                    <a:lnTo>
                      <a:pt x="0" y="428"/>
                    </a:lnTo>
                    <a:lnTo>
                      <a:pt x="0" y="256"/>
                    </a:lnTo>
                    <a:lnTo>
                      <a:pt x="139" y="158"/>
                    </a:lnTo>
                    <a:lnTo>
                      <a:pt x="335" y="0"/>
                    </a:lnTo>
                    <a:lnTo>
                      <a:pt x="322" y="36"/>
                    </a:lnTo>
                    <a:close/>
                  </a:path>
                </a:pathLst>
              </a:custGeom>
              <a:solidFill>
                <a:srgbClr val="E08477"/>
              </a:solidFill>
              <a:ln w="9525">
                <a:noFill/>
                <a:round/>
                <a:headEnd/>
                <a:tailEnd/>
              </a:ln>
            </p:spPr>
            <p:txBody>
              <a:bodyPr/>
              <a:lstStyle/>
              <a:p>
                <a:endParaRPr lang="id-ID"/>
              </a:p>
            </p:txBody>
          </p:sp>
          <p:sp>
            <p:nvSpPr>
              <p:cNvPr id="25713" name="Freeform 80"/>
              <p:cNvSpPr>
                <a:spLocks/>
              </p:cNvSpPr>
              <p:nvPr/>
            </p:nvSpPr>
            <p:spPr bwMode="auto">
              <a:xfrm>
                <a:off x="3169" y="2536"/>
                <a:ext cx="314" cy="119"/>
              </a:xfrm>
              <a:custGeom>
                <a:avLst/>
                <a:gdLst>
                  <a:gd name="T0" fmla="*/ 1 w 629"/>
                  <a:gd name="T1" fmla="*/ 2 h 237"/>
                  <a:gd name="T2" fmla="*/ 1 w 629"/>
                  <a:gd name="T3" fmla="*/ 2 h 237"/>
                  <a:gd name="T4" fmla="*/ 2 w 629"/>
                  <a:gd name="T5" fmla="*/ 2 h 237"/>
                  <a:gd name="T6" fmla="*/ 2 w 629"/>
                  <a:gd name="T7" fmla="*/ 3 h 237"/>
                  <a:gd name="T8" fmla="*/ 3 w 629"/>
                  <a:gd name="T9" fmla="*/ 3 h 237"/>
                  <a:gd name="T10" fmla="*/ 3 w 629"/>
                  <a:gd name="T11" fmla="*/ 3 h 237"/>
                  <a:gd name="T12" fmla="*/ 4 w 629"/>
                  <a:gd name="T13" fmla="*/ 3 h 237"/>
                  <a:gd name="T14" fmla="*/ 6 w 629"/>
                  <a:gd name="T15" fmla="*/ 3 h 237"/>
                  <a:gd name="T16" fmla="*/ 6 w 629"/>
                  <a:gd name="T17" fmla="*/ 3 h 237"/>
                  <a:gd name="T18" fmla="*/ 7 w 629"/>
                  <a:gd name="T19" fmla="*/ 3 h 237"/>
                  <a:gd name="T20" fmla="*/ 7 w 629"/>
                  <a:gd name="T21" fmla="*/ 3 h 237"/>
                  <a:gd name="T22" fmla="*/ 9 w 629"/>
                  <a:gd name="T23" fmla="*/ 1 h 237"/>
                  <a:gd name="T24" fmla="*/ 7 w 629"/>
                  <a:gd name="T25" fmla="*/ 4 h 237"/>
                  <a:gd name="T26" fmla="*/ 5 w 629"/>
                  <a:gd name="T27" fmla="*/ 3 h 237"/>
                  <a:gd name="T28" fmla="*/ 3 w 629"/>
                  <a:gd name="T29" fmla="*/ 4 h 237"/>
                  <a:gd name="T30" fmla="*/ 2 w 629"/>
                  <a:gd name="T31" fmla="*/ 4 h 237"/>
                  <a:gd name="T32" fmla="*/ 0 w 629"/>
                  <a:gd name="T33" fmla="*/ 2 h 237"/>
                  <a:gd name="T34" fmla="*/ 0 w 629"/>
                  <a:gd name="T35" fmla="*/ 1 h 237"/>
                  <a:gd name="T36" fmla="*/ 0 w 629"/>
                  <a:gd name="T37" fmla="*/ 0 h 237"/>
                  <a:gd name="T38" fmla="*/ 1 w 629"/>
                  <a:gd name="T39" fmla="*/ 1 h 237"/>
                  <a:gd name="T40" fmla="*/ 0 w 629"/>
                  <a:gd name="T41" fmla="*/ 1 h 237"/>
                  <a:gd name="T42" fmla="*/ 0 w 629"/>
                  <a:gd name="T43" fmla="*/ 1 h 237"/>
                  <a:gd name="T44" fmla="*/ 1 w 629"/>
                  <a:gd name="T45" fmla="*/ 2 h 237"/>
                  <a:gd name="T46" fmla="*/ 1 w 629"/>
                  <a:gd name="T47" fmla="*/ 2 h 237"/>
                  <a:gd name="T48" fmla="*/ 1 w 629"/>
                  <a:gd name="T49" fmla="*/ 2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237"/>
                  <a:gd name="T77" fmla="*/ 629 w 629"/>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237">
                    <a:moveTo>
                      <a:pt x="76" y="95"/>
                    </a:moveTo>
                    <a:lnTo>
                      <a:pt x="108" y="110"/>
                    </a:lnTo>
                    <a:lnTo>
                      <a:pt x="167" y="114"/>
                    </a:lnTo>
                    <a:lnTo>
                      <a:pt x="165" y="157"/>
                    </a:lnTo>
                    <a:lnTo>
                      <a:pt x="199" y="186"/>
                    </a:lnTo>
                    <a:lnTo>
                      <a:pt x="251" y="180"/>
                    </a:lnTo>
                    <a:lnTo>
                      <a:pt x="317" y="188"/>
                    </a:lnTo>
                    <a:lnTo>
                      <a:pt x="420" y="131"/>
                    </a:lnTo>
                    <a:lnTo>
                      <a:pt x="414" y="156"/>
                    </a:lnTo>
                    <a:lnTo>
                      <a:pt x="471" y="175"/>
                    </a:lnTo>
                    <a:lnTo>
                      <a:pt x="502" y="167"/>
                    </a:lnTo>
                    <a:lnTo>
                      <a:pt x="629" y="9"/>
                    </a:lnTo>
                    <a:lnTo>
                      <a:pt x="484" y="237"/>
                    </a:lnTo>
                    <a:lnTo>
                      <a:pt x="361" y="186"/>
                    </a:lnTo>
                    <a:lnTo>
                      <a:pt x="203" y="232"/>
                    </a:lnTo>
                    <a:lnTo>
                      <a:pt x="133" y="201"/>
                    </a:lnTo>
                    <a:lnTo>
                      <a:pt x="13" y="85"/>
                    </a:lnTo>
                    <a:lnTo>
                      <a:pt x="0" y="17"/>
                    </a:lnTo>
                    <a:lnTo>
                      <a:pt x="36" y="0"/>
                    </a:lnTo>
                    <a:lnTo>
                      <a:pt x="66" y="42"/>
                    </a:lnTo>
                    <a:lnTo>
                      <a:pt x="32" y="24"/>
                    </a:lnTo>
                    <a:lnTo>
                      <a:pt x="32" y="59"/>
                    </a:lnTo>
                    <a:lnTo>
                      <a:pt x="81" y="66"/>
                    </a:lnTo>
                    <a:lnTo>
                      <a:pt x="76" y="95"/>
                    </a:lnTo>
                    <a:close/>
                  </a:path>
                </a:pathLst>
              </a:custGeom>
              <a:solidFill>
                <a:srgbClr val="C7695C"/>
              </a:solidFill>
              <a:ln w="9525">
                <a:noFill/>
                <a:round/>
                <a:headEnd/>
                <a:tailEnd/>
              </a:ln>
            </p:spPr>
            <p:txBody>
              <a:bodyPr/>
              <a:lstStyle/>
              <a:p>
                <a:endParaRPr lang="id-ID"/>
              </a:p>
            </p:txBody>
          </p:sp>
          <p:sp>
            <p:nvSpPr>
              <p:cNvPr id="25714" name="Freeform 81"/>
              <p:cNvSpPr>
                <a:spLocks/>
              </p:cNvSpPr>
              <p:nvPr/>
            </p:nvSpPr>
            <p:spPr bwMode="auto">
              <a:xfrm>
                <a:off x="3201" y="2549"/>
                <a:ext cx="66" cy="48"/>
              </a:xfrm>
              <a:custGeom>
                <a:avLst/>
                <a:gdLst>
                  <a:gd name="T0" fmla="*/ 3 w 131"/>
                  <a:gd name="T1" fmla="*/ 0 h 97"/>
                  <a:gd name="T2" fmla="*/ 1 w 131"/>
                  <a:gd name="T3" fmla="*/ 0 h 97"/>
                  <a:gd name="T4" fmla="*/ 1 w 131"/>
                  <a:gd name="T5" fmla="*/ 1 h 97"/>
                  <a:gd name="T6" fmla="*/ 0 w 131"/>
                  <a:gd name="T7" fmla="*/ 1 h 97"/>
                  <a:gd name="T8" fmla="*/ 1 w 131"/>
                  <a:gd name="T9" fmla="*/ 0 h 97"/>
                  <a:gd name="T10" fmla="*/ 3 w 131"/>
                  <a:gd name="T11" fmla="*/ 0 h 97"/>
                  <a:gd name="T12" fmla="*/ 3 w 131"/>
                  <a:gd name="T13" fmla="*/ 0 h 97"/>
                  <a:gd name="T14" fmla="*/ 0 60000 65536"/>
                  <a:gd name="T15" fmla="*/ 0 60000 65536"/>
                  <a:gd name="T16" fmla="*/ 0 60000 65536"/>
                  <a:gd name="T17" fmla="*/ 0 60000 65536"/>
                  <a:gd name="T18" fmla="*/ 0 60000 65536"/>
                  <a:gd name="T19" fmla="*/ 0 60000 65536"/>
                  <a:gd name="T20" fmla="*/ 0 60000 65536"/>
                  <a:gd name="T21" fmla="*/ 0 w 131"/>
                  <a:gd name="T22" fmla="*/ 0 h 97"/>
                  <a:gd name="T23" fmla="*/ 131 w 1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97">
                    <a:moveTo>
                      <a:pt x="131" y="0"/>
                    </a:moveTo>
                    <a:lnTo>
                      <a:pt x="52" y="56"/>
                    </a:lnTo>
                    <a:lnTo>
                      <a:pt x="52" y="80"/>
                    </a:lnTo>
                    <a:lnTo>
                      <a:pt x="0" y="97"/>
                    </a:lnTo>
                    <a:lnTo>
                      <a:pt x="13" y="38"/>
                    </a:lnTo>
                    <a:lnTo>
                      <a:pt x="131" y="0"/>
                    </a:lnTo>
                    <a:close/>
                  </a:path>
                </a:pathLst>
              </a:custGeom>
              <a:solidFill>
                <a:srgbClr val="D66666"/>
              </a:solidFill>
              <a:ln w="9525">
                <a:noFill/>
                <a:round/>
                <a:headEnd/>
                <a:tailEnd/>
              </a:ln>
            </p:spPr>
            <p:txBody>
              <a:bodyPr/>
              <a:lstStyle/>
              <a:p>
                <a:endParaRPr lang="id-ID"/>
              </a:p>
            </p:txBody>
          </p:sp>
          <p:sp>
            <p:nvSpPr>
              <p:cNvPr id="25715" name="Freeform 82"/>
              <p:cNvSpPr>
                <a:spLocks/>
              </p:cNvSpPr>
              <p:nvPr/>
            </p:nvSpPr>
            <p:spPr bwMode="auto">
              <a:xfrm>
                <a:off x="3013" y="2186"/>
                <a:ext cx="119" cy="344"/>
              </a:xfrm>
              <a:custGeom>
                <a:avLst/>
                <a:gdLst>
                  <a:gd name="T0" fmla="*/ 4 w 237"/>
                  <a:gd name="T1" fmla="*/ 1 h 688"/>
                  <a:gd name="T2" fmla="*/ 3 w 237"/>
                  <a:gd name="T3" fmla="*/ 1 h 688"/>
                  <a:gd name="T4" fmla="*/ 2 w 237"/>
                  <a:gd name="T5" fmla="*/ 3 h 688"/>
                  <a:gd name="T6" fmla="*/ 2 w 237"/>
                  <a:gd name="T7" fmla="*/ 5 h 688"/>
                  <a:gd name="T8" fmla="*/ 2 w 237"/>
                  <a:gd name="T9" fmla="*/ 5 h 688"/>
                  <a:gd name="T10" fmla="*/ 2 w 237"/>
                  <a:gd name="T11" fmla="*/ 5 h 688"/>
                  <a:gd name="T12" fmla="*/ 3 w 237"/>
                  <a:gd name="T13" fmla="*/ 6 h 688"/>
                  <a:gd name="T14" fmla="*/ 2 w 237"/>
                  <a:gd name="T15" fmla="*/ 6 h 688"/>
                  <a:gd name="T16" fmla="*/ 3 w 237"/>
                  <a:gd name="T17" fmla="*/ 7 h 688"/>
                  <a:gd name="T18" fmla="*/ 3 w 237"/>
                  <a:gd name="T19" fmla="*/ 9 h 688"/>
                  <a:gd name="T20" fmla="*/ 3 w 237"/>
                  <a:gd name="T21" fmla="*/ 10 h 688"/>
                  <a:gd name="T22" fmla="*/ 3 w 237"/>
                  <a:gd name="T23" fmla="*/ 10 h 688"/>
                  <a:gd name="T24" fmla="*/ 3 w 237"/>
                  <a:gd name="T25" fmla="*/ 7 h 688"/>
                  <a:gd name="T26" fmla="*/ 4 w 237"/>
                  <a:gd name="T27" fmla="*/ 11 h 688"/>
                  <a:gd name="T28" fmla="*/ 3 w 237"/>
                  <a:gd name="T29" fmla="*/ 11 h 688"/>
                  <a:gd name="T30" fmla="*/ 3 w 237"/>
                  <a:gd name="T31" fmla="*/ 9 h 688"/>
                  <a:gd name="T32" fmla="*/ 2 w 237"/>
                  <a:gd name="T33" fmla="*/ 7 h 688"/>
                  <a:gd name="T34" fmla="*/ 1 w 237"/>
                  <a:gd name="T35" fmla="*/ 6 h 688"/>
                  <a:gd name="T36" fmla="*/ 1 w 237"/>
                  <a:gd name="T37" fmla="*/ 5 h 688"/>
                  <a:gd name="T38" fmla="*/ 0 w 237"/>
                  <a:gd name="T39" fmla="*/ 1 h 688"/>
                  <a:gd name="T40" fmla="*/ 3 w 237"/>
                  <a:gd name="T41" fmla="*/ 1 h 688"/>
                  <a:gd name="T42" fmla="*/ 4 w 237"/>
                  <a:gd name="T43" fmla="*/ 0 h 688"/>
                  <a:gd name="T44" fmla="*/ 4 w 237"/>
                  <a:gd name="T45" fmla="*/ 1 h 688"/>
                  <a:gd name="T46" fmla="*/ 4 w 237"/>
                  <a:gd name="T47" fmla="*/ 1 h 6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7"/>
                  <a:gd name="T73" fmla="*/ 0 h 688"/>
                  <a:gd name="T74" fmla="*/ 237 w 237"/>
                  <a:gd name="T75" fmla="*/ 688 h 6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7" h="688">
                    <a:moveTo>
                      <a:pt x="196" y="57"/>
                    </a:moveTo>
                    <a:lnTo>
                      <a:pt x="131" y="114"/>
                    </a:lnTo>
                    <a:lnTo>
                      <a:pt x="91" y="179"/>
                    </a:lnTo>
                    <a:lnTo>
                      <a:pt x="83" y="261"/>
                    </a:lnTo>
                    <a:lnTo>
                      <a:pt x="102" y="308"/>
                    </a:lnTo>
                    <a:lnTo>
                      <a:pt x="97" y="361"/>
                    </a:lnTo>
                    <a:lnTo>
                      <a:pt x="161" y="426"/>
                    </a:lnTo>
                    <a:lnTo>
                      <a:pt x="74" y="413"/>
                    </a:lnTo>
                    <a:lnTo>
                      <a:pt x="133" y="470"/>
                    </a:lnTo>
                    <a:lnTo>
                      <a:pt x="167" y="527"/>
                    </a:lnTo>
                    <a:lnTo>
                      <a:pt x="154" y="591"/>
                    </a:lnTo>
                    <a:lnTo>
                      <a:pt x="177" y="635"/>
                    </a:lnTo>
                    <a:lnTo>
                      <a:pt x="186" y="506"/>
                    </a:lnTo>
                    <a:lnTo>
                      <a:pt x="216" y="688"/>
                    </a:lnTo>
                    <a:lnTo>
                      <a:pt x="159" y="643"/>
                    </a:lnTo>
                    <a:lnTo>
                      <a:pt x="131" y="534"/>
                    </a:lnTo>
                    <a:lnTo>
                      <a:pt x="108" y="483"/>
                    </a:lnTo>
                    <a:lnTo>
                      <a:pt x="36" y="439"/>
                    </a:lnTo>
                    <a:lnTo>
                      <a:pt x="21" y="323"/>
                    </a:lnTo>
                    <a:lnTo>
                      <a:pt x="0" y="101"/>
                    </a:lnTo>
                    <a:lnTo>
                      <a:pt x="159" y="31"/>
                    </a:lnTo>
                    <a:lnTo>
                      <a:pt x="237" y="0"/>
                    </a:lnTo>
                    <a:lnTo>
                      <a:pt x="196" y="57"/>
                    </a:lnTo>
                    <a:close/>
                  </a:path>
                </a:pathLst>
              </a:custGeom>
              <a:solidFill>
                <a:srgbClr val="C7695C"/>
              </a:solidFill>
              <a:ln w="9525">
                <a:noFill/>
                <a:round/>
                <a:headEnd/>
                <a:tailEnd/>
              </a:ln>
            </p:spPr>
            <p:txBody>
              <a:bodyPr/>
              <a:lstStyle/>
              <a:p>
                <a:endParaRPr lang="id-ID"/>
              </a:p>
            </p:txBody>
          </p:sp>
          <p:sp>
            <p:nvSpPr>
              <p:cNvPr id="25716" name="Freeform 83"/>
              <p:cNvSpPr>
                <a:spLocks/>
              </p:cNvSpPr>
              <p:nvPr/>
            </p:nvSpPr>
            <p:spPr bwMode="auto">
              <a:xfrm>
                <a:off x="3464" y="2348"/>
                <a:ext cx="46" cy="147"/>
              </a:xfrm>
              <a:custGeom>
                <a:avLst/>
                <a:gdLst>
                  <a:gd name="T0" fmla="*/ 1 w 91"/>
                  <a:gd name="T1" fmla="*/ 4 h 293"/>
                  <a:gd name="T2" fmla="*/ 1 w 91"/>
                  <a:gd name="T3" fmla="*/ 5 h 293"/>
                  <a:gd name="T4" fmla="*/ 1 w 91"/>
                  <a:gd name="T5" fmla="*/ 5 h 293"/>
                  <a:gd name="T6" fmla="*/ 2 w 91"/>
                  <a:gd name="T7" fmla="*/ 4 h 293"/>
                  <a:gd name="T8" fmla="*/ 2 w 91"/>
                  <a:gd name="T9" fmla="*/ 3 h 293"/>
                  <a:gd name="T10" fmla="*/ 2 w 91"/>
                  <a:gd name="T11" fmla="*/ 2 h 293"/>
                  <a:gd name="T12" fmla="*/ 2 w 91"/>
                  <a:gd name="T13" fmla="*/ 0 h 293"/>
                  <a:gd name="T14" fmla="*/ 1 w 91"/>
                  <a:gd name="T15" fmla="*/ 1 h 293"/>
                  <a:gd name="T16" fmla="*/ 1 w 91"/>
                  <a:gd name="T17" fmla="*/ 2 h 293"/>
                  <a:gd name="T18" fmla="*/ 0 w 91"/>
                  <a:gd name="T19" fmla="*/ 3 h 293"/>
                  <a:gd name="T20" fmla="*/ 1 w 91"/>
                  <a:gd name="T21" fmla="*/ 3 h 293"/>
                  <a:gd name="T22" fmla="*/ 1 w 91"/>
                  <a:gd name="T23" fmla="*/ 4 h 293"/>
                  <a:gd name="T24" fmla="*/ 1 w 91"/>
                  <a:gd name="T25" fmla="*/ 4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293"/>
                  <a:gd name="T41" fmla="*/ 91 w 91"/>
                  <a:gd name="T42" fmla="*/ 293 h 2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293">
                    <a:moveTo>
                      <a:pt x="19" y="215"/>
                    </a:moveTo>
                    <a:lnTo>
                      <a:pt x="30" y="261"/>
                    </a:lnTo>
                    <a:lnTo>
                      <a:pt x="49" y="293"/>
                    </a:lnTo>
                    <a:lnTo>
                      <a:pt x="68" y="249"/>
                    </a:lnTo>
                    <a:lnTo>
                      <a:pt x="91" y="154"/>
                    </a:lnTo>
                    <a:lnTo>
                      <a:pt x="80" y="74"/>
                    </a:lnTo>
                    <a:lnTo>
                      <a:pt x="72" y="0"/>
                    </a:lnTo>
                    <a:lnTo>
                      <a:pt x="44" y="40"/>
                    </a:lnTo>
                    <a:lnTo>
                      <a:pt x="25" y="82"/>
                    </a:lnTo>
                    <a:lnTo>
                      <a:pt x="0" y="139"/>
                    </a:lnTo>
                    <a:lnTo>
                      <a:pt x="15" y="181"/>
                    </a:lnTo>
                    <a:lnTo>
                      <a:pt x="19" y="215"/>
                    </a:lnTo>
                    <a:close/>
                  </a:path>
                </a:pathLst>
              </a:custGeom>
              <a:solidFill>
                <a:srgbClr val="FFB5A8"/>
              </a:solidFill>
              <a:ln w="9525">
                <a:noFill/>
                <a:round/>
                <a:headEnd/>
                <a:tailEnd/>
              </a:ln>
            </p:spPr>
            <p:txBody>
              <a:bodyPr/>
              <a:lstStyle/>
              <a:p>
                <a:endParaRPr lang="id-ID"/>
              </a:p>
            </p:txBody>
          </p:sp>
          <p:sp>
            <p:nvSpPr>
              <p:cNvPr id="25717" name="Freeform 84"/>
              <p:cNvSpPr>
                <a:spLocks/>
              </p:cNvSpPr>
              <p:nvPr/>
            </p:nvSpPr>
            <p:spPr bwMode="auto">
              <a:xfrm>
                <a:off x="3182" y="2243"/>
                <a:ext cx="243" cy="257"/>
              </a:xfrm>
              <a:custGeom>
                <a:avLst/>
                <a:gdLst>
                  <a:gd name="T0" fmla="*/ 0 w 487"/>
                  <a:gd name="T1" fmla="*/ 0 h 515"/>
                  <a:gd name="T2" fmla="*/ 0 w 487"/>
                  <a:gd name="T3" fmla="*/ 2 h 515"/>
                  <a:gd name="T4" fmla="*/ 0 w 487"/>
                  <a:gd name="T5" fmla="*/ 2 h 515"/>
                  <a:gd name="T6" fmla="*/ 2 w 487"/>
                  <a:gd name="T7" fmla="*/ 2 h 515"/>
                  <a:gd name="T8" fmla="*/ 1 w 487"/>
                  <a:gd name="T9" fmla="*/ 3 h 515"/>
                  <a:gd name="T10" fmla="*/ 2 w 487"/>
                  <a:gd name="T11" fmla="*/ 3 h 515"/>
                  <a:gd name="T12" fmla="*/ 2 w 487"/>
                  <a:gd name="T13" fmla="*/ 3 h 515"/>
                  <a:gd name="T14" fmla="*/ 3 w 487"/>
                  <a:gd name="T15" fmla="*/ 3 h 515"/>
                  <a:gd name="T16" fmla="*/ 3 w 487"/>
                  <a:gd name="T17" fmla="*/ 3 h 515"/>
                  <a:gd name="T18" fmla="*/ 3 w 487"/>
                  <a:gd name="T19" fmla="*/ 4 h 515"/>
                  <a:gd name="T20" fmla="*/ 3 w 487"/>
                  <a:gd name="T21" fmla="*/ 4 h 515"/>
                  <a:gd name="T22" fmla="*/ 3 w 487"/>
                  <a:gd name="T23" fmla="*/ 5 h 515"/>
                  <a:gd name="T24" fmla="*/ 3 w 487"/>
                  <a:gd name="T25" fmla="*/ 5 h 515"/>
                  <a:gd name="T26" fmla="*/ 2 w 487"/>
                  <a:gd name="T27" fmla="*/ 6 h 515"/>
                  <a:gd name="T28" fmla="*/ 3 w 487"/>
                  <a:gd name="T29" fmla="*/ 6 h 515"/>
                  <a:gd name="T30" fmla="*/ 3 w 487"/>
                  <a:gd name="T31" fmla="*/ 7 h 515"/>
                  <a:gd name="T32" fmla="*/ 4 w 487"/>
                  <a:gd name="T33" fmla="*/ 7 h 515"/>
                  <a:gd name="T34" fmla="*/ 5 w 487"/>
                  <a:gd name="T35" fmla="*/ 7 h 515"/>
                  <a:gd name="T36" fmla="*/ 5 w 487"/>
                  <a:gd name="T37" fmla="*/ 7 h 515"/>
                  <a:gd name="T38" fmla="*/ 5 w 487"/>
                  <a:gd name="T39" fmla="*/ 8 h 515"/>
                  <a:gd name="T40" fmla="*/ 6 w 487"/>
                  <a:gd name="T41" fmla="*/ 8 h 515"/>
                  <a:gd name="T42" fmla="*/ 6 w 487"/>
                  <a:gd name="T43" fmla="*/ 7 h 515"/>
                  <a:gd name="T44" fmla="*/ 7 w 487"/>
                  <a:gd name="T45" fmla="*/ 6 h 515"/>
                  <a:gd name="T46" fmla="*/ 7 w 487"/>
                  <a:gd name="T47" fmla="*/ 5 h 515"/>
                  <a:gd name="T48" fmla="*/ 7 w 487"/>
                  <a:gd name="T49" fmla="*/ 4 h 515"/>
                  <a:gd name="T50" fmla="*/ 6 w 487"/>
                  <a:gd name="T51" fmla="*/ 2 h 515"/>
                  <a:gd name="T52" fmla="*/ 7 w 487"/>
                  <a:gd name="T53" fmla="*/ 4 h 515"/>
                  <a:gd name="T54" fmla="*/ 7 w 487"/>
                  <a:gd name="T55" fmla="*/ 2 h 515"/>
                  <a:gd name="T56" fmla="*/ 7 w 487"/>
                  <a:gd name="T57" fmla="*/ 1 h 515"/>
                  <a:gd name="T58" fmla="*/ 6 w 487"/>
                  <a:gd name="T59" fmla="*/ 1 h 515"/>
                  <a:gd name="T60" fmla="*/ 6 w 487"/>
                  <a:gd name="T61" fmla="*/ 1 h 515"/>
                  <a:gd name="T62" fmla="*/ 5 w 487"/>
                  <a:gd name="T63" fmla="*/ 2 h 515"/>
                  <a:gd name="T64" fmla="*/ 5 w 487"/>
                  <a:gd name="T65" fmla="*/ 2 h 515"/>
                  <a:gd name="T66" fmla="*/ 5 w 487"/>
                  <a:gd name="T67" fmla="*/ 2 h 515"/>
                  <a:gd name="T68" fmla="*/ 4 w 487"/>
                  <a:gd name="T69" fmla="*/ 1 h 515"/>
                  <a:gd name="T70" fmla="*/ 2 w 487"/>
                  <a:gd name="T71" fmla="*/ 0 h 515"/>
                  <a:gd name="T72" fmla="*/ 1 w 487"/>
                  <a:gd name="T73" fmla="*/ 0 h 515"/>
                  <a:gd name="T74" fmla="*/ 1 w 487"/>
                  <a:gd name="T75" fmla="*/ 0 h 515"/>
                  <a:gd name="T76" fmla="*/ 0 w 487"/>
                  <a:gd name="T77" fmla="*/ 0 h 515"/>
                  <a:gd name="T78" fmla="*/ 0 w 487"/>
                  <a:gd name="T79" fmla="*/ 0 h 515"/>
                  <a:gd name="T80" fmla="*/ 0 w 487"/>
                  <a:gd name="T81" fmla="*/ 0 h 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7"/>
                  <a:gd name="T124" fmla="*/ 0 h 515"/>
                  <a:gd name="T125" fmla="*/ 487 w 487"/>
                  <a:gd name="T126" fmla="*/ 515 h 5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7" h="515">
                    <a:moveTo>
                      <a:pt x="19" y="57"/>
                    </a:moveTo>
                    <a:lnTo>
                      <a:pt x="0" y="141"/>
                    </a:lnTo>
                    <a:lnTo>
                      <a:pt x="29" y="168"/>
                    </a:lnTo>
                    <a:lnTo>
                      <a:pt x="131" y="152"/>
                    </a:lnTo>
                    <a:lnTo>
                      <a:pt x="65" y="198"/>
                    </a:lnTo>
                    <a:lnTo>
                      <a:pt x="128" y="206"/>
                    </a:lnTo>
                    <a:lnTo>
                      <a:pt x="181" y="217"/>
                    </a:lnTo>
                    <a:lnTo>
                      <a:pt x="211" y="228"/>
                    </a:lnTo>
                    <a:lnTo>
                      <a:pt x="225" y="253"/>
                    </a:lnTo>
                    <a:lnTo>
                      <a:pt x="213" y="282"/>
                    </a:lnTo>
                    <a:lnTo>
                      <a:pt x="211" y="308"/>
                    </a:lnTo>
                    <a:lnTo>
                      <a:pt x="200" y="341"/>
                    </a:lnTo>
                    <a:lnTo>
                      <a:pt x="196" y="367"/>
                    </a:lnTo>
                    <a:lnTo>
                      <a:pt x="190" y="398"/>
                    </a:lnTo>
                    <a:lnTo>
                      <a:pt x="198" y="447"/>
                    </a:lnTo>
                    <a:lnTo>
                      <a:pt x="232" y="458"/>
                    </a:lnTo>
                    <a:lnTo>
                      <a:pt x="282" y="464"/>
                    </a:lnTo>
                    <a:lnTo>
                      <a:pt x="320" y="466"/>
                    </a:lnTo>
                    <a:lnTo>
                      <a:pt x="350" y="502"/>
                    </a:lnTo>
                    <a:lnTo>
                      <a:pt x="369" y="515"/>
                    </a:lnTo>
                    <a:lnTo>
                      <a:pt x="407" y="514"/>
                    </a:lnTo>
                    <a:lnTo>
                      <a:pt x="434" y="472"/>
                    </a:lnTo>
                    <a:lnTo>
                      <a:pt x="455" y="394"/>
                    </a:lnTo>
                    <a:lnTo>
                      <a:pt x="472" y="341"/>
                    </a:lnTo>
                    <a:lnTo>
                      <a:pt x="468" y="276"/>
                    </a:lnTo>
                    <a:lnTo>
                      <a:pt x="436" y="171"/>
                    </a:lnTo>
                    <a:lnTo>
                      <a:pt x="487" y="259"/>
                    </a:lnTo>
                    <a:lnTo>
                      <a:pt x="477" y="187"/>
                    </a:lnTo>
                    <a:lnTo>
                      <a:pt x="455" y="126"/>
                    </a:lnTo>
                    <a:lnTo>
                      <a:pt x="428" y="111"/>
                    </a:lnTo>
                    <a:lnTo>
                      <a:pt x="409" y="114"/>
                    </a:lnTo>
                    <a:lnTo>
                      <a:pt x="377" y="128"/>
                    </a:lnTo>
                    <a:lnTo>
                      <a:pt x="363" y="137"/>
                    </a:lnTo>
                    <a:lnTo>
                      <a:pt x="379" y="179"/>
                    </a:lnTo>
                    <a:lnTo>
                      <a:pt x="274" y="118"/>
                    </a:lnTo>
                    <a:lnTo>
                      <a:pt x="186" y="55"/>
                    </a:lnTo>
                    <a:lnTo>
                      <a:pt x="116" y="54"/>
                    </a:lnTo>
                    <a:lnTo>
                      <a:pt x="67" y="29"/>
                    </a:lnTo>
                    <a:lnTo>
                      <a:pt x="46" y="0"/>
                    </a:lnTo>
                    <a:lnTo>
                      <a:pt x="19" y="57"/>
                    </a:lnTo>
                    <a:close/>
                  </a:path>
                </a:pathLst>
              </a:custGeom>
              <a:solidFill>
                <a:srgbClr val="FFC4B8"/>
              </a:solidFill>
              <a:ln w="9525">
                <a:noFill/>
                <a:round/>
                <a:headEnd/>
                <a:tailEnd/>
              </a:ln>
            </p:spPr>
            <p:txBody>
              <a:bodyPr/>
              <a:lstStyle/>
              <a:p>
                <a:endParaRPr lang="id-ID"/>
              </a:p>
            </p:txBody>
          </p:sp>
          <p:sp>
            <p:nvSpPr>
              <p:cNvPr id="25718" name="Freeform 85"/>
              <p:cNvSpPr>
                <a:spLocks/>
              </p:cNvSpPr>
              <p:nvPr/>
            </p:nvSpPr>
            <p:spPr bwMode="auto">
              <a:xfrm>
                <a:off x="3213" y="2147"/>
                <a:ext cx="192" cy="156"/>
              </a:xfrm>
              <a:custGeom>
                <a:avLst/>
                <a:gdLst>
                  <a:gd name="T0" fmla="*/ 0 w 384"/>
                  <a:gd name="T1" fmla="*/ 0 h 314"/>
                  <a:gd name="T2" fmla="*/ 2 w 384"/>
                  <a:gd name="T3" fmla="*/ 1 h 314"/>
                  <a:gd name="T4" fmla="*/ 3 w 384"/>
                  <a:gd name="T5" fmla="*/ 3 h 314"/>
                  <a:gd name="T6" fmla="*/ 3 w 384"/>
                  <a:gd name="T7" fmla="*/ 4 h 314"/>
                  <a:gd name="T8" fmla="*/ 5 w 384"/>
                  <a:gd name="T9" fmla="*/ 4 h 314"/>
                  <a:gd name="T10" fmla="*/ 6 w 384"/>
                  <a:gd name="T11" fmla="*/ 4 h 314"/>
                  <a:gd name="T12" fmla="*/ 6 w 384"/>
                  <a:gd name="T13" fmla="*/ 4 h 314"/>
                  <a:gd name="T14" fmla="*/ 6 w 384"/>
                  <a:gd name="T15" fmla="*/ 3 h 314"/>
                  <a:gd name="T16" fmla="*/ 3 w 384"/>
                  <a:gd name="T17" fmla="*/ 2 h 314"/>
                  <a:gd name="T18" fmla="*/ 1 w 384"/>
                  <a:gd name="T19" fmla="*/ 0 h 314"/>
                  <a:gd name="T20" fmla="*/ 0 w 384"/>
                  <a:gd name="T21" fmla="*/ 0 h 314"/>
                  <a:gd name="T22" fmla="*/ 0 w 384"/>
                  <a:gd name="T23" fmla="*/ 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314"/>
                  <a:gd name="T38" fmla="*/ 384 w 384"/>
                  <a:gd name="T39" fmla="*/ 314 h 3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314">
                    <a:moveTo>
                      <a:pt x="0" y="52"/>
                    </a:moveTo>
                    <a:lnTo>
                      <a:pt x="70" y="118"/>
                    </a:lnTo>
                    <a:lnTo>
                      <a:pt x="137" y="213"/>
                    </a:lnTo>
                    <a:lnTo>
                      <a:pt x="219" y="297"/>
                    </a:lnTo>
                    <a:lnTo>
                      <a:pt x="283" y="314"/>
                    </a:lnTo>
                    <a:lnTo>
                      <a:pt x="335" y="287"/>
                    </a:lnTo>
                    <a:lnTo>
                      <a:pt x="384" y="274"/>
                    </a:lnTo>
                    <a:lnTo>
                      <a:pt x="338" y="206"/>
                    </a:lnTo>
                    <a:lnTo>
                      <a:pt x="205" y="192"/>
                    </a:lnTo>
                    <a:lnTo>
                      <a:pt x="19" y="0"/>
                    </a:lnTo>
                    <a:lnTo>
                      <a:pt x="0" y="52"/>
                    </a:lnTo>
                    <a:close/>
                  </a:path>
                </a:pathLst>
              </a:custGeom>
              <a:solidFill>
                <a:srgbClr val="F59E92"/>
              </a:solidFill>
              <a:ln w="9525">
                <a:noFill/>
                <a:round/>
                <a:headEnd/>
                <a:tailEnd/>
              </a:ln>
            </p:spPr>
            <p:txBody>
              <a:bodyPr/>
              <a:lstStyle/>
              <a:p>
                <a:endParaRPr lang="id-ID"/>
              </a:p>
            </p:txBody>
          </p:sp>
          <p:sp>
            <p:nvSpPr>
              <p:cNvPr id="25719" name="Freeform 86"/>
              <p:cNvSpPr>
                <a:spLocks/>
              </p:cNvSpPr>
              <p:nvPr/>
            </p:nvSpPr>
            <p:spPr bwMode="auto">
              <a:xfrm>
                <a:off x="3180" y="2131"/>
                <a:ext cx="214" cy="166"/>
              </a:xfrm>
              <a:custGeom>
                <a:avLst/>
                <a:gdLst>
                  <a:gd name="T0" fmla="*/ 0 w 428"/>
                  <a:gd name="T1" fmla="*/ 0 h 333"/>
                  <a:gd name="T2" fmla="*/ 1 w 428"/>
                  <a:gd name="T3" fmla="*/ 1 h 333"/>
                  <a:gd name="T4" fmla="*/ 2 w 428"/>
                  <a:gd name="T5" fmla="*/ 1 h 333"/>
                  <a:gd name="T6" fmla="*/ 3 w 428"/>
                  <a:gd name="T7" fmla="*/ 2 h 333"/>
                  <a:gd name="T8" fmla="*/ 5 w 428"/>
                  <a:gd name="T9" fmla="*/ 5 h 333"/>
                  <a:gd name="T10" fmla="*/ 6 w 428"/>
                  <a:gd name="T11" fmla="*/ 5 h 333"/>
                  <a:gd name="T12" fmla="*/ 7 w 428"/>
                  <a:gd name="T13" fmla="*/ 4 h 333"/>
                  <a:gd name="T14" fmla="*/ 6 w 428"/>
                  <a:gd name="T15" fmla="*/ 3 h 333"/>
                  <a:gd name="T16" fmla="*/ 0 w 428"/>
                  <a:gd name="T17" fmla="*/ 0 h 333"/>
                  <a:gd name="T18" fmla="*/ 0 w 428"/>
                  <a:gd name="T19" fmla="*/ 0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333"/>
                  <a:gd name="T32" fmla="*/ 428 w 428"/>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333">
                    <a:moveTo>
                      <a:pt x="0" y="0"/>
                    </a:moveTo>
                    <a:lnTo>
                      <a:pt x="57" y="114"/>
                    </a:lnTo>
                    <a:lnTo>
                      <a:pt x="82" y="93"/>
                    </a:lnTo>
                    <a:lnTo>
                      <a:pt x="156" y="160"/>
                    </a:lnTo>
                    <a:lnTo>
                      <a:pt x="301" y="331"/>
                    </a:lnTo>
                    <a:lnTo>
                      <a:pt x="343" y="333"/>
                    </a:lnTo>
                    <a:lnTo>
                      <a:pt x="428" y="308"/>
                    </a:lnTo>
                    <a:lnTo>
                      <a:pt x="341" y="215"/>
                    </a:lnTo>
                    <a:lnTo>
                      <a:pt x="0" y="0"/>
                    </a:lnTo>
                    <a:close/>
                  </a:path>
                </a:pathLst>
              </a:custGeom>
              <a:solidFill>
                <a:srgbClr val="E08477"/>
              </a:solidFill>
              <a:ln w="9525">
                <a:noFill/>
                <a:round/>
                <a:headEnd/>
                <a:tailEnd/>
              </a:ln>
            </p:spPr>
            <p:txBody>
              <a:bodyPr/>
              <a:lstStyle/>
              <a:p>
                <a:endParaRPr lang="id-ID"/>
              </a:p>
            </p:txBody>
          </p:sp>
          <p:sp>
            <p:nvSpPr>
              <p:cNvPr id="25720" name="Freeform 87"/>
              <p:cNvSpPr>
                <a:spLocks/>
              </p:cNvSpPr>
              <p:nvPr/>
            </p:nvSpPr>
            <p:spPr bwMode="auto">
              <a:xfrm>
                <a:off x="3002" y="1995"/>
                <a:ext cx="461" cy="266"/>
              </a:xfrm>
              <a:custGeom>
                <a:avLst/>
                <a:gdLst>
                  <a:gd name="T0" fmla="*/ 8 w 920"/>
                  <a:gd name="T1" fmla="*/ 4 h 532"/>
                  <a:gd name="T2" fmla="*/ 8 w 920"/>
                  <a:gd name="T3" fmla="*/ 6 h 532"/>
                  <a:gd name="T4" fmla="*/ 10 w 920"/>
                  <a:gd name="T5" fmla="*/ 8 h 532"/>
                  <a:gd name="T6" fmla="*/ 12 w 920"/>
                  <a:gd name="T7" fmla="*/ 7 h 532"/>
                  <a:gd name="T8" fmla="*/ 13 w 920"/>
                  <a:gd name="T9" fmla="*/ 5 h 532"/>
                  <a:gd name="T10" fmla="*/ 15 w 920"/>
                  <a:gd name="T11" fmla="*/ 4 h 532"/>
                  <a:gd name="T12" fmla="*/ 14 w 920"/>
                  <a:gd name="T13" fmla="*/ 2 h 532"/>
                  <a:gd name="T14" fmla="*/ 12 w 920"/>
                  <a:gd name="T15" fmla="*/ 1 h 532"/>
                  <a:gd name="T16" fmla="*/ 10 w 920"/>
                  <a:gd name="T17" fmla="*/ 0 h 532"/>
                  <a:gd name="T18" fmla="*/ 7 w 920"/>
                  <a:gd name="T19" fmla="*/ 1 h 532"/>
                  <a:gd name="T20" fmla="*/ 4 w 920"/>
                  <a:gd name="T21" fmla="*/ 1 h 532"/>
                  <a:gd name="T22" fmla="*/ 0 w 920"/>
                  <a:gd name="T23" fmla="*/ 6 h 532"/>
                  <a:gd name="T24" fmla="*/ 1 w 920"/>
                  <a:gd name="T25" fmla="*/ 7 h 532"/>
                  <a:gd name="T26" fmla="*/ 4 w 920"/>
                  <a:gd name="T27" fmla="*/ 5 h 532"/>
                  <a:gd name="T28" fmla="*/ 6 w 920"/>
                  <a:gd name="T29" fmla="*/ 4 h 532"/>
                  <a:gd name="T30" fmla="*/ 7 w 920"/>
                  <a:gd name="T31" fmla="*/ 5 h 532"/>
                  <a:gd name="T32" fmla="*/ 7 w 920"/>
                  <a:gd name="T33" fmla="*/ 5 h 532"/>
                  <a:gd name="T34" fmla="*/ 8 w 920"/>
                  <a:gd name="T35" fmla="*/ 6 h 532"/>
                  <a:gd name="T36" fmla="*/ 8 w 920"/>
                  <a:gd name="T37" fmla="*/ 4 h 532"/>
                  <a:gd name="T38" fmla="*/ 8 w 920"/>
                  <a:gd name="T39" fmla="*/ 4 h 5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0"/>
                  <a:gd name="T61" fmla="*/ 0 h 532"/>
                  <a:gd name="T62" fmla="*/ 920 w 920"/>
                  <a:gd name="T63" fmla="*/ 532 h 5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0" h="532">
                    <a:moveTo>
                      <a:pt x="462" y="316"/>
                    </a:moveTo>
                    <a:lnTo>
                      <a:pt x="506" y="388"/>
                    </a:lnTo>
                    <a:lnTo>
                      <a:pt x="635" y="532"/>
                    </a:lnTo>
                    <a:lnTo>
                      <a:pt x="760" y="489"/>
                    </a:lnTo>
                    <a:lnTo>
                      <a:pt x="831" y="346"/>
                    </a:lnTo>
                    <a:lnTo>
                      <a:pt x="920" y="318"/>
                    </a:lnTo>
                    <a:lnTo>
                      <a:pt x="848" y="183"/>
                    </a:lnTo>
                    <a:lnTo>
                      <a:pt x="717" y="109"/>
                    </a:lnTo>
                    <a:lnTo>
                      <a:pt x="580" y="0"/>
                    </a:lnTo>
                    <a:lnTo>
                      <a:pt x="401" y="6"/>
                    </a:lnTo>
                    <a:lnTo>
                      <a:pt x="199" y="53"/>
                    </a:lnTo>
                    <a:lnTo>
                      <a:pt x="0" y="409"/>
                    </a:lnTo>
                    <a:lnTo>
                      <a:pt x="15" y="494"/>
                    </a:lnTo>
                    <a:lnTo>
                      <a:pt x="203" y="377"/>
                    </a:lnTo>
                    <a:lnTo>
                      <a:pt x="359" y="268"/>
                    </a:lnTo>
                    <a:lnTo>
                      <a:pt x="414" y="363"/>
                    </a:lnTo>
                    <a:lnTo>
                      <a:pt x="426" y="335"/>
                    </a:lnTo>
                    <a:lnTo>
                      <a:pt x="485" y="394"/>
                    </a:lnTo>
                    <a:lnTo>
                      <a:pt x="462" y="316"/>
                    </a:lnTo>
                    <a:close/>
                  </a:path>
                </a:pathLst>
              </a:custGeom>
              <a:solidFill>
                <a:srgbClr val="B24C19"/>
              </a:solidFill>
              <a:ln w="9525">
                <a:noFill/>
                <a:round/>
                <a:headEnd/>
                <a:tailEnd/>
              </a:ln>
            </p:spPr>
            <p:txBody>
              <a:bodyPr/>
              <a:lstStyle/>
              <a:p>
                <a:endParaRPr lang="id-ID"/>
              </a:p>
            </p:txBody>
          </p:sp>
          <p:sp>
            <p:nvSpPr>
              <p:cNvPr id="25721" name="Freeform 88"/>
              <p:cNvSpPr>
                <a:spLocks/>
              </p:cNvSpPr>
              <p:nvPr/>
            </p:nvSpPr>
            <p:spPr bwMode="auto">
              <a:xfrm>
                <a:off x="3267" y="2107"/>
                <a:ext cx="138" cy="125"/>
              </a:xfrm>
              <a:custGeom>
                <a:avLst/>
                <a:gdLst>
                  <a:gd name="T0" fmla="*/ 0 w 278"/>
                  <a:gd name="T1" fmla="*/ 2 h 250"/>
                  <a:gd name="T2" fmla="*/ 0 w 278"/>
                  <a:gd name="T3" fmla="*/ 3 h 250"/>
                  <a:gd name="T4" fmla="*/ 1 w 278"/>
                  <a:gd name="T5" fmla="*/ 4 h 250"/>
                  <a:gd name="T6" fmla="*/ 2 w 278"/>
                  <a:gd name="T7" fmla="*/ 4 h 250"/>
                  <a:gd name="T8" fmla="*/ 2 w 278"/>
                  <a:gd name="T9" fmla="*/ 3 h 250"/>
                  <a:gd name="T10" fmla="*/ 3 w 278"/>
                  <a:gd name="T11" fmla="*/ 3 h 250"/>
                  <a:gd name="T12" fmla="*/ 3 w 278"/>
                  <a:gd name="T13" fmla="*/ 2 h 250"/>
                  <a:gd name="T14" fmla="*/ 4 w 278"/>
                  <a:gd name="T15" fmla="*/ 1 h 250"/>
                  <a:gd name="T16" fmla="*/ 3 w 278"/>
                  <a:gd name="T17" fmla="*/ 2 h 250"/>
                  <a:gd name="T18" fmla="*/ 3 w 278"/>
                  <a:gd name="T19" fmla="*/ 0 h 250"/>
                  <a:gd name="T20" fmla="*/ 3 w 278"/>
                  <a:gd name="T21" fmla="*/ 1 h 250"/>
                  <a:gd name="T22" fmla="*/ 3 w 278"/>
                  <a:gd name="T23" fmla="*/ 1 h 250"/>
                  <a:gd name="T24" fmla="*/ 2 w 278"/>
                  <a:gd name="T25" fmla="*/ 1 h 250"/>
                  <a:gd name="T26" fmla="*/ 2 w 278"/>
                  <a:gd name="T27" fmla="*/ 1 h 250"/>
                  <a:gd name="T28" fmla="*/ 2 w 278"/>
                  <a:gd name="T29" fmla="*/ 2 h 250"/>
                  <a:gd name="T30" fmla="*/ 1 w 278"/>
                  <a:gd name="T31" fmla="*/ 2 h 250"/>
                  <a:gd name="T32" fmla="*/ 1 w 278"/>
                  <a:gd name="T33" fmla="*/ 2 h 250"/>
                  <a:gd name="T34" fmla="*/ 0 w 278"/>
                  <a:gd name="T35" fmla="*/ 2 h 250"/>
                  <a:gd name="T36" fmla="*/ 0 w 278"/>
                  <a:gd name="T37" fmla="*/ 2 h 250"/>
                  <a:gd name="T38" fmla="*/ 0 w 278"/>
                  <a:gd name="T39" fmla="*/ 2 h 250"/>
                  <a:gd name="T40" fmla="*/ 0 w 278"/>
                  <a:gd name="T41" fmla="*/ 2 h 250"/>
                  <a:gd name="T42" fmla="*/ 0 w 278"/>
                  <a:gd name="T43" fmla="*/ 2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8"/>
                  <a:gd name="T67" fmla="*/ 0 h 250"/>
                  <a:gd name="T68" fmla="*/ 278 w 278"/>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8" h="250">
                    <a:moveTo>
                      <a:pt x="0" y="117"/>
                    </a:moveTo>
                    <a:lnTo>
                      <a:pt x="0" y="163"/>
                    </a:lnTo>
                    <a:lnTo>
                      <a:pt x="99" y="250"/>
                    </a:lnTo>
                    <a:lnTo>
                      <a:pt x="128" y="209"/>
                    </a:lnTo>
                    <a:lnTo>
                      <a:pt x="183" y="163"/>
                    </a:lnTo>
                    <a:lnTo>
                      <a:pt x="219" y="133"/>
                    </a:lnTo>
                    <a:lnTo>
                      <a:pt x="249" y="119"/>
                    </a:lnTo>
                    <a:lnTo>
                      <a:pt x="278" y="60"/>
                    </a:lnTo>
                    <a:lnTo>
                      <a:pt x="244" y="74"/>
                    </a:lnTo>
                    <a:lnTo>
                      <a:pt x="244" y="0"/>
                    </a:lnTo>
                    <a:lnTo>
                      <a:pt x="211" y="34"/>
                    </a:lnTo>
                    <a:lnTo>
                      <a:pt x="202" y="13"/>
                    </a:lnTo>
                    <a:lnTo>
                      <a:pt x="166" y="55"/>
                    </a:lnTo>
                    <a:lnTo>
                      <a:pt x="166" y="22"/>
                    </a:lnTo>
                    <a:lnTo>
                      <a:pt x="137" y="91"/>
                    </a:lnTo>
                    <a:lnTo>
                      <a:pt x="126" y="68"/>
                    </a:lnTo>
                    <a:lnTo>
                      <a:pt x="105" y="95"/>
                    </a:lnTo>
                    <a:lnTo>
                      <a:pt x="63" y="93"/>
                    </a:lnTo>
                    <a:lnTo>
                      <a:pt x="63" y="117"/>
                    </a:lnTo>
                    <a:lnTo>
                      <a:pt x="27" y="112"/>
                    </a:lnTo>
                    <a:lnTo>
                      <a:pt x="0" y="117"/>
                    </a:lnTo>
                    <a:close/>
                  </a:path>
                </a:pathLst>
              </a:custGeom>
              <a:solidFill>
                <a:srgbClr val="E57F33"/>
              </a:solidFill>
              <a:ln w="9525">
                <a:noFill/>
                <a:round/>
                <a:headEnd/>
                <a:tailEnd/>
              </a:ln>
            </p:spPr>
            <p:txBody>
              <a:bodyPr/>
              <a:lstStyle/>
              <a:p>
                <a:endParaRPr lang="id-ID"/>
              </a:p>
            </p:txBody>
          </p:sp>
          <p:sp>
            <p:nvSpPr>
              <p:cNvPr id="25722" name="Freeform 89"/>
              <p:cNvSpPr>
                <a:spLocks/>
              </p:cNvSpPr>
              <p:nvPr/>
            </p:nvSpPr>
            <p:spPr bwMode="auto">
              <a:xfrm>
                <a:off x="2308" y="2479"/>
                <a:ext cx="336" cy="467"/>
              </a:xfrm>
              <a:custGeom>
                <a:avLst/>
                <a:gdLst>
                  <a:gd name="T0" fmla="*/ 0 w 671"/>
                  <a:gd name="T1" fmla="*/ 5 h 933"/>
                  <a:gd name="T2" fmla="*/ 2 w 671"/>
                  <a:gd name="T3" fmla="*/ 11 h 933"/>
                  <a:gd name="T4" fmla="*/ 5 w 671"/>
                  <a:gd name="T5" fmla="*/ 15 h 933"/>
                  <a:gd name="T6" fmla="*/ 7 w 671"/>
                  <a:gd name="T7" fmla="*/ 14 h 933"/>
                  <a:gd name="T8" fmla="*/ 9 w 671"/>
                  <a:gd name="T9" fmla="*/ 11 h 933"/>
                  <a:gd name="T10" fmla="*/ 10 w 671"/>
                  <a:gd name="T11" fmla="*/ 8 h 933"/>
                  <a:gd name="T12" fmla="*/ 11 w 671"/>
                  <a:gd name="T13" fmla="*/ 5 h 933"/>
                  <a:gd name="T14" fmla="*/ 11 w 671"/>
                  <a:gd name="T15" fmla="*/ 2 h 933"/>
                  <a:gd name="T16" fmla="*/ 9 w 671"/>
                  <a:gd name="T17" fmla="*/ 2 h 933"/>
                  <a:gd name="T18" fmla="*/ 9 w 671"/>
                  <a:gd name="T19" fmla="*/ 0 h 933"/>
                  <a:gd name="T20" fmla="*/ 8 w 671"/>
                  <a:gd name="T21" fmla="*/ 3 h 933"/>
                  <a:gd name="T22" fmla="*/ 7 w 671"/>
                  <a:gd name="T23" fmla="*/ 4 h 933"/>
                  <a:gd name="T24" fmla="*/ 5 w 671"/>
                  <a:gd name="T25" fmla="*/ 5 h 933"/>
                  <a:gd name="T26" fmla="*/ 4 w 671"/>
                  <a:gd name="T27" fmla="*/ 5 h 933"/>
                  <a:gd name="T28" fmla="*/ 0 w 671"/>
                  <a:gd name="T29" fmla="*/ 5 h 933"/>
                  <a:gd name="T30" fmla="*/ 0 w 671"/>
                  <a:gd name="T31" fmla="*/ 5 h 9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1"/>
                  <a:gd name="T49" fmla="*/ 0 h 933"/>
                  <a:gd name="T50" fmla="*/ 671 w 671"/>
                  <a:gd name="T51" fmla="*/ 933 h 9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1" h="933">
                    <a:moveTo>
                      <a:pt x="0" y="268"/>
                    </a:moveTo>
                    <a:lnTo>
                      <a:pt x="70" y="703"/>
                    </a:lnTo>
                    <a:lnTo>
                      <a:pt x="306" y="933"/>
                    </a:lnTo>
                    <a:lnTo>
                      <a:pt x="401" y="838"/>
                    </a:lnTo>
                    <a:lnTo>
                      <a:pt x="534" y="686"/>
                    </a:lnTo>
                    <a:lnTo>
                      <a:pt x="623" y="496"/>
                    </a:lnTo>
                    <a:lnTo>
                      <a:pt x="658" y="298"/>
                    </a:lnTo>
                    <a:lnTo>
                      <a:pt x="671" y="119"/>
                    </a:lnTo>
                    <a:lnTo>
                      <a:pt x="565" y="78"/>
                    </a:lnTo>
                    <a:lnTo>
                      <a:pt x="549" y="0"/>
                    </a:lnTo>
                    <a:lnTo>
                      <a:pt x="477" y="180"/>
                    </a:lnTo>
                    <a:lnTo>
                      <a:pt x="397" y="245"/>
                    </a:lnTo>
                    <a:lnTo>
                      <a:pt x="300" y="262"/>
                    </a:lnTo>
                    <a:lnTo>
                      <a:pt x="198" y="298"/>
                    </a:lnTo>
                    <a:lnTo>
                      <a:pt x="0" y="268"/>
                    </a:lnTo>
                    <a:close/>
                  </a:path>
                </a:pathLst>
              </a:custGeom>
              <a:solidFill>
                <a:srgbClr val="FFB5A8"/>
              </a:solidFill>
              <a:ln w="9525">
                <a:noFill/>
                <a:round/>
                <a:headEnd/>
                <a:tailEnd/>
              </a:ln>
            </p:spPr>
            <p:txBody>
              <a:bodyPr/>
              <a:lstStyle/>
              <a:p>
                <a:endParaRPr lang="id-ID"/>
              </a:p>
            </p:txBody>
          </p:sp>
          <p:sp>
            <p:nvSpPr>
              <p:cNvPr id="25723" name="Freeform 90"/>
              <p:cNvSpPr>
                <a:spLocks/>
              </p:cNvSpPr>
              <p:nvPr/>
            </p:nvSpPr>
            <p:spPr bwMode="auto">
              <a:xfrm>
                <a:off x="2526" y="2541"/>
                <a:ext cx="111" cy="302"/>
              </a:xfrm>
              <a:custGeom>
                <a:avLst/>
                <a:gdLst>
                  <a:gd name="T0" fmla="*/ 3 w 223"/>
                  <a:gd name="T1" fmla="*/ 0 h 605"/>
                  <a:gd name="T2" fmla="*/ 2 w 223"/>
                  <a:gd name="T3" fmla="*/ 1 h 605"/>
                  <a:gd name="T4" fmla="*/ 2 w 223"/>
                  <a:gd name="T5" fmla="*/ 0 h 605"/>
                  <a:gd name="T6" fmla="*/ 1 w 223"/>
                  <a:gd name="T7" fmla="*/ 2 h 605"/>
                  <a:gd name="T8" fmla="*/ 1 w 223"/>
                  <a:gd name="T9" fmla="*/ 3 h 605"/>
                  <a:gd name="T10" fmla="*/ 1 w 223"/>
                  <a:gd name="T11" fmla="*/ 3 h 605"/>
                  <a:gd name="T12" fmla="*/ 0 w 223"/>
                  <a:gd name="T13" fmla="*/ 4 h 605"/>
                  <a:gd name="T14" fmla="*/ 1 w 223"/>
                  <a:gd name="T15" fmla="*/ 4 h 605"/>
                  <a:gd name="T16" fmla="*/ 2 w 223"/>
                  <a:gd name="T17" fmla="*/ 4 h 605"/>
                  <a:gd name="T18" fmla="*/ 0 w 223"/>
                  <a:gd name="T19" fmla="*/ 9 h 605"/>
                  <a:gd name="T20" fmla="*/ 2 w 223"/>
                  <a:gd name="T21" fmla="*/ 7 h 605"/>
                  <a:gd name="T22" fmla="*/ 3 w 223"/>
                  <a:gd name="T23" fmla="*/ 4 h 605"/>
                  <a:gd name="T24" fmla="*/ 3 w 223"/>
                  <a:gd name="T25" fmla="*/ 0 h 605"/>
                  <a:gd name="T26" fmla="*/ 3 w 223"/>
                  <a:gd name="T27" fmla="*/ 0 h 605"/>
                  <a:gd name="T28" fmla="*/ 3 w 223"/>
                  <a:gd name="T29" fmla="*/ 0 h 6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605"/>
                  <a:gd name="T47" fmla="*/ 223 w 223"/>
                  <a:gd name="T48" fmla="*/ 605 h 6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605">
                    <a:moveTo>
                      <a:pt x="194" y="0"/>
                    </a:moveTo>
                    <a:lnTo>
                      <a:pt x="177" y="90"/>
                    </a:lnTo>
                    <a:lnTo>
                      <a:pt x="141" y="31"/>
                    </a:lnTo>
                    <a:lnTo>
                      <a:pt x="120" y="156"/>
                    </a:lnTo>
                    <a:lnTo>
                      <a:pt x="91" y="198"/>
                    </a:lnTo>
                    <a:lnTo>
                      <a:pt x="67" y="236"/>
                    </a:lnTo>
                    <a:lnTo>
                      <a:pt x="0" y="278"/>
                    </a:lnTo>
                    <a:lnTo>
                      <a:pt x="86" y="293"/>
                    </a:lnTo>
                    <a:lnTo>
                      <a:pt x="133" y="302"/>
                    </a:lnTo>
                    <a:lnTo>
                      <a:pt x="44" y="605"/>
                    </a:lnTo>
                    <a:lnTo>
                      <a:pt x="145" y="493"/>
                    </a:lnTo>
                    <a:lnTo>
                      <a:pt x="213" y="272"/>
                    </a:lnTo>
                    <a:lnTo>
                      <a:pt x="223" y="4"/>
                    </a:lnTo>
                    <a:lnTo>
                      <a:pt x="194" y="0"/>
                    </a:lnTo>
                    <a:close/>
                  </a:path>
                </a:pathLst>
              </a:custGeom>
              <a:solidFill>
                <a:srgbClr val="F59E92"/>
              </a:solidFill>
              <a:ln w="9525">
                <a:noFill/>
                <a:round/>
                <a:headEnd/>
                <a:tailEnd/>
              </a:ln>
            </p:spPr>
            <p:txBody>
              <a:bodyPr/>
              <a:lstStyle/>
              <a:p>
                <a:endParaRPr lang="id-ID"/>
              </a:p>
            </p:txBody>
          </p:sp>
          <p:sp>
            <p:nvSpPr>
              <p:cNvPr id="25724" name="Freeform 91"/>
              <p:cNvSpPr>
                <a:spLocks/>
              </p:cNvSpPr>
              <p:nvPr/>
            </p:nvSpPr>
            <p:spPr bwMode="auto">
              <a:xfrm>
                <a:off x="2378" y="2804"/>
                <a:ext cx="163" cy="126"/>
              </a:xfrm>
              <a:custGeom>
                <a:avLst/>
                <a:gdLst>
                  <a:gd name="T0" fmla="*/ 5 w 327"/>
                  <a:gd name="T1" fmla="*/ 1 h 251"/>
                  <a:gd name="T2" fmla="*/ 5 w 327"/>
                  <a:gd name="T3" fmla="*/ 1 h 251"/>
                  <a:gd name="T4" fmla="*/ 4 w 327"/>
                  <a:gd name="T5" fmla="*/ 0 h 251"/>
                  <a:gd name="T6" fmla="*/ 3 w 327"/>
                  <a:gd name="T7" fmla="*/ 1 h 251"/>
                  <a:gd name="T8" fmla="*/ 3 w 327"/>
                  <a:gd name="T9" fmla="*/ 1 h 251"/>
                  <a:gd name="T10" fmla="*/ 3 w 327"/>
                  <a:gd name="T11" fmla="*/ 1 h 251"/>
                  <a:gd name="T12" fmla="*/ 3 w 327"/>
                  <a:gd name="T13" fmla="*/ 1 h 251"/>
                  <a:gd name="T14" fmla="*/ 3 w 327"/>
                  <a:gd name="T15" fmla="*/ 2 h 251"/>
                  <a:gd name="T16" fmla="*/ 2 w 327"/>
                  <a:gd name="T17" fmla="*/ 2 h 251"/>
                  <a:gd name="T18" fmla="*/ 1 w 327"/>
                  <a:gd name="T19" fmla="*/ 2 h 251"/>
                  <a:gd name="T20" fmla="*/ 1 w 327"/>
                  <a:gd name="T21" fmla="*/ 2 h 251"/>
                  <a:gd name="T22" fmla="*/ 1 w 327"/>
                  <a:gd name="T23" fmla="*/ 1 h 251"/>
                  <a:gd name="T24" fmla="*/ 1 w 327"/>
                  <a:gd name="T25" fmla="*/ 1 h 251"/>
                  <a:gd name="T26" fmla="*/ 1 w 327"/>
                  <a:gd name="T27" fmla="*/ 1 h 251"/>
                  <a:gd name="T28" fmla="*/ 0 w 327"/>
                  <a:gd name="T29" fmla="*/ 1 h 251"/>
                  <a:gd name="T30" fmla="*/ 0 w 327"/>
                  <a:gd name="T31" fmla="*/ 2 h 251"/>
                  <a:gd name="T32" fmla="*/ 0 w 327"/>
                  <a:gd name="T33" fmla="*/ 3 h 251"/>
                  <a:gd name="T34" fmla="*/ 1 w 327"/>
                  <a:gd name="T35" fmla="*/ 3 h 251"/>
                  <a:gd name="T36" fmla="*/ 1 w 327"/>
                  <a:gd name="T37" fmla="*/ 3 h 251"/>
                  <a:gd name="T38" fmla="*/ 2 w 327"/>
                  <a:gd name="T39" fmla="*/ 4 h 251"/>
                  <a:gd name="T40" fmla="*/ 4 w 327"/>
                  <a:gd name="T41" fmla="*/ 2 h 251"/>
                  <a:gd name="T42" fmla="*/ 5 w 327"/>
                  <a:gd name="T43" fmla="*/ 1 h 251"/>
                  <a:gd name="T44" fmla="*/ 5 w 327"/>
                  <a:gd name="T45" fmla="*/ 1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7"/>
                  <a:gd name="T70" fmla="*/ 0 h 251"/>
                  <a:gd name="T71" fmla="*/ 327 w 327"/>
                  <a:gd name="T72" fmla="*/ 251 h 2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7" h="251">
                    <a:moveTo>
                      <a:pt x="327" y="38"/>
                    </a:moveTo>
                    <a:lnTo>
                      <a:pt x="323" y="7"/>
                    </a:lnTo>
                    <a:lnTo>
                      <a:pt x="289" y="0"/>
                    </a:lnTo>
                    <a:lnTo>
                      <a:pt x="245" y="11"/>
                    </a:lnTo>
                    <a:lnTo>
                      <a:pt x="222" y="51"/>
                    </a:lnTo>
                    <a:lnTo>
                      <a:pt x="195" y="78"/>
                    </a:lnTo>
                    <a:lnTo>
                      <a:pt x="159" y="119"/>
                    </a:lnTo>
                    <a:lnTo>
                      <a:pt x="89" y="110"/>
                    </a:lnTo>
                    <a:lnTo>
                      <a:pt x="89" y="85"/>
                    </a:lnTo>
                    <a:lnTo>
                      <a:pt x="66" y="61"/>
                    </a:lnTo>
                    <a:lnTo>
                      <a:pt x="34" y="61"/>
                    </a:lnTo>
                    <a:lnTo>
                      <a:pt x="0" y="93"/>
                    </a:lnTo>
                    <a:lnTo>
                      <a:pt x="45" y="129"/>
                    </a:lnTo>
                    <a:lnTo>
                      <a:pt x="85" y="182"/>
                    </a:lnTo>
                    <a:lnTo>
                      <a:pt x="108" y="133"/>
                    </a:lnTo>
                    <a:lnTo>
                      <a:pt x="178" y="251"/>
                    </a:lnTo>
                    <a:lnTo>
                      <a:pt x="287" y="121"/>
                    </a:lnTo>
                    <a:lnTo>
                      <a:pt x="327" y="38"/>
                    </a:lnTo>
                    <a:close/>
                  </a:path>
                </a:pathLst>
              </a:custGeom>
              <a:solidFill>
                <a:srgbClr val="FFC4B8"/>
              </a:solidFill>
              <a:ln w="9525">
                <a:noFill/>
                <a:round/>
                <a:headEnd/>
                <a:tailEnd/>
              </a:ln>
            </p:spPr>
            <p:txBody>
              <a:bodyPr/>
              <a:lstStyle/>
              <a:p>
                <a:endParaRPr lang="id-ID"/>
              </a:p>
            </p:txBody>
          </p:sp>
          <p:sp>
            <p:nvSpPr>
              <p:cNvPr id="25725" name="Freeform 92"/>
              <p:cNvSpPr>
                <a:spLocks/>
              </p:cNvSpPr>
              <p:nvPr/>
            </p:nvSpPr>
            <p:spPr bwMode="auto">
              <a:xfrm>
                <a:off x="2333" y="2567"/>
                <a:ext cx="223" cy="295"/>
              </a:xfrm>
              <a:custGeom>
                <a:avLst/>
                <a:gdLst>
                  <a:gd name="T0" fmla="*/ 6 w 445"/>
                  <a:gd name="T1" fmla="*/ 1 h 591"/>
                  <a:gd name="T2" fmla="*/ 5 w 445"/>
                  <a:gd name="T3" fmla="*/ 1 h 591"/>
                  <a:gd name="T4" fmla="*/ 5 w 445"/>
                  <a:gd name="T5" fmla="*/ 1 h 591"/>
                  <a:gd name="T6" fmla="*/ 4 w 445"/>
                  <a:gd name="T7" fmla="*/ 1 h 591"/>
                  <a:gd name="T8" fmla="*/ 4 w 445"/>
                  <a:gd name="T9" fmla="*/ 2 h 591"/>
                  <a:gd name="T10" fmla="*/ 4 w 445"/>
                  <a:gd name="T11" fmla="*/ 2 h 591"/>
                  <a:gd name="T12" fmla="*/ 3 w 445"/>
                  <a:gd name="T13" fmla="*/ 3 h 591"/>
                  <a:gd name="T14" fmla="*/ 3 w 445"/>
                  <a:gd name="T15" fmla="*/ 3 h 591"/>
                  <a:gd name="T16" fmla="*/ 4 w 445"/>
                  <a:gd name="T17" fmla="*/ 3 h 591"/>
                  <a:gd name="T18" fmla="*/ 4 w 445"/>
                  <a:gd name="T19" fmla="*/ 4 h 591"/>
                  <a:gd name="T20" fmla="*/ 4 w 445"/>
                  <a:gd name="T21" fmla="*/ 3 h 591"/>
                  <a:gd name="T22" fmla="*/ 5 w 445"/>
                  <a:gd name="T23" fmla="*/ 3 h 591"/>
                  <a:gd name="T24" fmla="*/ 7 w 445"/>
                  <a:gd name="T25" fmla="*/ 0 h 591"/>
                  <a:gd name="T26" fmla="*/ 7 w 445"/>
                  <a:gd name="T27" fmla="*/ 0 h 591"/>
                  <a:gd name="T28" fmla="*/ 7 w 445"/>
                  <a:gd name="T29" fmla="*/ 1 h 591"/>
                  <a:gd name="T30" fmla="*/ 6 w 445"/>
                  <a:gd name="T31" fmla="*/ 2 h 591"/>
                  <a:gd name="T32" fmla="*/ 6 w 445"/>
                  <a:gd name="T33" fmla="*/ 3 h 591"/>
                  <a:gd name="T34" fmla="*/ 6 w 445"/>
                  <a:gd name="T35" fmla="*/ 3 h 591"/>
                  <a:gd name="T36" fmla="*/ 7 w 445"/>
                  <a:gd name="T37" fmla="*/ 4 h 591"/>
                  <a:gd name="T38" fmla="*/ 7 w 445"/>
                  <a:gd name="T39" fmla="*/ 5 h 591"/>
                  <a:gd name="T40" fmla="*/ 5 w 445"/>
                  <a:gd name="T41" fmla="*/ 5 h 591"/>
                  <a:gd name="T42" fmla="*/ 5 w 445"/>
                  <a:gd name="T43" fmla="*/ 5 h 591"/>
                  <a:gd name="T44" fmla="*/ 4 w 445"/>
                  <a:gd name="T45" fmla="*/ 5 h 591"/>
                  <a:gd name="T46" fmla="*/ 4 w 445"/>
                  <a:gd name="T47" fmla="*/ 5 h 591"/>
                  <a:gd name="T48" fmla="*/ 3 w 445"/>
                  <a:gd name="T49" fmla="*/ 6 h 591"/>
                  <a:gd name="T50" fmla="*/ 3 w 445"/>
                  <a:gd name="T51" fmla="*/ 6 h 591"/>
                  <a:gd name="T52" fmla="*/ 2 w 445"/>
                  <a:gd name="T53" fmla="*/ 7 h 591"/>
                  <a:gd name="T54" fmla="*/ 2 w 445"/>
                  <a:gd name="T55" fmla="*/ 8 h 591"/>
                  <a:gd name="T56" fmla="*/ 2 w 445"/>
                  <a:gd name="T57" fmla="*/ 9 h 591"/>
                  <a:gd name="T58" fmla="*/ 1 w 445"/>
                  <a:gd name="T59" fmla="*/ 8 h 591"/>
                  <a:gd name="T60" fmla="*/ 0 w 445"/>
                  <a:gd name="T61" fmla="*/ 2 h 591"/>
                  <a:gd name="T62" fmla="*/ 3 w 445"/>
                  <a:gd name="T63" fmla="*/ 0 h 591"/>
                  <a:gd name="T64" fmla="*/ 6 w 445"/>
                  <a:gd name="T65" fmla="*/ 1 h 591"/>
                  <a:gd name="T66" fmla="*/ 6 w 445"/>
                  <a:gd name="T67" fmla="*/ 1 h 5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
                  <a:gd name="T103" fmla="*/ 0 h 591"/>
                  <a:gd name="T104" fmla="*/ 445 w 445"/>
                  <a:gd name="T105" fmla="*/ 591 h 5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 h="591">
                    <a:moveTo>
                      <a:pt x="333" y="98"/>
                    </a:moveTo>
                    <a:lnTo>
                      <a:pt x="291" y="117"/>
                    </a:lnTo>
                    <a:lnTo>
                      <a:pt x="263" y="119"/>
                    </a:lnTo>
                    <a:lnTo>
                      <a:pt x="240" y="123"/>
                    </a:lnTo>
                    <a:lnTo>
                      <a:pt x="234" y="153"/>
                    </a:lnTo>
                    <a:lnTo>
                      <a:pt x="215" y="176"/>
                    </a:lnTo>
                    <a:lnTo>
                      <a:pt x="190" y="201"/>
                    </a:lnTo>
                    <a:lnTo>
                      <a:pt x="183" y="231"/>
                    </a:lnTo>
                    <a:lnTo>
                      <a:pt x="194" y="254"/>
                    </a:lnTo>
                    <a:lnTo>
                      <a:pt x="215" y="266"/>
                    </a:lnTo>
                    <a:lnTo>
                      <a:pt x="244" y="254"/>
                    </a:lnTo>
                    <a:lnTo>
                      <a:pt x="314" y="197"/>
                    </a:lnTo>
                    <a:lnTo>
                      <a:pt x="388" y="62"/>
                    </a:lnTo>
                    <a:lnTo>
                      <a:pt x="445" y="0"/>
                    </a:lnTo>
                    <a:lnTo>
                      <a:pt x="390" y="98"/>
                    </a:lnTo>
                    <a:lnTo>
                      <a:pt x="365" y="178"/>
                    </a:lnTo>
                    <a:lnTo>
                      <a:pt x="354" y="230"/>
                    </a:lnTo>
                    <a:lnTo>
                      <a:pt x="379" y="252"/>
                    </a:lnTo>
                    <a:lnTo>
                      <a:pt x="413" y="277"/>
                    </a:lnTo>
                    <a:lnTo>
                      <a:pt x="396" y="323"/>
                    </a:lnTo>
                    <a:lnTo>
                      <a:pt x="320" y="340"/>
                    </a:lnTo>
                    <a:lnTo>
                      <a:pt x="272" y="351"/>
                    </a:lnTo>
                    <a:lnTo>
                      <a:pt x="223" y="372"/>
                    </a:lnTo>
                    <a:lnTo>
                      <a:pt x="200" y="380"/>
                    </a:lnTo>
                    <a:lnTo>
                      <a:pt x="156" y="418"/>
                    </a:lnTo>
                    <a:lnTo>
                      <a:pt x="133" y="439"/>
                    </a:lnTo>
                    <a:lnTo>
                      <a:pt x="101" y="499"/>
                    </a:lnTo>
                    <a:lnTo>
                      <a:pt x="90" y="532"/>
                    </a:lnTo>
                    <a:lnTo>
                      <a:pt x="88" y="591"/>
                    </a:lnTo>
                    <a:lnTo>
                      <a:pt x="29" y="532"/>
                    </a:lnTo>
                    <a:lnTo>
                      <a:pt x="0" y="167"/>
                    </a:lnTo>
                    <a:lnTo>
                      <a:pt x="154" y="51"/>
                    </a:lnTo>
                    <a:lnTo>
                      <a:pt x="333" y="98"/>
                    </a:lnTo>
                    <a:close/>
                  </a:path>
                </a:pathLst>
              </a:custGeom>
              <a:solidFill>
                <a:srgbClr val="F59E92"/>
              </a:solidFill>
              <a:ln w="9525">
                <a:noFill/>
                <a:round/>
                <a:headEnd/>
                <a:tailEnd/>
              </a:ln>
            </p:spPr>
            <p:txBody>
              <a:bodyPr/>
              <a:lstStyle/>
              <a:p>
                <a:endParaRPr lang="id-ID"/>
              </a:p>
            </p:txBody>
          </p:sp>
          <p:sp>
            <p:nvSpPr>
              <p:cNvPr id="25726" name="Freeform 93"/>
              <p:cNvSpPr>
                <a:spLocks/>
              </p:cNvSpPr>
              <p:nvPr/>
            </p:nvSpPr>
            <p:spPr bwMode="auto">
              <a:xfrm>
                <a:off x="2463" y="2593"/>
                <a:ext cx="61" cy="108"/>
              </a:xfrm>
              <a:custGeom>
                <a:avLst/>
                <a:gdLst>
                  <a:gd name="T0" fmla="*/ 2 w 121"/>
                  <a:gd name="T1" fmla="*/ 1 h 215"/>
                  <a:gd name="T2" fmla="*/ 2 w 121"/>
                  <a:gd name="T3" fmla="*/ 3 h 215"/>
                  <a:gd name="T4" fmla="*/ 1 w 121"/>
                  <a:gd name="T5" fmla="*/ 3 h 215"/>
                  <a:gd name="T6" fmla="*/ 0 w 121"/>
                  <a:gd name="T7" fmla="*/ 4 h 215"/>
                  <a:gd name="T8" fmla="*/ 1 w 121"/>
                  <a:gd name="T9" fmla="*/ 2 h 215"/>
                  <a:gd name="T10" fmla="*/ 2 w 121"/>
                  <a:gd name="T11" fmla="*/ 2 h 215"/>
                  <a:gd name="T12" fmla="*/ 2 w 121"/>
                  <a:gd name="T13" fmla="*/ 1 h 215"/>
                  <a:gd name="T14" fmla="*/ 2 w 121"/>
                  <a:gd name="T15" fmla="*/ 0 h 215"/>
                  <a:gd name="T16" fmla="*/ 2 w 121"/>
                  <a:gd name="T17" fmla="*/ 1 h 215"/>
                  <a:gd name="T18" fmla="*/ 2 w 121"/>
                  <a:gd name="T19" fmla="*/ 1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215"/>
                  <a:gd name="T32" fmla="*/ 121 w 121"/>
                  <a:gd name="T33" fmla="*/ 215 h 2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215">
                    <a:moveTo>
                      <a:pt x="104" y="64"/>
                    </a:moveTo>
                    <a:lnTo>
                      <a:pt x="85" y="148"/>
                    </a:lnTo>
                    <a:lnTo>
                      <a:pt x="57" y="182"/>
                    </a:lnTo>
                    <a:lnTo>
                      <a:pt x="0" y="215"/>
                    </a:lnTo>
                    <a:lnTo>
                      <a:pt x="55" y="118"/>
                    </a:lnTo>
                    <a:lnTo>
                      <a:pt x="78" y="66"/>
                    </a:lnTo>
                    <a:lnTo>
                      <a:pt x="80" y="28"/>
                    </a:lnTo>
                    <a:lnTo>
                      <a:pt x="121" y="0"/>
                    </a:lnTo>
                    <a:lnTo>
                      <a:pt x="104" y="64"/>
                    </a:lnTo>
                    <a:close/>
                  </a:path>
                </a:pathLst>
              </a:custGeom>
              <a:solidFill>
                <a:srgbClr val="E08477"/>
              </a:solidFill>
              <a:ln w="9525">
                <a:noFill/>
                <a:round/>
                <a:headEnd/>
                <a:tailEnd/>
              </a:ln>
            </p:spPr>
            <p:txBody>
              <a:bodyPr/>
              <a:lstStyle/>
              <a:p>
                <a:endParaRPr lang="id-ID"/>
              </a:p>
            </p:txBody>
          </p:sp>
          <p:sp>
            <p:nvSpPr>
              <p:cNvPr id="25727" name="Freeform 94"/>
              <p:cNvSpPr>
                <a:spLocks/>
              </p:cNvSpPr>
              <p:nvPr/>
            </p:nvSpPr>
            <p:spPr bwMode="auto">
              <a:xfrm>
                <a:off x="2524" y="2551"/>
                <a:ext cx="113" cy="310"/>
              </a:xfrm>
              <a:custGeom>
                <a:avLst/>
                <a:gdLst>
                  <a:gd name="T0" fmla="*/ 3 w 227"/>
                  <a:gd name="T1" fmla="*/ 0 h 622"/>
                  <a:gd name="T2" fmla="*/ 3 w 227"/>
                  <a:gd name="T3" fmla="*/ 1 h 622"/>
                  <a:gd name="T4" fmla="*/ 3 w 227"/>
                  <a:gd name="T5" fmla="*/ 2 h 622"/>
                  <a:gd name="T6" fmla="*/ 2 w 227"/>
                  <a:gd name="T7" fmla="*/ 0 h 622"/>
                  <a:gd name="T8" fmla="*/ 2 w 227"/>
                  <a:gd name="T9" fmla="*/ 2 h 622"/>
                  <a:gd name="T10" fmla="*/ 2 w 227"/>
                  <a:gd name="T11" fmla="*/ 2 h 622"/>
                  <a:gd name="T12" fmla="*/ 1 w 227"/>
                  <a:gd name="T13" fmla="*/ 3 h 622"/>
                  <a:gd name="T14" fmla="*/ 0 w 227"/>
                  <a:gd name="T15" fmla="*/ 3 h 622"/>
                  <a:gd name="T16" fmla="*/ 0 w 227"/>
                  <a:gd name="T17" fmla="*/ 4 h 622"/>
                  <a:gd name="T18" fmla="*/ 0 w 227"/>
                  <a:gd name="T19" fmla="*/ 4 h 622"/>
                  <a:gd name="T20" fmla="*/ 2 w 227"/>
                  <a:gd name="T21" fmla="*/ 4 h 622"/>
                  <a:gd name="T22" fmla="*/ 2 w 227"/>
                  <a:gd name="T23" fmla="*/ 4 h 622"/>
                  <a:gd name="T24" fmla="*/ 1 w 227"/>
                  <a:gd name="T25" fmla="*/ 7 h 622"/>
                  <a:gd name="T26" fmla="*/ 0 w 227"/>
                  <a:gd name="T27" fmla="*/ 9 h 622"/>
                  <a:gd name="T28" fmla="*/ 1 w 227"/>
                  <a:gd name="T29" fmla="*/ 8 h 622"/>
                  <a:gd name="T30" fmla="*/ 3 w 227"/>
                  <a:gd name="T31" fmla="*/ 4 h 622"/>
                  <a:gd name="T32" fmla="*/ 3 w 227"/>
                  <a:gd name="T33" fmla="*/ 0 h 622"/>
                  <a:gd name="T34" fmla="*/ 3 w 227"/>
                  <a:gd name="T35" fmla="*/ 0 h 6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622"/>
                  <a:gd name="T56" fmla="*/ 227 w 227"/>
                  <a:gd name="T57" fmla="*/ 622 h 6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622">
                    <a:moveTo>
                      <a:pt x="210" y="0"/>
                    </a:moveTo>
                    <a:lnTo>
                      <a:pt x="196" y="107"/>
                    </a:lnTo>
                    <a:lnTo>
                      <a:pt x="192" y="133"/>
                    </a:lnTo>
                    <a:lnTo>
                      <a:pt x="139" y="23"/>
                    </a:lnTo>
                    <a:lnTo>
                      <a:pt x="139" y="145"/>
                    </a:lnTo>
                    <a:lnTo>
                      <a:pt x="145" y="179"/>
                    </a:lnTo>
                    <a:lnTo>
                      <a:pt x="101" y="217"/>
                    </a:lnTo>
                    <a:lnTo>
                      <a:pt x="52" y="242"/>
                    </a:lnTo>
                    <a:lnTo>
                      <a:pt x="0" y="264"/>
                    </a:lnTo>
                    <a:lnTo>
                      <a:pt x="56" y="268"/>
                    </a:lnTo>
                    <a:lnTo>
                      <a:pt x="128" y="264"/>
                    </a:lnTo>
                    <a:lnTo>
                      <a:pt x="168" y="268"/>
                    </a:lnTo>
                    <a:lnTo>
                      <a:pt x="113" y="456"/>
                    </a:lnTo>
                    <a:lnTo>
                      <a:pt x="29" y="622"/>
                    </a:lnTo>
                    <a:lnTo>
                      <a:pt x="124" y="527"/>
                    </a:lnTo>
                    <a:lnTo>
                      <a:pt x="227" y="282"/>
                    </a:lnTo>
                    <a:lnTo>
                      <a:pt x="210" y="0"/>
                    </a:lnTo>
                    <a:close/>
                  </a:path>
                </a:pathLst>
              </a:custGeom>
              <a:solidFill>
                <a:srgbClr val="E08477"/>
              </a:solidFill>
              <a:ln w="9525">
                <a:noFill/>
                <a:round/>
                <a:headEnd/>
                <a:tailEnd/>
              </a:ln>
            </p:spPr>
            <p:txBody>
              <a:bodyPr/>
              <a:lstStyle/>
              <a:p>
                <a:endParaRPr lang="id-ID"/>
              </a:p>
            </p:txBody>
          </p:sp>
          <p:sp>
            <p:nvSpPr>
              <p:cNvPr id="25728" name="Freeform 95"/>
              <p:cNvSpPr>
                <a:spLocks/>
              </p:cNvSpPr>
              <p:nvPr/>
            </p:nvSpPr>
            <p:spPr bwMode="auto">
              <a:xfrm>
                <a:off x="2318" y="2570"/>
                <a:ext cx="164" cy="297"/>
              </a:xfrm>
              <a:custGeom>
                <a:avLst/>
                <a:gdLst>
                  <a:gd name="T0" fmla="*/ 5 w 329"/>
                  <a:gd name="T1" fmla="*/ 1 h 595"/>
                  <a:gd name="T2" fmla="*/ 4 w 329"/>
                  <a:gd name="T3" fmla="*/ 1 h 595"/>
                  <a:gd name="T4" fmla="*/ 3 w 329"/>
                  <a:gd name="T5" fmla="*/ 1 h 595"/>
                  <a:gd name="T6" fmla="*/ 3 w 329"/>
                  <a:gd name="T7" fmla="*/ 2 h 595"/>
                  <a:gd name="T8" fmla="*/ 2 w 329"/>
                  <a:gd name="T9" fmla="*/ 2 h 595"/>
                  <a:gd name="T10" fmla="*/ 3 w 329"/>
                  <a:gd name="T11" fmla="*/ 2 h 595"/>
                  <a:gd name="T12" fmla="*/ 2 w 329"/>
                  <a:gd name="T13" fmla="*/ 3 h 595"/>
                  <a:gd name="T14" fmla="*/ 2 w 329"/>
                  <a:gd name="T15" fmla="*/ 3 h 595"/>
                  <a:gd name="T16" fmla="*/ 1 w 329"/>
                  <a:gd name="T17" fmla="*/ 3 h 595"/>
                  <a:gd name="T18" fmla="*/ 1 w 329"/>
                  <a:gd name="T19" fmla="*/ 4 h 595"/>
                  <a:gd name="T20" fmla="*/ 2 w 329"/>
                  <a:gd name="T21" fmla="*/ 4 h 595"/>
                  <a:gd name="T22" fmla="*/ 2 w 329"/>
                  <a:gd name="T23" fmla="*/ 5 h 595"/>
                  <a:gd name="T24" fmla="*/ 2 w 329"/>
                  <a:gd name="T25" fmla="*/ 5 h 595"/>
                  <a:gd name="T26" fmla="*/ 2 w 329"/>
                  <a:gd name="T27" fmla="*/ 6 h 595"/>
                  <a:gd name="T28" fmla="*/ 1 w 329"/>
                  <a:gd name="T29" fmla="*/ 7 h 595"/>
                  <a:gd name="T30" fmla="*/ 1 w 329"/>
                  <a:gd name="T31" fmla="*/ 7 h 595"/>
                  <a:gd name="T32" fmla="*/ 1 w 329"/>
                  <a:gd name="T33" fmla="*/ 9 h 595"/>
                  <a:gd name="T34" fmla="*/ 0 w 329"/>
                  <a:gd name="T35" fmla="*/ 8 h 595"/>
                  <a:gd name="T36" fmla="*/ 0 w 329"/>
                  <a:gd name="T37" fmla="*/ 2 h 595"/>
                  <a:gd name="T38" fmla="*/ 0 w 329"/>
                  <a:gd name="T39" fmla="*/ 1 h 595"/>
                  <a:gd name="T40" fmla="*/ 1 w 329"/>
                  <a:gd name="T41" fmla="*/ 0 h 595"/>
                  <a:gd name="T42" fmla="*/ 5 w 329"/>
                  <a:gd name="T43" fmla="*/ 1 h 595"/>
                  <a:gd name="T44" fmla="*/ 5 w 329"/>
                  <a:gd name="T45" fmla="*/ 1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9"/>
                  <a:gd name="T70" fmla="*/ 0 h 595"/>
                  <a:gd name="T71" fmla="*/ 329 w 329"/>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9" h="595">
                    <a:moveTo>
                      <a:pt x="329" y="90"/>
                    </a:moveTo>
                    <a:lnTo>
                      <a:pt x="270" y="101"/>
                    </a:lnTo>
                    <a:lnTo>
                      <a:pt x="220" y="101"/>
                    </a:lnTo>
                    <a:lnTo>
                      <a:pt x="207" y="145"/>
                    </a:lnTo>
                    <a:lnTo>
                      <a:pt x="182" y="166"/>
                    </a:lnTo>
                    <a:lnTo>
                      <a:pt x="220" y="190"/>
                    </a:lnTo>
                    <a:lnTo>
                      <a:pt x="186" y="209"/>
                    </a:lnTo>
                    <a:lnTo>
                      <a:pt x="131" y="215"/>
                    </a:lnTo>
                    <a:lnTo>
                      <a:pt x="95" y="232"/>
                    </a:lnTo>
                    <a:lnTo>
                      <a:pt x="99" y="274"/>
                    </a:lnTo>
                    <a:lnTo>
                      <a:pt x="131" y="312"/>
                    </a:lnTo>
                    <a:lnTo>
                      <a:pt x="165" y="346"/>
                    </a:lnTo>
                    <a:lnTo>
                      <a:pt x="165" y="380"/>
                    </a:lnTo>
                    <a:lnTo>
                      <a:pt x="129" y="417"/>
                    </a:lnTo>
                    <a:lnTo>
                      <a:pt x="101" y="455"/>
                    </a:lnTo>
                    <a:lnTo>
                      <a:pt x="101" y="500"/>
                    </a:lnTo>
                    <a:lnTo>
                      <a:pt x="110" y="595"/>
                    </a:lnTo>
                    <a:lnTo>
                      <a:pt x="57" y="513"/>
                    </a:lnTo>
                    <a:lnTo>
                      <a:pt x="0" y="173"/>
                    </a:lnTo>
                    <a:lnTo>
                      <a:pt x="4" y="78"/>
                    </a:lnTo>
                    <a:lnTo>
                      <a:pt x="104" y="0"/>
                    </a:lnTo>
                    <a:lnTo>
                      <a:pt x="329" y="90"/>
                    </a:lnTo>
                    <a:close/>
                  </a:path>
                </a:pathLst>
              </a:custGeom>
              <a:solidFill>
                <a:srgbClr val="E08477"/>
              </a:solidFill>
              <a:ln w="9525">
                <a:noFill/>
                <a:round/>
                <a:headEnd/>
                <a:tailEnd/>
              </a:ln>
            </p:spPr>
            <p:txBody>
              <a:bodyPr/>
              <a:lstStyle/>
              <a:p>
                <a:endParaRPr lang="id-ID"/>
              </a:p>
            </p:txBody>
          </p:sp>
          <p:sp>
            <p:nvSpPr>
              <p:cNvPr id="25729" name="Freeform 96"/>
              <p:cNvSpPr>
                <a:spLocks/>
              </p:cNvSpPr>
              <p:nvPr/>
            </p:nvSpPr>
            <p:spPr bwMode="auto">
              <a:xfrm>
                <a:off x="2397" y="2255"/>
                <a:ext cx="199" cy="359"/>
              </a:xfrm>
              <a:custGeom>
                <a:avLst/>
                <a:gdLst>
                  <a:gd name="T0" fmla="*/ 0 w 399"/>
                  <a:gd name="T1" fmla="*/ 4 h 719"/>
                  <a:gd name="T2" fmla="*/ 1 w 399"/>
                  <a:gd name="T3" fmla="*/ 8 h 719"/>
                  <a:gd name="T4" fmla="*/ 1 w 399"/>
                  <a:gd name="T5" fmla="*/ 10 h 719"/>
                  <a:gd name="T6" fmla="*/ 2 w 399"/>
                  <a:gd name="T7" fmla="*/ 11 h 719"/>
                  <a:gd name="T8" fmla="*/ 4 w 399"/>
                  <a:gd name="T9" fmla="*/ 10 h 719"/>
                  <a:gd name="T10" fmla="*/ 4 w 399"/>
                  <a:gd name="T11" fmla="*/ 10 h 719"/>
                  <a:gd name="T12" fmla="*/ 5 w 399"/>
                  <a:gd name="T13" fmla="*/ 8 h 719"/>
                  <a:gd name="T14" fmla="*/ 6 w 399"/>
                  <a:gd name="T15" fmla="*/ 6 h 719"/>
                  <a:gd name="T16" fmla="*/ 6 w 399"/>
                  <a:gd name="T17" fmla="*/ 5 h 719"/>
                  <a:gd name="T18" fmla="*/ 6 w 399"/>
                  <a:gd name="T19" fmla="*/ 4 h 719"/>
                  <a:gd name="T20" fmla="*/ 6 w 399"/>
                  <a:gd name="T21" fmla="*/ 3 h 719"/>
                  <a:gd name="T22" fmla="*/ 6 w 399"/>
                  <a:gd name="T23" fmla="*/ 1 h 719"/>
                  <a:gd name="T24" fmla="*/ 5 w 399"/>
                  <a:gd name="T25" fmla="*/ 0 h 719"/>
                  <a:gd name="T26" fmla="*/ 2 w 399"/>
                  <a:gd name="T27" fmla="*/ 0 h 719"/>
                  <a:gd name="T28" fmla="*/ 0 w 399"/>
                  <a:gd name="T29" fmla="*/ 2 h 719"/>
                  <a:gd name="T30" fmla="*/ 0 w 399"/>
                  <a:gd name="T31" fmla="*/ 4 h 719"/>
                  <a:gd name="T32" fmla="*/ 0 w 399"/>
                  <a:gd name="T33" fmla="*/ 4 h 7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9"/>
                  <a:gd name="T52" fmla="*/ 0 h 719"/>
                  <a:gd name="T53" fmla="*/ 399 w 399"/>
                  <a:gd name="T54" fmla="*/ 719 h 7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9" h="719">
                    <a:moveTo>
                      <a:pt x="2" y="276"/>
                    </a:moveTo>
                    <a:lnTo>
                      <a:pt x="95" y="563"/>
                    </a:lnTo>
                    <a:lnTo>
                      <a:pt x="110" y="686"/>
                    </a:lnTo>
                    <a:lnTo>
                      <a:pt x="178" y="719"/>
                    </a:lnTo>
                    <a:lnTo>
                      <a:pt x="256" y="690"/>
                    </a:lnTo>
                    <a:lnTo>
                      <a:pt x="294" y="641"/>
                    </a:lnTo>
                    <a:lnTo>
                      <a:pt x="342" y="527"/>
                    </a:lnTo>
                    <a:lnTo>
                      <a:pt x="391" y="420"/>
                    </a:lnTo>
                    <a:lnTo>
                      <a:pt x="395" y="323"/>
                    </a:lnTo>
                    <a:lnTo>
                      <a:pt x="389" y="274"/>
                    </a:lnTo>
                    <a:lnTo>
                      <a:pt x="397" y="196"/>
                    </a:lnTo>
                    <a:lnTo>
                      <a:pt x="399" y="78"/>
                    </a:lnTo>
                    <a:lnTo>
                      <a:pt x="365" y="25"/>
                    </a:lnTo>
                    <a:lnTo>
                      <a:pt x="159" y="0"/>
                    </a:lnTo>
                    <a:lnTo>
                      <a:pt x="0" y="156"/>
                    </a:lnTo>
                    <a:lnTo>
                      <a:pt x="2" y="276"/>
                    </a:lnTo>
                    <a:close/>
                  </a:path>
                </a:pathLst>
              </a:custGeom>
              <a:solidFill>
                <a:srgbClr val="F59E92"/>
              </a:solidFill>
              <a:ln w="9525">
                <a:noFill/>
                <a:round/>
                <a:headEnd/>
                <a:tailEnd/>
              </a:ln>
            </p:spPr>
            <p:txBody>
              <a:bodyPr/>
              <a:lstStyle/>
              <a:p>
                <a:endParaRPr lang="id-ID"/>
              </a:p>
            </p:txBody>
          </p:sp>
          <p:sp>
            <p:nvSpPr>
              <p:cNvPr id="25730" name="Freeform 97"/>
              <p:cNvSpPr>
                <a:spLocks/>
              </p:cNvSpPr>
              <p:nvPr/>
            </p:nvSpPr>
            <p:spPr bwMode="auto">
              <a:xfrm>
                <a:off x="2268" y="2315"/>
                <a:ext cx="174" cy="277"/>
              </a:xfrm>
              <a:custGeom>
                <a:avLst/>
                <a:gdLst>
                  <a:gd name="T0" fmla="*/ 0 w 350"/>
                  <a:gd name="T1" fmla="*/ 5 h 555"/>
                  <a:gd name="T2" fmla="*/ 4 w 350"/>
                  <a:gd name="T3" fmla="*/ 8 h 555"/>
                  <a:gd name="T4" fmla="*/ 4 w 350"/>
                  <a:gd name="T5" fmla="*/ 7 h 555"/>
                  <a:gd name="T6" fmla="*/ 5 w 350"/>
                  <a:gd name="T7" fmla="*/ 6 h 555"/>
                  <a:gd name="T8" fmla="*/ 5 w 350"/>
                  <a:gd name="T9" fmla="*/ 5 h 555"/>
                  <a:gd name="T10" fmla="*/ 4 w 350"/>
                  <a:gd name="T11" fmla="*/ 3 h 555"/>
                  <a:gd name="T12" fmla="*/ 2 w 350"/>
                  <a:gd name="T13" fmla="*/ 0 h 555"/>
                  <a:gd name="T14" fmla="*/ 0 w 350"/>
                  <a:gd name="T15" fmla="*/ 0 h 555"/>
                  <a:gd name="T16" fmla="*/ 0 w 350"/>
                  <a:gd name="T17" fmla="*/ 5 h 555"/>
                  <a:gd name="T18" fmla="*/ 0 w 350"/>
                  <a:gd name="T19" fmla="*/ 5 h 5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
                  <a:gd name="T31" fmla="*/ 0 h 555"/>
                  <a:gd name="T32" fmla="*/ 350 w 350"/>
                  <a:gd name="T33" fmla="*/ 555 h 5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 h="555">
                    <a:moveTo>
                      <a:pt x="13" y="325"/>
                    </a:moveTo>
                    <a:lnTo>
                      <a:pt x="289" y="555"/>
                    </a:lnTo>
                    <a:lnTo>
                      <a:pt x="308" y="490"/>
                    </a:lnTo>
                    <a:lnTo>
                      <a:pt x="350" y="437"/>
                    </a:lnTo>
                    <a:lnTo>
                      <a:pt x="333" y="334"/>
                    </a:lnTo>
                    <a:lnTo>
                      <a:pt x="306" y="205"/>
                    </a:lnTo>
                    <a:lnTo>
                      <a:pt x="183" y="30"/>
                    </a:lnTo>
                    <a:lnTo>
                      <a:pt x="0" y="0"/>
                    </a:lnTo>
                    <a:lnTo>
                      <a:pt x="13" y="325"/>
                    </a:lnTo>
                    <a:close/>
                  </a:path>
                </a:pathLst>
              </a:custGeom>
              <a:solidFill>
                <a:srgbClr val="E08477"/>
              </a:solidFill>
              <a:ln w="9525">
                <a:noFill/>
                <a:round/>
                <a:headEnd/>
                <a:tailEnd/>
              </a:ln>
            </p:spPr>
            <p:txBody>
              <a:bodyPr/>
              <a:lstStyle/>
              <a:p>
                <a:endParaRPr lang="id-ID"/>
              </a:p>
            </p:txBody>
          </p:sp>
          <p:sp>
            <p:nvSpPr>
              <p:cNvPr id="25731" name="Freeform 98"/>
              <p:cNvSpPr>
                <a:spLocks/>
              </p:cNvSpPr>
              <p:nvPr/>
            </p:nvSpPr>
            <p:spPr bwMode="auto">
              <a:xfrm>
                <a:off x="2396" y="2520"/>
                <a:ext cx="103" cy="90"/>
              </a:xfrm>
              <a:custGeom>
                <a:avLst/>
                <a:gdLst>
                  <a:gd name="T0" fmla="*/ 2 w 207"/>
                  <a:gd name="T1" fmla="*/ 2 h 179"/>
                  <a:gd name="T2" fmla="*/ 2 w 207"/>
                  <a:gd name="T3" fmla="*/ 3 h 179"/>
                  <a:gd name="T4" fmla="*/ 2 w 207"/>
                  <a:gd name="T5" fmla="*/ 3 h 179"/>
                  <a:gd name="T6" fmla="*/ 3 w 207"/>
                  <a:gd name="T7" fmla="*/ 3 h 179"/>
                  <a:gd name="T8" fmla="*/ 2 w 207"/>
                  <a:gd name="T9" fmla="*/ 3 h 179"/>
                  <a:gd name="T10" fmla="*/ 0 w 207"/>
                  <a:gd name="T11" fmla="*/ 3 h 179"/>
                  <a:gd name="T12" fmla="*/ 0 w 207"/>
                  <a:gd name="T13" fmla="*/ 2 h 179"/>
                  <a:gd name="T14" fmla="*/ 0 w 207"/>
                  <a:gd name="T15" fmla="*/ 2 h 179"/>
                  <a:gd name="T16" fmla="*/ 0 w 207"/>
                  <a:gd name="T17" fmla="*/ 1 h 179"/>
                  <a:gd name="T18" fmla="*/ 0 w 207"/>
                  <a:gd name="T19" fmla="*/ 0 h 179"/>
                  <a:gd name="T20" fmla="*/ 1 w 207"/>
                  <a:gd name="T21" fmla="*/ 1 h 179"/>
                  <a:gd name="T22" fmla="*/ 1 w 207"/>
                  <a:gd name="T23" fmla="*/ 1 h 179"/>
                  <a:gd name="T24" fmla="*/ 2 w 207"/>
                  <a:gd name="T25" fmla="*/ 1 h 179"/>
                  <a:gd name="T26" fmla="*/ 2 w 207"/>
                  <a:gd name="T27" fmla="*/ 2 h 179"/>
                  <a:gd name="T28" fmla="*/ 2 w 207"/>
                  <a:gd name="T29" fmla="*/ 2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79"/>
                  <a:gd name="T47" fmla="*/ 207 w 207"/>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79">
                    <a:moveTo>
                      <a:pt x="129" y="101"/>
                    </a:moveTo>
                    <a:lnTo>
                      <a:pt x="129" y="132"/>
                    </a:lnTo>
                    <a:lnTo>
                      <a:pt x="148" y="152"/>
                    </a:lnTo>
                    <a:lnTo>
                      <a:pt x="207" y="173"/>
                    </a:lnTo>
                    <a:lnTo>
                      <a:pt x="148" y="179"/>
                    </a:lnTo>
                    <a:lnTo>
                      <a:pt x="32" y="137"/>
                    </a:lnTo>
                    <a:lnTo>
                      <a:pt x="40" y="107"/>
                    </a:lnTo>
                    <a:lnTo>
                      <a:pt x="0" y="69"/>
                    </a:lnTo>
                    <a:lnTo>
                      <a:pt x="24" y="46"/>
                    </a:lnTo>
                    <a:lnTo>
                      <a:pt x="24" y="0"/>
                    </a:lnTo>
                    <a:lnTo>
                      <a:pt x="70" y="10"/>
                    </a:lnTo>
                    <a:lnTo>
                      <a:pt x="93" y="10"/>
                    </a:lnTo>
                    <a:lnTo>
                      <a:pt x="129" y="23"/>
                    </a:lnTo>
                    <a:lnTo>
                      <a:pt x="129" y="101"/>
                    </a:lnTo>
                    <a:close/>
                  </a:path>
                </a:pathLst>
              </a:custGeom>
              <a:solidFill>
                <a:srgbClr val="E08477"/>
              </a:solidFill>
              <a:ln w="9525">
                <a:noFill/>
                <a:round/>
                <a:headEnd/>
                <a:tailEnd/>
              </a:ln>
            </p:spPr>
            <p:txBody>
              <a:bodyPr/>
              <a:lstStyle/>
              <a:p>
                <a:endParaRPr lang="id-ID"/>
              </a:p>
            </p:txBody>
          </p:sp>
          <p:sp>
            <p:nvSpPr>
              <p:cNvPr id="25732" name="Freeform 99"/>
              <p:cNvSpPr>
                <a:spLocks/>
              </p:cNvSpPr>
              <p:nvPr/>
            </p:nvSpPr>
            <p:spPr bwMode="auto">
              <a:xfrm>
                <a:off x="2285" y="2319"/>
                <a:ext cx="135" cy="143"/>
              </a:xfrm>
              <a:custGeom>
                <a:avLst/>
                <a:gdLst>
                  <a:gd name="T0" fmla="*/ 1 w 270"/>
                  <a:gd name="T1" fmla="*/ 2 h 287"/>
                  <a:gd name="T2" fmla="*/ 1 w 270"/>
                  <a:gd name="T3" fmla="*/ 3 h 287"/>
                  <a:gd name="T4" fmla="*/ 2 w 270"/>
                  <a:gd name="T5" fmla="*/ 3 h 287"/>
                  <a:gd name="T6" fmla="*/ 4 w 270"/>
                  <a:gd name="T7" fmla="*/ 4 h 287"/>
                  <a:gd name="T8" fmla="*/ 2 w 270"/>
                  <a:gd name="T9" fmla="*/ 0 h 287"/>
                  <a:gd name="T10" fmla="*/ 1 w 270"/>
                  <a:gd name="T11" fmla="*/ 0 h 287"/>
                  <a:gd name="T12" fmla="*/ 0 w 270"/>
                  <a:gd name="T13" fmla="*/ 1 h 287"/>
                  <a:gd name="T14" fmla="*/ 1 w 270"/>
                  <a:gd name="T15" fmla="*/ 2 h 287"/>
                  <a:gd name="T16" fmla="*/ 1 w 270"/>
                  <a:gd name="T17" fmla="*/ 2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287"/>
                  <a:gd name="T29" fmla="*/ 270 w 270"/>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287">
                    <a:moveTo>
                      <a:pt x="48" y="183"/>
                    </a:moveTo>
                    <a:lnTo>
                      <a:pt x="112" y="202"/>
                    </a:lnTo>
                    <a:lnTo>
                      <a:pt x="179" y="213"/>
                    </a:lnTo>
                    <a:lnTo>
                      <a:pt x="270" y="287"/>
                    </a:lnTo>
                    <a:lnTo>
                      <a:pt x="143" y="6"/>
                    </a:lnTo>
                    <a:lnTo>
                      <a:pt x="40" y="0"/>
                    </a:lnTo>
                    <a:lnTo>
                      <a:pt x="0" y="80"/>
                    </a:lnTo>
                    <a:lnTo>
                      <a:pt x="48" y="183"/>
                    </a:lnTo>
                    <a:close/>
                  </a:path>
                </a:pathLst>
              </a:custGeom>
              <a:solidFill>
                <a:srgbClr val="F59E92"/>
              </a:solidFill>
              <a:ln w="9525">
                <a:noFill/>
                <a:round/>
                <a:headEnd/>
                <a:tailEnd/>
              </a:ln>
            </p:spPr>
            <p:txBody>
              <a:bodyPr/>
              <a:lstStyle/>
              <a:p>
                <a:endParaRPr lang="id-ID"/>
              </a:p>
            </p:txBody>
          </p:sp>
          <p:sp>
            <p:nvSpPr>
              <p:cNvPr id="25733" name="Freeform 100"/>
              <p:cNvSpPr>
                <a:spLocks/>
              </p:cNvSpPr>
              <p:nvPr/>
            </p:nvSpPr>
            <p:spPr bwMode="auto">
              <a:xfrm>
                <a:off x="2329" y="2481"/>
                <a:ext cx="81" cy="95"/>
              </a:xfrm>
              <a:custGeom>
                <a:avLst/>
                <a:gdLst>
                  <a:gd name="T0" fmla="*/ 2 w 161"/>
                  <a:gd name="T1" fmla="*/ 0 h 191"/>
                  <a:gd name="T2" fmla="*/ 1 w 161"/>
                  <a:gd name="T3" fmla="*/ 0 h 191"/>
                  <a:gd name="T4" fmla="*/ 0 w 161"/>
                  <a:gd name="T5" fmla="*/ 0 h 191"/>
                  <a:gd name="T6" fmla="*/ 1 w 161"/>
                  <a:gd name="T7" fmla="*/ 1 h 191"/>
                  <a:gd name="T8" fmla="*/ 1 w 161"/>
                  <a:gd name="T9" fmla="*/ 1 h 191"/>
                  <a:gd name="T10" fmla="*/ 2 w 161"/>
                  <a:gd name="T11" fmla="*/ 2 h 191"/>
                  <a:gd name="T12" fmla="*/ 3 w 161"/>
                  <a:gd name="T13" fmla="*/ 2 h 191"/>
                  <a:gd name="T14" fmla="*/ 3 w 161"/>
                  <a:gd name="T15" fmla="*/ 2 h 191"/>
                  <a:gd name="T16" fmla="*/ 3 w 161"/>
                  <a:gd name="T17" fmla="*/ 1 h 191"/>
                  <a:gd name="T18" fmla="*/ 3 w 161"/>
                  <a:gd name="T19" fmla="*/ 1 h 191"/>
                  <a:gd name="T20" fmla="*/ 2 w 161"/>
                  <a:gd name="T21" fmla="*/ 1 h 191"/>
                  <a:gd name="T22" fmla="*/ 2 w 161"/>
                  <a:gd name="T23" fmla="*/ 0 h 191"/>
                  <a:gd name="T24" fmla="*/ 2 w 161"/>
                  <a:gd name="T25" fmla="*/ 0 h 191"/>
                  <a:gd name="T26" fmla="*/ 2 w 161"/>
                  <a:gd name="T27" fmla="*/ 0 h 191"/>
                  <a:gd name="T28" fmla="*/ 2 w 161"/>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91"/>
                  <a:gd name="T47" fmla="*/ 161 w 161"/>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91">
                    <a:moveTo>
                      <a:pt x="74" y="0"/>
                    </a:moveTo>
                    <a:lnTo>
                      <a:pt x="51" y="27"/>
                    </a:lnTo>
                    <a:lnTo>
                      <a:pt x="0" y="52"/>
                    </a:lnTo>
                    <a:lnTo>
                      <a:pt x="38" y="82"/>
                    </a:lnTo>
                    <a:lnTo>
                      <a:pt x="57" y="116"/>
                    </a:lnTo>
                    <a:lnTo>
                      <a:pt x="118" y="162"/>
                    </a:lnTo>
                    <a:lnTo>
                      <a:pt x="161" y="191"/>
                    </a:lnTo>
                    <a:lnTo>
                      <a:pt x="135" y="160"/>
                    </a:lnTo>
                    <a:lnTo>
                      <a:pt x="156" y="126"/>
                    </a:lnTo>
                    <a:lnTo>
                      <a:pt x="150" y="105"/>
                    </a:lnTo>
                    <a:lnTo>
                      <a:pt x="125" y="82"/>
                    </a:lnTo>
                    <a:lnTo>
                      <a:pt x="102" y="40"/>
                    </a:lnTo>
                    <a:lnTo>
                      <a:pt x="93" y="4"/>
                    </a:lnTo>
                    <a:lnTo>
                      <a:pt x="74" y="0"/>
                    </a:lnTo>
                    <a:close/>
                  </a:path>
                </a:pathLst>
              </a:custGeom>
              <a:solidFill>
                <a:srgbClr val="F59E92"/>
              </a:solidFill>
              <a:ln w="9525">
                <a:noFill/>
                <a:round/>
                <a:headEnd/>
                <a:tailEnd/>
              </a:ln>
            </p:spPr>
            <p:txBody>
              <a:bodyPr/>
              <a:lstStyle/>
              <a:p>
                <a:endParaRPr lang="id-ID"/>
              </a:p>
            </p:txBody>
          </p:sp>
          <p:sp>
            <p:nvSpPr>
              <p:cNvPr id="25734" name="Freeform 101"/>
              <p:cNvSpPr>
                <a:spLocks/>
              </p:cNvSpPr>
              <p:nvPr/>
            </p:nvSpPr>
            <p:spPr bwMode="auto">
              <a:xfrm>
                <a:off x="2447" y="2473"/>
                <a:ext cx="70" cy="57"/>
              </a:xfrm>
              <a:custGeom>
                <a:avLst/>
                <a:gdLst>
                  <a:gd name="T0" fmla="*/ 0 w 139"/>
                  <a:gd name="T1" fmla="*/ 2 h 114"/>
                  <a:gd name="T2" fmla="*/ 1 w 139"/>
                  <a:gd name="T3" fmla="*/ 1 h 114"/>
                  <a:gd name="T4" fmla="*/ 1 w 139"/>
                  <a:gd name="T5" fmla="*/ 1 h 114"/>
                  <a:gd name="T6" fmla="*/ 2 w 139"/>
                  <a:gd name="T7" fmla="*/ 0 h 114"/>
                  <a:gd name="T8" fmla="*/ 3 w 139"/>
                  <a:gd name="T9" fmla="*/ 1 h 114"/>
                  <a:gd name="T10" fmla="*/ 2 w 139"/>
                  <a:gd name="T11" fmla="*/ 2 h 114"/>
                  <a:gd name="T12" fmla="*/ 2 w 139"/>
                  <a:gd name="T13" fmla="*/ 2 h 114"/>
                  <a:gd name="T14" fmla="*/ 1 w 139"/>
                  <a:gd name="T15" fmla="*/ 2 h 114"/>
                  <a:gd name="T16" fmla="*/ 0 w 139"/>
                  <a:gd name="T17" fmla="*/ 2 h 114"/>
                  <a:gd name="T18" fmla="*/ 0 w 139"/>
                  <a:gd name="T19" fmla="*/ 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14"/>
                  <a:gd name="T32" fmla="*/ 139 w 13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14">
                    <a:moveTo>
                      <a:pt x="0" y="105"/>
                    </a:moveTo>
                    <a:lnTo>
                      <a:pt x="31" y="59"/>
                    </a:lnTo>
                    <a:lnTo>
                      <a:pt x="52" y="17"/>
                    </a:lnTo>
                    <a:lnTo>
                      <a:pt x="78" y="0"/>
                    </a:lnTo>
                    <a:lnTo>
                      <a:pt x="139" y="55"/>
                    </a:lnTo>
                    <a:lnTo>
                      <a:pt x="88" y="78"/>
                    </a:lnTo>
                    <a:lnTo>
                      <a:pt x="86" y="97"/>
                    </a:lnTo>
                    <a:lnTo>
                      <a:pt x="27" y="114"/>
                    </a:lnTo>
                    <a:lnTo>
                      <a:pt x="0" y="105"/>
                    </a:lnTo>
                    <a:close/>
                  </a:path>
                </a:pathLst>
              </a:custGeom>
              <a:solidFill>
                <a:srgbClr val="FFB5A8"/>
              </a:solidFill>
              <a:ln w="9525">
                <a:noFill/>
                <a:round/>
                <a:headEnd/>
                <a:tailEnd/>
              </a:ln>
            </p:spPr>
            <p:txBody>
              <a:bodyPr/>
              <a:lstStyle/>
              <a:p>
                <a:endParaRPr lang="id-ID"/>
              </a:p>
            </p:txBody>
          </p:sp>
          <p:sp>
            <p:nvSpPr>
              <p:cNvPr id="25735" name="Freeform 102"/>
              <p:cNvSpPr>
                <a:spLocks/>
              </p:cNvSpPr>
              <p:nvPr/>
            </p:nvSpPr>
            <p:spPr bwMode="auto">
              <a:xfrm>
                <a:off x="2362" y="2248"/>
                <a:ext cx="220" cy="345"/>
              </a:xfrm>
              <a:custGeom>
                <a:avLst/>
                <a:gdLst>
                  <a:gd name="T0" fmla="*/ 1 w 441"/>
                  <a:gd name="T1" fmla="*/ 5 h 690"/>
                  <a:gd name="T2" fmla="*/ 0 w 441"/>
                  <a:gd name="T3" fmla="*/ 5 h 690"/>
                  <a:gd name="T4" fmla="*/ 0 w 441"/>
                  <a:gd name="T5" fmla="*/ 3 h 690"/>
                  <a:gd name="T6" fmla="*/ 0 w 441"/>
                  <a:gd name="T7" fmla="*/ 1 h 690"/>
                  <a:gd name="T8" fmla="*/ 1 w 441"/>
                  <a:gd name="T9" fmla="*/ 1 h 690"/>
                  <a:gd name="T10" fmla="*/ 2 w 441"/>
                  <a:gd name="T11" fmla="*/ 0 h 690"/>
                  <a:gd name="T12" fmla="*/ 4 w 441"/>
                  <a:gd name="T13" fmla="*/ 1 h 690"/>
                  <a:gd name="T14" fmla="*/ 4 w 441"/>
                  <a:gd name="T15" fmla="*/ 1 h 690"/>
                  <a:gd name="T16" fmla="*/ 4 w 441"/>
                  <a:gd name="T17" fmla="*/ 1 h 690"/>
                  <a:gd name="T18" fmla="*/ 5 w 441"/>
                  <a:gd name="T19" fmla="*/ 3 h 690"/>
                  <a:gd name="T20" fmla="*/ 6 w 441"/>
                  <a:gd name="T21" fmla="*/ 3 h 690"/>
                  <a:gd name="T22" fmla="*/ 6 w 441"/>
                  <a:gd name="T23" fmla="*/ 3 h 690"/>
                  <a:gd name="T24" fmla="*/ 6 w 441"/>
                  <a:gd name="T25" fmla="*/ 5 h 690"/>
                  <a:gd name="T26" fmla="*/ 6 w 441"/>
                  <a:gd name="T27" fmla="*/ 5 h 690"/>
                  <a:gd name="T28" fmla="*/ 6 w 441"/>
                  <a:gd name="T29" fmla="*/ 6 h 690"/>
                  <a:gd name="T30" fmla="*/ 6 w 441"/>
                  <a:gd name="T31" fmla="*/ 5 h 690"/>
                  <a:gd name="T32" fmla="*/ 6 w 441"/>
                  <a:gd name="T33" fmla="*/ 6 h 690"/>
                  <a:gd name="T34" fmla="*/ 6 w 441"/>
                  <a:gd name="T35" fmla="*/ 7 h 690"/>
                  <a:gd name="T36" fmla="*/ 6 w 441"/>
                  <a:gd name="T37" fmla="*/ 9 h 690"/>
                  <a:gd name="T38" fmla="*/ 5 w 441"/>
                  <a:gd name="T39" fmla="*/ 10 h 690"/>
                  <a:gd name="T40" fmla="*/ 5 w 441"/>
                  <a:gd name="T41" fmla="*/ 10 h 690"/>
                  <a:gd name="T42" fmla="*/ 5 w 441"/>
                  <a:gd name="T43" fmla="*/ 11 h 690"/>
                  <a:gd name="T44" fmla="*/ 4 w 441"/>
                  <a:gd name="T45" fmla="*/ 11 h 690"/>
                  <a:gd name="T46" fmla="*/ 3 w 441"/>
                  <a:gd name="T47" fmla="*/ 11 h 690"/>
                  <a:gd name="T48" fmla="*/ 3 w 441"/>
                  <a:gd name="T49" fmla="*/ 11 h 690"/>
                  <a:gd name="T50" fmla="*/ 4 w 441"/>
                  <a:gd name="T51" fmla="*/ 10 h 690"/>
                  <a:gd name="T52" fmla="*/ 4 w 441"/>
                  <a:gd name="T53" fmla="*/ 10 h 690"/>
                  <a:gd name="T54" fmla="*/ 4 w 441"/>
                  <a:gd name="T55" fmla="*/ 9 h 690"/>
                  <a:gd name="T56" fmla="*/ 5 w 441"/>
                  <a:gd name="T57" fmla="*/ 9 h 690"/>
                  <a:gd name="T58" fmla="*/ 4 w 441"/>
                  <a:gd name="T59" fmla="*/ 7 h 690"/>
                  <a:gd name="T60" fmla="*/ 3 w 441"/>
                  <a:gd name="T61" fmla="*/ 7 h 690"/>
                  <a:gd name="T62" fmla="*/ 3 w 441"/>
                  <a:gd name="T63" fmla="*/ 6 h 690"/>
                  <a:gd name="T64" fmla="*/ 3 w 441"/>
                  <a:gd name="T65" fmla="*/ 6 h 690"/>
                  <a:gd name="T66" fmla="*/ 3 w 441"/>
                  <a:gd name="T67" fmla="*/ 5 h 690"/>
                  <a:gd name="T68" fmla="*/ 3 w 441"/>
                  <a:gd name="T69" fmla="*/ 5 h 690"/>
                  <a:gd name="T70" fmla="*/ 4 w 441"/>
                  <a:gd name="T71" fmla="*/ 5 h 690"/>
                  <a:gd name="T72" fmla="*/ 4 w 441"/>
                  <a:gd name="T73" fmla="*/ 5 h 690"/>
                  <a:gd name="T74" fmla="*/ 4 w 441"/>
                  <a:gd name="T75" fmla="*/ 3 h 690"/>
                  <a:gd name="T76" fmla="*/ 4 w 441"/>
                  <a:gd name="T77" fmla="*/ 3 h 690"/>
                  <a:gd name="T78" fmla="*/ 3 w 441"/>
                  <a:gd name="T79" fmla="*/ 3 h 690"/>
                  <a:gd name="T80" fmla="*/ 3 w 441"/>
                  <a:gd name="T81" fmla="*/ 3 h 690"/>
                  <a:gd name="T82" fmla="*/ 4 w 441"/>
                  <a:gd name="T83" fmla="*/ 3 h 690"/>
                  <a:gd name="T84" fmla="*/ 4 w 441"/>
                  <a:gd name="T85" fmla="*/ 3 h 690"/>
                  <a:gd name="T86" fmla="*/ 3 w 441"/>
                  <a:gd name="T87" fmla="*/ 3 h 690"/>
                  <a:gd name="T88" fmla="*/ 2 w 441"/>
                  <a:gd name="T89" fmla="*/ 3 h 690"/>
                  <a:gd name="T90" fmla="*/ 2 w 441"/>
                  <a:gd name="T91" fmla="*/ 3 h 690"/>
                  <a:gd name="T92" fmla="*/ 1 w 441"/>
                  <a:gd name="T93" fmla="*/ 3 h 690"/>
                  <a:gd name="T94" fmla="*/ 1 w 441"/>
                  <a:gd name="T95" fmla="*/ 5 h 690"/>
                  <a:gd name="T96" fmla="*/ 1 w 441"/>
                  <a:gd name="T97" fmla="*/ 5 h 690"/>
                  <a:gd name="T98" fmla="*/ 1 w 441"/>
                  <a:gd name="T99" fmla="*/ 5 h 690"/>
                  <a:gd name="T100" fmla="*/ 1 w 441"/>
                  <a:gd name="T101" fmla="*/ 5 h 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1"/>
                  <a:gd name="T154" fmla="*/ 0 h 690"/>
                  <a:gd name="T155" fmla="*/ 441 w 441"/>
                  <a:gd name="T156" fmla="*/ 690 h 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1" h="690">
                    <a:moveTo>
                      <a:pt x="73" y="302"/>
                    </a:moveTo>
                    <a:lnTo>
                      <a:pt x="33" y="285"/>
                    </a:lnTo>
                    <a:lnTo>
                      <a:pt x="0" y="218"/>
                    </a:lnTo>
                    <a:lnTo>
                      <a:pt x="10" y="114"/>
                    </a:lnTo>
                    <a:lnTo>
                      <a:pt x="92" y="40"/>
                    </a:lnTo>
                    <a:lnTo>
                      <a:pt x="189" y="0"/>
                    </a:lnTo>
                    <a:lnTo>
                      <a:pt x="257" y="7"/>
                    </a:lnTo>
                    <a:lnTo>
                      <a:pt x="299" y="34"/>
                    </a:lnTo>
                    <a:lnTo>
                      <a:pt x="301" y="110"/>
                    </a:lnTo>
                    <a:lnTo>
                      <a:pt x="341" y="158"/>
                    </a:lnTo>
                    <a:lnTo>
                      <a:pt x="386" y="196"/>
                    </a:lnTo>
                    <a:lnTo>
                      <a:pt x="407" y="237"/>
                    </a:lnTo>
                    <a:lnTo>
                      <a:pt x="424" y="302"/>
                    </a:lnTo>
                    <a:lnTo>
                      <a:pt x="419" y="380"/>
                    </a:lnTo>
                    <a:lnTo>
                      <a:pt x="415" y="433"/>
                    </a:lnTo>
                    <a:lnTo>
                      <a:pt x="439" y="340"/>
                    </a:lnTo>
                    <a:lnTo>
                      <a:pt x="441" y="410"/>
                    </a:lnTo>
                    <a:lnTo>
                      <a:pt x="430" y="477"/>
                    </a:lnTo>
                    <a:lnTo>
                      <a:pt x="405" y="534"/>
                    </a:lnTo>
                    <a:lnTo>
                      <a:pt x="375" y="579"/>
                    </a:lnTo>
                    <a:lnTo>
                      <a:pt x="354" y="629"/>
                    </a:lnTo>
                    <a:lnTo>
                      <a:pt x="320" y="675"/>
                    </a:lnTo>
                    <a:lnTo>
                      <a:pt x="289" y="690"/>
                    </a:lnTo>
                    <a:lnTo>
                      <a:pt x="249" y="686"/>
                    </a:lnTo>
                    <a:lnTo>
                      <a:pt x="246" y="657"/>
                    </a:lnTo>
                    <a:lnTo>
                      <a:pt x="270" y="629"/>
                    </a:lnTo>
                    <a:lnTo>
                      <a:pt x="272" y="600"/>
                    </a:lnTo>
                    <a:lnTo>
                      <a:pt x="312" y="551"/>
                    </a:lnTo>
                    <a:lnTo>
                      <a:pt x="341" y="536"/>
                    </a:lnTo>
                    <a:lnTo>
                      <a:pt x="284" y="492"/>
                    </a:lnTo>
                    <a:lnTo>
                      <a:pt x="217" y="454"/>
                    </a:lnTo>
                    <a:lnTo>
                      <a:pt x="200" y="427"/>
                    </a:lnTo>
                    <a:lnTo>
                      <a:pt x="194" y="408"/>
                    </a:lnTo>
                    <a:lnTo>
                      <a:pt x="200" y="378"/>
                    </a:lnTo>
                    <a:lnTo>
                      <a:pt x="217" y="355"/>
                    </a:lnTo>
                    <a:lnTo>
                      <a:pt x="266" y="340"/>
                    </a:lnTo>
                    <a:lnTo>
                      <a:pt x="297" y="273"/>
                    </a:lnTo>
                    <a:lnTo>
                      <a:pt x="312" y="251"/>
                    </a:lnTo>
                    <a:lnTo>
                      <a:pt x="297" y="237"/>
                    </a:lnTo>
                    <a:lnTo>
                      <a:pt x="227" y="245"/>
                    </a:lnTo>
                    <a:lnTo>
                      <a:pt x="251" y="218"/>
                    </a:lnTo>
                    <a:lnTo>
                      <a:pt x="299" y="203"/>
                    </a:lnTo>
                    <a:lnTo>
                      <a:pt x="268" y="175"/>
                    </a:lnTo>
                    <a:lnTo>
                      <a:pt x="208" y="175"/>
                    </a:lnTo>
                    <a:lnTo>
                      <a:pt x="139" y="140"/>
                    </a:lnTo>
                    <a:lnTo>
                      <a:pt x="139" y="215"/>
                    </a:lnTo>
                    <a:lnTo>
                      <a:pt x="118" y="249"/>
                    </a:lnTo>
                    <a:lnTo>
                      <a:pt x="84" y="277"/>
                    </a:lnTo>
                    <a:lnTo>
                      <a:pt x="101" y="332"/>
                    </a:lnTo>
                    <a:lnTo>
                      <a:pt x="73" y="302"/>
                    </a:lnTo>
                    <a:close/>
                  </a:path>
                </a:pathLst>
              </a:custGeom>
              <a:solidFill>
                <a:srgbClr val="FFB5A8"/>
              </a:solidFill>
              <a:ln w="9525">
                <a:noFill/>
                <a:round/>
                <a:headEnd/>
                <a:tailEnd/>
              </a:ln>
            </p:spPr>
            <p:txBody>
              <a:bodyPr/>
              <a:lstStyle/>
              <a:p>
                <a:endParaRPr lang="id-ID"/>
              </a:p>
            </p:txBody>
          </p:sp>
          <p:sp>
            <p:nvSpPr>
              <p:cNvPr id="25736" name="Freeform 103"/>
              <p:cNvSpPr>
                <a:spLocks/>
              </p:cNvSpPr>
              <p:nvPr/>
            </p:nvSpPr>
            <p:spPr bwMode="auto">
              <a:xfrm>
                <a:off x="2408" y="2339"/>
                <a:ext cx="105" cy="81"/>
              </a:xfrm>
              <a:custGeom>
                <a:avLst/>
                <a:gdLst>
                  <a:gd name="T0" fmla="*/ 0 w 210"/>
                  <a:gd name="T1" fmla="*/ 1 h 164"/>
                  <a:gd name="T2" fmla="*/ 2 w 210"/>
                  <a:gd name="T3" fmla="*/ 0 h 164"/>
                  <a:gd name="T4" fmla="*/ 2 w 210"/>
                  <a:gd name="T5" fmla="*/ 0 h 164"/>
                  <a:gd name="T6" fmla="*/ 3 w 210"/>
                  <a:gd name="T7" fmla="*/ 0 h 164"/>
                  <a:gd name="T8" fmla="*/ 3 w 210"/>
                  <a:gd name="T9" fmla="*/ 0 h 164"/>
                  <a:gd name="T10" fmla="*/ 3 w 210"/>
                  <a:gd name="T11" fmla="*/ 0 h 164"/>
                  <a:gd name="T12" fmla="*/ 2 w 210"/>
                  <a:gd name="T13" fmla="*/ 1 h 164"/>
                  <a:gd name="T14" fmla="*/ 2 w 210"/>
                  <a:gd name="T15" fmla="*/ 1 h 164"/>
                  <a:gd name="T16" fmla="*/ 3 w 210"/>
                  <a:gd name="T17" fmla="*/ 1 h 164"/>
                  <a:gd name="T18" fmla="*/ 3 w 210"/>
                  <a:gd name="T19" fmla="*/ 0 h 164"/>
                  <a:gd name="T20" fmla="*/ 3 w 210"/>
                  <a:gd name="T21" fmla="*/ 1 h 164"/>
                  <a:gd name="T22" fmla="*/ 3 w 210"/>
                  <a:gd name="T23" fmla="*/ 2 h 164"/>
                  <a:gd name="T24" fmla="*/ 2 w 210"/>
                  <a:gd name="T25" fmla="*/ 2 h 164"/>
                  <a:gd name="T26" fmla="*/ 2 w 210"/>
                  <a:gd name="T27" fmla="*/ 2 h 164"/>
                  <a:gd name="T28" fmla="*/ 1 w 210"/>
                  <a:gd name="T29" fmla="*/ 2 h 164"/>
                  <a:gd name="T30" fmla="*/ 1 w 210"/>
                  <a:gd name="T31" fmla="*/ 2 h 164"/>
                  <a:gd name="T32" fmla="*/ 0 w 210"/>
                  <a:gd name="T33" fmla="*/ 1 h 164"/>
                  <a:gd name="T34" fmla="*/ 0 w 21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0"/>
                  <a:gd name="T55" fmla="*/ 0 h 164"/>
                  <a:gd name="T56" fmla="*/ 210 w 210"/>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0" h="164">
                    <a:moveTo>
                      <a:pt x="0" y="105"/>
                    </a:moveTo>
                    <a:lnTo>
                      <a:pt x="77" y="33"/>
                    </a:lnTo>
                    <a:lnTo>
                      <a:pt x="90" y="12"/>
                    </a:lnTo>
                    <a:lnTo>
                      <a:pt x="149" y="0"/>
                    </a:lnTo>
                    <a:lnTo>
                      <a:pt x="196" y="21"/>
                    </a:lnTo>
                    <a:lnTo>
                      <a:pt x="137" y="44"/>
                    </a:lnTo>
                    <a:lnTo>
                      <a:pt x="88" y="97"/>
                    </a:lnTo>
                    <a:lnTo>
                      <a:pt x="118" y="95"/>
                    </a:lnTo>
                    <a:lnTo>
                      <a:pt x="151" y="71"/>
                    </a:lnTo>
                    <a:lnTo>
                      <a:pt x="210" y="63"/>
                    </a:lnTo>
                    <a:lnTo>
                      <a:pt x="168" y="124"/>
                    </a:lnTo>
                    <a:lnTo>
                      <a:pt x="147" y="156"/>
                    </a:lnTo>
                    <a:lnTo>
                      <a:pt x="97" y="156"/>
                    </a:lnTo>
                    <a:lnTo>
                      <a:pt x="75" y="164"/>
                    </a:lnTo>
                    <a:lnTo>
                      <a:pt x="56" y="131"/>
                    </a:lnTo>
                    <a:lnTo>
                      <a:pt x="10" y="131"/>
                    </a:lnTo>
                    <a:lnTo>
                      <a:pt x="0" y="105"/>
                    </a:lnTo>
                    <a:close/>
                  </a:path>
                </a:pathLst>
              </a:custGeom>
              <a:solidFill>
                <a:srgbClr val="C7695C"/>
              </a:solidFill>
              <a:ln w="9525">
                <a:noFill/>
                <a:round/>
                <a:headEnd/>
                <a:tailEnd/>
              </a:ln>
            </p:spPr>
            <p:txBody>
              <a:bodyPr/>
              <a:lstStyle/>
              <a:p>
                <a:endParaRPr lang="id-ID"/>
              </a:p>
            </p:txBody>
          </p:sp>
          <p:sp>
            <p:nvSpPr>
              <p:cNvPr id="25737" name="Freeform 104"/>
              <p:cNvSpPr>
                <a:spLocks/>
              </p:cNvSpPr>
              <p:nvPr/>
            </p:nvSpPr>
            <p:spPr bwMode="auto">
              <a:xfrm>
                <a:off x="2403" y="2516"/>
                <a:ext cx="103" cy="59"/>
              </a:xfrm>
              <a:custGeom>
                <a:avLst/>
                <a:gdLst>
                  <a:gd name="T0" fmla="*/ 0 w 207"/>
                  <a:gd name="T1" fmla="*/ 2 h 118"/>
                  <a:gd name="T2" fmla="*/ 1 w 207"/>
                  <a:gd name="T3" fmla="*/ 1 h 118"/>
                  <a:gd name="T4" fmla="*/ 1 w 207"/>
                  <a:gd name="T5" fmla="*/ 1 h 118"/>
                  <a:gd name="T6" fmla="*/ 3 w 207"/>
                  <a:gd name="T7" fmla="*/ 0 h 118"/>
                  <a:gd name="T8" fmla="*/ 2 w 207"/>
                  <a:gd name="T9" fmla="*/ 2 h 118"/>
                  <a:gd name="T10" fmla="*/ 2 w 207"/>
                  <a:gd name="T11" fmla="*/ 2 h 118"/>
                  <a:gd name="T12" fmla="*/ 1 w 207"/>
                  <a:gd name="T13" fmla="*/ 2 h 118"/>
                  <a:gd name="T14" fmla="*/ 0 w 207"/>
                  <a:gd name="T15" fmla="*/ 2 h 118"/>
                  <a:gd name="T16" fmla="*/ 0 w 207"/>
                  <a:gd name="T17" fmla="*/ 2 h 118"/>
                  <a:gd name="T18" fmla="*/ 0 w 207"/>
                  <a:gd name="T19" fmla="*/ 2 h 118"/>
                  <a:gd name="T20" fmla="*/ 0 w 207"/>
                  <a:gd name="T21" fmla="*/ 2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
                  <a:gd name="T34" fmla="*/ 0 h 118"/>
                  <a:gd name="T35" fmla="*/ 207 w 207"/>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 h="118">
                    <a:moveTo>
                      <a:pt x="25" y="68"/>
                    </a:moveTo>
                    <a:lnTo>
                      <a:pt x="97" y="63"/>
                    </a:lnTo>
                    <a:lnTo>
                      <a:pt x="114" y="36"/>
                    </a:lnTo>
                    <a:lnTo>
                      <a:pt x="207" y="0"/>
                    </a:lnTo>
                    <a:lnTo>
                      <a:pt x="179" y="82"/>
                    </a:lnTo>
                    <a:lnTo>
                      <a:pt x="143" y="108"/>
                    </a:lnTo>
                    <a:lnTo>
                      <a:pt x="101" y="118"/>
                    </a:lnTo>
                    <a:lnTo>
                      <a:pt x="46" y="114"/>
                    </a:lnTo>
                    <a:lnTo>
                      <a:pt x="0" y="78"/>
                    </a:lnTo>
                    <a:lnTo>
                      <a:pt x="25" y="68"/>
                    </a:lnTo>
                    <a:close/>
                  </a:path>
                </a:pathLst>
              </a:custGeom>
              <a:solidFill>
                <a:srgbClr val="C7695C"/>
              </a:solidFill>
              <a:ln w="9525">
                <a:noFill/>
                <a:round/>
                <a:headEnd/>
                <a:tailEnd/>
              </a:ln>
            </p:spPr>
            <p:txBody>
              <a:bodyPr/>
              <a:lstStyle/>
              <a:p>
                <a:endParaRPr lang="id-ID"/>
              </a:p>
            </p:txBody>
          </p:sp>
          <p:sp>
            <p:nvSpPr>
              <p:cNvPr id="25738" name="Freeform 105"/>
              <p:cNvSpPr>
                <a:spLocks/>
              </p:cNvSpPr>
              <p:nvPr/>
            </p:nvSpPr>
            <p:spPr bwMode="auto">
              <a:xfrm>
                <a:off x="2317" y="2380"/>
                <a:ext cx="131" cy="143"/>
              </a:xfrm>
              <a:custGeom>
                <a:avLst/>
                <a:gdLst>
                  <a:gd name="T0" fmla="*/ 1 w 262"/>
                  <a:gd name="T1" fmla="*/ 1 h 285"/>
                  <a:gd name="T2" fmla="*/ 1 w 262"/>
                  <a:gd name="T3" fmla="*/ 1 h 285"/>
                  <a:gd name="T4" fmla="*/ 1 w 262"/>
                  <a:gd name="T5" fmla="*/ 1 h 285"/>
                  <a:gd name="T6" fmla="*/ 1 w 262"/>
                  <a:gd name="T7" fmla="*/ 2 h 285"/>
                  <a:gd name="T8" fmla="*/ 2 w 262"/>
                  <a:gd name="T9" fmla="*/ 2 h 285"/>
                  <a:gd name="T10" fmla="*/ 2 w 262"/>
                  <a:gd name="T11" fmla="*/ 3 h 285"/>
                  <a:gd name="T12" fmla="*/ 3 w 262"/>
                  <a:gd name="T13" fmla="*/ 3 h 285"/>
                  <a:gd name="T14" fmla="*/ 3 w 262"/>
                  <a:gd name="T15" fmla="*/ 4 h 285"/>
                  <a:gd name="T16" fmla="*/ 3 w 262"/>
                  <a:gd name="T17" fmla="*/ 5 h 285"/>
                  <a:gd name="T18" fmla="*/ 3 w 262"/>
                  <a:gd name="T19" fmla="*/ 5 h 285"/>
                  <a:gd name="T20" fmla="*/ 4 w 262"/>
                  <a:gd name="T21" fmla="*/ 4 h 285"/>
                  <a:gd name="T22" fmla="*/ 3 w 262"/>
                  <a:gd name="T23" fmla="*/ 4 h 285"/>
                  <a:gd name="T24" fmla="*/ 3 w 262"/>
                  <a:gd name="T25" fmla="*/ 3 h 285"/>
                  <a:gd name="T26" fmla="*/ 3 w 262"/>
                  <a:gd name="T27" fmla="*/ 2 h 285"/>
                  <a:gd name="T28" fmla="*/ 4 w 262"/>
                  <a:gd name="T29" fmla="*/ 2 h 285"/>
                  <a:gd name="T30" fmla="*/ 3 w 262"/>
                  <a:gd name="T31" fmla="*/ 2 h 285"/>
                  <a:gd name="T32" fmla="*/ 2 w 262"/>
                  <a:gd name="T33" fmla="*/ 1 h 285"/>
                  <a:gd name="T34" fmla="*/ 2 w 262"/>
                  <a:gd name="T35" fmla="*/ 1 h 285"/>
                  <a:gd name="T36" fmla="*/ 1 w 262"/>
                  <a:gd name="T37" fmla="*/ 1 h 285"/>
                  <a:gd name="T38" fmla="*/ 1 w 262"/>
                  <a:gd name="T39" fmla="*/ 1 h 285"/>
                  <a:gd name="T40" fmla="*/ 1 w 262"/>
                  <a:gd name="T41" fmla="*/ 1 h 285"/>
                  <a:gd name="T42" fmla="*/ 0 w 262"/>
                  <a:gd name="T43" fmla="*/ 0 h 285"/>
                  <a:gd name="T44" fmla="*/ 1 w 262"/>
                  <a:gd name="T45" fmla="*/ 1 h 285"/>
                  <a:gd name="T46" fmla="*/ 1 w 262"/>
                  <a:gd name="T47" fmla="*/ 1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2"/>
                  <a:gd name="T73" fmla="*/ 0 h 285"/>
                  <a:gd name="T74" fmla="*/ 262 w 262"/>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2" h="285">
                    <a:moveTo>
                      <a:pt x="2" y="30"/>
                    </a:moveTo>
                    <a:lnTo>
                      <a:pt x="30" y="59"/>
                    </a:lnTo>
                    <a:lnTo>
                      <a:pt x="63" y="61"/>
                    </a:lnTo>
                    <a:lnTo>
                      <a:pt x="103" y="66"/>
                    </a:lnTo>
                    <a:lnTo>
                      <a:pt x="150" y="103"/>
                    </a:lnTo>
                    <a:lnTo>
                      <a:pt x="184" y="137"/>
                    </a:lnTo>
                    <a:lnTo>
                      <a:pt x="200" y="175"/>
                    </a:lnTo>
                    <a:lnTo>
                      <a:pt x="203" y="226"/>
                    </a:lnTo>
                    <a:lnTo>
                      <a:pt x="198" y="270"/>
                    </a:lnTo>
                    <a:lnTo>
                      <a:pt x="243" y="285"/>
                    </a:lnTo>
                    <a:lnTo>
                      <a:pt x="262" y="247"/>
                    </a:lnTo>
                    <a:lnTo>
                      <a:pt x="251" y="215"/>
                    </a:lnTo>
                    <a:lnTo>
                      <a:pt x="249" y="152"/>
                    </a:lnTo>
                    <a:lnTo>
                      <a:pt x="238" y="99"/>
                    </a:lnTo>
                    <a:lnTo>
                      <a:pt x="259" y="87"/>
                    </a:lnTo>
                    <a:lnTo>
                      <a:pt x="222" y="68"/>
                    </a:lnTo>
                    <a:lnTo>
                      <a:pt x="173" y="55"/>
                    </a:lnTo>
                    <a:lnTo>
                      <a:pt x="177" y="21"/>
                    </a:lnTo>
                    <a:lnTo>
                      <a:pt x="127" y="34"/>
                    </a:lnTo>
                    <a:lnTo>
                      <a:pt x="74" y="36"/>
                    </a:lnTo>
                    <a:lnTo>
                      <a:pt x="36" y="27"/>
                    </a:lnTo>
                    <a:lnTo>
                      <a:pt x="0" y="0"/>
                    </a:lnTo>
                    <a:lnTo>
                      <a:pt x="2" y="30"/>
                    </a:lnTo>
                    <a:close/>
                  </a:path>
                </a:pathLst>
              </a:custGeom>
              <a:solidFill>
                <a:srgbClr val="FFB5A8"/>
              </a:solidFill>
              <a:ln w="9525">
                <a:noFill/>
                <a:round/>
                <a:headEnd/>
                <a:tailEnd/>
              </a:ln>
            </p:spPr>
            <p:txBody>
              <a:bodyPr/>
              <a:lstStyle/>
              <a:p>
                <a:endParaRPr lang="id-ID"/>
              </a:p>
            </p:txBody>
          </p:sp>
          <p:sp>
            <p:nvSpPr>
              <p:cNvPr id="25739" name="Freeform 106"/>
              <p:cNvSpPr>
                <a:spLocks/>
              </p:cNvSpPr>
              <p:nvPr/>
            </p:nvSpPr>
            <p:spPr bwMode="auto">
              <a:xfrm>
                <a:off x="2302" y="2569"/>
                <a:ext cx="135" cy="271"/>
              </a:xfrm>
              <a:custGeom>
                <a:avLst/>
                <a:gdLst>
                  <a:gd name="T0" fmla="*/ 4 w 270"/>
                  <a:gd name="T1" fmla="*/ 1 h 544"/>
                  <a:gd name="T2" fmla="*/ 3 w 270"/>
                  <a:gd name="T3" fmla="*/ 1 h 544"/>
                  <a:gd name="T4" fmla="*/ 2 w 270"/>
                  <a:gd name="T5" fmla="*/ 2 h 544"/>
                  <a:gd name="T6" fmla="*/ 2 w 270"/>
                  <a:gd name="T7" fmla="*/ 2 h 544"/>
                  <a:gd name="T8" fmla="*/ 2 w 270"/>
                  <a:gd name="T9" fmla="*/ 2 h 544"/>
                  <a:gd name="T10" fmla="*/ 3 w 270"/>
                  <a:gd name="T11" fmla="*/ 3 h 544"/>
                  <a:gd name="T12" fmla="*/ 2 w 270"/>
                  <a:gd name="T13" fmla="*/ 3 h 544"/>
                  <a:gd name="T14" fmla="*/ 1 w 270"/>
                  <a:gd name="T15" fmla="*/ 3 h 544"/>
                  <a:gd name="T16" fmla="*/ 1 w 270"/>
                  <a:gd name="T17" fmla="*/ 2 h 544"/>
                  <a:gd name="T18" fmla="*/ 1 w 270"/>
                  <a:gd name="T19" fmla="*/ 5 h 544"/>
                  <a:gd name="T20" fmla="*/ 1 w 270"/>
                  <a:gd name="T21" fmla="*/ 5 h 544"/>
                  <a:gd name="T22" fmla="*/ 1 w 270"/>
                  <a:gd name="T23" fmla="*/ 8 h 544"/>
                  <a:gd name="T24" fmla="*/ 1 w 270"/>
                  <a:gd name="T25" fmla="*/ 5 h 544"/>
                  <a:gd name="T26" fmla="*/ 0 w 270"/>
                  <a:gd name="T27" fmla="*/ 1 h 544"/>
                  <a:gd name="T28" fmla="*/ 1 w 270"/>
                  <a:gd name="T29" fmla="*/ 1 h 544"/>
                  <a:gd name="T30" fmla="*/ 1 w 270"/>
                  <a:gd name="T31" fmla="*/ 2 h 544"/>
                  <a:gd name="T32" fmla="*/ 1 w 270"/>
                  <a:gd name="T33" fmla="*/ 2 h 544"/>
                  <a:gd name="T34" fmla="*/ 2 w 270"/>
                  <a:gd name="T35" fmla="*/ 1 h 544"/>
                  <a:gd name="T36" fmla="*/ 2 w 270"/>
                  <a:gd name="T37" fmla="*/ 0 h 544"/>
                  <a:gd name="T38" fmla="*/ 1 w 270"/>
                  <a:gd name="T39" fmla="*/ 1 h 544"/>
                  <a:gd name="T40" fmla="*/ 1 w 270"/>
                  <a:gd name="T41" fmla="*/ 0 h 544"/>
                  <a:gd name="T42" fmla="*/ 4 w 270"/>
                  <a:gd name="T43" fmla="*/ 1 h 544"/>
                  <a:gd name="T44" fmla="*/ 4 w 270"/>
                  <a:gd name="T45" fmla="*/ 1 h 5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0"/>
                  <a:gd name="T70" fmla="*/ 0 h 544"/>
                  <a:gd name="T71" fmla="*/ 270 w 270"/>
                  <a:gd name="T72" fmla="*/ 544 h 5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0" h="544">
                    <a:moveTo>
                      <a:pt x="270" y="71"/>
                    </a:moveTo>
                    <a:lnTo>
                      <a:pt x="213" y="99"/>
                    </a:lnTo>
                    <a:lnTo>
                      <a:pt x="183" y="133"/>
                    </a:lnTo>
                    <a:lnTo>
                      <a:pt x="153" y="149"/>
                    </a:lnTo>
                    <a:lnTo>
                      <a:pt x="156" y="168"/>
                    </a:lnTo>
                    <a:lnTo>
                      <a:pt x="248" y="204"/>
                    </a:lnTo>
                    <a:lnTo>
                      <a:pt x="168" y="200"/>
                    </a:lnTo>
                    <a:lnTo>
                      <a:pt x="101" y="196"/>
                    </a:lnTo>
                    <a:lnTo>
                      <a:pt x="59" y="189"/>
                    </a:lnTo>
                    <a:lnTo>
                      <a:pt x="86" y="325"/>
                    </a:lnTo>
                    <a:lnTo>
                      <a:pt x="86" y="380"/>
                    </a:lnTo>
                    <a:lnTo>
                      <a:pt x="111" y="544"/>
                    </a:lnTo>
                    <a:lnTo>
                      <a:pt x="35" y="373"/>
                    </a:lnTo>
                    <a:lnTo>
                      <a:pt x="0" y="118"/>
                    </a:lnTo>
                    <a:lnTo>
                      <a:pt x="50" y="65"/>
                    </a:lnTo>
                    <a:lnTo>
                      <a:pt x="71" y="128"/>
                    </a:lnTo>
                    <a:lnTo>
                      <a:pt x="103" y="135"/>
                    </a:lnTo>
                    <a:lnTo>
                      <a:pt x="134" y="103"/>
                    </a:lnTo>
                    <a:lnTo>
                      <a:pt x="135" y="61"/>
                    </a:lnTo>
                    <a:lnTo>
                      <a:pt x="77" y="65"/>
                    </a:lnTo>
                    <a:lnTo>
                      <a:pt x="126" y="0"/>
                    </a:lnTo>
                    <a:lnTo>
                      <a:pt x="270" y="71"/>
                    </a:lnTo>
                    <a:close/>
                  </a:path>
                </a:pathLst>
              </a:custGeom>
              <a:solidFill>
                <a:srgbClr val="C7695C"/>
              </a:solidFill>
              <a:ln w="9525">
                <a:noFill/>
                <a:round/>
                <a:headEnd/>
                <a:tailEnd/>
              </a:ln>
            </p:spPr>
            <p:txBody>
              <a:bodyPr/>
              <a:lstStyle/>
              <a:p>
                <a:endParaRPr lang="id-ID"/>
              </a:p>
            </p:txBody>
          </p:sp>
          <p:sp>
            <p:nvSpPr>
              <p:cNvPr id="25740" name="Freeform 107"/>
              <p:cNvSpPr>
                <a:spLocks/>
              </p:cNvSpPr>
              <p:nvPr/>
            </p:nvSpPr>
            <p:spPr bwMode="auto">
              <a:xfrm>
                <a:off x="2254" y="2412"/>
                <a:ext cx="261" cy="202"/>
              </a:xfrm>
              <a:custGeom>
                <a:avLst/>
                <a:gdLst>
                  <a:gd name="T0" fmla="*/ 4 w 521"/>
                  <a:gd name="T1" fmla="*/ 5 h 405"/>
                  <a:gd name="T2" fmla="*/ 3 w 521"/>
                  <a:gd name="T3" fmla="*/ 4 h 405"/>
                  <a:gd name="T4" fmla="*/ 1 w 521"/>
                  <a:gd name="T5" fmla="*/ 2 h 405"/>
                  <a:gd name="T6" fmla="*/ 1 w 521"/>
                  <a:gd name="T7" fmla="*/ 1 h 405"/>
                  <a:gd name="T8" fmla="*/ 0 w 521"/>
                  <a:gd name="T9" fmla="*/ 0 h 405"/>
                  <a:gd name="T10" fmla="*/ 1 w 521"/>
                  <a:gd name="T11" fmla="*/ 0 h 405"/>
                  <a:gd name="T12" fmla="*/ 1 w 521"/>
                  <a:gd name="T13" fmla="*/ 0 h 405"/>
                  <a:gd name="T14" fmla="*/ 2 w 521"/>
                  <a:gd name="T15" fmla="*/ 0 h 405"/>
                  <a:gd name="T16" fmla="*/ 3 w 521"/>
                  <a:gd name="T17" fmla="*/ 0 h 405"/>
                  <a:gd name="T18" fmla="*/ 4 w 521"/>
                  <a:gd name="T19" fmla="*/ 0 h 405"/>
                  <a:gd name="T20" fmla="*/ 5 w 521"/>
                  <a:gd name="T21" fmla="*/ 0 h 405"/>
                  <a:gd name="T22" fmla="*/ 5 w 521"/>
                  <a:gd name="T23" fmla="*/ 1 h 405"/>
                  <a:gd name="T24" fmla="*/ 5 w 521"/>
                  <a:gd name="T25" fmla="*/ 3 h 405"/>
                  <a:gd name="T26" fmla="*/ 6 w 521"/>
                  <a:gd name="T27" fmla="*/ 3 h 405"/>
                  <a:gd name="T28" fmla="*/ 5 w 521"/>
                  <a:gd name="T29" fmla="*/ 3 h 405"/>
                  <a:gd name="T30" fmla="*/ 5 w 521"/>
                  <a:gd name="T31" fmla="*/ 3 h 405"/>
                  <a:gd name="T32" fmla="*/ 4 w 521"/>
                  <a:gd name="T33" fmla="*/ 1 h 405"/>
                  <a:gd name="T34" fmla="*/ 4 w 521"/>
                  <a:gd name="T35" fmla="*/ 1 h 405"/>
                  <a:gd name="T36" fmla="*/ 3 w 521"/>
                  <a:gd name="T37" fmla="*/ 1 h 405"/>
                  <a:gd name="T38" fmla="*/ 2 w 521"/>
                  <a:gd name="T39" fmla="*/ 1 h 405"/>
                  <a:gd name="T40" fmla="*/ 3 w 521"/>
                  <a:gd name="T41" fmla="*/ 1 h 405"/>
                  <a:gd name="T42" fmla="*/ 3 w 521"/>
                  <a:gd name="T43" fmla="*/ 1 h 405"/>
                  <a:gd name="T44" fmla="*/ 3 w 521"/>
                  <a:gd name="T45" fmla="*/ 1 h 405"/>
                  <a:gd name="T46" fmla="*/ 4 w 521"/>
                  <a:gd name="T47" fmla="*/ 1 h 405"/>
                  <a:gd name="T48" fmla="*/ 3 w 521"/>
                  <a:gd name="T49" fmla="*/ 2 h 405"/>
                  <a:gd name="T50" fmla="*/ 3 w 521"/>
                  <a:gd name="T51" fmla="*/ 2 h 405"/>
                  <a:gd name="T52" fmla="*/ 2 w 521"/>
                  <a:gd name="T53" fmla="*/ 2 h 405"/>
                  <a:gd name="T54" fmla="*/ 2 w 521"/>
                  <a:gd name="T55" fmla="*/ 2 h 405"/>
                  <a:gd name="T56" fmla="*/ 2 w 521"/>
                  <a:gd name="T57" fmla="*/ 2 h 405"/>
                  <a:gd name="T58" fmla="*/ 3 w 521"/>
                  <a:gd name="T59" fmla="*/ 3 h 405"/>
                  <a:gd name="T60" fmla="*/ 4 w 521"/>
                  <a:gd name="T61" fmla="*/ 4 h 405"/>
                  <a:gd name="T62" fmla="*/ 5 w 521"/>
                  <a:gd name="T63" fmla="*/ 5 h 405"/>
                  <a:gd name="T64" fmla="*/ 6 w 521"/>
                  <a:gd name="T65" fmla="*/ 5 h 405"/>
                  <a:gd name="T66" fmla="*/ 7 w 521"/>
                  <a:gd name="T67" fmla="*/ 5 h 405"/>
                  <a:gd name="T68" fmla="*/ 8 w 521"/>
                  <a:gd name="T69" fmla="*/ 6 h 405"/>
                  <a:gd name="T70" fmla="*/ 9 w 521"/>
                  <a:gd name="T71" fmla="*/ 6 h 405"/>
                  <a:gd name="T72" fmla="*/ 7 w 521"/>
                  <a:gd name="T73" fmla="*/ 6 h 405"/>
                  <a:gd name="T74" fmla="*/ 6 w 521"/>
                  <a:gd name="T75" fmla="*/ 6 h 405"/>
                  <a:gd name="T76" fmla="*/ 4 w 521"/>
                  <a:gd name="T77" fmla="*/ 5 h 405"/>
                  <a:gd name="T78" fmla="*/ 4 w 521"/>
                  <a:gd name="T79" fmla="*/ 5 h 4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1"/>
                  <a:gd name="T121" fmla="*/ 0 h 405"/>
                  <a:gd name="T122" fmla="*/ 521 w 521"/>
                  <a:gd name="T123" fmla="*/ 405 h 4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1" h="405">
                    <a:moveTo>
                      <a:pt x="251" y="336"/>
                    </a:moveTo>
                    <a:lnTo>
                      <a:pt x="191" y="281"/>
                    </a:lnTo>
                    <a:lnTo>
                      <a:pt x="56" y="156"/>
                    </a:lnTo>
                    <a:lnTo>
                      <a:pt x="6" y="80"/>
                    </a:lnTo>
                    <a:lnTo>
                      <a:pt x="0" y="0"/>
                    </a:lnTo>
                    <a:lnTo>
                      <a:pt x="57" y="28"/>
                    </a:lnTo>
                    <a:lnTo>
                      <a:pt x="48" y="59"/>
                    </a:lnTo>
                    <a:lnTo>
                      <a:pt x="90" y="47"/>
                    </a:lnTo>
                    <a:lnTo>
                      <a:pt x="147" y="32"/>
                    </a:lnTo>
                    <a:lnTo>
                      <a:pt x="213" y="30"/>
                    </a:lnTo>
                    <a:lnTo>
                      <a:pt x="270" y="57"/>
                    </a:lnTo>
                    <a:lnTo>
                      <a:pt x="314" y="127"/>
                    </a:lnTo>
                    <a:lnTo>
                      <a:pt x="316" y="205"/>
                    </a:lnTo>
                    <a:lnTo>
                      <a:pt x="346" y="232"/>
                    </a:lnTo>
                    <a:lnTo>
                      <a:pt x="299" y="222"/>
                    </a:lnTo>
                    <a:lnTo>
                      <a:pt x="278" y="195"/>
                    </a:lnTo>
                    <a:lnTo>
                      <a:pt x="255" y="119"/>
                    </a:lnTo>
                    <a:lnTo>
                      <a:pt x="219" y="78"/>
                    </a:lnTo>
                    <a:lnTo>
                      <a:pt x="153" y="70"/>
                    </a:lnTo>
                    <a:lnTo>
                      <a:pt x="115" y="87"/>
                    </a:lnTo>
                    <a:lnTo>
                      <a:pt x="153" y="89"/>
                    </a:lnTo>
                    <a:lnTo>
                      <a:pt x="143" y="102"/>
                    </a:lnTo>
                    <a:lnTo>
                      <a:pt x="189" y="93"/>
                    </a:lnTo>
                    <a:lnTo>
                      <a:pt x="215" y="97"/>
                    </a:lnTo>
                    <a:lnTo>
                      <a:pt x="183" y="159"/>
                    </a:lnTo>
                    <a:lnTo>
                      <a:pt x="134" y="159"/>
                    </a:lnTo>
                    <a:lnTo>
                      <a:pt x="113" y="159"/>
                    </a:lnTo>
                    <a:lnTo>
                      <a:pt x="90" y="135"/>
                    </a:lnTo>
                    <a:lnTo>
                      <a:pt x="101" y="171"/>
                    </a:lnTo>
                    <a:lnTo>
                      <a:pt x="191" y="243"/>
                    </a:lnTo>
                    <a:lnTo>
                      <a:pt x="246" y="294"/>
                    </a:lnTo>
                    <a:lnTo>
                      <a:pt x="314" y="340"/>
                    </a:lnTo>
                    <a:lnTo>
                      <a:pt x="358" y="342"/>
                    </a:lnTo>
                    <a:lnTo>
                      <a:pt x="396" y="367"/>
                    </a:lnTo>
                    <a:lnTo>
                      <a:pt x="451" y="386"/>
                    </a:lnTo>
                    <a:lnTo>
                      <a:pt x="521" y="384"/>
                    </a:lnTo>
                    <a:lnTo>
                      <a:pt x="440" y="405"/>
                    </a:lnTo>
                    <a:lnTo>
                      <a:pt x="360" y="384"/>
                    </a:lnTo>
                    <a:lnTo>
                      <a:pt x="251" y="336"/>
                    </a:lnTo>
                    <a:close/>
                  </a:path>
                </a:pathLst>
              </a:custGeom>
              <a:solidFill>
                <a:srgbClr val="C7695C"/>
              </a:solidFill>
              <a:ln w="9525">
                <a:noFill/>
                <a:round/>
                <a:headEnd/>
                <a:tailEnd/>
              </a:ln>
            </p:spPr>
            <p:txBody>
              <a:bodyPr/>
              <a:lstStyle/>
              <a:p>
                <a:endParaRPr lang="id-ID"/>
              </a:p>
            </p:txBody>
          </p:sp>
          <p:sp>
            <p:nvSpPr>
              <p:cNvPr id="25741" name="Freeform 108"/>
              <p:cNvSpPr>
                <a:spLocks/>
              </p:cNvSpPr>
              <p:nvPr/>
            </p:nvSpPr>
            <p:spPr bwMode="auto">
              <a:xfrm>
                <a:off x="2438" y="2535"/>
                <a:ext cx="46" cy="31"/>
              </a:xfrm>
              <a:custGeom>
                <a:avLst/>
                <a:gdLst>
                  <a:gd name="T0" fmla="*/ 0 w 94"/>
                  <a:gd name="T1" fmla="*/ 1 h 61"/>
                  <a:gd name="T2" fmla="*/ 1 w 94"/>
                  <a:gd name="T3" fmla="*/ 1 h 61"/>
                  <a:gd name="T4" fmla="*/ 1 w 94"/>
                  <a:gd name="T5" fmla="*/ 0 h 61"/>
                  <a:gd name="T6" fmla="*/ 0 w 94"/>
                  <a:gd name="T7" fmla="*/ 1 h 61"/>
                  <a:gd name="T8" fmla="*/ 0 w 94"/>
                  <a:gd name="T9" fmla="*/ 1 h 61"/>
                  <a:gd name="T10" fmla="*/ 0 60000 65536"/>
                  <a:gd name="T11" fmla="*/ 0 60000 65536"/>
                  <a:gd name="T12" fmla="*/ 0 60000 65536"/>
                  <a:gd name="T13" fmla="*/ 0 60000 65536"/>
                  <a:gd name="T14" fmla="*/ 0 60000 65536"/>
                  <a:gd name="T15" fmla="*/ 0 w 94"/>
                  <a:gd name="T16" fmla="*/ 0 h 61"/>
                  <a:gd name="T17" fmla="*/ 94 w 94"/>
                  <a:gd name="T18" fmla="*/ 61 h 61"/>
                </a:gdLst>
                <a:ahLst/>
                <a:cxnLst>
                  <a:cxn ang="T10">
                    <a:pos x="T0" y="T1"/>
                  </a:cxn>
                  <a:cxn ang="T11">
                    <a:pos x="T2" y="T3"/>
                  </a:cxn>
                  <a:cxn ang="T12">
                    <a:pos x="T4" y="T5"/>
                  </a:cxn>
                  <a:cxn ang="T13">
                    <a:pos x="T6" y="T7"/>
                  </a:cxn>
                  <a:cxn ang="T14">
                    <a:pos x="T8" y="T9"/>
                  </a:cxn>
                </a:cxnLst>
                <a:rect l="T15" t="T16" r="T17" b="T18"/>
                <a:pathLst>
                  <a:path w="94" h="61">
                    <a:moveTo>
                      <a:pt x="0" y="61"/>
                    </a:moveTo>
                    <a:lnTo>
                      <a:pt x="78" y="55"/>
                    </a:lnTo>
                    <a:lnTo>
                      <a:pt x="94" y="0"/>
                    </a:lnTo>
                    <a:lnTo>
                      <a:pt x="0" y="61"/>
                    </a:lnTo>
                    <a:close/>
                  </a:path>
                </a:pathLst>
              </a:custGeom>
              <a:solidFill>
                <a:srgbClr val="BF0000"/>
              </a:solidFill>
              <a:ln w="9525">
                <a:noFill/>
                <a:round/>
                <a:headEnd/>
                <a:tailEnd/>
              </a:ln>
            </p:spPr>
            <p:txBody>
              <a:bodyPr/>
              <a:lstStyle/>
              <a:p>
                <a:endParaRPr lang="id-ID"/>
              </a:p>
            </p:txBody>
          </p:sp>
          <p:sp>
            <p:nvSpPr>
              <p:cNvPr id="25742" name="Freeform 109"/>
              <p:cNvSpPr>
                <a:spLocks/>
              </p:cNvSpPr>
              <p:nvPr/>
            </p:nvSpPr>
            <p:spPr bwMode="auto">
              <a:xfrm>
                <a:off x="2375" y="2410"/>
                <a:ext cx="66" cy="106"/>
              </a:xfrm>
              <a:custGeom>
                <a:avLst/>
                <a:gdLst>
                  <a:gd name="T0" fmla="*/ 0 w 133"/>
                  <a:gd name="T1" fmla="*/ 0 h 213"/>
                  <a:gd name="T2" fmla="*/ 0 w 133"/>
                  <a:gd name="T3" fmla="*/ 0 h 213"/>
                  <a:gd name="T4" fmla="*/ 1 w 133"/>
                  <a:gd name="T5" fmla="*/ 0 h 213"/>
                  <a:gd name="T6" fmla="*/ 1 w 133"/>
                  <a:gd name="T7" fmla="*/ 0 h 213"/>
                  <a:gd name="T8" fmla="*/ 1 w 133"/>
                  <a:gd name="T9" fmla="*/ 2 h 213"/>
                  <a:gd name="T10" fmla="*/ 2 w 133"/>
                  <a:gd name="T11" fmla="*/ 3 h 213"/>
                  <a:gd name="T12" fmla="*/ 1 w 133"/>
                  <a:gd name="T13" fmla="*/ 3 h 213"/>
                  <a:gd name="T14" fmla="*/ 1 w 133"/>
                  <a:gd name="T15" fmla="*/ 3 h 213"/>
                  <a:gd name="T16" fmla="*/ 1 w 133"/>
                  <a:gd name="T17" fmla="*/ 2 h 213"/>
                  <a:gd name="T18" fmla="*/ 1 w 133"/>
                  <a:gd name="T19" fmla="*/ 1 h 213"/>
                  <a:gd name="T20" fmla="*/ 0 w 133"/>
                  <a:gd name="T21" fmla="*/ 0 h 213"/>
                  <a:gd name="T22" fmla="*/ 0 w 133"/>
                  <a:gd name="T23" fmla="*/ 0 h 213"/>
                  <a:gd name="T24" fmla="*/ 0 w 133"/>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13"/>
                  <a:gd name="T41" fmla="*/ 133 w 133"/>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13">
                    <a:moveTo>
                      <a:pt x="0" y="0"/>
                    </a:moveTo>
                    <a:lnTo>
                      <a:pt x="49" y="2"/>
                    </a:lnTo>
                    <a:lnTo>
                      <a:pt x="101" y="17"/>
                    </a:lnTo>
                    <a:lnTo>
                      <a:pt x="116" y="57"/>
                    </a:lnTo>
                    <a:lnTo>
                      <a:pt x="118" y="139"/>
                    </a:lnTo>
                    <a:lnTo>
                      <a:pt x="133" y="199"/>
                    </a:lnTo>
                    <a:lnTo>
                      <a:pt x="116" y="213"/>
                    </a:lnTo>
                    <a:lnTo>
                      <a:pt x="93" y="205"/>
                    </a:lnTo>
                    <a:lnTo>
                      <a:pt x="99" y="150"/>
                    </a:lnTo>
                    <a:lnTo>
                      <a:pt x="87" y="110"/>
                    </a:lnTo>
                    <a:lnTo>
                      <a:pt x="53" y="51"/>
                    </a:lnTo>
                    <a:lnTo>
                      <a:pt x="0" y="0"/>
                    </a:lnTo>
                    <a:close/>
                  </a:path>
                </a:pathLst>
              </a:custGeom>
              <a:solidFill>
                <a:srgbClr val="FFC4B8"/>
              </a:solidFill>
              <a:ln w="9525">
                <a:noFill/>
                <a:round/>
                <a:headEnd/>
                <a:tailEnd/>
              </a:ln>
            </p:spPr>
            <p:txBody>
              <a:bodyPr/>
              <a:lstStyle/>
              <a:p>
                <a:endParaRPr lang="id-ID"/>
              </a:p>
            </p:txBody>
          </p:sp>
          <p:sp>
            <p:nvSpPr>
              <p:cNvPr id="25743" name="Freeform 110"/>
              <p:cNvSpPr>
                <a:spLocks/>
              </p:cNvSpPr>
              <p:nvPr/>
            </p:nvSpPr>
            <p:spPr bwMode="auto">
              <a:xfrm>
                <a:off x="2118" y="2049"/>
                <a:ext cx="451" cy="385"/>
              </a:xfrm>
              <a:custGeom>
                <a:avLst/>
                <a:gdLst>
                  <a:gd name="T0" fmla="*/ 2 w 901"/>
                  <a:gd name="T1" fmla="*/ 10 h 769"/>
                  <a:gd name="T2" fmla="*/ 3 w 901"/>
                  <a:gd name="T3" fmla="*/ 12 h 769"/>
                  <a:gd name="T4" fmla="*/ 5 w 901"/>
                  <a:gd name="T5" fmla="*/ 13 h 769"/>
                  <a:gd name="T6" fmla="*/ 7 w 901"/>
                  <a:gd name="T7" fmla="*/ 12 h 769"/>
                  <a:gd name="T8" fmla="*/ 6 w 901"/>
                  <a:gd name="T9" fmla="*/ 11 h 769"/>
                  <a:gd name="T10" fmla="*/ 6 w 901"/>
                  <a:gd name="T11" fmla="*/ 11 h 769"/>
                  <a:gd name="T12" fmla="*/ 6 w 901"/>
                  <a:gd name="T13" fmla="*/ 11 h 769"/>
                  <a:gd name="T14" fmla="*/ 6 w 901"/>
                  <a:gd name="T15" fmla="*/ 11 h 769"/>
                  <a:gd name="T16" fmla="*/ 6 w 901"/>
                  <a:gd name="T17" fmla="*/ 10 h 769"/>
                  <a:gd name="T18" fmla="*/ 7 w 901"/>
                  <a:gd name="T19" fmla="*/ 11 h 769"/>
                  <a:gd name="T20" fmla="*/ 7 w 901"/>
                  <a:gd name="T21" fmla="*/ 10 h 769"/>
                  <a:gd name="T22" fmla="*/ 8 w 901"/>
                  <a:gd name="T23" fmla="*/ 11 h 769"/>
                  <a:gd name="T24" fmla="*/ 8 w 901"/>
                  <a:gd name="T25" fmla="*/ 10 h 769"/>
                  <a:gd name="T26" fmla="*/ 9 w 901"/>
                  <a:gd name="T27" fmla="*/ 10 h 769"/>
                  <a:gd name="T28" fmla="*/ 9 w 901"/>
                  <a:gd name="T29" fmla="*/ 10 h 769"/>
                  <a:gd name="T30" fmla="*/ 9 w 901"/>
                  <a:gd name="T31" fmla="*/ 10 h 769"/>
                  <a:gd name="T32" fmla="*/ 9 w 901"/>
                  <a:gd name="T33" fmla="*/ 8 h 769"/>
                  <a:gd name="T34" fmla="*/ 10 w 901"/>
                  <a:gd name="T35" fmla="*/ 10 h 769"/>
                  <a:gd name="T36" fmla="*/ 10 w 901"/>
                  <a:gd name="T37" fmla="*/ 8 h 769"/>
                  <a:gd name="T38" fmla="*/ 11 w 901"/>
                  <a:gd name="T39" fmla="*/ 9 h 769"/>
                  <a:gd name="T40" fmla="*/ 10 w 901"/>
                  <a:gd name="T41" fmla="*/ 8 h 769"/>
                  <a:gd name="T42" fmla="*/ 11 w 901"/>
                  <a:gd name="T43" fmla="*/ 8 h 769"/>
                  <a:gd name="T44" fmla="*/ 11 w 901"/>
                  <a:gd name="T45" fmla="*/ 7 h 769"/>
                  <a:gd name="T46" fmla="*/ 12 w 901"/>
                  <a:gd name="T47" fmla="*/ 8 h 769"/>
                  <a:gd name="T48" fmla="*/ 12 w 901"/>
                  <a:gd name="T49" fmla="*/ 7 h 769"/>
                  <a:gd name="T50" fmla="*/ 12 w 901"/>
                  <a:gd name="T51" fmla="*/ 7 h 769"/>
                  <a:gd name="T52" fmla="*/ 13 w 901"/>
                  <a:gd name="T53" fmla="*/ 8 h 769"/>
                  <a:gd name="T54" fmla="*/ 13 w 901"/>
                  <a:gd name="T55" fmla="*/ 9 h 769"/>
                  <a:gd name="T56" fmla="*/ 15 w 901"/>
                  <a:gd name="T57" fmla="*/ 10 h 769"/>
                  <a:gd name="T58" fmla="*/ 14 w 901"/>
                  <a:gd name="T59" fmla="*/ 8 h 769"/>
                  <a:gd name="T60" fmla="*/ 14 w 901"/>
                  <a:gd name="T61" fmla="*/ 6 h 769"/>
                  <a:gd name="T62" fmla="*/ 14 w 901"/>
                  <a:gd name="T63" fmla="*/ 5 h 769"/>
                  <a:gd name="T64" fmla="*/ 13 w 901"/>
                  <a:gd name="T65" fmla="*/ 2 h 769"/>
                  <a:gd name="T66" fmla="*/ 11 w 901"/>
                  <a:gd name="T67" fmla="*/ 1 h 769"/>
                  <a:gd name="T68" fmla="*/ 11 w 901"/>
                  <a:gd name="T69" fmla="*/ 0 h 769"/>
                  <a:gd name="T70" fmla="*/ 8 w 901"/>
                  <a:gd name="T71" fmla="*/ 1 h 769"/>
                  <a:gd name="T72" fmla="*/ 6 w 901"/>
                  <a:gd name="T73" fmla="*/ 1 h 769"/>
                  <a:gd name="T74" fmla="*/ 4 w 901"/>
                  <a:gd name="T75" fmla="*/ 2 h 769"/>
                  <a:gd name="T76" fmla="*/ 1 w 901"/>
                  <a:gd name="T77" fmla="*/ 5 h 769"/>
                  <a:gd name="T78" fmla="*/ 0 w 901"/>
                  <a:gd name="T79" fmla="*/ 7 h 769"/>
                  <a:gd name="T80" fmla="*/ 2 w 901"/>
                  <a:gd name="T81" fmla="*/ 10 h 769"/>
                  <a:gd name="T82" fmla="*/ 2 w 901"/>
                  <a:gd name="T83" fmla="*/ 10 h 7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1"/>
                  <a:gd name="T127" fmla="*/ 0 h 769"/>
                  <a:gd name="T128" fmla="*/ 901 w 901"/>
                  <a:gd name="T129" fmla="*/ 769 h 7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1" h="769">
                    <a:moveTo>
                      <a:pt x="85" y="602"/>
                    </a:moveTo>
                    <a:lnTo>
                      <a:pt x="190" y="705"/>
                    </a:lnTo>
                    <a:lnTo>
                      <a:pt x="271" y="769"/>
                    </a:lnTo>
                    <a:lnTo>
                      <a:pt x="406" y="747"/>
                    </a:lnTo>
                    <a:lnTo>
                      <a:pt x="363" y="699"/>
                    </a:lnTo>
                    <a:lnTo>
                      <a:pt x="384" y="701"/>
                    </a:lnTo>
                    <a:lnTo>
                      <a:pt x="353" y="674"/>
                    </a:lnTo>
                    <a:lnTo>
                      <a:pt x="378" y="663"/>
                    </a:lnTo>
                    <a:lnTo>
                      <a:pt x="372" y="600"/>
                    </a:lnTo>
                    <a:lnTo>
                      <a:pt x="416" y="657"/>
                    </a:lnTo>
                    <a:lnTo>
                      <a:pt x="414" y="619"/>
                    </a:lnTo>
                    <a:lnTo>
                      <a:pt x="498" y="678"/>
                    </a:lnTo>
                    <a:lnTo>
                      <a:pt x="471" y="591"/>
                    </a:lnTo>
                    <a:lnTo>
                      <a:pt x="547" y="633"/>
                    </a:lnTo>
                    <a:lnTo>
                      <a:pt x="513" y="577"/>
                    </a:lnTo>
                    <a:lnTo>
                      <a:pt x="570" y="602"/>
                    </a:lnTo>
                    <a:lnTo>
                      <a:pt x="519" y="505"/>
                    </a:lnTo>
                    <a:lnTo>
                      <a:pt x="625" y="587"/>
                    </a:lnTo>
                    <a:lnTo>
                      <a:pt x="608" y="511"/>
                    </a:lnTo>
                    <a:lnTo>
                      <a:pt x="690" y="551"/>
                    </a:lnTo>
                    <a:lnTo>
                      <a:pt x="638" y="479"/>
                    </a:lnTo>
                    <a:lnTo>
                      <a:pt x="692" y="479"/>
                    </a:lnTo>
                    <a:lnTo>
                      <a:pt x="642" y="399"/>
                    </a:lnTo>
                    <a:lnTo>
                      <a:pt x="752" y="475"/>
                    </a:lnTo>
                    <a:lnTo>
                      <a:pt x="733" y="410"/>
                    </a:lnTo>
                    <a:lnTo>
                      <a:pt x="766" y="427"/>
                    </a:lnTo>
                    <a:lnTo>
                      <a:pt x="806" y="490"/>
                    </a:lnTo>
                    <a:lnTo>
                      <a:pt x="823" y="526"/>
                    </a:lnTo>
                    <a:lnTo>
                      <a:pt x="901" y="593"/>
                    </a:lnTo>
                    <a:lnTo>
                      <a:pt x="886" y="496"/>
                    </a:lnTo>
                    <a:lnTo>
                      <a:pt x="859" y="361"/>
                    </a:lnTo>
                    <a:lnTo>
                      <a:pt x="855" y="287"/>
                    </a:lnTo>
                    <a:lnTo>
                      <a:pt x="792" y="72"/>
                    </a:lnTo>
                    <a:lnTo>
                      <a:pt x="680" y="36"/>
                    </a:lnTo>
                    <a:lnTo>
                      <a:pt x="642" y="0"/>
                    </a:lnTo>
                    <a:lnTo>
                      <a:pt x="462" y="34"/>
                    </a:lnTo>
                    <a:lnTo>
                      <a:pt x="359" y="39"/>
                    </a:lnTo>
                    <a:lnTo>
                      <a:pt x="212" y="98"/>
                    </a:lnTo>
                    <a:lnTo>
                      <a:pt x="64" y="306"/>
                    </a:lnTo>
                    <a:lnTo>
                      <a:pt x="0" y="425"/>
                    </a:lnTo>
                    <a:lnTo>
                      <a:pt x="85" y="602"/>
                    </a:lnTo>
                    <a:close/>
                  </a:path>
                </a:pathLst>
              </a:custGeom>
              <a:solidFill>
                <a:srgbClr val="E57F33"/>
              </a:solidFill>
              <a:ln w="9525">
                <a:noFill/>
                <a:round/>
                <a:headEnd/>
                <a:tailEnd/>
              </a:ln>
            </p:spPr>
            <p:txBody>
              <a:bodyPr/>
              <a:lstStyle/>
              <a:p>
                <a:endParaRPr lang="id-ID"/>
              </a:p>
            </p:txBody>
          </p:sp>
          <p:sp>
            <p:nvSpPr>
              <p:cNvPr id="25744" name="Freeform 111"/>
              <p:cNvSpPr>
                <a:spLocks/>
              </p:cNvSpPr>
              <p:nvPr/>
            </p:nvSpPr>
            <p:spPr bwMode="auto">
              <a:xfrm>
                <a:off x="2243" y="2073"/>
                <a:ext cx="198" cy="154"/>
              </a:xfrm>
              <a:custGeom>
                <a:avLst/>
                <a:gdLst>
                  <a:gd name="T0" fmla="*/ 1 w 395"/>
                  <a:gd name="T1" fmla="*/ 0 h 310"/>
                  <a:gd name="T2" fmla="*/ 2 w 395"/>
                  <a:gd name="T3" fmla="*/ 0 h 310"/>
                  <a:gd name="T4" fmla="*/ 1 w 395"/>
                  <a:gd name="T5" fmla="*/ 2 h 310"/>
                  <a:gd name="T6" fmla="*/ 2 w 395"/>
                  <a:gd name="T7" fmla="*/ 2 h 310"/>
                  <a:gd name="T8" fmla="*/ 1 w 395"/>
                  <a:gd name="T9" fmla="*/ 3 h 310"/>
                  <a:gd name="T10" fmla="*/ 2 w 395"/>
                  <a:gd name="T11" fmla="*/ 3 h 310"/>
                  <a:gd name="T12" fmla="*/ 2 w 395"/>
                  <a:gd name="T13" fmla="*/ 3 h 310"/>
                  <a:gd name="T14" fmla="*/ 0 w 395"/>
                  <a:gd name="T15" fmla="*/ 4 h 310"/>
                  <a:gd name="T16" fmla="*/ 1 w 395"/>
                  <a:gd name="T17" fmla="*/ 4 h 310"/>
                  <a:gd name="T18" fmla="*/ 2 w 395"/>
                  <a:gd name="T19" fmla="*/ 4 h 310"/>
                  <a:gd name="T20" fmla="*/ 2 w 395"/>
                  <a:gd name="T21" fmla="*/ 3 h 310"/>
                  <a:gd name="T22" fmla="*/ 3 w 395"/>
                  <a:gd name="T23" fmla="*/ 3 h 310"/>
                  <a:gd name="T24" fmla="*/ 2 w 395"/>
                  <a:gd name="T25" fmla="*/ 2 h 310"/>
                  <a:gd name="T26" fmla="*/ 3 w 395"/>
                  <a:gd name="T27" fmla="*/ 2 h 310"/>
                  <a:gd name="T28" fmla="*/ 2 w 395"/>
                  <a:gd name="T29" fmla="*/ 2 h 310"/>
                  <a:gd name="T30" fmla="*/ 3 w 395"/>
                  <a:gd name="T31" fmla="*/ 1 h 310"/>
                  <a:gd name="T32" fmla="*/ 4 w 395"/>
                  <a:gd name="T33" fmla="*/ 2 h 310"/>
                  <a:gd name="T34" fmla="*/ 4 w 395"/>
                  <a:gd name="T35" fmla="*/ 1 h 310"/>
                  <a:gd name="T36" fmla="*/ 5 w 395"/>
                  <a:gd name="T37" fmla="*/ 1 h 310"/>
                  <a:gd name="T38" fmla="*/ 4 w 395"/>
                  <a:gd name="T39" fmla="*/ 0 h 310"/>
                  <a:gd name="T40" fmla="*/ 5 w 395"/>
                  <a:gd name="T41" fmla="*/ 1 h 310"/>
                  <a:gd name="T42" fmla="*/ 6 w 395"/>
                  <a:gd name="T43" fmla="*/ 0 h 310"/>
                  <a:gd name="T44" fmla="*/ 6 w 395"/>
                  <a:gd name="T45" fmla="*/ 1 h 310"/>
                  <a:gd name="T46" fmla="*/ 7 w 395"/>
                  <a:gd name="T47" fmla="*/ 1 h 310"/>
                  <a:gd name="T48" fmla="*/ 6 w 395"/>
                  <a:gd name="T49" fmla="*/ 0 h 310"/>
                  <a:gd name="T50" fmla="*/ 5 w 395"/>
                  <a:gd name="T51" fmla="*/ 0 h 310"/>
                  <a:gd name="T52" fmla="*/ 5 w 395"/>
                  <a:gd name="T53" fmla="*/ 0 h 310"/>
                  <a:gd name="T54" fmla="*/ 4 w 395"/>
                  <a:gd name="T55" fmla="*/ 0 h 310"/>
                  <a:gd name="T56" fmla="*/ 3 w 395"/>
                  <a:gd name="T57" fmla="*/ 0 h 310"/>
                  <a:gd name="T58" fmla="*/ 1 w 395"/>
                  <a:gd name="T59" fmla="*/ 0 h 310"/>
                  <a:gd name="T60" fmla="*/ 1 w 395"/>
                  <a:gd name="T61" fmla="*/ 0 h 3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5"/>
                  <a:gd name="T94" fmla="*/ 0 h 310"/>
                  <a:gd name="T95" fmla="*/ 395 w 395"/>
                  <a:gd name="T96" fmla="*/ 310 h 3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5" h="310">
                    <a:moveTo>
                      <a:pt x="36" y="63"/>
                    </a:moveTo>
                    <a:lnTo>
                      <a:pt x="123" y="46"/>
                    </a:lnTo>
                    <a:lnTo>
                      <a:pt x="9" y="148"/>
                    </a:lnTo>
                    <a:lnTo>
                      <a:pt x="76" y="150"/>
                    </a:lnTo>
                    <a:lnTo>
                      <a:pt x="38" y="196"/>
                    </a:lnTo>
                    <a:lnTo>
                      <a:pt x="78" y="198"/>
                    </a:lnTo>
                    <a:lnTo>
                      <a:pt x="93" y="249"/>
                    </a:lnTo>
                    <a:lnTo>
                      <a:pt x="0" y="268"/>
                    </a:lnTo>
                    <a:lnTo>
                      <a:pt x="24" y="310"/>
                    </a:lnTo>
                    <a:lnTo>
                      <a:pt x="78" y="289"/>
                    </a:lnTo>
                    <a:lnTo>
                      <a:pt x="114" y="221"/>
                    </a:lnTo>
                    <a:lnTo>
                      <a:pt x="138" y="217"/>
                    </a:lnTo>
                    <a:lnTo>
                      <a:pt x="89" y="190"/>
                    </a:lnTo>
                    <a:lnTo>
                      <a:pt x="129" y="171"/>
                    </a:lnTo>
                    <a:lnTo>
                      <a:pt x="106" y="145"/>
                    </a:lnTo>
                    <a:lnTo>
                      <a:pt x="156" y="127"/>
                    </a:lnTo>
                    <a:lnTo>
                      <a:pt x="239" y="135"/>
                    </a:lnTo>
                    <a:lnTo>
                      <a:pt x="235" y="97"/>
                    </a:lnTo>
                    <a:lnTo>
                      <a:pt x="270" y="107"/>
                    </a:lnTo>
                    <a:lnTo>
                      <a:pt x="252" y="63"/>
                    </a:lnTo>
                    <a:lnTo>
                      <a:pt x="313" y="74"/>
                    </a:lnTo>
                    <a:lnTo>
                      <a:pt x="325" y="31"/>
                    </a:lnTo>
                    <a:lnTo>
                      <a:pt x="370" y="84"/>
                    </a:lnTo>
                    <a:lnTo>
                      <a:pt x="395" y="76"/>
                    </a:lnTo>
                    <a:lnTo>
                      <a:pt x="329" y="6"/>
                    </a:lnTo>
                    <a:lnTo>
                      <a:pt x="298" y="0"/>
                    </a:lnTo>
                    <a:lnTo>
                      <a:pt x="306" y="53"/>
                    </a:lnTo>
                    <a:lnTo>
                      <a:pt x="216" y="15"/>
                    </a:lnTo>
                    <a:lnTo>
                      <a:pt x="152" y="13"/>
                    </a:lnTo>
                    <a:lnTo>
                      <a:pt x="36" y="63"/>
                    </a:lnTo>
                    <a:close/>
                  </a:path>
                </a:pathLst>
              </a:custGeom>
              <a:solidFill>
                <a:srgbClr val="FFA64D"/>
              </a:solidFill>
              <a:ln w="9525">
                <a:noFill/>
                <a:round/>
                <a:headEnd/>
                <a:tailEnd/>
              </a:ln>
            </p:spPr>
            <p:txBody>
              <a:bodyPr/>
              <a:lstStyle/>
              <a:p>
                <a:endParaRPr lang="id-ID"/>
              </a:p>
            </p:txBody>
          </p:sp>
          <p:sp>
            <p:nvSpPr>
              <p:cNvPr id="25745" name="Freeform 112"/>
              <p:cNvSpPr>
                <a:spLocks/>
              </p:cNvSpPr>
              <p:nvPr/>
            </p:nvSpPr>
            <p:spPr bwMode="auto">
              <a:xfrm>
                <a:off x="2261" y="2081"/>
                <a:ext cx="121" cy="61"/>
              </a:xfrm>
              <a:custGeom>
                <a:avLst/>
                <a:gdLst>
                  <a:gd name="T0" fmla="*/ 3 w 241"/>
                  <a:gd name="T1" fmla="*/ 0 h 122"/>
                  <a:gd name="T2" fmla="*/ 2 w 241"/>
                  <a:gd name="T3" fmla="*/ 1 h 122"/>
                  <a:gd name="T4" fmla="*/ 2 w 241"/>
                  <a:gd name="T5" fmla="*/ 1 h 122"/>
                  <a:gd name="T6" fmla="*/ 2 w 241"/>
                  <a:gd name="T7" fmla="*/ 1 h 122"/>
                  <a:gd name="T8" fmla="*/ 0 w 241"/>
                  <a:gd name="T9" fmla="*/ 2 h 122"/>
                  <a:gd name="T10" fmla="*/ 2 w 241"/>
                  <a:gd name="T11" fmla="*/ 2 h 122"/>
                  <a:gd name="T12" fmla="*/ 1 w 241"/>
                  <a:gd name="T13" fmla="*/ 2 h 122"/>
                  <a:gd name="T14" fmla="*/ 3 w 241"/>
                  <a:gd name="T15" fmla="*/ 2 h 122"/>
                  <a:gd name="T16" fmla="*/ 4 w 241"/>
                  <a:gd name="T17" fmla="*/ 2 h 122"/>
                  <a:gd name="T18" fmla="*/ 3 w 241"/>
                  <a:gd name="T19" fmla="*/ 1 h 122"/>
                  <a:gd name="T20" fmla="*/ 4 w 241"/>
                  <a:gd name="T21" fmla="*/ 2 h 122"/>
                  <a:gd name="T22" fmla="*/ 3 w 241"/>
                  <a:gd name="T23" fmla="*/ 1 h 122"/>
                  <a:gd name="T24" fmla="*/ 4 w 241"/>
                  <a:gd name="T25" fmla="*/ 1 h 122"/>
                  <a:gd name="T26" fmla="*/ 3 w 241"/>
                  <a:gd name="T27" fmla="*/ 1 h 122"/>
                  <a:gd name="T28" fmla="*/ 3 w 241"/>
                  <a:gd name="T29" fmla="*/ 0 h 122"/>
                  <a:gd name="T30" fmla="*/ 3 w 241"/>
                  <a:gd name="T31" fmla="*/ 0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1"/>
                  <a:gd name="T49" fmla="*/ 0 h 122"/>
                  <a:gd name="T50" fmla="*/ 241 w 241"/>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1" h="122">
                    <a:moveTo>
                      <a:pt x="154" y="0"/>
                    </a:moveTo>
                    <a:lnTo>
                      <a:pt x="83" y="23"/>
                    </a:lnTo>
                    <a:lnTo>
                      <a:pt x="123" y="29"/>
                    </a:lnTo>
                    <a:lnTo>
                      <a:pt x="68" y="63"/>
                    </a:lnTo>
                    <a:lnTo>
                      <a:pt x="0" y="122"/>
                    </a:lnTo>
                    <a:lnTo>
                      <a:pt x="93" y="82"/>
                    </a:lnTo>
                    <a:lnTo>
                      <a:pt x="47" y="118"/>
                    </a:lnTo>
                    <a:lnTo>
                      <a:pt x="131" y="88"/>
                    </a:lnTo>
                    <a:lnTo>
                      <a:pt x="196" y="105"/>
                    </a:lnTo>
                    <a:lnTo>
                      <a:pt x="163" y="63"/>
                    </a:lnTo>
                    <a:lnTo>
                      <a:pt x="209" y="76"/>
                    </a:lnTo>
                    <a:lnTo>
                      <a:pt x="184" y="34"/>
                    </a:lnTo>
                    <a:lnTo>
                      <a:pt x="241" y="36"/>
                    </a:lnTo>
                    <a:lnTo>
                      <a:pt x="188" y="8"/>
                    </a:lnTo>
                    <a:lnTo>
                      <a:pt x="154" y="0"/>
                    </a:lnTo>
                    <a:close/>
                  </a:path>
                </a:pathLst>
              </a:custGeom>
              <a:solidFill>
                <a:srgbClr val="FFCC7F"/>
              </a:solidFill>
              <a:ln w="9525">
                <a:noFill/>
                <a:round/>
                <a:headEnd/>
                <a:tailEnd/>
              </a:ln>
            </p:spPr>
            <p:txBody>
              <a:bodyPr/>
              <a:lstStyle/>
              <a:p>
                <a:endParaRPr lang="id-ID"/>
              </a:p>
            </p:txBody>
          </p:sp>
          <p:sp>
            <p:nvSpPr>
              <p:cNvPr id="25746" name="Freeform 113"/>
              <p:cNvSpPr>
                <a:spLocks/>
              </p:cNvSpPr>
              <p:nvPr/>
            </p:nvSpPr>
            <p:spPr bwMode="auto">
              <a:xfrm>
                <a:off x="2498" y="2095"/>
                <a:ext cx="23" cy="60"/>
              </a:xfrm>
              <a:custGeom>
                <a:avLst/>
                <a:gdLst>
                  <a:gd name="T0" fmla="*/ 0 w 48"/>
                  <a:gd name="T1" fmla="*/ 0 h 119"/>
                  <a:gd name="T2" fmla="*/ 0 w 48"/>
                  <a:gd name="T3" fmla="*/ 1 h 119"/>
                  <a:gd name="T4" fmla="*/ 0 w 48"/>
                  <a:gd name="T5" fmla="*/ 2 h 119"/>
                  <a:gd name="T6" fmla="*/ 0 w 48"/>
                  <a:gd name="T7" fmla="*/ 2 h 119"/>
                  <a:gd name="T8" fmla="*/ 0 w 48"/>
                  <a:gd name="T9" fmla="*/ 2 h 119"/>
                  <a:gd name="T10" fmla="*/ 0 w 48"/>
                  <a:gd name="T11" fmla="*/ 1 h 119"/>
                  <a:gd name="T12" fmla="*/ 0 w 48"/>
                  <a:gd name="T13" fmla="*/ 0 h 119"/>
                  <a:gd name="T14" fmla="*/ 0 w 48"/>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19"/>
                  <a:gd name="T26" fmla="*/ 48 w 48"/>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19">
                    <a:moveTo>
                      <a:pt x="10" y="0"/>
                    </a:moveTo>
                    <a:lnTo>
                      <a:pt x="0" y="26"/>
                    </a:lnTo>
                    <a:lnTo>
                      <a:pt x="25" y="74"/>
                    </a:lnTo>
                    <a:lnTo>
                      <a:pt x="15" y="119"/>
                    </a:lnTo>
                    <a:lnTo>
                      <a:pt x="48" y="87"/>
                    </a:lnTo>
                    <a:lnTo>
                      <a:pt x="29" y="5"/>
                    </a:lnTo>
                    <a:lnTo>
                      <a:pt x="10" y="0"/>
                    </a:lnTo>
                    <a:close/>
                  </a:path>
                </a:pathLst>
              </a:custGeom>
              <a:solidFill>
                <a:srgbClr val="FFA64D"/>
              </a:solidFill>
              <a:ln w="9525">
                <a:noFill/>
                <a:round/>
                <a:headEnd/>
                <a:tailEnd/>
              </a:ln>
            </p:spPr>
            <p:txBody>
              <a:bodyPr/>
              <a:lstStyle/>
              <a:p>
                <a:endParaRPr lang="id-ID"/>
              </a:p>
            </p:txBody>
          </p:sp>
          <p:sp>
            <p:nvSpPr>
              <p:cNvPr id="25747" name="Freeform 114"/>
              <p:cNvSpPr>
                <a:spLocks/>
              </p:cNvSpPr>
              <p:nvPr/>
            </p:nvSpPr>
            <p:spPr bwMode="auto">
              <a:xfrm>
                <a:off x="2285" y="2256"/>
                <a:ext cx="19" cy="50"/>
              </a:xfrm>
              <a:custGeom>
                <a:avLst/>
                <a:gdLst>
                  <a:gd name="T0" fmla="*/ 0 w 38"/>
                  <a:gd name="T1" fmla="*/ 0 h 101"/>
                  <a:gd name="T2" fmla="*/ 1 w 38"/>
                  <a:gd name="T3" fmla="*/ 0 h 101"/>
                  <a:gd name="T4" fmla="*/ 0 w 38"/>
                  <a:gd name="T5" fmla="*/ 1 h 101"/>
                  <a:gd name="T6" fmla="*/ 1 w 38"/>
                  <a:gd name="T7" fmla="*/ 1 h 101"/>
                  <a:gd name="T8" fmla="*/ 1 w 38"/>
                  <a:gd name="T9" fmla="*/ 0 h 101"/>
                  <a:gd name="T10" fmla="*/ 1 w 38"/>
                  <a:gd name="T11" fmla="*/ 0 h 101"/>
                  <a:gd name="T12" fmla="*/ 0 w 38"/>
                  <a:gd name="T13" fmla="*/ 0 h 101"/>
                  <a:gd name="T14" fmla="*/ 0 w 38"/>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01"/>
                  <a:gd name="T26" fmla="*/ 38 w 38"/>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01">
                    <a:moveTo>
                      <a:pt x="0" y="9"/>
                    </a:moveTo>
                    <a:lnTo>
                      <a:pt x="19" y="55"/>
                    </a:lnTo>
                    <a:lnTo>
                      <a:pt x="0" y="101"/>
                    </a:lnTo>
                    <a:lnTo>
                      <a:pt x="27" y="72"/>
                    </a:lnTo>
                    <a:lnTo>
                      <a:pt x="38" y="36"/>
                    </a:lnTo>
                    <a:lnTo>
                      <a:pt x="19" y="0"/>
                    </a:lnTo>
                    <a:lnTo>
                      <a:pt x="0" y="9"/>
                    </a:lnTo>
                    <a:close/>
                  </a:path>
                </a:pathLst>
              </a:custGeom>
              <a:solidFill>
                <a:srgbClr val="FFA64D"/>
              </a:solidFill>
              <a:ln w="9525">
                <a:noFill/>
                <a:round/>
                <a:headEnd/>
                <a:tailEnd/>
              </a:ln>
            </p:spPr>
            <p:txBody>
              <a:bodyPr/>
              <a:lstStyle/>
              <a:p>
                <a:endParaRPr lang="id-ID"/>
              </a:p>
            </p:txBody>
          </p:sp>
          <p:sp>
            <p:nvSpPr>
              <p:cNvPr id="25748" name="Freeform 115"/>
              <p:cNvSpPr>
                <a:spLocks/>
              </p:cNvSpPr>
              <p:nvPr/>
            </p:nvSpPr>
            <p:spPr bwMode="auto">
              <a:xfrm>
                <a:off x="2376" y="2415"/>
                <a:ext cx="57" cy="49"/>
              </a:xfrm>
              <a:custGeom>
                <a:avLst/>
                <a:gdLst>
                  <a:gd name="T0" fmla="*/ 1 w 114"/>
                  <a:gd name="T1" fmla="*/ 0 h 99"/>
                  <a:gd name="T2" fmla="*/ 2 w 114"/>
                  <a:gd name="T3" fmla="*/ 0 h 99"/>
                  <a:gd name="T4" fmla="*/ 2 w 114"/>
                  <a:gd name="T5" fmla="*/ 1 h 99"/>
                  <a:gd name="T6" fmla="*/ 2 w 114"/>
                  <a:gd name="T7" fmla="*/ 1 h 99"/>
                  <a:gd name="T8" fmla="*/ 2 w 114"/>
                  <a:gd name="T9" fmla="*/ 0 h 99"/>
                  <a:gd name="T10" fmla="*/ 2 w 114"/>
                  <a:gd name="T11" fmla="*/ 0 h 99"/>
                  <a:gd name="T12" fmla="*/ 1 w 114"/>
                  <a:gd name="T13" fmla="*/ 0 h 99"/>
                  <a:gd name="T14" fmla="*/ 0 w 114"/>
                  <a:gd name="T15" fmla="*/ 0 h 99"/>
                  <a:gd name="T16" fmla="*/ 1 w 114"/>
                  <a:gd name="T17" fmla="*/ 0 h 99"/>
                  <a:gd name="T18" fmla="*/ 1 w 114"/>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9"/>
                  <a:gd name="T32" fmla="*/ 114 w 114"/>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9">
                    <a:moveTo>
                      <a:pt x="57" y="31"/>
                    </a:moveTo>
                    <a:lnTo>
                      <a:pt x="66" y="48"/>
                    </a:lnTo>
                    <a:lnTo>
                      <a:pt x="85" y="71"/>
                    </a:lnTo>
                    <a:lnTo>
                      <a:pt x="114" y="99"/>
                    </a:lnTo>
                    <a:lnTo>
                      <a:pt x="108" y="46"/>
                    </a:lnTo>
                    <a:lnTo>
                      <a:pt x="70" y="4"/>
                    </a:lnTo>
                    <a:lnTo>
                      <a:pt x="45" y="6"/>
                    </a:lnTo>
                    <a:lnTo>
                      <a:pt x="0" y="0"/>
                    </a:lnTo>
                    <a:lnTo>
                      <a:pt x="57" y="31"/>
                    </a:lnTo>
                    <a:close/>
                  </a:path>
                </a:pathLst>
              </a:custGeom>
              <a:solidFill>
                <a:srgbClr val="FFD6C9"/>
              </a:solidFill>
              <a:ln w="9525">
                <a:noFill/>
                <a:round/>
                <a:headEnd/>
                <a:tailEnd/>
              </a:ln>
            </p:spPr>
            <p:txBody>
              <a:bodyPr/>
              <a:lstStyle/>
              <a:p>
                <a:endParaRPr lang="id-ID"/>
              </a:p>
            </p:txBody>
          </p:sp>
          <p:sp>
            <p:nvSpPr>
              <p:cNvPr id="25749" name="Freeform 116"/>
              <p:cNvSpPr>
                <a:spLocks/>
              </p:cNvSpPr>
              <p:nvPr/>
            </p:nvSpPr>
            <p:spPr bwMode="auto">
              <a:xfrm>
                <a:off x="2422" y="2471"/>
                <a:ext cx="17" cy="43"/>
              </a:xfrm>
              <a:custGeom>
                <a:avLst/>
                <a:gdLst>
                  <a:gd name="T0" fmla="*/ 1 w 32"/>
                  <a:gd name="T1" fmla="*/ 0 h 87"/>
                  <a:gd name="T2" fmla="*/ 0 w 32"/>
                  <a:gd name="T3" fmla="*/ 1 h 87"/>
                  <a:gd name="T4" fmla="*/ 1 w 32"/>
                  <a:gd name="T5" fmla="*/ 1 h 87"/>
                  <a:gd name="T6" fmla="*/ 1 w 32"/>
                  <a:gd name="T7" fmla="*/ 1 h 87"/>
                  <a:gd name="T8" fmla="*/ 1 w 32"/>
                  <a:gd name="T9" fmla="*/ 0 h 87"/>
                  <a:gd name="T10" fmla="*/ 1 w 32"/>
                  <a:gd name="T11" fmla="*/ 0 h 87"/>
                  <a:gd name="T12" fmla="*/ 1 w 32"/>
                  <a:gd name="T13" fmla="*/ 0 h 87"/>
                  <a:gd name="T14" fmla="*/ 0 60000 65536"/>
                  <a:gd name="T15" fmla="*/ 0 60000 65536"/>
                  <a:gd name="T16" fmla="*/ 0 60000 65536"/>
                  <a:gd name="T17" fmla="*/ 0 60000 65536"/>
                  <a:gd name="T18" fmla="*/ 0 60000 65536"/>
                  <a:gd name="T19" fmla="*/ 0 60000 65536"/>
                  <a:gd name="T20" fmla="*/ 0 60000 65536"/>
                  <a:gd name="T21" fmla="*/ 0 w 32"/>
                  <a:gd name="T22" fmla="*/ 0 h 87"/>
                  <a:gd name="T23" fmla="*/ 32 w 32"/>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87">
                    <a:moveTo>
                      <a:pt x="4" y="39"/>
                    </a:moveTo>
                    <a:lnTo>
                      <a:pt x="0" y="66"/>
                    </a:lnTo>
                    <a:lnTo>
                      <a:pt x="15" y="87"/>
                    </a:lnTo>
                    <a:lnTo>
                      <a:pt x="32" y="74"/>
                    </a:lnTo>
                    <a:lnTo>
                      <a:pt x="4" y="0"/>
                    </a:lnTo>
                    <a:lnTo>
                      <a:pt x="4" y="39"/>
                    </a:lnTo>
                    <a:close/>
                  </a:path>
                </a:pathLst>
              </a:custGeom>
              <a:solidFill>
                <a:srgbClr val="FFD6C9"/>
              </a:solidFill>
              <a:ln w="9525">
                <a:noFill/>
                <a:round/>
                <a:headEnd/>
                <a:tailEnd/>
              </a:ln>
            </p:spPr>
            <p:txBody>
              <a:bodyPr/>
              <a:lstStyle/>
              <a:p>
                <a:endParaRPr lang="id-ID"/>
              </a:p>
            </p:txBody>
          </p:sp>
          <p:sp>
            <p:nvSpPr>
              <p:cNvPr id="25750" name="Freeform 117"/>
              <p:cNvSpPr>
                <a:spLocks/>
              </p:cNvSpPr>
              <p:nvPr/>
            </p:nvSpPr>
            <p:spPr bwMode="auto">
              <a:xfrm>
                <a:off x="2484" y="2284"/>
                <a:ext cx="71" cy="192"/>
              </a:xfrm>
              <a:custGeom>
                <a:avLst/>
                <a:gdLst>
                  <a:gd name="T0" fmla="*/ 1 w 140"/>
                  <a:gd name="T1" fmla="*/ 6 h 384"/>
                  <a:gd name="T2" fmla="*/ 1 w 140"/>
                  <a:gd name="T3" fmla="*/ 6 h 384"/>
                  <a:gd name="T4" fmla="*/ 2 w 140"/>
                  <a:gd name="T5" fmla="*/ 6 h 384"/>
                  <a:gd name="T6" fmla="*/ 2 w 140"/>
                  <a:gd name="T7" fmla="*/ 6 h 384"/>
                  <a:gd name="T8" fmla="*/ 2 w 140"/>
                  <a:gd name="T9" fmla="*/ 6 h 384"/>
                  <a:gd name="T10" fmla="*/ 3 w 140"/>
                  <a:gd name="T11" fmla="*/ 6 h 384"/>
                  <a:gd name="T12" fmla="*/ 3 w 140"/>
                  <a:gd name="T13" fmla="*/ 5 h 384"/>
                  <a:gd name="T14" fmla="*/ 2 w 140"/>
                  <a:gd name="T15" fmla="*/ 3 h 384"/>
                  <a:gd name="T16" fmla="*/ 2 w 140"/>
                  <a:gd name="T17" fmla="*/ 3 h 384"/>
                  <a:gd name="T18" fmla="*/ 2 w 140"/>
                  <a:gd name="T19" fmla="*/ 2 h 384"/>
                  <a:gd name="T20" fmla="*/ 1 w 140"/>
                  <a:gd name="T21" fmla="*/ 2 h 384"/>
                  <a:gd name="T22" fmla="*/ 1 w 140"/>
                  <a:gd name="T23" fmla="*/ 2 h 384"/>
                  <a:gd name="T24" fmla="*/ 1 w 140"/>
                  <a:gd name="T25" fmla="*/ 0 h 384"/>
                  <a:gd name="T26" fmla="*/ 1 w 140"/>
                  <a:gd name="T27" fmla="*/ 2 h 384"/>
                  <a:gd name="T28" fmla="*/ 2 w 140"/>
                  <a:gd name="T29" fmla="*/ 3 h 384"/>
                  <a:gd name="T30" fmla="*/ 1 w 140"/>
                  <a:gd name="T31" fmla="*/ 3 h 384"/>
                  <a:gd name="T32" fmla="*/ 0 w 140"/>
                  <a:gd name="T33" fmla="*/ 3 h 384"/>
                  <a:gd name="T34" fmla="*/ 1 w 140"/>
                  <a:gd name="T35" fmla="*/ 3 h 384"/>
                  <a:gd name="T36" fmla="*/ 1 w 140"/>
                  <a:gd name="T37" fmla="*/ 3 h 384"/>
                  <a:gd name="T38" fmla="*/ 2 w 140"/>
                  <a:gd name="T39" fmla="*/ 3 h 384"/>
                  <a:gd name="T40" fmla="*/ 2 w 140"/>
                  <a:gd name="T41" fmla="*/ 3 h 384"/>
                  <a:gd name="T42" fmla="*/ 2 w 140"/>
                  <a:gd name="T43" fmla="*/ 5 h 384"/>
                  <a:gd name="T44" fmla="*/ 1 w 140"/>
                  <a:gd name="T45" fmla="*/ 5 h 384"/>
                  <a:gd name="T46" fmla="*/ 1 w 140"/>
                  <a:gd name="T47" fmla="*/ 6 h 384"/>
                  <a:gd name="T48" fmla="*/ 1 w 140"/>
                  <a:gd name="T49" fmla="*/ 6 h 3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384"/>
                  <a:gd name="T77" fmla="*/ 140 w 140"/>
                  <a:gd name="T78" fmla="*/ 384 h 3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384">
                    <a:moveTo>
                      <a:pt x="11" y="335"/>
                    </a:moveTo>
                    <a:lnTo>
                      <a:pt x="38" y="355"/>
                    </a:lnTo>
                    <a:lnTo>
                      <a:pt x="66" y="361"/>
                    </a:lnTo>
                    <a:lnTo>
                      <a:pt x="89" y="382"/>
                    </a:lnTo>
                    <a:lnTo>
                      <a:pt x="112" y="384"/>
                    </a:lnTo>
                    <a:lnTo>
                      <a:pt x="131" y="348"/>
                    </a:lnTo>
                    <a:lnTo>
                      <a:pt x="140" y="287"/>
                    </a:lnTo>
                    <a:lnTo>
                      <a:pt x="125" y="209"/>
                    </a:lnTo>
                    <a:lnTo>
                      <a:pt x="125" y="144"/>
                    </a:lnTo>
                    <a:lnTo>
                      <a:pt x="106" y="112"/>
                    </a:lnTo>
                    <a:lnTo>
                      <a:pt x="64" y="91"/>
                    </a:lnTo>
                    <a:lnTo>
                      <a:pt x="49" y="72"/>
                    </a:lnTo>
                    <a:lnTo>
                      <a:pt x="9" y="0"/>
                    </a:lnTo>
                    <a:lnTo>
                      <a:pt x="22" y="87"/>
                    </a:lnTo>
                    <a:lnTo>
                      <a:pt x="89" y="150"/>
                    </a:lnTo>
                    <a:lnTo>
                      <a:pt x="30" y="144"/>
                    </a:lnTo>
                    <a:lnTo>
                      <a:pt x="0" y="160"/>
                    </a:lnTo>
                    <a:lnTo>
                      <a:pt x="49" y="163"/>
                    </a:lnTo>
                    <a:lnTo>
                      <a:pt x="60" y="186"/>
                    </a:lnTo>
                    <a:lnTo>
                      <a:pt x="91" y="182"/>
                    </a:lnTo>
                    <a:lnTo>
                      <a:pt x="100" y="236"/>
                    </a:lnTo>
                    <a:lnTo>
                      <a:pt x="91" y="270"/>
                    </a:lnTo>
                    <a:lnTo>
                      <a:pt x="34" y="304"/>
                    </a:lnTo>
                    <a:lnTo>
                      <a:pt x="11" y="335"/>
                    </a:lnTo>
                    <a:close/>
                  </a:path>
                </a:pathLst>
              </a:custGeom>
              <a:solidFill>
                <a:srgbClr val="FFC4B8"/>
              </a:solidFill>
              <a:ln w="9525">
                <a:noFill/>
                <a:round/>
                <a:headEnd/>
                <a:tailEnd/>
              </a:ln>
            </p:spPr>
            <p:txBody>
              <a:bodyPr/>
              <a:lstStyle/>
              <a:p>
                <a:endParaRPr lang="id-ID"/>
              </a:p>
            </p:txBody>
          </p:sp>
          <p:sp>
            <p:nvSpPr>
              <p:cNvPr id="25751" name="Freeform 118"/>
              <p:cNvSpPr>
                <a:spLocks/>
              </p:cNvSpPr>
              <p:nvPr/>
            </p:nvSpPr>
            <p:spPr bwMode="auto">
              <a:xfrm>
                <a:off x="2388" y="2334"/>
                <a:ext cx="39" cy="46"/>
              </a:xfrm>
              <a:custGeom>
                <a:avLst/>
                <a:gdLst>
                  <a:gd name="T0" fmla="*/ 1 w 77"/>
                  <a:gd name="T1" fmla="*/ 1 h 93"/>
                  <a:gd name="T2" fmla="*/ 0 w 77"/>
                  <a:gd name="T3" fmla="*/ 0 h 93"/>
                  <a:gd name="T4" fmla="*/ 1 w 77"/>
                  <a:gd name="T5" fmla="*/ 0 h 93"/>
                  <a:gd name="T6" fmla="*/ 1 w 77"/>
                  <a:gd name="T7" fmla="*/ 0 h 93"/>
                  <a:gd name="T8" fmla="*/ 2 w 77"/>
                  <a:gd name="T9" fmla="*/ 0 h 93"/>
                  <a:gd name="T10" fmla="*/ 2 w 77"/>
                  <a:gd name="T11" fmla="*/ 1 h 93"/>
                  <a:gd name="T12" fmla="*/ 1 w 77"/>
                  <a:gd name="T13" fmla="*/ 1 h 93"/>
                  <a:gd name="T14" fmla="*/ 1 w 7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93"/>
                  <a:gd name="T26" fmla="*/ 77 w 7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93">
                    <a:moveTo>
                      <a:pt x="34" y="93"/>
                    </a:moveTo>
                    <a:lnTo>
                      <a:pt x="0" y="28"/>
                    </a:lnTo>
                    <a:lnTo>
                      <a:pt x="47" y="44"/>
                    </a:lnTo>
                    <a:lnTo>
                      <a:pt x="34" y="0"/>
                    </a:lnTo>
                    <a:lnTo>
                      <a:pt x="77" y="26"/>
                    </a:lnTo>
                    <a:lnTo>
                      <a:pt x="70" y="70"/>
                    </a:lnTo>
                    <a:lnTo>
                      <a:pt x="34" y="93"/>
                    </a:lnTo>
                    <a:close/>
                  </a:path>
                </a:pathLst>
              </a:custGeom>
              <a:solidFill>
                <a:srgbClr val="FFC4B8"/>
              </a:solidFill>
              <a:ln w="9525">
                <a:noFill/>
                <a:round/>
                <a:headEnd/>
                <a:tailEnd/>
              </a:ln>
            </p:spPr>
            <p:txBody>
              <a:bodyPr/>
              <a:lstStyle/>
              <a:p>
                <a:endParaRPr lang="id-ID"/>
              </a:p>
            </p:txBody>
          </p:sp>
          <p:sp>
            <p:nvSpPr>
              <p:cNvPr id="25752" name="Freeform 119"/>
              <p:cNvSpPr>
                <a:spLocks/>
              </p:cNvSpPr>
              <p:nvPr/>
            </p:nvSpPr>
            <p:spPr bwMode="auto">
              <a:xfrm>
                <a:off x="2457" y="2488"/>
                <a:ext cx="47" cy="37"/>
              </a:xfrm>
              <a:custGeom>
                <a:avLst/>
                <a:gdLst>
                  <a:gd name="T0" fmla="*/ 0 w 95"/>
                  <a:gd name="T1" fmla="*/ 1 h 74"/>
                  <a:gd name="T2" fmla="*/ 0 w 95"/>
                  <a:gd name="T3" fmla="*/ 1 h 74"/>
                  <a:gd name="T4" fmla="*/ 0 w 95"/>
                  <a:gd name="T5" fmla="*/ 1 h 74"/>
                  <a:gd name="T6" fmla="*/ 0 w 95"/>
                  <a:gd name="T7" fmla="*/ 1 h 74"/>
                  <a:gd name="T8" fmla="*/ 0 w 95"/>
                  <a:gd name="T9" fmla="*/ 1 h 74"/>
                  <a:gd name="T10" fmla="*/ 0 w 95"/>
                  <a:gd name="T11" fmla="*/ 1 h 74"/>
                  <a:gd name="T12" fmla="*/ 1 w 95"/>
                  <a:gd name="T13" fmla="*/ 1 h 74"/>
                  <a:gd name="T14" fmla="*/ 0 w 95"/>
                  <a:gd name="T15" fmla="*/ 0 h 74"/>
                  <a:gd name="T16" fmla="*/ 0 w 95"/>
                  <a:gd name="T17" fmla="*/ 1 h 74"/>
                  <a:gd name="T18" fmla="*/ 0 w 95"/>
                  <a:gd name="T19" fmla="*/ 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4"/>
                  <a:gd name="T32" fmla="*/ 95 w 9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4">
                    <a:moveTo>
                      <a:pt x="40" y="17"/>
                    </a:moveTo>
                    <a:lnTo>
                      <a:pt x="23" y="40"/>
                    </a:lnTo>
                    <a:lnTo>
                      <a:pt x="0" y="59"/>
                    </a:lnTo>
                    <a:lnTo>
                      <a:pt x="19" y="74"/>
                    </a:lnTo>
                    <a:lnTo>
                      <a:pt x="61" y="64"/>
                    </a:lnTo>
                    <a:lnTo>
                      <a:pt x="61" y="40"/>
                    </a:lnTo>
                    <a:lnTo>
                      <a:pt x="95" y="32"/>
                    </a:lnTo>
                    <a:lnTo>
                      <a:pt x="33" y="0"/>
                    </a:lnTo>
                    <a:lnTo>
                      <a:pt x="40" y="17"/>
                    </a:lnTo>
                    <a:close/>
                  </a:path>
                </a:pathLst>
              </a:custGeom>
              <a:solidFill>
                <a:srgbClr val="FFC4B8"/>
              </a:solidFill>
              <a:ln w="9525">
                <a:noFill/>
                <a:round/>
                <a:headEnd/>
                <a:tailEnd/>
              </a:ln>
            </p:spPr>
            <p:txBody>
              <a:bodyPr/>
              <a:lstStyle/>
              <a:p>
                <a:endParaRPr lang="id-ID"/>
              </a:p>
            </p:txBody>
          </p:sp>
          <p:sp>
            <p:nvSpPr>
              <p:cNvPr id="25753" name="Freeform 120"/>
              <p:cNvSpPr>
                <a:spLocks/>
              </p:cNvSpPr>
              <p:nvPr/>
            </p:nvSpPr>
            <p:spPr bwMode="auto">
              <a:xfrm>
                <a:off x="2492" y="2528"/>
                <a:ext cx="48" cy="55"/>
              </a:xfrm>
              <a:custGeom>
                <a:avLst/>
                <a:gdLst>
                  <a:gd name="T0" fmla="*/ 0 w 97"/>
                  <a:gd name="T1" fmla="*/ 0 h 110"/>
                  <a:gd name="T2" fmla="*/ 0 w 97"/>
                  <a:gd name="T3" fmla="*/ 1 h 110"/>
                  <a:gd name="T4" fmla="*/ 0 w 97"/>
                  <a:gd name="T5" fmla="*/ 1 h 110"/>
                  <a:gd name="T6" fmla="*/ 1 w 97"/>
                  <a:gd name="T7" fmla="*/ 1 h 110"/>
                  <a:gd name="T8" fmla="*/ 0 w 97"/>
                  <a:gd name="T9" fmla="*/ 1 h 110"/>
                  <a:gd name="T10" fmla="*/ 0 w 97"/>
                  <a:gd name="T11" fmla="*/ 2 h 110"/>
                  <a:gd name="T12" fmla="*/ 0 w 97"/>
                  <a:gd name="T13" fmla="*/ 2 h 110"/>
                  <a:gd name="T14" fmla="*/ 0 w 97"/>
                  <a:gd name="T15" fmla="*/ 2 h 110"/>
                  <a:gd name="T16" fmla="*/ 0 w 97"/>
                  <a:gd name="T17" fmla="*/ 2 h 110"/>
                  <a:gd name="T18" fmla="*/ 1 w 97"/>
                  <a:gd name="T19" fmla="*/ 2 h 110"/>
                  <a:gd name="T20" fmla="*/ 1 w 97"/>
                  <a:gd name="T21" fmla="*/ 1 h 110"/>
                  <a:gd name="T22" fmla="*/ 1 w 97"/>
                  <a:gd name="T23" fmla="*/ 1 h 110"/>
                  <a:gd name="T24" fmla="*/ 0 w 97"/>
                  <a:gd name="T25" fmla="*/ 0 h 110"/>
                  <a:gd name="T26" fmla="*/ 0 w 97"/>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10"/>
                  <a:gd name="T44" fmla="*/ 97 w 97"/>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10">
                    <a:moveTo>
                      <a:pt x="59" y="0"/>
                    </a:moveTo>
                    <a:lnTo>
                      <a:pt x="36" y="19"/>
                    </a:lnTo>
                    <a:lnTo>
                      <a:pt x="17" y="53"/>
                    </a:lnTo>
                    <a:lnTo>
                      <a:pt x="66" y="30"/>
                    </a:lnTo>
                    <a:lnTo>
                      <a:pt x="51" y="57"/>
                    </a:lnTo>
                    <a:lnTo>
                      <a:pt x="15" y="72"/>
                    </a:lnTo>
                    <a:lnTo>
                      <a:pt x="0" y="97"/>
                    </a:lnTo>
                    <a:lnTo>
                      <a:pt x="15" y="110"/>
                    </a:lnTo>
                    <a:lnTo>
                      <a:pt x="34" y="110"/>
                    </a:lnTo>
                    <a:lnTo>
                      <a:pt x="66" y="76"/>
                    </a:lnTo>
                    <a:lnTo>
                      <a:pt x="89" y="47"/>
                    </a:lnTo>
                    <a:lnTo>
                      <a:pt x="97" y="15"/>
                    </a:lnTo>
                    <a:lnTo>
                      <a:pt x="59" y="0"/>
                    </a:lnTo>
                    <a:close/>
                  </a:path>
                </a:pathLst>
              </a:custGeom>
              <a:solidFill>
                <a:srgbClr val="FFC4B8"/>
              </a:solidFill>
              <a:ln w="9525">
                <a:noFill/>
                <a:round/>
                <a:headEnd/>
                <a:tailEnd/>
              </a:ln>
            </p:spPr>
            <p:txBody>
              <a:bodyPr/>
              <a:lstStyle/>
              <a:p>
                <a:endParaRPr lang="id-ID"/>
              </a:p>
            </p:txBody>
          </p:sp>
          <p:sp>
            <p:nvSpPr>
              <p:cNvPr id="25754" name="Freeform 121"/>
              <p:cNvSpPr>
                <a:spLocks/>
              </p:cNvSpPr>
              <p:nvPr/>
            </p:nvSpPr>
            <p:spPr bwMode="auto">
              <a:xfrm>
                <a:off x="2367" y="2491"/>
                <a:ext cx="29" cy="62"/>
              </a:xfrm>
              <a:custGeom>
                <a:avLst/>
                <a:gdLst>
                  <a:gd name="T0" fmla="*/ 1 w 57"/>
                  <a:gd name="T1" fmla="*/ 0 h 126"/>
                  <a:gd name="T2" fmla="*/ 0 w 57"/>
                  <a:gd name="T3" fmla="*/ 0 h 126"/>
                  <a:gd name="T4" fmla="*/ 1 w 57"/>
                  <a:gd name="T5" fmla="*/ 1 h 126"/>
                  <a:gd name="T6" fmla="*/ 1 w 57"/>
                  <a:gd name="T7" fmla="*/ 1 h 126"/>
                  <a:gd name="T8" fmla="*/ 1 w 57"/>
                  <a:gd name="T9" fmla="*/ 1 h 126"/>
                  <a:gd name="T10" fmla="*/ 1 w 57"/>
                  <a:gd name="T11" fmla="*/ 1 h 126"/>
                  <a:gd name="T12" fmla="*/ 1 w 57"/>
                  <a:gd name="T13" fmla="*/ 0 h 126"/>
                  <a:gd name="T14" fmla="*/ 1 w 57"/>
                  <a:gd name="T15" fmla="*/ 0 h 126"/>
                  <a:gd name="T16" fmla="*/ 1 w 57"/>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126"/>
                  <a:gd name="T29" fmla="*/ 57 w 5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126">
                    <a:moveTo>
                      <a:pt x="9" y="0"/>
                    </a:moveTo>
                    <a:lnTo>
                      <a:pt x="0" y="57"/>
                    </a:lnTo>
                    <a:lnTo>
                      <a:pt x="3" y="82"/>
                    </a:lnTo>
                    <a:lnTo>
                      <a:pt x="30" y="109"/>
                    </a:lnTo>
                    <a:lnTo>
                      <a:pt x="57" y="126"/>
                    </a:lnTo>
                    <a:lnTo>
                      <a:pt x="36" y="67"/>
                    </a:lnTo>
                    <a:lnTo>
                      <a:pt x="30" y="40"/>
                    </a:lnTo>
                    <a:lnTo>
                      <a:pt x="9" y="0"/>
                    </a:lnTo>
                    <a:close/>
                  </a:path>
                </a:pathLst>
              </a:custGeom>
              <a:solidFill>
                <a:srgbClr val="FFB5A8"/>
              </a:solidFill>
              <a:ln w="9525">
                <a:noFill/>
                <a:round/>
                <a:headEnd/>
                <a:tailEnd/>
              </a:ln>
            </p:spPr>
            <p:txBody>
              <a:bodyPr/>
              <a:lstStyle/>
              <a:p>
                <a:endParaRPr lang="id-ID"/>
              </a:p>
            </p:txBody>
          </p:sp>
          <p:sp>
            <p:nvSpPr>
              <p:cNvPr id="25755" name="Freeform 122"/>
              <p:cNvSpPr>
                <a:spLocks/>
              </p:cNvSpPr>
              <p:nvPr/>
            </p:nvSpPr>
            <p:spPr bwMode="auto">
              <a:xfrm>
                <a:off x="2440" y="2521"/>
                <a:ext cx="13" cy="21"/>
              </a:xfrm>
              <a:custGeom>
                <a:avLst/>
                <a:gdLst>
                  <a:gd name="T0" fmla="*/ 0 w 27"/>
                  <a:gd name="T1" fmla="*/ 1 h 42"/>
                  <a:gd name="T2" fmla="*/ 0 w 27"/>
                  <a:gd name="T3" fmla="*/ 1 h 42"/>
                  <a:gd name="T4" fmla="*/ 0 w 27"/>
                  <a:gd name="T5" fmla="*/ 1 h 42"/>
                  <a:gd name="T6" fmla="*/ 0 w 27"/>
                  <a:gd name="T7" fmla="*/ 1 h 42"/>
                  <a:gd name="T8" fmla="*/ 0 w 27"/>
                  <a:gd name="T9" fmla="*/ 0 h 42"/>
                  <a:gd name="T10" fmla="*/ 0 w 27"/>
                  <a:gd name="T11" fmla="*/ 1 h 42"/>
                  <a:gd name="T12" fmla="*/ 0 w 27"/>
                  <a:gd name="T13" fmla="*/ 1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4" y="19"/>
                    </a:moveTo>
                    <a:lnTo>
                      <a:pt x="4" y="42"/>
                    </a:lnTo>
                    <a:lnTo>
                      <a:pt x="21" y="42"/>
                    </a:lnTo>
                    <a:lnTo>
                      <a:pt x="27" y="29"/>
                    </a:lnTo>
                    <a:lnTo>
                      <a:pt x="0" y="0"/>
                    </a:lnTo>
                    <a:lnTo>
                      <a:pt x="4" y="19"/>
                    </a:lnTo>
                    <a:close/>
                  </a:path>
                </a:pathLst>
              </a:custGeom>
              <a:solidFill>
                <a:srgbClr val="F59E92"/>
              </a:solidFill>
              <a:ln w="9525">
                <a:noFill/>
                <a:round/>
                <a:headEnd/>
                <a:tailEnd/>
              </a:ln>
            </p:spPr>
            <p:txBody>
              <a:bodyPr/>
              <a:lstStyle/>
              <a:p>
                <a:endParaRPr lang="id-ID"/>
              </a:p>
            </p:txBody>
          </p:sp>
          <p:sp>
            <p:nvSpPr>
              <p:cNvPr id="25756" name="Freeform 123"/>
              <p:cNvSpPr>
                <a:spLocks/>
              </p:cNvSpPr>
              <p:nvPr/>
            </p:nvSpPr>
            <p:spPr bwMode="auto">
              <a:xfrm>
                <a:off x="2512" y="2412"/>
                <a:ext cx="32" cy="49"/>
              </a:xfrm>
              <a:custGeom>
                <a:avLst/>
                <a:gdLst>
                  <a:gd name="T0" fmla="*/ 0 w 64"/>
                  <a:gd name="T1" fmla="*/ 0 h 99"/>
                  <a:gd name="T2" fmla="*/ 1 w 64"/>
                  <a:gd name="T3" fmla="*/ 0 h 99"/>
                  <a:gd name="T4" fmla="*/ 1 w 64"/>
                  <a:gd name="T5" fmla="*/ 0 h 99"/>
                  <a:gd name="T6" fmla="*/ 1 w 64"/>
                  <a:gd name="T7" fmla="*/ 0 h 99"/>
                  <a:gd name="T8" fmla="*/ 1 w 64"/>
                  <a:gd name="T9" fmla="*/ 1 h 99"/>
                  <a:gd name="T10" fmla="*/ 1 w 64"/>
                  <a:gd name="T11" fmla="*/ 1 h 99"/>
                  <a:gd name="T12" fmla="*/ 0 w 64"/>
                  <a:gd name="T13" fmla="*/ 1 h 99"/>
                  <a:gd name="T14" fmla="*/ 0 w 64"/>
                  <a:gd name="T15" fmla="*/ 0 h 99"/>
                  <a:gd name="T16" fmla="*/ 0 w 6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99"/>
                  <a:gd name="T29" fmla="*/ 64 w 6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99">
                    <a:moveTo>
                      <a:pt x="0" y="62"/>
                    </a:moveTo>
                    <a:lnTo>
                      <a:pt x="38" y="34"/>
                    </a:lnTo>
                    <a:lnTo>
                      <a:pt x="59" y="0"/>
                    </a:lnTo>
                    <a:lnTo>
                      <a:pt x="64" y="47"/>
                    </a:lnTo>
                    <a:lnTo>
                      <a:pt x="57" y="85"/>
                    </a:lnTo>
                    <a:lnTo>
                      <a:pt x="36" y="99"/>
                    </a:lnTo>
                    <a:lnTo>
                      <a:pt x="0" y="89"/>
                    </a:lnTo>
                    <a:lnTo>
                      <a:pt x="0" y="62"/>
                    </a:lnTo>
                    <a:close/>
                  </a:path>
                </a:pathLst>
              </a:custGeom>
              <a:solidFill>
                <a:srgbClr val="FFD6C9"/>
              </a:solidFill>
              <a:ln w="9525">
                <a:noFill/>
                <a:round/>
                <a:headEnd/>
                <a:tailEnd/>
              </a:ln>
            </p:spPr>
            <p:txBody>
              <a:bodyPr/>
              <a:lstStyle/>
              <a:p>
                <a:endParaRPr lang="id-ID"/>
              </a:p>
            </p:txBody>
          </p:sp>
          <p:sp>
            <p:nvSpPr>
              <p:cNvPr id="25757" name="Freeform 124"/>
              <p:cNvSpPr>
                <a:spLocks/>
              </p:cNvSpPr>
              <p:nvPr/>
            </p:nvSpPr>
            <p:spPr bwMode="auto">
              <a:xfrm>
                <a:off x="2498" y="2566"/>
                <a:ext cx="17" cy="13"/>
              </a:xfrm>
              <a:custGeom>
                <a:avLst/>
                <a:gdLst>
                  <a:gd name="T0" fmla="*/ 1 w 34"/>
                  <a:gd name="T1" fmla="*/ 0 h 26"/>
                  <a:gd name="T2" fmla="*/ 1 w 34"/>
                  <a:gd name="T3" fmla="*/ 1 h 26"/>
                  <a:gd name="T4" fmla="*/ 1 w 34"/>
                  <a:gd name="T5" fmla="*/ 1 h 26"/>
                  <a:gd name="T6" fmla="*/ 0 w 34"/>
                  <a:gd name="T7" fmla="*/ 1 h 26"/>
                  <a:gd name="T8" fmla="*/ 1 w 34"/>
                  <a:gd name="T9" fmla="*/ 1 h 26"/>
                  <a:gd name="T10" fmla="*/ 1 w 34"/>
                  <a:gd name="T11" fmla="*/ 0 h 26"/>
                  <a:gd name="T12" fmla="*/ 1 w 34"/>
                  <a:gd name="T13" fmla="*/ 0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34" y="0"/>
                    </a:moveTo>
                    <a:lnTo>
                      <a:pt x="29" y="22"/>
                    </a:lnTo>
                    <a:lnTo>
                      <a:pt x="15" y="26"/>
                    </a:lnTo>
                    <a:lnTo>
                      <a:pt x="0" y="19"/>
                    </a:lnTo>
                    <a:lnTo>
                      <a:pt x="10" y="2"/>
                    </a:lnTo>
                    <a:lnTo>
                      <a:pt x="34" y="0"/>
                    </a:lnTo>
                    <a:close/>
                  </a:path>
                </a:pathLst>
              </a:custGeom>
              <a:solidFill>
                <a:srgbClr val="FFD6C9"/>
              </a:solidFill>
              <a:ln w="9525">
                <a:noFill/>
                <a:round/>
                <a:headEnd/>
                <a:tailEnd/>
              </a:ln>
            </p:spPr>
            <p:txBody>
              <a:bodyPr/>
              <a:lstStyle/>
              <a:p>
                <a:endParaRPr lang="id-ID"/>
              </a:p>
            </p:txBody>
          </p:sp>
          <p:sp>
            <p:nvSpPr>
              <p:cNvPr id="25758" name="Freeform 125"/>
              <p:cNvSpPr>
                <a:spLocks/>
              </p:cNvSpPr>
              <p:nvPr/>
            </p:nvSpPr>
            <p:spPr bwMode="auto">
              <a:xfrm>
                <a:off x="2495" y="2306"/>
                <a:ext cx="37" cy="52"/>
              </a:xfrm>
              <a:custGeom>
                <a:avLst/>
                <a:gdLst>
                  <a:gd name="T0" fmla="*/ 0 w 75"/>
                  <a:gd name="T1" fmla="*/ 1 h 102"/>
                  <a:gd name="T2" fmla="*/ 1 w 75"/>
                  <a:gd name="T3" fmla="*/ 2 h 102"/>
                  <a:gd name="T4" fmla="*/ 0 w 75"/>
                  <a:gd name="T5" fmla="*/ 0 h 102"/>
                  <a:gd name="T6" fmla="*/ 0 w 75"/>
                  <a:gd name="T7" fmla="*/ 1 h 102"/>
                  <a:gd name="T8" fmla="*/ 0 w 75"/>
                  <a:gd name="T9" fmla="*/ 1 h 102"/>
                  <a:gd name="T10" fmla="*/ 0 60000 65536"/>
                  <a:gd name="T11" fmla="*/ 0 60000 65536"/>
                  <a:gd name="T12" fmla="*/ 0 60000 65536"/>
                  <a:gd name="T13" fmla="*/ 0 60000 65536"/>
                  <a:gd name="T14" fmla="*/ 0 60000 65536"/>
                  <a:gd name="T15" fmla="*/ 0 w 75"/>
                  <a:gd name="T16" fmla="*/ 0 h 102"/>
                  <a:gd name="T17" fmla="*/ 75 w 75"/>
                  <a:gd name="T18" fmla="*/ 102 h 102"/>
                </a:gdLst>
                <a:ahLst/>
                <a:cxnLst>
                  <a:cxn ang="T10">
                    <a:pos x="T0" y="T1"/>
                  </a:cxn>
                  <a:cxn ang="T11">
                    <a:pos x="T2" y="T3"/>
                  </a:cxn>
                  <a:cxn ang="T12">
                    <a:pos x="T4" y="T5"/>
                  </a:cxn>
                  <a:cxn ang="T13">
                    <a:pos x="T6" y="T7"/>
                  </a:cxn>
                  <a:cxn ang="T14">
                    <a:pos x="T8" y="T9"/>
                  </a:cxn>
                </a:cxnLst>
                <a:rect l="T15" t="T16" r="T17" b="T18"/>
                <a:pathLst>
                  <a:path w="75" h="102">
                    <a:moveTo>
                      <a:pt x="16" y="45"/>
                    </a:moveTo>
                    <a:lnTo>
                      <a:pt x="75" y="102"/>
                    </a:lnTo>
                    <a:lnTo>
                      <a:pt x="0" y="0"/>
                    </a:lnTo>
                    <a:lnTo>
                      <a:pt x="16" y="45"/>
                    </a:lnTo>
                    <a:close/>
                  </a:path>
                </a:pathLst>
              </a:custGeom>
              <a:solidFill>
                <a:srgbClr val="FFD6C9"/>
              </a:solidFill>
              <a:ln w="9525">
                <a:noFill/>
                <a:round/>
                <a:headEnd/>
                <a:tailEnd/>
              </a:ln>
            </p:spPr>
            <p:txBody>
              <a:bodyPr/>
              <a:lstStyle/>
              <a:p>
                <a:endParaRPr lang="id-ID"/>
              </a:p>
            </p:txBody>
          </p:sp>
          <p:sp>
            <p:nvSpPr>
              <p:cNvPr id="25759" name="Freeform 126"/>
              <p:cNvSpPr>
                <a:spLocks/>
              </p:cNvSpPr>
              <p:nvPr/>
            </p:nvSpPr>
            <p:spPr bwMode="auto">
              <a:xfrm>
                <a:off x="2450" y="2468"/>
                <a:ext cx="11" cy="24"/>
              </a:xfrm>
              <a:custGeom>
                <a:avLst/>
                <a:gdLst>
                  <a:gd name="T0" fmla="*/ 0 w 23"/>
                  <a:gd name="T1" fmla="*/ 1 h 47"/>
                  <a:gd name="T2" fmla="*/ 0 w 23"/>
                  <a:gd name="T3" fmla="*/ 1 h 47"/>
                  <a:gd name="T4" fmla="*/ 0 w 23"/>
                  <a:gd name="T5" fmla="*/ 0 h 47"/>
                  <a:gd name="T6" fmla="*/ 0 w 23"/>
                  <a:gd name="T7" fmla="*/ 1 h 47"/>
                  <a:gd name="T8" fmla="*/ 0 w 23"/>
                  <a:gd name="T9" fmla="*/ 1 h 47"/>
                  <a:gd name="T10" fmla="*/ 0 60000 65536"/>
                  <a:gd name="T11" fmla="*/ 0 60000 65536"/>
                  <a:gd name="T12" fmla="*/ 0 60000 65536"/>
                  <a:gd name="T13" fmla="*/ 0 60000 65536"/>
                  <a:gd name="T14" fmla="*/ 0 60000 65536"/>
                  <a:gd name="T15" fmla="*/ 0 w 23"/>
                  <a:gd name="T16" fmla="*/ 0 h 47"/>
                  <a:gd name="T17" fmla="*/ 23 w 23"/>
                  <a:gd name="T18" fmla="*/ 47 h 47"/>
                </a:gdLst>
                <a:ahLst/>
                <a:cxnLst>
                  <a:cxn ang="T10">
                    <a:pos x="T0" y="T1"/>
                  </a:cxn>
                  <a:cxn ang="T11">
                    <a:pos x="T2" y="T3"/>
                  </a:cxn>
                  <a:cxn ang="T12">
                    <a:pos x="T4" y="T5"/>
                  </a:cxn>
                  <a:cxn ang="T13">
                    <a:pos x="T6" y="T7"/>
                  </a:cxn>
                  <a:cxn ang="T14">
                    <a:pos x="T8" y="T9"/>
                  </a:cxn>
                </a:cxnLst>
                <a:rect l="T15" t="T16" r="T17" b="T18"/>
                <a:pathLst>
                  <a:path w="23" h="47">
                    <a:moveTo>
                      <a:pt x="0" y="47"/>
                    </a:moveTo>
                    <a:lnTo>
                      <a:pt x="23" y="28"/>
                    </a:lnTo>
                    <a:lnTo>
                      <a:pt x="6" y="0"/>
                    </a:lnTo>
                    <a:lnTo>
                      <a:pt x="0" y="47"/>
                    </a:lnTo>
                    <a:close/>
                  </a:path>
                </a:pathLst>
              </a:custGeom>
              <a:solidFill>
                <a:srgbClr val="E08477"/>
              </a:solidFill>
              <a:ln w="9525">
                <a:noFill/>
                <a:round/>
                <a:headEnd/>
                <a:tailEnd/>
              </a:ln>
            </p:spPr>
            <p:txBody>
              <a:bodyPr/>
              <a:lstStyle/>
              <a:p>
                <a:endParaRPr lang="id-ID"/>
              </a:p>
            </p:txBody>
          </p:sp>
          <p:sp>
            <p:nvSpPr>
              <p:cNvPr id="25760" name="Freeform 127"/>
              <p:cNvSpPr>
                <a:spLocks/>
              </p:cNvSpPr>
              <p:nvPr/>
            </p:nvSpPr>
            <p:spPr bwMode="auto">
              <a:xfrm>
                <a:off x="2525" y="2536"/>
                <a:ext cx="56" cy="137"/>
              </a:xfrm>
              <a:custGeom>
                <a:avLst/>
                <a:gdLst>
                  <a:gd name="T0" fmla="*/ 2 w 112"/>
                  <a:gd name="T1" fmla="*/ 2 h 273"/>
                  <a:gd name="T2" fmla="*/ 2 w 112"/>
                  <a:gd name="T3" fmla="*/ 3 h 273"/>
                  <a:gd name="T4" fmla="*/ 2 w 112"/>
                  <a:gd name="T5" fmla="*/ 3 h 273"/>
                  <a:gd name="T6" fmla="*/ 2 w 112"/>
                  <a:gd name="T7" fmla="*/ 4 h 273"/>
                  <a:gd name="T8" fmla="*/ 1 w 112"/>
                  <a:gd name="T9" fmla="*/ 4 h 273"/>
                  <a:gd name="T10" fmla="*/ 0 w 112"/>
                  <a:gd name="T11" fmla="*/ 5 h 273"/>
                  <a:gd name="T12" fmla="*/ 1 w 112"/>
                  <a:gd name="T13" fmla="*/ 4 h 273"/>
                  <a:gd name="T14" fmla="*/ 1 w 112"/>
                  <a:gd name="T15" fmla="*/ 3 h 273"/>
                  <a:gd name="T16" fmla="*/ 1 w 112"/>
                  <a:gd name="T17" fmla="*/ 3 h 273"/>
                  <a:gd name="T18" fmla="*/ 2 w 112"/>
                  <a:gd name="T19" fmla="*/ 2 h 273"/>
                  <a:gd name="T20" fmla="*/ 2 w 112"/>
                  <a:gd name="T21" fmla="*/ 1 h 273"/>
                  <a:gd name="T22" fmla="*/ 2 w 112"/>
                  <a:gd name="T23" fmla="*/ 0 h 273"/>
                  <a:gd name="T24" fmla="*/ 2 w 112"/>
                  <a:gd name="T25" fmla="*/ 2 h 273"/>
                  <a:gd name="T26" fmla="*/ 2 w 112"/>
                  <a:gd name="T27" fmla="*/ 2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3"/>
                  <a:gd name="T44" fmla="*/ 112 w 112"/>
                  <a:gd name="T45" fmla="*/ 273 h 2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3">
                    <a:moveTo>
                      <a:pt x="112" y="66"/>
                    </a:moveTo>
                    <a:lnTo>
                      <a:pt x="111" y="131"/>
                    </a:lnTo>
                    <a:lnTo>
                      <a:pt x="90" y="173"/>
                    </a:lnTo>
                    <a:lnTo>
                      <a:pt x="71" y="211"/>
                    </a:lnTo>
                    <a:lnTo>
                      <a:pt x="44" y="237"/>
                    </a:lnTo>
                    <a:lnTo>
                      <a:pt x="0" y="273"/>
                    </a:lnTo>
                    <a:lnTo>
                      <a:pt x="17" y="216"/>
                    </a:lnTo>
                    <a:lnTo>
                      <a:pt x="27" y="182"/>
                    </a:lnTo>
                    <a:lnTo>
                      <a:pt x="44" y="142"/>
                    </a:lnTo>
                    <a:lnTo>
                      <a:pt x="69" y="91"/>
                    </a:lnTo>
                    <a:lnTo>
                      <a:pt x="93" y="34"/>
                    </a:lnTo>
                    <a:lnTo>
                      <a:pt x="111" y="0"/>
                    </a:lnTo>
                    <a:lnTo>
                      <a:pt x="112" y="66"/>
                    </a:lnTo>
                    <a:close/>
                  </a:path>
                </a:pathLst>
              </a:custGeom>
              <a:solidFill>
                <a:srgbClr val="FFC4B8"/>
              </a:solidFill>
              <a:ln w="9525">
                <a:noFill/>
                <a:round/>
                <a:headEnd/>
                <a:tailEnd/>
              </a:ln>
            </p:spPr>
            <p:txBody>
              <a:bodyPr/>
              <a:lstStyle/>
              <a:p>
                <a:endParaRPr lang="id-ID"/>
              </a:p>
            </p:txBody>
          </p:sp>
          <p:sp>
            <p:nvSpPr>
              <p:cNvPr id="25761" name="Freeform 128"/>
              <p:cNvSpPr>
                <a:spLocks/>
              </p:cNvSpPr>
              <p:nvPr/>
            </p:nvSpPr>
            <p:spPr bwMode="auto">
              <a:xfrm>
                <a:off x="2439" y="2627"/>
                <a:ext cx="57" cy="62"/>
              </a:xfrm>
              <a:custGeom>
                <a:avLst/>
                <a:gdLst>
                  <a:gd name="T0" fmla="*/ 2 w 114"/>
                  <a:gd name="T1" fmla="*/ 0 h 126"/>
                  <a:gd name="T2" fmla="*/ 2 w 114"/>
                  <a:gd name="T3" fmla="*/ 1 h 126"/>
                  <a:gd name="T4" fmla="*/ 1 w 114"/>
                  <a:gd name="T5" fmla="*/ 1 h 126"/>
                  <a:gd name="T6" fmla="*/ 0 w 114"/>
                  <a:gd name="T7" fmla="*/ 1 h 126"/>
                  <a:gd name="T8" fmla="*/ 1 w 114"/>
                  <a:gd name="T9" fmla="*/ 1 h 126"/>
                  <a:gd name="T10" fmla="*/ 1 w 114"/>
                  <a:gd name="T11" fmla="*/ 0 h 126"/>
                  <a:gd name="T12" fmla="*/ 2 w 114"/>
                  <a:gd name="T13" fmla="*/ 0 h 126"/>
                  <a:gd name="T14" fmla="*/ 2 w 114"/>
                  <a:gd name="T15" fmla="*/ 0 h 126"/>
                  <a:gd name="T16" fmla="*/ 2 w 114"/>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126"/>
                  <a:gd name="T29" fmla="*/ 114 w 11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126">
                    <a:moveTo>
                      <a:pt x="97" y="31"/>
                    </a:moveTo>
                    <a:lnTo>
                      <a:pt x="73" y="86"/>
                    </a:lnTo>
                    <a:lnTo>
                      <a:pt x="27" y="126"/>
                    </a:lnTo>
                    <a:lnTo>
                      <a:pt x="0" y="120"/>
                    </a:lnTo>
                    <a:lnTo>
                      <a:pt x="52" y="80"/>
                    </a:lnTo>
                    <a:lnTo>
                      <a:pt x="63" y="19"/>
                    </a:lnTo>
                    <a:lnTo>
                      <a:pt x="114" y="0"/>
                    </a:lnTo>
                    <a:lnTo>
                      <a:pt x="97" y="31"/>
                    </a:lnTo>
                    <a:close/>
                  </a:path>
                </a:pathLst>
              </a:custGeom>
              <a:solidFill>
                <a:srgbClr val="FFC4B8"/>
              </a:solidFill>
              <a:ln w="9525">
                <a:noFill/>
                <a:round/>
                <a:headEnd/>
                <a:tailEnd/>
              </a:ln>
            </p:spPr>
            <p:txBody>
              <a:bodyPr/>
              <a:lstStyle/>
              <a:p>
                <a:endParaRPr lang="id-ID"/>
              </a:p>
            </p:txBody>
          </p:sp>
          <p:sp>
            <p:nvSpPr>
              <p:cNvPr id="25762" name="Freeform 129"/>
              <p:cNvSpPr>
                <a:spLocks/>
              </p:cNvSpPr>
              <p:nvPr/>
            </p:nvSpPr>
            <p:spPr bwMode="auto">
              <a:xfrm>
                <a:off x="3130" y="2024"/>
                <a:ext cx="57" cy="64"/>
              </a:xfrm>
              <a:custGeom>
                <a:avLst/>
                <a:gdLst>
                  <a:gd name="T0" fmla="*/ 0 w 114"/>
                  <a:gd name="T1" fmla="*/ 1 h 128"/>
                  <a:gd name="T2" fmla="*/ 1 w 114"/>
                  <a:gd name="T3" fmla="*/ 2 h 128"/>
                  <a:gd name="T4" fmla="*/ 1 w 114"/>
                  <a:gd name="T5" fmla="*/ 1 h 128"/>
                  <a:gd name="T6" fmla="*/ 1 w 114"/>
                  <a:gd name="T7" fmla="*/ 1 h 128"/>
                  <a:gd name="T8" fmla="*/ 2 w 114"/>
                  <a:gd name="T9" fmla="*/ 1 h 128"/>
                  <a:gd name="T10" fmla="*/ 2 w 114"/>
                  <a:gd name="T11" fmla="*/ 0 h 128"/>
                  <a:gd name="T12" fmla="*/ 1 w 114"/>
                  <a:gd name="T13" fmla="*/ 1 h 128"/>
                  <a:gd name="T14" fmla="*/ 1 w 114"/>
                  <a:gd name="T15" fmla="*/ 1 h 128"/>
                  <a:gd name="T16" fmla="*/ 0 w 114"/>
                  <a:gd name="T17" fmla="*/ 1 h 128"/>
                  <a:gd name="T18" fmla="*/ 0 w 114"/>
                  <a:gd name="T19" fmla="*/ 1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28"/>
                  <a:gd name="T32" fmla="*/ 114 w 114"/>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28">
                    <a:moveTo>
                      <a:pt x="0" y="110"/>
                    </a:moveTo>
                    <a:lnTo>
                      <a:pt x="32" y="128"/>
                    </a:lnTo>
                    <a:lnTo>
                      <a:pt x="64" y="95"/>
                    </a:lnTo>
                    <a:lnTo>
                      <a:pt x="32" y="80"/>
                    </a:lnTo>
                    <a:lnTo>
                      <a:pt x="97" y="32"/>
                    </a:lnTo>
                    <a:lnTo>
                      <a:pt x="114" y="0"/>
                    </a:lnTo>
                    <a:lnTo>
                      <a:pt x="13" y="36"/>
                    </a:lnTo>
                    <a:lnTo>
                      <a:pt x="15" y="97"/>
                    </a:lnTo>
                    <a:lnTo>
                      <a:pt x="0" y="110"/>
                    </a:lnTo>
                    <a:close/>
                  </a:path>
                </a:pathLst>
              </a:custGeom>
              <a:solidFill>
                <a:srgbClr val="E57F33"/>
              </a:solidFill>
              <a:ln w="9525">
                <a:noFill/>
                <a:round/>
                <a:headEnd/>
                <a:tailEnd/>
              </a:ln>
            </p:spPr>
            <p:txBody>
              <a:bodyPr/>
              <a:lstStyle/>
              <a:p>
                <a:endParaRPr lang="id-ID"/>
              </a:p>
            </p:txBody>
          </p:sp>
          <p:sp>
            <p:nvSpPr>
              <p:cNvPr id="25763" name="Freeform 130"/>
              <p:cNvSpPr>
                <a:spLocks/>
              </p:cNvSpPr>
              <p:nvPr/>
            </p:nvSpPr>
            <p:spPr bwMode="auto">
              <a:xfrm>
                <a:off x="3049" y="2100"/>
                <a:ext cx="116" cy="101"/>
              </a:xfrm>
              <a:custGeom>
                <a:avLst/>
                <a:gdLst>
                  <a:gd name="T0" fmla="*/ 4 w 232"/>
                  <a:gd name="T1" fmla="*/ 1 h 202"/>
                  <a:gd name="T2" fmla="*/ 3 w 232"/>
                  <a:gd name="T3" fmla="*/ 2 h 202"/>
                  <a:gd name="T4" fmla="*/ 2 w 232"/>
                  <a:gd name="T5" fmla="*/ 2 h 202"/>
                  <a:gd name="T6" fmla="*/ 0 w 232"/>
                  <a:gd name="T7" fmla="*/ 3 h 202"/>
                  <a:gd name="T8" fmla="*/ 1 w 232"/>
                  <a:gd name="T9" fmla="*/ 2 h 202"/>
                  <a:gd name="T10" fmla="*/ 2 w 232"/>
                  <a:gd name="T11" fmla="*/ 2 h 202"/>
                  <a:gd name="T12" fmla="*/ 2 w 232"/>
                  <a:gd name="T13" fmla="*/ 2 h 202"/>
                  <a:gd name="T14" fmla="*/ 2 w 232"/>
                  <a:gd name="T15" fmla="*/ 2 h 202"/>
                  <a:gd name="T16" fmla="*/ 3 w 232"/>
                  <a:gd name="T17" fmla="*/ 1 h 202"/>
                  <a:gd name="T18" fmla="*/ 2 w 232"/>
                  <a:gd name="T19" fmla="*/ 1 h 202"/>
                  <a:gd name="T20" fmla="*/ 2 w 232"/>
                  <a:gd name="T21" fmla="*/ 1 h 202"/>
                  <a:gd name="T22" fmla="*/ 3 w 232"/>
                  <a:gd name="T23" fmla="*/ 1 h 202"/>
                  <a:gd name="T24" fmla="*/ 4 w 232"/>
                  <a:gd name="T25" fmla="*/ 0 h 202"/>
                  <a:gd name="T26" fmla="*/ 4 w 232"/>
                  <a:gd name="T27" fmla="*/ 1 h 202"/>
                  <a:gd name="T28" fmla="*/ 4 w 232"/>
                  <a:gd name="T29" fmla="*/ 1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202"/>
                  <a:gd name="T47" fmla="*/ 232 w 232"/>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202">
                    <a:moveTo>
                      <a:pt x="215" y="34"/>
                    </a:moveTo>
                    <a:lnTo>
                      <a:pt x="158" y="95"/>
                    </a:lnTo>
                    <a:lnTo>
                      <a:pt x="89" y="124"/>
                    </a:lnTo>
                    <a:lnTo>
                      <a:pt x="0" y="202"/>
                    </a:lnTo>
                    <a:lnTo>
                      <a:pt x="46" y="122"/>
                    </a:lnTo>
                    <a:lnTo>
                      <a:pt x="106" y="97"/>
                    </a:lnTo>
                    <a:lnTo>
                      <a:pt x="78" y="93"/>
                    </a:lnTo>
                    <a:lnTo>
                      <a:pt x="99" y="76"/>
                    </a:lnTo>
                    <a:lnTo>
                      <a:pt x="154" y="63"/>
                    </a:lnTo>
                    <a:lnTo>
                      <a:pt x="89" y="55"/>
                    </a:lnTo>
                    <a:lnTo>
                      <a:pt x="124" y="33"/>
                    </a:lnTo>
                    <a:lnTo>
                      <a:pt x="182" y="31"/>
                    </a:lnTo>
                    <a:lnTo>
                      <a:pt x="232" y="0"/>
                    </a:lnTo>
                    <a:lnTo>
                      <a:pt x="215" y="34"/>
                    </a:lnTo>
                    <a:close/>
                  </a:path>
                </a:pathLst>
              </a:custGeom>
              <a:solidFill>
                <a:srgbClr val="E57F33"/>
              </a:solidFill>
              <a:ln w="9525">
                <a:noFill/>
                <a:round/>
                <a:headEnd/>
                <a:tailEnd/>
              </a:ln>
            </p:spPr>
            <p:txBody>
              <a:bodyPr/>
              <a:lstStyle/>
              <a:p>
                <a:endParaRPr lang="id-ID"/>
              </a:p>
            </p:txBody>
          </p:sp>
          <p:sp>
            <p:nvSpPr>
              <p:cNvPr id="25764" name="Freeform 131"/>
              <p:cNvSpPr>
                <a:spLocks/>
              </p:cNvSpPr>
              <p:nvPr/>
            </p:nvSpPr>
            <p:spPr bwMode="auto">
              <a:xfrm>
                <a:off x="3277" y="2128"/>
                <a:ext cx="106" cy="89"/>
              </a:xfrm>
              <a:custGeom>
                <a:avLst/>
                <a:gdLst>
                  <a:gd name="T0" fmla="*/ 3 w 211"/>
                  <a:gd name="T1" fmla="*/ 0 h 179"/>
                  <a:gd name="T2" fmla="*/ 4 w 211"/>
                  <a:gd name="T3" fmla="*/ 0 h 179"/>
                  <a:gd name="T4" fmla="*/ 3 w 211"/>
                  <a:gd name="T5" fmla="*/ 1 h 179"/>
                  <a:gd name="T6" fmla="*/ 3 w 211"/>
                  <a:gd name="T7" fmla="*/ 2 h 179"/>
                  <a:gd name="T8" fmla="*/ 2 w 211"/>
                  <a:gd name="T9" fmla="*/ 1 h 179"/>
                  <a:gd name="T10" fmla="*/ 2 w 211"/>
                  <a:gd name="T11" fmla="*/ 2 h 179"/>
                  <a:gd name="T12" fmla="*/ 2 w 211"/>
                  <a:gd name="T13" fmla="*/ 2 h 179"/>
                  <a:gd name="T14" fmla="*/ 0 w 211"/>
                  <a:gd name="T15" fmla="*/ 1 h 179"/>
                  <a:gd name="T16" fmla="*/ 2 w 211"/>
                  <a:gd name="T17" fmla="*/ 2 h 179"/>
                  <a:gd name="T18" fmla="*/ 1 w 211"/>
                  <a:gd name="T19" fmla="*/ 1 h 179"/>
                  <a:gd name="T20" fmla="*/ 2 w 211"/>
                  <a:gd name="T21" fmla="*/ 1 h 179"/>
                  <a:gd name="T22" fmla="*/ 2 w 211"/>
                  <a:gd name="T23" fmla="*/ 1 h 179"/>
                  <a:gd name="T24" fmla="*/ 2 w 211"/>
                  <a:gd name="T25" fmla="*/ 1 h 179"/>
                  <a:gd name="T26" fmla="*/ 3 w 211"/>
                  <a:gd name="T27" fmla="*/ 0 h 179"/>
                  <a:gd name="T28" fmla="*/ 3 w 211"/>
                  <a:gd name="T29" fmla="*/ 0 h 179"/>
                  <a:gd name="T30" fmla="*/ 3 w 211"/>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179"/>
                  <a:gd name="T50" fmla="*/ 211 w 211"/>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179">
                    <a:moveTo>
                      <a:pt x="170" y="44"/>
                    </a:moveTo>
                    <a:lnTo>
                      <a:pt x="211" y="0"/>
                    </a:lnTo>
                    <a:lnTo>
                      <a:pt x="171" y="90"/>
                    </a:lnTo>
                    <a:lnTo>
                      <a:pt x="133" y="128"/>
                    </a:lnTo>
                    <a:lnTo>
                      <a:pt x="97" y="114"/>
                    </a:lnTo>
                    <a:lnTo>
                      <a:pt x="97" y="156"/>
                    </a:lnTo>
                    <a:lnTo>
                      <a:pt x="78" y="179"/>
                    </a:lnTo>
                    <a:lnTo>
                      <a:pt x="0" y="90"/>
                    </a:lnTo>
                    <a:lnTo>
                      <a:pt x="84" y="131"/>
                    </a:lnTo>
                    <a:lnTo>
                      <a:pt x="44" y="88"/>
                    </a:lnTo>
                    <a:lnTo>
                      <a:pt x="90" y="97"/>
                    </a:lnTo>
                    <a:lnTo>
                      <a:pt x="82" y="69"/>
                    </a:lnTo>
                    <a:lnTo>
                      <a:pt x="124" y="80"/>
                    </a:lnTo>
                    <a:lnTo>
                      <a:pt x="131" y="54"/>
                    </a:lnTo>
                    <a:lnTo>
                      <a:pt x="170" y="44"/>
                    </a:lnTo>
                    <a:close/>
                  </a:path>
                </a:pathLst>
              </a:custGeom>
              <a:solidFill>
                <a:srgbClr val="FFA64D"/>
              </a:solidFill>
              <a:ln w="9525">
                <a:noFill/>
                <a:round/>
                <a:headEnd/>
                <a:tailEnd/>
              </a:ln>
            </p:spPr>
            <p:txBody>
              <a:bodyPr/>
              <a:lstStyle/>
              <a:p>
                <a:endParaRPr lang="id-ID"/>
              </a:p>
            </p:txBody>
          </p:sp>
          <p:sp>
            <p:nvSpPr>
              <p:cNvPr id="25765" name="Freeform 132"/>
              <p:cNvSpPr>
                <a:spLocks/>
              </p:cNvSpPr>
              <p:nvPr/>
            </p:nvSpPr>
            <p:spPr bwMode="auto">
              <a:xfrm>
                <a:off x="3403" y="2307"/>
                <a:ext cx="21" cy="53"/>
              </a:xfrm>
              <a:custGeom>
                <a:avLst/>
                <a:gdLst>
                  <a:gd name="T0" fmla="*/ 0 w 42"/>
                  <a:gd name="T1" fmla="*/ 0 h 104"/>
                  <a:gd name="T2" fmla="*/ 1 w 42"/>
                  <a:gd name="T3" fmla="*/ 1 h 104"/>
                  <a:gd name="T4" fmla="*/ 1 w 42"/>
                  <a:gd name="T5" fmla="*/ 2 h 104"/>
                  <a:gd name="T6" fmla="*/ 1 w 42"/>
                  <a:gd name="T7" fmla="*/ 1 h 104"/>
                  <a:gd name="T8" fmla="*/ 0 w 42"/>
                  <a:gd name="T9" fmla="*/ 0 h 104"/>
                  <a:gd name="T10" fmla="*/ 0 w 42"/>
                  <a:gd name="T11" fmla="*/ 0 h 104"/>
                  <a:gd name="T12" fmla="*/ 0 60000 65536"/>
                  <a:gd name="T13" fmla="*/ 0 60000 65536"/>
                  <a:gd name="T14" fmla="*/ 0 60000 65536"/>
                  <a:gd name="T15" fmla="*/ 0 60000 65536"/>
                  <a:gd name="T16" fmla="*/ 0 60000 65536"/>
                  <a:gd name="T17" fmla="*/ 0 60000 65536"/>
                  <a:gd name="T18" fmla="*/ 0 w 42"/>
                  <a:gd name="T19" fmla="*/ 0 h 104"/>
                  <a:gd name="T20" fmla="*/ 42 w 42"/>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42" h="104">
                    <a:moveTo>
                      <a:pt x="0" y="0"/>
                    </a:moveTo>
                    <a:lnTo>
                      <a:pt x="10" y="30"/>
                    </a:lnTo>
                    <a:lnTo>
                      <a:pt x="42" y="104"/>
                    </a:lnTo>
                    <a:lnTo>
                      <a:pt x="31" y="26"/>
                    </a:lnTo>
                    <a:lnTo>
                      <a:pt x="0" y="0"/>
                    </a:lnTo>
                    <a:close/>
                  </a:path>
                </a:pathLst>
              </a:custGeom>
              <a:solidFill>
                <a:srgbClr val="FFD6C9"/>
              </a:solidFill>
              <a:ln w="9525">
                <a:noFill/>
                <a:round/>
                <a:headEnd/>
                <a:tailEnd/>
              </a:ln>
            </p:spPr>
            <p:txBody>
              <a:bodyPr/>
              <a:lstStyle/>
              <a:p>
                <a:endParaRPr lang="id-ID"/>
              </a:p>
            </p:txBody>
          </p:sp>
          <p:sp>
            <p:nvSpPr>
              <p:cNvPr id="25766" name="Freeform 133"/>
              <p:cNvSpPr>
                <a:spLocks/>
              </p:cNvSpPr>
              <p:nvPr/>
            </p:nvSpPr>
            <p:spPr bwMode="auto">
              <a:xfrm>
                <a:off x="3224" y="2377"/>
                <a:ext cx="38" cy="29"/>
              </a:xfrm>
              <a:custGeom>
                <a:avLst/>
                <a:gdLst>
                  <a:gd name="T0" fmla="*/ 1 w 76"/>
                  <a:gd name="T1" fmla="*/ 0 h 59"/>
                  <a:gd name="T2" fmla="*/ 1 w 76"/>
                  <a:gd name="T3" fmla="*/ 0 h 59"/>
                  <a:gd name="T4" fmla="*/ 0 w 76"/>
                  <a:gd name="T5" fmla="*/ 0 h 59"/>
                  <a:gd name="T6" fmla="*/ 1 w 76"/>
                  <a:gd name="T7" fmla="*/ 0 h 59"/>
                  <a:gd name="T8" fmla="*/ 1 w 76"/>
                  <a:gd name="T9" fmla="*/ 0 h 59"/>
                  <a:gd name="T10" fmla="*/ 1 w 76"/>
                  <a:gd name="T11" fmla="*/ 0 h 59"/>
                  <a:gd name="T12" fmla="*/ 1 w 76"/>
                  <a:gd name="T13" fmla="*/ 0 h 59"/>
                  <a:gd name="T14" fmla="*/ 0 60000 65536"/>
                  <a:gd name="T15" fmla="*/ 0 60000 65536"/>
                  <a:gd name="T16" fmla="*/ 0 60000 65536"/>
                  <a:gd name="T17" fmla="*/ 0 60000 65536"/>
                  <a:gd name="T18" fmla="*/ 0 60000 65536"/>
                  <a:gd name="T19" fmla="*/ 0 60000 65536"/>
                  <a:gd name="T20" fmla="*/ 0 60000 65536"/>
                  <a:gd name="T21" fmla="*/ 0 w 76"/>
                  <a:gd name="T22" fmla="*/ 0 h 59"/>
                  <a:gd name="T23" fmla="*/ 76 w 7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9">
                    <a:moveTo>
                      <a:pt x="76" y="23"/>
                    </a:moveTo>
                    <a:lnTo>
                      <a:pt x="47" y="52"/>
                    </a:lnTo>
                    <a:lnTo>
                      <a:pt x="0" y="59"/>
                    </a:lnTo>
                    <a:lnTo>
                      <a:pt x="32" y="40"/>
                    </a:lnTo>
                    <a:lnTo>
                      <a:pt x="70" y="0"/>
                    </a:lnTo>
                    <a:lnTo>
                      <a:pt x="76" y="23"/>
                    </a:lnTo>
                    <a:close/>
                  </a:path>
                </a:pathLst>
              </a:custGeom>
              <a:solidFill>
                <a:srgbClr val="FFB5A8"/>
              </a:solidFill>
              <a:ln w="9525">
                <a:noFill/>
                <a:round/>
                <a:headEnd/>
                <a:tailEnd/>
              </a:ln>
            </p:spPr>
            <p:txBody>
              <a:bodyPr/>
              <a:lstStyle/>
              <a:p>
                <a:endParaRPr lang="id-ID"/>
              </a:p>
            </p:txBody>
          </p:sp>
          <p:sp>
            <p:nvSpPr>
              <p:cNvPr id="25767" name="Freeform 134"/>
              <p:cNvSpPr>
                <a:spLocks/>
              </p:cNvSpPr>
              <p:nvPr/>
            </p:nvSpPr>
            <p:spPr bwMode="auto">
              <a:xfrm>
                <a:off x="3120" y="2407"/>
                <a:ext cx="32" cy="74"/>
              </a:xfrm>
              <a:custGeom>
                <a:avLst/>
                <a:gdLst>
                  <a:gd name="T0" fmla="*/ 0 w 62"/>
                  <a:gd name="T1" fmla="*/ 1 h 148"/>
                  <a:gd name="T2" fmla="*/ 1 w 62"/>
                  <a:gd name="T3" fmla="*/ 1 h 148"/>
                  <a:gd name="T4" fmla="*/ 1 w 62"/>
                  <a:gd name="T5" fmla="*/ 1 h 148"/>
                  <a:gd name="T6" fmla="*/ 1 w 62"/>
                  <a:gd name="T7" fmla="*/ 1 h 148"/>
                  <a:gd name="T8" fmla="*/ 2 w 62"/>
                  <a:gd name="T9" fmla="*/ 2 h 148"/>
                  <a:gd name="T10" fmla="*/ 1 w 62"/>
                  <a:gd name="T11" fmla="*/ 1 h 148"/>
                  <a:gd name="T12" fmla="*/ 1 w 62"/>
                  <a:gd name="T13" fmla="*/ 1 h 148"/>
                  <a:gd name="T14" fmla="*/ 1 w 62"/>
                  <a:gd name="T15" fmla="*/ 0 h 148"/>
                  <a:gd name="T16" fmla="*/ 0 w 62"/>
                  <a:gd name="T17" fmla="*/ 1 h 148"/>
                  <a:gd name="T18" fmla="*/ 0 w 62"/>
                  <a:gd name="T19" fmla="*/ 1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8"/>
                  <a:gd name="T32" fmla="*/ 62 w 62"/>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8">
                    <a:moveTo>
                      <a:pt x="0" y="6"/>
                    </a:moveTo>
                    <a:lnTo>
                      <a:pt x="5" y="31"/>
                    </a:lnTo>
                    <a:lnTo>
                      <a:pt x="26" y="59"/>
                    </a:lnTo>
                    <a:lnTo>
                      <a:pt x="49" y="114"/>
                    </a:lnTo>
                    <a:lnTo>
                      <a:pt x="62" y="148"/>
                    </a:lnTo>
                    <a:lnTo>
                      <a:pt x="60" y="63"/>
                    </a:lnTo>
                    <a:lnTo>
                      <a:pt x="57" y="21"/>
                    </a:lnTo>
                    <a:lnTo>
                      <a:pt x="38" y="0"/>
                    </a:lnTo>
                    <a:lnTo>
                      <a:pt x="0" y="6"/>
                    </a:lnTo>
                    <a:close/>
                  </a:path>
                </a:pathLst>
              </a:custGeom>
              <a:solidFill>
                <a:srgbClr val="FFC4B8"/>
              </a:solidFill>
              <a:ln w="9525">
                <a:noFill/>
                <a:round/>
                <a:headEnd/>
                <a:tailEnd/>
              </a:ln>
            </p:spPr>
            <p:txBody>
              <a:bodyPr/>
              <a:lstStyle/>
              <a:p>
                <a:endParaRPr lang="id-ID"/>
              </a:p>
            </p:txBody>
          </p:sp>
          <p:sp>
            <p:nvSpPr>
              <p:cNvPr id="25768" name="Freeform 135"/>
              <p:cNvSpPr>
                <a:spLocks/>
              </p:cNvSpPr>
              <p:nvPr/>
            </p:nvSpPr>
            <p:spPr bwMode="auto">
              <a:xfrm>
                <a:off x="3146" y="2459"/>
                <a:ext cx="15" cy="61"/>
              </a:xfrm>
              <a:custGeom>
                <a:avLst/>
                <a:gdLst>
                  <a:gd name="T0" fmla="*/ 1 w 30"/>
                  <a:gd name="T1" fmla="*/ 2 h 121"/>
                  <a:gd name="T2" fmla="*/ 0 w 30"/>
                  <a:gd name="T3" fmla="*/ 2 h 121"/>
                  <a:gd name="T4" fmla="*/ 1 w 30"/>
                  <a:gd name="T5" fmla="*/ 2 h 121"/>
                  <a:gd name="T6" fmla="*/ 1 w 30"/>
                  <a:gd name="T7" fmla="*/ 2 h 121"/>
                  <a:gd name="T8" fmla="*/ 1 w 30"/>
                  <a:gd name="T9" fmla="*/ 0 h 121"/>
                  <a:gd name="T10" fmla="*/ 1 w 30"/>
                  <a:gd name="T11" fmla="*/ 2 h 121"/>
                  <a:gd name="T12" fmla="*/ 1 w 30"/>
                  <a:gd name="T13" fmla="*/ 2 h 121"/>
                  <a:gd name="T14" fmla="*/ 0 60000 65536"/>
                  <a:gd name="T15" fmla="*/ 0 60000 65536"/>
                  <a:gd name="T16" fmla="*/ 0 60000 65536"/>
                  <a:gd name="T17" fmla="*/ 0 60000 65536"/>
                  <a:gd name="T18" fmla="*/ 0 60000 65536"/>
                  <a:gd name="T19" fmla="*/ 0 60000 65536"/>
                  <a:gd name="T20" fmla="*/ 0 60000 65536"/>
                  <a:gd name="T21" fmla="*/ 0 w 30"/>
                  <a:gd name="T22" fmla="*/ 0 h 121"/>
                  <a:gd name="T23" fmla="*/ 30 w 30"/>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21">
                    <a:moveTo>
                      <a:pt x="2" y="74"/>
                    </a:moveTo>
                    <a:lnTo>
                      <a:pt x="0" y="110"/>
                    </a:lnTo>
                    <a:lnTo>
                      <a:pt x="27" y="121"/>
                    </a:lnTo>
                    <a:lnTo>
                      <a:pt x="30" y="112"/>
                    </a:lnTo>
                    <a:lnTo>
                      <a:pt x="4" y="0"/>
                    </a:lnTo>
                    <a:lnTo>
                      <a:pt x="2" y="74"/>
                    </a:lnTo>
                    <a:close/>
                  </a:path>
                </a:pathLst>
              </a:custGeom>
              <a:solidFill>
                <a:srgbClr val="FFC4B8"/>
              </a:solidFill>
              <a:ln w="9525">
                <a:noFill/>
                <a:round/>
                <a:headEnd/>
                <a:tailEnd/>
              </a:ln>
            </p:spPr>
            <p:txBody>
              <a:bodyPr/>
              <a:lstStyle/>
              <a:p>
                <a:endParaRPr lang="id-ID"/>
              </a:p>
            </p:txBody>
          </p:sp>
          <p:sp>
            <p:nvSpPr>
              <p:cNvPr id="25769" name="Freeform 136"/>
              <p:cNvSpPr>
                <a:spLocks/>
              </p:cNvSpPr>
              <p:nvPr/>
            </p:nvSpPr>
            <p:spPr bwMode="auto">
              <a:xfrm>
                <a:off x="3197" y="2263"/>
                <a:ext cx="104" cy="66"/>
              </a:xfrm>
              <a:custGeom>
                <a:avLst/>
                <a:gdLst>
                  <a:gd name="T0" fmla="*/ 0 w 207"/>
                  <a:gd name="T1" fmla="*/ 1 h 133"/>
                  <a:gd name="T2" fmla="*/ 1 w 207"/>
                  <a:gd name="T3" fmla="*/ 0 h 133"/>
                  <a:gd name="T4" fmla="*/ 1 w 207"/>
                  <a:gd name="T5" fmla="*/ 0 h 133"/>
                  <a:gd name="T6" fmla="*/ 2 w 207"/>
                  <a:gd name="T7" fmla="*/ 1 h 133"/>
                  <a:gd name="T8" fmla="*/ 3 w 207"/>
                  <a:gd name="T9" fmla="*/ 1 h 133"/>
                  <a:gd name="T10" fmla="*/ 4 w 207"/>
                  <a:gd name="T11" fmla="*/ 2 h 133"/>
                  <a:gd name="T12" fmla="*/ 2 w 207"/>
                  <a:gd name="T13" fmla="*/ 2 h 133"/>
                  <a:gd name="T14" fmla="*/ 2 w 207"/>
                  <a:gd name="T15" fmla="*/ 1 h 133"/>
                  <a:gd name="T16" fmla="*/ 2 w 207"/>
                  <a:gd name="T17" fmla="*/ 1 h 133"/>
                  <a:gd name="T18" fmla="*/ 1 w 207"/>
                  <a:gd name="T19" fmla="*/ 1 h 133"/>
                  <a:gd name="T20" fmla="*/ 0 w 207"/>
                  <a:gd name="T21" fmla="*/ 1 h 133"/>
                  <a:gd name="T22" fmla="*/ 0 w 207"/>
                  <a:gd name="T23" fmla="*/ 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133"/>
                  <a:gd name="T38" fmla="*/ 207 w 207"/>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133">
                    <a:moveTo>
                      <a:pt x="0" y="86"/>
                    </a:moveTo>
                    <a:lnTo>
                      <a:pt x="19" y="0"/>
                    </a:lnTo>
                    <a:lnTo>
                      <a:pt x="45" y="55"/>
                    </a:lnTo>
                    <a:lnTo>
                      <a:pt x="98" y="74"/>
                    </a:lnTo>
                    <a:lnTo>
                      <a:pt x="154" y="93"/>
                    </a:lnTo>
                    <a:lnTo>
                      <a:pt x="207" y="133"/>
                    </a:lnTo>
                    <a:lnTo>
                      <a:pt x="98" y="130"/>
                    </a:lnTo>
                    <a:lnTo>
                      <a:pt x="114" y="105"/>
                    </a:lnTo>
                    <a:lnTo>
                      <a:pt x="72" y="99"/>
                    </a:lnTo>
                    <a:lnTo>
                      <a:pt x="24" y="107"/>
                    </a:lnTo>
                    <a:lnTo>
                      <a:pt x="0" y="86"/>
                    </a:lnTo>
                    <a:close/>
                  </a:path>
                </a:pathLst>
              </a:custGeom>
              <a:solidFill>
                <a:srgbClr val="FFD6C9"/>
              </a:solidFill>
              <a:ln w="9525">
                <a:noFill/>
                <a:round/>
                <a:headEnd/>
                <a:tailEnd/>
              </a:ln>
            </p:spPr>
            <p:txBody>
              <a:bodyPr/>
              <a:lstStyle/>
              <a:p>
                <a:endParaRPr lang="id-ID"/>
              </a:p>
            </p:txBody>
          </p:sp>
          <p:sp>
            <p:nvSpPr>
              <p:cNvPr id="25770" name="Freeform 137"/>
              <p:cNvSpPr>
                <a:spLocks/>
              </p:cNvSpPr>
              <p:nvPr/>
            </p:nvSpPr>
            <p:spPr bwMode="auto">
              <a:xfrm>
                <a:off x="3148" y="2487"/>
                <a:ext cx="10" cy="28"/>
              </a:xfrm>
              <a:custGeom>
                <a:avLst/>
                <a:gdLst>
                  <a:gd name="T0" fmla="*/ 0 w 21"/>
                  <a:gd name="T1" fmla="*/ 0 h 57"/>
                  <a:gd name="T2" fmla="*/ 0 w 21"/>
                  <a:gd name="T3" fmla="*/ 0 h 57"/>
                  <a:gd name="T4" fmla="*/ 0 w 21"/>
                  <a:gd name="T5" fmla="*/ 0 h 57"/>
                  <a:gd name="T6" fmla="*/ 0 w 21"/>
                  <a:gd name="T7" fmla="*/ 0 h 57"/>
                  <a:gd name="T8" fmla="*/ 0 w 21"/>
                  <a:gd name="T9" fmla="*/ 0 h 57"/>
                  <a:gd name="T10" fmla="*/ 0 w 21"/>
                  <a:gd name="T11" fmla="*/ 0 h 57"/>
                  <a:gd name="T12" fmla="*/ 0 60000 65536"/>
                  <a:gd name="T13" fmla="*/ 0 60000 65536"/>
                  <a:gd name="T14" fmla="*/ 0 60000 65536"/>
                  <a:gd name="T15" fmla="*/ 0 60000 65536"/>
                  <a:gd name="T16" fmla="*/ 0 60000 65536"/>
                  <a:gd name="T17" fmla="*/ 0 60000 65536"/>
                  <a:gd name="T18" fmla="*/ 0 w 21"/>
                  <a:gd name="T19" fmla="*/ 0 h 57"/>
                  <a:gd name="T20" fmla="*/ 21 w 2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1" h="57">
                    <a:moveTo>
                      <a:pt x="0" y="49"/>
                    </a:moveTo>
                    <a:lnTo>
                      <a:pt x="0" y="0"/>
                    </a:lnTo>
                    <a:lnTo>
                      <a:pt x="21" y="42"/>
                    </a:lnTo>
                    <a:lnTo>
                      <a:pt x="15" y="57"/>
                    </a:lnTo>
                    <a:lnTo>
                      <a:pt x="0" y="49"/>
                    </a:lnTo>
                    <a:close/>
                  </a:path>
                </a:pathLst>
              </a:custGeom>
              <a:solidFill>
                <a:srgbClr val="FFD6C9"/>
              </a:solidFill>
              <a:ln w="9525">
                <a:noFill/>
                <a:round/>
                <a:headEnd/>
                <a:tailEnd/>
              </a:ln>
            </p:spPr>
            <p:txBody>
              <a:bodyPr/>
              <a:lstStyle/>
              <a:p>
                <a:endParaRPr lang="id-ID"/>
              </a:p>
            </p:txBody>
          </p:sp>
          <p:sp>
            <p:nvSpPr>
              <p:cNvPr id="25771" name="Freeform 138"/>
              <p:cNvSpPr>
                <a:spLocks/>
              </p:cNvSpPr>
              <p:nvPr/>
            </p:nvSpPr>
            <p:spPr bwMode="auto">
              <a:xfrm>
                <a:off x="3121" y="2414"/>
                <a:ext cx="25" cy="43"/>
              </a:xfrm>
              <a:custGeom>
                <a:avLst/>
                <a:gdLst>
                  <a:gd name="T0" fmla="*/ 1 w 50"/>
                  <a:gd name="T1" fmla="*/ 1 h 88"/>
                  <a:gd name="T2" fmla="*/ 1 w 50"/>
                  <a:gd name="T3" fmla="*/ 0 h 88"/>
                  <a:gd name="T4" fmla="*/ 0 w 50"/>
                  <a:gd name="T5" fmla="*/ 0 h 88"/>
                  <a:gd name="T6" fmla="*/ 1 w 50"/>
                  <a:gd name="T7" fmla="*/ 0 h 88"/>
                  <a:gd name="T8" fmla="*/ 1 w 50"/>
                  <a:gd name="T9" fmla="*/ 0 h 88"/>
                  <a:gd name="T10" fmla="*/ 1 w 50"/>
                  <a:gd name="T11" fmla="*/ 1 h 88"/>
                  <a:gd name="T12" fmla="*/ 1 w 50"/>
                  <a:gd name="T13" fmla="*/ 1 h 88"/>
                  <a:gd name="T14" fmla="*/ 0 60000 65536"/>
                  <a:gd name="T15" fmla="*/ 0 60000 65536"/>
                  <a:gd name="T16" fmla="*/ 0 60000 65536"/>
                  <a:gd name="T17" fmla="*/ 0 60000 65536"/>
                  <a:gd name="T18" fmla="*/ 0 60000 65536"/>
                  <a:gd name="T19" fmla="*/ 0 60000 65536"/>
                  <a:gd name="T20" fmla="*/ 0 60000 65536"/>
                  <a:gd name="T21" fmla="*/ 0 w 50"/>
                  <a:gd name="T22" fmla="*/ 0 h 88"/>
                  <a:gd name="T23" fmla="*/ 50 w 50"/>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88">
                    <a:moveTo>
                      <a:pt x="50" y="88"/>
                    </a:moveTo>
                    <a:lnTo>
                      <a:pt x="25" y="39"/>
                    </a:lnTo>
                    <a:lnTo>
                      <a:pt x="0" y="0"/>
                    </a:lnTo>
                    <a:lnTo>
                      <a:pt x="35" y="14"/>
                    </a:lnTo>
                    <a:lnTo>
                      <a:pt x="50" y="35"/>
                    </a:lnTo>
                    <a:lnTo>
                      <a:pt x="50" y="88"/>
                    </a:lnTo>
                    <a:close/>
                  </a:path>
                </a:pathLst>
              </a:custGeom>
              <a:solidFill>
                <a:srgbClr val="FFD6C9"/>
              </a:solidFill>
              <a:ln w="9525">
                <a:noFill/>
                <a:round/>
                <a:headEnd/>
                <a:tailEnd/>
              </a:ln>
            </p:spPr>
            <p:txBody>
              <a:bodyPr/>
              <a:lstStyle/>
              <a:p>
                <a:endParaRPr lang="id-ID"/>
              </a:p>
            </p:txBody>
          </p:sp>
          <p:sp>
            <p:nvSpPr>
              <p:cNvPr id="25772" name="Freeform 139"/>
              <p:cNvSpPr>
                <a:spLocks/>
              </p:cNvSpPr>
              <p:nvPr/>
            </p:nvSpPr>
            <p:spPr bwMode="auto">
              <a:xfrm>
                <a:off x="3440" y="2260"/>
                <a:ext cx="43" cy="82"/>
              </a:xfrm>
              <a:custGeom>
                <a:avLst/>
                <a:gdLst>
                  <a:gd name="T0" fmla="*/ 0 w 88"/>
                  <a:gd name="T1" fmla="*/ 3 h 163"/>
                  <a:gd name="T2" fmla="*/ 0 w 88"/>
                  <a:gd name="T3" fmla="*/ 2 h 163"/>
                  <a:gd name="T4" fmla="*/ 0 w 88"/>
                  <a:gd name="T5" fmla="*/ 2 h 163"/>
                  <a:gd name="T6" fmla="*/ 0 w 88"/>
                  <a:gd name="T7" fmla="*/ 0 h 163"/>
                  <a:gd name="T8" fmla="*/ 0 w 88"/>
                  <a:gd name="T9" fmla="*/ 2 h 163"/>
                  <a:gd name="T10" fmla="*/ 0 w 88"/>
                  <a:gd name="T11" fmla="*/ 2 h 163"/>
                  <a:gd name="T12" fmla="*/ 1 w 88"/>
                  <a:gd name="T13" fmla="*/ 2 h 163"/>
                  <a:gd name="T14" fmla="*/ 1 w 88"/>
                  <a:gd name="T15" fmla="*/ 3 h 163"/>
                  <a:gd name="T16" fmla="*/ 0 w 88"/>
                  <a:gd name="T17" fmla="*/ 3 h 163"/>
                  <a:gd name="T18" fmla="*/ 0 w 88"/>
                  <a:gd name="T19" fmla="*/ 3 h 163"/>
                  <a:gd name="T20" fmla="*/ 0 w 88"/>
                  <a:gd name="T21" fmla="*/ 3 h 163"/>
                  <a:gd name="T22" fmla="*/ 0 w 88"/>
                  <a:gd name="T23" fmla="*/ 3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63"/>
                  <a:gd name="T38" fmla="*/ 88 w 88"/>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63">
                    <a:moveTo>
                      <a:pt x="0" y="144"/>
                    </a:moveTo>
                    <a:lnTo>
                      <a:pt x="16" y="102"/>
                    </a:lnTo>
                    <a:lnTo>
                      <a:pt x="40" y="76"/>
                    </a:lnTo>
                    <a:lnTo>
                      <a:pt x="50" y="0"/>
                    </a:lnTo>
                    <a:lnTo>
                      <a:pt x="50" y="91"/>
                    </a:lnTo>
                    <a:lnTo>
                      <a:pt x="63" y="117"/>
                    </a:lnTo>
                    <a:lnTo>
                      <a:pt x="88" y="93"/>
                    </a:lnTo>
                    <a:lnTo>
                      <a:pt x="71" y="133"/>
                    </a:lnTo>
                    <a:lnTo>
                      <a:pt x="56" y="148"/>
                    </a:lnTo>
                    <a:lnTo>
                      <a:pt x="23" y="163"/>
                    </a:lnTo>
                    <a:lnTo>
                      <a:pt x="0" y="144"/>
                    </a:lnTo>
                    <a:close/>
                  </a:path>
                </a:pathLst>
              </a:custGeom>
              <a:solidFill>
                <a:srgbClr val="FFB5A8"/>
              </a:solidFill>
              <a:ln w="9525">
                <a:noFill/>
                <a:round/>
                <a:headEnd/>
                <a:tailEnd/>
              </a:ln>
            </p:spPr>
            <p:txBody>
              <a:bodyPr/>
              <a:lstStyle/>
              <a:p>
                <a:endParaRPr lang="id-ID"/>
              </a:p>
            </p:txBody>
          </p:sp>
          <p:sp>
            <p:nvSpPr>
              <p:cNvPr id="25773" name="Freeform 140"/>
              <p:cNvSpPr>
                <a:spLocks/>
              </p:cNvSpPr>
              <p:nvPr/>
            </p:nvSpPr>
            <p:spPr bwMode="auto">
              <a:xfrm>
                <a:off x="3446" y="2305"/>
                <a:ext cx="16" cy="22"/>
              </a:xfrm>
              <a:custGeom>
                <a:avLst/>
                <a:gdLst>
                  <a:gd name="T0" fmla="*/ 1 w 30"/>
                  <a:gd name="T1" fmla="*/ 0 h 44"/>
                  <a:gd name="T2" fmla="*/ 1 w 30"/>
                  <a:gd name="T3" fmla="*/ 1 h 44"/>
                  <a:gd name="T4" fmla="*/ 0 w 30"/>
                  <a:gd name="T5" fmla="*/ 1 h 44"/>
                  <a:gd name="T6" fmla="*/ 1 w 30"/>
                  <a:gd name="T7" fmla="*/ 1 h 44"/>
                  <a:gd name="T8" fmla="*/ 1 w 30"/>
                  <a:gd name="T9" fmla="*/ 0 h 44"/>
                  <a:gd name="T10" fmla="*/ 1 w 30"/>
                  <a:gd name="T11" fmla="*/ 0 h 44"/>
                  <a:gd name="T12" fmla="*/ 0 60000 65536"/>
                  <a:gd name="T13" fmla="*/ 0 60000 65536"/>
                  <a:gd name="T14" fmla="*/ 0 60000 65536"/>
                  <a:gd name="T15" fmla="*/ 0 60000 65536"/>
                  <a:gd name="T16" fmla="*/ 0 60000 65536"/>
                  <a:gd name="T17" fmla="*/ 0 60000 65536"/>
                  <a:gd name="T18" fmla="*/ 0 w 30"/>
                  <a:gd name="T19" fmla="*/ 0 h 44"/>
                  <a:gd name="T20" fmla="*/ 30 w 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0" h="44">
                    <a:moveTo>
                      <a:pt x="30" y="0"/>
                    </a:moveTo>
                    <a:lnTo>
                      <a:pt x="11" y="5"/>
                    </a:lnTo>
                    <a:lnTo>
                      <a:pt x="0" y="44"/>
                    </a:lnTo>
                    <a:lnTo>
                      <a:pt x="30" y="30"/>
                    </a:lnTo>
                    <a:lnTo>
                      <a:pt x="30" y="0"/>
                    </a:lnTo>
                    <a:close/>
                  </a:path>
                </a:pathLst>
              </a:custGeom>
              <a:solidFill>
                <a:srgbClr val="FFD6C9"/>
              </a:solidFill>
              <a:ln w="9525">
                <a:noFill/>
                <a:round/>
                <a:headEnd/>
                <a:tailEnd/>
              </a:ln>
            </p:spPr>
            <p:txBody>
              <a:bodyPr/>
              <a:lstStyle/>
              <a:p>
                <a:endParaRPr lang="id-ID"/>
              </a:p>
            </p:txBody>
          </p:sp>
          <p:sp>
            <p:nvSpPr>
              <p:cNvPr id="25774" name="Freeform 141"/>
              <p:cNvSpPr>
                <a:spLocks/>
              </p:cNvSpPr>
              <p:nvPr/>
            </p:nvSpPr>
            <p:spPr bwMode="auto">
              <a:xfrm>
                <a:off x="3443" y="2229"/>
                <a:ext cx="21" cy="22"/>
              </a:xfrm>
              <a:custGeom>
                <a:avLst/>
                <a:gdLst>
                  <a:gd name="T0" fmla="*/ 0 w 44"/>
                  <a:gd name="T1" fmla="*/ 1 h 43"/>
                  <a:gd name="T2" fmla="*/ 0 w 44"/>
                  <a:gd name="T3" fmla="*/ 1 h 43"/>
                  <a:gd name="T4" fmla="*/ 0 w 44"/>
                  <a:gd name="T5" fmla="*/ 1 h 43"/>
                  <a:gd name="T6" fmla="*/ 0 w 44"/>
                  <a:gd name="T7" fmla="*/ 0 h 43"/>
                  <a:gd name="T8" fmla="*/ 0 w 44"/>
                  <a:gd name="T9" fmla="*/ 1 h 43"/>
                  <a:gd name="T10" fmla="*/ 0 w 44"/>
                  <a:gd name="T11" fmla="*/ 1 h 43"/>
                  <a:gd name="T12" fmla="*/ 0 60000 65536"/>
                  <a:gd name="T13" fmla="*/ 0 60000 65536"/>
                  <a:gd name="T14" fmla="*/ 0 60000 65536"/>
                  <a:gd name="T15" fmla="*/ 0 60000 65536"/>
                  <a:gd name="T16" fmla="*/ 0 60000 65536"/>
                  <a:gd name="T17" fmla="*/ 0 60000 65536"/>
                  <a:gd name="T18" fmla="*/ 0 w 44"/>
                  <a:gd name="T19" fmla="*/ 0 h 43"/>
                  <a:gd name="T20" fmla="*/ 44 w 4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4" h="43">
                    <a:moveTo>
                      <a:pt x="4" y="17"/>
                    </a:moveTo>
                    <a:lnTo>
                      <a:pt x="42" y="43"/>
                    </a:lnTo>
                    <a:lnTo>
                      <a:pt x="44" y="26"/>
                    </a:lnTo>
                    <a:lnTo>
                      <a:pt x="0" y="0"/>
                    </a:lnTo>
                    <a:lnTo>
                      <a:pt x="4" y="17"/>
                    </a:lnTo>
                    <a:close/>
                  </a:path>
                </a:pathLst>
              </a:custGeom>
              <a:solidFill>
                <a:srgbClr val="FFB5A8"/>
              </a:solidFill>
              <a:ln w="9525">
                <a:noFill/>
                <a:round/>
                <a:headEnd/>
                <a:tailEnd/>
              </a:ln>
            </p:spPr>
            <p:txBody>
              <a:bodyPr/>
              <a:lstStyle/>
              <a:p>
                <a:endParaRPr lang="id-ID"/>
              </a:p>
            </p:txBody>
          </p:sp>
          <p:sp>
            <p:nvSpPr>
              <p:cNvPr id="25775" name="Freeform 142"/>
              <p:cNvSpPr>
                <a:spLocks/>
              </p:cNvSpPr>
              <p:nvPr/>
            </p:nvSpPr>
            <p:spPr bwMode="auto">
              <a:xfrm>
                <a:off x="3444" y="2228"/>
                <a:ext cx="13" cy="15"/>
              </a:xfrm>
              <a:custGeom>
                <a:avLst/>
                <a:gdLst>
                  <a:gd name="T0" fmla="*/ 0 w 25"/>
                  <a:gd name="T1" fmla="*/ 1 h 28"/>
                  <a:gd name="T2" fmla="*/ 1 w 25"/>
                  <a:gd name="T3" fmla="*/ 1 h 28"/>
                  <a:gd name="T4" fmla="*/ 0 w 25"/>
                  <a:gd name="T5" fmla="*/ 0 h 28"/>
                  <a:gd name="T6" fmla="*/ 0 w 25"/>
                  <a:gd name="T7" fmla="*/ 1 h 28"/>
                  <a:gd name="T8" fmla="*/ 0 w 25"/>
                  <a:gd name="T9" fmla="*/ 1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19"/>
                    </a:moveTo>
                    <a:lnTo>
                      <a:pt x="25" y="28"/>
                    </a:lnTo>
                    <a:lnTo>
                      <a:pt x="0" y="0"/>
                    </a:lnTo>
                    <a:lnTo>
                      <a:pt x="0" y="19"/>
                    </a:lnTo>
                    <a:close/>
                  </a:path>
                </a:pathLst>
              </a:custGeom>
              <a:solidFill>
                <a:srgbClr val="FFC4B8"/>
              </a:solidFill>
              <a:ln w="9525">
                <a:noFill/>
                <a:round/>
                <a:headEnd/>
                <a:tailEnd/>
              </a:ln>
            </p:spPr>
            <p:txBody>
              <a:bodyPr/>
              <a:lstStyle/>
              <a:p>
                <a:endParaRPr lang="id-ID"/>
              </a:p>
            </p:txBody>
          </p:sp>
          <p:sp>
            <p:nvSpPr>
              <p:cNvPr id="25776" name="Freeform 143"/>
              <p:cNvSpPr>
                <a:spLocks/>
              </p:cNvSpPr>
              <p:nvPr/>
            </p:nvSpPr>
            <p:spPr bwMode="auto">
              <a:xfrm>
                <a:off x="3300" y="2582"/>
                <a:ext cx="71" cy="23"/>
              </a:xfrm>
              <a:custGeom>
                <a:avLst/>
                <a:gdLst>
                  <a:gd name="T0" fmla="*/ 0 w 143"/>
                  <a:gd name="T1" fmla="*/ 0 h 46"/>
                  <a:gd name="T2" fmla="*/ 0 w 143"/>
                  <a:gd name="T3" fmla="*/ 1 h 46"/>
                  <a:gd name="T4" fmla="*/ 0 w 143"/>
                  <a:gd name="T5" fmla="*/ 1 h 46"/>
                  <a:gd name="T6" fmla="*/ 0 w 143"/>
                  <a:gd name="T7" fmla="*/ 1 h 46"/>
                  <a:gd name="T8" fmla="*/ 2 w 143"/>
                  <a:gd name="T9" fmla="*/ 1 h 46"/>
                  <a:gd name="T10" fmla="*/ 0 w 143"/>
                  <a:gd name="T11" fmla="*/ 0 h 46"/>
                  <a:gd name="T12" fmla="*/ 0 w 143"/>
                  <a:gd name="T13" fmla="*/ 0 h 46"/>
                  <a:gd name="T14" fmla="*/ 0 60000 65536"/>
                  <a:gd name="T15" fmla="*/ 0 60000 65536"/>
                  <a:gd name="T16" fmla="*/ 0 60000 65536"/>
                  <a:gd name="T17" fmla="*/ 0 60000 65536"/>
                  <a:gd name="T18" fmla="*/ 0 60000 65536"/>
                  <a:gd name="T19" fmla="*/ 0 60000 65536"/>
                  <a:gd name="T20" fmla="*/ 0 60000 65536"/>
                  <a:gd name="T21" fmla="*/ 0 w 143"/>
                  <a:gd name="T22" fmla="*/ 0 h 46"/>
                  <a:gd name="T23" fmla="*/ 143 w 14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6">
                    <a:moveTo>
                      <a:pt x="38" y="0"/>
                    </a:moveTo>
                    <a:lnTo>
                      <a:pt x="0" y="34"/>
                    </a:lnTo>
                    <a:lnTo>
                      <a:pt x="27" y="46"/>
                    </a:lnTo>
                    <a:lnTo>
                      <a:pt x="63" y="36"/>
                    </a:lnTo>
                    <a:lnTo>
                      <a:pt x="143" y="9"/>
                    </a:lnTo>
                    <a:lnTo>
                      <a:pt x="38" y="0"/>
                    </a:lnTo>
                    <a:close/>
                  </a:path>
                </a:pathLst>
              </a:custGeom>
              <a:solidFill>
                <a:srgbClr val="FFB5A8"/>
              </a:solidFill>
              <a:ln w="9525">
                <a:noFill/>
                <a:round/>
                <a:headEnd/>
                <a:tailEnd/>
              </a:ln>
            </p:spPr>
            <p:txBody>
              <a:bodyPr/>
              <a:lstStyle/>
              <a:p>
                <a:endParaRPr lang="id-ID"/>
              </a:p>
            </p:txBody>
          </p:sp>
          <p:sp>
            <p:nvSpPr>
              <p:cNvPr id="25777" name="Freeform 144"/>
              <p:cNvSpPr>
                <a:spLocks/>
              </p:cNvSpPr>
              <p:nvPr/>
            </p:nvSpPr>
            <p:spPr bwMode="auto">
              <a:xfrm>
                <a:off x="3216" y="2513"/>
                <a:ext cx="51" cy="29"/>
              </a:xfrm>
              <a:custGeom>
                <a:avLst/>
                <a:gdLst>
                  <a:gd name="T0" fmla="*/ 2 w 100"/>
                  <a:gd name="T1" fmla="*/ 0 h 59"/>
                  <a:gd name="T2" fmla="*/ 1 w 100"/>
                  <a:gd name="T3" fmla="*/ 0 h 59"/>
                  <a:gd name="T4" fmla="*/ 0 w 100"/>
                  <a:gd name="T5" fmla="*/ 0 h 59"/>
                  <a:gd name="T6" fmla="*/ 1 w 100"/>
                  <a:gd name="T7" fmla="*/ 0 h 59"/>
                  <a:gd name="T8" fmla="*/ 1 w 100"/>
                  <a:gd name="T9" fmla="*/ 0 h 59"/>
                  <a:gd name="T10" fmla="*/ 2 w 100"/>
                  <a:gd name="T11" fmla="*/ 0 h 59"/>
                  <a:gd name="T12" fmla="*/ 2 w 100"/>
                  <a:gd name="T13" fmla="*/ 0 h 59"/>
                  <a:gd name="T14" fmla="*/ 0 60000 65536"/>
                  <a:gd name="T15" fmla="*/ 0 60000 65536"/>
                  <a:gd name="T16" fmla="*/ 0 60000 65536"/>
                  <a:gd name="T17" fmla="*/ 0 60000 65536"/>
                  <a:gd name="T18" fmla="*/ 0 60000 65536"/>
                  <a:gd name="T19" fmla="*/ 0 60000 65536"/>
                  <a:gd name="T20" fmla="*/ 0 60000 65536"/>
                  <a:gd name="T21" fmla="*/ 0 w 100"/>
                  <a:gd name="T22" fmla="*/ 0 h 59"/>
                  <a:gd name="T23" fmla="*/ 100 w 10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59">
                    <a:moveTo>
                      <a:pt x="100" y="59"/>
                    </a:moveTo>
                    <a:lnTo>
                      <a:pt x="60" y="53"/>
                    </a:lnTo>
                    <a:lnTo>
                      <a:pt x="0" y="57"/>
                    </a:lnTo>
                    <a:lnTo>
                      <a:pt x="30" y="25"/>
                    </a:lnTo>
                    <a:lnTo>
                      <a:pt x="36" y="0"/>
                    </a:lnTo>
                    <a:lnTo>
                      <a:pt x="100" y="59"/>
                    </a:lnTo>
                    <a:close/>
                  </a:path>
                </a:pathLst>
              </a:custGeom>
              <a:solidFill>
                <a:srgbClr val="FFB5A8"/>
              </a:solidFill>
              <a:ln w="9525">
                <a:noFill/>
                <a:round/>
                <a:headEnd/>
                <a:tailEnd/>
              </a:ln>
            </p:spPr>
            <p:txBody>
              <a:bodyPr/>
              <a:lstStyle/>
              <a:p>
                <a:endParaRPr lang="id-ID"/>
              </a:p>
            </p:txBody>
          </p:sp>
          <p:sp>
            <p:nvSpPr>
              <p:cNvPr id="25778" name="Freeform 145"/>
              <p:cNvSpPr>
                <a:spLocks/>
              </p:cNvSpPr>
              <p:nvPr/>
            </p:nvSpPr>
            <p:spPr bwMode="auto">
              <a:xfrm>
                <a:off x="3244" y="2557"/>
                <a:ext cx="47" cy="24"/>
              </a:xfrm>
              <a:custGeom>
                <a:avLst/>
                <a:gdLst>
                  <a:gd name="T0" fmla="*/ 0 w 95"/>
                  <a:gd name="T1" fmla="*/ 1 h 47"/>
                  <a:gd name="T2" fmla="*/ 0 w 95"/>
                  <a:gd name="T3" fmla="*/ 1 h 47"/>
                  <a:gd name="T4" fmla="*/ 1 w 95"/>
                  <a:gd name="T5" fmla="*/ 0 h 47"/>
                  <a:gd name="T6" fmla="*/ 0 w 95"/>
                  <a:gd name="T7" fmla="*/ 1 h 47"/>
                  <a:gd name="T8" fmla="*/ 0 w 95"/>
                  <a:gd name="T9" fmla="*/ 1 h 47"/>
                  <a:gd name="T10" fmla="*/ 0 60000 65536"/>
                  <a:gd name="T11" fmla="*/ 0 60000 65536"/>
                  <a:gd name="T12" fmla="*/ 0 60000 65536"/>
                  <a:gd name="T13" fmla="*/ 0 60000 65536"/>
                  <a:gd name="T14" fmla="*/ 0 60000 65536"/>
                  <a:gd name="T15" fmla="*/ 0 w 95"/>
                  <a:gd name="T16" fmla="*/ 0 h 47"/>
                  <a:gd name="T17" fmla="*/ 95 w 95"/>
                  <a:gd name="T18" fmla="*/ 47 h 47"/>
                </a:gdLst>
                <a:ahLst/>
                <a:cxnLst>
                  <a:cxn ang="T10">
                    <a:pos x="T0" y="T1"/>
                  </a:cxn>
                  <a:cxn ang="T11">
                    <a:pos x="T2" y="T3"/>
                  </a:cxn>
                  <a:cxn ang="T12">
                    <a:pos x="T4" y="T5"/>
                  </a:cxn>
                  <a:cxn ang="T13">
                    <a:pos x="T6" y="T7"/>
                  </a:cxn>
                  <a:cxn ang="T14">
                    <a:pos x="T8" y="T9"/>
                  </a:cxn>
                </a:cxnLst>
                <a:rect l="T15" t="T16" r="T17" b="T18"/>
                <a:pathLst>
                  <a:path w="95" h="47">
                    <a:moveTo>
                      <a:pt x="0" y="47"/>
                    </a:moveTo>
                    <a:lnTo>
                      <a:pt x="45" y="5"/>
                    </a:lnTo>
                    <a:lnTo>
                      <a:pt x="95" y="0"/>
                    </a:lnTo>
                    <a:lnTo>
                      <a:pt x="0" y="47"/>
                    </a:lnTo>
                    <a:close/>
                  </a:path>
                </a:pathLst>
              </a:custGeom>
              <a:solidFill>
                <a:srgbClr val="FFB5A8"/>
              </a:solidFill>
              <a:ln w="9525">
                <a:noFill/>
                <a:round/>
                <a:headEnd/>
                <a:tailEnd/>
              </a:ln>
            </p:spPr>
            <p:txBody>
              <a:bodyPr/>
              <a:lstStyle/>
              <a:p>
                <a:endParaRPr lang="id-ID"/>
              </a:p>
            </p:txBody>
          </p:sp>
          <p:sp>
            <p:nvSpPr>
              <p:cNvPr id="25779" name="Freeform 146"/>
              <p:cNvSpPr>
                <a:spLocks/>
              </p:cNvSpPr>
              <p:nvPr/>
            </p:nvSpPr>
            <p:spPr bwMode="auto">
              <a:xfrm>
                <a:off x="3286" y="2344"/>
                <a:ext cx="44" cy="96"/>
              </a:xfrm>
              <a:custGeom>
                <a:avLst/>
                <a:gdLst>
                  <a:gd name="T0" fmla="*/ 0 w 90"/>
                  <a:gd name="T1" fmla="*/ 1 h 192"/>
                  <a:gd name="T2" fmla="*/ 0 w 90"/>
                  <a:gd name="T3" fmla="*/ 3 h 192"/>
                  <a:gd name="T4" fmla="*/ 0 w 90"/>
                  <a:gd name="T5" fmla="*/ 3 h 192"/>
                  <a:gd name="T6" fmla="*/ 0 w 90"/>
                  <a:gd name="T7" fmla="*/ 2 h 192"/>
                  <a:gd name="T8" fmla="*/ 0 w 90"/>
                  <a:gd name="T9" fmla="*/ 1 h 192"/>
                  <a:gd name="T10" fmla="*/ 1 w 90"/>
                  <a:gd name="T11" fmla="*/ 0 h 192"/>
                  <a:gd name="T12" fmla="*/ 0 w 90"/>
                  <a:gd name="T13" fmla="*/ 1 h 192"/>
                  <a:gd name="T14" fmla="*/ 0 w 90"/>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92"/>
                  <a:gd name="T26" fmla="*/ 90 w 90"/>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92">
                    <a:moveTo>
                      <a:pt x="57" y="62"/>
                    </a:moveTo>
                    <a:lnTo>
                      <a:pt x="40" y="131"/>
                    </a:lnTo>
                    <a:lnTo>
                      <a:pt x="0" y="192"/>
                    </a:lnTo>
                    <a:lnTo>
                      <a:pt x="16" y="83"/>
                    </a:lnTo>
                    <a:lnTo>
                      <a:pt x="46" y="28"/>
                    </a:lnTo>
                    <a:lnTo>
                      <a:pt x="90" y="0"/>
                    </a:lnTo>
                    <a:lnTo>
                      <a:pt x="57" y="62"/>
                    </a:lnTo>
                    <a:close/>
                  </a:path>
                </a:pathLst>
              </a:custGeom>
              <a:solidFill>
                <a:srgbClr val="FFD6C9"/>
              </a:solidFill>
              <a:ln w="9525">
                <a:noFill/>
                <a:round/>
                <a:headEnd/>
                <a:tailEnd/>
              </a:ln>
            </p:spPr>
            <p:txBody>
              <a:bodyPr/>
              <a:lstStyle/>
              <a:p>
                <a:endParaRPr lang="id-ID"/>
              </a:p>
            </p:txBody>
          </p:sp>
          <p:sp>
            <p:nvSpPr>
              <p:cNvPr id="25780" name="Freeform 147"/>
              <p:cNvSpPr>
                <a:spLocks/>
              </p:cNvSpPr>
              <p:nvPr/>
            </p:nvSpPr>
            <p:spPr bwMode="auto">
              <a:xfrm>
                <a:off x="2120" y="3219"/>
                <a:ext cx="264" cy="216"/>
              </a:xfrm>
              <a:custGeom>
                <a:avLst/>
                <a:gdLst>
                  <a:gd name="T0" fmla="*/ 0 w 529"/>
                  <a:gd name="T1" fmla="*/ 0 h 434"/>
                  <a:gd name="T2" fmla="*/ 0 w 529"/>
                  <a:gd name="T3" fmla="*/ 0 h 434"/>
                  <a:gd name="T4" fmla="*/ 0 w 529"/>
                  <a:gd name="T5" fmla="*/ 1 h 434"/>
                  <a:gd name="T6" fmla="*/ 0 w 529"/>
                  <a:gd name="T7" fmla="*/ 1 h 434"/>
                  <a:gd name="T8" fmla="*/ 1 w 529"/>
                  <a:gd name="T9" fmla="*/ 2 h 434"/>
                  <a:gd name="T10" fmla="*/ 2 w 529"/>
                  <a:gd name="T11" fmla="*/ 3 h 434"/>
                  <a:gd name="T12" fmla="*/ 3 w 529"/>
                  <a:gd name="T13" fmla="*/ 4 h 434"/>
                  <a:gd name="T14" fmla="*/ 4 w 529"/>
                  <a:gd name="T15" fmla="*/ 5 h 434"/>
                  <a:gd name="T16" fmla="*/ 5 w 529"/>
                  <a:gd name="T17" fmla="*/ 5 h 434"/>
                  <a:gd name="T18" fmla="*/ 5 w 529"/>
                  <a:gd name="T19" fmla="*/ 6 h 434"/>
                  <a:gd name="T20" fmla="*/ 6 w 529"/>
                  <a:gd name="T21" fmla="*/ 6 h 434"/>
                  <a:gd name="T22" fmla="*/ 7 w 529"/>
                  <a:gd name="T23" fmla="*/ 6 h 434"/>
                  <a:gd name="T24" fmla="*/ 7 w 529"/>
                  <a:gd name="T25" fmla="*/ 6 h 434"/>
                  <a:gd name="T26" fmla="*/ 8 w 529"/>
                  <a:gd name="T27" fmla="*/ 5 h 434"/>
                  <a:gd name="T28" fmla="*/ 8 w 529"/>
                  <a:gd name="T29" fmla="*/ 5 h 434"/>
                  <a:gd name="T30" fmla="*/ 7 w 529"/>
                  <a:gd name="T31" fmla="*/ 4 h 434"/>
                  <a:gd name="T32" fmla="*/ 6 w 529"/>
                  <a:gd name="T33" fmla="*/ 4 h 434"/>
                  <a:gd name="T34" fmla="*/ 5 w 529"/>
                  <a:gd name="T35" fmla="*/ 3 h 434"/>
                  <a:gd name="T36" fmla="*/ 4 w 529"/>
                  <a:gd name="T37" fmla="*/ 3 h 434"/>
                  <a:gd name="T38" fmla="*/ 3 w 529"/>
                  <a:gd name="T39" fmla="*/ 1 h 434"/>
                  <a:gd name="T40" fmla="*/ 2 w 529"/>
                  <a:gd name="T41" fmla="*/ 0 h 434"/>
                  <a:gd name="T42" fmla="*/ 1 w 529"/>
                  <a:gd name="T43" fmla="*/ 0 h 434"/>
                  <a:gd name="T44" fmla="*/ 1 w 529"/>
                  <a:gd name="T45" fmla="*/ 0 h 434"/>
                  <a:gd name="T46" fmla="*/ 0 w 529"/>
                  <a:gd name="T47" fmla="*/ 0 h 434"/>
                  <a:gd name="T48" fmla="*/ 0 w 529"/>
                  <a:gd name="T49" fmla="*/ 0 h 434"/>
                  <a:gd name="T50" fmla="*/ 0 w 529"/>
                  <a:gd name="T51" fmla="*/ 0 h 4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9"/>
                  <a:gd name="T79" fmla="*/ 0 h 434"/>
                  <a:gd name="T80" fmla="*/ 529 w 529"/>
                  <a:gd name="T81" fmla="*/ 434 h 4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9" h="434">
                    <a:moveTo>
                      <a:pt x="0" y="33"/>
                    </a:moveTo>
                    <a:lnTo>
                      <a:pt x="63" y="46"/>
                    </a:lnTo>
                    <a:lnTo>
                      <a:pt x="40" y="80"/>
                    </a:lnTo>
                    <a:lnTo>
                      <a:pt x="36" y="122"/>
                    </a:lnTo>
                    <a:lnTo>
                      <a:pt x="88" y="189"/>
                    </a:lnTo>
                    <a:lnTo>
                      <a:pt x="170" y="248"/>
                    </a:lnTo>
                    <a:lnTo>
                      <a:pt x="230" y="301"/>
                    </a:lnTo>
                    <a:lnTo>
                      <a:pt x="287" y="339"/>
                    </a:lnTo>
                    <a:lnTo>
                      <a:pt x="337" y="375"/>
                    </a:lnTo>
                    <a:lnTo>
                      <a:pt x="381" y="407"/>
                    </a:lnTo>
                    <a:lnTo>
                      <a:pt x="430" y="432"/>
                    </a:lnTo>
                    <a:lnTo>
                      <a:pt x="466" y="434"/>
                    </a:lnTo>
                    <a:lnTo>
                      <a:pt x="493" y="386"/>
                    </a:lnTo>
                    <a:lnTo>
                      <a:pt x="529" y="360"/>
                    </a:lnTo>
                    <a:lnTo>
                      <a:pt x="527" y="322"/>
                    </a:lnTo>
                    <a:lnTo>
                      <a:pt x="497" y="299"/>
                    </a:lnTo>
                    <a:lnTo>
                      <a:pt x="447" y="274"/>
                    </a:lnTo>
                    <a:lnTo>
                      <a:pt x="354" y="246"/>
                    </a:lnTo>
                    <a:lnTo>
                      <a:pt x="308" y="213"/>
                    </a:lnTo>
                    <a:lnTo>
                      <a:pt x="230" y="115"/>
                    </a:lnTo>
                    <a:lnTo>
                      <a:pt x="162" y="56"/>
                    </a:lnTo>
                    <a:lnTo>
                      <a:pt x="120" y="12"/>
                    </a:lnTo>
                    <a:lnTo>
                      <a:pt x="88" y="0"/>
                    </a:lnTo>
                    <a:lnTo>
                      <a:pt x="27" y="12"/>
                    </a:lnTo>
                    <a:lnTo>
                      <a:pt x="0" y="33"/>
                    </a:lnTo>
                    <a:close/>
                  </a:path>
                </a:pathLst>
              </a:custGeom>
              <a:solidFill>
                <a:srgbClr val="F59E92"/>
              </a:solidFill>
              <a:ln w="9525">
                <a:noFill/>
                <a:round/>
                <a:headEnd/>
                <a:tailEnd/>
              </a:ln>
            </p:spPr>
            <p:txBody>
              <a:bodyPr/>
              <a:lstStyle/>
              <a:p>
                <a:endParaRPr lang="id-ID"/>
              </a:p>
            </p:txBody>
          </p:sp>
          <p:sp>
            <p:nvSpPr>
              <p:cNvPr id="25781" name="Freeform 148"/>
              <p:cNvSpPr>
                <a:spLocks/>
              </p:cNvSpPr>
              <p:nvPr/>
            </p:nvSpPr>
            <p:spPr bwMode="auto">
              <a:xfrm>
                <a:off x="2401" y="3424"/>
                <a:ext cx="34" cy="36"/>
              </a:xfrm>
              <a:custGeom>
                <a:avLst/>
                <a:gdLst>
                  <a:gd name="T0" fmla="*/ 0 w 69"/>
                  <a:gd name="T1" fmla="*/ 0 h 72"/>
                  <a:gd name="T2" fmla="*/ 0 w 69"/>
                  <a:gd name="T3" fmla="*/ 1 h 72"/>
                  <a:gd name="T4" fmla="*/ 0 w 69"/>
                  <a:gd name="T5" fmla="*/ 1 h 72"/>
                  <a:gd name="T6" fmla="*/ 0 w 69"/>
                  <a:gd name="T7" fmla="*/ 1 h 72"/>
                  <a:gd name="T8" fmla="*/ 1 w 69"/>
                  <a:gd name="T9" fmla="*/ 1 h 72"/>
                  <a:gd name="T10" fmla="*/ 0 w 69"/>
                  <a:gd name="T11" fmla="*/ 0 h 72"/>
                  <a:gd name="T12" fmla="*/ 0 w 69"/>
                  <a:gd name="T13" fmla="*/ 0 h 72"/>
                  <a:gd name="T14" fmla="*/ 0 60000 65536"/>
                  <a:gd name="T15" fmla="*/ 0 60000 65536"/>
                  <a:gd name="T16" fmla="*/ 0 60000 65536"/>
                  <a:gd name="T17" fmla="*/ 0 60000 65536"/>
                  <a:gd name="T18" fmla="*/ 0 60000 65536"/>
                  <a:gd name="T19" fmla="*/ 0 60000 65536"/>
                  <a:gd name="T20" fmla="*/ 0 60000 65536"/>
                  <a:gd name="T21" fmla="*/ 0 w 69"/>
                  <a:gd name="T22" fmla="*/ 0 h 72"/>
                  <a:gd name="T23" fmla="*/ 69 w 69"/>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72">
                    <a:moveTo>
                      <a:pt x="40" y="0"/>
                    </a:moveTo>
                    <a:lnTo>
                      <a:pt x="34" y="40"/>
                    </a:lnTo>
                    <a:lnTo>
                      <a:pt x="0" y="72"/>
                    </a:lnTo>
                    <a:lnTo>
                      <a:pt x="61" y="61"/>
                    </a:lnTo>
                    <a:lnTo>
                      <a:pt x="69" y="27"/>
                    </a:lnTo>
                    <a:lnTo>
                      <a:pt x="40" y="0"/>
                    </a:lnTo>
                    <a:close/>
                  </a:path>
                </a:pathLst>
              </a:custGeom>
              <a:solidFill>
                <a:srgbClr val="F59E92"/>
              </a:solidFill>
              <a:ln w="9525">
                <a:noFill/>
                <a:round/>
                <a:headEnd/>
                <a:tailEnd/>
              </a:ln>
            </p:spPr>
            <p:txBody>
              <a:bodyPr/>
              <a:lstStyle/>
              <a:p>
                <a:endParaRPr lang="id-ID"/>
              </a:p>
            </p:txBody>
          </p:sp>
          <p:sp>
            <p:nvSpPr>
              <p:cNvPr id="25782" name="Freeform 149"/>
              <p:cNvSpPr>
                <a:spLocks/>
              </p:cNvSpPr>
              <p:nvPr/>
            </p:nvSpPr>
            <p:spPr bwMode="auto">
              <a:xfrm>
                <a:off x="2546" y="3279"/>
                <a:ext cx="61" cy="53"/>
              </a:xfrm>
              <a:custGeom>
                <a:avLst/>
                <a:gdLst>
                  <a:gd name="T0" fmla="*/ 2 w 122"/>
                  <a:gd name="T1" fmla="*/ 0 h 107"/>
                  <a:gd name="T2" fmla="*/ 1 w 122"/>
                  <a:gd name="T3" fmla="*/ 0 h 107"/>
                  <a:gd name="T4" fmla="*/ 0 w 122"/>
                  <a:gd name="T5" fmla="*/ 1 h 107"/>
                  <a:gd name="T6" fmla="*/ 2 w 122"/>
                  <a:gd name="T7" fmla="*/ 0 h 107"/>
                  <a:gd name="T8" fmla="*/ 2 w 122"/>
                  <a:gd name="T9" fmla="*/ 0 h 107"/>
                  <a:gd name="T10" fmla="*/ 2 w 122"/>
                  <a:gd name="T11" fmla="*/ 0 h 107"/>
                  <a:gd name="T12" fmla="*/ 2 w 122"/>
                  <a:gd name="T13" fmla="*/ 0 h 107"/>
                  <a:gd name="T14" fmla="*/ 2 w 122"/>
                  <a:gd name="T15" fmla="*/ 0 h 107"/>
                  <a:gd name="T16" fmla="*/ 2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07"/>
                  <a:gd name="T29" fmla="*/ 122 w 12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07">
                    <a:moveTo>
                      <a:pt x="90" y="14"/>
                    </a:moveTo>
                    <a:lnTo>
                      <a:pt x="48" y="59"/>
                    </a:lnTo>
                    <a:lnTo>
                      <a:pt x="0" y="107"/>
                    </a:lnTo>
                    <a:lnTo>
                      <a:pt x="78" y="55"/>
                    </a:lnTo>
                    <a:lnTo>
                      <a:pt x="101" y="42"/>
                    </a:lnTo>
                    <a:lnTo>
                      <a:pt x="122" y="14"/>
                    </a:lnTo>
                    <a:lnTo>
                      <a:pt x="114" y="0"/>
                    </a:lnTo>
                    <a:lnTo>
                      <a:pt x="90" y="14"/>
                    </a:lnTo>
                    <a:close/>
                  </a:path>
                </a:pathLst>
              </a:custGeom>
              <a:solidFill>
                <a:srgbClr val="FFB5A8"/>
              </a:solidFill>
              <a:ln w="9525">
                <a:noFill/>
                <a:round/>
                <a:headEnd/>
                <a:tailEnd/>
              </a:ln>
            </p:spPr>
            <p:txBody>
              <a:bodyPr/>
              <a:lstStyle/>
              <a:p>
                <a:endParaRPr lang="id-ID"/>
              </a:p>
            </p:txBody>
          </p:sp>
          <p:sp>
            <p:nvSpPr>
              <p:cNvPr id="25783" name="Freeform 150"/>
              <p:cNvSpPr>
                <a:spLocks/>
              </p:cNvSpPr>
              <p:nvPr/>
            </p:nvSpPr>
            <p:spPr bwMode="auto">
              <a:xfrm>
                <a:off x="2505" y="3346"/>
                <a:ext cx="29" cy="23"/>
              </a:xfrm>
              <a:custGeom>
                <a:avLst/>
                <a:gdLst>
                  <a:gd name="T0" fmla="*/ 1 w 57"/>
                  <a:gd name="T1" fmla="*/ 0 h 46"/>
                  <a:gd name="T2" fmla="*/ 1 w 57"/>
                  <a:gd name="T3" fmla="*/ 1 h 46"/>
                  <a:gd name="T4" fmla="*/ 1 w 57"/>
                  <a:gd name="T5" fmla="*/ 1 h 46"/>
                  <a:gd name="T6" fmla="*/ 0 w 57"/>
                  <a:gd name="T7" fmla="*/ 1 h 46"/>
                  <a:gd name="T8" fmla="*/ 1 w 57"/>
                  <a:gd name="T9" fmla="*/ 1 h 46"/>
                  <a:gd name="T10" fmla="*/ 1 w 57"/>
                  <a:gd name="T11" fmla="*/ 0 h 46"/>
                  <a:gd name="T12" fmla="*/ 1 w 57"/>
                  <a:gd name="T13" fmla="*/ 0 h 46"/>
                  <a:gd name="T14" fmla="*/ 0 60000 65536"/>
                  <a:gd name="T15" fmla="*/ 0 60000 65536"/>
                  <a:gd name="T16" fmla="*/ 0 60000 65536"/>
                  <a:gd name="T17" fmla="*/ 0 60000 65536"/>
                  <a:gd name="T18" fmla="*/ 0 60000 65536"/>
                  <a:gd name="T19" fmla="*/ 0 60000 65536"/>
                  <a:gd name="T20" fmla="*/ 0 60000 65536"/>
                  <a:gd name="T21" fmla="*/ 0 w 57"/>
                  <a:gd name="T22" fmla="*/ 0 h 46"/>
                  <a:gd name="T23" fmla="*/ 57 w 5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6">
                    <a:moveTo>
                      <a:pt x="57" y="0"/>
                    </a:moveTo>
                    <a:lnTo>
                      <a:pt x="33" y="40"/>
                    </a:lnTo>
                    <a:lnTo>
                      <a:pt x="17" y="46"/>
                    </a:lnTo>
                    <a:lnTo>
                      <a:pt x="0" y="33"/>
                    </a:lnTo>
                    <a:lnTo>
                      <a:pt x="25" y="12"/>
                    </a:lnTo>
                    <a:lnTo>
                      <a:pt x="57" y="0"/>
                    </a:lnTo>
                    <a:close/>
                  </a:path>
                </a:pathLst>
              </a:custGeom>
              <a:solidFill>
                <a:srgbClr val="FFB5A8"/>
              </a:solidFill>
              <a:ln w="9525">
                <a:noFill/>
                <a:round/>
                <a:headEnd/>
                <a:tailEnd/>
              </a:ln>
            </p:spPr>
            <p:txBody>
              <a:bodyPr/>
              <a:lstStyle/>
              <a:p>
                <a:endParaRPr lang="id-ID"/>
              </a:p>
            </p:txBody>
          </p:sp>
          <p:sp>
            <p:nvSpPr>
              <p:cNvPr id="25784" name="Freeform 151"/>
              <p:cNvSpPr>
                <a:spLocks/>
              </p:cNvSpPr>
              <p:nvPr/>
            </p:nvSpPr>
            <p:spPr bwMode="auto">
              <a:xfrm>
                <a:off x="2592" y="3322"/>
                <a:ext cx="26" cy="27"/>
              </a:xfrm>
              <a:custGeom>
                <a:avLst/>
                <a:gdLst>
                  <a:gd name="T0" fmla="*/ 0 w 54"/>
                  <a:gd name="T1" fmla="*/ 1 h 53"/>
                  <a:gd name="T2" fmla="*/ 0 w 54"/>
                  <a:gd name="T3" fmla="*/ 1 h 53"/>
                  <a:gd name="T4" fmla="*/ 0 w 54"/>
                  <a:gd name="T5" fmla="*/ 0 h 53"/>
                  <a:gd name="T6" fmla="*/ 0 w 54"/>
                  <a:gd name="T7" fmla="*/ 1 h 53"/>
                  <a:gd name="T8" fmla="*/ 0 w 54"/>
                  <a:gd name="T9" fmla="*/ 1 h 53"/>
                  <a:gd name="T10" fmla="*/ 0 w 54"/>
                  <a:gd name="T11" fmla="*/ 1 h 53"/>
                  <a:gd name="T12" fmla="*/ 0 w 54"/>
                  <a:gd name="T13" fmla="*/ 1 h 53"/>
                  <a:gd name="T14" fmla="*/ 0 w 54"/>
                  <a:gd name="T15" fmla="*/ 1 h 53"/>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3"/>
                  <a:gd name="T26" fmla="*/ 54 w 5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3">
                    <a:moveTo>
                      <a:pt x="0" y="38"/>
                    </a:moveTo>
                    <a:lnTo>
                      <a:pt x="12" y="11"/>
                    </a:lnTo>
                    <a:lnTo>
                      <a:pt x="33" y="0"/>
                    </a:lnTo>
                    <a:lnTo>
                      <a:pt x="54" y="19"/>
                    </a:lnTo>
                    <a:lnTo>
                      <a:pt x="50" y="45"/>
                    </a:lnTo>
                    <a:lnTo>
                      <a:pt x="23" y="53"/>
                    </a:lnTo>
                    <a:lnTo>
                      <a:pt x="0" y="38"/>
                    </a:lnTo>
                    <a:close/>
                  </a:path>
                </a:pathLst>
              </a:custGeom>
              <a:solidFill>
                <a:srgbClr val="FFB5A8"/>
              </a:solidFill>
              <a:ln w="9525">
                <a:noFill/>
                <a:round/>
                <a:headEnd/>
                <a:tailEnd/>
              </a:ln>
            </p:spPr>
            <p:txBody>
              <a:bodyPr/>
              <a:lstStyle/>
              <a:p>
                <a:endParaRPr lang="id-ID"/>
              </a:p>
            </p:txBody>
          </p:sp>
          <p:sp>
            <p:nvSpPr>
              <p:cNvPr id="25785" name="Freeform 152"/>
              <p:cNvSpPr>
                <a:spLocks/>
              </p:cNvSpPr>
              <p:nvPr/>
            </p:nvSpPr>
            <p:spPr bwMode="auto">
              <a:xfrm>
                <a:off x="2600" y="3331"/>
                <a:ext cx="12" cy="11"/>
              </a:xfrm>
              <a:custGeom>
                <a:avLst/>
                <a:gdLst>
                  <a:gd name="T0" fmla="*/ 0 w 22"/>
                  <a:gd name="T1" fmla="*/ 0 h 23"/>
                  <a:gd name="T2" fmla="*/ 1 w 22"/>
                  <a:gd name="T3" fmla="*/ 0 h 23"/>
                  <a:gd name="T4" fmla="*/ 1 w 22"/>
                  <a:gd name="T5" fmla="*/ 0 h 23"/>
                  <a:gd name="T6" fmla="*/ 1 w 22"/>
                  <a:gd name="T7" fmla="*/ 0 h 23"/>
                  <a:gd name="T8" fmla="*/ 0 w 22"/>
                  <a:gd name="T9" fmla="*/ 0 h 23"/>
                  <a:gd name="T10" fmla="*/ 0 w 22"/>
                  <a:gd name="T11" fmla="*/ 0 h 23"/>
                  <a:gd name="T12" fmla="*/ 0 60000 65536"/>
                  <a:gd name="T13" fmla="*/ 0 60000 65536"/>
                  <a:gd name="T14" fmla="*/ 0 60000 65536"/>
                  <a:gd name="T15" fmla="*/ 0 60000 65536"/>
                  <a:gd name="T16" fmla="*/ 0 60000 65536"/>
                  <a:gd name="T17" fmla="*/ 0 60000 65536"/>
                  <a:gd name="T18" fmla="*/ 0 w 22"/>
                  <a:gd name="T19" fmla="*/ 0 h 23"/>
                  <a:gd name="T20" fmla="*/ 22 w 2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 h="23">
                    <a:moveTo>
                      <a:pt x="0" y="9"/>
                    </a:moveTo>
                    <a:lnTo>
                      <a:pt x="9" y="23"/>
                    </a:lnTo>
                    <a:lnTo>
                      <a:pt x="22" y="15"/>
                    </a:lnTo>
                    <a:lnTo>
                      <a:pt x="19" y="0"/>
                    </a:lnTo>
                    <a:lnTo>
                      <a:pt x="0" y="9"/>
                    </a:lnTo>
                    <a:close/>
                  </a:path>
                </a:pathLst>
              </a:custGeom>
              <a:solidFill>
                <a:srgbClr val="FFC4B8"/>
              </a:solidFill>
              <a:ln w="9525">
                <a:noFill/>
                <a:round/>
                <a:headEnd/>
                <a:tailEnd/>
              </a:ln>
            </p:spPr>
            <p:txBody>
              <a:bodyPr/>
              <a:lstStyle/>
              <a:p>
                <a:endParaRPr lang="id-ID"/>
              </a:p>
            </p:txBody>
          </p:sp>
          <p:sp>
            <p:nvSpPr>
              <p:cNvPr id="25786" name="Freeform 153"/>
              <p:cNvSpPr>
                <a:spLocks/>
              </p:cNvSpPr>
              <p:nvPr/>
            </p:nvSpPr>
            <p:spPr bwMode="auto">
              <a:xfrm>
                <a:off x="2621" y="3335"/>
                <a:ext cx="20" cy="24"/>
              </a:xfrm>
              <a:custGeom>
                <a:avLst/>
                <a:gdLst>
                  <a:gd name="T0" fmla="*/ 1 w 40"/>
                  <a:gd name="T1" fmla="*/ 0 h 50"/>
                  <a:gd name="T2" fmla="*/ 1 w 40"/>
                  <a:gd name="T3" fmla="*/ 0 h 50"/>
                  <a:gd name="T4" fmla="*/ 1 w 40"/>
                  <a:gd name="T5" fmla="*/ 0 h 50"/>
                  <a:gd name="T6" fmla="*/ 1 w 40"/>
                  <a:gd name="T7" fmla="*/ 0 h 50"/>
                  <a:gd name="T8" fmla="*/ 0 w 40"/>
                  <a:gd name="T9" fmla="*/ 0 h 50"/>
                  <a:gd name="T10" fmla="*/ 1 w 40"/>
                  <a:gd name="T11" fmla="*/ 0 h 50"/>
                  <a:gd name="T12" fmla="*/ 1 w 40"/>
                  <a:gd name="T13" fmla="*/ 0 h 50"/>
                  <a:gd name="T14" fmla="*/ 0 60000 65536"/>
                  <a:gd name="T15" fmla="*/ 0 60000 65536"/>
                  <a:gd name="T16" fmla="*/ 0 60000 65536"/>
                  <a:gd name="T17" fmla="*/ 0 60000 65536"/>
                  <a:gd name="T18" fmla="*/ 0 60000 65536"/>
                  <a:gd name="T19" fmla="*/ 0 60000 65536"/>
                  <a:gd name="T20" fmla="*/ 0 60000 65536"/>
                  <a:gd name="T21" fmla="*/ 0 w 40"/>
                  <a:gd name="T22" fmla="*/ 0 h 50"/>
                  <a:gd name="T23" fmla="*/ 40 w 4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50">
                    <a:moveTo>
                      <a:pt x="17" y="50"/>
                    </a:moveTo>
                    <a:lnTo>
                      <a:pt x="40" y="33"/>
                    </a:lnTo>
                    <a:lnTo>
                      <a:pt x="35" y="0"/>
                    </a:lnTo>
                    <a:lnTo>
                      <a:pt x="12" y="0"/>
                    </a:lnTo>
                    <a:lnTo>
                      <a:pt x="0" y="33"/>
                    </a:lnTo>
                    <a:lnTo>
                      <a:pt x="17" y="50"/>
                    </a:lnTo>
                    <a:close/>
                  </a:path>
                </a:pathLst>
              </a:custGeom>
              <a:solidFill>
                <a:srgbClr val="FFB5A8"/>
              </a:solidFill>
              <a:ln w="9525">
                <a:noFill/>
                <a:round/>
                <a:headEnd/>
                <a:tailEnd/>
              </a:ln>
            </p:spPr>
            <p:txBody>
              <a:bodyPr/>
              <a:lstStyle/>
              <a:p>
                <a:endParaRPr lang="id-ID"/>
              </a:p>
            </p:txBody>
          </p:sp>
          <p:sp>
            <p:nvSpPr>
              <p:cNvPr id="25787" name="Freeform 154"/>
              <p:cNvSpPr>
                <a:spLocks/>
              </p:cNvSpPr>
              <p:nvPr/>
            </p:nvSpPr>
            <p:spPr bwMode="auto">
              <a:xfrm>
                <a:off x="2622" y="3268"/>
                <a:ext cx="41" cy="58"/>
              </a:xfrm>
              <a:custGeom>
                <a:avLst/>
                <a:gdLst>
                  <a:gd name="T0" fmla="*/ 1 w 82"/>
                  <a:gd name="T1" fmla="*/ 0 h 116"/>
                  <a:gd name="T2" fmla="*/ 0 w 82"/>
                  <a:gd name="T3" fmla="*/ 2 h 116"/>
                  <a:gd name="T4" fmla="*/ 0 w 82"/>
                  <a:gd name="T5" fmla="*/ 2 h 116"/>
                  <a:gd name="T6" fmla="*/ 1 w 82"/>
                  <a:gd name="T7" fmla="*/ 0 h 116"/>
                  <a:gd name="T8" fmla="*/ 1 w 82"/>
                  <a:gd name="T9" fmla="*/ 0 h 116"/>
                  <a:gd name="T10" fmla="*/ 0 60000 65536"/>
                  <a:gd name="T11" fmla="*/ 0 60000 65536"/>
                  <a:gd name="T12" fmla="*/ 0 60000 65536"/>
                  <a:gd name="T13" fmla="*/ 0 60000 65536"/>
                  <a:gd name="T14" fmla="*/ 0 60000 65536"/>
                  <a:gd name="T15" fmla="*/ 0 w 82"/>
                  <a:gd name="T16" fmla="*/ 0 h 116"/>
                  <a:gd name="T17" fmla="*/ 82 w 82"/>
                  <a:gd name="T18" fmla="*/ 116 h 116"/>
                </a:gdLst>
                <a:ahLst/>
                <a:cxnLst>
                  <a:cxn ang="T10">
                    <a:pos x="T0" y="T1"/>
                  </a:cxn>
                  <a:cxn ang="T11">
                    <a:pos x="T2" y="T3"/>
                  </a:cxn>
                  <a:cxn ang="T12">
                    <a:pos x="T4" y="T5"/>
                  </a:cxn>
                  <a:cxn ang="T13">
                    <a:pos x="T6" y="T7"/>
                  </a:cxn>
                  <a:cxn ang="T14">
                    <a:pos x="T8" y="T9"/>
                  </a:cxn>
                </a:cxnLst>
                <a:rect l="T15" t="T16" r="T17" b="T18"/>
                <a:pathLst>
                  <a:path w="82" h="116">
                    <a:moveTo>
                      <a:pt x="82" y="0"/>
                    </a:moveTo>
                    <a:lnTo>
                      <a:pt x="0" y="86"/>
                    </a:lnTo>
                    <a:lnTo>
                      <a:pt x="0" y="116"/>
                    </a:lnTo>
                    <a:lnTo>
                      <a:pt x="82" y="0"/>
                    </a:lnTo>
                    <a:close/>
                  </a:path>
                </a:pathLst>
              </a:custGeom>
              <a:solidFill>
                <a:srgbClr val="E08477"/>
              </a:solidFill>
              <a:ln w="9525">
                <a:noFill/>
                <a:round/>
                <a:headEnd/>
                <a:tailEnd/>
              </a:ln>
            </p:spPr>
            <p:txBody>
              <a:bodyPr/>
              <a:lstStyle/>
              <a:p>
                <a:endParaRPr lang="id-ID"/>
              </a:p>
            </p:txBody>
          </p:sp>
          <p:sp>
            <p:nvSpPr>
              <p:cNvPr id="25788" name="Freeform 155"/>
              <p:cNvSpPr>
                <a:spLocks/>
              </p:cNvSpPr>
              <p:nvPr/>
            </p:nvSpPr>
            <p:spPr bwMode="auto">
              <a:xfrm>
                <a:off x="3124" y="3547"/>
                <a:ext cx="140" cy="26"/>
              </a:xfrm>
              <a:custGeom>
                <a:avLst/>
                <a:gdLst>
                  <a:gd name="T0" fmla="*/ 0 w 280"/>
                  <a:gd name="T1" fmla="*/ 0 h 53"/>
                  <a:gd name="T2" fmla="*/ 1 w 280"/>
                  <a:gd name="T3" fmla="*/ 0 h 53"/>
                  <a:gd name="T4" fmla="*/ 1 w 280"/>
                  <a:gd name="T5" fmla="*/ 0 h 53"/>
                  <a:gd name="T6" fmla="*/ 1 w 280"/>
                  <a:gd name="T7" fmla="*/ 0 h 53"/>
                  <a:gd name="T8" fmla="*/ 1 w 280"/>
                  <a:gd name="T9" fmla="*/ 0 h 53"/>
                  <a:gd name="T10" fmla="*/ 3 w 280"/>
                  <a:gd name="T11" fmla="*/ 0 h 53"/>
                  <a:gd name="T12" fmla="*/ 4 w 280"/>
                  <a:gd name="T13" fmla="*/ 0 h 53"/>
                  <a:gd name="T14" fmla="*/ 2 w 280"/>
                  <a:gd name="T15" fmla="*/ 0 h 53"/>
                  <a:gd name="T16" fmla="*/ 1 w 280"/>
                  <a:gd name="T17" fmla="*/ 0 h 53"/>
                  <a:gd name="T18" fmla="*/ 1 w 280"/>
                  <a:gd name="T19" fmla="*/ 0 h 53"/>
                  <a:gd name="T20" fmla="*/ 0 w 280"/>
                  <a:gd name="T21" fmla="*/ 0 h 53"/>
                  <a:gd name="T22" fmla="*/ 0 w 280"/>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0"/>
                  <a:gd name="T37" fmla="*/ 0 h 53"/>
                  <a:gd name="T38" fmla="*/ 280 w 280"/>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0" h="53">
                    <a:moveTo>
                      <a:pt x="0" y="48"/>
                    </a:moveTo>
                    <a:lnTo>
                      <a:pt x="4" y="17"/>
                    </a:lnTo>
                    <a:lnTo>
                      <a:pt x="36" y="17"/>
                    </a:lnTo>
                    <a:lnTo>
                      <a:pt x="57" y="0"/>
                    </a:lnTo>
                    <a:lnTo>
                      <a:pt x="120" y="6"/>
                    </a:lnTo>
                    <a:lnTo>
                      <a:pt x="206" y="31"/>
                    </a:lnTo>
                    <a:lnTo>
                      <a:pt x="280" y="33"/>
                    </a:lnTo>
                    <a:lnTo>
                      <a:pt x="179" y="53"/>
                    </a:lnTo>
                    <a:lnTo>
                      <a:pt x="105" y="53"/>
                    </a:lnTo>
                    <a:lnTo>
                      <a:pt x="38" y="48"/>
                    </a:lnTo>
                    <a:lnTo>
                      <a:pt x="0" y="48"/>
                    </a:lnTo>
                    <a:close/>
                  </a:path>
                </a:pathLst>
              </a:custGeom>
              <a:solidFill>
                <a:srgbClr val="FFD6C9"/>
              </a:solidFill>
              <a:ln w="9525">
                <a:noFill/>
                <a:round/>
                <a:headEnd/>
                <a:tailEnd/>
              </a:ln>
            </p:spPr>
            <p:txBody>
              <a:bodyPr/>
              <a:lstStyle/>
              <a:p>
                <a:endParaRPr lang="id-ID"/>
              </a:p>
            </p:txBody>
          </p:sp>
          <p:sp>
            <p:nvSpPr>
              <p:cNvPr id="25789" name="Freeform 156"/>
              <p:cNvSpPr>
                <a:spLocks/>
              </p:cNvSpPr>
              <p:nvPr/>
            </p:nvSpPr>
            <p:spPr bwMode="auto">
              <a:xfrm>
                <a:off x="3287" y="3607"/>
                <a:ext cx="101" cy="153"/>
              </a:xfrm>
              <a:custGeom>
                <a:avLst/>
                <a:gdLst>
                  <a:gd name="T0" fmla="*/ 0 w 204"/>
                  <a:gd name="T1" fmla="*/ 2 h 304"/>
                  <a:gd name="T2" fmla="*/ 0 w 204"/>
                  <a:gd name="T3" fmla="*/ 3 h 304"/>
                  <a:gd name="T4" fmla="*/ 1 w 204"/>
                  <a:gd name="T5" fmla="*/ 3 h 304"/>
                  <a:gd name="T6" fmla="*/ 0 w 204"/>
                  <a:gd name="T7" fmla="*/ 4 h 304"/>
                  <a:gd name="T8" fmla="*/ 0 w 204"/>
                  <a:gd name="T9" fmla="*/ 4 h 304"/>
                  <a:gd name="T10" fmla="*/ 0 w 204"/>
                  <a:gd name="T11" fmla="*/ 5 h 304"/>
                  <a:gd name="T12" fmla="*/ 1 w 204"/>
                  <a:gd name="T13" fmla="*/ 5 h 304"/>
                  <a:gd name="T14" fmla="*/ 1 w 204"/>
                  <a:gd name="T15" fmla="*/ 5 h 304"/>
                  <a:gd name="T16" fmla="*/ 2 w 204"/>
                  <a:gd name="T17" fmla="*/ 4 h 304"/>
                  <a:gd name="T18" fmla="*/ 3 w 204"/>
                  <a:gd name="T19" fmla="*/ 4 h 304"/>
                  <a:gd name="T20" fmla="*/ 3 w 204"/>
                  <a:gd name="T21" fmla="*/ 3 h 304"/>
                  <a:gd name="T22" fmla="*/ 2 w 204"/>
                  <a:gd name="T23" fmla="*/ 2 h 304"/>
                  <a:gd name="T24" fmla="*/ 2 w 204"/>
                  <a:gd name="T25" fmla="*/ 1 h 304"/>
                  <a:gd name="T26" fmla="*/ 1 w 204"/>
                  <a:gd name="T27" fmla="*/ 1 h 304"/>
                  <a:gd name="T28" fmla="*/ 0 w 204"/>
                  <a:gd name="T29" fmla="*/ 1 h 304"/>
                  <a:gd name="T30" fmla="*/ 0 w 204"/>
                  <a:gd name="T31" fmla="*/ 0 h 304"/>
                  <a:gd name="T32" fmla="*/ 0 w 204"/>
                  <a:gd name="T33" fmla="*/ 1 h 304"/>
                  <a:gd name="T34" fmla="*/ 0 w 204"/>
                  <a:gd name="T35" fmla="*/ 2 h 304"/>
                  <a:gd name="T36" fmla="*/ 0 w 204"/>
                  <a:gd name="T37" fmla="*/ 2 h 304"/>
                  <a:gd name="T38" fmla="*/ 0 w 204"/>
                  <a:gd name="T39" fmla="*/ 2 h 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4"/>
                  <a:gd name="T61" fmla="*/ 0 h 304"/>
                  <a:gd name="T62" fmla="*/ 204 w 204"/>
                  <a:gd name="T63" fmla="*/ 304 h 3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4" h="304">
                    <a:moveTo>
                      <a:pt x="27" y="110"/>
                    </a:moveTo>
                    <a:lnTo>
                      <a:pt x="21" y="152"/>
                    </a:lnTo>
                    <a:lnTo>
                      <a:pt x="67" y="186"/>
                    </a:lnTo>
                    <a:lnTo>
                      <a:pt x="52" y="219"/>
                    </a:lnTo>
                    <a:lnTo>
                      <a:pt x="36" y="245"/>
                    </a:lnTo>
                    <a:lnTo>
                      <a:pt x="36" y="283"/>
                    </a:lnTo>
                    <a:lnTo>
                      <a:pt x="78" y="304"/>
                    </a:lnTo>
                    <a:lnTo>
                      <a:pt x="95" y="260"/>
                    </a:lnTo>
                    <a:lnTo>
                      <a:pt x="132" y="219"/>
                    </a:lnTo>
                    <a:lnTo>
                      <a:pt x="204" y="220"/>
                    </a:lnTo>
                    <a:lnTo>
                      <a:pt x="200" y="158"/>
                    </a:lnTo>
                    <a:lnTo>
                      <a:pt x="190" y="110"/>
                    </a:lnTo>
                    <a:lnTo>
                      <a:pt x="149" y="63"/>
                    </a:lnTo>
                    <a:lnTo>
                      <a:pt x="111" y="30"/>
                    </a:lnTo>
                    <a:lnTo>
                      <a:pt x="59" y="9"/>
                    </a:lnTo>
                    <a:lnTo>
                      <a:pt x="21" y="0"/>
                    </a:lnTo>
                    <a:lnTo>
                      <a:pt x="0" y="21"/>
                    </a:lnTo>
                    <a:lnTo>
                      <a:pt x="21" y="66"/>
                    </a:lnTo>
                    <a:lnTo>
                      <a:pt x="27" y="110"/>
                    </a:lnTo>
                    <a:close/>
                  </a:path>
                </a:pathLst>
              </a:custGeom>
              <a:solidFill>
                <a:srgbClr val="FFD6C9"/>
              </a:solidFill>
              <a:ln w="9525">
                <a:noFill/>
                <a:round/>
                <a:headEnd/>
                <a:tailEnd/>
              </a:ln>
            </p:spPr>
            <p:txBody>
              <a:bodyPr/>
              <a:lstStyle/>
              <a:p>
                <a:endParaRPr lang="id-ID"/>
              </a:p>
            </p:txBody>
          </p:sp>
          <p:sp>
            <p:nvSpPr>
              <p:cNvPr id="25790" name="Freeform 157"/>
              <p:cNvSpPr>
                <a:spLocks/>
              </p:cNvSpPr>
              <p:nvPr/>
            </p:nvSpPr>
            <p:spPr bwMode="auto">
              <a:xfrm>
                <a:off x="3349" y="3738"/>
                <a:ext cx="53" cy="34"/>
              </a:xfrm>
              <a:custGeom>
                <a:avLst/>
                <a:gdLst>
                  <a:gd name="T0" fmla="*/ 0 w 104"/>
                  <a:gd name="T1" fmla="*/ 0 h 69"/>
                  <a:gd name="T2" fmla="*/ 1 w 104"/>
                  <a:gd name="T3" fmla="*/ 1 h 69"/>
                  <a:gd name="T4" fmla="*/ 2 w 104"/>
                  <a:gd name="T5" fmla="*/ 0 h 69"/>
                  <a:gd name="T6" fmla="*/ 1 w 104"/>
                  <a:gd name="T7" fmla="*/ 0 h 69"/>
                  <a:gd name="T8" fmla="*/ 1 w 104"/>
                  <a:gd name="T9" fmla="*/ 0 h 69"/>
                  <a:gd name="T10" fmla="*/ 0 w 104"/>
                  <a:gd name="T11" fmla="*/ 0 h 69"/>
                  <a:gd name="T12" fmla="*/ 0 w 104"/>
                  <a:gd name="T13" fmla="*/ 0 h 69"/>
                  <a:gd name="T14" fmla="*/ 0 60000 65536"/>
                  <a:gd name="T15" fmla="*/ 0 60000 65536"/>
                  <a:gd name="T16" fmla="*/ 0 60000 65536"/>
                  <a:gd name="T17" fmla="*/ 0 60000 65536"/>
                  <a:gd name="T18" fmla="*/ 0 60000 65536"/>
                  <a:gd name="T19" fmla="*/ 0 60000 65536"/>
                  <a:gd name="T20" fmla="*/ 0 60000 65536"/>
                  <a:gd name="T21" fmla="*/ 0 w 104"/>
                  <a:gd name="T22" fmla="*/ 0 h 69"/>
                  <a:gd name="T23" fmla="*/ 104 w 10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9">
                    <a:moveTo>
                      <a:pt x="0" y="48"/>
                    </a:moveTo>
                    <a:lnTo>
                      <a:pt x="44" y="69"/>
                    </a:lnTo>
                    <a:lnTo>
                      <a:pt x="104" y="44"/>
                    </a:lnTo>
                    <a:lnTo>
                      <a:pt x="53" y="6"/>
                    </a:lnTo>
                    <a:lnTo>
                      <a:pt x="9" y="0"/>
                    </a:lnTo>
                    <a:lnTo>
                      <a:pt x="0" y="48"/>
                    </a:lnTo>
                    <a:close/>
                  </a:path>
                </a:pathLst>
              </a:custGeom>
              <a:solidFill>
                <a:srgbClr val="FFD6C9"/>
              </a:solidFill>
              <a:ln w="9525">
                <a:noFill/>
                <a:round/>
                <a:headEnd/>
                <a:tailEnd/>
              </a:ln>
            </p:spPr>
            <p:txBody>
              <a:bodyPr/>
              <a:lstStyle/>
              <a:p>
                <a:endParaRPr lang="id-ID"/>
              </a:p>
            </p:txBody>
          </p:sp>
          <p:sp>
            <p:nvSpPr>
              <p:cNvPr id="25791" name="Freeform 158"/>
              <p:cNvSpPr>
                <a:spLocks/>
              </p:cNvSpPr>
              <p:nvPr/>
            </p:nvSpPr>
            <p:spPr bwMode="auto">
              <a:xfrm>
                <a:off x="3150" y="3628"/>
                <a:ext cx="86" cy="26"/>
              </a:xfrm>
              <a:custGeom>
                <a:avLst/>
                <a:gdLst>
                  <a:gd name="T0" fmla="*/ 0 w 173"/>
                  <a:gd name="T1" fmla="*/ 1 h 51"/>
                  <a:gd name="T2" fmla="*/ 0 w 173"/>
                  <a:gd name="T3" fmla="*/ 0 h 51"/>
                  <a:gd name="T4" fmla="*/ 1 w 173"/>
                  <a:gd name="T5" fmla="*/ 0 h 51"/>
                  <a:gd name="T6" fmla="*/ 1 w 173"/>
                  <a:gd name="T7" fmla="*/ 1 h 51"/>
                  <a:gd name="T8" fmla="*/ 2 w 173"/>
                  <a:gd name="T9" fmla="*/ 1 h 51"/>
                  <a:gd name="T10" fmla="*/ 1 w 173"/>
                  <a:gd name="T11" fmla="*/ 1 h 51"/>
                  <a:gd name="T12" fmla="*/ 0 w 173"/>
                  <a:gd name="T13" fmla="*/ 1 h 51"/>
                  <a:gd name="T14" fmla="*/ 0 w 173"/>
                  <a:gd name="T15" fmla="*/ 1 h 51"/>
                  <a:gd name="T16" fmla="*/ 0 w 173"/>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51"/>
                  <a:gd name="T29" fmla="*/ 173 w 17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51">
                    <a:moveTo>
                      <a:pt x="0" y="36"/>
                    </a:moveTo>
                    <a:lnTo>
                      <a:pt x="26" y="0"/>
                    </a:lnTo>
                    <a:lnTo>
                      <a:pt x="70" y="0"/>
                    </a:lnTo>
                    <a:lnTo>
                      <a:pt x="127" y="19"/>
                    </a:lnTo>
                    <a:lnTo>
                      <a:pt x="173" y="26"/>
                    </a:lnTo>
                    <a:lnTo>
                      <a:pt x="91" y="45"/>
                    </a:lnTo>
                    <a:lnTo>
                      <a:pt x="11" y="51"/>
                    </a:lnTo>
                    <a:lnTo>
                      <a:pt x="0" y="36"/>
                    </a:lnTo>
                    <a:close/>
                  </a:path>
                </a:pathLst>
              </a:custGeom>
              <a:solidFill>
                <a:srgbClr val="FFC4B8"/>
              </a:solidFill>
              <a:ln w="9525">
                <a:noFill/>
                <a:round/>
                <a:headEnd/>
                <a:tailEnd/>
              </a:ln>
            </p:spPr>
            <p:txBody>
              <a:bodyPr/>
              <a:lstStyle/>
              <a:p>
                <a:endParaRPr lang="id-ID"/>
              </a:p>
            </p:txBody>
          </p:sp>
          <p:sp>
            <p:nvSpPr>
              <p:cNvPr id="25792" name="Freeform 159"/>
              <p:cNvSpPr>
                <a:spLocks/>
              </p:cNvSpPr>
              <p:nvPr/>
            </p:nvSpPr>
            <p:spPr bwMode="auto">
              <a:xfrm>
                <a:off x="3009" y="3537"/>
                <a:ext cx="76" cy="52"/>
              </a:xfrm>
              <a:custGeom>
                <a:avLst/>
                <a:gdLst>
                  <a:gd name="T0" fmla="*/ 1 w 152"/>
                  <a:gd name="T1" fmla="*/ 0 h 105"/>
                  <a:gd name="T2" fmla="*/ 1 w 152"/>
                  <a:gd name="T3" fmla="*/ 0 h 105"/>
                  <a:gd name="T4" fmla="*/ 0 w 152"/>
                  <a:gd name="T5" fmla="*/ 1 h 105"/>
                  <a:gd name="T6" fmla="*/ 1 w 152"/>
                  <a:gd name="T7" fmla="*/ 1 h 105"/>
                  <a:gd name="T8" fmla="*/ 1 w 152"/>
                  <a:gd name="T9" fmla="*/ 1 h 105"/>
                  <a:gd name="T10" fmla="*/ 2 w 152"/>
                  <a:gd name="T11" fmla="*/ 1 h 105"/>
                  <a:gd name="T12" fmla="*/ 2 w 152"/>
                  <a:gd name="T13" fmla="*/ 0 h 105"/>
                  <a:gd name="T14" fmla="*/ 2 w 152"/>
                  <a:gd name="T15" fmla="*/ 0 h 105"/>
                  <a:gd name="T16" fmla="*/ 1 w 152"/>
                  <a:gd name="T17" fmla="*/ 0 h 105"/>
                  <a:gd name="T18" fmla="*/ 1 w 152"/>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05"/>
                  <a:gd name="T32" fmla="*/ 152 w 152"/>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05">
                    <a:moveTo>
                      <a:pt x="126" y="25"/>
                    </a:moveTo>
                    <a:lnTo>
                      <a:pt x="61" y="46"/>
                    </a:lnTo>
                    <a:lnTo>
                      <a:pt x="0" y="84"/>
                    </a:lnTo>
                    <a:lnTo>
                      <a:pt x="61" y="105"/>
                    </a:lnTo>
                    <a:lnTo>
                      <a:pt x="108" y="92"/>
                    </a:lnTo>
                    <a:lnTo>
                      <a:pt x="152" y="84"/>
                    </a:lnTo>
                    <a:lnTo>
                      <a:pt x="129" y="61"/>
                    </a:lnTo>
                    <a:lnTo>
                      <a:pt x="152" y="0"/>
                    </a:lnTo>
                    <a:lnTo>
                      <a:pt x="126" y="25"/>
                    </a:lnTo>
                    <a:close/>
                  </a:path>
                </a:pathLst>
              </a:custGeom>
              <a:solidFill>
                <a:srgbClr val="FFB5A8"/>
              </a:solidFill>
              <a:ln w="9525">
                <a:noFill/>
                <a:round/>
                <a:headEnd/>
                <a:tailEnd/>
              </a:ln>
            </p:spPr>
            <p:txBody>
              <a:bodyPr/>
              <a:lstStyle/>
              <a:p>
                <a:endParaRPr lang="id-ID"/>
              </a:p>
            </p:txBody>
          </p:sp>
          <p:sp>
            <p:nvSpPr>
              <p:cNvPr id="25793" name="Freeform 160"/>
              <p:cNvSpPr>
                <a:spLocks/>
              </p:cNvSpPr>
              <p:nvPr/>
            </p:nvSpPr>
            <p:spPr bwMode="auto">
              <a:xfrm>
                <a:off x="3219" y="3756"/>
                <a:ext cx="65" cy="22"/>
              </a:xfrm>
              <a:custGeom>
                <a:avLst/>
                <a:gdLst>
                  <a:gd name="T0" fmla="*/ 0 w 130"/>
                  <a:gd name="T1" fmla="*/ 0 h 44"/>
                  <a:gd name="T2" fmla="*/ 1 w 130"/>
                  <a:gd name="T3" fmla="*/ 0 h 44"/>
                  <a:gd name="T4" fmla="*/ 1 w 130"/>
                  <a:gd name="T5" fmla="*/ 1 h 44"/>
                  <a:gd name="T6" fmla="*/ 2 w 130"/>
                  <a:gd name="T7" fmla="*/ 1 h 44"/>
                  <a:gd name="T8" fmla="*/ 1 w 130"/>
                  <a:gd name="T9" fmla="*/ 1 h 44"/>
                  <a:gd name="T10" fmla="*/ 1 w 130"/>
                  <a:gd name="T11" fmla="*/ 1 h 44"/>
                  <a:gd name="T12" fmla="*/ 0 w 130"/>
                  <a:gd name="T13" fmla="*/ 0 h 44"/>
                  <a:gd name="T14" fmla="*/ 0 w 130"/>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44"/>
                  <a:gd name="T26" fmla="*/ 130 w 13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44">
                    <a:moveTo>
                      <a:pt x="0" y="0"/>
                    </a:moveTo>
                    <a:lnTo>
                      <a:pt x="55" y="0"/>
                    </a:lnTo>
                    <a:lnTo>
                      <a:pt x="90" y="18"/>
                    </a:lnTo>
                    <a:lnTo>
                      <a:pt x="130" y="38"/>
                    </a:lnTo>
                    <a:lnTo>
                      <a:pt x="46" y="44"/>
                    </a:lnTo>
                    <a:lnTo>
                      <a:pt x="4" y="29"/>
                    </a:lnTo>
                    <a:lnTo>
                      <a:pt x="0" y="0"/>
                    </a:lnTo>
                    <a:close/>
                  </a:path>
                </a:pathLst>
              </a:custGeom>
              <a:solidFill>
                <a:srgbClr val="FFB5A8"/>
              </a:solidFill>
              <a:ln w="9525">
                <a:noFill/>
                <a:round/>
                <a:headEnd/>
                <a:tailEnd/>
              </a:ln>
            </p:spPr>
            <p:txBody>
              <a:bodyPr/>
              <a:lstStyle/>
              <a:p>
                <a:endParaRPr lang="id-ID"/>
              </a:p>
            </p:txBody>
          </p:sp>
          <p:sp>
            <p:nvSpPr>
              <p:cNvPr id="25794" name="Freeform 161"/>
              <p:cNvSpPr>
                <a:spLocks/>
              </p:cNvSpPr>
              <p:nvPr/>
            </p:nvSpPr>
            <p:spPr bwMode="auto">
              <a:xfrm>
                <a:off x="3151" y="3698"/>
                <a:ext cx="21" cy="30"/>
              </a:xfrm>
              <a:custGeom>
                <a:avLst/>
                <a:gdLst>
                  <a:gd name="T0" fmla="*/ 1 w 42"/>
                  <a:gd name="T1" fmla="*/ 1 h 60"/>
                  <a:gd name="T2" fmla="*/ 1 w 42"/>
                  <a:gd name="T3" fmla="*/ 1 h 60"/>
                  <a:gd name="T4" fmla="*/ 1 w 42"/>
                  <a:gd name="T5" fmla="*/ 0 h 60"/>
                  <a:gd name="T6" fmla="*/ 0 w 42"/>
                  <a:gd name="T7" fmla="*/ 1 h 60"/>
                  <a:gd name="T8" fmla="*/ 1 w 42"/>
                  <a:gd name="T9" fmla="*/ 1 h 60"/>
                  <a:gd name="T10" fmla="*/ 1 w 42"/>
                  <a:gd name="T11" fmla="*/ 1 h 60"/>
                  <a:gd name="T12" fmla="*/ 0 60000 65536"/>
                  <a:gd name="T13" fmla="*/ 0 60000 65536"/>
                  <a:gd name="T14" fmla="*/ 0 60000 65536"/>
                  <a:gd name="T15" fmla="*/ 0 60000 65536"/>
                  <a:gd name="T16" fmla="*/ 0 60000 65536"/>
                  <a:gd name="T17" fmla="*/ 0 60000 65536"/>
                  <a:gd name="T18" fmla="*/ 0 w 42"/>
                  <a:gd name="T19" fmla="*/ 0 h 60"/>
                  <a:gd name="T20" fmla="*/ 42 w 42"/>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2" h="60">
                    <a:moveTo>
                      <a:pt x="10" y="32"/>
                    </a:moveTo>
                    <a:lnTo>
                      <a:pt x="42" y="60"/>
                    </a:lnTo>
                    <a:lnTo>
                      <a:pt x="40" y="0"/>
                    </a:lnTo>
                    <a:lnTo>
                      <a:pt x="0" y="7"/>
                    </a:lnTo>
                    <a:lnTo>
                      <a:pt x="10" y="32"/>
                    </a:lnTo>
                    <a:close/>
                  </a:path>
                </a:pathLst>
              </a:custGeom>
              <a:solidFill>
                <a:srgbClr val="FFB5A8"/>
              </a:solidFill>
              <a:ln w="9525">
                <a:noFill/>
                <a:round/>
                <a:headEnd/>
                <a:tailEnd/>
              </a:ln>
            </p:spPr>
            <p:txBody>
              <a:bodyPr/>
              <a:lstStyle/>
              <a:p>
                <a:endParaRPr lang="id-ID"/>
              </a:p>
            </p:txBody>
          </p:sp>
          <p:sp>
            <p:nvSpPr>
              <p:cNvPr id="25795" name="Freeform 162"/>
              <p:cNvSpPr>
                <a:spLocks/>
              </p:cNvSpPr>
              <p:nvPr/>
            </p:nvSpPr>
            <p:spPr bwMode="auto">
              <a:xfrm>
                <a:off x="3488" y="3296"/>
                <a:ext cx="568" cy="431"/>
              </a:xfrm>
              <a:custGeom>
                <a:avLst/>
                <a:gdLst>
                  <a:gd name="T0" fmla="*/ 14 w 1136"/>
                  <a:gd name="T1" fmla="*/ 0 h 863"/>
                  <a:gd name="T2" fmla="*/ 12 w 1136"/>
                  <a:gd name="T3" fmla="*/ 1 h 863"/>
                  <a:gd name="T4" fmla="*/ 10 w 1136"/>
                  <a:gd name="T5" fmla="*/ 2 h 863"/>
                  <a:gd name="T6" fmla="*/ 10 w 1136"/>
                  <a:gd name="T7" fmla="*/ 4 h 863"/>
                  <a:gd name="T8" fmla="*/ 7 w 1136"/>
                  <a:gd name="T9" fmla="*/ 6 h 863"/>
                  <a:gd name="T10" fmla="*/ 4 w 1136"/>
                  <a:gd name="T11" fmla="*/ 7 h 863"/>
                  <a:gd name="T12" fmla="*/ 2 w 1136"/>
                  <a:gd name="T13" fmla="*/ 8 h 863"/>
                  <a:gd name="T14" fmla="*/ 1 w 1136"/>
                  <a:gd name="T15" fmla="*/ 9 h 863"/>
                  <a:gd name="T16" fmla="*/ 1 w 1136"/>
                  <a:gd name="T17" fmla="*/ 9 h 863"/>
                  <a:gd name="T18" fmla="*/ 0 w 1136"/>
                  <a:gd name="T19" fmla="*/ 10 h 863"/>
                  <a:gd name="T20" fmla="*/ 1 w 1136"/>
                  <a:gd name="T21" fmla="*/ 11 h 863"/>
                  <a:gd name="T22" fmla="*/ 1 w 1136"/>
                  <a:gd name="T23" fmla="*/ 12 h 863"/>
                  <a:gd name="T24" fmla="*/ 1 w 1136"/>
                  <a:gd name="T25" fmla="*/ 13 h 863"/>
                  <a:gd name="T26" fmla="*/ 2 w 1136"/>
                  <a:gd name="T27" fmla="*/ 12 h 863"/>
                  <a:gd name="T28" fmla="*/ 4 w 1136"/>
                  <a:gd name="T29" fmla="*/ 10 h 863"/>
                  <a:gd name="T30" fmla="*/ 6 w 1136"/>
                  <a:gd name="T31" fmla="*/ 9 h 863"/>
                  <a:gd name="T32" fmla="*/ 10 w 1136"/>
                  <a:gd name="T33" fmla="*/ 7 h 863"/>
                  <a:gd name="T34" fmla="*/ 12 w 1136"/>
                  <a:gd name="T35" fmla="*/ 6 h 863"/>
                  <a:gd name="T36" fmla="*/ 13 w 1136"/>
                  <a:gd name="T37" fmla="*/ 5 h 863"/>
                  <a:gd name="T38" fmla="*/ 15 w 1136"/>
                  <a:gd name="T39" fmla="*/ 4 h 863"/>
                  <a:gd name="T40" fmla="*/ 17 w 1136"/>
                  <a:gd name="T41" fmla="*/ 3 h 863"/>
                  <a:gd name="T42" fmla="*/ 18 w 1136"/>
                  <a:gd name="T43" fmla="*/ 3 h 863"/>
                  <a:gd name="T44" fmla="*/ 18 w 1136"/>
                  <a:gd name="T45" fmla="*/ 2 h 863"/>
                  <a:gd name="T46" fmla="*/ 18 w 1136"/>
                  <a:gd name="T47" fmla="*/ 2 h 863"/>
                  <a:gd name="T48" fmla="*/ 18 w 1136"/>
                  <a:gd name="T49" fmla="*/ 1 h 863"/>
                  <a:gd name="T50" fmla="*/ 17 w 1136"/>
                  <a:gd name="T51" fmla="*/ 1 h 863"/>
                  <a:gd name="T52" fmla="*/ 17 w 1136"/>
                  <a:gd name="T53" fmla="*/ 0 h 863"/>
                  <a:gd name="T54" fmla="*/ 15 w 1136"/>
                  <a:gd name="T55" fmla="*/ 0 h 863"/>
                  <a:gd name="T56" fmla="*/ 14 w 1136"/>
                  <a:gd name="T57" fmla="*/ 0 h 863"/>
                  <a:gd name="T58" fmla="*/ 14 w 1136"/>
                  <a:gd name="T59" fmla="*/ 0 h 8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36"/>
                  <a:gd name="T91" fmla="*/ 0 h 863"/>
                  <a:gd name="T92" fmla="*/ 1136 w 1136"/>
                  <a:gd name="T93" fmla="*/ 863 h 8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36" h="863">
                    <a:moveTo>
                      <a:pt x="909" y="0"/>
                    </a:moveTo>
                    <a:lnTo>
                      <a:pt x="782" y="90"/>
                    </a:lnTo>
                    <a:lnTo>
                      <a:pt x="700" y="173"/>
                    </a:lnTo>
                    <a:lnTo>
                      <a:pt x="647" y="293"/>
                    </a:lnTo>
                    <a:lnTo>
                      <a:pt x="474" y="403"/>
                    </a:lnTo>
                    <a:lnTo>
                      <a:pt x="305" y="487"/>
                    </a:lnTo>
                    <a:lnTo>
                      <a:pt x="153" y="561"/>
                    </a:lnTo>
                    <a:lnTo>
                      <a:pt x="75" y="586"/>
                    </a:lnTo>
                    <a:lnTo>
                      <a:pt x="27" y="616"/>
                    </a:lnTo>
                    <a:lnTo>
                      <a:pt x="0" y="660"/>
                    </a:lnTo>
                    <a:lnTo>
                      <a:pt x="50" y="719"/>
                    </a:lnTo>
                    <a:lnTo>
                      <a:pt x="59" y="780"/>
                    </a:lnTo>
                    <a:lnTo>
                      <a:pt x="33" y="863"/>
                    </a:lnTo>
                    <a:lnTo>
                      <a:pt x="160" y="805"/>
                    </a:lnTo>
                    <a:lnTo>
                      <a:pt x="291" y="675"/>
                    </a:lnTo>
                    <a:lnTo>
                      <a:pt x="432" y="592"/>
                    </a:lnTo>
                    <a:lnTo>
                      <a:pt x="651" y="493"/>
                    </a:lnTo>
                    <a:lnTo>
                      <a:pt x="824" y="394"/>
                    </a:lnTo>
                    <a:lnTo>
                      <a:pt x="888" y="350"/>
                    </a:lnTo>
                    <a:lnTo>
                      <a:pt x="972" y="293"/>
                    </a:lnTo>
                    <a:lnTo>
                      <a:pt x="1039" y="251"/>
                    </a:lnTo>
                    <a:lnTo>
                      <a:pt x="1094" y="211"/>
                    </a:lnTo>
                    <a:lnTo>
                      <a:pt x="1130" y="181"/>
                    </a:lnTo>
                    <a:lnTo>
                      <a:pt x="1136" y="141"/>
                    </a:lnTo>
                    <a:lnTo>
                      <a:pt x="1113" y="105"/>
                    </a:lnTo>
                    <a:lnTo>
                      <a:pt x="1077" y="78"/>
                    </a:lnTo>
                    <a:lnTo>
                      <a:pt x="1040" y="31"/>
                    </a:lnTo>
                    <a:lnTo>
                      <a:pt x="989" y="12"/>
                    </a:lnTo>
                    <a:lnTo>
                      <a:pt x="909" y="0"/>
                    </a:lnTo>
                    <a:close/>
                  </a:path>
                </a:pathLst>
              </a:custGeom>
              <a:solidFill>
                <a:srgbClr val="FFC4B8"/>
              </a:solidFill>
              <a:ln w="9525">
                <a:noFill/>
                <a:round/>
                <a:headEnd/>
                <a:tailEnd/>
              </a:ln>
            </p:spPr>
            <p:txBody>
              <a:bodyPr/>
              <a:lstStyle/>
              <a:p>
                <a:endParaRPr lang="id-ID"/>
              </a:p>
            </p:txBody>
          </p:sp>
          <p:sp>
            <p:nvSpPr>
              <p:cNvPr id="25796" name="Freeform 163"/>
              <p:cNvSpPr>
                <a:spLocks/>
              </p:cNvSpPr>
              <p:nvPr/>
            </p:nvSpPr>
            <p:spPr bwMode="auto">
              <a:xfrm>
                <a:off x="3521" y="3659"/>
                <a:ext cx="52" cy="45"/>
              </a:xfrm>
              <a:custGeom>
                <a:avLst/>
                <a:gdLst>
                  <a:gd name="T0" fmla="*/ 0 w 105"/>
                  <a:gd name="T1" fmla="*/ 0 h 91"/>
                  <a:gd name="T2" fmla="*/ 0 w 105"/>
                  <a:gd name="T3" fmla="*/ 0 h 91"/>
                  <a:gd name="T4" fmla="*/ 0 w 105"/>
                  <a:gd name="T5" fmla="*/ 1 h 91"/>
                  <a:gd name="T6" fmla="*/ 0 w 105"/>
                  <a:gd name="T7" fmla="*/ 1 h 91"/>
                  <a:gd name="T8" fmla="*/ 1 w 105"/>
                  <a:gd name="T9" fmla="*/ 0 h 91"/>
                  <a:gd name="T10" fmla="*/ 1 w 105"/>
                  <a:gd name="T11" fmla="*/ 0 h 91"/>
                  <a:gd name="T12" fmla="*/ 0 w 105"/>
                  <a:gd name="T13" fmla="*/ 0 h 91"/>
                  <a:gd name="T14" fmla="*/ 0 w 105"/>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91"/>
                  <a:gd name="T26" fmla="*/ 105 w 105"/>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91">
                    <a:moveTo>
                      <a:pt x="57" y="11"/>
                    </a:moveTo>
                    <a:lnTo>
                      <a:pt x="13" y="34"/>
                    </a:lnTo>
                    <a:lnTo>
                      <a:pt x="0" y="85"/>
                    </a:lnTo>
                    <a:lnTo>
                      <a:pt x="27" y="91"/>
                    </a:lnTo>
                    <a:lnTo>
                      <a:pt x="72" y="55"/>
                    </a:lnTo>
                    <a:lnTo>
                      <a:pt x="105" y="0"/>
                    </a:lnTo>
                    <a:lnTo>
                      <a:pt x="57" y="11"/>
                    </a:lnTo>
                    <a:close/>
                  </a:path>
                </a:pathLst>
              </a:custGeom>
              <a:solidFill>
                <a:srgbClr val="FFD6C9"/>
              </a:solidFill>
              <a:ln w="9525">
                <a:noFill/>
                <a:round/>
                <a:headEnd/>
                <a:tailEnd/>
              </a:ln>
            </p:spPr>
            <p:txBody>
              <a:bodyPr/>
              <a:lstStyle/>
              <a:p>
                <a:endParaRPr lang="id-ID"/>
              </a:p>
            </p:txBody>
          </p:sp>
          <p:sp>
            <p:nvSpPr>
              <p:cNvPr id="25797" name="Freeform 164"/>
              <p:cNvSpPr>
                <a:spLocks/>
              </p:cNvSpPr>
              <p:nvPr/>
            </p:nvSpPr>
            <p:spPr bwMode="auto">
              <a:xfrm>
                <a:off x="2957" y="3268"/>
                <a:ext cx="136" cy="92"/>
              </a:xfrm>
              <a:custGeom>
                <a:avLst/>
                <a:gdLst>
                  <a:gd name="T0" fmla="*/ 0 w 271"/>
                  <a:gd name="T1" fmla="*/ 0 h 185"/>
                  <a:gd name="T2" fmla="*/ 1 w 271"/>
                  <a:gd name="T3" fmla="*/ 0 h 185"/>
                  <a:gd name="T4" fmla="*/ 3 w 271"/>
                  <a:gd name="T5" fmla="*/ 1 h 185"/>
                  <a:gd name="T6" fmla="*/ 4 w 271"/>
                  <a:gd name="T7" fmla="*/ 2 h 185"/>
                  <a:gd name="T8" fmla="*/ 5 w 271"/>
                  <a:gd name="T9" fmla="*/ 2 h 185"/>
                  <a:gd name="T10" fmla="*/ 4 w 271"/>
                  <a:gd name="T11" fmla="*/ 1 h 185"/>
                  <a:gd name="T12" fmla="*/ 3 w 271"/>
                  <a:gd name="T13" fmla="*/ 0 h 185"/>
                  <a:gd name="T14" fmla="*/ 0 w 271"/>
                  <a:gd name="T15" fmla="*/ 0 h 185"/>
                  <a:gd name="T16" fmla="*/ 0 w 271"/>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
                  <a:gd name="T28" fmla="*/ 0 h 185"/>
                  <a:gd name="T29" fmla="*/ 271 w 271"/>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 h="185">
                    <a:moveTo>
                      <a:pt x="0" y="0"/>
                    </a:moveTo>
                    <a:lnTo>
                      <a:pt x="64" y="55"/>
                    </a:lnTo>
                    <a:lnTo>
                      <a:pt x="142" y="97"/>
                    </a:lnTo>
                    <a:lnTo>
                      <a:pt x="205" y="150"/>
                    </a:lnTo>
                    <a:lnTo>
                      <a:pt x="271" y="185"/>
                    </a:lnTo>
                    <a:lnTo>
                      <a:pt x="233" y="92"/>
                    </a:lnTo>
                    <a:lnTo>
                      <a:pt x="157" y="21"/>
                    </a:lnTo>
                    <a:lnTo>
                      <a:pt x="0" y="0"/>
                    </a:lnTo>
                    <a:close/>
                  </a:path>
                </a:pathLst>
              </a:custGeom>
              <a:solidFill>
                <a:srgbClr val="FFB5A8"/>
              </a:solidFill>
              <a:ln w="9525">
                <a:noFill/>
                <a:round/>
                <a:headEnd/>
                <a:tailEnd/>
              </a:ln>
            </p:spPr>
            <p:txBody>
              <a:bodyPr/>
              <a:lstStyle/>
              <a:p>
                <a:endParaRPr lang="id-ID"/>
              </a:p>
            </p:txBody>
          </p:sp>
          <p:sp>
            <p:nvSpPr>
              <p:cNvPr id="25798" name="Freeform 165"/>
              <p:cNvSpPr>
                <a:spLocks/>
              </p:cNvSpPr>
              <p:nvPr/>
            </p:nvSpPr>
            <p:spPr bwMode="auto">
              <a:xfrm>
                <a:off x="3031" y="3378"/>
                <a:ext cx="61" cy="125"/>
              </a:xfrm>
              <a:custGeom>
                <a:avLst/>
                <a:gdLst>
                  <a:gd name="T0" fmla="*/ 1 w 122"/>
                  <a:gd name="T1" fmla="*/ 1 h 249"/>
                  <a:gd name="T2" fmla="*/ 0 w 122"/>
                  <a:gd name="T3" fmla="*/ 2 h 249"/>
                  <a:gd name="T4" fmla="*/ 1 w 122"/>
                  <a:gd name="T5" fmla="*/ 3 h 249"/>
                  <a:gd name="T6" fmla="*/ 1 w 122"/>
                  <a:gd name="T7" fmla="*/ 4 h 249"/>
                  <a:gd name="T8" fmla="*/ 2 w 122"/>
                  <a:gd name="T9" fmla="*/ 4 h 249"/>
                  <a:gd name="T10" fmla="*/ 2 w 122"/>
                  <a:gd name="T11" fmla="*/ 4 h 249"/>
                  <a:gd name="T12" fmla="*/ 2 w 122"/>
                  <a:gd name="T13" fmla="*/ 2 h 249"/>
                  <a:gd name="T14" fmla="*/ 2 w 122"/>
                  <a:gd name="T15" fmla="*/ 1 h 249"/>
                  <a:gd name="T16" fmla="*/ 1 w 122"/>
                  <a:gd name="T17" fmla="*/ 0 h 249"/>
                  <a:gd name="T18" fmla="*/ 1 w 122"/>
                  <a:gd name="T19" fmla="*/ 1 h 249"/>
                  <a:gd name="T20" fmla="*/ 1 w 122"/>
                  <a:gd name="T21" fmla="*/ 1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249"/>
                  <a:gd name="T35" fmla="*/ 122 w 122"/>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249">
                    <a:moveTo>
                      <a:pt x="21" y="25"/>
                    </a:moveTo>
                    <a:lnTo>
                      <a:pt x="0" y="76"/>
                    </a:lnTo>
                    <a:lnTo>
                      <a:pt x="9" y="148"/>
                    </a:lnTo>
                    <a:lnTo>
                      <a:pt x="21" y="203"/>
                    </a:lnTo>
                    <a:lnTo>
                      <a:pt x="76" y="249"/>
                    </a:lnTo>
                    <a:lnTo>
                      <a:pt x="80" y="194"/>
                    </a:lnTo>
                    <a:lnTo>
                      <a:pt x="122" y="118"/>
                    </a:lnTo>
                    <a:lnTo>
                      <a:pt x="91" y="40"/>
                    </a:lnTo>
                    <a:lnTo>
                      <a:pt x="34" y="0"/>
                    </a:lnTo>
                    <a:lnTo>
                      <a:pt x="21" y="25"/>
                    </a:lnTo>
                    <a:close/>
                  </a:path>
                </a:pathLst>
              </a:custGeom>
              <a:solidFill>
                <a:srgbClr val="FFB5A8"/>
              </a:solidFill>
              <a:ln w="9525">
                <a:noFill/>
                <a:round/>
                <a:headEnd/>
                <a:tailEnd/>
              </a:ln>
            </p:spPr>
            <p:txBody>
              <a:bodyPr/>
              <a:lstStyle/>
              <a:p>
                <a:endParaRPr lang="id-ID"/>
              </a:p>
            </p:txBody>
          </p:sp>
          <p:sp>
            <p:nvSpPr>
              <p:cNvPr id="25799" name="Freeform 166"/>
              <p:cNvSpPr>
                <a:spLocks/>
              </p:cNvSpPr>
              <p:nvPr/>
            </p:nvSpPr>
            <p:spPr bwMode="auto">
              <a:xfrm>
                <a:off x="2047" y="3435"/>
                <a:ext cx="261" cy="67"/>
              </a:xfrm>
              <a:custGeom>
                <a:avLst/>
                <a:gdLst>
                  <a:gd name="T0" fmla="*/ 0 w 523"/>
                  <a:gd name="T1" fmla="*/ 1 h 133"/>
                  <a:gd name="T2" fmla="*/ 3 w 523"/>
                  <a:gd name="T3" fmla="*/ 2 h 133"/>
                  <a:gd name="T4" fmla="*/ 7 w 523"/>
                  <a:gd name="T5" fmla="*/ 3 h 133"/>
                  <a:gd name="T6" fmla="*/ 8 w 523"/>
                  <a:gd name="T7" fmla="*/ 2 h 133"/>
                  <a:gd name="T8" fmla="*/ 3 w 523"/>
                  <a:gd name="T9" fmla="*/ 1 h 133"/>
                  <a:gd name="T10" fmla="*/ 0 w 523"/>
                  <a:gd name="T11" fmla="*/ 0 h 133"/>
                  <a:gd name="T12" fmla="*/ 0 w 523"/>
                  <a:gd name="T13" fmla="*/ 1 h 133"/>
                  <a:gd name="T14" fmla="*/ 0 w 523"/>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523"/>
                  <a:gd name="T25" fmla="*/ 0 h 133"/>
                  <a:gd name="T26" fmla="*/ 523 w 523"/>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 h="133">
                    <a:moveTo>
                      <a:pt x="0" y="49"/>
                    </a:moveTo>
                    <a:lnTo>
                      <a:pt x="222" y="118"/>
                    </a:lnTo>
                    <a:lnTo>
                      <a:pt x="462" y="133"/>
                    </a:lnTo>
                    <a:lnTo>
                      <a:pt x="523" y="101"/>
                    </a:lnTo>
                    <a:lnTo>
                      <a:pt x="217" y="23"/>
                    </a:lnTo>
                    <a:lnTo>
                      <a:pt x="17" y="0"/>
                    </a:lnTo>
                    <a:lnTo>
                      <a:pt x="0" y="49"/>
                    </a:lnTo>
                    <a:close/>
                  </a:path>
                </a:pathLst>
              </a:custGeom>
              <a:solidFill>
                <a:srgbClr val="FFCC7F"/>
              </a:solidFill>
              <a:ln w="9525">
                <a:noFill/>
                <a:round/>
                <a:headEnd/>
                <a:tailEnd/>
              </a:ln>
            </p:spPr>
            <p:txBody>
              <a:bodyPr/>
              <a:lstStyle/>
              <a:p>
                <a:endParaRPr lang="id-ID"/>
              </a:p>
            </p:txBody>
          </p:sp>
          <p:sp>
            <p:nvSpPr>
              <p:cNvPr id="25800" name="Freeform 167"/>
              <p:cNvSpPr>
                <a:spLocks/>
              </p:cNvSpPr>
              <p:nvPr/>
            </p:nvSpPr>
            <p:spPr bwMode="auto">
              <a:xfrm>
                <a:off x="2111" y="3377"/>
                <a:ext cx="128" cy="64"/>
              </a:xfrm>
              <a:custGeom>
                <a:avLst/>
                <a:gdLst>
                  <a:gd name="T0" fmla="*/ 0 w 257"/>
                  <a:gd name="T1" fmla="*/ 0 h 129"/>
                  <a:gd name="T2" fmla="*/ 1 w 257"/>
                  <a:gd name="T3" fmla="*/ 0 h 129"/>
                  <a:gd name="T4" fmla="*/ 4 w 257"/>
                  <a:gd name="T5" fmla="*/ 2 h 129"/>
                  <a:gd name="T6" fmla="*/ 1 w 257"/>
                  <a:gd name="T7" fmla="*/ 0 h 129"/>
                  <a:gd name="T8" fmla="*/ 0 w 257"/>
                  <a:gd name="T9" fmla="*/ 0 h 129"/>
                  <a:gd name="T10" fmla="*/ 0 w 257"/>
                  <a:gd name="T11" fmla="*/ 0 h 129"/>
                  <a:gd name="T12" fmla="*/ 0 60000 65536"/>
                  <a:gd name="T13" fmla="*/ 0 60000 65536"/>
                  <a:gd name="T14" fmla="*/ 0 60000 65536"/>
                  <a:gd name="T15" fmla="*/ 0 60000 65536"/>
                  <a:gd name="T16" fmla="*/ 0 60000 65536"/>
                  <a:gd name="T17" fmla="*/ 0 60000 65536"/>
                  <a:gd name="T18" fmla="*/ 0 w 257"/>
                  <a:gd name="T19" fmla="*/ 0 h 129"/>
                  <a:gd name="T20" fmla="*/ 257 w 257"/>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257" h="129">
                    <a:moveTo>
                      <a:pt x="0" y="0"/>
                    </a:moveTo>
                    <a:lnTo>
                      <a:pt x="73" y="63"/>
                    </a:lnTo>
                    <a:lnTo>
                      <a:pt x="257" y="129"/>
                    </a:lnTo>
                    <a:lnTo>
                      <a:pt x="112" y="40"/>
                    </a:lnTo>
                    <a:lnTo>
                      <a:pt x="0" y="0"/>
                    </a:lnTo>
                    <a:close/>
                  </a:path>
                </a:pathLst>
              </a:custGeom>
              <a:solidFill>
                <a:srgbClr val="FFCC7F"/>
              </a:solidFill>
              <a:ln w="9525">
                <a:noFill/>
                <a:round/>
                <a:headEnd/>
                <a:tailEnd/>
              </a:ln>
            </p:spPr>
            <p:txBody>
              <a:bodyPr/>
              <a:lstStyle/>
              <a:p>
                <a:endParaRPr lang="id-ID"/>
              </a:p>
            </p:txBody>
          </p:sp>
          <p:sp>
            <p:nvSpPr>
              <p:cNvPr id="25801" name="Freeform 168"/>
              <p:cNvSpPr>
                <a:spLocks/>
              </p:cNvSpPr>
              <p:nvPr/>
            </p:nvSpPr>
            <p:spPr bwMode="auto">
              <a:xfrm>
                <a:off x="2751" y="3223"/>
                <a:ext cx="112" cy="107"/>
              </a:xfrm>
              <a:custGeom>
                <a:avLst/>
                <a:gdLst>
                  <a:gd name="T0" fmla="*/ 4 w 222"/>
                  <a:gd name="T1" fmla="*/ 0 h 213"/>
                  <a:gd name="T2" fmla="*/ 4 w 222"/>
                  <a:gd name="T3" fmla="*/ 2 h 213"/>
                  <a:gd name="T4" fmla="*/ 3 w 222"/>
                  <a:gd name="T5" fmla="*/ 3 h 213"/>
                  <a:gd name="T6" fmla="*/ 0 w 222"/>
                  <a:gd name="T7" fmla="*/ 4 h 213"/>
                  <a:gd name="T8" fmla="*/ 2 w 222"/>
                  <a:gd name="T9" fmla="*/ 1 h 213"/>
                  <a:gd name="T10" fmla="*/ 4 w 222"/>
                  <a:gd name="T11" fmla="*/ 0 h 213"/>
                  <a:gd name="T12" fmla="*/ 4 w 222"/>
                  <a:gd name="T13" fmla="*/ 0 h 213"/>
                  <a:gd name="T14" fmla="*/ 0 60000 65536"/>
                  <a:gd name="T15" fmla="*/ 0 60000 65536"/>
                  <a:gd name="T16" fmla="*/ 0 60000 65536"/>
                  <a:gd name="T17" fmla="*/ 0 60000 65536"/>
                  <a:gd name="T18" fmla="*/ 0 60000 65536"/>
                  <a:gd name="T19" fmla="*/ 0 60000 65536"/>
                  <a:gd name="T20" fmla="*/ 0 60000 65536"/>
                  <a:gd name="T21" fmla="*/ 0 w 222"/>
                  <a:gd name="T22" fmla="*/ 0 h 213"/>
                  <a:gd name="T23" fmla="*/ 222 w 222"/>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213">
                    <a:moveTo>
                      <a:pt x="222" y="0"/>
                    </a:moveTo>
                    <a:lnTo>
                      <a:pt x="199" y="84"/>
                    </a:lnTo>
                    <a:lnTo>
                      <a:pt x="156" y="150"/>
                    </a:lnTo>
                    <a:lnTo>
                      <a:pt x="0" y="213"/>
                    </a:lnTo>
                    <a:lnTo>
                      <a:pt x="89" y="40"/>
                    </a:lnTo>
                    <a:lnTo>
                      <a:pt x="222" y="0"/>
                    </a:lnTo>
                    <a:close/>
                  </a:path>
                </a:pathLst>
              </a:custGeom>
              <a:solidFill>
                <a:srgbClr val="8989A8"/>
              </a:solidFill>
              <a:ln w="9525">
                <a:noFill/>
                <a:round/>
                <a:headEnd/>
                <a:tailEnd/>
              </a:ln>
            </p:spPr>
            <p:txBody>
              <a:bodyPr/>
              <a:lstStyle/>
              <a:p>
                <a:endParaRPr lang="id-ID"/>
              </a:p>
            </p:txBody>
          </p:sp>
          <p:sp>
            <p:nvSpPr>
              <p:cNvPr id="25802" name="Freeform 169"/>
              <p:cNvSpPr>
                <a:spLocks/>
              </p:cNvSpPr>
              <p:nvPr/>
            </p:nvSpPr>
            <p:spPr bwMode="auto">
              <a:xfrm>
                <a:off x="2355" y="3342"/>
                <a:ext cx="685" cy="305"/>
              </a:xfrm>
              <a:custGeom>
                <a:avLst/>
                <a:gdLst>
                  <a:gd name="T0" fmla="*/ 0 w 1371"/>
                  <a:gd name="T1" fmla="*/ 5 h 610"/>
                  <a:gd name="T2" fmla="*/ 6 w 1371"/>
                  <a:gd name="T3" fmla="*/ 7 h 610"/>
                  <a:gd name="T4" fmla="*/ 18 w 1371"/>
                  <a:gd name="T5" fmla="*/ 10 h 610"/>
                  <a:gd name="T6" fmla="*/ 18 w 1371"/>
                  <a:gd name="T7" fmla="*/ 9 h 610"/>
                  <a:gd name="T8" fmla="*/ 19 w 1371"/>
                  <a:gd name="T9" fmla="*/ 6 h 610"/>
                  <a:gd name="T10" fmla="*/ 21 w 1371"/>
                  <a:gd name="T11" fmla="*/ 5 h 610"/>
                  <a:gd name="T12" fmla="*/ 14 w 1371"/>
                  <a:gd name="T13" fmla="*/ 0 h 610"/>
                  <a:gd name="T14" fmla="*/ 0 w 1371"/>
                  <a:gd name="T15" fmla="*/ 5 h 610"/>
                  <a:gd name="T16" fmla="*/ 0 w 1371"/>
                  <a:gd name="T17" fmla="*/ 5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1"/>
                  <a:gd name="T28" fmla="*/ 0 h 610"/>
                  <a:gd name="T29" fmla="*/ 1371 w 1371"/>
                  <a:gd name="T30" fmla="*/ 610 h 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1" h="610">
                    <a:moveTo>
                      <a:pt x="0" y="323"/>
                    </a:moveTo>
                    <a:lnTo>
                      <a:pt x="394" y="492"/>
                    </a:lnTo>
                    <a:lnTo>
                      <a:pt x="1194" y="610"/>
                    </a:lnTo>
                    <a:lnTo>
                      <a:pt x="1167" y="513"/>
                    </a:lnTo>
                    <a:lnTo>
                      <a:pt x="1266" y="427"/>
                    </a:lnTo>
                    <a:lnTo>
                      <a:pt x="1371" y="365"/>
                    </a:lnTo>
                    <a:lnTo>
                      <a:pt x="956" y="0"/>
                    </a:lnTo>
                    <a:lnTo>
                      <a:pt x="0" y="323"/>
                    </a:lnTo>
                    <a:close/>
                  </a:path>
                </a:pathLst>
              </a:custGeom>
              <a:solidFill>
                <a:srgbClr val="FFFFFF"/>
              </a:solidFill>
              <a:ln w="9525">
                <a:noFill/>
                <a:round/>
                <a:headEnd/>
                <a:tailEnd/>
              </a:ln>
            </p:spPr>
            <p:txBody>
              <a:bodyPr/>
              <a:lstStyle/>
              <a:p>
                <a:endParaRPr lang="id-ID"/>
              </a:p>
            </p:txBody>
          </p:sp>
          <p:sp>
            <p:nvSpPr>
              <p:cNvPr id="25803" name="Freeform 170"/>
              <p:cNvSpPr>
                <a:spLocks/>
              </p:cNvSpPr>
              <p:nvPr/>
            </p:nvSpPr>
            <p:spPr bwMode="auto">
              <a:xfrm>
                <a:off x="3460" y="3672"/>
                <a:ext cx="39" cy="30"/>
              </a:xfrm>
              <a:custGeom>
                <a:avLst/>
                <a:gdLst>
                  <a:gd name="T0" fmla="*/ 0 w 78"/>
                  <a:gd name="T1" fmla="*/ 1 h 59"/>
                  <a:gd name="T2" fmla="*/ 1 w 78"/>
                  <a:gd name="T3" fmla="*/ 1 h 59"/>
                  <a:gd name="T4" fmla="*/ 1 w 78"/>
                  <a:gd name="T5" fmla="*/ 1 h 59"/>
                  <a:gd name="T6" fmla="*/ 1 w 78"/>
                  <a:gd name="T7" fmla="*/ 0 h 59"/>
                  <a:gd name="T8" fmla="*/ 0 w 78"/>
                  <a:gd name="T9" fmla="*/ 1 h 59"/>
                  <a:gd name="T10" fmla="*/ 0 w 78"/>
                  <a:gd name="T11" fmla="*/ 1 h 59"/>
                  <a:gd name="T12" fmla="*/ 0 60000 65536"/>
                  <a:gd name="T13" fmla="*/ 0 60000 65536"/>
                  <a:gd name="T14" fmla="*/ 0 60000 65536"/>
                  <a:gd name="T15" fmla="*/ 0 60000 65536"/>
                  <a:gd name="T16" fmla="*/ 0 60000 65536"/>
                  <a:gd name="T17" fmla="*/ 0 60000 65536"/>
                  <a:gd name="T18" fmla="*/ 0 w 78"/>
                  <a:gd name="T19" fmla="*/ 0 h 59"/>
                  <a:gd name="T20" fmla="*/ 78 w 7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78" h="59">
                    <a:moveTo>
                      <a:pt x="0" y="12"/>
                    </a:moveTo>
                    <a:lnTo>
                      <a:pt x="4" y="59"/>
                    </a:lnTo>
                    <a:lnTo>
                      <a:pt x="78" y="48"/>
                    </a:lnTo>
                    <a:lnTo>
                      <a:pt x="76" y="0"/>
                    </a:lnTo>
                    <a:lnTo>
                      <a:pt x="0" y="12"/>
                    </a:lnTo>
                    <a:close/>
                  </a:path>
                </a:pathLst>
              </a:custGeom>
              <a:solidFill>
                <a:srgbClr val="8A998A"/>
              </a:solidFill>
              <a:ln w="9525">
                <a:noFill/>
                <a:round/>
                <a:headEnd/>
                <a:tailEnd/>
              </a:ln>
            </p:spPr>
            <p:txBody>
              <a:bodyPr/>
              <a:lstStyle/>
              <a:p>
                <a:endParaRPr lang="id-ID"/>
              </a:p>
            </p:txBody>
          </p:sp>
          <p:sp>
            <p:nvSpPr>
              <p:cNvPr id="25804" name="Freeform 171"/>
              <p:cNvSpPr>
                <a:spLocks/>
              </p:cNvSpPr>
              <p:nvPr/>
            </p:nvSpPr>
            <p:spPr bwMode="auto">
              <a:xfrm>
                <a:off x="3339" y="2775"/>
                <a:ext cx="36" cy="198"/>
              </a:xfrm>
              <a:custGeom>
                <a:avLst/>
                <a:gdLst>
                  <a:gd name="T0" fmla="*/ 1 w 72"/>
                  <a:gd name="T1" fmla="*/ 0 h 395"/>
                  <a:gd name="T2" fmla="*/ 0 w 72"/>
                  <a:gd name="T3" fmla="*/ 3 h 395"/>
                  <a:gd name="T4" fmla="*/ 1 w 72"/>
                  <a:gd name="T5" fmla="*/ 7 h 395"/>
                  <a:gd name="T6" fmla="*/ 1 w 72"/>
                  <a:gd name="T7" fmla="*/ 3 h 395"/>
                  <a:gd name="T8" fmla="*/ 1 w 72"/>
                  <a:gd name="T9" fmla="*/ 0 h 395"/>
                  <a:gd name="T10" fmla="*/ 1 w 72"/>
                  <a:gd name="T11" fmla="*/ 0 h 395"/>
                  <a:gd name="T12" fmla="*/ 0 60000 65536"/>
                  <a:gd name="T13" fmla="*/ 0 60000 65536"/>
                  <a:gd name="T14" fmla="*/ 0 60000 65536"/>
                  <a:gd name="T15" fmla="*/ 0 60000 65536"/>
                  <a:gd name="T16" fmla="*/ 0 60000 65536"/>
                  <a:gd name="T17" fmla="*/ 0 60000 65536"/>
                  <a:gd name="T18" fmla="*/ 0 w 72"/>
                  <a:gd name="T19" fmla="*/ 0 h 395"/>
                  <a:gd name="T20" fmla="*/ 72 w 72"/>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72" h="395">
                    <a:moveTo>
                      <a:pt x="17" y="0"/>
                    </a:moveTo>
                    <a:lnTo>
                      <a:pt x="0" y="167"/>
                    </a:lnTo>
                    <a:lnTo>
                      <a:pt x="72" y="395"/>
                    </a:lnTo>
                    <a:lnTo>
                      <a:pt x="66" y="144"/>
                    </a:lnTo>
                    <a:lnTo>
                      <a:pt x="17" y="0"/>
                    </a:lnTo>
                    <a:close/>
                  </a:path>
                </a:pathLst>
              </a:custGeom>
              <a:solidFill>
                <a:srgbClr val="B8B8D9"/>
              </a:solidFill>
              <a:ln w="9525">
                <a:noFill/>
                <a:round/>
                <a:headEnd/>
                <a:tailEnd/>
              </a:ln>
            </p:spPr>
            <p:txBody>
              <a:bodyPr/>
              <a:lstStyle/>
              <a:p>
                <a:endParaRPr lang="id-ID"/>
              </a:p>
            </p:txBody>
          </p:sp>
          <p:sp>
            <p:nvSpPr>
              <p:cNvPr id="25805" name="Freeform 172"/>
              <p:cNvSpPr>
                <a:spLocks/>
              </p:cNvSpPr>
              <p:nvPr/>
            </p:nvSpPr>
            <p:spPr bwMode="auto">
              <a:xfrm>
                <a:off x="3255" y="2789"/>
                <a:ext cx="25" cy="145"/>
              </a:xfrm>
              <a:custGeom>
                <a:avLst/>
                <a:gdLst>
                  <a:gd name="T0" fmla="*/ 0 w 49"/>
                  <a:gd name="T1" fmla="*/ 0 h 289"/>
                  <a:gd name="T2" fmla="*/ 1 w 49"/>
                  <a:gd name="T3" fmla="*/ 5 h 289"/>
                  <a:gd name="T4" fmla="*/ 0 w 49"/>
                  <a:gd name="T5" fmla="*/ 0 h 289"/>
                  <a:gd name="T6" fmla="*/ 0 w 49"/>
                  <a:gd name="T7" fmla="*/ 0 h 289"/>
                  <a:gd name="T8" fmla="*/ 0 60000 65536"/>
                  <a:gd name="T9" fmla="*/ 0 60000 65536"/>
                  <a:gd name="T10" fmla="*/ 0 60000 65536"/>
                  <a:gd name="T11" fmla="*/ 0 60000 65536"/>
                  <a:gd name="T12" fmla="*/ 0 w 49"/>
                  <a:gd name="T13" fmla="*/ 0 h 289"/>
                  <a:gd name="T14" fmla="*/ 49 w 49"/>
                  <a:gd name="T15" fmla="*/ 289 h 289"/>
                </a:gdLst>
                <a:ahLst/>
                <a:cxnLst>
                  <a:cxn ang="T8">
                    <a:pos x="T0" y="T1"/>
                  </a:cxn>
                  <a:cxn ang="T9">
                    <a:pos x="T2" y="T3"/>
                  </a:cxn>
                  <a:cxn ang="T10">
                    <a:pos x="T4" y="T5"/>
                  </a:cxn>
                  <a:cxn ang="T11">
                    <a:pos x="T6" y="T7"/>
                  </a:cxn>
                </a:cxnLst>
                <a:rect l="T12" t="T13" r="T14" b="T15"/>
                <a:pathLst>
                  <a:path w="49" h="289">
                    <a:moveTo>
                      <a:pt x="0" y="0"/>
                    </a:moveTo>
                    <a:lnTo>
                      <a:pt x="49" y="289"/>
                    </a:lnTo>
                    <a:lnTo>
                      <a:pt x="0" y="0"/>
                    </a:lnTo>
                    <a:close/>
                  </a:path>
                </a:pathLst>
              </a:custGeom>
              <a:solidFill>
                <a:srgbClr val="000000"/>
              </a:solidFill>
              <a:ln w="9525">
                <a:noFill/>
                <a:round/>
                <a:headEnd/>
                <a:tailEnd/>
              </a:ln>
            </p:spPr>
            <p:txBody>
              <a:bodyPr/>
              <a:lstStyle/>
              <a:p>
                <a:endParaRPr lang="id-ID"/>
              </a:p>
            </p:txBody>
          </p:sp>
          <p:sp>
            <p:nvSpPr>
              <p:cNvPr id="25806" name="Freeform 173"/>
              <p:cNvSpPr>
                <a:spLocks/>
              </p:cNvSpPr>
              <p:nvPr/>
            </p:nvSpPr>
            <p:spPr bwMode="auto">
              <a:xfrm>
                <a:off x="3834" y="3698"/>
                <a:ext cx="251" cy="245"/>
              </a:xfrm>
              <a:custGeom>
                <a:avLst/>
                <a:gdLst>
                  <a:gd name="T0" fmla="*/ 2 w 502"/>
                  <a:gd name="T1" fmla="*/ 3 h 490"/>
                  <a:gd name="T2" fmla="*/ 0 w 502"/>
                  <a:gd name="T3" fmla="*/ 0 h 490"/>
                  <a:gd name="T4" fmla="*/ 3 w 502"/>
                  <a:gd name="T5" fmla="*/ 0 h 490"/>
                  <a:gd name="T6" fmla="*/ 8 w 502"/>
                  <a:gd name="T7" fmla="*/ 2 h 490"/>
                  <a:gd name="T8" fmla="*/ 7 w 502"/>
                  <a:gd name="T9" fmla="*/ 3 h 490"/>
                  <a:gd name="T10" fmla="*/ 8 w 502"/>
                  <a:gd name="T11" fmla="*/ 4 h 490"/>
                  <a:gd name="T12" fmla="*/ 7 w 502"/>
                  <a:gd name="T13" fmla="*/ 5 h 490"/>
                  <a:gd name="T14" fmla="*/ 7 w 502"/>
                  <a:gd name="T15" fmla="*/ 7 h 490"/>
                  <a:gd name="T16" fmla="*/ 6 w 502"/>
                  <a:gd name="T17" fmla="*/ 8 h 490"/>
                  <a:gd name="T18" fmla="*/ 3 w 502"/>
                  <a:gd name="T19" fmla="*/ 8 h 490"/>
                  <a:gd name="T20" fmla="*/ 2 w 502"/>
                  <a:gd name="T21" fmla="*/ 3 h 490"/>
                  <a:gd name="T22" fmla="*/ 2 w 502"/>
                  <a:gd name="T23" fmla="*/ 3 h 4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2"/>
                  <a:gd name="T37" fmla="*/ 0 h 490"/>
                  <a:gd name="T38" fmla="*/ 502 w 502"/>
                  <a:gd name="T39" fmla="*/ 490 h 4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2" h="490">
                    <a:moveTo>
                      <a:pt x="73" y="144"/>
                    </a:moveTo>
                    <a:lnTo>
                      <a:pt x="0" y="0"/>
                    </a:lnTo>
                    <a:lnTo>
                      <a:pt x="179" y="0"/>
                    </a:lnTo>
                    <a:lnTo>
                      <a:pt x="502" y="83"/>
                    </a:lnTo>
                    <a:lnTo>
                      <a:pt x="402" y="133"/>
                    </a:lnTo>
                    <a:lnTo>
                      <a:pt x="474" y="222"/>
                    </a:lnTo>
                    <a:lnTo>
                      <a:pt x="390" y="288"/>
                    </a:lnTo>
                    <a:lnTo>
                      <a:pt x="390" y="412"/>
                    </a:lnTo>
                    <a:lnTo>
                      <a:pt x="358" y="490"/>
                    </a:lnTo>
                    <a:lnTo>
                      <a:pt x="151" y="473"/>
                    </a:lnTo>
                    <a:lnTo>
                      <a:pt x="73" y="144"/>
                    </a:lnTo>
                    <a:close/>
                  </a:path>
                </a:pathLst>
              </a:custGeom>
              <a:solidFill>
                <a:srgbClr val="4D4D4D"/>
              </a:solidFill>
              <a:ln w="9525">
                <a:noFill/>
                <a:round/>
                <a:headEnd/>
                <a:tailEnd/>
              </a:ln>
            </p:spPr>
            <p:txBody>
              <a:bodyPr/>
              <a:lstStyle/>
              <a:p>
                <a:endParaRPr lang="id-ID"/>
              </a:p>
            </p:txBody>
          </p:sp>
          <p:sp>
            <p:nvSpPr>
              <p:cNvPr id="25807" name="Freeform 174"/>
              <p:cNvSpPr>
                <a:spLocks/>
              </p:cNvSpPr>
              <p:nvPr/>
            </p:nvSpPr>
            <p:spPr bwMode="auto">
              <a:xfrm>
                <a:off x="4016" y="3555"/>
                <a:ext cx="83" cy="51"/>
              </a:xfrm>
              <a:custGeom>
                <a:avLst/>
                <a:gdLst>
                  <a:gd name="T0" fmla="*/ 0 w 167"/>
                  <a:gd name="T1" fmla="*/ 1 h 101"/>
                  <a:gd name="T2" fmla="*/ 2 w 167"/>
                  <a:gd name="T3" fmla="*/ 0 h 101"/>
                  <a:gd name="T4" fmla="*/ 2 w 167"/>
                  <a:gd name="T5" fmla="*/ 2 h 101"/>
                  <a:gd name="T6" fmla="*/ 0 w 167"/>
                  <a:gd name="T7" fmla="*/ 1 h 101"/>
                  <a:gd name="T8" fmla="*/ 0 w 167"/>
                  <a:gd name="T9" fmla="*/ 1 h 101"/>
                  <a:gd name="T10" fmla="*/ 0 60000 65536"/>
                  <a:gd name="T11" fmla="*/ 0 60000 65536"/>
                  <a:gd name="T12" fmla="*/ 0 60000 65536"/>
                  <a:gd name="T13" fmla="*/ 0 60000 65536"/>
                  <a:gd name="T14" fmla="*/ 0 60000 65536"/>
                  <a:gd name="T15" fmla="*/ 0 w 167"/>
                  <a:gd name="T16" fmla="*/ 0 h 101"/>
                  <a:gd name="T17" fmla="*/ 167 w 167"/>
                  <a:gd name="T18" fmla="*/ 101 h 101"/>
                </a:gdLst>
                <a:ahLst/>
                <a:cxnLst>
                  <a:cxn ang="T10">
                    <a:pos x="T0" y="T1"/>
                  </a:cxn>
                  <a:cxn ang="T11">
                    <a:pos x="T2" y="T3"/>
                  </a:cxn>
                  <a:cxn ang="T12">
                    <a:pos x="T4" y="T5"/>
                  </a:cxn>
                  <a:cxn ang="T13">
                    <a:pos x="T6" y="T7"/>
                  </a:cxn>
                  <a:cxn ang="T14">
                    <a:pos x="T8" y="T9"/>
                  </a:cxn>
                </a:cxnLst>
                <a:rect l="T15" t="T16" r="T17" b="T18"/>
                <a:pathLst>
                  <a:path w="167" h="101">
                    <a:moveTo>
                      <a:pt x="0" y="23"/>
                    </a:moveTo>
                    <a:lnTo>
                      <a:pt x="138" y="0"/>
                    </a:lnTo>
                    <a:lnTo>
                      <a:pt x="167" y="101"/>
                    </a:lnTo>
                    <a:lnTo>
                      <a:pt x="0" y="23"/>
                    </a:lnTo>
                    <a:close/>
                  </a:path>
                </a:pathLst>
              </a:custGeom>
              <a:solidFill>
                <a:srgbClr val="666666"/>
              </a:solidFill>
              <a:ln w="9525">
                <a:noFill/>
                <a:round/>
                <a:headEnd/>
                <a:tailEnd/>
              </a:ln>
            </p:spPr>
            <p:txBody>
              <a:bodyPr/>
              <a:lstStyle/>
              <a:p>
                <a:endParaRPr lang="id-ID"/>
              </a:p>
            </p:txBody>
          </p:sp>
          <p:sp>
            <p:nvSpPr>
              <p:cNvPr id="25808" name="Freeform 175"/>
              <p:cNvSpPr>
                <a:spLocks/>
              </p:cNvSpPr>
              <p:nvPr/>
            </p:nvSpPr>
            <p:spPr bwMode="auto">
              <a:xfrm>
                <a:off x="4261" y="3513"/>
                <a:ext cx="220" cy="95"/>
              </a:xfrm>
              <a:custGeom>
                <a:avLst/>
                <a:gdLst>
                  <a:gd name="T0" fmla="*/ 6 w 439"/>
                  <a:gd name="T1" fmla="*/ 0 h 190"/>
                  <a:gd name="T2" fmla="*/ 4 w 439"/>
                  <a:gd name="T3" fmla="*/ 1 h 190"/>
                  <a:gd name="T4" fmla="*/ 2 w 439"/>
                  <a:gd name="T5" fmla="*/ 1 h 190"/>
                  <a:gd name="T6" fmla="*/ 0 w 439"/>
                  <a:gd name="T7" fmla="*/ 3 h 190"/>
                  <a:gd name="T8" fmla="*/ 1 w 439"/>
                  <a:gd name="T9" fmla="*/ 3 h 190"/>
                  <a:gd name="T10" fmla="*/ 3 w 439"/>
                  <a:gd name="T11" fmla="*/ 3 h 190"/>
                  <a:gd name="T12" fmla="*/ 6 w 439"/>
                  <a:gd name="T13" fmla="*/ 1 h 190"/>
                  <a:gd name="T14" fmla="*/ 7 w 439"/>
                  <a:gd name="T15" fmla="*/ 1 h 190"/>
                  <a:gd name="T16" fmla="*/ 7 w 439"/>
                  <a:gd name="T17" fmla="*/ 1 h 190"/>
                  <a:gd name="T18" fmla="*/ 6 w 439"/>
                  <a:gd name="T19" fmla="*/ 0 h 190"/>
                  <a:gd name="T20" fmla="*/ 6 w 439"/>
                  <a:gd name="T21" fmla="*/ 0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9"/>
                  <a:gd name="T34" fmla="*/ 0 h 190"/>
                  <a:gd name="T35" fmla="*/ 439 w 439"/>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9" h="190">
                    <a:moveTo>
                      <a:pt x="344" y="0"/>
                    </a:moveTo>
                    <a:lnTo>
                      <a:pt x="234" y="23"/>
                    </a:lnTo>
                    <a:lnTo>
                      <a:pt x="88" y="78"/>
                    </a:lnTo>
                    <a:lnTo>
                      <a:pt x="0" y="129"/>
                    </a:lnTo>
                    <a:lnTo>
                      <a:pt x="4" y="190"/>
                    </a:lnTo>
                    <a:lnTo>
                      <a:pt x="183" y="178"/>
                    </a:lnTo>
                    <a:lnTo>
                      <a:pt x="367" y="118"/>
                    </a:lnTo>
                    <a:lnTo>
                      <a:pt x="439" y="83"/>
                    </a:lnTo>
                    <a:lnTo>
                      <a:pt x="428" y="34"/>
                    </a:lnTo>
                    <a:lnTo>
                      <a:pt x="344" y="0"/>
                    </a:lnTo>
                    <a:close/>
                  </a:path>
                </a:pathLst>
              </a:custGeom>
              <a:solidFill>
                <a:srgbClr val="D1BDBD"/>
              </a:solidFill>
              <a:ln w="9525">
                <a:noFill/>
                <a:round/>
                <a:headEnd/>
                <a:tailEnd/>
              </a:ln>
            </p:spPr>
            <p:txBody>
              <a:bodyPr/>
              <a:lstStyle/>
              <a:p>
                <a:endParaRPr lang="id-ID"/>
              </a:p>
            </p:txBody>
          </p:sp>
          <p:sp>
            <p:nvSpPr>
              <p:cNvPr id="25809" name="Freeform 176"/>
              <p:cNvSpPr>
                <a:spLocks/>
              </p:cNvSpPr>
              <p:nvPr/>
            </p:nvSpPr>
            <p:spPr bwMode="auto">
              <a:xfrm>
                <a:off x="3337" y="3187"/>
                <a:ext cx="46" cy="295"/>
              </a:xfrm>
              <a:custGeom>
                <a:avLst/>
                <a:gdLst>
                  <a:gd name="T0" fmla="*/ 2 w 91"/>
                  <a:gd name="T1" fmla="*/ 0 h 589"/>
                  <a:gd name="T2" fmla="*/ 1 w 91"/>
                  <a:gd name="T3" fmla="*/ 9 h 589"/>
                  <a:gd name="T4" fmla="*/ 0 w 91"/>
                  <a:gd name="T5" fmla="*/ 10 h 589"/>
                  <a:gd name="T6" fmla="*/ 1 w 91"/>
                  <a:gd name="T7" fmla="*/ 5 h 589"/>
                  <a:gd name="T8" fmla="*/ 1 w 91"/>
                  <a:gd name="T9" fmla="*/ 1 h 589"/>
                  <a:gd name="T10" fmla="*/ 2 w 91"/>
                  <a:gd name="T11" fmla="*/ 0 h 589"/>
                  <a:gd name="T12" fmla="*/ 2 w 91"/>
                  <a:gd name="T13" fmla="*/ 0 h 589"/>
                  <a:gd name="T14" fmla="*/ 0 60000 65536"/>
                  <a:gd name="T15" fmla="*/ 0 60000 65536"/>
                  <a:gd name="T16" fmla="*/ 0 60000 65536"/>
                  <a:gd name="T17" fmla="*/ 0 60000 65536"/>
                  <a:gd name="T18" fmla="*/ 0 60000 65536"/>
                  <a:gd name="T19" fmla="*/ 0 60000 65536"/>
                  <a:gd name="T20" fmla="*/ 0 60000 65536"/>
                  <a:gd name="T21" fmla="*/ 0 w 91"/>
                  <a:gd name="T22" fmla="*/ 0 h 589"/>
                  <a:gd name="T23" fmla="*/ 91 w 91"/>
                  <a:gd name="T24" fmla="*/ 589 h 5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589">
                    <a:moveTo>
                      <a:pt x="91" y="0"/>
                    </a:moveTo>
                    <a:lnTo>
                      <a:pt x="53" y="549"/>
                    </a:lnTo>
                    <a:lnTo>
                      <a:pt x="0" y="589"/>
                    </a:lnTo>
                    <a:lnTo>
                      <a:pt x="27" y="292"/>
                    </a:lnTo>
                    <a:lnTo>
                      <a:pt x="57" y="61"/>
                    </a:lnTo>
                    <a:lnTo>
                      <a:pt x="91" y="0"/>
                    </a:lnTo>
                    <a:close/>
                  </a:path>
                </a:pathLst>
              </a:custGeom>
              <a:solidFill>
                <a:srgbClr val="BF0000"/>
              </a:solidFill>
              <a:ln w="9525">
                <a:noFill/>
                <a:round/>
                <a:headEnd/>
                <a:tailEnd/>
              </a:ln>
            </p:spPr>
            <p:txBody>
              <a:bodyPr/>
              <a:lstStyle/>
              <a:p>
                <a:endParaRPr lang="id-ID"/>
              </a:p>
            </p:txBody>
          </p:sp>
          <p:sp>
            <p:nvSpPr>
              <p:cNvPr id="25810" name="Freeform 177"/>
              <p:cNvSpPr>
                <a:spLocks/>
              </p:cNvSpPr>
              <p:nvPr/>
            </p:nvSpPr>
            <p:spPr bwMode="auto">
              <a:xfrm>
                <a:off x="3401" y="2751"/>
                <a:ext cx="39" cy="96"/>
              </a:xfrm>
              <a:custGeom>
                <a:avLst/>
                <a:gdLst>
                  <a:gd name="T0" fmla="*/ 0 w 78"/>
                  <a:gd name="T1" fmla="*/ 0 h 192"/>
                  <a:gd name="T2" fmla="*/ 0 w 78"/>
                  <a:gd name="T3" fmla="*/ 2 h 192"/>
                  <a:gd name="T4" fmla="*/ 1 w 78"/>
                  <a:gd name="T5" fmla="*/ 3 h 192"/>
                  <a:gd name="T6" fmla="*/ 0 w 78"/>
                  <a:gd name="T7" fmla="*/ 0 h 192"/>
                  <a:gd name="T8" fmla="*/ 0 w 78"/>
                  <a:gd name="T9" fmla="*/ 0 h 192"/>
                  <a:gd name="T10" fmla="*/ 0 60000 65536"/>
                  <a:gd name="T11" fmla="*/ 0 60000 65536"/>
                  <a:gd name="T12" fmla="*/ 0 60000 65536"/>
                  <a:gd name="T13" fmla="*/ 0 60000 65536"/>
                  <a:gd name="T14" fmla="*/ 0 60000 65536"/>
                  <a:gd name="T15" fmla="*/ 0 w 78"/>
                  <a:gd name="T16" fmla="*/ 0 h 192"/>
                  <a:gd name="T17" fmla="*/ 78 w 78"/>
                  <a:gd name="T18" fmla="*/ 192 h 192"/>
                </a:gdLst>
                <a:ahLst/>
                <a:cxnLst>
                  <a:cxn ang="T10">
                    <a:pos x="T0" y="T1"/>
                  </a:cxn>
                  <a:cxn ang="T11">
                    <a:pos x="T2" y="T3"/>
                  </a:cxn>
                  <a:cxn ang="T12">
                    <a:pos x="T4" y="T5"/>
                  </a:cxn>
                  <a:cxn ang="T13">
                    <a:pos x="T6" y="T7"/>
                  </a:cxn>
                  <a:cxn ang="T14">
                    <a:pos x="T8" y="T9"/>
                  </a:cxn>
                </a:cxnLst>
                <a:rect l="T15" t="T16" r="T17" b="T18"/>
                <a:pathLst>
                  <a:path w="78" h="192">
                    <a:moveTo>
                      <a:pt x="0" y="0"/>
                    </a:moveTo>
                    <a:lnTo>
                      <a:pt x="0" y="74"/>
                    </a:lnTo>
                    <a:lnTo>
                      <a:pt x="78" y="192"/>
                    </a:lnTo>
                    <a:lnTo>
                      <a:pt x="0" y="0"/>
                    </a:lnTo>
                    <a:close/>
                  </a:path>
                </a:pathLst>
              </a:custGeom>
              <a:solidFill>
                <a:srgbClr val="BF0000"/>
              </a:solidFill>
              <a:ln w="9525">
                <a:noFill/>
                <a:round/>
                <a:headEnd/>
                <a:tailEnd/>
              </a:ln>
            </p:spPr>
            <p:txBody>
              <a:bodyPr/>
              <a:lstStyle/>
              <a:p>
                <a:endParaRPr lang="id-ID"/>
              </a:p>
            </p:txBody>
          </p:sp>
          <p:sp>
            <p:nvSpPr>
              <p:cNvPr id="25811" name="Freeform 178"/>
              <p:cNvSpPr>
                <a:spLocks/>
              </p:cNvSpPr>
              <p:nvPr/>
            </p:nvSpPr>
            <p:spPr bwMode="auto">
              <a:xfrm>
                <a:off x="2302" y="2157"/>
                <a:ext cx="158" cy="232"/>
              </a:xfrm>
              <a:custGeom>
                <a:avLst/>
                <a:gdLst>
                  <a:gd name="T0" fmla="*/ 5 w 316"/>
                  <a:gd name="T1" fmla="*/ 2 h 464"/>
                  <a:gd name="T2" fmla="*/ 3 w 316"/>
                  <a:gd name="T3" fmla="*/ 3 h 464"/>
                  <a:gd name="T4" fmla="*/ 5 w 316"/>
                  <a:gd name="T5" fmla="*/ 4 h 464"/>
                  <a:gd name="T6" fmla="*/ 5 w 316"/>
                  <a:gd name="T7" fmla="*/ 4 h 464"/>
                  <a:gd name="T8" fmla="*/ 3 w 316"/>
                  <a:gd name="T9" fmla="*/ 4 h 464"/>
                  <a:gd name="T10" fmla="*/ 5 w 316"/>
                  <a:gd name="T11" fmla="*/ 6 h 464"/>
                  <a:gd name="T12" fmla="*/ 3 w 316"/>
                  <a:gd name="T13" fmla="*/ 5 h 464"/>
                  <a:gd name="T14" fmla="*/ 3 w 316"/>
                  <a:gd name="T15" fmla="*/ 4 h 464"/>
                  <a:gd name="T16" fmla="*/ 3 w 316"/>
                  <a:gd name="T17" fmla="*/ 5 h 464"/>
                  <a:gd name="T18" fmla="*/ 5 w 316"/>
                  <a:gd name="T19" fmla="*/ 6 h 464"/>
                  <a:gd name="T20" fmla="*/ 2 w 316"/>
                  <a:gd name="T21" fmla="*/ 5 h 464"/>
                  <a:gd name="T22" fmla="*/ 2 w 316"/>
                  <a:gd name="T23" fmla="*/ 4 h 464"/>
                  <a:gd name="T24" fmla="*/ 2 w 316"/>
                  <a:gd name="T25" fmla="*/ 5 h 464"/>
                  <a:gd name="T26" fmla="*/ 3 w 316"/>
                  <a:gd name="T27" fmla="*/ 7 h 464"/>
                  <a:gd name="T28" fmla="*/ 1 w 316"/>
                  <a:gd name="T29" fmla="*/ 6 h 464"/>
                  <a:gd name="T30" fmla="*/ 1 w 316"/>
                  <a:gd name="T31" fmla="*/ 5 h 464"/>
                  <a:gd name="T32" fmla="*/ 1 w 316"/>
                  <a:gd name="T33" fmla="*/ 6 h 464"/>
                  <a:gd name="T34" fmla="*/ 2 w 316"/>
                  <a:gd name="T35" fmla="*/ 7 h 464"/>
                  <a:gd name="T36" fmla="*/ 1 w 316"/>
                  <a:gd name="T37" fmla="*/ 6 h 464"/>
                  <a:gd name="T38" fmla="*/ 1 w 316"/>
                  <a:gd name="T39" fmla="*/ 7 h 464"/>
                  <a:gd name="T40" fmla="*/ 1 w 316"/>
                  <a:gd name="T41" fmla="*/ 7 h 464"/>
                  <a:gd name="T42" fmla="*/ 2 w 316"/>
                  <a:gd name="T43" fmla="*/ 7 h 464"/>
                  <a:gd name="T44" fmla="*/ 1 w 316"/>
                  <a:gd name="T45" fmla="*/ 7 h 464"/>
                  <a:gd name="T46" fmla="*/ 1 w 316"/>
                  <a:gd name="T47" fmla="*/ 6 h 464"/>
                  <a:gd name="T48" fmla="*/ 1 w 316"/>
                  <a:gd name="T49" fmla="*/ 7 h 464"/>
                  <a:gd name="T50" fmla="*/ 0 w 316"/>
                  <a:gd name="T51" fmla="*/ 6 h 464"/>
                  <a:gd name="T52" fmla="*/ 1 w 316"/>
                  <a:gd name="T53" fmla="*/ 5 h 464"/>
                  <a:gd name="T54" fmla="*/ 1 w 316"/>
                  <a:gd name="T55" fmla="*/ 3 h 464"/>
                  <a:gd name="T56" fmla="*/ 1 w 316"/>
                  <a:gd name="T57" fmla="*/ 4 h 464"/>
                  <a:gd name="T58" fmla="*/ 1 w 316"/>
                  <a:gd name="T59" fmla="*/ 3 h 464"/>
                  <a:gd name="T60" fmla="*/ 1 w 316"/>
                  <a:gd name="T61" fmla="*/ 4 h 464"/>
                  <a:gd name="T62" fmla="*/ 1 w 316"/>
                  <a:gd name="T63" fmla="*/ 3 h 464"/>
                  <a:gd name="T64" fmla="*/ 2 w 316"/>
                  <a:gd name="T65" fmla="*/ 3 h 464"/>
                  <a:gd name="T66" fmla="*/ 2 w 316"/>
                  <a:gd name="T67" fmla="*/ 2 h 464"/>
                  <a:gd name="T68" fmla="*/ 2 w 316"/>
                  <a:gd name="T69" fmla="*/ 3 h 464"/>
                  <a:gd name="T70" fmla="*/ 3 w 316"/>
                  <a:gd name="T71" fmla="*/ 2 h 464"/>
                  <a:gd name="T72" fmla="*/ 3 w 316"/>
                  <a:gd name="T73" fmla="*/ 0 h 464"/>
                  <a:gd name="T74" fmla="*/ 3 w 316"/>
                  <a:gd name="T75" fmla="*/ 2 h 464"/>
                  <a:gd name="T76" fmla="*/ 5 w 316"/>
                  <a:gd name="T77" fmla="*/ 2 h 464"/>
                  <a:gd name="T78" fmla="*/ 5 w 316"/>
                  <a:gd name="T79" fmla="*/ 2 h 4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6"/>
                  <a:gd name="T121" fmla="*/ 0 h 464"/>
                  <a:gd name="T122" fmla="*/ 316 w 316"/>
                  <a:gd name="T123" fmla="*/ 464 h 4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6" h="464">
                    <a:moveTo>
                      <a:pt x="295" y="93"/>
                    </a:moveTo>
                    <a:lnTo>
                      <a:pt x="246" y="139"/>
                    </a:lnTo>
                    <a:lnTo>
                      <a:pt x="265" y="196"/>
                    </a:lnTo>
                    <a:lnTo>
                      <a:pt x="309" y="253"/>
                    </a:lnTo>
                    <a:lnTo>
                      <a:pt x="238" y="238"/>
                    </a:lnTo>
                    <a:lnTo>
                      <a:pt x="316" y="331"/>
                    </a:lnTo>
                    <a:lnTo>
                      <a:pt x="231" y="268"/>
                    </a:lnTo>
                    <a:lnTo>
                      <a:pt x="196" y="238"/>
                    </a:lnTo>
                    <a:lnTo>
                      <a:pt x="219" y="304"/>
                    </a:lnTo>
                    <a:lnTo>
                      <a:pt x="265" y="369"/>
                    </a:lnTo>
                    <a:lnTo>
                      <a:pt x="185" y="299"/>
                    </a:lnTo>
                    <a:lnTo>
                      <a:pt x="132" y="226"/>
                    </a:lnTo>
                    <a:lnTo>
                      <a:pt x="139" y="299"/>
                    </a:lnTo>
                    <a:lnTo>
                      <a:pt x="196" y="392"/>
                    </a:lnTo>
                    <a:lnTo>
                      <a:pt x="124" y="323"/>
                    </a:lnTo>
                    <a:lnTo>
                      <a:pt x="96" y="274"/>
                    </a:lnTo>
                    <a:lnTo>
                      <a:pt x="115" y="335"/>
                    </a:lnTo>
                    <a:lnTo>
                      <a:pt x="174" y="422"/>
                    </a:lnTo>
                    <a:lnTo>
                      <a:pt x="84" y="335"/>
                    </a:lnTo>
                    <a:lnTo>
                      <a:pt x="92" y="392"/>
                    </a:lnTo>
                    <a:lnTo>
                      <a:pt x="103" y="415"/>
                    </a:lnTo>
                    <a:lnTo>
                      <a:pt x="143" y="464"/>
                    </a:lnTo>
                    <a:lnTo>
                      <a:pt x="73" y="411"/>
                    </a:lnTo>
                    <a:lnTo>
                      <a:pt x="35" y="350"/>
                    </a:lnTo>
                    <a:lnTo>
                      <a:pt x="35" y="418"/>
                    </a:lnTo>
                    <a:lnTo>
                      <a:pt x="0" y="335"/>
                    </a:lnTo>
                    <a:lnTo>
                      <a:pt x="4" y="261"/>
                    </a:lnTo>
                    <a:lnTo>
                      <a:pt x="27" y="192"/>
                    </a:lnTo>
                    <a:lnTo>
                      <a:pt x="31" y="245"/>
                    </a:lnTo>
                    <a:lnTo>
                      <a:pt x="73" y="169"/>
                    </a:lnTo>
                    <a:lnTo>
                      <a:pt x="92" y="196"/>
                    </a:lnTo>
                    <a:lnTo>
                      <a:pt x="120" y="150"/>
                    </a:lnTo>
                    <a:lnTo>
                      <a:pt x="143" y="181"/>
                    </a:lnTo>
                    <a:lnTo>
                      <a:pt x="147" y="80"/>
                    </a:lnTo>
                    <a:lnTo>
                      <a:pt x="181" y="154"/>
                    </a:lnTo>
                    <a:lnTo>
                      <a:pt x="215" y="80"/>
                    </a:lnTo>
                    <a:lnTo>
                      <a:pt x="223" y="0"/>
                    </a:lnTo>
                    <a:lnTo>
                      <a:pt x="234" y="105"/>
                    </a:lnTo>
                    <a:lnTo>
                      <a:pt x="295" y="93"/>
                    </a:lnTo>
                    <a:close/>
                  </a:path>
                </a:pathLst>
              </a:custGeom>
              <a:solidFill>
                <a:srgbClr val="000000"/>
              </a:solidFill>
              <a:ln w="9525">
                <a:noFill/>
                <a:round/>
                <a:headEnd/>
                <a:tailEnd/>
              </a:ln>
            </p:spPr>
            <p:txBody>
              <a:bodyPr/>
              <a:lstStyle/>
              <a:p>
                <a:endParaRPr lang="id-ID"/>
              </a:p>
            </p:txBody>
          </p:sp>
          <p:sp>
            <p:nvSpPr>
              <p:cNvPr id="25812" name="Freeform 179"/>
              <p:cNvSpPr>
                <a:spLocks/>
              </p:cNvSpPr>
              <p:nvPr/>
            </p:nvSpPr>
            <p:spPr bwMode="auto">
              <a:xfrm>
                <a:off x="2269" y="2092"/>
                <a:ext cx="194" cy="204"/>
              </a:xfrm>
              <a:custGeom>
                <a:avLst/>
                <a:gdLst>
                  <a:gd name="T0" fmla="*/ 5 w 388"/>
                  <a:gd name="T1" fmla="*/ 4 h 409"/>
                  <a:gd name="T2" fmla="*/ 6 w 388"/>
                  <a:gd name="T3" fmla="*/ 3 h 409"/>
                  <a:gd name="T4" fmla="*/ 6 w 388"/>
                  <a:gd name="T5" fmla="*/ 2 h 409"/>
                  <a:gd name="T6" fmla="*/ 6 w 388"/>
                  <a:gd name="T7" fmla="*/ 1 h 409"/>
                  <a:gd name="T8" fmla="*/ 6 w 388"/>
                  <a:gd name="T9" fmla="*/ 2 h 409"/>
                  <a:gd name="T10" fmla="*/ 6 w 388"/>
                  <a:gd name="T11" fmla="*/ 0 h 409"/>
                  <a:gd name="T12" fmla="*/ 6 w 388"/>
                  <a:gd name="T13" fmla="*/ 1 h 409"/>
                  <a:gd name="T14" fmla="*/ 5 w 388"/>
                  <a:gd name="T15" fmla="*/ 0 h 409"/>
                  <a:gd name="T16" fmla="*/ 5 w 388"/>
                  <a:gd name="T17" fmla="*/ 0 h 409"/>
                  <a:gd name="T18" fmla="*/ 5 w 388"/>
                  <a:gd name="T19" fmla="*/ 1 h 409"/>
                  <a:gd name="T20" fmla="*/ 3 w 388"/>
                  <a:gd name="T21" fmla="*/ 0 h 409"/>
                  <a:gd name="T22" fmla="*/ 3 w 388"/>
                  <a:gd name="T23" fmla="*/ 1 h 409"/>
                  <a:gd name="T24" fmla="*/ 3 w 388"/>
                  <a:gd name="T25" fmla="*/ 1 h 409"/>
                  <a:gd name="T26" fmla="*/ 3 w 388"/>
                  <a:gd name="T27" fmla="*/ 1 h 409"/>
                  <a:gd name="T28" fmla="*/ 2 w 388"/>
                  <a:gd name="T29" fmla="*/ 1 h 409"/>
                  <a:gd name="T30" fmla="*/ 1 w 388"/>
                  <a:gd name="T31" fmla="*/ 1 h 409"/>
                  <a:gd name="T32" fmla="*/ 3 w 388"/>
                  <a:gd name="T33" fmla="*/ 2 h 409"/>
                  <a:gd name="T34" fmla="*/ 1 w 388"/>
                  <a:gd name="T35" fmla="*/ 2 h 409"/>
                  <a:gd name="T36" fmla="*/ 3 w 388"/>
                  <a:gd name="T37" fmla="*/ 2 h 409"/>
                  <a:gd name="T38" fmla="*/ 2 w 388"/>
                  <a:gd name="T39" fmla="*/ 3 h 409"/>
                  <a:gd name="T40" fmla="*/ 1 w 388"/>
                  <a:gd name="T41" fmla="*/ 4 h 409"/>
                  <a:gd name="T42" fmla="*/ 2 w 388"/>
                  <a:gd name="T43" fmla="*/ 3 h 409"/>
                  <a:gd name="T44" fmla="*/ 0 w 388"/>
                  <a:gd name="T45" fmla="*/ 5 h 409"/>
                  <a:gd name="T46" fmla="*/ 2 w 388"/>
                  <a:gd name="T47" fmla="*/ 4 h 409"/>
                  <a:gd name="T48" fmla="*/ 2 w 388"/>
                  <a:gd name="T49" fmla="*/ 4 h 409"/>
                  <a:gd name="T50" fmla="*/ 1 w 388"/>
                  <a:gd name="T51" fmla="*/ 5 h 409"/>
                  <a:gd name="T52" fmla="*/ 2 w 388"/>
                  <a:gd name="T53" fmla="*/ 6 h 409"/>
                  <a:gd name="T54" fmla="*/ 3 w 388"/>
                  <a:gd name="T55" fmla="*/ 4 h 409"/>
                  <a:gd name="T56" fmla="*/ 3 w 388"/>
                  <a:gd name="T57" fmla="*/ 3 h 409"/>
                  <a:gd name="T58" fmla="*/ 3 w 388"/>
                  <a:gd name="T59" fmla="*/ 3 h 409"/>
                  <a:gd name="T60" fmla="*/ 3 w 388"/>
                  <a:gd name="T61" fmla="*/ 2 h 409"/>
                  <a:gd name="T62" fmla="*/ 3 w 388"/>
                  <a:gd name="T63" fmla="*/ 3 h 409"/>
                  <a:gd name="T64" fmla="*/ 5 w 388"/>
                  <a:gd name="T65" fmla="*/ 2 h 409"/>
                  <a:gd name="T66" fmla="*/ 5 w 388"/>
                  <a:gd name="T67" fmla="*/ 4 h 409"/>
                  <a:gd name="T68" fmla="*/ 5 w 388"/>
                  <a:gd name="T69" fmla="*/ 4 h 409"/>
                  <a:gd name="T70" fmla="*/ 5 w 388"/>
                  <a:gd name="T71" fmla="*/ 4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8"/>
                  <a:gd name="T109" fmla="*/ 0 h 409"/>
                  <a:gd name="T110" fmla="*/ 388 w 388"/>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8" h="409">
                    <a:moveTo>
                      <a:pt x="317" y="297"/>
                    </a:moveTo>
                    <a:lnTo>
                      <a:pt x="369" y="236"/>
                    </a:lnTo>
                    <a:lnTo>
                      <a:pt x="369" y="177"/>
                    </a:lnTo>
                    <a:lnTo>
                      <a:pt x="388" y="97"/>
                    </a:lnTo>
                    <a:lnTo>
                      <a:pt x="348" y="146"/>
                    </a:lnTo>
                    <a:lnTo>
                      <a:pt x="348" y="44"/>
                    </a:lnTo>
                    <a:lnTo>
                      <a:pt x="321" y="86"/>
                    </a:lnTo>
                    <a:lnTo>
                      <a:pt x="279" y="0"/>
                    </a:lnTo>
                    <a:lnTo>
                      <a:pt x="283" y="63"/>
                    </a:lnTo>
                    <a:lnTo>
                      <a:pt x="276" y="86"/>
                    </a:lnTo>
                    <a:lnTo>
                      <a:pt x="196" y="10"/>
                    </a:lnTo>
                    <a:lnTo>
                      <a:pt x="253" y="101"/>
                    </a:lnTo>
                    <a:lnTo>
                      <a:pt x="184" y="67"/>
                    </a:lnTo>
                    <a:lnTo>
                      <a:pt x="215" y="112"/>
                    </a:lnTo>
                    <a:lnTo>
                      <a:pt x="110" y="105"/>
                    </a:lnTo>
                    <a:lnTo>
                      <a:pt x="57" y="120"/>
                    </a:lnTo>
                    <a:lnTo>
                      <a:pt x="163" y="135"/>
                    </a:lnTo>
                    <a:lnTo>
                      <a:pt x="53" y="162"/>
                    </a:lnTo>
                    <a:lnTo>
                      <a:pt x="133" y="173"/>
                    </a:lnTo>
                    <a:lnTo>
                      <a:pt x="68" y="202"/>
                    </a:lnTo>
                    <a:lnTo>
                      <a:pt x="30" y="266"/>
                    </a:lnTo>
                    <a:lnTo>
                      <a:pt x="95" y="236"/>
                    </a:lnTo>
                    <a:lnTo>
                      <a:pt x="0" y="323"/>
                    </a:lnTo>
                    <a:lnTo>
                      <a:pt x="76" y="289"/>
                    </a:lnTo>
                    <a:lnTo>
                      <a:pt x="114" y="281"/>
                    </a:lnTo>
                    <a:lnTo>
                      <a:pt x="64" y="338"/>
                    </a:lnTo>
                    <a:lnTo>
                      <a:pt x="95" y="409"/>
                    </a:lnTo>
                    <a:lnTo>
                      <a:pt x="156" y="297"/>
                    </a:lnTo>
                    <a:lnTo>
                      <a:pt x="188" y="192"/>
                    </a:lnTo>
                    <a:lnTo>
                      <a:pt x="196" y="251"/>
                    </a:lnTo>
                    <a:lnTo>
                      <a:pt x="230" y="162"/>
                    </a:lnTo>
                    <a:lnTo>
                      <a:pt x="241" y="202"/>
                    </a:lnTo>
                    <a:lnTo>
                      <a:pt x="283" y="146"/>
                    </a:lnTo>
                    <a:lnTo>
                      <a:pt x="276" y="300"/>
                    </a:lnTo>
                    <a:lnTo>
                      <a:pt x="317" y="297"/>
                    </a:lnTo>
                    <a:close/>
                  </a:path>
                </a:pathLst>
              </a:custGeom>
              <a:solidFill>
                <a:srgbClr val="000000"/>
              </a:solidFill>
              <a:ln w="9525">
                <a:noFill/>
                <a:round/>
                <a:headEnd/>
                <a:tailEnd/>
              </a:ln>
            </p:spPr>
            <p:txBody>
              <a:bodyPr/>
              <a:lstStyle/>
              <a:p>
                <a:endParaRPr lang="id-ID"/>
              </a:p>
            </p:txBody>
          </p:sp>
          <p:sp>
            <p:nvSpPr>
              <p:cNvPr id="25813" name="Freeform 180"/>
              <p:cNvSpPr>
                <a:spLocks/>
              </p:cNvSpPr>
              <p:nvPr/>
            </p:nvSpPr>
            <p:spPr bwMode="auto">
              <a:xfrm>
                <a:off x="2115" y="2027"/>
                <a:ext cx="384" cy="397"/>
              </a:xfrm>
              <a:custGeom>
                <a:avLst/>
                <a:gdLst>
                  <a:gd name="T0" fmla="*/ 6 w 768"/>
                  <a:gd name="T1" fmla="*/ 7 h 794"/>
                  <a:gd name="T2" fmla="*/ 6 w 768"/>
                  <a:gd name="T3" fmla="*/ 6 h 794"/>
                  <a:gd name="T4" fmla="*/ 3 w 768"/>
                  <a:gd name="T5" fmla="*/ 6 h 794"/>
                  <a:gd name="T6" fmla="*/ 3 w 768"/>
                  <a:gd name="T7" fmla="*/ 6 h 794"/>
                  <a:gd name="T8" fmla="*/ 3 w 768"/>
                  <a:gd name="T9" fmla="*/ 5 h 794"/>
                  <a:gd name="T10" fmla="*/ 3 w 768"/>
                  <a:gd name="T11" fmla="*/ 4 h 794"/>
                  <a:gd name="T12" fmla="*/ 6 w 768"/>
                  <a:gd name="T13" fmla="*/ 3 h 794"/>
                  <a:gd name="T14" fmla="*/ 5 w 768"/>
                  <a:gd name="T15" fmla="*/ 3 h 794"/>
                  <a:gd name="T16" fmla="*/ 6 w 768"/>
                  <a:gd name="T17" fmla="*/ 2 h 794"/>
                  <a:gd name="T18" fmla="*/ 9 w 768"/>
                  <a:gd name="T19" fmla="*/ 3 h 794"/>
                  <a:gd name="T20" fmla="*/ 10 w 768"/>
                  <a:gd name="T21" fmla="*/ 2 h 794"/>
                  <a:gd name="T22" fmla="*/ 11 w 768"/>
                  <a:gd name="T23" fmla="*/ 2 h 794"/>
                  <a:gd name="T24" fmla="*/ 12 w 768"/>
                  <a:gd name="T25" fmla="*/ 2 h 794"/>
                  <a:gd name="T26" fmla="*/ 10 w 768"/>
                  <a:gd name="T27" fmla="*/ 1 h 794"/>
                  <a:gd name="T28" fmla="*/ 9 w 768"/>
                  <a:gd name="T29" fmla="*/ 1 h 794"/>
                  <a:gd name="T30" fmla="*/ 7 w 768"/>
                  <a:gd name="T31" fmla="*/ 1 h 794"/>
                  <a:gd name="T32" fmla="*/ 6 w 768"/>
                  <a:gd name="T33" fmla="*/ 2 h 794"/>
                  <a:gd name="T34" fmla="*/ 6 w 768"/>
                  <a:gd name="T35" fmla="*/ 2 h 794"/>
                  <a:gd name="T36" fmla="*/ 5 w 768"/>
                  <a:gd name="T37" fmla="*/ 2 h 794"/>
                  <a:gd name="T38" fmla="*/ 3 w 768"/>
                  <a:gd name="T39" fmla="*/ 3 h 794"/>
                  <a:gd name="T40" fmla="*/ 3 w 768"/>
                  <a:gd name="T41" fmla="*/ 3 h 794"/>
                  <a:gd name="T42" fmla="*/ 2 w 768"/>
                  <a:gd name="T43" fmla="*/ 3 h 794"/>
                  <a:gd name="T44" fmla="*/ 1 w 768"/>
                  <a:gd name="T45" fmla="*/ 5 h 794"/>
                  <a:gd name="T46" fmla="*/ 1 w 768"/>
                  <a:gd name="T47" fmla="*/ 6 h 794"/>
                  <a:gd name="T48" fmla="*/ 1 w 768"/>
                  <a:gd name="T49" fmla="*/ 7 h 794"/>
                  <a:gd name="T50" fmla="*/ 1 w 768"/>
                  <a:gd name="T51" fmla="*/ 7 h 794"/>
                  <a:gd name="T52" fmla="*/ 3 w 768"/>
                  <a:gd name="T53" fmla="*/ 7 h 794"/>
                  <a:gd name="T54" fmla="*/ 3 w 768"/>
                  <a:gd name="T55" fmla="*/ 6 h 794"/>
                  <a:gd name="T56" fmla="*/ 3 w 768"/>
                  <a:gd name="T57" fmla="*/ 9 h 794"/>
                  <a:gd name="T58" fmla="*/ 3 w 768"/>
                  <a:gd name="T59" fmla="*/ 9 h 794"/>
                  <a:gd name="T60" fmla="*/ 1 w 768"/>
                  <a:gd name="T61" fmla="*/ 9 h 794"/>
                  <a:gd name="T62" fmla="*/ 2 w 768"/>
                  <a:gd name="T63" fmla="*/ 11 h 794"/>
                  <a:gd name="T64" fmla="*/ 1 w 768"/>
                  <a:gd name="T65" fmla="*/ 10 h 794"/>
                  <a:gd name="T66" fmla="*/ 3 w 768"/>
                  <a:gd name="T67" fmla="*/ 10 h 794"/>
                  <a:gd name="T68" fmla="*/ 5 w 768"/>
                  <a:gd name="T69" fmla="*/ 12 h 794"/>
                  <a:gd name="T70" fmla="*/ 6 w 768"/>
                  <a:gd name="T71" fmla="*/ 12 h 794"/>
                  <a:gd name="T72" fmla="*/ 6 w 768"/>
                  <a:gd name="T73" fmla="*/ 12 h 794"/>
                  <a:gd name="T74" fmla="*/ 5 w 768"/>
                  <a:gd name="T75" fmla="*/ 10 h 794"/>
                  <a:gd name="T76" fmla="*/ 6 w 768"/>
                  <a:gd name="T77" fmla="*/ 12 h 794"/>
                  <a:gd name="T78" fmla="*/ 6 w 768"/>
                  <a:gd name="T79" fmla="*/ 9 h 794"/>
                  <a:gd name="T80" fmla="*/ 5 w 768"/>
                  <a:gd name="T81" fmla="*/ 10 h 7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8"/>
                  <a:gd name="T124" fmla="*/ 0 h 794"/>
                  <a:gd name="T125" fmla="*/ 768 w 768"/>
                  <a:gd name="T126" fmla="*/ 794 h 7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8" h="794">
                    <a:moveTo>
                      <a:pt x="319" y="580"/>
                    </a:moveTo>
                    <a:lnTo>
                      <a:pt x="346" y="509"/>
                    </a:lnTo>
                    <a:lnTo>
                      <a:pt x="302" y="471"/>
                    </a:lnTo>
                    <a:lnTo>
                      <a:pt x="342" y="388"/>
                    </a:lnTo>
                    <a:lnTo>
                      <a:pt x="249" y="448"/>
                    </a:lnTo>
                    <a:lnTo>
                      <a:pt x="245" y="388"/>
                    </a:lnTo>
                    <a:lnTo>
                      <a:pt x="199" y="388"/>
                    </a:lnTo>
                    <a:lnTo>
                      <a:pt x="230" y="353"/>
                    </a:lnTo>
                    <a:lnTo>
                      <a:pt x="291" y="327"/>
                    </a:lnTo>
                    <a:lnTo>
                      <a:pt x="241" y="315"/>
                    </a:lnTo>
                    <a:lnTo>
                      <a:pt x="295" y="260"/>
                    </a:lnTo>
                    <a:lnTo>
                      <a:pt x="215" y="256"/>
                    </a:lnTo>
                    <a:lnTo>
                      <a:pt x="277" y="217"/>
                    </a:lnTo>
                    <a:lnTo>
                      <a:pt x="372" y="144"/>
                    </a:lnTo>
                    <a:lnTo>
                      <a:pt x="230" y="184"/>
                    </a:lnTo>
                    <a:lnTo>
                      <a:pt x="308" y="129"/>
                    </a:lnTo>
                    <a:lnTo>
                      <a:pt x="361" y="116"/>
                    </a:lnTo>
                    <a:lnTo>
                      <a:pt x="403" y="91"/>
                    </a:lnTo>
                    <a:lnTo>
                      <a:pt x="488" y="104"/>
                    </a:lnTo>
                    <a:lnTo>
                      <a:pt x="553" y="135"/>
                    </a:lnTo>
                    <a:lnTo>
                      <a:pt x="527" y="83"/>
                    </a:lnTo>
                    <a:lnTo>
                      <a:pt x="599" y="91"/>
                    </a:lnTo>
                    <a:lnTo>
                      <a:pt x="599" y="64"/>
                    </a:lnTo>
                    <a:lnTo>
                      <a:pt x="681" y="87"/>
                    </a:lnTo>
                    <a:lnTo>
                      <a:pt x="768" y="114"/>
                    </a:lnTo>
                    <a:lnTo>
                      <a:pt x="707" y="72"/>
                    </a:lnTo>
                    <a:lnTo>
                      <a:pt x="641" y="11"/>
                    </a:lnTo>
                    <a:lnTo>
                      <a:pt x="614" y="38"/>
                    </a:lnTo>
                    <a:lnTo>
                      <a:pt x="580" y="19"/>
                    </a:lnTo>
                    <a:lnTo>
                      <a:pt x="565" y="53"/>
                    </a:lnTo>
                    <a:lnTo>
                      <a:pt x="500" y="0"/>
                    </a:lnTo>
                    <a:lnTo>
                      <a:pt x="475" y="45"/>
                    </a:lnTo>
                    <a:lnTo>
                      <a:pt x="433" y="34"/>
                    </a:lnTo>
                    <a:lnTo>
                      <a:pt x="437" y="68"/>
                    </a:lnTo>
                    <a:lnTo>
                      <a:pt x="350" y="42"/>
                    </a:lnTo>
                    <a:lnTo>
                      <a:pt x="342" y="80"/>
                    </a:lnTo>
                    <a:lnTo>
                      <a:pt x="295" y="76"/>
                    </a:lnTo>
                    <a:lnTo>
                      <a:pt x="272" y="99"/>
                    </a:lnTo>
                    <a:lnTo>
                      <a:pt x="217" y="112"/>
                    </a:lnTo>
                    <a:lnTo>
                      <a:pt x="201" y="137"/>
                    </a:lnTo>
                    <a:lnTo>
                      <a:pt x="171" y="150"/>
                    </a:lnTo>
                    <a:lnTo>
                      <a:pt x="133" y="179"/>
                    </a:lnTo>
                    <a:lnTo>
                      <a:pt x="114" y="211"/>
                    </a:lnTo>
                    <a:lnTo>
                      <a:pt x="78" y="237"/>
                    </a:lnTo>
                    <a:lnTo>
                      <a:pt x="76" y="264"/>
                    </a:lnTo>
                    <a:lnTo>
                      <a:pt x="34" y="283"/>
                    </a:lnTo>
                    <a:lnTo>
                      <a:pt x="26" y="327"/>
                    </a:lnTo>
                    <a:lnTo>
                      <a:pt x="7" y="372"/>
                    </a:lnTo>
                    <a:lnTo>
                      <a:pt x="0" y="433"/>
                    </a:lnTo>
                    <a:lnTo>
                      <a:pt x="4" y="505"/>
                    </a:lnTo>
                    <a:lnTo>
                      <a:pt x="64" y="528"/>
                    </a:lnTo>
                    <a:lnTo>
                      <a:pt x="30" y="448"/>
                    </a:lnTo>
                    <a:lnTo>
                      <a:pt x="95" y="483"/>
                    </a:lnTo>
                    <a:lnTo>
                      <a:pt x="180" y="483"/>
                    </a:lnTo>
                    <a:lnTo>
                      <a:pt x="99" y="433"/>
                    </a:lnTo>
                    <a:lnTo>
                      <a:pt x="165" y="441"/>
                    </a:lnTo>
                    <a:lnTo>
                      <a:pt x="218" y="490"/>
                    </a:lnTo>
                    <a:lnTo>
                      <a:pt x="184" y="524"/>
                    </a:lnTo>
                    <a:lnTo>
                      <a:pt x="95" y="524"/>
                    </a:lnTo>
                    <a:lnTo>
                      <a:pt x="154" y="559"/>
                    </a:lnTo>
                    <a:lnTo>
                      <a:pt x="83" y="561"/>
                    </a:lnTo>
                    <a:lnTo>
                      <a:pt x="15" y="568"/>
                    </a:lnTo>
                    <a:lnTo>
                      <a:pt x="26" y="599"/>
                    </a:lnTo>
                    <a:lnTo>
                      <a:pt x="76" y="644"/>
                    </a:lnTo>
                    <a:lnTo>
                      <a:pt x="114" y="663"/>
                    </a:lnTo>
                    <a:lnTo>
                      <a:pt x="61" y="599"/>
                    </a:lnTo>
                    <a:lnTo>
                      <a:pt x="142" y="599"/>
                    </a:lnTo>
                    <a:lnTo>
                      <a:pt x="196" y="614"/>
                    </a:lnTo>
                    <a:lnTo>
                      <a:pt x="253" y="745"/>
                    </a:lnTo>
                    <a:lnTo>
                      <a:pt x="302" y="775"/>
                    </a:lnTo>
                    <a:lnTo>
                      <a:pt x="338" y="791"/>
                    </a:lnTo>
                    <a:lnTo>
                      <a:pt x="422" y="794"/>
                    </a:lnTo>
                    <a:lnTo>
                      <a:pt x="302" y="716"/>
                    </a:lnTo>
                    <a:lnTo>
                      <a:pt x="361" y="735"/>
                    </a:lnTo>
                    <a:lnTo>
                      <a:pt x="306" y="690"/>
                    </a:lnTo>
                    <a:lnTo>
                      <a:pt x="298" y="610"/>
                    </a:lnTo>
                    <a:lnTo>
                      <a:pt x="334" y="686"/>
                    </a:lnTo>
                    <a:lnTo>
                      <a:pt x="365" y="713"/>
                    </a:lnTo>
                    <a:lnTo>
                      <a:pt x="353" y="625"/>
                    </a:lnTo>
                    <a:lnTo>
                      <a:pt x="403" y="528"/>
                    </a:lnTo>
                    <a:lnTo>
                      <a:pt x="319" y="580"/>
                    </a:lnTo>
                    <a:close/>
                  </a:path>
                </a:pathLst>
              </a:custGeom>
              <a:solidFill>
                <a:srgbClr val="000000"/>
              </a:solidFill>
              <a:ln w="9525">
                <a:noFill/>
                <a:round/>
                <a:headEnd/>
                <a:tailEnd/>
              </a:ln>
            </p:spPr>
            <p:txBody>
              <a:bodyPr/>
              <a:lstStyle/>
              <a:p>
                <a:endParaRPr lang="id-ID"/>
              </a:p>
            </p:txBody>
          </p:sp>
          <p:sp>
            <p:nvSpPr>
              <p:cNvPr id="25814" name="Freeform 181"/>
              <p:cNvSpPr>
                <a:spLocks/>
              </p:cNvSpPr>
              <p:nvPr/>
            </p:nvSpPr>
            <p:spPr bwMode="auto">
              <a:xfrm>
                <a:off x="2114" y="2237"/>
                <a:ext cx="149" cy="214"/>
              </a:xfrm>
              <a:custGeom>
                <a:avLst/>
                <a:gdLst>
                  <a:gd name="T0" fmla="*/ 0 w 299"/>
                  <a:gd name="T1" fmla="*/ 3 h 428"/>
                  <a:gd name="T2" fmla="*/ 1 w 299"/>
                  <a:gd name="T3" fmla="*/ 5 h 428"/>
                  <a:gd name="T4" fmla="*/ 1 w 299"/>
                  <a:gd name="T5" fmla="*/ 5 h 428"/>
                  <a:gd name="T6" fmla="*/ 2 w 299"/>
                  <a:gd name="T7" fmla="*/ 6 h 428"/>
                  <a:gd name="T8" fmla="*/ 3 w 299"/>
                  <a:gd name="T9" fmla="*/ 7 h 428"/>
                  <a:gd name="T10" fmla="*/ 4 w 299"/>
                  <a:gd name="T11" fmla="*/ 7 h 428"/>
                  <a:gd name="T12" fmla="*/ 3 w 299"/>
                  <a:gd name="T13" fmla="*/ 6 h 428"/>
                  <a:gd name="T14" fmla="*/ 3 w 299"/>
                  <a:gd name="T15" fmla="*/ 6 h 428"/>
                  <a:gd name="T16" fmla="*/ 4 w 299"/>
                  <a:gd name="T17" fmla="*/ 6 h 428"/>
                  <a:gd name="T18" fmla="*/ 4 w 299"/>
                  <a:gd name="T19" fmla="*/ 5 h 428"/>
                  <a:gd name="T20" fmla="*/ 4 w 299"/>
                  <a:gd name="T21" fmla="*/ 6 h 428"/>
                  <a:gd name="T22" fmla="*/ 4 w 299"/>
                  <a:gd name="T23" fmla="*/ 5 h 428"/>
                  <a:gd name="T24" fmla="*/ 3 w 299"/>
                  <a:gd name="T25" fmla="*/ 3 h 428"/>
                  <a:gd name="T26" fmla="*/ 3 w 299"/>
                  <a:gd name="T27" fmla="*/ 5 h 428"/>
                  <a:gd name="T28" fmla="*/ 2 w 299"/>
                  <a:gd name="T29" fmla="*/ 3 h 428"/>
                  <a:gd name="T30" fmla="*/ 2 w 299"/>
                  <a:gd name="T31" fmla="*/ 5 h 428"/>
                  <a:gd name="T32" fmla="*/ 1 w 299"/>
                  <a:gd name="T33" fmla="*/ 3 h 428"/>
                  <a:gd name="T34" fmla="*/ 0 w 299"/>
                  <a:gd name="T35" fmla="*/ 0 h 428"/>
                  <a:gd name="T36" fmla="*/ 0 w 299"/>
                  <a:gd name="T37" fmla="*/ 3 h 428"/>
                  <a:gd name="T38" fmla="*/ 0 w 299"/>
                  <a:gd name="T39" fmla="*/ 3 h 4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9"/>
                  <a:gd name="T61" fmla="*/ 0 h 428"/>
                  <a:gd name="T62" fmla="*/ 299 w 299"/>
                  <a:gd name="T63" fmla="*/ 428 h 4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9" h="428">
                    <a:moveTo>
                      <a:pt x="27" y="186"/>
                    </a:moveTo>
                    <a:lnTo>
                      <a:pt x="76" y="277"/>
                    </a:lnTo>
                    <a:lnTo>
                      <a:pt x="103" y="315"/>
                    </a:lnTo>
                    <a:lnTo>
                      <a:pt x="167" y="348"/>
                    </a:lnTo>
                    <a:lnTo>
                      <a:pt x="211" y="409"/>
                    </a:lnTo>
                    <a:lnTo>
                      <a:pt x="276" y="428"/>
                    </a:lnTo>
                    <a:lnTo>
                      <a:pt x="249" y="376"/>
                    </a:lnTo>
                    <a:lnTo>
                      <a:pt x="238" y="333"/>
                    </a:lnTo>
                    <a:lnTo>
                      <a:pt x="283" y="378"/>
                    </a:lnTo>
                    <a:lnTo>
                      <a:pt x="261" y="300"/>
                    </a:lnTo>
                    <a:lnTo>
                      <a:pt x="299" y="344"/>
                    </a:lnTo>
                    <a:lnTo>
                      <a:pt x="268" y="262"/>
                    </a:lnTo>
                    <a:lnTo>
                      <a:pt x="211" y="156"/>
                    </a:lnTo>
                    <a:lnTo>
                      <a:pt x="222" y="266"/>
                    </a:lnTo>
                    <a:lnTo>
                      <a:pt x="158" y="201"/>
                    </a:lnTo>
                    <a:lnTo>
                      <a:pt x="188" y="289"/>
                    </a:lnTo>
                    <a:lnTo>
                      <a:pt x="127" y="228"/>
                    </a:lnTo>
                    <a:lnTo>
                      <a:pt x="0" y="0"/>
                    </a:lnTo>
                    <a:lnTo>
                      <a:pt x="27" y="186"/>
                    </a:lnTo>
                    <a:close/>
                  </a:path>
                </a:pathLst>
              </a:custGeom>
              <a:solidFill>
                <a:srgbClr val="000000"/>
              </a:solidFill>
              <a:ln w="9525">
                <a:noFill/>
                <a:round/>
                <a:headEnd/>
                <a:tailEnd/>
              </a:ln>
            </p:spPr>
            <p:txBody>
              <a:bodyPr/>
              <a:lstStyle/>
              <a:p>
                <a:endParaRPr lang="id-ID"/>
              </a:p>
            </p:txBody>
          </p:sp>
          <p:sp>
            <p:nvSpPr>
              <p:cNvPr id="25815" name="Freeform 182"/>
              <p:cNvSpPr>
                <a:spLocks/>
              </p:cNvSpPr>
              <p:nvPr/>
            </p:nvSpPr>
            <p:spPr bwMode="auto">
              <a:xfrm>
                <a:off x="2415" y="2074"/>
                <a:ext cx="96" cy="144"/>
              </a:xfrm>
              <a:custGeom>
                <a:avLst/>
                <a:gdLst>
                  <a:gd name="T0" fmla="*/ 2 w 192"/>
                  <a:gd name="T1" fmla="*/ 3 h 287"/>
                  <a:gd name="T2" fmla="*/ 3 w 192"/>
                  <a:gd name="T3" fmla="*/ 5 h 287"/>
                  <a:gd name="T4" fmla="*/ 3 w 192"/>
                  <a:gd name="T5" fmla="*/ 4 h 287"/>
                  <a:gd name="T6" fmla="*/ 3 w 192"/>
                  <a:gd name="T7" fmla="*/ 3 h 287"/>
                  <a:gd name="T8" fmla="*/ 3 w 192"/>
                  <a:gd name="T9" fmla="*/ 2 h 287"/>
                  <a:gd name="T10" fmla="*/ 3 w 192"/>
                  <a:gd name="T11" fmla="*/ 2 h 287"/>
                  <a:gd name="T12" fmla="*/ 3 w 192"/>
                  <a:gd name="T13" fmla="*/ 1 h 287"/>
                  <a:gd name="T14" fmla="*/ 3 w 192"/>
                  <a:gd name="T15" fmla="*/ 1 h 287"/>
                  <a:gd name="T16" fmla="*/ 2 w 192"/>
                  <a:gd name="T17" fmla="*/ 0 h 287"/>
                  <a:gd name="T18" fmla="*/ 2 w 192"/>
                  <a:gd name="T19" fmla="*/ 1 h 287"/>
                  <a:gd name="T20" fmla="*/ 0 w 192"/>
                  <a:gd name="T21" fmla="*/ 1 h 287"/>
                  <a:gd name="T22" fmla="*/ 2 w 192"/>
                  <a:gd name="T23" fmla="*/ 2 h 287"/>
                  <a:gd name="T24" fmla="*/ 1 w 192"/>
                  <a:gd name="T25" fmla="*/ 5 h 287"/>
                  <a:gd name="T26" fmla="*/ 2 w 192"/>
                  <a:gd name="T27" fmla="*/ 3 h 287"/>
                  <a:gd name="T28" fmla="*/ 2 w 192"/>
                  <a:gd name="T29" fmla="*/ 3 h 2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287"/>
                  <a:gd name="T47" fmla="*/ 192 w 192"/>
                  <a:gd name="T48" fmla="*/ 287 h 2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287">
                    <a:moveTo>
                      <a:pt x="121" y="142"/>
                    </a:moveTo>
                    <a:lnTo>
                      <a:pt x="148" y="287"/>
                    </a:lnTo>
                    <a:lnTo>
                      <a:pt x="192" y="215"/>
                    </a:lnTo>
                    <a:lnTo>
                      <a:pt x="161" y="158"/>
                    </a:lnTo>
                    <a:lnTo>
                      <a:pt x="177" y="108"/>
                    </a:lnTo>
                    <a:lnTo>
                      <a:pt x="158" y="82"/>
                    </a:lnTo>
                    <a:lnTo>
                      <a:pt x="146" y="15"/>
                    </a:lnTo>
                    <a:lnTo>
                      <a:pt x="139" y="59"/>
                    </a:lnTo>
                    <a:lnTo>
                      <a:pt x="68" y="0"/>
                    </a:lnTo>
                    <a:lnTo>
                      <a:pt x="85" y="59"/>
                    </a:lnTo>
                    <a:lnTo>
                      <a:pt x="0" y="4"/>
                    </a:lnTo>
                    <a:lnTo>
                      <a:pt x="78" y="93"/>
                    </a:lnTo>
                    <a:lnTo>
                      <a:pt x="64" y="266"/>
                    </a:lnTo>
                    <a:lnTo>
                      <a:pt x="121" y="142"/>
                    </a:lnTo>
                    <a:close/>
                  </a:path>
                </a:pathLst>
              </a:custGeom>
              <a:solidFill>
                <a:srgbClr val="000000"/>
              </a:solidFill>
              <a:ln w="9525">
                <a:noFill/>
                <a:round/>
                <a:headEnd/>
                <a:tailEnd/>
              </a:ln>
            </p:spPr>
            <p:txBody>
              <a:bodyPr/>
              <a:lstStyle/>
              <a:p>
                <a:endParaRPr lang="id-ID"/>
              </a:p>
            </p:txBody>
          </p:sp>
          <p:sp>
            <p:nvSpPr>
              <p:cNvPr id="25816" name="Freeform 183"/>
              <p:cNvSpPr>
                <a:spLocks/>
              </p:cNvSpPr>
              <p:nvPr/>
            </p:nvSpPr>
            <p:spPr bwMode="auto">
              <a:xfrm>
                <a:off x="2494" y="2082"/>
                <a:ext cx="105" cy="318"/>
              </a:xfrm>
              <a:custGeom>
                <a:avLst/>
                <a:gdLst>
                  <a:gd name="T0" fmla="*/ 0 w 211"/>
                  <a:gd name="T1" fmla="*/ 3 h 637"/>
                  <a:gd name="T2" fmla="*/ 1 w 211"/>
                  <a:gd name="T3" fmla="*/ 4 h 637"/>
                  <a:gd name="T4" fmla="*/ 0 w 211"/>
                  <a:gd name="T5" fmla="*/ 2 h 637"/>
                  <a:gd name="T6" fmla="*/ 0 w 211"/>
                  <a:gd name="T7" fmla="*/ 1 h 637"/>
                  <a:gd name="T8" fmla="*/ 0 w 211"/>
                  <a:gd name="T9" fmla="*/ 0 h 637"/>
                  <a:gd name="T10" fmla="*/ 1 w 211"/>
                  <a:gd name="T11" fmla="*/ 2 h 637"/>
                  <a:gd name="T12" fmla="*/ 2 w 211"/>
                  <a:gd name="T13" fmla="*/ 3 h 637"/>
                  <a:gd name="T14" fmla="*/ 2 w 211"/>
                  <a:gd name="T15" fmla="*/ 5 h 637"/>
                  <a:gd name="T16" fmla="*/ 3 w 211"/>
                  <a:gd name="T17" fmla="*/ 6 h 637"/>
                  <a:gd name="T18" fmla="*/ 3 w 211"/>
                  <a:gd name="T19" fmla="*/ 9 h 637"/>
                  <a:gd name="T20" fmla="*/ 3 w 211"/>
                  <a:gd name="T21" fmla="*/ 6 h 637"/>
                  <a:gd name="T22" fmla="*/ 2 w 211"/>
                  <a:gd name="T23" fmla="*/ 6 h 637"/>
                  <a:gd name="T24" fmla="*/ 2 w 211"/>
                  <a:gd name="T25" fmla="*/ 6 h 637"/>
                  <a:gd name="T26" fmla="*/ 3 w 211"/>
                  <a:gd name="T27" fmla="*/ 9 h 637"/>
                  <a:gd name="T28" fmla="*/ 2 w 211"/>
                  <a:gd name="T29" fmla="*/ 8 h 637"/>
                  <a:gd name="T30" fmla="*/ 2 w 211"/>
                  <a:gd name="T31" fmla="*/ 8 h 637"/>
                  <a:gd name="T32" fmla="*/ 2 w 211"/>
                  <a:gd name="T33" fmla="*/ 7 h 637"/>
                  <a:gd name="T34" fmla="*/ 2 w 211"/>
                  <a:gd name="T35" fmla="*/ 7 h 637"/>
                  <a:gd name="T36" fmla="*/ 0 w 211"/>
                  <a:gd name="T37" fmla="*/ 5 h 637"/>
                  <a:gd name="T38" fmla="*/ 1 w 211"/>
                  <a:gd name="T39" fmla="*/ 6 h 637"/>
                  <a:gd name="T40" fmla="*/ 0 w 211"/>
                  <a:gd name="T41" fmla="*/ 3 h 637"/>
                  <a:gd name="T42" fmla="*/ 0 w 211"/>
                  <a:gd name="T43" fmla="*/ 3 h 6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637"/>
                  <a:gd name="T68" fmla="*/ 211 w 211"/>
                  <a:gd name="T69" fmla="*/ 637 h 6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637">
                    <a:moveTo>
                      <a:pt x="0" y="255"/>
                    </a:moveTo>
                    <a:lnTo>
                      <a:pt x="91" y="262"/>
                    </a:lnTo>
                    <a:lnTo>
                      <a:pt x="57" y="181"/>
                    </a:lnTo>
                    <a:lnTo>
                      <a:pt x="60" y="101"/>
                    </a:lnTo>
                    <a:lnTo>
                      <a:pt x="38" y="0"/>
                    </a:lnTo>
                    <a:lnTo>
                      <a:pt x="98" y="146"/>
                    </a:lnTo>
                    <a:lnTo>
                      <a:pt x="142" y="221"/>
                    </a:lnTo>
                    <a:lnTo>
                      <a:pt x="173" y="329"/>
                    </a:lnTo>
                    <a:lnTo>
                      <a:pt x="211" y="395"/>
                    </a:lnTo>
                    <a:lnTo>
                      <a:pt x="207" y="584"/>
                    </a:lnTo>
                    <a:lnTo>
                      <a:pt x="194" y="441"/>
                    </a:lnTo>
                    <a:lnTo>
                      <a:pt x="169" y="386"/>
                    </a:lnTo>
                    <a:lnTo>
                      <a:pt x="152" y="426"/>
                    </a:lnTo>
                    <a:lnTo>
                      <a:pt x="197" y="637"/>
                    </a:lnTo>
                    <a:lnTo>
                      <a:pt x="163" y="532"/>
                    </a:lnTo>
                    <a:lnTo>
                      <a:pt x="150" y="530"/>
                    </a:lnTo>
                    <a:lnTo>
                      <a:pt x="135" y="454"/>
                    </a:lnTo>
                    <a:lnTo>
                      <a:pt x="135" y="504"/>
                    </a:lnTo>
                    <a:lnTo>
                      <a:pt x="36" y="373"/>
                    </a:lnTo>
                    <a:lnTo>
                      <a:pt x="93" y="405"/>
                    </a:lnTo>
                    <a:lnTo>
                      <a:pt x="0" y="255"/>
                    </a:lnTo>
                    <a:close/>
                  </a:path>
                </a:pathLst>
              </a:custGeom>
              <a:solidFill>
                <a:srgbClr val="000000"/>
              </a:solidFill>
              <a:ln w="9525">
                <a:noFill/>
                <a:round/>
                <a:headEnd/>
                <a:tailEnd/>
              </a:ln>
            </p:spPr>
            <p:txBody>
              <a:bodyPr/>
              <a:lstStyle/>
              <a:p>
                <a:endParaRPr lang="id-ID"/>
              </a:p>
            </p:txBody>
          </p:sp>
          <p:sp>
            <p:nvSpPr>
              <p:cNvPr id="25817" name="Freeform 184"/>
              <p:cNvSpPr>
                <a:spLocks/>
              </p:cNvSpPr>
              <p:nvPr/>
            </p:nvSpPr>
            <p:spPr bwMode="auto">
              <a:xfrm>
                <a:off x="2438" y="2172"/>
                <a:ext cx="115" cy="108"/>
              </a:xfrm>
              <a:custGeom>
                <a:avLst/>
                <a:gdLst>
                  <a:gd name="T0" fmla="*/ 1 w 230"/>
                  <a:gd name="T1" fmla="*/ 2 h 214"/>
                  <a:gd name="T2" fmla="*/ 3 w 230"/>
                  <a:gd name="T3" fmla="*/ 3 h 214"/>
                  <a:gd name="T4" fmla="*/ 2 w 230"/>
                  <a:gd name="T5" fmla="*/ 2 h 214"/>
                  <a:gd name="T6" fmla="*/ 4 w 230"/>
                  <a:gd name="T7" fmla="*/ 3 h 214"/>
                  <a:gd name="T8" fmla="*/ 1 w 230"/>
                  <a:gd name="T9" fmla="*/ 0 h 214"/>
                  <a:gd name="T10" fmla="*/ 0 w 230"/>
                  <a:gd name="T11" fmla="*/ 2 h 214"/>
                  <a:gd name="T12" fmla="*/ 1 w 230"/>
                  <a:gd name="T13" fmla="*/ 3 h 214"/>
                  <a:gd name="T14" fmla="*/ 2 w 230"/>
                  <a:gd name="T15" fmla="*/ 4 h 214"/>
                  <a:gd name="T16" fmla="*/ 1 w 230"/>
                  <a:gd name="T17" fmla="*/ 2 h 214"/>
                  <a:gd name="T18" fmla="*/ 1 w 230"/>
                  <a:gd name="T19" fmla="*/ 2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214"/>
                  <a:gd name="T32" fmla="*/ 230 w 230"/>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214">
                    <a:moveTo>
                      <a:pt x="52" y="119"/>
                    </a:moveTo>
                    <a:lnTo>
                      <a:pt x="151" y="169"/>
                    </a:lnTo>
                    <a:lnTo>
                      <a:pt x="97" y="108"/>
                    </a:lnTo>
                    <a:lnTo>
                      <a:pt x="230" y="157"/>
                    </a:lnTo>
                    <a:lnTo>
                      <a:pt x="16" y="0"/>
                    </a:lnTo>
                    <a:lnTo>
                      <a:pt x="0" y="104"/>
                    </a:lnTo>
                    <a:lnTo>
                      <a:pt x="40" y="154"/>
                    </a:lnTo>
                    <a:lnTo>
                      <a:pt x="113" y="214"/>
                    </a:lnTo>
                    <a:lnTo>
                      <a:pt x="52" y="119"/>
                    </a:lnTo>
                    <a:close/>
                  </a:path>
                </a:pathLst>
              </a:custGeom>
              <a:solidFill>
                <a:srgbClr val="000000"/>
              </a:solidFill>
              <a:ln w="9525">
                <a:noFill/>
                <a:round/>
                <a:headEnd/>
                <a:tailEnd/>
              </a:ln>
            </p:spPr>
            <p:txBody>
              <a:bodyPr/>
              <a:lstStyle/>
              <a:p>
                <a:endParaRPr lang="id-ID"/>
              </a:p>
            </p:txBody>
          </p:sp>
          <p:sp>
            <p:nvSpPr>
              <p:cNvPr id="25818" name="Freeform 185"/>
              <p:cNvSpPr>
                <a:spLocks/>
              </p:cNvSpPr>
              <p:nvPr/>
            </p:nvSpPr>
            <p:spPr bwMode="auto">
              <a:xfrm>
                <a:off x="2417" y="2516"/>
                <a:ext cx="98" cy="47"/>
              </a:xfrm>
              <a:custGeom>
                <a:avLst/>
                <a:gdLst>
                  <a:gd name="T0" fmla="*/ 3 w 195"/>
                  <a:gd name="T1" fmla="*/ 1 h 93"/>
                  <a:gd name="T2" fmla="*/ 2 w 195"/>
                  <a:gd name="T3" fmla="*/ 1 h 93"/>
                  <a:gd name="T4" fmla="*/ 2 w 195"/>
                  <a:gd name="T5" fmla="*/ 2 h 93"/>
                  <a:gd name="T6" fmla="*/ 1 w 195"/>
                  <a:gd name="T7" fmla="*/ 2 h 93"/>
                  <a:gd name="T8" fmla="*/ 0 w 195"/>
                  <a:gd name="T9" fmla="*/ 2 h 93"/>
                  <a:gd name="T10" fmla="*/ 1 w 195"/>
                  <a:gd name="T11" fmla="*/ 2 h 93"/>
                  <a:gd name="T12" fmla="*/ 2 w 195"/>
                  <a:gd name="T13" fmla="*/ 2 h 93"/>
                  <a:gd name="T14" fmla="*/ 2 w 195"/>
                  <a:gd name="T15" fmla="*/ 1 h 93"/>
                  <a:gd name="T16" fmla="*/ 4 w 195"/>
                  <a:gd name="T17" fmla="*/ 0 h 93"/>
                  <a:gd name="T18" fmla="*/ 3 w 195"/>
                  <a:gd name="T19" fmla="*/ 1 h 93"/>
                  <a:gd name="T20" fmla="*/ 3 w 195"/>
                  <a:gd name="T21" fmla="*/ 1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93"/>
                  <a:gd name="T35" fmla="*/ 195 w 195"/>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93">
                    <a:moveTo>
                      <a:pt x="165" y="5"/>
                    </a:moveTo>
                    <a:lnTo>
                      <a:pt x="98" y="43"/>
                    </a:lnTo>
                    <a:lnTo>
                      <a:pt x="76" y="70"/>
                    </a:lnTo>
                    <a:lnTo>
                      <a:pt x="51" y="70"/>
                    </a:lnTo>
                    <a:lnTo>
                      <a:pt x="0" y="78"/>
                    </a:lnTo>
                    <a:lnTo>
                      <a:pt x="9" y="93"/>
                    </a:lnTo>
                    <a:lnTo>
                      <a:pt x="76" y="89"/>
                    </a:lnTo>
                    <a:lnTo>
                      <a:pt x="125" y="53"/>
                    </a:lnTo>
                    <a:lnTo>
                      <a:pt x="195" y="0"/>
                    </a:lnTo>
                    <a:lnTo>
                      <a:pt x="165" y="5"/>
                    </a:lnTo>
                    <a:close/>
                  </a:path>
                </a:pathLst>
              </a:custGeom>
              <a:solidFill>
                <a:srgbClr val="000000"/>
              </a:solidFill>
              <a:ln w="9525">
                <a:noFill/>
                <a:round/>
                <a:headEnd/>
                <a:tailEnd/>
              </a:ln>
            </p:spPr>
            <p:txBody>
              <a:bodyPr/>
              <a:lstStyle/>
              <a:p>
                <a:endParaRPr lang="id-ID"/>
              </a:p>
            </p:txBody>
          </p:sp>
          <p:sp>
            <p:nvSpPr>
              <p:cNvPr id="25819" name="Freeform 186"/>
              <p:cNvSpPr>
                <a:spLocks/>
              </p:cNvSpPr>
              <p:nvPr/>
            </p:nvSpPr>
            <p:spPr bwMode="auto">
              <a:xfrm>
                <a:off x="2436" y="2529"/>
                <a:ext cx="63" cy="43"/>
              </a:xfrm>
              <a:custGeom>
                <a:avLst/>
                <a:gdLst>
                  <a:gd name="T0" fmla="*/ 1 w 127"/>
                  <a:gd name="T1" fmla="*/ 0 h 88"/>
                  <a:gd name="T2" fmla="*/ 1 w 127"/>
                  <a:gd name="T3" fmla="*/ 0 h 88"/>
                  <a:gd name="T4" fmla="*/ 0 w 127"/>
                  <a:gd name="T5" fmla="*/ 1 h 88"/>
                  <a:gd name="T6" fmla="*/ 0 w 127"/>
                  <a:gd name="T7" fmla="*/ 1 h 88"/>
                  <a:gd name="T8" fmla="*/ 1 w 127"/>
                  <a:gd name="T9" fmla="*/ 1 h 88"/>
                  <a:gd name="T10" fmla="*/ 1 w 127"/>
                  <a:gd name="T11" fmla="*/ 0 h 88"/>
                  <a:gd name="T12" fmla="*/ 1 w 127"/>
                  <a:gd name="T13" fmla="*/ 0 h 88"/>
                  <a:gd name="T14" fmla="*/ 1 w 127"/>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8"/>
                  <a:gd name="T26" fmla="*/ 127 w 127"/>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8">
                    <a:moveTo>
                      <a:pt x="127" y="0"/>
                    </a:moveTo>
                    <a:lnTo>
                      <a:pt x="104" y="59"/>
                    </a:lnTo>
                    <a:lnTo>
                      <a:pt x="59" y="88"/>
                    </a:lnTo>
                    <a:lnTo>
                      <a:pt x="0" y="88"/>
                    </a:lnTo>
                    <a:lnTo>
                      <a:pt x="68" y="65"/>
                    </a:lnTo>
                    <a:lnTo>
                      <a:pt x="106" y="8"/>
                    </a:lnTo>
                    <a:lnTo>
                      <a:pt x="127" y="0"/>
                    </a:lnTo>
                    <a:close/>
                  </a:path>
                </a:pathLst>
              </a:custGeom>
              <a:solidFill>
                <a:srgbClr val="000000"/>
              </a:solidFill>
              <a:ln w="9525">
                <a:noFill/>
                <a:round/>
                <a:headEnd/>
                <a:tailEnd/>
              </a:ln>
            </p:spPr>
            <p:txBody>
              <a:bodyPr/>
              <a:lstStyle/>
              <a:p>
                <a:endParaRPr lang="id-ID"/>
              </a:p>
            </p:txBody>
          </p:sp>
          <p:sp>
            <p:nvSpPr>
              <p:cNvPr id="25820" name="Freeform 187"/>
              <p:cNvSpPr>
                <a:spLocks/>
              </p:cNvSpPr>
              <p:nvPr/>
            </p:nvSpPr>
            <p:spPr bwMode="auto">
              <a:xfrm>
                <a:off x="2412" y="2554"/>
                <a:ext cx="58" cy="18"/>
              </a:xfrm>
              <a:custGeom>
                <a:avLst/>
                <a:gdLst>
                  <a:gd name="T0" fmla="*/ 1 w 116"/>
                  <a:gd name="T1" fmla="*/ 0 h 36"/>
                  <a:gd name="T2" fmla="*/ 2 w 116"/>
                  <a:gd name="T3" fmla="*/ 1 h 36"/>
                  <a:gd name="T4" fmla="*/ 1 w 116"/>
                  <a:gd name="T5" fmla="*/ 1 h 36"/>
                  <a:gd name="T6" fmla="*/ 0 w 116"/>
                  <a:gd name="T7" fmla="*/ 1 h 36"/>
                  <a:gd name="T8" fmla="*/ 1 w 116"/>
                  <a:gd name="T9" fmla="*/ 0 h 36"/>
                  <a:gd name="T10" fmla="*/ 1 w 116"/>
                  <a:gd name="T11" fmla="*/ 0 h 36"/>
                  <a:gd name="T12" fmla="*/ 0 60000 65536"/>
                  <a:gd name="T13" fmla="*/ 0 60000 65536"/>
                  <a:gd name="T14" fmla="*/ 0 60000 65536"/>
                  <a:gd name="T15" fmla="*/ 0 60000 65536"/>
                  <a:gd name="T16" fmla="*/ 0 60000 65536"/>
                  <a:gd name="T17" fmla="*/ 0 60000 65536"/>
                  <a:gd name="T18" fmla="*/ 0 w 116"/>
                  <a:gd name="T19" fmla="*/ 0 h 36"/>
                  <a:gd name="T20" fmla="*/ 116 w 11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6" h="36">
                    <a:moveTo>
                      <a:pt x="55" y="0"/>
                    </a:moveTo>
                    <a:lnTo>
                      <a:pt x="116" y="21"/>
                    </a:lnTo>
                    <a:lnTo>
                      <a:pt x="55" y="36"/>
                    </a:lnTo>
                    <a:lnTo>
                      <a:pt x="0" y="6"/>
                    </a:lnTo>
                    <a:lnTo>
                      <a:pt x="55" y="0"/>
                    </a:lnTo>
                    <a:close/>
                  </a:path>
                </a:pathLst>
              </a:custGeom>
              <a:solidFill>
                <a:srgbClr val="000000"/>
              </a:solidFill>
              <a:ln w="9525">
                <a:noFill/>
                <a:round/>
                <a:headEnd/>
                <a:tailEnd/>
              </a:ln>
            </p:spPr>
            <p:txBody>
              <a:bodyPr/>
              <a:lstStyle/>
              <a:p>
                <a:endParaRPr lang="id-ID"/>
              </a:p>
            </p:txBody>
          </p:sp>
          <p:sp>
            <p:nvSpPr>
              <p:cNvPr id="25821" name="Freeform 188"/>
              <p:cNvSpPr>
                <a:spLocks/>
              </p:cNvSpPr>
              <p:nvPr/>
            </p:nvSpPr>
            <p:spPr bwMode="auto">
              <a:xfrm>
                <a:off x="2215" y="2379"/>
                <a:ext cx="381" cy="242"/>
              </a:xfrm>
              <a:custGeom>
                <a:avLst/>
                <a:gdLst>
                  <a:gd name="T0" fmla="*/ 2 w 761"/>
                  <a:gd name="T1" fmla="*/ 2 h 485"/>
                  <a:gd name="T2" fmla="*/ 2 w 761"/>
                  <a:gd name="T3" fmla="*/ 3 h 485"/>
                  <a:gd name="T4" fmla="*/ 3 w 761"/>
                  <a:gd name="T5" fmla="*/ 3 h 485"/>
                  <a:gd name="T6" fmla="*/ 5 w 761"/>
                  <a:gd name="T7" fmla="*/ 5 h 485"/>
                  <a:gd name="T8" fmla="*/ 6 w 761"/>
                  <a:gd name="T9" fmla="*/ 6 h 485"/>
                  <a:gd name="T10" fmla="*/ 6 w 761"/>
                  <a:gd name="T11" fmla="*/ 6 h 485"/>
                  <a:gd name="T12" fmla="*/ 7 w 761"/>
                  <a:gd name="T13" fmla="*/ 7 h 485"/>
                  <a:gd name="T14" fmla="*/ 8 w 761"/>
                  <a:gd name="T15" fmla="*/ 7 h 485"/>
                  <a:gd name="T16" fmla="*/ 9 w 761"/>
                  <a:gd name="T17" fmla="*/ 7 h 485"/>
                  <a:gd name="T18" fmla="*/ 10 w 761"/>
                  <a:gd name="T19" fmla="*/ 7 h 485"/>
                  <a:gd name="T20" fmla="*/ 10 w 761"/>
                  <a:gd name="T21" fmla="*/ 6 h 485"/>
                  <a:gd name="T22" fmla="*/ 11 w 761"/>
                  <a:gd name="T23" fmla="*/ 5 h 485"/>
                  <a:gd name="T24" fmla="*/ 12 w 761"/>
                  <a:gd name="T25" fmla="*/ 5 h 485"/>
                  <a:gd name="T26" fmla="*/ 12 w 761"/>
                  <a:gd name="T27" fmla="*/ 3 h 485"/>
                  <a:gd name="T28" fmla="*/ 12 w 761"/>
                  <a:gd name="T29" fmla="*/ 2 h 485"/>
                  <a:gd name="T30" fmla="*/ 12 w 761"/>
                  <a:gd name="T31" fmla="*/ 1 h 485"/>
                  <a:gd name="T32" fmla="*/ 12 w 761"/>
                  <a:gd name="T33" fmla="*/ 2 h 485"/>
                  <a:gd name="T34" fmla="*/ 12 w 761"/>
                  <a:gd name="T35" fmla="*/ 3 h 485"/>
                  <a:gd name="T36" fmla="*/ 11 w 761"/>
                  <a:gd name="T37" fmla="*/ 4 h 485"/>
                  <a:gd name="T38" fmla="*/ 11 w 761"/>
                  <a:gd name="T39" fmla="*/ 6 h 485"/>
                  <a:gd name="T40" fmla="*/ 10 w 761"/>
                  <a:gd name="T41" fmla="*/ 6 h 485"/>
                  <a:gd name="T42" fmla="*/ 9 w 761"/>
                  <a:gd name="T43" fmla="*/ 7 h 485"/>
                  <a:gd name="T44" fmla="*/ 9 w 761"/>
                  <a:gd name="T45" fmla="*/ 7 h 485"/>
                  <a:gd name="T46" fmla="*/ 8 w 761"/>
                  <a:gd name="T47" fmla="*/ 7 h 485"/>
                  <a:gd name="T48" fmla="*/ 8 w 761"/>
                  <a:gd name="T49" fmla="*/ 7 h 485"/>
                  <a:gd name="T50" fmla="*/ 8 w 761"/>
                  <a:gd name="T51" fmla="*/ 6 h 485"/>
                  <a:gd name="T52" fmla="*/ 7 w 761"/>
                  <a:gd name="T53" fmla="*/ 6 h 485"/>
                  <a:gd name="T54" fmla="*/ 7 w 761"/>
                  <a:gd name="T55" fmla="*/ 6 h 485"/>
                  <a:gd name="T56" fmla="*/ 6 w 761"/>
                  <a:gd name="T57" fmla="*/ 6 h 485"/>
                  <a:gd name="T58" fmla="*/ 6 w 761"/>
                  <a:gd name="T59" fmla="*/ 6 h 485"/>
                  <a:gd name="T60" fmla="*/ 5 w 761"/>
                  <a:gd name="T61" fmla="*/ 5 h 485"/>
                  <a:gd name="T62" fmla="*/ 4 w 761"/>
                  <a:gd name="T63" fmla="*/ 4 h 485"/>
                  <a:gd name="T64" fmla="*/ 4 w 761"/>
                  <a:gd name="T65" fmla="*/ 4 h 485"/>
                  <a:gd name="T66" fmla="*/ 3 w 761"/>
                  <a:gd name="T67" fmla="*/ 3 h 485"/>
                  <a:gd name="T68" fmla="*/ 3 w 761"/>
                  <a:gd name="T69" fmla="*/ 3 h 485"/>
                  <a:gd name="T70" fmla="*/ 2 w 761"/>
                  <a:gd name="T71" fmla="*/ 2 h 485"/>
                  <a:gd name="T72" fmla="*/ 3 w 761"/>
                  <a:gd name="T73" fmla="*/ 2 h 485"/>
                  <a:gd name="T74" fmla="*/ 4 w 761"/>
                  <a:gd name="T75" fmla="*/ 1 h 485"/>
                  <a:gd name="T76" fmla="*/ 5 w 761"/>
                  <a:gd name="T77" fmla="*/ 1 h 485"/>
                  <a:gd name="T78" fmla="*/ 5 w 761"/>
                  <a:gd name="T79" fmla="*/ 1 h 485"/>
                  <a:gd name="T80" fmla="*/ 4 w 761"/>
                  <a:gd name="T81" fmla="*/ 1 h 485"/>
                  <a:gd name="T82" fmla="*/ 3 w 761"/>
                  <a:gd name="T83" fmla="*/ 2 h 485"/>
                  <a:gd name="T84" fmla="*/ 2 w 761"/>
                  <a:gd name="T85" fmla="*/ 2 h 485"/>
                  <a:gd name="T86" fmla="*/ 2 w 761"/>
                  <a:gd name="T87" fmla="*/ 1 h 485"/>
                  <a:gd name="T88" fmla="*/ 3 w 761"/>
                  <a:gd name="T89" fmla="*/ 1 h 485"/>
                  <a:gd name="T90" fmla="*/ 0 w 761"/>
                  <a:gd name="T91" fmla="*/ 0 h 485"/>
                  <a:gd name="T92" fmla="*/ 2 w 761"/>
                  <a:gd name="T93" fmla="*/ 2 h 485"/>
                  <a:gd name="T94" fmla="*/ 2 w 761"/>
                  <a:gd name="T95" fmla="*/ 2 h 4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1"/>
                  <a:gd name="T145" fmla="*/ 0 h 485"/>
                  <a:gd name="T146" fmla="*/ 761 w 761"/>
                  <a:gd name="T147" fmla="*/ 485 h 4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1" h="485">
                    <a:moveTo>
                      <a:pt x="69" y="143"/>
                    </a:moveTo>
                    <a:lnTo>
                      <a:pt x="109" y="223"/>
                    </a:lnTo>
                    <a:lnTo>
                      <a:pt x="160" y="255"/>
                    </a:lnTo>
                    <a:lnTo>
                      <a:pt x="259" y="354"/>
                    </a:lnTo>
                    <a:lnTo>
                      <a:pt x="337" y="413"/>
                    </a:lnTo>
                    <a:lnTo>
                      <a:pt x="373" y="437"/>
                    </a:lnTo>
                    <a:lnTo>
                      <a:pt x="421" y="451"/>
                    </a:lnTo>
                    <a:lnTo>
                      <a:pt x="483" y="479"/>
                    </a:lnTo>
                    <a:lnTo>
                      <a:pt x="531" y="485"/>
                    </a:lnTo>
                    <a:lnTo>
                      <a:pt x="578" y="470"/>
                    </a:lnTo>
                    <a:lnTo>
                      <a:pt x="630" y="437"/>
                    </a:lnTo>
                    <a:lnTo>
                      <a:pt x="675" y="375"/>
                    </a:lnTo>
                    <a:lnTo>
                      <a:pt x="713" y="321"/>
                    </a:lnTo>
                    <a:lnTo>
                      <a:pt x="738" y="228"/>
                    </a:lnTo>
                    <a:lnTo>
                      <a:pt x="761" y="141"/>
                    </a:lnTo>
                    <a:lnTo>
                      <a:pt x="759" y="72"/>
                    </a:lnTo>
                    <a:lnTo>
                      <a:pt x="746" y="169"/>
                    </a:lnTo>
                    <a:lnTo>
                      <a:pt x="719" y="251"/>
                    </a:lnTo>
                    <a:lnTo>
                      <a:pt x="689" y="306"/>
                    </a:lnTo>
                    <a:lnTo>
                      <a:pt x="658" y="384"/>
                    </a:lnTo>
                    <a:lnTo>
                      <a:pt x="615" y="430"/>
                    </a:lnTo>
                    <a:lnTo>
                      <a:pt x="559" y="458"/>
                    </a:lnTo>
                    <a:lnTo>
                      <a:pt x="523" y="464"/>
                    </a:lnTo>
                    <a:lnTo>
                      <a:pt x="487" y="451"/>
                    </a:lnTo>
                    <a:lnTo>
                      <a:pt x="470" y="449"/>
                    </a:lnTo>
                    <a:lnTo>
                      <a:pt x="457" y="437"/>
                    </a:lnTo>
                    <a:lnTo>
                      <a:pt x="424" y="426"/>
                    </a:lnTo>
                    <a:lnTo>
                      <a:pt x="402" y="422"/>
                    </a:lnTo>
                    <a:lnTo>
                      <a:pt x="375" y="413"/>
                    </a:lnTo>
                    <a:lnTo>
                      <a:pt x="343" y="390"/>
                    </a:lnTo>
                    <a:lnTo>
                      <a:pt x="307" y="367"/>
                    </a:lnTo>
                    <a:lnTo>
                      <a:pt x="253" y="316"/>
                    </a:lnTo>
                    <a:lnTo>
                      <a:pt x="206" y="274"/>
                    </a:lnTo>
                    <a:lnTo>
                      <a:pt x="170" y="240"/>
                    </a:lnTo>
                    <a:lnTo>
                      <a:pt x="145" y="215"/>
                    </a:lnTo>
                    <a:lnTo>
                      <a:pt x="124" y="190"/>
                    </a:lnTo>
                    <a:lnTo>
                      <a:pt x="177" y="148"/>
                    </a:lnTo>
                    <a:lnTo>
                      <a:pt x="227" y="126"/>
                    </a:lnTo>
                    <a:lnTo>
                      <a:pt x="305" y="124"/>
                    </a:lnTo>
                    <a:lnTo>
                      <a:pt x="265" y="105"/>
                    </a:lnTo>
                    <a:lnTo>
                      <a:pt x="196" y="112"/>
                    </a:lnTo>
                    <a:lnTo>
                      <a:pt x="145" y="147"/>
                    </a:lnTo>
                    <a:lnTo>
                      <a:pt x="113" y="147"/>
                    </a:lnTo>
                    <a:lnTo>
                      <a:pt x="86" y="88"/>
                    </a:lnTo>
                    <a:lnTo>
                      <a:pt x="160" y="74"/>
                    </a:lnTo>
                    <a:lnTo>
                      <a:pt x="0" y="0"/>
                    </a:lnTo>
                    <a:lnTo>
                      <a:pt x="69" y="143"/>
                    </a:lnTo>
                    <a:close/>
                  </a:path>
                </a:pathLst>
              </a:custGeom>
              <a:solidFill>
                <a:srgbClr val="000000"/>
              </a:solidFill>
              <a:ln w="9525">
                <a:noFill/>
                <a:round/>
                <a:headEnd/>
                <a:tailEnd/>
              </a:ln>
            </p:spPr>
            <p:txBody>
              <a:bodyPr/>
              <a:lstStyle/>
              <a:p>
                <a:endParaRPr lang="id-ID"/>
              </a:p>
            </p:txBody>
          </p:sp>
          <p:sp>
            <p:nvSpPr>
              <p:cNvPr id="25822" name="Freeform 189"/>
              <p:cNvSpPr>
                <a:spLocks/>
              </p:cNvSpPr>
              <p:nvPr/>
            </p:nvSpPr>
            <p:spPr bwMode="auto">
              <a:xfrm>
                <a:off x="2332" y="2435"/>
                <a:ext cx="93" cy="93"/>
              </a:xfrm>
              <a:custGeom>
                <a:avLst/>
                <a:gdLst>
                  <a:gd name="T0" fmla="*/ 1 w 187"/>
                  <a:gd name="T1" fmla="*/ 0 h 187"/>
                  <a:gd name="T2" fmla="*/ 1 w 187"/>
                  <a:gd name="T3" fmla="*/ 1 h 187"/>
                  <a:gd name="T4" fmla="*/ 2 w 187"/>
                  <a:gd name="T5" fmla="*/ 2 h 187"/>
                  <a:gd name="T6" fmla="*/ 2 w 187"/>
                  <a:gd name="T7" fmla="*/ 2 h 187"/>
                  <a:gd name="T8" fmla="*/ 2 w 187"/>
                  <a:gd name="T9" fmla="*/ 2 h 187"/>
                  <a:gd name="T10" fmla="*/ 2 w 187"/>
                  <a:gd name="T11" fmla="*/ 2 h 187"/>
                  <a:gd name="T12" fmla="*/ 2 w 187"/>
                  <a:gd name="T13" fmla="*/ 1 h 187"/>
                  <a:gd name="T14" fmla="*/ 1 w 187"/>
                  <a:gd name="T15" fmla="*/ 0 h 187"/>
                  <a:gd name="T16" fmla="*/ 1 w 187"/>
                  <a:gd name="T17" fmla="*/ 0 h 187"/>
                  <a:gd name="T18" fmla="*/ 0 w 187"/>
                  <a:gd name="T19" fmla="*/ 0 h 187"/>
                  <a:gd name="T20" fmla="*/ 1 w 187"/>
                  <a:gd name="T21" fmla="*/ 0 h 187"/>
                  <a:gd name="T22" fmla="*/ 1 w 187"/>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86" y="27"/>
                    </a:moveTo>
                    <a:lnTo>
                      <a:pt x="118" y="86"/>
                    </a:lnTo>
                    <a:lnTo>
                      <a:pt x="130" y="177"/>
                    </a:lnTo>
                    <a:lnTo>
                      <a:pt x="149" y="187"/>
                    </a:lnTo>
                    <a:lnTo>
                      <a:pt x="187" y="187"/>
                    </a:lnTo>
                    <a:lnTo>
                      <a:pt x="152" y="158"/>
                    </a:lnTo>
                    <a:lnTo>
                      <a:pt x="152" y="105"/>
                    </a:lnTo>
                    <a:lnTo>
                      <a:pt x="111" y="27"/>
                    </a:lnTo>
                    <a:lnTo>
                      <a:pt x="78" y="0"/>
                    </a:lnTo>
                    <a:lnTo>
                      <a:pt x="0" y="0"/>
                    </a:lnTo>
                    <a:lnTo>
                      <a:pt x="86" y="27"/>
                    </a:lnTo>
                    <a:close/>
                  </a:path>
                </a:pathLst>
              </a:custGeom>
              <a:solidFill>
                <a:srgbClr val="000000"/>
              </a:solidFill>
              <a:ln w="9525">
                <a:noFill/>
                <a:round/>
                <a:headEnd/>
                <a:tailEnd/>
              </a:ln>
            </p:spPr>
            <p:txBody>
              <a:bodyPr/>
              <a:lstStyle/>
              <a:p>
                <a:endParaRPr lang="id-ID"/>
              </a:p>
            </p:txBody>
          </p:sp>
          <p:sp>
            <p:nvSpPr>
              <p:cNvPr id="25823" name="Freeform 190"/>
              <p:cNvSpPr>
                <a:spLocks/>
              </p:cNvSpPr>
              <p:nvPr/>
            </p:nvSpPr>
            <p:spPr bwMode="auto">
              <a:xfrm>
                <a:off x="2444" y="2497"/>
                <a:ext cx="18" cy="22"/>
              </a:xfrm>
              <a:custGeom>
                <a:avLst/>
                <a:gdLst>
                  <a:gd name="T0" fmla="*/ 0 w 36"/>
                  <a:gd name="T1" fmla="*/ 1 h 43"/>
                  <a:gd name="T2" fmla="*/ 1 w 36"/>
                  <a:gd name="T3" fmla="*/ 0 h 43"/>
                  <a:gd name="T4" fmla="*/ 1 w 36"/>
                  <a:gd name="T5" fmla="*/ 0 h 43"/>
                  <a:gd name="T6" fmla="*/ 0 w 36"/>
                  <a:gd name="T7" fmla="*/ 1 h 43"/>
                  <a:gd name="T8" fmla="*/ 0 w 36"/>
                  <a:gd name="T9" fmla="*/ 1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0" y="43"/>
                    </a:moveTo>
                    <a:lnTo>
                      <a:pt x="19" y="0"/>
                    </a:lnTo>
                    <a:lnTo>
                      <a:pt x="36" y="0"/>
                    </a:lnTo>
                    <a:lnTo>
                      <a:pt x="0" y="43"/>
                    </a:lnTo>
                    <a:close/>
                  </a:path>
                </a:pathLst>
              </a:custGeom>
              <a:solidFill>
                <a:srgbClr val="000000"/>
              </a:solidFill>
              <a:ln w="9525">
                <a:noFill/>
                <a:round/>
                <a:headEnd/>
                <a:tailEnd/>
              </a:ln>
            </p:spPr>
            <p:txBody>
              <a:bodyPr/>
              <a:lstStyle/>
              <a:p>
                <a:endParaRPr lang="id-ID"/>
              </a:p>
            </p:txBody>
          </p:sp>
          <p:sp>
            <p:nvSpPr>
              <p:cNvPr id="25824" name="Freeform 191"/>
              <p:cNvSpPr>
                <a:spLocks/>
              </p:cNvSpPr>
              <p:nvPr/>
            </p:nvSpPr>
            <p:spPr bwMode="auto">
              <a:xfrm>
                <a:off x="2586" y="2456"/>
                <a:ext cx="29" cy="180"/>
              </a:xfrm>
              <a:custGeom>
                <a:avLst/>
                <a:gdLst>
                  <a:gd name="T0" fmla="*/ 0 w 57"/>
                  <a:gd name="T1" fmla="*/ 1 h 361"/>
                  <a:gd name="T2" fmla="*/ 1 w 57"/>
                  <a:gd name="T3" fmla="*/ 4 h 361"/>
                  <a:gd name="T4" fmla="*/ 1 w 57"/>
                  <a:gd name="T5" fmla="*/ 5 h 361"/>
                  <a:gd name="T6" fmla="*/ 1 w 57"/>
                  <a:gd name="T7" fmla="*/ 5 h 361"/>
                  <a:gd name="T8" fmla="*/ 1 w 57"/>
                  <a:gd name="T9" fmla="*/ 4 h 361"/>
                  <a:gd name="T10" fmla="*/ 1 w 57"/>
                  <a:gd name="T11" fmla="*/ 2 h 361"/>
                  <a:gd name="T12" fmla="*/ 1 w 57"/>
                  <a:gd name="T13" fmla="*/ 0 h 361"/>
                  <a:gd name="T14" fmla="*/ 0 w 57"/>
                  <a:gd name="T15" fmla="*/ 1 h 361"/>
                  <a:gd name="T16" fmla="*/ 0 w 57"/>
                  <a:gd name="T17" fmla="*/ 1 h 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61"/>
                  <a:gd name="T29" fmla="*/ 57 w 57"/>
                  <a:gd name="T30" fmla="*/ 361 h 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61">
                    <a:moveTo>
                      <a:pt x="0" y="65"/>
                    </a:moveTo>
                    <a:lnTo>
                      <a:pt x="2" y="270"/>
                    </a:lnTo>
                    <a:lnTo>
                      <a:pt x="21" y="333"/>
                    </a:lnTo>
                    <a:lnTo>
                      <a:pt x="57" y="361"/>
                    </a:lnTo>
                    <a:lnTo>
                      <a:pt x="30" y="264"/>
                    </a:lnTo>
                    <a:lnTo>
                      <a:pt x="19" y="185"/>
                    </a:lnTo>
                    <a:lnTo>
                      <a:pt x="11" y="0"/>
                    </a:lnTo>
                    <a:lnTo>
                      <a:pt x="0" y="65"/>
                    </a:lnTo>
                    <a:close/>
                  </a:path>
                </a:pathLst>
              </a:custGeom>
              <a:solidFill>
                <a:srgbClr val="000000"/>
              </a:solidFill>
              <a:ln w="9525">
                <a:noFill/>
                <a:round/>
                <a:headEnd/>
                <a:tailEnd/>
              </a:ln>
            </p:spPr>
            <p:txBody>
              <a:bodyPr/>
              <a:lstStyle/>
              <a:p>
                <a:endParaRPr lang="id-ID"/>
              </a:p>
            </p:txBody>
          </p:sp>
          <p:sp>
            <p:nvSpPr>
              <p:cNvPr id="25825" name="Freeform 192"/>
              <p:cNvSpPr>
                <a:spLocks/>
              </p:cNvSpPr>
              <p:nvPr/>
            </p:nvSpPr>
            <p:spPr bwMode="auto">
              <a:xfrm>
                <a:off x="2588" y="2368"/>
                <a:ext cx="22" cy="85"/>
              </a:xfrm>
              <a:custGeom>
                <a:avLst/>
                <a:gdLst>
                  <a:gd name="T0" fmla="*/ 0 w 44"/>
                  <a:gd name="T1" fmla="*/ 0 h 169"/>
                  <a:gd name="T2" fmla="*/ 1 w 44"/>
                  <a:gd name="T3" fmla="*/ 1 h 169"/>
                  <a:gd name="T4" fmla="*/ 1 w 44"/>
                  <a:gd name="T5" fmla="*/ 3 h 169"/>
                  <a:gd name="T6" fmla="*/ 1 w 44"/>
                  <a:gd name="T7" fmla="*/ 3 h 169"/>
                  <a:gd name="T8" fmla="*/ 1 w 44"/>
                  <a:gd name="T9" fmla="*/ 1 h 169"/>
                  <a:gd name="T10" fmla="*/ 1 w 44"/>
                  <a:gd name="T11" fmla="*/ 3 h 169"/>
                  <a:gd name="T12" fmla="*/ 1 w 44"/>
                  <a:gd name="T13" fmla="*/ 3 h 169"/>
                  <a:gd name="T14" fmla="*/ 1 w 44"/>
                  <a:gd name="T15" fmla="*/ 1 h 169"/>
                  <a:gd name="T16" fmla="*/ 0 w 44"/>
                  <a:gd name="T17" fmla="*/ 0 h 169"/>
                  <a:gd name="T18" fmla="*/ 0 w 44"/>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69"/>
                  <a:gd name="T32" fmla="*/ 44 w 44"/>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69">
                    <a:moveTo>
                      <a:pt x="0" y="0"/>
                    </a:moveTo>
                    <a:lnTo>
                      <a:pt x="38" y="33"/>
                    </a:lnTo>
                    <a:lnTo>
                      <a:pt x="44" y="154"/>
                    </a:lnTo>
                    <a:lnTo>
                      <a:pt x="4" y="169"/>
                    </a:lnTo>
                    <a:lnTo>
                      <a:pt x="7" y="33"/>
                    </a:lnTo>
                    <a:lnTo>
                      <a:pt x="19" y="154"/>
                    </a:lnTo>
                    <a:lnTo>
                      <a:pt x="30" y="145"/>
                    </a:lnTo>
                    <a:lnTo>
                      <a:pt x="30" y="40"/>
                    </a:lnTo>
                    <a:lnTo>
                      <a:pt x="0" y="0"/>
                    </a:lnTo>
                    <a:close/>
                  </a:path>
                </a:pathLst>
              </a:custGeom>
              <a:solidFill>
                <a:srgbClr val="000000"/>
              </a:solidFill>
              <a:ln w="9525">
                <a:noFill/>
                <a:round/>
                <a:headEnd/>
                <a:tailEnd/>
              </a:ln>
            </p:spPr>
            <p:txBody>
              <a:bodyPr/>
              <a:lstStyle/>
              <a:p>
                <a:endParaRPr lang="id-ID"/>
              </a:p>
            </p:txBody>
          </p:sp>
          <p:sp>
            <p:nvSpPr>
              <p:cNvPr id="25826" name="Freeform 193"/>
              <p:cNvSpPr>
                <a:spLocks/>
              </p:cNvSpPr>
              <p:nvPr/>
            </p:nvSpPr>
            <p:spPr bwMode="auto">
              <a:xfrm>
                <a:off x="2037" y="2567"/>
                <a:ext cx="820" cy="910"/>
              </a:xfrm>
              <a:custGeom>
                <a:avLst/>
                <a:gdLst>
                  <a:gd name="T0" fmla="*/ 8 w 1641"/>
                  <a:gd name="T1" fmla="*/ 0 h 1821"/>
                  <a:gd name="T2" fmla="*/ 4 w 1641"/>
                  <a:gd name="T3" fmla="*/ 1 h 1821"/>
                  <a:gd name="T4" fmla="*/ 1 w 1641"/>
                  <a:gd name="T5" fmla="*/ 2 h 1821"/>
                  <a:gd name="T6" fmla="*/ 0 w 1641"/>
                  <a:gd name="T7" fmla="*/ 6 h 1821"/>
                  <a:gd name="T8" fmla="*/ 0 w 1641"/>
                  <a:gd name="T9" fmla="*/ 14 h 1821"/>
                  <a:gd name="T10" fmla="*/ 1 w 1641"/>
                  <a:gd name="T11" fmla="*/ 20 h 1821"/>
                  <a:gd name="T12" fmla="*/ 1 w 1641"/>
                  <a:gd name="T13" fmla="*/ 23 h 1821"/>
                  <a:gd name="T14" fmla="*/ 4 w 1641"/>
                  <a:gd name="T15" fmla="*/ 25 h 1821"/>
                  <a:gd name="T16" fmla="*/ 8 w 1641"/>
                  <a:gd name="T17" fmla="*/ 27 h 1821"/>
                  <a:gd name="T18" fmla="*/ 11 w 1641"/>
                  <a:gd name="T19" fmla="*/ 28 h 1821"/>
                  <a:gd name="T20" fmla="*/ 11 w 1641"/>
                  <a:gd name="T21" fmla="*/ 27 h 1821"/>
                  <a:gd name="T22" fmla="*/ 10 w 1641"/>
                  <a:gd name="T23" fmla="*/ 26 h 1821"/>
                  <a:gd name="T24" fmla="*/ 9 w 1641"/>
                  <a:gd name="T25" fmla="*/ 27 h 1821"/>
                  <a:gd name="T26" fmla="*/ 6 w 1641"/>
                  <a:gd name="T27" fmla="*/ 26 h 1821"/>
                  <a:gd name="T28" fmla="*/ 2 w 1641"/>
                  <a:gd name="T29" fmla="*/ 23 h 1821"/>
                  <a:gd name="T30" fmla="*/ 1 w 1641"/>
                  <a:gd name="T31" fmla="*/ 21 h 1821"/>
                  <a:gd name="T32" fmla="*/ 2 w 1641"/>
                  <a:gd name="T33" fmla="*/ 20 h 1821"/>
                  <a:gd name="T34" fmla="*/ 5 w 1641"/>
                  <a:gd name="T35" fmla="*/ 19 h 1821"/>
                  <a:gd name="T36" fmla="*/ 6 w 1641"/>
                  <a:gd name="T37" fmla="*/ 21 h 1821"/>
                  <a:gd name="T38" fmla="*/ 9 w 1641"/>
                  <a:gd name="T39" fmla="*/ 24 h 1821"/>
                  <a:gd name="T40" fmla="*/ 11 w 1641"/>
                  <a:gd name="T41" fmla="*/ 25 h 1821"/>
                  <a:gd name="T42" fmla="*/ 10 w 1641"/>
                  <a:gd name="T43" fmla="*/ 26 h 1821"/>
                  <a:gd name="T44" fmla="*/ 11 w 1641"/>
                  <a:gd name="T45" fmla="*/ 26 h 1821"/>
                  <a:gd name="T46" fmla="*/ 11 w 1641"/>
                  <a:gd name="T47" fmla="*/ 26 h 1821"/>
                  <a:gd name="T48" fmla="*/ 13 w 1641"/>
                  <a:gd name="T49" fmla="*/ 26 h 1821"/>
                  <a:gd name="T50" fmla="*/ 11 w 1641"/>
                  <a:gd name="T51" fmla="*/ 24 h 1821"/>
                  <a:gd name="T52" fmla="*/ 13 w 1641"/>
                  <a:gd name="T53" fmla="*/ 24 h 1821"/>
                  <a:gd name="T54" fmla="*/ 15 w 1641"/>
                  <a:gd name="T55" fmla="*/ 23 h 1821"/>
                  <a:gd name="T56" fmla="*/ 17 w 1641"/>
                  <a:gd name="T57" fmla="*/ 21 h 1821"/>
                  <a:gd name="T58" fmla="*/ 19 w 1641"/>
                  <a:gd name="T59" fmla="*/ 19 h 1821"/>
                  <a:gd name="T60" fmla="*/ 20 w 1641"/>
                  <a:gd name="T61" fmla="*/ 17 h 1821"/>
                  <a:gd name="T62" fmla="*/ 23 w 1641"/>
                  <a:gd name="T63" fmla="*/ 16 h 1821"/>
                  <a:gd name="T64" fmla="*/ 24 w 1641"/>
                  <a:gd name="T65" fmla="*/ 16 h 1821"/>
                  <a:gd name="T66" fmla="*/ 20 w 1641"/>
                  <a:gd name="T67" fmla="*/ 17 h 1821"/>
                  <a:gd name="T68" fmla="*/ 17 w 1641"/>
                  <a:gd name="T69" fmla="*/ 19 h 1821"/>
                  <a:gd name="T70" fmla="*/ 14 w 1641"/>
                  <a:gd name="T71" fmla="*/ 22 h 1821"/>
                  <a:gd name="T72" fmla="*/ 6 w 1641"/>
                  <a:gd name="T73" fmla="*/ 20 h 1821"/>
                  <a:gd name="T74" fmla="*/ 4 w 1641"/>
                  <a:gd name="T75" fmla="*/ 17 h 1821"/>
                  <a:gd name="T76" fmla="*/ 4 w 1641"/>
                  <a:gd name="T77" fmla="*/ 10 h 1821"/>
                  <a:gd name="T78" fmla="*/ 4 w 1641"/>
                  <a:gd name="T79" fmla="*/ 18 h 1821"/>
                  <a:gd name="T80" fmla="*/ 1 w 1641"/>
                  <a:gd name="T81" fmla="*/ 19 h 1821"/>
                  <a:gd name="T82" fmla="*/ 1 w 1641"/>
                  <a:gd name="T83" fmla="*/ 15 h 1821"/>
                  <a:gd name="T84" fmla="*/ 1 w 1641"/>
                  <a:gd name="T85" fmla="*/ 5 h 1821"/>
                  <a:gd name="T86" fmla="*/ 3 w 1641"/>
                  <a:gd name="T87" fmla="*/ 8 h 1821"/>
                  <a:gd name="T88" fmla="*/ 6 w 1641"/>
                  <a:gd name="T89" fmla="*/ 1 h 1821"/>
                  <a:gd name="T90" fmla="*/ 8 w 1641"/>
                  <a:gd name="T91" fmla="*/ 5 h 1821"/>
                  <a:gd name="T92" fmla="*/ 10 w 1641"/>
                  <a:gd name="T93" fmla="*/ 10 h 1821"/>
                  <a:gd name="T94" fmla="*/ 9 w 1641"/>
                  <a:gd name="T95" fmla="*/ 8 h 1821"/>
                  <a:gd name="T96" fmla="*/ 9 w 1641"/>
                  <a:gd name="T97" fmla="*/ 2 h 1821"/>
                  <a:gd name="T98" fmla="*/ 11 w 1641"/>
                  <a:gd name="T99" fmla="*/ 3 h 1821"/>
                  <a:gd name="T100" fmla="*/ 9 w 1641"/>
                  <a:gd name="T101" fmla="*/ 2 h 1821"/>
                  <a:gd name="T102" fmla="*/ 10 w 1641"/>
                  <a:gd name="T103" fmla="*/ 0 h 1821"/>
                  <a:gd name="T104" fmla="*/ 10 w 1641"/>
                  <a:gd name="T105" fmla="*/ 1 h 1821"/>
                  <a:gd name="T106" fmla="*/ 11 w 1641"/>
                  <a:gd name="T107" fmla="*/ 1 h 1821"/>
                  <a:gd name="T108" fmla="*/ 10 w 1641"/>
                  <a:gd name="T109" fmla="*/ 0 h 1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1"/>
                  <a:gd name="T166" fmla="*/ 0 h 1821"/>
                  <a:gd name="T167" fmla="*/ 1641 w 1641"/>
                  <a:gd name="T168" fmla="*/ 1821 h 1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1" h="1821">
                    <a:moveTo>
                      <a:pt x="645" y="0"/>
                    </a:moveTo>
                    <a:lnTo>
                      <a:pt x="536" y="22"/>
                    </a:lnTo>
                    <a:lnTo>
                      <a:pt x="392" y="58"/>
                    </a:lnTo>
                    <a:lnTo>
                      <a:pt x="291" y="85"/>
                    </a:lnTo>
                    <a:lnTo>
                      <a:pt x="150" y="133"/>
                    </a:lnTo>
                    <a:lnTo>
                      <a:pt x="76" y="184"/>
                    </a:lnTo>
                    <a:lnTo>
                      <a:pt x="36" y="262"/>
                    </a:lnTo>
                    <a:lnTo>
                      <a:pt x="6" y="420"/>
                    </a:lnTo>
                    <a:lnTo>
                      <a:pt x="0" y="697"/>
                    </a:lnTo>
                    <a:lnTo>
                      <a:pt x="13" y="952"/>
                    </a:lnTo>
                    <a:lnTo>
                      <a:pt x="27" y="1277"/>
                    </a:lnTo>
                    <a:lnTo>
                      <a:pt x="65" y="1315"/>
                    </a:lnTo>
                    <a:lnTo>
                      <a:pt x="78" y="1406"/>
                    </a:lnTo>
                    <a:lnTo>
                      <a:pt x="91" y="1475"/>
                    </a:lnTo>
                    <a:lnTo>
                      <a:pt x="148" y="1535"/>
                    </a:lnTo>
                    <a:lnTo>
                      <a:pt x="266" y="1630"/>
                    </a:lnTo>
                    <a:lnTo>
                      <a:pt x="418" y="1714"/>
                    </a:lnTo>
                    <a:lnTo>
                      <a:pt x="557" y="1763"/>
                    </a:lnTo>
                    <a:lnTo>
                      <a:pt x="671" y="1821"/>
                    </a:lnTo>
                    <a:lnTo>
                      <a:pt x="759" y="1807"/>
                    </a:lnTo>
                    <a:lnTo>
                      <a:pt x="660" y="1786"/>
                    </a:lnTo>
                    <a:lnTo>
                      <a:pt x="707" y="1771"/>
                    </a:lnTo>
                    <a:lnTo>
                      <a:pt x="660" y="1760"/>
                    </a:lnTo>
                    <a:lnTo>
                      <a:pt x="660" y="1714"/>
                    </a:lnTo>
                    <a:lnTo>
                      <a:pt x="641" y="1739"/>
                    </a:lnTo>
                    <a:lnTo>
                      <a:pt x="633" y="1763"/>
                    </a:lnTo>
                    <a:lnTo>
                      <a:pt x="608" y="1769"/>
                    </a:lnTo>
                    <a:lnTo>
                      <a:pt x="422" y="1684"/>
                    </a:lnTo>
                    <a:lnTo>
                      <a:pt x="255" y="1589"/>
                    </a:lnTo>
                    <a:lnTo>
                      <a:pt x="146" y="1499"/>
                    </a:lnTo>
                    <a:lnTo>
                      <a:pt x="114" y="1438"/>
                    </a:lnTo>
                    <a:lnTo>
                      <a:pt x="103" y="1376"/>
                    </a:lnTo>
                    <a:lnTo>
                      <a:pt x="110" y="1324"/>
                    </a:lnTo>
                    <a:lnTo>
                      <a:pt x="190" y="1303"/>
                    </a:lnTo>
                    <a:lnTo>
                      <a:pt x="238" y="1281"/>
                    </a:lnTo>
                    <a:lnTo>
                      <a:pt x="329" y="1264"/>
                    </a:lnTo>
                    <a:lnTo>
                      <a:pt x="329" y="1303"/>
                    </a:lnTo>
                    <a:lnTo>
                      <a:pt x="437" y="1376"/>
                    </a:lnTo>
                    <a:lnTo>
                      <a:pt x="536" y="1467"/>
                    </a:lnTo>
                    <a:lnTo>
                      <a:pt x="629" y="1549"/>
                    </a:lnTo>
                    <a:lnTo>
                      <a:pt x="724" y="1596"/>
                    </a:lnTo>
                    <a:lnTo>
                      <a:pt x="762" y="1623"/>
                    </a:lnTo>
                    <a:lnTo>
                      <a:pt x="705" y="1668"/>
                    </a:lnTo>
                    <a:lnTo>
                      <a:pt x="667" y="1687"/>
                    </a:lnTo>
                    <a:lnTo>
                      <a:pt x="709" y="1686"/>
                    </a:lnTo>
                    <a:lnTo>
                      <a:pt x="728" y="1706"/>
                    </a:lnTo>
                    <a:lnTo>
                      <a:pt x="740" y="1752"/>
                    </a:lnTo>
                    <a:lnTo>
                      <a:pt x="747" y="1687"/>
                    </a:lnTo>
                    <a:lnTo>
                      <a:pt x="791" y="1646"/>
                    </a:lnTo>
                    <a:lnTo>
                      <a:pt x="856" y="1703"/>
                    </a:lnTo>
                    <a:lnTo>
                      <a:pt x="867" y="1674"/>
                    </a:lnTo>
                    <a:lnTo>
                      <a:pt x="730" y="1579"/>
                    </a:lnTo>
                    <a:lnTo>
                      <a:pt x="793" y="1587"/>
                    </a:lnTo>
                    <a:lnTo>
                      <a:pt x="856" y="1587"/>
                    </a:lnTo>
                    <a:lnTo>
                      <a:pt x="918" y="1577"/>
                    </a:lnTo>
                    <a:lnTo>
                      <a:pt x="981" y="1507"/>
                    </a:lnTo>
                    <a:lnTo>
                      <a:pt x="1072" y="1435"/>
                    </a:lnTo>
                    <a:lnTo>
                      <a:pt x="1133" y="1351"/>
                    </a:lnTo>
                    <a:lnTo>
                      <a:pt x="1190" y="1288"/>
                    </a:lnTo>
                    <a:lnTo>
                      <a:pt x="1238" y="1235"/>
                    </a:lnTo>
                    <a:lnTo>
                      <a:pt x="1278" y="1188"/>
                    </a:lnTo>
                    <a:lnTo>
                      <a:pt x="1329" y="1144"/>
                    </a:lnTo>
                    <a:lnTo>
                      <a:pt x="1449" y="1108"/>
                    </a:lnTo>
                    <a:lnTo>
                      <a:pt x="1531" y="1068"/>
                    </a:lnTo>
                    <a:lnTo>
                      <a:pt x="1641" y="1037"/>
                    </a:lnTo>
                    <a:lnTo>
                      <a:pt x="1553" y="1037"/>
                    </a:lnTo>
                    <a:lnTo>
                      <a:pt x="1409" y="1094"/>
                    </a:lnTo>
                    <a:lnTo>
                      <a:pt x="1299" y="1121"/>
                    </a:lnTo>
                    <a:lnTo>
                      <a:pt x="1230" y="1188"/>
                    </a:lnTo>
                    <a:lnTo>
                      <a:pt x="1131" y="1248"/>
                    </a:lnTo>
                    <a:lnTo>
                      <a:pt x="781" y="1321"/>
                    </a:lnTo>
                    <a:lnTo>
                      <a:pt x="901" y="1457"/>
                    </a:lnTo>
                    <a:lnTo>
                      <a:pt x="599" y="1338"/>
                    </a:lnTo>
                    <a:lnTo>
                      <a:pt x="428" y="1303"/>
                    </a:lnTo>
                    <a:lnTo>
                      <a:pt x="342" y="1218"/>
                    </a:lnTo>
                    <a:lnTo>
                      <a:pt x="304" y="1106"/>
                    </a:lnTo>
                    <a:lnTo>
                      <a:pt x="312" y="880"/>
                    </a:lnTo>
                    <a:lnTo>
                      <a:pt x="260" y="640"/>
                    </a:lnTo>
                    <a:lnTo>
                      <a:pt x="259" y="1051"/>
                    </a:lnTo>
                    <a:lnTo>
                      <a:pt x="270" y="1212"/>
                    </a:lnTo>
                    <a:lnTo>
                      <a:pt x="205" y="1248"/>
                    </a:lnTo>
                    <a:lnTo>
                      <a:pt x="86" y="1277"/>
                    </a:lnTo>
                    <a:lnTo>
                      <a:pt x="53" y="1262"/>
                    </a:lnTo>
                    <a:lnTo>
                      <a:pt x="65" y="971"/>
                    </a:lnTo>
                    <a:lnTo>
                      <a:pt x="27" y="712"/>
                    </a:lnTo>
                    <a:lnTo>
                      <a:pt x="68" y="382"/>
                    </a:lnTo>
                    <a:lnTo>
                      <a:pt x="80" y="281"/>
                    </a:lnTo>
                    <a:lnTo>
                      <a:pt x="217" y="536"/>
                    </a:lnTo>
                    <a:lnTo>
                      <a:pt x="141" y="203"/>
                    </a:lnTo>
                    <a:lnTo>
                      <a:pt x="443" y="112"/>
                    </a:lnTo>
                    <a:lnTo>
                      <a:pt x="521" y="144"/>
                    </a:lnTo>
                    <a:lnTo>
                      <a:pt x="563" y="374"/>
                    </a:lnTo>
                    <a:lnTo>
                      <a:pt x="610" y="541"/>
                    </a:lnTo>
                    <a:lnTo>
                      <a:pt x="692" y="650"/>
                    </a:lnTo>
                    <a:lnTo>
                      <a:pt x="837" y="739"/>
                    </a:lnTo>
                    <a:lnTo>
                      <a:pt x="635" y="526"/>
                    </a:lnTo>
                    <a:lnTo>
                      <a:pt x="593" y="338"/>
                    </a:lnTo>
                    <a:lnTo>
                      <a:pt x="576" y="171"/>
                    </a:lnTo>
                    <a:lnTo>
                      <a:pt x="654" y="199"/>
                    </a:lnTo>
                    <a:lnTo>
                      <a:pt x="761" y="199"/>
                    </a:lnTo>
                    <a:lnTo>
                      <a:pt x="637" y="171"/>
                    </a:lnTo>
                    <a:lnTo>
                      <a:pt x="580" y="140"/>
                    </a:lnTo>
                    <a:lnTo>
                      <a:pt x="591" y="79"/>
                    </a:lnTo>
                    <a:lnTo>
                      <a:pt x="671" y="45"/>
                    </a:lnTo>
                    <a:lnTo>
                      <a:pt x="690" y="74"/>
                    </a:lnTo>
                    <a:lnTo>
                      <a:pt x="686" y="117"/>
                    </a:lnTo>
                    <a:lnTo>
                      <a:pt x="671" y="142"/>
                    </a:lnTo>
                    <a:lnTo>
                      <a:pt x="723" y="112"/>
                    </a:lnTo>
                    <a:lnTo>
                      <a:pt x="730" y="51"/>
                    </a:lnTo>
                    <a:lnTo>
                      <a:pt x="645" y="0"/>
                    </a:lnTo>
                    <a:close/>
                  </a:path>
                </a:pathLst>
              </a:custGeom>
              <a:solidFill>
                <a:srgbClr val="000000"/>
              </a:solidFill>
              <a:ln w="9525">
                <a:noFill/>
                <a:round/>
                <a:headEnd/>
                <a:tailEnd/>
              </a:ln>
            </p:spPr>
            <p:txBody>
              <a:bodyPr/>
              <a:lstStyle/>
              <a:p>
                <a:endParaRPr lang="id-ID"/>
              </a:p>
            </p:txBody>
          </p:sp>
          <p:sp>
            <p:nvSpPr>
              <p:cNvPr id="25827" name="Freeform 194"/>
              <p:cNvSpPr>
                <a:spLocks/>
              </p:cNvSpPr>
              <p:nvPr/>
            </p:nvSpPr>
            <p:spPr bwMode="auto">
              <a:xfrm>
                <a:off x="2458" y="2507"/>
                <a:ext cx="539" cy="439"/>
              </a:xfrm>
              <a:custGeom>
                <a:avLst/>
                <a:gdLst>
                  <a:gd name="T0" fmla="*/ 4 w 1078"/>
                  <a:gd name="T1" fmla="*/ 0 h 878"/>
                  <a:gd name="T2" fmla="*/ 4 w 1078"/>
                  <a:gd name="T3" fmla="*/ 1 h 878"/>
                  <a:gd name="T4" fmla="*/ 5 w 1078"/>
                  <a:gd name="T5" fmla="*/ 2 h 878"/>
                  <a:gd name="T6" fmla="*/ 5 w 1078"/>
                  <a:gd name="T7" fmla="*/ 3 h 878"/>
                  <a:gd name="T8" fmla="*/ 4 w 1078"/>
                  <a:gd name="T9" fmla="*/ 5 h 878"/>
                  <a:gd name="T10" fmla="*/ 3 w 1078"/>
                  <a:gd name="T11" fmla="*/ 6 h 878"/>
                  <a:gd name="T12" fmla="*/ 2 w 1078"/>
                  <a:gd name="T13" fmla="*/ 6 h 878"/>
                  <a:gd name="T14" fmla="*/ 3 w 1078"/>
                  <a:gd name="T15" fmla="*/ 6 h 878"/>
                  <a:gd name="T16" fmla="*/ 5 w 1078"/>
                  <a:gd name="T17" fmla="*/ 6 h 878"/>
                  <a:gd name="T18" fmla="*/ 4 w 1078"/>
                  <a:gd name="T19" fmla="*/ 9 h 878"/>
                  <a:gd name="T20" fmla="*/ 3 w 1078"/>
                  <a:gd name="T21" fmla="*/ 11 h 878"/>
                  <a:gd name="T22" fmla="*/ 1 w 1078"/>
                  <a:gd name="T23" fmla="*/ 12 h 878"/>
                  <a:gd name="T24" fmla="*/ 0 w 1078"/>
                  <a:gd name="T25" fmla="*/ 14 h 878"/>
                  <a:gd name="T26" fmla="*/ 2 w 1078"/>
                  <a:gd name="T27" fmla="*/ 13 h 878"/>
                  <a:gd name="T28" fmla="*/ 4 w 1078"/>
                  <a:gd name="T29" fmla="*/ 10 h 878"/>
                  <a:gd name="T30" fmla="*/ 5 w 1078"/>
                  <a:gd name="T31" fmla="*/ 7 h 878"/>
                  <a:gd name="T32" fmla="*/ 5 w 1078"/>
                  <a:gd name="T33" fmla="*/ 5 h 878"/>
                  <a:gd name="T34" fmla="*/ 6 w 1078"/>
                  <a:gd name="T35" fmla="*/ 2 h 878"/>
                  <a:gd name="T36" fmla="*/ 8 w 1078"/>
                  <a:gd name="T37" fmla="*/ 3 h 878"/>
                  <a:gd name="T38" fmla="*/ 9 w 1078"/>
                  <a:gd name="T39" fmla="*/ 3 h 878"/>
                  <a:gd name="T40" fmla="*/ 14 w 1078"/>
                  <a:gd name="T41" fmla="*/ 3 h 878"/>
                  <a:gd name="T42" fmla="*/ 14 w 1078"/>
                  <a:gd name="T43" fmla="*/ 6 h 878"/>
                  <a:gd name="T44" fmla="*/ 13 w 1078"/>
                  <a:gd name="T45" fmla="*/ 9 h 878"/>
                  <a:gd name="T46" fmla="*/ 12 w 1078"/>
                  <a:gd name="T47" fmla="*/ 12 h 878"/>
                  <a:gd name="T48" fmla="*/ 14 w 1078"/>
                  <a:gd name="T49" fmla="*/ 7 h 878"/>
                  <a:gd name="T50" fmla="*/ 15 w 1078"/>
                  <a:gd name="T51" fmla="*/ 7 h 878"/>
                  <a:gd name="T52" fmla="*/ 15 w 1078"/>
                  <a:gd name="T53" fmla="*/ 7 h 878"/>
                  <a:gd name="T54" fmla="*/ 15 w 1078"/>
                  <a:gd name="T55" fmla="*/ 11 h 878"/>
                  <a:gd name="T56" fmla="*/ 14 w 1078"/>
                  <a:gd name="T57" fmla="*/ 13 h 878"/>
                  <a:gd name="T58" fmla="*/ 15 w 1078"/>
                  <a:gd name="T59" fmla="*/ 10 h 878"/>
                  <a:gd name="T60" fmla="*/ 17 w 1078"/>
                  <a:gd name="T61" fmla="*/ 12 h 878"/>
                  <a:gd name="T62" fmla="*/ 17 w 1078"/>
                  <a:gd name="T63" fmla="*/ 14 h 878"/>
                  <a:gd name="T64" fmla="*/ 17 w 1078"/>
                  <a:gd name="T65" fmla="*/ 12 h 878"/>
                  <a:gd name="T66" fmla="*/ 17 w 1078"/>
                  <a:gd name="T67" fmla="*/ 12 h 878"/>
                  <a:gd name="T68" fmla="*/ 17 w 1078"/>
                  <a:gd name="T69" fmla="*/ 10 h 878"/>
                  <a:gd name="T70" fmla="*/ 17 w 1078"/>
                  <a:gd name="T71" fmla="*/ 9 h 878"/>
                  <a:gd name="T72" fmla="*/ 17 w 1078"/>
                  <a:gd name="T73" fmla="*/ 7 h 878"/>
                  <a:gd name="T74" fmla="*/ 15 w 1078"/>
                  <a:gd name="T75" fmla="*/ 6 h 878"/>
                  <a:gd name="T76" fmla="*/ 14 w 1078"/>
                  <a:gd name="T77" fmla="*/ 3 h 878"/>
                  <a:gd name="T78" fmla="*/ 12 w 1078"/>
                  <a:gd name="T79" fmla="*/ 3 h 878"/>
                  <a:gd name="T80" fmla="*/ 9 w 1078"/>
                  <a:gd name="T81" fmla="*/ 2 h 878"/>
                  <a:gd name="T82" fmla="*/ 6 w 1078"/>
                  <a:gd name="T83" fmla="*/ 2 h 878"/>
                  <a:gd name="T84" fmla="*/ 4 w 1078"/>
                  <a:gd name="T85" fmla="*/ 0 h 878"/>
                  <a:gd name="T86" fmla="*/ 4 w 1078"/>
                  <a:gd name="T87" fmla="*/ 0 h 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8"/>
                  <a:gd name="T133" fmla="*/ 0 h 878"/>
                  <a:gd name="T134" fmla="*/ 1078 w 1078"/>
                  <a:gd name="T135" fmla="*/ 878 h 8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8" h="878">
                    <a:moveTo>
                      <a:pt x="265" y="0"/>
                    </a:moveTo>
                    <a:lnTo>
                      <a:pt x="265" y="40"/>
                    </a:lnTo>
                    <a:lnTo>
                      <a:pt x="344" y="74"/>
                    </a:lnTo>
                    <a:lnTo>
                      <a:pt x="343" y="251"/>
                    </a:lnTo>
                    <a:lnTo>
                      <a:pt x="305" y="296"/>
                    </a:lnTo>
                    <a:lnTo>
                      <a:pt x="234" y="327"/>
                    </a:lnTo>
                    <a:lnTo>
                      <a:pt x="154" y="346"/>
                    </a:lnTo>
                    <a:lnTo>
                      <a:pt x="236" y="344"/>
                    </a:lnTo>
                    <a:lnTo>
                      <a:pt x="327" y="334"/>
                    </a:lnTo>
                    <a:lnTo>
                      <a:pt x="274" y="515"/>
                    </a:lnTo>
                    <a:lnTo>
                      <a:pt x="206" y="657"/>
                    </a:lnTo>
                    <a:lnTo>
                      <a:pt x="114" y="756"/>
                    </a:lnTo>
                    <a:lnTo>
                      <a:pt x="0" y="878"/>
                    </a:lnTo>
                    <a:lnTo>
                      <a:pt x="139" y="779"/>
                    </a:lnTo>
                    <a:lnTo>
                      <a:pt x="287" y="599"/>
                    </a:lnTo>
                    <a:lnTo>
                      <a:pt x="350" y="448"/>
                    </a:lnTo>
                    <a:lnTo>
                      <a:pt x="379" y="304"/>
                    </a:lnTo>
                    <a:lnTo>
                      <a:pt x="394" y="116"/>
                    </a:lnTo>
                    <a:lnTo>
                      <a:pt x="529" y="165"/>
                    </a:lnTo>
                    <a:lnTo>
                      <a:pt x="616" y="165"/>
                    </a:lnTo>
                    <a:lnTo>
                      <a:pt x="898" y="239"/>
                    </a:lnTo>
                    <a:lnTo>
                      <a:pt x="926" y="369"/>
                    </a:lnTo>
                    <a:lnTo>
                      <a:pt x="858" y="519"/>
                    </a:lnTo>
                    <a:lnTo>
                      <a:pt x="797" y="730"/>
                    </a:lnTo>
                    <a:lnTo>
                      <a:pt x="911" y="477"/>
                    </a:lnTo>
                    <a:lnTo>
                      <a:pt x="962" y="416"/>
                    </a:lnTo>
                    <a:lnTo>
                      <a:pt x="993" y="484"/>
                    </a:lnTo>
                    <a:lnTo>
                      <a:pt x="968" y="652"/>
                    </a:lnTo>
                    <a:lnTo>
                      <a:pt x="917" y="772"/>
                    </a:lnTo>
                    <a:lnTo>
                      <a:pt x="1018" y="621"/>
                    </a:lnTo>
                    <a:lnTo>
                      <a:pt x="1025" y="752"/>
                    </a:lnTo>
                    <a:lnTo>
                      <a:pt x="1033" y="857"/>
                    </a:lnTo>
                    <a:lnTo>
                      <a:pt x="1044" y="749"/>
                    </a:lnTo>
                    <a:lnTo>
                      <a:pt x="1078" y="733"/>
                    </a:lnTo>
                    <a:lnTo>
                      <a:pt x="1059" y="591"/>
                    </a:lnTo>
                    <a:lnTo>
                      <a:pt x="1038" y="526"/>
                    </a:lnTo>
                    <a:lnTo>
                      <a:pt x="1037" y="427"/>
                    </a:lnTo>
                    <a:lnTo>
                      <a:pt x="964" y="357"/>
                    </a:lnTo>
                    <a:lnTo>
                      <a:pt x="934" y="209"/>
                    </a:lnTo>
                    <a:lnTo>
                      <a:pt x="808" y="169"/>
                    </a:lnTo>
                    <a:lnTo>
                      <a:pt x="599" y="120"/>
                    </a:lnTo>
                    <a:lnTo>
                      <a:pt x="400" y="70"/>
                    </a:lnTo>
                    <a:lnTo>
                      <a:pt x="265" y="0"/>
                    </a:lnTo>
                    <a:close/>
                  </a:path>
                </a:pathLst>
              </a:custGeom>
              <a:solidFill>
                <a:srgbClr val="000000"/>
              </a:solidFill>
              <a:ln w="9525">
                <a:noFill/>
                <a:round/>
                <a:headEnd/>
                <a:tailEnd/>
              </a:ln>
            </p:spPr>
            <p:txBody>
              <a:bodyPr/>
              <a:lstStyle/>
              <a:p>
                <a:endParaRPr lang="id-ID"/>
              </a:p>
            </p:txBody>
          </p:sp>
          <p:sp>
            <p:nvSpPr>
              <p:cNvPr id="25828" name="Freeform 195"/>
              <p:cNvSpPr>
                <a:spLocks/>
              </p:cNvSpPr>
              <p:nvPr/>
            </p:nvSpPr>
            <p:spPr bwMode="auto">
              <a:xfrm>
                <a:off x="2753" y="2849"/>
                <a:ext cx="175" cy="262"/>
              </a:xfrm>
              <a:custGeom>
                <a:avLst/>
                <a:gdLst>
                  <a:gd name="T0" fmla="*/ 2 w 349"/>
                  <a:gd name="T1" fmla="*/ 7 h 525"/>
                  <a:gd name="T2" fmla="*/ 3 w 349"/>
                  <a:gd name="T3" fmla="*/ 5 h 525"/>
                  <a:gd name="T4" fmla="*/ 3 w 349"/>
                  <a:gd name="T5" fmla="*/ 2 h 525"/>
                  <a:gd name="T6" fmla="*/ 3 w 349"/>
                  <a:gd name="T7" fmla="*/ 0 h 525"/>
                  <a:gd name="T8" fmla="*/ 4 w 349"/>
                  <a:gd name="T9" fmla="*/ 5 h 525"/>
                  <a:gd name="T10" fmla="*/ 4 w 349"/>
                  <a:gd name="T11" fmla="*/ 6 h 525"/>
                  <a:gd name="T12" fmla="*/ 6 w 349"/>
                  <a:gd name="T13" fmla="*/ 7 h 525"/>
                  <a:gd name="T14" fmla="*/ 4 w 349"/>
                  <a:gd name="T15" fmla="*/ 7 h 525"/>
                  <a:gd name="T16" fmla="*/ 0 w 349"/>
                  <a:gd name="T17" fmla="*/ 8 h 525"/>
                  <a:gd name="T18" fmla="*/ 2 w 349"/>
                  <a:gd name="T19" fmla="*/ 7 h 525"/>
                  <a:gd name="T20" fmla="*/ 2 w 349"/>
                  <a:gd name="T21" fmla="*/ 7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9"/>
                  <a:gd name="T34" fmla="*/ 0 h 525"/>
                  <a:gd name="T35" fmla="*/ 349 w 349"/>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9" h="525">
                    <a:moveTo>
                      <a:pt x="70" y="481"/>
                    </a:moveTo>
                    <a:lnTo>
                      <a:pt x="146" y="342"/>
                    </a:lnTo>
                    <a:lnTo>
                      <a:pt x="154" y="188"/>
                    </a:lnTo>
                    <a:lnTo>
                      <a:pt x="184" y="0"/>
                    </a:lnTo>
                    <a:lnTo>
                      <a:pt x="199" y="335"/>
                    </a:lnTo>
                    <a:lnTo>
                      <a:pt x="220" y="418"/>
                    </a:lnTo>
                    <a:lnTo>
                      <a:pt x="349" y="473"/>
                    </a:lnTo>
                    <a:lnTo>
                      <a:pt x="237" y="473"/>
                    </a:lnTo>
                    <a:lnTo>
                      <a:pt x="0" y="525"/>
                    </a:lnTo>
                    <a:lnTo>
                      <a:pt x="70" y="481"/>
                    </a:lnTo>
                    <a:close/>
                  </a:path>
                </a:pathLst>
              </a:custGeom>
              <a:solidFill>
                <a:srgbClr val="000000"/>
              </a:solidFill>
              <a:ln w="9525">
                <a:noFill/>
                <a:round/>
                <a:headEnd/>
                <a:tailEnd/>
              </a:ln>
            </p:spPr>
            <p:txBody>
              <a:bodyPr/>
              <a:lstStyle/>
              <a:p>
                <a:endParaRPr lang="id-ID"/>
              </a:p>
            </p:txBody>
          </p:sp>
          <p:sp>
            <p:nvSpPr>
              <p:cNvPr id="25829" name="Freeform 196"/>
              <p:cNvSpPr>
                <a:spLocks/>
              </p:cNvSpPr>
              <p:nvPr/>
            </p:nvSpPr>
            <p:spPr bwMode="auto">
              <a:xfrm>
                <a:off x="2473" y="2626"/>
                <a:ext cx="37" cy="65"/>
              </a:xfrm>
              <a:custGeom>
                <a:avLst/>
                <a:gdLst>
                  <a:gd name="T0" fmla="*/ 1 w 74"/>
                  <a:gd name="T1" fmla="*/ 0 h 132"/>
                  <a:gd name="T2" fmla="*/ 1 w 74"/>
                  <a:gd name="T3" fmla="*/ 1 h 132"/>
                  <a:gd name="T4" fmla="*/ 0 w 74"/>
                  <a:gd name="T5" fmla="*/ 2 h 132"/>
                  <a:gd name="T6" fmla="*/ 1 w 74"/>
                  <a:gd name="T7" fmla="*/ 1 h 132"/>
                  <a:gd name="T8" fmla="*/ 1 w 74"/>
                  <a:gd name="T9" fmla="*/ 0 h 132"/>
                  <a:gd name="T10" fmla="*/ 1 w 74"/>
                  <a:gd name="T11" fmla="*/ 0 h 132"/>
                  <a:gd name="T12" fmla="*/ 1 w 74"/>
                  <a:gd name="T13" fmla="*/ 0 h 132"/>
                  <a:gd name="T14" fmla="*/ 0 60000 65536"/>
                  <a:gd name="T15" fmla="*/ 0 60000 65536"/>
                  <a:gd name="T16" fmla="*/ 0 60000 65536"/>
                  <a:gd name="T17" fmla="*/ 0 60000 65536"/>
                  <a:gd name="T18" fmla="*/ 0 60000 65536"/>
                  <a:gd name="T19" fmla="*/ 0 60000 65536"/>
                  <a:gd name="T20" fmla="*/ 0 60000 65536"/>
                  <a:gd name="T21" fmla="*/ 0 w 74"/>
                  <a:gd name="T22" fmla="*/ 0 h 132"/>
                  <a:gd name="T23" fmla="*/ 74 w 74"/>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32">
                    <a:moveTo>
                      <a:pt x="66" y="54"/>
                    </a:moveTo>
                    <a:lnTo>
                      <a:pt x="40" y="105"/>
                    </a:lnTo>
                    <a:lnTo>
                      <a:pt x="0" y="132"/>
                    </a:lnTo>
                    <a:lnTo>
                      <a:pt x="36" y="78"/>
                    </a:lnTo>
                    <a:lnTo>
                      <a:pt x="74" y="0"/>
                    </a:lnTo>
                    <a:lnTo>
                      <a:pt x="66" y="54"/>
                    </a:lnTo>
                    <a:close/>
                  </a:path>
                </a:pathLst>
              </a:custGeom>
              <a:solidFill>
                <a:srgbClr val="000000"/>
              </a:solidFill>
              <a:ln w="9525">
                <a:noFill/>
                <a:round/>
                <a:headEnd/>
                <a:tailEnd/>
              </a:ln>
            </p:spPr>
            <p:txBody>
              <a:bodyPr/>
              <a:lstStyle/>
              <a:p>
                <a:endParaRPr lang="id-ID"/>
              </a:p>
            </p:txBody>
          </p:sp>
          <p:sp>
            <p:nvSpPr>
              <p:cNvPr id="25830" name="Freeform 197"/>
              <p:cNvSpPr>
                <a:spLocks/>
              </p:cNvSpPr>
              <p:nvPr/>
            </p:nvSpPr>
            <p:spPr bwMode="auto">
              <a:xfrm>
                <a:off x="2279" y="2457"/>
                <a:ext cx="80" cy="28"/>
              </a:xfrm>
              <a:custGeom>
                <a:avLst/>
                <a:gdLst>
                  <a:gd name="T0" fmla="*/ 1 w 160"/>
                  <a:gd name="T1" fmla="*/ 1 h 55"/>
                  <a:gd name="T2" fmla="*/ 1 w 160"/>
                  <a:gd name="T3" fmla="*/ 1 h 55"/>
                  <a:gd name="T4" fmla="*/ 1 w 160"/>
                  <a:gd name="T5" fmla="*/ 1 h 55"/>
                  <a:gd name="T6" fmla="*/ 1 w 160"/>
                  <a:gd name="T7" fmla="*/ 1 h 55"/>
                  <a:gd name="T8" fmla="*/ 3 w 160"/>
                  <a:gd name="T9" fmla="*/ 1 h 55"/>
                  <a:gd name="T10" fmla="*/ 1 w 160"/>
                  <a:gd name="T11" fmla="*/ 1 h 55"/>
                  <a:gd name="T12" fmla="*/ 1 w 160"/>
                  <a:gd name="T13" fmla="*/ 1 h 55"/>
                  <a:gd name="T14" fmla="*/ 3 w 160"/>
                  <a:gd name="T15" fmla="*/ 0 h 55"/>
                  <a:gd name="T16" fmla="*/ 1 w 160"/>
                  <a:gd name="T17" fmla="*/ 1 h 55"/>
                  <a:gd name="T18" fmla="*/ 1 w 160"/>
                  <a:gd name="T19" fmla="*/ 1 h 55"/>
                  <a:gd name="T20" fmla="*/ 1 w 160"/>
                  <a:gd name="T21" fmla="*/ 1 h 55"/>
                  <a:gd name="T22" fmla="*/ 0 w 160"/>
                  <a:gd name="T23" fmla="*/ 1 h 55"/>
                  <a:gd name="T24" fmla="*/ 1 w 160"/>
                  <a:gd name="T25" fmla="*/ 1 h 55"/>
                  <a:gd name="T26" fmla="*/ 1 w 160"/>
                  <a:gd name="T27" fmla="*/ 1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55"/>
                  <a:gd name="T44" fmla="*/ 160 w 160"/>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55">
                    <a:moveTo>
                      <a:pt x="47" y="34"/>
                    </a:moveTo>
                    <a:lnTo>
                      <a:pt x="63" y="51"/>
                    </a:lnTo>
                    <a:lnTo>
                      <a:pt x="82" y="55"/>
                    </a:lnTo>
                    <a:lnTo>
                      <a:pt x="122" y="55"/>
                    </a:lnTo>
                    <a:lnTo>
                      <a:pt x="152" y="25"/>
                    </a:lnTo>
                    <a:lnTo>
                      <a:pt x="89" y="36"/>
                    </a:lnTo>
                    <a:lnTo>
                      <a:pt x="122" y="13"/>
                    </a:lnTo>
                    <a:lnTo>
                      <a:pt x="160" y="0"/>
                    </a:lnTo>
                    <a:lnTo>
                      <a:pt x="120" y="4"/>
                    </a:lnTo>
                    <a:lnTo>
                      <a:pt x="82" y="25"/>
                    </a:lnTo>
                    <a:lnTo>
                      <a:pt x="76" y="6"/>
                    </a:lnTo>
                    <a:lnTo>
                      <a:pt x="0" y="28"/>
                    </a:lnTo>
                    <a:lnTo>
                      <a:pt x="47" y="34"/>
                    </a:lnTo>
                    <a:close/>
                  </a:path>
                </a:pathLst>
              </a:custGeom>
              <a:solidFill>
                <a:srgbClr val="000000"/>
              </a:solidFill>
              <a:ln w="9525">
                <a:noFill/>
                <a:round/>
                <a:headEnd/>
                <a:tailEnd/>
              </a:ln>
            </p:spPr>
            <p:txBody>
              <a:bodyPr/>
              <a:lstStyle/>
              <a:p>
                <a:endParaRPr lang="id-ID"/>
              </a:p>
            </p:txBody>
          </p:sp>
          <p:sp>
            <p:nvSpPr>
              <p:cNvPr id="25831" name="Freeform 198"/>
              <p:cNvSpPr>
                <a:spLocks/>
              </p:cNvSpPr>
              <p:nvPr/>
            </p:nvSpPr>
            <p:spPr bwMode="auto">
              <a:xfrm>
                <a:off x="2311" y="2455"/>
                <a:ext cx="53" cy="26"/>
              </a:xfrm>
              <a:custGeom>
                <a:avLst/>
                <a:gdLst>
                  <a:gd name="T0" fmla="*/ 0 w 104"/>
                  <a:gd name="T1" fmla="*/ 0 h 53"/>
                  <a:gd name="T2" fmla="*/ 2 w 104"/>
                  <a:gd name="T3" fmla="*/ 0 h 53"/>
                  <a:gd name="T4" fmla="*/ 2 w 104"/>
                  <a:gd name="T5" fmla="*/ 0 h 53"/>
                  <a:gd name="T6" fmla="*/ 2 w 104"/>
                  <a:gd name="T7" fmla="*/ 0 h 53"/>
                  <a:gd name="T8" fmla="*/ 0 w 104"/>
                  <a:gd name="T9" fmla="*/ 0 h 53"/>
                  <a:gd name="T10" fmla="*/ 0 w 104"/>
                  <a:gd name="T11" fmla="*/ 0 h 53"/>
                  <a:gd name="T12" fmla="*/ 0 60000 65536"/>
                  <a:gd name="T13" fmla="*/ 0 60000 65536"/>
                  <a:gd name="T14" fmla="*/ 0 60000 65536"/>
                  <a:gd name="T15" fmla="*/ 0 60000 65536"/>
                  <a:gd name="T16" fmla="*/ 0 60000 65536"/>
                  <a:gd name="T17" fmla="*/ 0 60000 65536"/>
                  <a:gd name="T18" fmla="*/ 0 w 104"/>
                  <a:gd name="T19" fmla="*/ 0 h 53"/>
                  <a:gd name="T20" fmla="*/ 104 w 10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04" h="53">
                    <a:moveTo>
                      <a:pt x="0" y="53"/>
                    </a:moveTo>
                    <a:lnTo>
                      <a:pt x="83" y="34"/>
                    </a:lnTo>
                    <a:lnTo>
                      <a:pt x="104" y="6"/>
                    </a:lnTo>
                    <a:lnTo>
                      <a:pt x="70" y="0"/>
                    </a:lnTo>
                    <a:lnTo>
                      <a:pt x="0" y="53"/>
                    </a:lnTo>
                    <a:close/>
                  </a:path>
                </a:pathLst>
              </a:custGeom>
              <a:solidFill>
                <a:srgbClr val="000000"/>
              </a:solidFill>
              <a:ln w="9525">
                <a:noFill/>
                <a:round/>
                <a:headEnd/>
                <a:tailEnd/>
              </a:ln>
            </p:spPr>
            <p:txBody>
              <a:bodyPr/>
              <a:lstStyle/>
              <a:p>
                <a:endParaRPr lang="id-ID"/>
              </a:p>
            </p:txBody>
          </p:sp>
          <p:sp>
            <p:nvSpPr>
              <p:cNvPr id="25832" name="Freeform 199"/>
              <p:cNvSpPr>
                <a:spLocks/>
              </p:cNvSpPr>
              <p:nvPr/>
            </p:nvSpPr>
            <p:spPr bwMode="auto">
              <a:xfrm>
                <a:off x="2431" y="2868"/>
                <a:ext cx="31" cy="82"/>
              </a:xfrm>
              <a:custGeom>
                <a:avLst/>
                <a:gdLst>
                  <a:gd name="T0" fmla="*/ 0 w 63"/>
                  <a:gd name="T1" fmla="*/ 1 h 164"/>
                  <a:gd name="T2" fmla="*/ 0 w 63"/>
                  <a:gd name="T3" fmla="*/ 0 h 164"/>
                  <a:gd name="T4" fmla="*/ 0 w 63"/>
                  <a:gd name="T5" fmla="*/ 3 h 164"/>
                  <a:gd name="T6" fmla="*/ 0 w 63"/>
                  <a:gd name="T7" fmla="*/ 1 h 164"/>
                  <a:gd name="T8" fmla="*/ 0 w 63"/>
                  <a:gd name="T9" fmla="*/ 1 h 164"/>
                  <a:gd name="T10" fmla="*/ 0 60000 65536"/>
                  <a:gd name="T11" fmla="*/ 0 60000 65536"/>
                  <a:gd name="T12" fmla="*/ 0 60000 65536"/>
                  <a:gd name="T13" fmla="*/ 0 60000 65536"/>
                  <a:gd name="T14" fmla="*/ 0 60000 65536"/>
                  <a:gd name="T15" fmla="*/ 0 w 63"/>
                  <a:gd name="T16" fmla="*/ 0 h 164"/>
                  <a:gd name="T17" fmla="*/ 63 w 63"/>
                  <a:gd name="T18" fmla="*/ 164 h 164"/>
                </a:gdLst>
                <a:ahLst/>
                <a:cxnLst>
                  <a:cxn ang="T10">
                    <a:pos x="T0" y="T1"/>
                  </a:cxn>
                  <a:cxn ang="T11">
                    <a:pos x="T2" y="T3"/>
                  </a:cxn>
                  <a:cxn ang="T12">
                    <a:pos x="T4" y="T5"/>
                  </a:cxn>
                  <a:cxn ang="T13">
                    <a:pos x="T6" y="T7"/>
                  </a:cxn>
                  <a:cxn ang="T14">
                    <a:pos x="T8" y="T9"/>
                  </a:cxn>
                </a:cxnLst>
                <a:rect l="T15" t="T16" r="T17" b="T18"/>
                <a:pathLst>
                  <a:path w="63" h="164">
                    <a:moveTo>
                      <a:pt x="0" y="78"/>
                    </a:moveTo>
                    <a:lnTo>
                      <a:pt x="4" y="0"/>
                    </a:lnTo>
                    <a:lnTo>
                      <a:pt x="63" y="164"/>
                    </a:lnTo>
                    <a:lnTo>
                      <a:pt x="0" y="78"/>
                    </a:lnTo>
                    <a:close/>
                  </a:path>
                </a:pathLst>
              </a:custGeom>
              <a:solidFill>
                <a:srgbClr val="000000"/>
              </a:solidFill>
              <a:ln w="9525">
                <a:noFill/>
                <a:round/>
                <a:headEnd/>
                <a:tailEnd/>
              </a:ln>
            </p:spPr>
            <p:txBody>
              <a:bodyPr/>
              <a:lstStyle/>
              <a:p>
                <a:endParaRPr lang="id-ID"/>
              </a:p>
            </p:txBody>
          </p:sp>
          <p:sp>
            <p:nvSpPr>
              <p:cNvPr id="25833" name="Freeform 200"/>
              <p:cNvSpPr>
                <a:spLocks/>
              </p:cNvSpPr>
              <p:nvPr/>
            </p:nvSpPr>
            <p:spPr bwMode="auto">
              <a:xfrm>
                <a:off x="2697" y="2577"/>
                <a:ext cx="452" cy="821"/>
              </a:xfrm>
              <a:custGeom>
                <a:avLst/>
                <a:gdLst>
                  <a:gd name="T0" fmla="*/ 7 w 904"/>
                  <a:gd name="T1" fmla="*/ 19 h 1643"/>
                  <a:gd name="T2" fmla="*/ 3 w 904"/>
                  <a:gd name="T3" fmla="*/ 20 h 1643"/>
                  <a:gd name="T4" fmla="*/ 3 w 904"/>
                  <a:gd name="T5" fmla="*/ 21 h 1643"/>
                  <a:gd name="T6" fmla="*/ 2 w 904"/>
                  <a:gd name="T7" fmla="*/ 22 h 1643"/>
                  <a:gd name="T8" fmla="*/ 1 w 904"/>
                  <a:gd name="T9" fmla="*/ 23 h 1643"/>
                  <a:gd name="T10" fmla="*/ 1 w 904"/>
                  <a:gd name="T11" fmla="*/ 24 h 1643"/>
                  <a:gd name="T12" fmla="*/ 0 w 904"/>
                  <a:gd name="T13" fmla="*/ 24 h 1643"/>
                  <a:gd name="T14" fmla="*/ 1 w 904"/>
                  <a:gd name="T15" fmla="*/ 23 h 1643"/>
                  <a:gd name="T16" fmla="*/ 2 w 904"/>
                  <a:gd name="T17" fmla="*/ 22 h 1643"/>
                  <a:gd name="T18" fmla="*/ 2 w 904"/>
                  <a:gd name="T19" fmla="*/ 21 h 1643"/>
                  <a:gd name="T20" fmla="*/ 3 w 904"/>
                  <a:gd name="T21" fmla="*/ 20 h 1643"/>
                  <a:gd name="T22" fmla="*/ 4 w 904"/>
                  <a:gd name="T23" fmla="*/ 19 h 1643"/>
                  <a:gd name="T24" fmla="*/ 5 w 904"/>
                  <a:gd name="T25" fmla="*/ 19 h 1643"/>
                  <a:gd name="T26" fmla="*/ 6 w 904"/>
                  <a:gd name="T27" fmla="*/ 19 h 1643"/>
                  <a:gd name="T28" fmla="*/ 7 w 904"/>
                  <a:gd name="T29" fmla="*/ 17 h 1643"/>
                  <a:gd name="T30" fmla="*/ 7 w 904"/>
                  <a:gd name="T31" fmla="*/ 15 h 1643"/>
                  <a:gd name="T32" fmla="*/ 9 w 904"/>
                  <a:gd name="T33" fmla="*/ 12 h 1643"/>
                  <a:gd name="T34" fmla="*/ 9 w 904"/>
                  <a:gd name="T35" fmla="*/ 9 h 1643"/>
                  <a:gd name="T36" fmla="*/ 10 w 904"/>
                  <a:gd name="T37" fmla="*/ 8 h 1643"/>
                  <a:gd name="T38" fmla="*/ 11 w 904"/>
                  <a:gd name="T39" fmla="*/ 5 h 1643"/>
                  <a:gd name="T40" fmla="*/ 11 w 904"/>
                  <a:gd name="T41" fmla="*/ 4 h 1643"/>
                  <a:gd name="T42" fmla="*/ 12 w 904"/>
                  <a:gd name="T43" fmla="*/ 2 h 1643"/>
                  <a:gd name="T44" fmla="*/ 14 w 904"/>
                  <a:gd name="T45" fmla="*/ 0 h 1643"/>
                  <a:gd name="T46" fmla="*/ 14 w 904"/>
                  <a:gd name="T47" fmla="*/ 0 h 1643"/>
                  <a:gd name="T48" fmla="*/ 12 w 904"/>
                  <a:gd name="T49" fmla="*/ 2 h 1643"/>
                  <a:gd name="T50" fmla="*/ 13 w 904"/>
                  <a:gd name="T51" fmla="*/ 5 h 1643"/>
                  <a:gd name="T52" fmla="*/ 14 w 904"/>
                  <a:gd name="T53" fmla="*/ 6 h 1643"/>
                  <a:gd name="T54" fmla="*/ 12 w 904"/>
                  <a:gd name="T55" fmla="*/ 5 h 1643"/>
                  <a:gd name="T56" fmla="*/ 12 w 904"/>
                  <a:gd name="T57" fmla="*/ 4 h 1643"/>
                  <a:gd name="T58" fmla="*/ 11 w 904"/>
                  <a:gd name="T59" fmla="*/ 5 h 1643"/>
                  <a:gd name="T60" fmla="*/ 11 w 904"/>
                  <a:gd name="T61" fmla="*/ 7 h 1643"/>
                  <a:gd name="T62" fmla="*/ 11 w 904"/>
                  <a:gd name="T63" fmla="*/ 8 h 1643"/>
                  <a:gd name="T64" fmla="*/ 12 w 904"/>
                  <a:gd name="T65" fmla="*/ 11 h 1643"/>
                  <a:gd name="T66" fmla="*/ 11 w 904"/>
                  <a:gd name="T67" fmla="*/ 13 h 1643"/>
                  <a:gd name="T68" fmla="*/ 11 w 904"/>
                  <a:gd name="T69" fmla="*/ 10 h 1643"/>
                  <a:gd name="T70" fmla="*/ 10 w 904"/>
                  <a:gd name="T71" fmla="*/ 9 h 1643"/>
                  <a:gd name="T72" fmla="*/ 9 w 904"/>
                  <a:gd name="T73" fmla="*/ 11 h 1643"/>
                  <a:gd name="T74" fmla="*/ 10 w 904"/>
                  <a:gd name="T75" fmla="*/ 14 h 1643"/>
                  <a:gd name="T76" fmla="*/ 9 w 904"/>
                  <a:gd name="T77" fmla="*/ 16 h 1643"/>
                  <a:gd name="T78" fmla="*/ 7 w 904"/>
                  <a:gd name="T79" fmla="*/ 17 h 1643"/>
                  <a:gd name="T80" fmla="*/ 7 w 904"/>
                  <a:gd name="T81" fmla="*/ 19 h 1643"/>
                  <a:gd name="T82" fmla="*/ 7 w 904"/>
                  <a:gd name="T83" fmla="*/ 20 h 1643"/>
                  <a:gd name="T84" fmla="*/ 7 w 904"/>
                  <a:gd name="T85" fmla="*/ 20 h 1643"/>
                  <a:gd name="T86" fmla="*/ 11 w 904"/>
                  <a:gd name="T87" fmla="*/ 21 h 1643"/>
                  <a:gd name="T88" fmla="*/ 13 w 904"/>
                  <a:gd name="T89" fmla="*/ 22 h 1643"/>
                  <a:gd name="T90" fmla="*/ 14 w 904"/>
                  <a:gd name="T91" fmla="*/ 24 h 1643"/>
                  <a:gd name="T92" fmla="*/ 14 w 904"/>
                  <a:gd name="T93" fmla="*/ 25 h 1643"/>
                  <a:gd name="T94" fmla="*/ 13 w 904"/>
                  <a:gd name="T95" fmla="*/ 23 h 1643"/>
                  <a:gd name="T96" fmla="*/ 11 w 904"/>
                  <a:gd name="T97" fmla="*/ 21 h 1643"/>
                  <a:gd name="T98" fmla="*/ 7 w 904"/>
                  <a:gd name="T99" fmla="*/ 21 h 1643"/>
                  <a:gd name="T100" fmla="*/ 7 w 904"/>
                  <a:gd name="T101" fmla="*/ 22 h 1643"/>
                  <a:gd name="T102" fmla="*/ 6 w 904"/>
                  <a:gd name="T103" fmla="*/ 24 h 1643"/>
                  <a:gd name="T104" fmla="*/ 6 w 904"/>
                  <a:gd name="T105" fmla="*/ 21 h 1643"/>
                  <a:gd name="T106" fmla="*/ 7 w 904"/>
                  <a:gd name="T107" fmla="*/ 19 h 1643"/>
                  <a:gd name="T108" fmla="*/ 7 w 904"/>
                  <a:gd name="T109" fmla="*/ 19 h 1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1643"/>
                  <a:gd name="T167" fmla="*/ 904 w 904"/>
                  <a:gd name="T168" fmla="*/ 1643 h 1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1643">
                    <a:moveTo>
                      <a:pt x="388" y="1244"/>
                    </a:moveTo>
                    <a:lnTo>
                      <a:pt x="179" y="1306"/>
                    </a:lnTo>
                    <a:lnTo>
                      <a:pt x="139" y="1371"/>
                    </a:lnTo>
                    <a:lnTo>
                      <a:pt x="120" y="1426"/>
                    </a:lnTo>
                    <a:lnTo>
                      <a:pt x="46" y="1519"/>
                    </a:lnTo>
                    <a:lnTo>
                      <a:pt x="38" y="1557"/>
                    </a:lnTo>
                    <a:lnTo>
                      <a:pt x="0" y="1586"/>
                    </a:lnTo>
                    <a:lnTo>
                      <a:pt x="23" y="1500"/>
                    </a:lnTo>
                    <a:lnTo>
                      <a:pt x="78" y="1449"/>
                    </a:lnTo>
                    <a:lnTo>
                      <a:pt x="113" y="1363"/>
                    </a:lnTo>
                    <a:lnTo>
                      <a:pt x="154" y="1285"/>
                    </a:lnTo>
                    <a:lnTo>
                      <a:pt x="206" y="1244"/>
                    </a:lnTo>
                    <a:lnTo>
                      <a:pt x="259" y="1247"/>
                    </a:lnTo>
                    <a:lnTo>
                      <a:pt x="369" y="1221"/>
                    </a:lnTo>
                    <a:lnTo>
                      <a:pt x="442" y="1107"/>
                    </a:lnTo>
                    <a:lnTo>
                      <a:pt x="445" y="1017"/>
                    </a:lnTo>
                    <a:lnTo>
                      <a:pt x="523" y="820"/>
                    </a:lnTo>
                    <a:lnTo>
                      <a:pt x="554" y="622"/>
                    </a:lnTo>
                    <a:lnTo>
                      <a:pt x="590" y="559"/>
                    </a:lnTo>
                    <a:lnTo>
                      <a:pt x="647" y="343"/>
                    </a:lnTo>
                    <a:lnTo>
                      <a:pt x="702" y="287"/>
                    </a:lnTo>
                    <a:lnTo>
                      <a:pt x="732" y="160"/>
                    </a:lnTo>
                    <a:lnTo>
                      <a:pt x="839" y="56"/>
                    </a:lnTo>
                    <a:lnTo>
                      <a:pt x="904" y="0"/>
                    </a:lnTo>
                    <a:lnTo>
                      <a:pt x="757" y="179"/>
                    </a:lnTo>
                    <a:lnTo>
                      <a:pt x="788" y="320"/>
                    </a:lnTo>
                    <a:lnTo>
                      <a:pt x="854" y="443"/>
                    </a:lnTo>
                    <a:lnTo>
                      <a:pt x="765" y="346"/>
                    </a:lnTo>
                    <a:lnTo>
                      <a:pt x="725" y="284"/>
                    </a:lnTo>
                    <a:lnTo>
                      <a:pt x="687" y="377"/>
                    </a:lnTo>
                    <a:lnTo>
                      <a:pt x="679" y="474"/>
                    </a:lnTo>
                    <a:lnTo>
                      <a:pt x="651" y="571"/>
                    </a:lnTo>
                    <a:lnTo>
                      <a:pt x="713" y="738"/>
                    </a:lnTo>
                    <a:lnTo>
                      <a:pt x="668" y="890"/>
                    </a:lnTo>
                    <a:lnTo>
                      <a:pt x="643" y="681"/>
                    </a:lnTo>
                    <a:lnTo>
                      <a:pt x="609" y="582"/>
                    </a:lnTo>
                    <a:lnTo>
                      <a:pt x="571" y="753"/>
                    </a:lnTo>
                    <a:lnTo>
                      <a:pt x="578" y="953"/>
                    </a:lnTo>
                    <a:lnTo>
                      <a:pt x="554" y="1084"/>
                    </a:lnTo>
                    <a:lnTo>
                      <a:pt x="482" y="1131"/>
                    </a:lnTo>
                    <a:lnTo>
                      <a:pt x="423" y="1270"/>
                    </a:lnTo>
                    <a:lnTo>
                      <a:pt x="407" y="1333"/>
                    </a:lnTo>
                    <a:lnTo>
                      <a:pt x="504" y="1289"/>
                    </a:lnTo>
                    <a:lnTo>
                      <a:pt x="691" y="1348"/>
                    </a:lnTo>
                    <a:lnTo>
                      <a:pt x="822" y="1453"/>
                    </a:lnTo>
                    <a:lnTo>
                      <a:pt x="885" y="1590"/>
                    </a:lnTo>
                    <a:lnTo>
                      <a:pt x="843" y="1643"/>
                    </a:lnTo>
                    <a:lnTo>
                      <a:pt x="807" y="1504"/>
                    </a:lnTo>
                    <a:lnTo>
                      <a:pt x="694" y="1390"/>
                    </a:lnTo>
                    <a:lnTo>
                      <a:pt x="474" y="1354"/>
                    </a:lnTo>
                    <a:lnTo>
                      <a:pt x="407" y="1417"/>
                    </a:lnTo>
                    <a:lnTo>
                      <a:pt x="345" y="1557"/>
                    </a:lnTo>
                    <a:lnTo>
                      <a:pt x="354" y="1394"/>
                    </a:lnTo>
                    <a:lnTo>
                      <a:pt x="388" y="1244"/>
                    </a:lnTo>
                    <a:close/>
                  </a:path>
                </a:pathLst>
              </a:custGeom>
              <a:solidFill>
                <a:srgbClr val="000000"/>
              </a:solidFill>
              <a:ln w="9525">
                <a:noFill/>
                <a:round/>
                <a:headEnd/>
                <a:tailEnd/>
              </a:ln>
            </p:spPr>
            <p:txBody>
              <a:bodyPr/>
              <a:lstStyle/>
              <a:p>
                <a:endParaRPr lang="id-ID"/>
              </a:p>
            </p:txBody>
          </p:sp>
          <p:sp>
            <p:nvSpPr>
              <p:cNvPr id="25834" name="Freeform 201"/>
              <p:cNvSpPr>
                <a:spLocks/>
              </p:cNvSpPr>
              <p:nvPr/>
            </p:nvSpPr>
            <p:spPr bwMode="auto">
              <a:xfrm>
                <a:off x="2313" y="2974"/>
                <a:ext cx="898" cy="558"/>
              </a:xfrm>
              <a:custGeom>
                <a:avLst/>
                <a:gdLst>
                  <a:gd name="T0" fmla="*/ 26 w 1795"/>
                  <a:gd name="T1" fmla="*/ 12 h 1118"/>
                  <a:gd name="T2" fmla="*/ 25 w 1795"/>
                  <a:gd name="T3" fmla="*/ 13 h 1118"/>
                  <a:gd name="T4" fmla="*/ 25 w 1795"/>
                  <a:gd name="T5" fmla="*/ 15 h 1118"/>
                  <a:gd name="T6" fmla="*/ 25 w 1795"/>
                  <a:gd name="T7" fmla="*/ 16 h 1118"/>
                  <a:gd name="T8" fmla="*/ 17 w 1795"/>
                  <a:gd name="T9" fmla="*/ 10 h 1118"/>
                  <a:gd name="T10" fmla="*/ 0 w 1795"/>
                  <a:gd name="T11" fmla="*/ 16 h 1118"/>
                  <a:gd name="T12" fmla="*/ 17 w 1795"/>
                  <a:gd name="T13" fmla="*/ 10 h 1118"/>
                  <a:gd name="T14" fmla="*/ 24 w 1795"/>
                  <a:gd name="T15" fmla="*/ 17 h 1118"/>
                  <a:gd name="T16" fmla="*/ 25 w 1795"/>
                  <a:gd name="T17" fmla="*/ 16 h 1118"/>
                  <a:gd name="T18" fmla="*/ 25 w 1795"/>
                  <a:gd name="T19" fmla="*/ 15 h 1118"/>
                  <a:gd name="T20" fmla="*/ 26 w 1795"/>
                  <a:gd name="T21" fmla="*/ 13 h 1118"/>
                  <a:gd name="T22" fmla="*/ 27 w 1795"/>
                  <a:gd name="T23" fmla="*/ 12 h 1118"/>
                  <a:gd name="T24" fmla="*/ 27 w 1795"/>
                  <a:gd name="T25" fmla="*/ 11 h 1118"/>
                  <a:gd name="T26" fmla="*/ 29 w 1795"/>
                  <a:gd name="T27" fmla="*/ 10 h 1118"/>
                  <a:gd name="T28" fmla="*/ 28 w 1795"/>
                  <a:gd name="T29" fmla="*/ 6 h 1118"/>
                  <a:gd name="T30" fmla="*/ 28 w 1795"/>
                  <a:gd name="T31" fmla="*/ 3 h 1118"/>
                  <a:gd name="T32" fmla="*/ 27 w 1795"/>
                  <a:gd name="T33" fmla="*/ 0 h 1118"/>
                  <a:gd name="T34" fmla="*/ 28 w 1795"/>
                  <a:gd name="T35" fmla="*/ 4 h 1118"/>
                  <a:gd name="T36" fmla="*/ 28 w 1795"/>
                  <a:gd name="T37" fmla="*/ 5 h 1118"/>
                  <a:gd name="T38" fmla="*/ 27 w 1795"/>
                  <a:gd name="T39" fmla="*/ 6 h 1118"/>
                  <a:gd name="T40" fmla="*/ 28 w 1795"/>
                  <a:gd name="T41" fmla="*/ 8 h 1118"/>
                  <a:gd name="T42" fmla="*/ 28 w 1795"/>
                  <a:gd name="T43" fmla="*/ 9 h 1118"/>
                  <a:gd name="T44" fmla="*/ 27 w 1795"/>
                  <a:gd name="T45" fmla="*/ 10 h 1118"/>
                  <a:gd name="T46" fmla="*/ 26 w 1795"/>
                  <a:gd name="T47" fmla="*/ 12 h 1118"/>
                  <a:gd name="T48" fmla="*/ 26 w 1795"/>
                  <a:gd name="T49" fmla="*/ 12 h 1118"/>
                  <a:gd name="T50" fmla="*/ 26 w 1795"/>
                  <a:gd name="T51" fmla="*/ 12 h 1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95"/>
                  <a:gd name="T79" fmla="*/ 0 h 1118"/>
                  <a:gd name="T80" fmla="*/ 1795 w 1795"/>
                  <a:gd name="T81" fmla="*/ 1118 h 1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95" h="1118">
                    <a:moveTo>
                      <a:pt x="1607" y="831"/>
                    </a:moveTo>
                    <a:lnTo>
                      <a:pt x="1586" y="878"/>
                    </a:lnTo>
                    <a:lnTo>
                      <a:pt x="1571" y="1009"/>
                    </a:lnTo>
                    <a:lnTo>
                      <a:pt x="1537" y="1065"/>
                    </a:lnTo>
                    <a:lnTo>
                      <a:pt x="1031" y="663"/>
                    </a:lnTo>
                    <a:lnTo>
                      <a:pt x="0" y="1059"/>
                    </a:lnTo>
                    <a:lnTo>
                      <a:pt x="1031" y="696"/>
                    </a:lnTo>
                    <a:lnTo>
                      <a:pt x="1525" y="1118"/>
                    </a:lnTo>
                    <a:lnTo>
                      <a:pt x="1552" y="1068"/>
                    </a:lnTo>
                    <a:lnTo>
                      <a:pt x="1597" y="1021"/>
                    </a:lnTo>
                    <a:lnTo>
                      <a:pt x="1616" y="886"/>
                    </a:lnTo>
                    <a:lnTo>
                      <a:pt x="1691" y="819"/>
                    </a:lnTo>
                    <a:lnTo>
                      <a:pt x="1710" y="760"/>
                    </a:lnTo>
                    <a:lnTo>
                      <a:pt x="1795" y="686"/>
                    </a:lnTo>
                    <a:lnTo>
                      <a:pt x="1776" y="432"/>
                    </a:lnTo>
                    <a:lnTo>
                      <a:pt x="1784" y="221"/>
                    </a:lnTo>
                    <a:lnTo>
                      <a:pt x="1727" y="0"/>
                    </a:lnTo>
                    <a:lnTo>
                      <a:pt x="1746" y="268"/>
                    </a:lnTo>
                    <a:lnTo>
                      <a:pt x="1746" y="361"/>
                    </a:lnTo>
                    <a:lnTo>
                      <a:pt x="1710" y="435"/>
                    </a:lnTo>
                    <a:lnTo>
                      <a:pt x="1753" y="529"/>
                    </a:lnTo>
                    <a:lnTo>
                      <a:pt x="1742" y="625"/>
                    </a:lnTo>
                    <a:lnTo>
                      <a:pt x="1675" y="679"/>
                    </a:lnTo>
                    <a:lnTo>
                      <a:pt x="1649" y="804"/>
                    </a:lnTo>
                    <a:lnTo>
                      <a:pt x="1607" y="831"/>
                    </a:lnTo>
                    <a:close/>
                  </a:path>
                </a:pathLst>
              </a:custGeom>
              <a:solidFill>
                <a:srgbClr val="000000"/>
              </a:solidFill>
              <a:ln w="9525">
                <a:noFill/>
                <a:round/>
                <a:headEnd/>
                <a:tailEnd/>
              </a:ln>
            </p:spPr>
            <p:txBody>
              <a:bodyPr/>
              <a:lstStyle/>
              <a:p>
                <a:endParaRPr lang="id-ID"/>
              </a:p>
            </p:txBody>
          </p:sp>
          <p:sp>
            <p:nvSpPr>
              <p:cNvPr id="25835" name="Freeform 202"/>
              <p:cNvSpPr>
                <a:spLocks/>
              </p:cNvSpPr>
              <p:nvPr/>
            </p:nvSpPr>
            <p:spPr bwMode="auto">
              <a:xfrm>
                <a:off x="3168" y="2777"/>
                <a:ext cx="339" cy="753"/>
              </a:xfrm>
              <a:custGeom>
                <a:avLst/>
                <a:gdLst>
                  <a:gd name="T0" fmla="*/ 1 w 678"/>
                  <a:gd name="T1" fmla="*/ 18 h 1505"/>
                  <a:gd name="T2" fmla="*/ 3 w 678"/>
                  <a:gd name="T3" fmla="*/ 20 h 1505"/>
                  <a:gd name="T4" fmla="*/ 3 w 678"/>
                  <a:gd name="T5" fmla="*/ 22 h 1505"/>
                  <a:gd name="T6" fmla="*/ 0 w 678"/>
                  <a:gd name="T7" fmla="*/ 23 h 1505"/>
                  <a:gd name="T8" fmla="*/ 3 w 678"/>
                  <a:gd name="T9" fmla="*/ 23 h 1505"/>
                  <a:gd name="T10" fmla="*/ 3 w 678"/>
                  <a:gd name="T11" fmla="*/ 24 h 1505"/>
                  <a:gd name="T12" fmla="*/ 11 w 678"/>
                  <a:gd name="T13" fmla="*/ 24 h 1505"/>
                  <a:gd name="T14" fmla="*/ 7 w 678"/>
                  <a:gd name="T15" fmla="*/ 23 h 1505"/>
                  <a:gd name="T16" fmla="*/ 7 w 678"/>
                  <a:gd name="T17" fmla="*/ 22 h 1505"/>
                  <a:gd name="T18" fmla="*/ 9 w 678"/>
                  <a:gd name="T19" fmla="*/ 13 h 1505"/>
                  <a:gd name="T20" fmla="*/ 9 w 678"/>
                  <a:gd name="T21" fmla="*/ 2 h 1505"/>
                  <a:gd name="T22" fmla="*/ 7 w 678"/>
                  <a:gd name="T23" fmla="*/ 8 h 1505"/>
                  <a:gd name="T24" fmla="*/ 7 w 678"/>
                  <a:gd name="T25" fmla="*/ 8 h 1505"/>
                  <a:gd name="T26" fmla="*/ 7 w 678"/>
                  <a:gd name="T27" fmla="*/ 7 h 1505"/>
                  <a:gd name="T28" fmla="*/ 7 w 678"/>
                  <a:gd name="T29" fmla="*/ 7 h 1505"/>
                  <a:gd name="T30" fmla="*/ 7 w 678"/>
                  <a:gd name="T31" fmla="*/ 7 h 1505"/>
                  <a:gd name="T32" fmla="*/ 7 w 678"/>
                  <a:gd name="T33" fmla="*/ 7 h 1505"/>
                  <a:gd name="T34" fmla="*/ 7 w 678"/>
                  <a:gd name="T35" fmla="*/ 7 h 1505"/>
                  <a:gd name="T36" fmla="*/ 7 w 678"/>
                  <a:gd name="T37" fmla="*/ 7 h 1505"/>
                  <a:gd name="T38" fmla="*/ 7 w 678"/>
                  <a:gd name="T39" fmla="*/ 7 h 1505"/>
                  <a:gd name="T40" fmla="*/ 7 w 678"/>
                  <a:gd name="T41" fmla="*/ 6 h 1505"/>
                  <a:gd name="T42" fmla="*/ 7 w 678"/>
                  <a:gd name="T43" fmla="*/ 6 h 1505"/>
                  <a:gd name="T44" fmla="*/ 7 w 678"/>
                  <a:gd name="T45" fmla="*/ 6 h 1505"/>
                  <a:gd name="T46" fmla="*/ 7 w 678"/>
                  <a:gd name="T47" fmla="*/ 6 h 1505"/>
                  <a:gd name="T48" fmla="*/ 7 w 678"/>
                  <a:gd name="T49" fmla="*/ 6 h 1505"/>
                  <a:gd name="T50" fmla="*/ 7 w 678"/>
                  <a:gd name="T51" fmla="*/ 6 h 1505"/>
                  <a:gd name="T52" fmla="*/ 7 w 678"/>
                  <a:gd name="T53" fmla="*/ 6 h 1505"/>
                  <a:gd name="T54" fmla="*/ 7 w 678"/>
                  <a:gd name="T55" fmla="*/ 6 h 1505"/>
                  <a:gd name="T56" fmla="*/ 7 w 678"/>
                  <a:gd name="T57" fmla="*/ 6 h 1505"/>
                  <a:gd name="T58" fmla="*/ 7 w 678"/>
                  <a:gd name="T59" fmla="*/ 5 h 1505"/>
                  <a:gd name="T60" fmla="*/ 7 w 678"/>
                  <a:gd name="T61" fmla="*/ 5 h 1505"/>
                  <a:gd name="T62" fmla="*/ 7 w 678"/>
                  <a:gd name="T63" fmla="*/ 5 h 1505"/>
                  <a:gd name="T64" fmla="*/ 7 w 678"/>
                  <a:gd name="T65" fmla="*/ 5 h 1505"/>
                  <a:gd name="T66" fmla="*/ 7 w 678"/>
                  <a:gd name="T67" fmla="*/ 5 h 1505"/>
                  <a:gd name="T68" fmla="*/ 9 w 678"/>
                  <a:gd name="T69" fmla="*/ 5 h 1505"/>
                  <a:gd name="T70" fmla="*/ 9 w 678"/>
                  <a:gd name="T71" fmla="*/ 5 h 1505"/>
                  <a:gd name="T72" fmla="*/ 9 w 678"/>
                  <a:gd name="T73" fmla="*/ 4 h 1505"/>
                  <a:gd name="T74" fmla="*/ 9 w 678"/>
                  <a:gd name="T75" fmla="*/ 4 h 1505"/>
                  <a:gd name="T76" fmla="*/ 9 w 678"/>
                  <a:gd name="T77" fmla="*/ 4 h 1505"/>
                  <a:gd name="T78" fmla="*/ 9 w 678"/>
                  <a:gd name="T79" fmla="*/ 4 h 1505"/>
                  <a:gd name="T80" fmla="*/ 9 w 678"/>
                  <a:gd name="T81" fmla="*/ 4 h 1505"/>
                  <a:gd name="T82" fmla="*/ 9 w 678"/>
                  <a:gd name="T83" fmla="*/ 4 h 1505"/>
                  <a:gd name="T84" fmla="*/ 9 w 678"/>
                  <a:gd name="T85" fmla="*/ 4 h 1505"/>
                  <a:gd name="T86" fmla="*/ 9 w 678"/>
                  <a:gd name="T87" fmla="*/ 4 h 1505"/>
                  <a:gd name="T88" fmla="*/ 9 w 678"/>
                  <a:gd name="T89" fmla="*/ 4 h 1505"/>
                  <a:gd name="T90" fmla="*/ 9 w 678"/>
                  <a:gd name="T91" fmla="*/ 3 h 1505"/>
                  <a:gd name="T92" fmla="*/ 9 w 678"/>
                  <a:gd name="T93" fmla="*/ 3 h 1505"/>
                  <a:gd name="T94" fmla="*/ 6 w 678"/>
                  <a:gd name="T95" fmla="*/ 0 h 1505"/>
                  <a:gd name="T96" fmla="*/ 6 w 678"/>
                  <a:gd name="T97" fmla="*/ 6 h 1505"/>
                  <a:gd name="T98" fmla="*/ 6 w 678"/>
                  <a:gd name="T99" fmla="*/ 12 h 1505"/>
                  <a:gd name="T100" fmla="*/ 7 w 678"/>
                  <a:gd name="T101" fmla="*/ 11 h 1505"/>
                  <a:gd name="T102" fmla="*/ 6 w 678"/>
                  <a:gd name="T103" fmla="*/ 16 h 1505"/>
                  <a:gd name="T104" fmla="*/ 6 w 678"/>
                  <a:gd name="T105" fmla="*/ 20 h 1505"/>
                  <a:gd name="T106" fmla="*/ 6 w 678"/>
                  <a:gd name="T107" fmla="*/ 22 h 1505"/>
                  <a:gd name="T108" fmla="*/ 5 w 678"/>
                  <a:gd name="T109" fmla="*/ 23 h 1505"/>
                  <a:gd name="T110" fmla="*/ 5 w 678"/>
                  <a:gd name="T111" fmla="*/ 19 h 1505"/>
                  <a:gd name="T112" fmla="*/ 5 w 678"/>
                  <a:gd name="T113" fmla="*/ 14 h 1505"/>
                  <a:gd name="T114" fmla="*/ 5 w 678"/>
                  <a:gd name="T115" fmla="*/ 20 h 1505"/>
                  <a:gd name="T116" fmla="*/ 5 w 678"/>
                  <a:gd name="T117" fmla="*/ 22 h 1505"/>
                  <a:gd name="T118" fmla="*/ 1 w 678"/>
                  <a:gd name="T119" fmla="*/ 18 h 1505"/>
                  <a:gd name="T120" fmla="*/ 1 w 678"/>
                  <a:gd name="T121" fmla="*/ 15 h 1505"/>
                  <a:gd name="T122" fmla="*/ 1 w 678"/>
                  <a:gd name="T123" fmla="*/ 18 h 1505"/>
                  <a:gd name="T124" fmla="*/ 1 w 678"/>
                  <a:gd name="T125" fmla="*/ 18 h 15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8"/>
                  <a:gd name="T190" fmla="*/ 0 h 1505"/>
                  <a:gd name="T191" fmla="*/ 678 w 678"/>
                  <a:gd name="T192" fmla="*/ 1505 h 15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8" h="1505">
                    <a:moveTo>
                      <a:pt x="55" y="1100"/>
                    </a:moveTo>
                    <a:lnTo>
                      <a:pt x="133" y="1239"/>
                    </a:lnTo>
                    <a:lnTo>
                      <a:pt x="178" y="1368"/>
                    </a:lnTo>
                    <a:lnTo>
                      <a:pt x="0" y="1469"/>
                    </a:lnTo>
                    <a:lnTo>
                      <a:pt x="156" y="1461"/>
                    </a:lnTo>
                    <a:lnTo>
                      <a:pt x="249" y="1484"/>
                    </a:lnTo>
                    <a:lnTo>
                      <a:pt x="678" y="1505"/>
                    </a:lnTo>
                    <a:lnTo>
                      <a:pt x="492" y="1459"/>
                    </a:lnTo>
                    <a:lnTo>
                      <a:pt x="490" y="1387"/>
                    </a:lnTo>
                    <a:lnTo>
                      <a:pt x="543" y="796"/>
                    </a:lnTo>
                    <a:lnTo>
                      <a:pt x="576" y="102"/>
                    </a:lnTo>
                    <a:lnTo>
                      <a:pt x="502" y="505"/>
                    </a:lnTo>
                    <a:lnTo>
                      <a:pt x="504" y="460"/>
                    </a:lnTo>
                    <a:lnTo>
                      <a:pt x="505" y="437"/>
                    </a:lnTo>
                    <a:lnTo>
                      <a:pt x="505" y="433"/>
                    </a:lnTo>
                    <a:lnTo>
                      <a:pt x="505" y="429"/>
                    </a:lnTo>
                    <a:lnTo>
                      <a:pt x="505" y="422"/>
                    </a:lnTo>
                    <a:lnTo>
                      <a:pt x="505" y="408"/>
                    </a:lnTo>
                    <a:lnTo>
                      <a:pt x="507" y="393"/>
                    </a:lnTo>
                    <a:lnTo>
                      <a:pt x="507" y="385"/>
                    </a:lnTo>
                    <a:lnTo>
                      <a:pt x="507" y="378"/>
                    </a:lnTo>
                    <a:lnTo>
                      <a:pt x="507" y="370"/>
                    </a:lnTo>
                    <a:lnTo>
                      <a:pt x="507" y="366"/>
                    </a:lnTo>
                    <a:lnTo>
                      <a:pt x="507" y="363"/>
                    </a:lnTo>
                    <a:lnTo>
                      <a:pt x="509" y="353"/>
                    </a:lnTo>
                    <a:lnTo>
                      <a:pt x="509" y="349"/>
                    </a:lnTo>
                    <a:lnTo>
                      <a:pt x="509" y="347"/>
                    </a:lnTo>
                    <a:lnTo>
                      <a:pt x="509" y="346"/>
                    </a:lnTo>
                    <a:lnTo>
                      <a:pt x="511" y="315"/>
                    </a:lnTo>
                    <a:lnTo>
                      <a:pt x="511" y="308"/>
                    </a:lnTo>
                    <a:lnTo>
                      <a:pt x="511" y="300"/>
                    </a:lnTo>
                    <a:lnTo>
                      <a:pt x="511" y="290"/>
                    </a:lnTo>
                    <a:lnTo>
                      <a:pt x="511" y="283"/>
                    </a:lnTo>
                    <a:lnTo>
                      <a:pt x="513" y="270"/>
                    </a:lnTo>
                    <a:lnTo>
                      <a:pt x="513" y="262"/>
                    </a:lnTo>
                    <a:lnTo>
                      <a:pt x="513" y="254"/>
                    </a:lnTo>
                    <a:lnTo>
                      <a:pt x="513" y="249"/>
                    </a:lnTo>
                    <a:lnTo>
                      <a:pt x="513" y="245"/>
                    </a:lnTo>
                    <a:lnTo>
                      <a:pt x="513" y="243"/>
                    </a:lnTo>
                    <a:lnTo>
                      <a:pt x="513" y="241"/>
                    </a:lnTo>
                    <a:lnTo>
                      <a:pt x="515" y="230"/>
                    </a:lnTo>
                    <a:lnTo>
                      <a:pt x="515" y="218"/>
                    </a:lnTo>
                    <a:lnTo>
                      <a:pt x="515" y="207"/>
                    </a:lnTo>
                    <a:lnTo>
                      <a:pt x="517" y="190"/>
                    </a:lnTo>
                    <a:lnTo>
                      <a:pt x="517" y="174"/>
                    </a:lnTo>
                    <a:lnTo>
                      <a:pt x="439" y="0"/>
                    </a:lnTo>
                    <a:lnTo>
                      <a:pt x="446" y="338"/>
                    </a:lnTo>
                    <a:lnTo>
                      <a:pt x="408" y="750"/>
                    </a:lnTo>
                    <a:lnTo>
                      <a:pt x="458" y="665"/>
                    </a:lnTo>
                    <a:lnTo>
                      <a:pt x="435" y="986"/>
                    </a:lnTo>
                    <a:lnTo>
                      <a:pt x="420" y="1243"/>
                    </a:lnTo>
                    <a:lnTo>
                      <a:pt x="420" y="1406"/>
                    </a:lnTo>
                    <a:lnTo>
                      <a:pt x="315" y="1437"/>
                    </a:lnTo>
                    <a:lnTo>
                      <a:pt x="330" y="1182"/>
                    </a:lnTo>
                    <a:lnTo>
                      <a:pt x="369" y="866"/>
                    </a:lnTo>
                    <a:lnTo>
                      <a:pt x="292" y="1250"/>
                    </a:lnTo>
                    <a:lnTo>
                      <a:pt x="272" y="1402"/>
                    </a:lnTo>
                    <a:lnTo>
                      <a:pt x="121" y="1127"/>
                    </a:lnTo>
                    <a:lnTo>
                      <a:pt x="70" y="956"/>
                    </a:lnTo>
                    <a:lnTo>
                      <a:pt x="55" y="1100"/>
                    </a:lnTo>
                    <a:close/>
                  </a:path>
                </a:pathLst>
              </a:custGeom>
              <a:solidFill>
                <a:srgbClr val="000000"/>
              </a:solidFill>
              <a:ln w="9525">
                <a:noFill/>
                <a:round/>
                <a:headEnd/>
                <a:tailEnd/>
              </a:ln>
            </p:spPr>
            <p:txBody>
              <a:bodyPr/>
              <a:lstStyle/>
              <a:p>
                <a:endParaRPr lang="id-ID"/>
              </a:p>
            </p:txBody>
          </p:sp>
          <p:sp>
            <p:nvSpPr>
              <p:cNvPr id="25836" name="Freeform 203"/>
              <p:cNvSpPr>
                <a:spLocks/>
              </p:cNvSpPr>
              <p:nvPr/>
            </p:nvSpPr>
            <p:spPr bwMode="auto">
              <a:xfrm>
                <a:off x="3166" y="2556"/>
                <a:ext cx="961" cy="1521"/>
              </a:xfrm>
              <a:custGeom>
                <a:avLst/>
                <a:gdLst>
                  <a:gd name="T0" fmla="*/ 18 w 1922"/>
                  <a:gd name="T1" fmla="*/ 26 h 3041"/>
                  <a:gd name="T2" fmla="*/ 11 w 1922"/>
                  <a:gd name="T3" fmla="*/ 31 h 3041"/>
                  <a:gd name="T4" fmla="*/ 7 w 1922"/>
                  <a:gd name="T5" fmla="*/ 32 h 3041"/>
                  <a:gd name="T6" fmla="*/ 4 w 1922"/>
                  <a:gd name="T7" fmla="*/ 30 h 3041"/>
                  <a:gd name="T8" fmla="*/ 0 w 1922"/>
                  <a:gd name="T9" fmla="*/ 30 h 3041"/>
                  <a:gd name="T10" fmla="*/ 5 w 1922"/>
                  <a:gd name="T11" fmla="*/ 31 h 3041"/>
                  <a:gd name="T12" fmla="*/ 8 w 1922"/>
                  <a:gd name="T13" fmla="*/ 32 h 3041"/>
                  <a:gd name="T14" fmla="*/ 9 w 1922"/>
                  <a:gd name="T15" fmla="*/ 34 h 3041"/>
                  <a:gd name="T16" fmla="*/ 9 w 1922"/>
                  <a:gd name="T17" fmla="*/ 32 h 3041"/>
                  <a:gd name="T18" fmla="*/ 12 w 1922"/>
                  <a:gd name="T19" fmla="*/ 31 h 3041"/>
                  <a:gd name="T20" fmla="*/ 19 w 1922"/>
                  <a:gd name="T21" fmla="*/ 26 h 3041"/>
                  <a:gd name="T22" fmla="*/ 23 w 1922"/>
                  <a:gd name="T23" fmla="*/ 24 h 3041"/>
                  <a:gd name="T24" fmla="*/ 25 w 1922"/>
                  <a:gd name="T25" fmla="*/ 24 h 3041"/>
                  <a:gd name="T26" fmla="*/ 28 w 1922"/>
                  <a:gd name="T27" fmla="*/ 24 h 3041"/>
                  <a:gd name="T28" fmla="*/ 30 w 1922"/>
                  <a:gd name="T29" fmla="*/ 26 h 3041"/>
                  <a:gd name="T30" fmla="*/ 23 w 1922"/>
                  <a:gd name="T31" fmla="*/ 32 h 3041"/>
                  <a:gd name="T32" fmla="*/ 18 w 1922"/>
                  <a:gd name="T33" fmla="*/ 35 h 3041"/>
                  <a:gd name="T34" fmla="*/ 13 w 1922"/>
                  <a:gd name="T35" fmla="*/ 37 h 3041"/>
                  <a:gd name="T36" fmla="*/ 11 w 1922"/>
                  <a:gd name="T37" fmla="*/ 37 h 3041"/>
                  <a:gd name="T38" fmla="*/ 11 w 1922"/>
                  <a:gd name="T39" fmla="*/ 37 h 3041"/>
                  <a:gd name="T40" fmla="*/ 9 w 1922"/>
                  <a:gd name="T41" fmla="*/ 36 h 3041"/>
                  <a:gd name="T42" fmla="*/ 10 w 1922"/>
                  <a:gd name="T43" fmla="*/ 37 h 3041"/>
                  <a:gd name="T44" fmla="*/ 8 w 1922"/>
                  <a:gd name="T45" fmla="*/ 39 h 3041"/>
                  <a:gd name="T46" fmla="*/ 11 w 1922"/>
                  <a:gd name="T47" fmla="*/ 38 h 3041"/>
                  <a:gd name="T48" fmla="*/ 13 w 1922"/>
                  <a:gd name="T49" fmla="*/ 37 h 3041"/>
                  <a:gd name="T50" fmla="*/ 24 w 1922"/>
                  <a:gd name="T51" fmla="*/ 48 h 3041"/>
                  <a:gd name="T52" fmla="*/ 26 w 1922"/>
                  <a:gd name="T53" fmla="*/ 30 h 3041"/>
                  <a:gd name="T54" fmla="*/ 30 w 1922"/>
                  <a:gd name="T55" fmla="*/ 27 h 3041"/>
                  <a:gd name="T56" fmla="*/ 30 w 1922"/>
                  <a:gd name="T57" fmla="*/ 26 h 3041"/>
                  <a:gd name="T58" fmla="*/ 29 w 1922"/>
                  <a:gd name="T59" fmla="*/ 24 h 3041"/>
                  <a:gd name="T60" fmla="*/ 26 w 1922"/>
                  <a:gd name="T61" fmla="*/ 23 h 3041"/>
                  <a:gd name="T62" fmla="*/ 22 w 1922"/>
                  <a:gd name="T63" fmla="*/ 23 h 3041"/>
                  <a:gd name="T64" fmla="*/ 21 w 1922"/>
                  <a:gd name="T65" fmla="*/ 21 h 3041"/>
                  <a:gd name="T66" fmla="*/ 24 w 1922"/>
                  <a:gd name="T67" fmla="*/ 18 h 3041"/>
                  <a:gd name="T68" fmla="*/ 21 w 1922"/>
                  <a:gd name="T69" fmla="*/ 18 h 3041"/>
                  <a:gd name="T70" fmla="*/ 25 w 1922"/>
                  <a:gd name="T71" fmla="*/ 14 h 3041"/>
                  <a:gd name="T72" fmla="*/ 21 w 1922"/>
                  <a:gd name="T73" fmla="*/ 16 h 3041"/>
                  <a:gd name="T74" fmla="*/ 23 w 1922"/>
                  <a:gd name="T75" fmla="*/ 9 h 3041"/>
                  <a:gd name="T76" fmla="*/ 20 w 1922"/>
                  <a:gd name="T77" fmla="*/ 17 h 3041"/>
                  <a:gd name="T78" fmla="*/ 20 w 1922"/>
                  <a:gd name="T79" fmla="*/ 10 h 3041"/>
                  <a:gd name="T80" fmla="*/ 21 w 1922"/>
                  <a:gd name="T81" fmla="*/ 2 h 3041"/>
                  <a:gd name="T82" fmla="*/ 19 w 1922"/>
                  <a:gd name="T83" fmla="*/ 8 h 3041"/>
                  <a:gd name="T84" fmla="*/ 19 w 1922"/>
                  <a:gd name="T85" fmla="*/ 14 h 3041"/>
                  <a:gd name="T86" fmla="*/ 18 w 1922"/>
                  <a:gd name="T87" fmla="*/ 6 h 3041"/>
                  <a:gd name="T88" fmla="*/ 18 w 1922"/>
                  <a:gd name="T89" fmla="*/ 3 h 3041"/>
                  <a:gd name="T90" fmla="*/ 17 w 1922"/>
                  <a:gd name="T91" fmla="*/ 11 h 3041"/>
                  <a:gd name="T92" fmla="*/ 15 w 1922"/>
                  <a:gd name="T93" fmla="*/ 16 h 3041"/>
                  <a:gd name="T94" fmla="*/ 14 w 1922"/>
                  <a:gd name="T95" fmla="*/ 17 h 3041"/>
                  <a:gd name="T96" fmla="*/ 19 w 1922"/>
                  <a:gd name="T97" fmla="*/ 15 h 3041"/>
                  <a:gd name="T98" fmla="*/ 19 w 1922"/>
                  <a:gd name="T99" fmla="*/ 20 h 3041"/>
                  <a:gd name="T100" fmla="*/ 21 w 1922"/>
                  <a:gd name="T101" fmla="*/ 23 h 3041"/>
                  <a:gd name="T102" fmla="*/ 20 w 1922"/>
                  <a:gd name="T103" fmla="*/ 24 h 30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2"/>
                  <a:gd name="T157" fmla="*/ 0 h 3041"/>
                  <a:gd name="T158" fmla="*/ 1922 w 1922"/>
                  <a:gd name="T159" fmla="*/ 3041 h 30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2" h="3041">
                    <a:moveTo>
                      <a:pt x="1234" y="1524"/>
                    </a:moveTo>
                    <a:lnTo>
                      <a:pt x="1125" y="1606"/>
                    </a:lnTo>
                    <a:lnTo>
                      <a:pt x="971" y="1746"/>
                    </a:lnTo>
                    <a:lnTo>
                      <a:pt x="652" y="1933"/>
                    </a:lnTo>
                    <a:lnTo>
                      <a:pt x="481" y="2007"/>
                    </a:lnTo>
                    <a:lnTo>
                      <a:pt x="428" y="2018"/>
                    </a:lnTo>
                    <a:lnTo>
                      <a:pt x="308" y="1952"/>
                    </a:lnTo>
                    <a:lnTo>
                      <a:pt x="215" y="1914"/>
                    </a:lnTo>
                    <a:lnTo>
                      <a:pt x="141" y="1881"/>
                    </a:lnTo>
                    <a:lnTo>
                      <a:pt x="0" y="1914"/>
                    </a:lnTo>
                    <a:lnTo>
                      <a:pt x="190" y="1918"/>
                    </a:lnTo>
                    <a:lnTo>
                      <a:pt x="264" y="1940"/>
                    </a:lnTo>
                    <a:lnTo>
                      <a:pt x="409" y="2022"/>
                    </a:lnTo>
                    <a:lnTo>
                      <a:pt x="473" y="2037"/>
                    </a:lnTo>
                    <a:lnTo>
                      <a:pt x="528" y="2092"/>
                    </a:lnTo>
                    <a:lnTo>
                      <a:pt x="566" y="2170"/>
                    </a:lnTo>
                    <a:lnTo>
                      <a:pt x="637" y="2149"/>
                    </a:lnTo>
                    <a:lnTo>
                      <a:pt x="574" y="2045"/>
                    </a:lnTo>
                    <a:lnTo>
                      <a:pt x="525" y="2022"/>
                    </a:lnTo>
                    <a:lnTo>
                      <a:pt x="741" y="1933"/>
                    </a:lnTo>
                    <a:lnTo>
                      <a:pt x="1002" y="1788"/>
                    </a:lnTo>
                    <a:lnTo>
                      <a:pt x="1200" y="1642"/>
                    </a:lnTo>
                    <a:lnTo>
                      <a:pt x="1308" y="1534"/>
                    </a:lnTo>
                    <a:lnTo>
                      <a:pt x="1409" y="1478"/>
                    </a:lnTo>
                    <a:lnTo>
                      <a:pt x="1487" y="1456"/>
                    </a:lnTo>
                    <a:lnTo>
                      <a:pt x="1587" y="1482"/>
                    </a:lnTo>
                    <a:lnTo>
                      <a:pt x="1688" y="1478"/>
                    </a:lnTo>
                    <a:lnTo>
                      <a:pt x="1770" y="1509"/>
                    </a:lnTo>
                    <a:lnTo>
                      <a:pt x="1819" y="1579"/>
                    </a:lnTo>
                    <a:lnTo>
                      <a:pt x="1890" y="1638"/>
                    </a:lnTo>
                    <a:lnTo>
                      <a:pt x="1764" y="1760"/>
                    </a:lnTo>
                    <a:lnTo>
                      <a:pt x="1420" y="2018"/>
                    </a:lnTo>
                    <a:lnTo>
                      <a:pt x="1270" y="2115"/>
                    </a:lnTo>
                    <a:lnTo>
                      <a:pt x="1095" y="2178"/>
                    </a:lnTo>
                    <a:lnTo>
                      <a:pt x="971" y="2224"/>
                    </a:lnTo>
                    <a:lnTo>
                      <a:pt x="797" y="2305"/>
                    </a:lnTo>
                    <a:lnTo>
                      <a:pt x="707" y="2345"/>
                    </a:lnTo>
                    <a:lnTo>
                      <a:pt x="667" y="2349"/>
                    </a:lnTo>
                    <a:lnTo>
                      <a:pt x="700" y="2294"/>
                    </a:lnTo>
                    <a:lnTo>
                      <a:pt x="656" y="2324"/>
                    </a:lnTo>
                    <a:lnTo>
                      <a:pt x="599" y="2328"/>
                    </a:lnTo>
                    <a:lnTo>
                      <a:pt x="551" y="2263"/>
                    </a:lnTo>
                    <a:lnTo>
                      <a:pt x="555" y="2321"/>
                    </a:lnTo>
                    <a:lnTo>
                      <a:pt x="584" y="2357"/>
                    </a:lnTo>
                    <a:lnTo>
                      <a:pt x="570" y="2402"/>
                    </a:lnTo>
                    <a:lnTo>
                      <a:pt x="490" y="2446"/>
                    </a:lnTo>
                    <a:lnTo>
                      <a:pt x="591" y="2410"/>
                    </a:lnTo>
                    <a:lnTo>
                      <a:pt x="644" y="2406"/>
                    </a:lnTo>
                    <a:lnTo>
                      <a:pt x="667" y="2379"/>
                    </a:lnTo>
                    <a:lnTo>
                      <a:pt x="774" y="2349"/>
                    </a:lnTo>
                    <a:lnTo>
                      <a:pt x="1042" y="2237"/>
                    </a:lnTo>
                    <a:lnTo>
                      <a:pt x="1487" y="3041"/>
                    </a:lnTo>
                    <a:lnTo>
                      <a:pt x="1226" y="2332"/>
                    </a:lnTo>
                    <a:lnTo>
                      <a:pt x="1643" y="1881"/>
                    </a:lnTo>
                    <a:lnTo>
                      <a:pt x="1781" y="1773"/>
                    </a:lnTo>
                    <a:lnTo>
                      <a:pt x="1871" y="1724"/>
                    </a:lnTo>
                    <a:lnTo>
                      <a:pt x="1922" y="1676"/>
                    </a:lnTo>
                    <a:lnTo>
                      <a:pt x="1922" y="1613"/>
                    </a:lnTo>
                    <a:lnTo>
                      <a:pt x="1844" y="1553"/>
                    </a:lnTo>
                    <a:lnTo>
                      <a:pt x="1800" y="1475"/>
                    </a:lnTo>
                    <a:lnTo>
                      <a:pt x="1715" y="1435"/>
                    </a:lnTo>
                    <a:lnTo>
                      <a:pt x="1606" y="1452"/>
                    </a:lnTo>
                    <a:lnTo>
                      <a:pt x="1506" y="1416"/>
                    </a:lnTo>
                    <a:lnTo>
                      <a:pt x="1382" y="1435"/>
                    </a:lnTo>
                    <a:lnTo>
                      <a:pt x="1331" y="1435"/>
                    </a:lnTo>
                    <a:lnTo>
                      <a:pt x="1327" y="1334"/>
                    </a:lnTo>
                    <a:lnTo>
                      <a:pt x="1413" y="1266"/>
                    </a:lnTo>
                    <a:lnTo>
                      <a:pt x="1487" y="1144"/>
                    </a:lnTo>
                    <a:lnTo>
                      <a:pt x="1331" y="1218"/>
                    </a:lnTo>
                    <a:lnTo>
                      <a:pt x="1304" y="1148"/>
                    </a:lnTo>
                    <a:lnTo>
                      <a:pt x="1441" y="1039"/>
                    </a:lnTo>
                    <a:lnTo>
                      <a:pt x="1546" y="880"/>
                    </a:lnTo>
                    <a:lnTo>
                      <a:pt x="1304" y="1106"/>
                    </a:lnTo>
                    <a:lnTo>
                      <a:pt x="1323" y="977"/>
                    </a:lnTo>
                    <a:lnTo>
                      <a:pt x="1401" y="826"/>
                    </a:lnTo>
                    <a:lnTo>
                      <a:pt x="1420" y="526"/>
                    </a:lnTo>
                    <a:lnTo>
                      <a:pt x="1342" y="823"/>
                    </a:lnTo>
                    <a:lnTo>
                      <a:pt x="1278" y="1051"/>
                    </a:lnTo>
                    <a:lnTo>
                      <a:pt x="1203" y="893"/>
                    </a:lnTo>
                    <a:lnTo>
                      <a:pt x="1219" y="608"/>
                    </a:lnTo>
                    <a:lnTo>
                      <a:pt x="1219" y="380"/>
                    </a:lnTo>
                    <a:lnTo>
                      <a:pt x="1335" y="97"/>
                    </a:lnTo>
                    <a:lnTo>
                      <a:pt x="1215" y="271"/>
                    </a:lnTo>
                    <a:lnTo>
                      <a:pt x="1173" y="469"/>
                    </a:lnTo>
                    <a:lnTo>
                      <a:pt x="1181" y="667"/>
                    </a:lnTo>
                    <a:lnTo>
                      <a:pt x="1173" y="838"/>
                    </a:lnTo>
                    <a:lnTo>
                      <a:pt x="1110" y="640"/>
                    </a:lnTo>
                    <a:lnTo>
                      <a:pt x="1152" y="321"/>
                    </a:lnTo>
                    <a:lnTo>
                      <a:pt x="1253" y="0"/>
                    </a:lnTo>
                    <a:lnTo>
                      <a:pt x="1146" y="131"/>
                    </a:lnTo>
                    <a:lnTo>
                      <a:pt x="1087" y="410"/>
                    </a:lnTo>
                    <a:lnTo>
                      <a:pt x="1080" y="655"/>
                    </a:lnTo>
                    <a:lnTo>
                      <a:pt x="1146" y="927"/>
                    </a:lnTo>
                    <a:lnTo>
                      <a:pt x="947" y="998"/>
                    </a:lnTo>
                    <a:lnTo>
                      <a:pt x="920" y="830"/>
                    </a:lnTo>
                    <a:lnTo>
                      <a:pt x="874" y="1058"/>
                    </a:lnTo>
                    <a:lnTo>
                      <a:pt x="994" y="1024"/>
                    </a:lnTo>
                    <a:lnTo>
                      <a:pt x="1165" y="958"/>
                    </a:lnTo>
                    <a:lnTo>
                      <a:pt x="1211" y="1091"/>
                    </a:lnTo>
                    <a:lnTo>
                      <a:pt x="1215" y="1226"/>
                    </a:lnTo>
                    <a:lnTo>
                      <a:pt x="1262" y="1397"/>
                    </a:lnTo>
                    <a:lnTo>
                      <a:pt x="1289" y="1467"/>
                    </a:lnTo>
                    <a:lnTo>
                      <a:pt x="1234" y="1524"/>
                    </a:lnTo>
                    <a:close/>
                  </a:path>
                </a:pathLst>
              </a:custGeom>
              <a:solidFill>
                <a:srgbClr val="000000"/>
              </a:solidFill>
              <a:ln w="9525">
                <a:noFill/>
                <a:round/>
                <a:headEnd/>
                <a:tailEnd/>
              </a:ln>
            </p:spPr>
            <p:txBody>
              <a:bodyPr/>
              <a:lstStyle/>
              <a:p>
                <a:endParaRPr lang="id-ID"/>
              </a:p>
            </p:txBody>
          </p:sp>
          <p:sp>
            <p:nvSpPr>
              <p:cNvPr id="25837" name="Freeform 204"/>
              <p:cNvSpPr>
                <a:spLocks/>
              </p:cNvSpPr>
              <p:nvPr/>
            </p:nvSpPr>
            <p:spPr bwMode="auto">
              <a:xfrm>
                <a:off x="2979" y="3511"/>
                <a:ext cx="285" cy="72"/>
              </a:xfrm>
              <a:custGeom>
                <a:avLst/>
                <a:gdLst>
                  <a:gd name="T0" fmla="*/ 0 w 571"/>
                  <a:gd name="T1" fmla="*/ 3 h 143"/>
                  <a:gd name="T2" fmla="*/ 2 w 571"/>
                  <a:gd name="T3" fmla="*/ 1 h 143"/>
                  <a:gd name="T4" fmla="*/ 3 w 571"/>
                  <a:gd name="T5" fmla="*/ 1 h 143"/>
                  <a:gd name="T6" fmla="*/ 5 w 571"/>
                  <a:gd name="T7" fmla="*/ 1 h 143"/>
                  <a:gd name="T8" fmla="*/ 7 w 571"/>
                  <a:gd name="T9" fmla="*/ 1 h 143"/>
                  <a:gd name="T10" fmla="*/ 8 w 571"/>
                  <a:gd name="T11" fmla="*/ 0 h 143"/>
                  <a:gd name="T12" fmla="*/ 6 w 571"/>
                  <a:gd name="T13" fmla="*/ 0 h 143"/>
                  <a:gd name="T14" fmla="*/ 3 w 571"/>
                  <a:gd name="T15" fmla="*/ 1 h 143"/>
                  <a:gd name="T16" fmla="*/ 2 w 571"/>
                  <a:gd name="T17" fmla="*/ 1 h 143"/>
                  <a:gd name="T18" fmla="*/ 0 w 571"/>
                  <a:gd name="T19" fmla="*/ 3 h 143"/>
                  <a:gd name="T20" fmla="*/ 0 w 571"/>
                  <a:gd name="T21" fmla="*/ 3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1"/>
                  <a:gd name="T34" fmla="*/ 0 h 143"/>
                  <a:gd name="T35" fmla="*/ 571 w 571"/>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1" h="143">
                    <a:moveTo>
                      <a:pt x="0" y="143"/>
                    </a:moveTo>
                    <a:lnTo>
                      <a:pt x="187" y="49"/>
                    </a:lnTo>
                    <a:lnTo>
                      <a:pt x="251" y="23"/>
                    </a:lnTo>
                    <a:lnTo>
                      <a:pt x="337" y="23"/>
                    </a:lnTo>
                    <a:lnTo>
                      <a:pt x="504" y="15"/>
                    </a:lnTo>
                    <a:lnTo>
                      <a:pt x="571" y="0"/>
                    </a:lnTo>
                    <a:lnTo>
                      <a:pt x="388" y="0"/>
                    </a:lnTo>
                    <a:lnTo>
                      <a:pt x="244" y="8"/>
                    </a:lnTo>
                    <a:lnTo>
                      <a:pt x="166" y="46"/>
                    </a:lnTo>
                    <a:lnTo>
                      <a:pt x="0" y="143"/>
                    </a:lnTo>
                    <a:close/>
                  </a:path>
                </a:pathLst>
              </a:custGeom>
              <a:solidFill>
                <a:srgbClr val="000000"/>
              </a:solidFill>
              <a:ln w="9525">
                <a:noFill/>
                <a:round/>
                <a:headEnd/>
                <a:tailEnd/>
              </a:ln>
            </p:spPr>
            <p:txBody>
              <a:bodyPr/>
              <a:lstStyle/>
              <a:p>
                <a:endParaRPr lang="id-ID"/>
              </a:p>
            </p:txBody>
          </p:sp>
          <p:sp>
            <p:nvSpPr>
              <p:cNvPr id="25838" name="Freeform 205"/>
              <p:cNvSpPr>
                <a:spLocks/>
              </p:cNvSpPr>
              <p:nvPr/>
            </p:nvSpPr>
            <p:spPr bwMode="auto">
              <a:xfrm>
                <a:off x="2962" y="3577"/>
                <a:ext cx="500" cy="233"/>
              </a:xfrm>
              <a:custGeom>
                <a:avLst/>
                <a:gdLst>
                  <a:gd name="T0" fmla="*/ 2 w 998"/>
                  <a:gd name="T1" fmla="*/ 2 h 466"/>
                  <a:gd name="T2" fmla="*/ 4 w 998"/>
                  <a:gd name="T3" fmla="*/ 1 h 466"/>
                  <a:gd name="T4" fmla="*/ 7 w 998"/>
                  <a:gd name="T5" fmla="*/ 1 h 466"/>
                  <a:gd name="T6" fmla="*/ 2 w 998"/>
                  <a:gd name="T7" fmla="*/ 3 h 466"/>
                  <a:gd name="T8" fmla="*/ 1 w 998"/>
                  <a:gd name="T9" fmla="*/ 4 h 466"/>
                  <a:gd name="T10" fmla="*/ 2 w 998"/>
                  <a:gd name="T11" fmla="*/ 5 h 466"/>
                  <a:gd name="T12" fmla="*/ 6 w 998"/>
                  <a:gd name="T13" fmla="*/ 4 h 466"/>
                  <a:gd name="T14" fmla="*/ 5 w 998"/>
                  <a:gd name="T15" fmla="*/ 4 h 466"/>
                  <a:gd name="T16" fmla="*/ 5 w 998"/>
                  <a:gd name="T17" fmla="*/ 6 h 466"/>
                  <a:gd name="T18" fmla="*/ 6 w 998"/>
                  <a:gd name="T19" fmla="*/ 6 h 466"/>
                  <a:gd name="T20" fmla="*/ 7 w 998"/>
                  <a:gd name="T21" fmla="*/ 7 h 466"/>
                  <a:gd name="T22" fmla="*/ 10 w 998"/>
                  <a:gd name="T23" fmla="*/ 7 h 466"/>
                  <a:gd name="T24" fmla="*/ 13 w 998"/>
                  <a:gd name="T25" fmla="*/ 7 h 466"/>
                  <a:gd name="T26" fmla="*/ 16 w 998"/>
                  <a:gd name="T27" fmla="*/ 6 h 466"/>
                  <a:gd name="T28" fmla="*/ 13 w 998"/>
                  <a:gd name="T29" fmla="*/ 7 h 466"/>
                  <a:gd name="T30" fmla="*/ 11 w 998"/>
                  <a:gd name="T31" fmla="*/ 7 h 466"/>
                  <a:gd name="T32" fmla="*/ 9 w 998"/>
                  <a:gd name="T33" fmla="*/ 7 h 466"/>
                  <a:gd name="T34" fmla="*/ 8 w 998"/>
                  <a:gd name="T35" fmla="*/ 7 h 466"/>
                  <a:gd name="T36" fmla="*/ 7 w 998"/>
                  <a:gd name="T37" fmla="*/ 6 h 466"/>
                  <a:gd name="T38" fmla="*/ 10 w 998"/>
                  <a:gd name="T39" fmla="*/ 6 h 466"/>
                  <a:gd name="T40" fmla="*/ 6 w 998"/>
                  <a:gd name="T41" fmla="*/ 6 h 466"/>
                  <a:gd name="T42" fmla="*/ 6 w 998"/>
                  <a:gd name="T43" fmla="*/ 4 h 466"/>
                  <a:gd name="T44" fmla="*/ 8 w 998"/>
                  <a:gd name="T45" fmla="*/ 3 h 466"/>
                  <a:gd name="T46" fmla="*/ 8 w 998"/>
                  <a:gd name="T47" fmla="*/ 3 h 466"/>
                  <a:gd name="T48" fmla="*/ 5 w 998"/>
                  <a:gd name="T49" fmla="*/ 4 h 466"/>
                  <a:gd name="T50" fmla="*/ 2 w 998"/>
                  <a:gd name="T51" fmla="*/ 4 h 466"/>
                  <a:gd name="T52" fmla="*/ 2 w 998"/>
                  <a:gd name="T53" fmla="*/ 3 h 466"/>
                  <a:gd name="T54" fmla="*/ 4 w 998"/>
                  <a:gd name="T55" fmla="*/ 2 h 466"/>
                  <a:gd name="T56" fmla="*/ 7 w 998"/>
                  <a:gd name="T57" fmla="*/ 1 h 466"/>
                  <a:gd name="T58" fmla="*/ 5 w 998"/>
                  <a:gd name="T59" fmla="*/ 0 h 466"/>
                  <a:gd name="T60" fmla="*/ 3 w 998"/>
                  <a:gd name="T61" fmla="*/ 1 h 466"/>
                  <a:gd name="T62" fmla="*/ 1 w 998"/>
                  <a:gd name="T63" fmla="*/ 2 h 466"/>
                  <a:gd name="T64" fmla="*/ 1 w 998"/>
                  <a:gd name="T65" fmla="*/ 1 h 466"/>
                  <a:gd name="T66" fmla="*/ 1 w 998"/>
                  <a:gd name="T67" fmla="*/ 2 h 466"/>
                  <a:gd name="T68" fmla="*/ 1 w 998"/>
                  <a:gd name="T69" fmla="*/ 2 h 4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8"/>
                  <a:gd name="T106" fmla="*/ 0 h 466"/>
                  <a:gd name="T107" fmla="*/ 998 w 998"/>
                  <a:gd name="T108" fmla="*/ 466 h 4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8" h="466">
                    <a:moveTo>
                      <a:pt x="32" y="97"/>
                    </a:moveTo>
                    <a:lnTo>
                      <a:pt x="108" y="89"/>
                    </a:lnTo>
                    <a:lnTo>
                      <a:pt x="160" y="63"/>
                    </a:lnTo>
                    <a:lnTo>
                      <a:pt x="249" y="44"/>
                    </a:lnTo>
                    <a:lnTo>
                      <a:pt x="312" y="19"/>
                    </a:lnTo>
                    <a:lnTo>
                      <a:pt x="407" y="31"/>
                    </a:lnTo>
                    <a:lnTo>
                      <a:pt x="226" y="78"/>
                    </a:lnTo>
                    <a:lnTo>
                      <a:pt x="120" y="129"/>
                    </a:lnTo>
                    <a:lnTo>
                      <a:pt x="66" y="167"/>
                    </a:lnTo>
                    <a:lnTo>
                      <a:pt x="47" y="203"/>
                    </a:lnTo>
                    <a:lnTo>
                      <a:pt x="66" y="253"/>
                    </a:lnTo>
                    <a:lnTo>
                      <a:pt x="120" y="268"/>
                    </a:lnTo>
                    <a:lnTo>
                      <a:pt x="171" y="234"/>
                    </a:lnTo>
                    <a:lnTo>
                      <a:pt x="323" y="203"/>
                    </a:lnTo>
                    <a:lnTo>
                      <a:pt x="416" y="198"/>
                    </a:lnTo>
                    <a:lnTo>
                      <a:pt x="302" y="230"/>
                    </a:lnTo>
                    <a:lnTo>
                      <a:pt x="291" y="272"/>
                    </a:lnTo>
                    <a:lnTo>
                      <a:pt x="312" y="331"/>
                    </a:lnTo>
                    <a:lnTo>
                      <a:pt x="350" y="350"/>
                    </a:lnTo>
                    <a:lnTo>
                      <a:pt x="380" y="354"/>
                    </a:lnTo>
                    <a:lnTo>
                      <a:pt x="392" y="401"/>
                    </a:lnTo>
                    <a:lnTo>
                      <a:pt x="405" y="428"/>
                    </a:lnTo>
                    <a:lnTo>
                      <a:pt x="439" y="451"/>
                    </a:lnTo>
                    <a:lnTo>
                      <a:pt x="625" y="466"/>
                    </a:lnTo>
                    <a:lnTo>
                      <a:pt x="703" y="458"/>
                    </a:lnTo>
                    <a:lnTo>
                      <a:pt x="800" y="454"/>
                    </a:lnTo>
                    <a:lnTo>
                      <a:pt x="884" y="428"/>
                    </a:lnTo>
                    <a:lnTo>
                      <a:pt x="998" y="357"/>
                    </a:lnTo>
                    <a:lnTo>
                      <a:pt x="873" y="405"/>
                    </a:lnTo>
                    <a:lnTo>
                      <a:pt x="808" y="432"/>
                    </a:lnTo>
                    <a:lnTo>
                      <a:pt x="711" y="432"/>
                    </a:lnTo>
                    <a:lnTo>
                      <a:pt x="660" y="451"/>
                    </a:lnTo>
                    <a:lnTo>
                      <a:pt x="606" y="432"/>
                    </a:lnTo>
                    <a:lnTo>
                      <a:pt x="548" y="435"/>
                    </a:lnTo>
                    <a:lnTo>
                      <a:pt x="485" y="420"/>
                    </a:lnTo>
                    <a:lnTo>
                      <a:pt x="451" y="424"/>
                    </a:lnTo>
                    <a:lnTo>
                      <a:pt x="420" y="397"/>
                    </a:lnTo>
                    <a:lnTo>
                      <a:pt x="424" y="350"/>
                    </a:lnTo>
                    <a:lnTo>
                      <a:pt x="481" y="338"/>
                    </a:lnTo>
                    <a:lnTo>
                      <a:pt x="610" y="323"/>
                    </a:lnTo>
                    <a:lnTo>
                      <a:pt x="462" y="327"/>
                    </a:lnTo>
                    <a:lnTo>
                      <a:pt x="361" y="331"/>
                    </a:lnTo>
                    <a:lnTo>
                      <a:pt x="335" y="295"/>
                    </a:lnTo>
                    <a:lnTo>
                      <a:pt x="346" y="245"/>
                    </a:lnTo>
                    <a:lnTo>
                      <a:pt x="407" y="226"/>
                    </a:lnTo>
                    <a:lnTo>
                      <a:pt x="492" y="190"/>
                    </a:lnTo>
                    <a:lnTo>
                      <a:pt x="559" y="203"/>
                    </a:lnTo>
                    <a:lnTo>
                      <a:pt x="477" y="164"/>
                    </a:lnTo>
                    <a:lnTo>
                      <a:pt x="327" y="183"/>
                    </a:lnTo>
                    <a:lnTo>
                      <a:pt x="257" y="194"/>
                    </a:lnTo>
                    <a:lnTo>
                      <a:pt x="141" y="230"/>
                    </a:lnTo>
                    <a:lnTo>
                      <a:pt x="101" y="242"/>
                    </a:lnTo>
                    <a:lnTo>
                      <a:pt x="82" y="230"/>
                    </a:lnTo>
                    <a:lnTo>
                      <a:pt x="78" y="186"/>
                    </a:lnTo>
                    <a:lnTo>
                      <a:pt x="144" y="137"/>
                    </a:lnTo>
                    <a:lnTo>
                      <a:pt x="241" y="93"/>
                    </a:lnTo>
                    <a:lnTo>
                      <a:pt x="342" y="63"/>
                    </a:lnTo>
                    <a:lnTo>
                      <a:pt x="443" y="55"/>
                    </a:lnTo>
                    <a:lnTo>
                      <a:pt x="536" y="19"/>
                    </a:lnTo>
                    <a:lnTo>
                      <a:pt x="308" y="0"/>
                    </a:lnTo>
                    <a:lnTo>
                      <a:pt x="245" y="29"/>
                    </a:lnTo>
                    <a:lnTo>
                      <a:pt x="160" y="44"/>
                    </a:lnTo>
                    <a:lnTo>
                      <a:pt x="105" y="74"/>
                    </a:lnTo>
                    <a:lnTo>
                      <a:pt x="51" y="78"/>
                    </a:lnTo>
                    <a:lnTo>
                      <a:pt x="19" y="59"/>
                    </a:lnTo>
                    <a:lnTo>
                      <a:pt x="15" y="23"/>
                    </a:lnTo>
                    <a:lnTo>
                      <a:pt x="0" y="63"/>
                    </a:lnTo>
                    <a:lnTo>
                      <a:pt x="11" y="86"/>
                    </a:lnTo>
                    <a:lnTo>
                      <a:pt x="32" y="97"/>
                    </a:lnTo>
                    <a:close/>
                  </a:path>
                </a:pathLst>
              </a:custGeom>
              <a:solidFill>
                <a:srgbClr val="000000"/>
              </a:solidFill>
              <a:ln w="9525">
                <a:noFill/>
                <a:round/>
                <a:headEnd/>
                <a:tailEnd/>
              </a:ln>
            </p:spPr>
            <p:txBody>
              <a:bodyPr/>
              <a:lstStyle/>
              <a:p>
                <a:endParaRPr lang="id-ID"/>
              </a:p>
            </p:txBody>
          </p:sp>
          <p:sp>
            <p:nvSpPr>
              <p:cNvPr id="25839" name="Freeform 206"/>
              <p:cNvSpPr>
                <a:spLocks/>
              </p:cNvSpPr>
              <p:nvPr/>
            </p:nvSpPr>
            <p:spPr bwMode="auto">
              <a:xfrm>
                <a:off x="3430" y="3637"/>
                <a:ext cx="90" cy="87"/>
              </a:xfrm>
              <a:custGeom>
                <a:avLst/>
                <a:gdLst>
                  <a:gd name="T0" fmla="*/ 1 w 179"/>
                  <a:gd name="T1" fmla="*/ 0 h 175"/>
                  <a:gd name="T2" fmla="*/ 1 w 179"/>
                  <a:gd name="T3" fmla="*/ 1 h 175"/>
                  <a:gd name="T4" fmla="*/ 0 w 179"/>
                  <a:gd name="T5" fmla="*/ 1 h 175"/>
                  <a:gd name="T6" fmla="*/ 1 w 179"/>
                  <a:gd name="T7" fmla="*/ 2 h 175"/>
                  <a:gd name="T8" fmla="*/ 1 w 179"/>
                  <a:gd name="T9" fmla="*/ 2 h 175"/>
                  <a:gd name="T10" fmla="*/ 1 w 179"/>
                  <a:gd name="T11" fmla="*/ 1 h 175"/>
                  <a:gd name="T12" fmla="*/ 1 w 179"/>
                  <a:gd name="T13" fmla="*/ 0 h 175"/>
                  <a:gd name="T14" fmla="*/ 2 w 179"/>
                  <a:gd name="T15" fmla="*/ 0 h 175"/>
                  <a:gd name="T16" fmla="*/ 3 w 179"/>
                  <a:gd name="T17" fmla="*/ 0 h 175"/>
                  <a:gd name="T18" fmla="*/ 3 w 179"/>
                  <a:gd name="T19" fmla="*/ 1 h 175"/>
                  <a:gd name="T20" fmla="*/ 3 w 179"/>
                  <a:gd name="T21" fmla="*/ 1 h 175"/>
                  <a:gd name="T22" fmla="*/ 3 w 179"/>
                  <a:gd name="T23" fmla="*/ 1 h 175"/>
                  <a:gd name="T24" fmla="*/ 3 w 179"/>
                  <a:gd name="T25" fmla="*/ 0 h 175"/>
                  <a:gd name="T26" fmla="*/ 1 w 179"/>
                  <a:gd name="T27" fmla="*/ 0 h 175"/>
                  <a:gd name="T28" fmla="*/ 1 w 179"/>
                  <a:gd name="T29" fmla="*/ 0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175"/>
                  <a:gd name="T47" fmla="*/ 179 w 179"/>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175">
                    <a:moveTo>
                      <a:pt x="42" y="9"/>
                    </a:moveTo>
                    <a:lnTo>
                      <a:pt x="4" y="66"/>
                    </a:lnTo>
                    <a:lnTo>
                      <a:pt x="0" y="118"/>
                    </a:lnTo>
                    <a:lnTo>
                      <a:pt x="16" y="152"/>
                    </a:lnTo>
                    <a:lnTo>
                      <a:pt x="52" y="175"/>
                    </a:lnTo>
                    <a:lnTo>
                      <a:pt x="31" y="95"/>
                    </a:lnTo>
                    <a:lnTo>
                      <a:pt x="56" y="47"/>
                    </a:lnTo>
                    <a:lnTo>
                      <a:pt x="97" y="32"/>
                    </a:lnTo>
                    <a:lnTo>
                      <a:pt x="139" y="32"/>
                    </a:lnTo>
                    <a:lnTo>
                      <a:pt x="160" y="78"/>
                    </a:lnTo>
                    <a:lnTo>
                      <a:pt x="172" y="122"/>
                    </a:lnTo>
                    <a:lnTo>
                      <a:pt x="179" y="70"/>
                    </a:lnTo>
                    <a:lnTo>
                      <a:pt x="135" y="0"/>
                    </a:lnTo>
                    <a:lnTo>
                      <a:pt x="42" y="9"/>
                    </a:lnTo>
                    <a:close/>
                  </a:path>
                </a:pathLst>
              </a:custGeom>
              <a:solidFill>
                <a:srgbClr val="000000"/>
              </a:solidFill>
              <a:ln w="9525">
                <a:noFill/>
                <a:round/>
                <a:headEnd/>
                <a:tailEnd/>
              </a:ln>
            </p:spPr>
            <p:txBody>
              <a:bodyPr/>
              <a:lstStyle/>
              <a:p>
                <a:endParaRPr lang="id-ID"/>
              </a:p>
            </p:txBody>
          </p:sp>
        </p:grpSp>
        <p:sp>
          <p:nvSpPr>
            <p:cNvPr id="25607" name="Freeform 207"/>
            <p:cNvSpPr>
              <a:spLocks/>
            </p:cNvSpPr>
            <p:nvPr/>
          </p:nvSpPr>
          <p:spPr bwMode="auto">
            <a:xfrm>
              <a:off x="2302" y="3396"/>
              <a:ext cx="828" cy="315"/>
            </a:xfrm>
            <a:custGeom>
              <a:avLst/>
              <a:gdLst>
                <a:gd name="T0" fmla="*/ 0 w 1657"/>
                <a:gd name="T1" fmla="*/ 4 h 629"/>
                <a:gd name="T2" fmla="*/ 5 w 1657"/>
                <a:gd name="T3" fmla="*/ 9 h 629"/>
                <a:gd name="T4" fmla="*/ 8 w 1657"/>
                <a:gd name="T5" fmla="*/ 9 h 629"/>
                <a:gd name="T6" fmla="*/ 13 w 1657"/>
                <a:gd name="T7" fmla="*/ 10 h 629"/>
                <a:gd name="T8" fmla="*/ 22 w 1657"/>
                <a:gd name="T9" fmla="*/ 10 h 629"/>
                <a:gd name="T10" fmla="*/ 25 w 1657"/>
                <a:gd name="T11" fmla="*/ 10 h 629"/>
                <a:gd name="T12" fmla="*/ 25 w 1657"/>
                <a:gd name="T13" fmla="*/ 10 h 629"/>
                <a:gd name="T14" fmla="*/ 22 w 1657"/>
                <a:gd name="T15" fmla="*/ 10 h 629"/>
                <a:gd name="T16" fmla="*/ 21 w 1657"/>
                <a:gd name="T17" fmla="*/ 10 h 629"/>
                <a:gd name="T18" fmla="*/ 7 w 1657"/>
                <a:gd name="T19" fmla="*/ 9 h 629"/>
                <a:gd name="T20" fmla="*/ 5 w 1657"/>
                <a:gd name="T21" fmla="*/ 8 h 629"/>
                <a:gd name="T22" fmla="*/ 0 w 1657"/>
                <a:gd name="T23" fmla="*/ 4 h 629"/>
                <a:gd name="T24" fmla="*/ 9 w 1657"/>
                <a:gd name="T25" fmla="*/ 0 h 629"/>
                <a:gd name="T26" fmla="*/ 0 w 1657"/>
                <a:gd name="T27" fmla="*/ 4 h 629"/>
                <a:gd name="T28" fmla="*/ 0 w 1657"/>
                <a:gd name="T29" fmla="*/ 4 h 6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7"/>
                <a:gd name="T46" fmla="*/ 0 h 629"/>
                <a:gd name="T47" fmla="*/ 1657 w 1657"/>
                <a:gd name="T48" fmla="*/ 629 h 6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7" h="629">
                  <a:moveTo>
                    <a:pt x="0" y="213"/>
                  </a:moveTo>
                  <a:lnTo>
                    <a:pt x="379" y="540"/>
                  </a:lnTo>
                  <a:lnTo>
                    <a:pt x="535" y="568"/>
                  </a:lnTo>
                  <a:lnTo>
                    <a:pt x="888" y="587"/>
                  </a:lnTo>
                  <a:lnTo>
                    <a:pt x="1423" y="618"/>
                  </a:lnTo>
                  <a:lnTo>
                    <a:pt x="1639" y="629"/>
                  </a:lnTo>
                  <a:lnTo>
                    <a:pt x="1657" y="606"/>
                  </a:lnTo>
                  <a:lnTo>
                    <a:pt x="1447" y="603"/>
                  </a:lnTo>
                  <a:lnTo>
                    <a:pt x="1373" y="583"/>
                  </a:lnTo>
                  <a:lnTo>
                    <a:pt x="480" y="525"/>
                  </a:lnTo>
                  <a:lnTo>
                    <a:pt x="352" y="481"/>
                  </a:lnTo>
                  <a:lnTo>
                    <a:pt x="42" y="226"/>
                  </a:lnTo>
                  <a:lnTo>
                    <a:pt x="598" y="0"/>
                  </a:lnTo>
                  <a:lnTo>
                    <a:pt x="0" y="213"/>
                  </a:lnTo>
                  <a:close/>
                </a:path>
              </a:pathLst>
            </a:custGeom>
            <a:solidFill>
              <a:srgbClr val="000000"/>
            </a:solidFill>
            <a:ln w="9525">
              <a:noFill/>
              <a:round/>
              <a:headEnd/>
              <a:tailEnd/>
            </a:ln>
          </p:spPr>
          <p:txBody>
            <a:bodyPr/>
            <a:lstStyle/>
            <a:p>
              <a:endParaRPr lang="id-ID"/>
            </a:p>
          </p:txBody>
        </p:sp>
        <p:sp>
          <p:nvSpPr>
            <p:cNvPr id="25608" name="Freeform 208"/>
            <p:cNvSpPr>
              <a:spLocks/>
            </p:cNvSpPr>
            <p:nvPr/>
          </p:nvSpPr>
          <p:spPr bwMode="auto">
            <a:xfrm>
              <a:off x="2446" y="3300"/>
              <a:ext cx="175" cy="156"/>
            </a:xfrm>
            <a:custGeom>
              <a:avLst/>
              <a:gdLst>
                <a:gd name="T0" fmla="*/ 2 w 349"/>
                <a:gd name="T1" fmla="*/ 3 h 314"/>
                <a:gd name="T2" fmla="*/ 3 w 349"/>
                <a:gd name="T3" fmla="*/ 1 h 314"/>
                <a:gd name="T4" fmla="*/ 4 w 349"/>
                <a:gd name="T5" fmla="*/ 0 h 314"/>
                <a:gd name="T6" fmla="*/ 5 w 349"/>
                <a:gd name="T7" fmla="*/ 0 h 314"/>
                <a:gd name="T8" fmla="*/ 4 w 349"/>
                <a:gd name="T9" fmla="*/ 1 h 314"/>
                <a:gd name="T10" fmla="*/ 3 w 349"/>
                <a:gd name="T11" fmla="*/ 3 h 314"/>
                <a:gd name="T12" fmla="*/ 2 w 349"/>
                <a:gd name="T13" fmla="*/ 4 h 314"/>
                <a:gd name="T14" fmla="*/ 3 w 349"/>
                <a:gd name="T15" fmla="*/ 3 h 314"/>
                <a:gd name="T16" fmla="*/ 5 w 349"/>
                <a:gd name="T17" fmla="*/ 1 h 314"/>
                <a:gd name="T18" fmla="*/ 4 w 349"/>
                <a:gd name="T19" fmla="*/ 3 h 314"/>
                <a:gd name="T20" fmla="*/ 6 w 349"/>
                <a:gd name="T21" fmla="*/ 2 h 314"/>
                <a:gd name="T22" fmla="*/ 6 w 349"/>
                <a:gd name="T23" fmla="*/ 2 h 314"/>
                <a:gd name="T24" fmla="*/ 0 w 349"/>
                <a:gd name="T25" fmla="*/ 4 h 314"/>
                <a:gd name="T26" fmla="*/ 1 w 349"/>
                <a:gd name="T27" fmla="*/ 3 h 314"/>
                <a:gd name="T28" fmla="*/ 2 w 349"/>
                <a:gd name="T29" fmla="*/ 1 h 314"/>
                <a:gd name="T30" fmla="*/ 1 w 349"/>
                <a:gd name="T31" fmla="*/ 3 h 314"/>
                <a:gd name="T32" fmla="*/ 2 w 349"/>
                <a:gd name="T33" fmla="*/ 3 h 314"/>
                <a:gd name="T34" fmla="*/ 2 w 349"/>
                <a:gd name="T35" fmla="*/ 3 h 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9"/>
                <a:gd name="T55" fmla="*/ 0 h 314"/>
                <a:gd name="T56" fmla="*/ 349 w 349"/>
                <a:gd name="T57" fmla="*/ 314 h 3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9" h="314">
                  <a:moveTo>
                    <a:pt x="85" y="241"/>
                  </a:moveTo>
                  <a:lnTo>
                    <a:pt x="174" y="116"/>
                  </a:lnTo>
                  <a:lnTo>
                    <a:pt x="241" y="63"/>
                  </a:lnTo>
                  <a:lnTo>
                    <a:pt x="304" y="0"/>
                  </a:lnTo>
                  <a:lnTo>
                    <a:pt x="214" y="116"/>
                  </a:lnTo>
                  <a:lnTo>
                    <a:pt x="144" y="209"/>
                  </a:lnTo>
                  <a:lnTo>
                    <a:pt x="114" y="257"/>
                  </a:lnTo>
                  <a:lnTo>
                    <a:pt x="182" y="226"/>
                  </a:lnTo>
                  <a:lnTo>
                    <a:pt x="287" y="116"/>
                  </a:lnTo>
                  <a:lnTo>
                    <a:pt x="249" y="209"/>
                  </a:lnTo>
                  <a:lnTo>
                    <a:pt x="349" y="152"/>
                  </a:lnTo>
                  <a:lnTo>
                    <a:pt x="346" y="186"/>
                  </a:lnTo>
                  <a:lnTo>
                    <a:pt x="0" y="314"/>
                  </a:lnTo>
                  <a:lnTo>
                    <a:pt x="24" y="238"/>
                  </a:lnTo>
                  <a:lnTo>
                    <a:pt x="121" y="78"/>
                  </a:lnTo>
                  <a:lnTo>
                    <a:pt x="47" y="245"/>
                  </a:lnTo>
                  <a:lnTo>
                    <a:pt x="85" y="241"/>
                  </a:lnTo>
                  <a:close/>
                </a:path>
              </a:pathLst>
            </a:custGeom>
            <a:solidFill>
              <a:srgbClr val="000000"/>
            </a:solidFill>
            <a:ln w="9525">
              <a:noFill/>
              <a:round/>
              <a:headEnd/>
              <a:tailEnd/>
            </a:ln>
          </p:spPr>
          <p:txBody>
            <a:bodyPr/>
            <a:lstStyle/>
            <a:p>
              <a:endParaRPr lang="id-ID"/>
            </a:p>
          </p:txBody>
        </p:sp>
        <p:sp>
          <p:nvSpPr>
            <p:cNvPr id="25609" name="Freeform 209"/>
            <p:cNvSpPr>
              <a:spLocks/>
            </p:cNvSpPr>
            <p:nvPr/>
          </p:nvSpPr>
          <p:spPr bwMode="auto">
            <a:xfrm>
              <a:off x="2965" y="1979"/>
              <a:ext cx="338" cy="286"/>
            </a:xfrm>
            <a:custGeom>
              <a:avLst/>
              <a:gdLst>
                <a:gd name="T0" fmla="*/ 2 w 675"/>
                <a:gd name="T1" fmla="*/ 9 h 570"/>
                <a:gd name="T2" fmla="*/ 3 w 675"/>
                <a:gd name="T3" fmla="*/ 9 h 570"/>
                <a:gd name="T4" fmla="*/ 4 w 675"/>
                <a:gd name="T5" fmla="*/ 8 h 570"/>
                <a:gd name="T6" fmla="*/ 6 w 675"/>
                <a:gd name="T7" fmla="*/ 7 h 570"/>
                <a:gd name="T8" fmla="*/ 7 w 675"/>
                <a:gd name="T9" fmla="*/ 6 h 570"/>
                <a:gd name="T10" fmla="*/ 8 w 675"/>
                <a:gd name="T11" fmla="*/ 3 h 570"/>
                <a:gd name="T12" fmla="*/ 6 w 675"/>
                <a:gd name="T13" fmla="*/ 6 h 570"/>
                <a:gd name="T14" fmla="*/ 4 w 675"/>
                <a:gd name="T15" fmla="*/ 7 h 570"/>
                <a:gd name="T16" fmla="*/ 3 w 675"/>
                <a:gd name="T17" fmla="*/ 8 h 570"/>
                <a:gd name="T18" fmla="*/ 2 w 675"/>
                <a:gd name="T19" fmla="*/ 8 h 570"/>
                <a:gd name="T20" fmla="*/ 2 w 675"/>
                <a:gd name="T21" fmla="*/ 7 h 570"/>
                <a:gd name="T22" fmla="*/ 3 w 675"/>
                <a:gd name="T23" fmla="*/ 6 h 570"/>
                <a:gd name="T24" fmla="*/ 3 w 675"/>
                <a:gd name="T25" fmla="*/ 6 h 570"/>
                <a:gd name="T26" fmla="*/ 4 w 675"/>
                <a:gd name="T27" fmla="*/ 5 h 570"/>
                <a:gd name="T28" fmla="*/ 4 w 675"/>
                <a:gd name="T29" fmla="*/ 5 h 570"/>
                <a:gd name="T30" fmla="*/ 5 w 675"/>
                <a:gd name="T31" fmla="*/ 4 h 570"/>
                <a:gd name="T32" fmla="*/ 6 w 675"/>
                <a:gd name="T33" fmla="*/ 4 h 570"/>
                <a:gd name="T34" fmla="*/ 5 w 675"/>
                <a:gd name="T35" fmla="*/ 4 h 570"/>
                <a:gd name="T36" fmla="*/ 6 w 675"/>
                <a:gd name="T37" fmla="*/ 3 h 570"/>
                <a:gd name="T38" fmla="*/ 6 w 675"/>
                <a:gd name="T39" fmla="*/ 2 h 570"/>
                <a:gd name="T40" fmla="*/ 6 w 675"/>
                <a:gd name="T41" fmla="*/ 2 h 570"/>
                <a:gd name="T42" fmla="*/ 8 w 675"/>
                <a:gd name="T43" fmla="*/ 1 h 570"/>
                <a:gd name="T44" fmla="*/ 9 w 675"/>
                <a:gd name="T45" fmla="*/ 2 h 570"/>
                <a:gd name="T46" fmla="*/ 8 w 675"/>
                <a:gd name="T47" fmla="*/ 1 h 570"/>
                <a:gd name="T48" fmla="*/ 11 w 675"/>
                <a:gd name="T49" fmla="*/ 1 h 570"/>
                <a:gd name="T50" fmla="*/ 10 w 675"/>
                <a:gd name="T51" fmla="*/ 0 h 570"/>
                <a:gd name="T52" fmla="*/ 9 w 675"/>
                <a:gd name="T53" fmla="*/ 0 h 570"/>
                <a:gd name="T54" fmla="*/ 8 w 675"/>
                <a:gd name="T55" fmla="*/ 1 h 570"/>
                <a:gd name="T56" fmla="*/ 7 w 675"/>
                <a:gd name="T57" fmla="*/ 1 h 570"/>
                <a:gd name="T58" fmla="*/ 6 w 675"/>
                <a:gd name="T59" fmla="*/ 1 h 570"/>
                <a:gd name="T60" fmla="*/ 4 w 675"/>
                <a:gd name="T61" fmla="*/ 2 h 570"/>
                <a:gd name="T62" fmla="*/ 2 w 675"/>
                <a:gd name="T63" fmla="*/ 3 h 570"/>
                <a:gd name="T64" fmla="*/ 1 w 675"/>
                <a:gd name="T65" fmla="*/ 5 h 570"/>
                <a:gd name="T66" fmla="*/ 0 w 675"/>
                <a:gd name="T67" fmla="*/ 7 h 570"/>
                <a:gd name="T68" fmla="*/ 0 w 675"/>
                <a:gd name="T69" fmla="*/ 8 h 570"/>
                <a:gd name="T70" fmla="*/ 1 w 675"/>
                <a:gd name="T71" fmla="*/ 8 h 570"/>
                <a:gd name="T72" fmla="*/ 1 w 675"/>
                <a:gd name="T73" fmla="*/ 9 h 570"/>
                <a:gd name="T74" fmla="*/ 1 w 675"/>
                <a:gd name="T75" fmla="*/ 9 h 570"/>
                <a:gd name="T76" fmla="*/ 2 w 675"/>
                <a:gd name="T77" fmla="*/ 9 h 570"/>
                <a:gd name="T78" fmla="*/ 2 w 675"/>
                <a:gd name="T79" fmla="*/ 9 h 570"/>
                <a:gd name="T80" fmla="*/ 2 w 675"/>
                <a:gd name="T81" fmla="*/ 9 h 5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5"/>
                <a:gd name="T124" fmla="*/ 0 h 570"/>
                <a:gd name="T125" fmla="*/ 675 w 675"/>
                <a:gd name="T126" fmla="*/ 570 h 5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5" h="570">
                  <a:moveTo>
                    <a:pt x="108" y="561"/>
                  </a:moveTo>
                  <a:lnTo>
                    <a:pt x="161" y="559"/>
                  </a:lnTo>
                  <a:lnTo>
                    <a:pt x="224" y="477"/>
                  </a:lnTo>
                  <a:lnTo>
                    <a:pt x="321" y="429"/>
                  </a:lnTo>
                  <a:lnTo>
                    <a:pt x="405" y="332"/>
                  </a:lnTo>
                  <a:lnTo>
                    <a:pt x="502" y="167"/>
                  </a:lnTo>
                  <a:lnTo>
                    <a:pt x="323" y="350"/>
                  </a:lnTo>
                  <a:lnTo>
                    <a:pt x="239" y="388"/>
                  </a:lnTo>
                  <a:lnTo>
                    <a:pt x="163" y="456"/>
                  </a:lnTo>
                  <a:lnTo>
                    <a:pt x="87" y="481"/>
                  </a:lnTo>
                  <a:lnTo>
                    <a:pt x="112" y="420"/>
                  </a:lnTo>
                  <a:lnTo>
                    <a:pt x="190" y="374"/>
                  </a:lnTo>
                  <a:lnTo>
                    <a:pt x="157" y="359"/>
                  </a:lnTo>
                  <a:lnTo>
                    <a:pt x="251" y="312"/>
                  </a:lnTo>
                  <a:lnTo>
                    <a:pt x="218" y="293"/>
                  </a:lnTo>
                  <a:lnTo>
                    <a:pt x="311" y="249"/>
                  </a:lnTo>
                  <a:lnTo>
                    <a:pt x="357" y="234"/>
                  </a:lnTo>
                  <a:lnTo>
                    <a:pt x="289" y="194"/>
                  </a:lnTo>
                  <a:lnTo>
                    <a:pt x="332" y="178"/>
                  </a:lnTo>
                  <a:lnTo>
                    <a:pt x="325" y="121"/>
                  </a:lnTo>
                  <a:lnTo>
                    <a:pt x="384" y="89"/>
                  </a:lnTo>
                  <a:lnTo>
                    <a:pt x="456" y="63"/>
                  </a:lnTo>
                  <a:lnTo>
                    <a:pt x="513" y="76"/>
                  </a:lnTo>
                  <a:lnTo>
                    <a:pt x="507" y="42"/>
                  </a:lnTo>
                  <a:lnTo>
                    <a:pt x="675" y="42"/>
                  </a:lnTo>
                  <a:lnTo>
                    <a:pt x="591" y="0"/>
                  </a:lnTo>
                  <a:lnTo>
                    <a:pt x="532" y="0"/>
                  </a:lnTo>
                  <a:lnTo>
                    <a:pt x="479" y="25"/>
                  </a:lnTo>
                  <a:lnTo>
                    <a:pt x="401" y="25"/>
                  </a:lnTo>
                  <a:lnTo>
                    <a:pt x="323" y="36"/>
                  </a:lnTo>
                  <a:lnTo>
                    <a:pt x="209" y="101"/>
                  </a:lnTo>
                  <a:lnTo>
                    <a:pt x="118" y="184"/>
                  </a:lnTo>
                  <a:lnTo>
                    <a:pt x="40" y="298"/>
                  </a:lnTo>
                  <a:lnTo>
                    <a:pt x="0" y="401"/>
                  </a:lnTo>
                  <a:lnTo>
                    <a:pt x="0" y="492"/>
                  </a:lnTo>
                  <a:lnTo>
                    <a:pt x="17" y="469"/>
                  </a:lnTo>
                  <a:lnTo>
                    <a:pt x="17" y="545"/>
                  </a:lnTo>
                  <a:lnTo>
                    <a:pt x="49" y="570"/>
                  </a:lnTo>
                  <a:lnTo>
                    <a:pt x="72" y="566"/>
                  </a:lnTo>
                  <a:lnTo>
                    <a:pt x="108" y="561"/>
                  </a:lnTo>
                  <a:close/>
                </a:path>
              </a:pathLst>
            </a:custGeom>
            <a:solidFill>
              <a:srgbClr val="000000"/>
            </a:solidFill>
            <a:ln w="9525">
              <a:noFill/>
              <a:round/>
              <a:headEnd/>
              <a:tailEnd/>
            </a:ln>
          </p:spPr>
          <p:txBody>
            <a:bodyPr/>
            <a:lstStyle/>
            <a:p>
              <a:endParaRPr lang="id-ID"/>
            </a:p>
          </p:txBody>
        </p:sp>
        <p:sp>
          <p:nvSpPr>
            <p:cNvPr id="25610" name="Freeform 210"/>
            <p:cNvSpPr>
              <a:spLocks/>
            </p:cNvSpPr>
            <p:nvPr/>
          </p:nvSpPr>
          <p:spPr bwMode="auto">
            <a:xfrm>
              <a:off x="3258" y="2096"/>
              <a:ext cx="259" cy="312"/>
            </a:xfrm>
            <a:custGeom>
              <a:avLst/>
              <a:gdLst>
                <a:gd name="T0" fmla="*/ 5 w 517"/>
                <a:gd name="T1" fmla="*/ 5 h 623"/>
                <a:gd name="T2" fmla="*/ 5 w 517"/>
                <a:gd name="T3" fmla="*/ 4 h 623"/>
                <a:gd name="T4" fmla="*/ 5 w 517"/>
                <a:gd name="T5" fmla="*/ 3 h 623"/>
                <a:gd name="T6" fmla="*/ 6 w 517"/>
                <a:gd name="T7" fmla="*/ 3 h 623"/>
                <a:gd name="T8" fmla="*/ 7 w 517"/>
                <a:gd name="T9" fmla="*/ 4 h 623"/>
                <a:gd name="T10" fmla="*/ 7 w 517"/>
                <a:gd name="T11" fmla="*/ 5 h 623"/>
                <a:gd name="T12" fmla="*/ 8 w 517"/>
                <a:gd name="T13" fmla="*/ 6 h 623"/>
                <a:gd name="T14" fmla="*/ 8 w 517"/>
                <a:gd name="T15" fmla="*/ 8 h 623"/>
                <a:gd name="T16" fmla="*/ 7 w 517"/>
                <a:gd name="T17" fmla="*/ 8 h 623"/>
                <a:gd name="T18" fmla="*/ 6 w 517"/>
                <a:gd name="T19" fmla="*/ 9 h 623"/>
                <a:gd name="T20" fmla="*/ 6 w 517"/>
                <a:gd name="T21" fmla="*/ 8 h 623"/>
                <a:gd name="T22" fmla="*/ 6 w 517"/>
                <a:gd name="T23" fmla="*/ 10 h 623"/>
                <a:gd name="T24" fmla="*/ 6 w 517"/>
                <a:gd name="T25" fmla="*/ 10 h 623"/>
                <a:gd name="T26" fmla="*/ 7 w 517"/>
                <a:gd name="T27" fmla="*/ 9 h 623"/>
                <a:gd name="T28" fmla="*/ 7 w 517"/>
                <a:gd name="T29" fmla="*/ 9 h 623"/>
                <a:gd name="T30" fmla="*/ 7 w 517"/>
                <a:gd name="T31" fmla="*/ 8 h 623"/>
                <a:gd name="T32" fmla="*/ 8 w 517"/>
                <a:gd name="T33" fmla="*/ 8 h 623"/>
                <a:gd name="T34" fmla="*/ 8 w 517"/>
                <a:gd name="T35" fmla="*/ 7 h 623"/>
                <a:gd name="T36" fmla="*/ 8 w 517"/>
                <a:gd name="T37" fmla="*/ 8 h 623"/>
                <a:gd name="T38" fmla="*/ 9 w 517"/>
                <a:gd name="T39" fmla="*/ 6 h 623"/>
                <a:gd name="T40" fmla="*/ 8 w 517"/>
                <a:gd name="T41" fmla="*/ 5 h 623"/>
                <a:gd name="T42" fmla="*/ 7 w 517"/>
                <a:gd name="T43" fmla="*/ 3 h 623"/>
                <a:gd name="T44" fmla="*/ 7 w 517"/>
                <a:gd name="T45" fmla="*/ 2 h 623"/>
                <a:gd name="T46" fmla="*/ 6 w 517"/>
                <a:gd name="T47" fmla="*/ 0 h 623"/>
                <a:gd name="T48" fmla="*/ 6 w 517"/>
                <a:gd name="T49" fmla="*/ 2 h 623"/>
                <a:gd name="T50" fmla="*/ 6 w 517"/>
                <a:gd name="T51" fmla="*/ 2 h 623"/>
                <a:gd name="T52" fmla="*/ 5 w 517"/>
                <a:gd name="T53" fmla="*/ 3 h 623"/>
                <a:gd name="T54" fmla="*/ 5 w 517"/>
                <a:gd name="T55" fmla="*/ 2 h 623"/>
                <a:gd name="T56" fmla="*/ 5 w 517"/>
                <a:gd name="T57" fmla="*/ 3 h 623"/>
                <a:gd name="T58" fmla="*/ 4 w 517"/>
                <a:gd name="T59" fmla="*/ 3 h 623"/>
                <a:gd name="T60" fmla="*/ 4 w 517"/>
                <a:gd name="T61" fmla="*/ 4 h 623"/>
                <a:gd name="T62" fmla="*/ 3 w 517"/>
                <a:gd name="T63" fmla="*/ 4 h 623"/>
                <a:gd name="T64" fmla="*/ 3 w 517"/>
                <a:gd name="T65" fmla="*/ 4 h 623"/>
                <a:gd name="T66" fmla="*/ 3 w 517"/>
                <a:gd name="T67" fmla="*/ 5 h 623"/>
                <a:gd name="T68" fmla="*/ 3 w 517"/>
                <a:gd name="T69" fmla="*/ 5 h 623"/>
                <a:gd name="T70" fmla="*/ 2 w 517"/>
                <a:gd name="T71" fmla="*/ 5 h 623"/>
                <a:gd name="T72" fmla="*/ 2 w 517"/>
                <a:gd name="T73" fmla="*/ 4 h 623"/>
                <a:gd name="T74" fmla="*/ 0 w 517"/>
                <a:gd name="T75" fmla="*/ 3 h 623"/>
                <a:gd name="T76" fmla="*/ 2 w 517"/>
                <a:gd name="T77" fmla="*/ 6 h 623"/>
                <a:gd name="T78" fmla="*/ 3 w 517"/>
                <a:gd name="T79" fmla="*/ 7 h 623"/>
                <a:gd name="T80" fmla="*/ 3 w 517"/>
                <a:gd name="T81" fmla="*/ 7 h 623"/>
                <a:gd name="T82" fmla="*/ 4 w 517"/>
                <a:gd name="T83" fmla="*/ 6 h 623"/>
                <a:gd name="T84" fmla="*/ 4 w 517"/>
                <a:gd name="T85" fmla="*/ 6 h 623"/>
                <a:gd name="T86" fmla="*/ 4 w 517"/>
                <a:gd name="T87" fmla="*/ 6 h 623"/>
                <a:gd name="T88" fmla="*/ 5 w 517"/>
                <a:gd name="T89" fmla="*/ 6 h 623"/>
                <a:gd name="T90" fmla="*/ 5 w 517"/>
                <a:gd name="T91" fmla="*/ 5 h 623"/>
                <a:gd name="T92" fmla="*/ 5 w 517"/>
                <a:gd name="T93" fmla="*/ 5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7"/>
                <a:gd name="T142" fmla="*/ 0 h 623"/>
                <a:gd name="T143" fmla="*/ 517 w 517"/>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7" h="623">
                  <a:moveTo>
                    <a:pt x="280" y="309"/>
                  </a:moveTo>
                  <a:lnTo>
                    <a:pt x="291" y="243"/>
                  </a:lnTo>
                  <a:lnTo>
                    <a:pt x="318" y="190"/>
                  </a:lnTo>
                  <a:lnTo>
                    <a:pt x="365" y="184"/>
                  </a:lnTo>
                  <a:lnTo>
                    <a:pt x="417" y="226"/>
                  </a:lnTo>
                  <a:lnTo>
                    <a:pt x="443" y="292"/>
                  </a:lnTo>
                  <a:lnTo>
                    <a:pt x="462" y="382"/>
                  </a:lnTo>
                  <a:lnTo>
                    <a:pt x="451" y="463"/>
                  </a:lnTo>
                  <a:lnTo>
                    <a:pt x="411" y="511"/>
                  </a:lnTo>
                  <a:lnTo>
                    <a:pt x="367" y="530"/>
                  </a:lnTo>
                  <a:lnTo>
                    <a:pt x="350" y="484"/>
                  </a:lnTo>
                  <a:lnTo>
                    <a:pt x="362" y="587"/>
                  </a:lnTo>
                  <a:lnTo>
                    <a:pt x="381" y="623"/>
                  </a:lnTo>
                  <a:lnTo>
                    <a:pt x="386" y="543"/>
                  </a:lnTo>
                  <a:lnTo>
                    <a:pt x="424" y="524"/>
                  </a:lnTo>
                  <a:lnTo>
                    <a:pt x="443" y="486"/>
                  </a:lnTo>
                  <a:lnTo>
                    <a:pt x="470" y="460"/>
                  </a:lnTo>
                  <a:lnTo>
                    <a:pt x="478" y="429"/>
                  </a:lnTo>
                  <a:lnTo>
                    <a:pt x="502" y="477"/>
                  </a:lnTo>
                  <a:lnTo>
                    <a:pt x="517" y="382"/>
                  </a:lnTo>
                  <a:lnTo>
                    <a:pt x="502" y="309"/>
                  </a:lnTo>
                  <a:lnTo>
                    <a:pt x="439" y="190"/>
                  </a:lnTo>
                  <a:lnTo>
                    <a:pt x="413" y="119"/>
                  </a:lnTo>
                  <a:lnTo>
                    <a:pt x="335" y="0"/>
                  </a:lnTo>
                  <a:lnTo>
                    <a:pt x="371" y="102"/>
                  </a:lnTo>
                  <a:lnTo>
                    <a:pt x="337" y="66"/>
                  </a:lnTo>
                  <a:lnTo>
                    <a:pt x="318" y="150"/>
                  </a:lnTo>
                  <a:lnTo>
                    <a:pt x="293" y="93"/>
                  </a:lnTo>
                  <a:lnTo>
                    <a:pt x="280" y="159"/>
                  </a:lnTo>
                  <a:lnTo>
                    <a:pt x="240" y="161"/>
                  </a:lnTo>
                  <a:lnTo>
                    <a:pt x="221" y="201"/>
                  </a:lnTo>
                  <a:lnTo>
                    <a:pt x="185" y="209"/>
                  </a:lnTo>
                  <a:lnTo>
                    <a:pt x="168" y="252"/>
                  </a:lnTo>
                  <a:lnTo>
                    <a:pt x="168" y="294"/>
                  </a:lnTo>
                  <a:lnTo>
                    <a:pt x="133" y="260"/>
                  </a:lnTo>
                  <a:lnTo>
                    <a:pt x="114" y="289"/>
                  </a:lnTo>
                  <a:lnTo>
                    <a:pt x="69" y="237"/>
                  </a:lnTo>
                  <a:lnTo>
                    <a:pt x="0" y="186"/>
                  </a:lnTo>
                  <a:lnTo>
                    <a:pt x="103" y="340"/>
                  </a:lnTo>
                  <a:lnTo>
                    <a:pt x="133" y="389"/>
                  </a:lnTo>
                  <a:lnTo>
                    <a:pt x="187" y="404"/>
                  </a:lnTo>
                  <a:lnTo>
                    <a:pt x="209" y="376"/>
                  </a:lnTo>
                  <a:lnTo>
                    <a:pt x="217" y="334"/>
                  </a:lnTo>
                  <a:lnTo>
                    <a:pt x="247" y="378"/>
                  </a:lnTo>
                  <a:lnTo>
                    <a:pt x="287" y="376"/>
                  </a:lnTo>
                  <a:lnTo>
                    <a:pt x="280" y="309"/>
                  </a:lnTo>
                  <a:close/>
                </a:path>
              </a:pathLst>
            </a:custGeom>
            <a:solidFill>
              <a:srgbClr val="000000"/>
            </a:solidFill>
            <a:ln w="9525">
              <a:noFill/>
              <a:round/>
              <a:headEnd/>
              <a:tailEnd/>
            </a:ln>
          </p:spPr>
          <p:txBody>
            <a:bodyPr/>
            <a:lstStyle/>
            <a:p>
              <a:endParaRPr lang="id-ID"/>
            </a:p>
          </p:txBody>
        </p:sp>
        <p:sp>
          <p:nvSpPr>
            <p:cNvPr id="25611" name="Freeform 211"/>
            <p:cNvSpPr>
              <a:spLocks/>
            </p:cNvSpPr>
            <p:nvPr/>
          </p:nvSpPr>
          <p:spPr bwMode="auto">
            <a:xfrm>
              <a:off x="3423" y="2203"/>
              <a:ext cx="45" cy="118"/>
            </a:xfrm>
            <a:custGeom>
              <a:avLst/>
              <a:gdLst>
                <a:gd name="T0" fmla="*/ 0 w 91"/>
                <a:gd name="T1" fmla="*/ 3 h 235"/>
                <a:gd name="T2" fmla="*/ 0 w 91"/>
                <a:gd name="T3" fmla="*/ 2 h 235"/>
                <a:gd name="T4" fmla="*/ 0 w 91"/>
                <a:gd name="T5" fmla="*/ 1 h 235"/>
                <a:gd name="T6" fmla="*/ 0 w 91"/>
                <a:gd name="T7" fmla="*/ 0 h 235"/>
                <a:gd name="T8" fmla="*/ 0 w 91"/>
                <a:gd name="T9" fmla="*/ 1 h 235"/>
                <a:gd name="T10" fmla="*/ 1 w 91"/>
                <a:gd name="T11" fmla="*/ 2 h 235"/>
                <a:gd name="T12" fmla="*/ 0 w 91"/>
                <a:gd name="T13" fmla="*/ 1 h 235"/>
                <a:gd name="T14" fmla="*/ 0 w 91"/>
                <a:gd name="T15" fmla="*/ 1 h 235"/>
                <a:gd name="T16" fmla="*/ 0 w 91"/>
                <a:gd name="T17" fmla="*/ 2 h 235"/>
                <a:gd name="T18" fmla="*/ 1 w 91"/>
                <a:gd name="T19" fmla="*/ 2 h 235"/>
                <a:gd name="T20" fmla="*/ 1 w 91"/>
                <a:gd name="T21" fmla="*/ 3 h 235"/>
                <a:gd name="T22" fmla="*/ 1 w 91"/>
                <a:gd name="T23" fmla="*/ 3 h 235"/>
                <a:gd name="T24" fmla="*/ 0 w 91"/>
                <a:gd name="T25" fmla="*/ 4 h 235"/>
                <a:gd name="T26" fmla="*/ 0 w 91"/>
                <a:gd name="T27" fmla="*/ 4 h 235"/>
                <a:gd name="T28" fmla="*/ 0 w 91"/>
                <a:gd name="T29" fmla="*/ 4 h 235"/>
                <a:gd name="T30" fmla="*/ 0 w 91"/>
                <a:gd name="T31" fmla="*/ 3 h 235"/>
                <a:gd name="T32" fmla="*/ 0 w 91"/>
                <a:gd name="T33" fmla="*/ 3 h 235"/>
                <a:gd name="T34" fmla="*/ 0 w 91"/>
                <a:gd name="T35" fmla="*/ 3 h 235"/>
                <a:gd name="T36" fmla="*/ 0 w 91"/>
                <a:gd name="T37" fmla="*/ 3 h 235"/>
                <a:gd name="T38" fmla="*/ 0 w 91"/>
                <a:gd name="T39" fmla="*/ 2 h 235"/>
                <a:gd name="T40" fmla="*/ 0 w 91"/>
                <a:gd name="T41" fmla="*/ 2 h 235"/>
                <a:gd name="T42" fmla="*/ 0 w 91"/>
                <a:gd name="T43" fmla="*/ 3 h 235"/>
                <a:gd name="T44" fmla="*/ 0 w 91"/>
                <a:gd name="T45" fmla="*/ 3 h 2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235"/>
                <a:gd name="T71" fmla="*/ 91 w 91"/>
                <a:gd name="T72" fmla="*/ 235 h 2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235">
                  <a:moveTo>
                    <a:pt x="17" y="133"/>
                  </a:moveTo>
                  <a:lnTo>
                    <a:pt x="4" y="74"/>
                  </a:lnTo>
                  <a:lnTo>
                    <a:pt x="2" y="17"/>
                  </a:lnTo>
                  <a:lnTo>
                    <a:pt x="23" y="0"/>
                  </a:lnTo>
                  <a:lnTo>
                    <a:pt x="59" y="22"/>
                  </a:lnTo>
                  <a:lnTo>
                    <a:pt x="91" y="70"/>
                  </a:lnTo>
                  <a:lnTo>
                    <a:pt x="46" y="39"/>
                  </a:lnTo>
                  <a:lnTo>
                    <a:pt x="14" y="30"/>
                  </a:lnTo>
                  <a:lnTo>
                    <a:pt x="25" y="89"/>
                  </a:lnTo>
                  <a:lnTo>
                    <a:pt x="65" y="104"/>
                  </a:lnTo>
                  <a:lnTo>
                    <a:pt x="74" y="152"/>
                  </a:lnTo>
                  <a:lnTo>
                    <a:pt x="67" y="178"/>
                  </a:lnTo>
                  <a:lnTo>
                    <a:pt x="48" y="197"/>
                  </a:lnTo>
                  <a:lnTo>
                    <a:pt x="38" y="222"/>
                  </a:lnTo>
                  <a:lnTo>
                    <a:pt x="17" y="235"/>
                  </a:lnTo>
                  <a:lnTo>
                    <a:pt x="0" y="161"/>
                  </a:lnTo>
                  <a:lnTo>
                    <a:pt x="23" y="182"/>
                  </a:lnTo>
                  <a:lnTo>
                    <a:pt x="27" y="155"/>
                  </a:lnTo>
                  <a:lnTo>
                    <a:pt x="52" y="155"/>
                  </a:lnTo>
                  <a:lnTo>
                    <a:pt x="46" y="125"/>
                  </a:lnTo>
                  <a:lnTo>
                    <a:pt x="15" y="102"/>
                  </a:lnTo>
                  <a:lnTo>
                    <a:pt x="17" y="133"/>
                  </a:lnTo>
                  <a:close/>
                </a:path>
              </a:pathLst>
            </a:custGeom>
            <a:solidFill>
              <a:srgbClr val="000000"/>
            </a:solidFill>
            <a:ln w="9525">
              <a:noFill/>
              <a:round/>
              <a:headEnd/>
              <a:tailEnd/>
            </a:ln>
          </p:spPr>
          <p:txBody>
            <a:bodyPr/>
            <a:lstStyle/>
            <a:p>
              <a:endParaRPr lang="id-ID"/>
            </a:p>
          </p:txBody>
        </p:sp>
        <p:sp>
          <p:nvSpPr>
            <p:cNvPr id="25612" name="Freeform 212"/>
            <p:cNvSpPr>
              <a:spLocks/>
            </p:cNvSpPr>
            <p:nvPr/>
          </p:nvSpPr>
          <p:spPr bwMode="auto">
            <a:xfrm>
              <a:off x="3391" y="2208"/>
              <a:ext cx="15" cy="66"/>
            </a:xfrm>
            <a:custGeom>
              <a:avLst/>
              <a:gdLst>
                <a:gd name="T0" fmla="*/ 0 w 31"/>
                <a:gd name="T1" fmla="*/ 3 h 131"/>
                <a:gd name="T2" fmla="*/ 0 w 31"/>
                <a:gd name="T3" fmla="*/ 2 h 131"/>
                <a:gd name="T4" fmla="*/ 0 w 31"/>
                <a:gd name="T5" fmla="*/ 1 h 131"/>
                <a:gd name="T6" fmla="*/ 0 w 31"/>
                <a:gd name="T7" fmla="*/ 0 h 131"/>
                <a:gd name="T8" fmla="*/ 0 w 31"/>
                <a:gd name="T9" fmla="*/ 3 h 131"/>
                <a:gd name="T10" fmla="*/ 0 w 31"/>
                <a:gd name="T11" fmla="*/ 3 h 131"/>
                <a:gd name="T12" fmla="*/ 0 60000 65536"/>
                <a:gd name="T13" fmla="*/ 0 60000 65536"/>
                <a:gd name="T14" fmla="*/ 0 60000 65536"/>
                <a:gd name="T15" fmla="*/ 0 60000 65536"/>
                <a:gd name="T16" fmla="*/ 0 60000 65536"/>
                <a:gd name="T17" fmla="*/ 0 60000 65536"/>
                <a:gd name="T18" fmla="*/ 0 w 31"/>
                <a:gd name="T19" fmla="*/ 0 h 131"/>
                <a:gd name="T20" fmla="*/ 31 w 31"/>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31" h="131">
                  <a:moveTo>
                    <a:pt x="31" y="131"/>
                  </a:moveTo>
                  <a:lnTo>
                    <a:pt x="0" y="65"/>
                  </a:lnTo>
                  <a:lnTo>
                    <a:pt x="6" y="32"/>
                  </a:lnTo>
                  <a:lnTo>
                    <a:pt x="19" y="0"/>
                  </a:lnTo>
                  <a:lnTo>
                    <a:pt x="31" y="131"/>
                  </a:lnTo>
                  <a:close/>
                </a:path>
              </a:pathLst>
            </a:custGeom>
            <a:solidFill>
              <a:srgbClr val="000000"/>
            </a:solidFill>
            <a:ln w="9525">
              <a:noFill/>
              <a:round/>
              <a:headEnd/>
              <a:tailEnd/>
            </a:ln>
          </p:spPr>
          <p:txBody>
            <a:bodyPr/>
            <a:lstStyle/>
            <a:p>
              <a:endParaRPr lang="id-ID"/>
            </a:p>
          </p:txBody>
        </p:sp>
        <p:sp>
          <p:nvSpPr>
            <p:cNvPr id="25613" name="Freeform 213"/>
            <p:cNvSpPr>
              <a:spLocks/>
            </p:cNvSpPr>
            <p:nvPr/>
          </p:nvSpPr>
          <p:spPr bwMode="auto">
            <a:xfrm>
              <a:off x="3466" y="2238"/>
              <a:ext cx="15" cy="75"/>
            </a:xfrm>
            <a:custGeom>
              <a:avLst/>
              <a:gdLst>
                <a:gd name="T0" fmla="*/ 1 w 28"/>
                <a:gd name="T1" fmla="*/ 1 h 150"/>
                <a:gd name="T2" fmla="*/ 0 w 28"/>
                <a:gd name="T3" fmla="*/ 1 h 150"/>
                <a:gd name="T4" fmla="*/ 1 w 28"/>
                <a:gd name="T5" fmla="*/ 2 h 150"/>
                <a:gd name="T6" fmla="*/ 1 w 28"/>
                <a:gd name="T7" fmla="*/ 1 h 150"/>
                <a:gd name="T8" fmla="*/ 1 w 28"/>
                <a:gd name="T9" fmla="*/ 0 h 150"/>
                <a:gd name="T10" fmla="*/ 1 w 28"/>
                <a:gd name="T11" fmla="*/ 1 h 150"/>
                <a:gd name="T12" fmla="*/ 1 w 28"/>
                <a:gd name="T13" fmla="*/ 1 h 150"/>
                <a:gd name="T14" fmla="*/ 0 60000 65536"/>
                <a:gd name="T15" fmla="*/ 0 60000 65536"/>
                <a:gd name="T16" fmla="*/ 0 60000 65536"/>
                <a:gd name="T17" fmla="*/ 0 60000 65536"/>
                <a:gd name="T18" fmla="*/ 0 60000 65536"/>
                <a:gd name="T19" fmla="*/ 0 60000 65536"/>
                <a:gd name="T20" fmla="*/ 0 60000 65536"/>
                <a:gd name="T21" fmla="*/ 0 w 28"/>
                <a:gd name="T22" fmla="*/ 0 h 150"/>
                <a:gd name="T23" fmla="*/ 28 w 28"/>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0">
                  <a:moveTo>
                    <a:pt x="3" y="30"/>
                  </a:moveTo>
                  <a:lnTo>
                    <a:pt x="0" y="123"/>
                  </a:lnTo>
                  <a:lnTo>
                    <a:pt x="15" y="150"/>
                  </a:lnTo>
                  <a:lnTo>
                    <a:pt x="28" y="99"/>
                  </a:lnTo>
                  <a:lnTo>
                    <a:pt x="7" y="0"/>
                  </a:lnTo>
                  <a:lnTo>
                    <a:pt x="3" y="30"/>
                  </a:lnTo>
                  <a:close/>
                </a:path>
              </a:pathLst>
            </a:custGeom>
            <a:solidFill>
              <a:srgbClr val="000000"/>
            </a:solidFill>
            <a:ln w="9525">
              <a:noFill/>
              <a:round/>
              <a:headEnd/>
              <a:tailEnd/>
            </a:ln>
          </p:spPr>
          <p:txBody>
            <a:bodyPr/>
            <a:lstStyle/>
            <a:p>
              <a:endParaRPr lang="id-ID"/>
            </a:p>
          </p:txBody>
        </p:sp>
        <p:sp>
          <p:nvSpPr>
            <p:cNvPr id="25614" name="Freeform 214"/>
            <p:cNvSpPr>
              <a:spLocks/>
            </p:cNvSpPr>
            <p:nvPr/>
          </p:nvSpPr>
          <p:spPr bwMode="auto">
            <a:xfrm>
              <a:off x="3148" y="1982"/>
              <a:ext cx="332" cy="250"/>
            </a:xfrm>
            <a:custGeom>
              <a:avLst/>
              <a:gdLst>
                <a:gd name="T0" fmla="*/ 2 w 663"/>
                <a:gd name="T1" fmla="*/ 4 h 499"/>
                <a:gd name="T2" fmla="*/ 2 w 663"/>
                <a:gd name="T3" fmla="*/ 5 h 499"/>
                <a:gd name="T4" fmla="*/ 2 w 663"/>
                <a:gd name="T5" fmla="*/ 6 h 499"/>
                <a:gd name="T6" fmla="*/ 2 w 663"/>
                <a:gd name="T7" fmla="*/ 6 h 499"/>
                <a:gd name="T8" fmla="*/ 3 w 663"/>
                <a:gd name="T9" fmla="*/ 7 h 499"/>
                <a:gd name="T10" fmla="*/ 5 w 663"/>
                <a:gd name="T11" fmla="*/ 8 h 499"/>
                <a:gd name="T12" fmla="*/ 4 w 663"/>
                <a:gd name="T13" fmla="*/ 6 h 499"/>
                <a:gd name="T14" fmla="*/ 4 w 663"/>
                <a:gd name="T15" fmla="*/ 5 h 499"/>
                <a:gd name="T16" fmla="*/ 4 w 663"/>
                <a:gd name="T17" fmla="*/ 6 h 499"/>
                <a:gd name="T18" fmla="*/ 5 w 663"/>
                <a:gd name="T19" fmla="*/ 5 h 499"/>
                <a:gd name="T20" fmla="*/ 5 w 663"/>
                <a:gd name="T21" fmla="*/ 6 h 499"/>
                <a:gd name="T22" fmla="*/ 5 w 663"/>
                <a:gd name="T23" fmla="*/ 5 h 499"/>
                <a:gd name="T24" fmla="*/ 6 w 663"/>
                <a:gd name="T25" fmla="*/ 6 h 499"/>
                <a:gd name="T26" fmla="*/ 5 w 663"/>
                <a:gd name="T27" fmla="*/ 5 h 499"/>
                <a:gd name="T28" fmla="*/ 6 w 663"/>
                <a:gd name="T29" fmla="*/ 4 h 499"/>
                <a:gd name="T30" fmla="*/ 6 w 663"/>
                <a:gd name="T31" fmla="*/ 5 h 499"/>
                <a:gd name="T32" fmla="*/ 7 w 663"/>
                <a:gd name="T33" fmla="*/ 4 h 499"/>
                <a:gd name="T34" fmla="*/ 7 w 663"/>
                <a:gd name="T35" fmla="*/ 4 h 499"/>
                <a:gd name="T36" fmla="*/ 7 w 663"/>
                <a:gd name="T37" fmla="*/ 4 h 499"/>
                <a:gd name="T38" fmla="*/ 8 w 663"/>
                <a:gd name="T39" fmla="*/ 4 h 499"/>
                <a:gd name="T40" fmla="*/ 8 w 663"/>
                <a:gd name="T41" fmla="*/ 4 h 499"/>
                <a:gd name="T42" fmla="*/ 8 w 663"/>
                <a:gd name="T43" fmla="*/ 5 h 499"/>
                <a:gd name="T44" fmla="*/ 9 w 663"/>
                <a:gd name="T45" fmla="*/ 4 h 499"/>
                <a:gd name="T46" fmla="*/ 10 w 663"/>
                <a:gd name="T47" fmla="*/ 5 h 499"/>
                <a:gd name="T48" fmla="*/ 11 w 663"/>
                <a:gd name="T49" fmla="*/ 7 h 499"/>
                <a:gd name="T50" fmla="*/ 10 w 663"/>
                <a:gd name="T51" fmla="*/ 5 h 499"/>
                <a:gd name="T52" fmla="*/ 9 w 663"/>
                <a:gd name="T53" fmla="*/ 4 h 499"/>
                <a:gd name="T54" fmla="*/ 8 w 663"/>
                <a:gd name="T55" fmla="*/ 3 h 499"/>
                <a:gd name="T56" fmla="*/ 7 w 663"/>
                <a:gd name="T57" fmla="*/ 1 h 499"/>
                <a:gd name="T58" fmla="*/ 6 w 663"/>
                <a:gd name="T59" fmla="*/ 1 h 499"/>
                <a:gd name="T60" fmla="*/ 5 w 663"/>
                <a:gd name="T61" fmla="*/ 1 h 499"/>
                <a:gd name="T62" fmla="*/ 5 w 663"/>
                <a:gd name="T63" fmla="*/ 1 h 499"/>
                <a:gd name="T64" fmla="*/ 4 w 663"/>
                <a:gd name="T65" fmla="*/ 0 h 499"/>
                <a:gd name="T66" fmla="*/ 3 w 663"/>
                <a:gd name="T67" fmla="*/ 1 h 499"/>
                <a:gd name="T68" fmla="*/ 4 w 663"/>
                <a:gd name="T69" fmla="*/ 1 h 499"/>
                <a:gd name="T70" fmla="*/ 2 w 663"/>
                <a:gd name="T71" fmla="*/ 1 h 499"/>
                <a:gd name="T72" fmla="*/ 3 w 663"/>
                <a:gd name="T73" fmla="*/ 2 h 499"/>
                <a:gd name="T74" fmla="*/ 2 w 663"/>
                <a:gd name="T75" fmla="*/ 2 h 499"/>
                <a:gd name="T76" fmla="*/ 2 w 663"/>
                <a:gd name="T77" fmla="*/ 2 h 499"/>
                <a:gd name="T78" fmla="*/ 1 w 663"/>
                <a:gd name="T79" fmla="*/ 3 h 499"/>
                <a:gd name="T80" fmla="*/ 1 w 663"/>
                <a:gd name="T81" fmla="*/ 3 h 499"/>
                <a:gd name="T82" fmla="*/ 1 w 663"/>
                <a:gd name="T83" fmla="*/ 4 h 499"/>
                <a:gd name="T84" fmla="*/ 1 w 663"/>
                <a:gd name="T85" fmla="*/ 4 h 499"/>
                <a:gd name="T86" fmla="*/ 1 w 663"/>
                <a:gd name="T87" fmla="*/ 4 h 499"/>
                <a:gd name="T88" fmla="*/ 1 w 663"/>
                <a:gd name="T89" fmla="*/ 4 h 499"/>
                <a:gd name="T90" fmla="*/ 0 w 663"/>
                <a:gd name="T91" fmla="*/ 5 h 499"/>
                <a:gd name="T92" fmla="*/ 2 w 663"/>
                <a:gd name="T93" fmla="*/ 4 h 499"/>
                <a:gd name="T94" fmla="*/ 3 w 663"/>
                <a:gd name="T95" fmla="*/ 3 h 499"/>
                <a:gd name="T96" fmla="*/ 2 w 663"/>
                <a:gd name="T97" fmla="*/ 4 h 499"/>
                <a:gd name="T98" fmla="*/ 2 w 663"/>
                <a:gd name="T99" fmla="*/ 4 h 4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3"/>
                <a:gd name="T151" fmla="*/ 0 h 499"/>
                <a:gd name="T152" fmla="*/ 663 w 663"/>
                <a:gd name="T153" fmla="*/ 499 h 4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3" h="499">
                  <a:moveTo>
                    <a:pt x="99" y="247"/>
                  </a:moveTo>
                  <a:lnTo>
                    <a:pt x="89" y="311"/>
                  </a:lnTo>
                  <a:lnTo>
                    <a:pt x="123" y="380"/>
                  </a:lnTo>
                  <a:lnTo>
                    <a:pt x="123" y="328"/>
                  </a:lnTo>
                  <a:lnTo>
                    <a:pt x="165" y="387"/>
                  </a:lnTo>
                  <a:lnTo>
                    <a:pt x="289" y="499"/>
                  </a:lnTo>
                  <a:lnTo>
                    <a:pt x="207" y="363"/>
                  </a:lnTo>
                  <a:lnTo>
                    <a:pt x="209" y="302"/>
                  </a:lnTo>
                  <a:lnTo>
                    <a:pt x="254" y="349"/>
                  </a:lnTo>
                  <a:lnTo>
                    <a:pt x="260" y="302"/>
                  </a:lnTo>
                  <a:lnTo>
                    <a:pt x="289" y="345"/>
                  </a:lnTo>
                  <a:lnTo>
                    <a:pt x="293" y="315"/>
                  </a:lnTo>
                  <a:lnTo>
                    <a:pt x="344" y="326"/>
                  </a:lnTo>
                  <a:lnTo>
                    <a:pt x="317" y="283"/>
                  </a:lnTo>
                  <a:lnTo>
                    <a:pt x="344" y="230"/>
                  </a:lnTo>
                  <a:lnTo>
                    <a:pt x="376" y="311"/>
                  </a:lnTo>
                  <a:lnTo>
                    <a:pt x="395" y="193"/>
                  </a:lnTo>
                  <a:lnTo>
                    <a:pt x="416" y="245"/>
                  </a:lnTo>
                  <a:lnTo>
                    <a:pt x="433" y="197"/>
                  </a:lnTo>
                  <a:lnTo>
                    <a:pt x="456" y="245"/>
                  </a:lnTo>
                  <a:lnTo>
                    <a:pt x="485" y="203"/>
                  </a:lnTo>
                  <a:lnTo>
                    <a:pt x="500" y="298"/>
                  </a:lnTo>
                  <a:lnTo>
                    <a:pt x="521" y="209"/>
                  </a:lnTo>
                  <a:lnTo>
                    <a:pt x="585" y="288"/>
                  </a:lnTo>
                  <a:lnTo>
                    <a:pt x="663" y="425"/>
                  </a:lnTo>
                  <a:lnTo>
                    <a:pt x="637" y="319"/>
                  </a:lnTo>
                  <a:lnTo>
                    <a:pt x="564" y="201"/>
                  </a:lnTo>
                  <a:lnTo>
                    <a:pt x="496" y="129"/>
                  </a:lnTo>
                  <a:lnTo>
                    <a:pt x="426" y="58"/>
                  </a:lnTo>
                  <a:lnTo>
                    <a:pt x="359" y="30"/>
                  </a:lnTo>
                  <a:lnTo>
                    <a:pt x="312" y="17"/>
                  </a:lnTo>
                  <a:lnTo>
                    <a:pt x="262" y="17"/>
                  </a:lnTo>
                  <a:lnTo>
                    <a:pt x="224" y="0"/>
                  </a:lnTo>
                  <a:lnTo>
                    <a:pt x="184" y="30"/>
                  </a:lnTo>
                  <a:lnTo>
                    <a:pt x="232" y="53"/>
                  </a:lnTo>
                  <a:lnTo>
                    <a:pt x="127" y="60"/>
                  </a:lnTo>
                  <a:lnTo>
                    <a:pt x="152" y="87"/>
                  </a:lnTo>
                  <a:lnTo>
                    <a:pt x="99" y="89"/>
                  </a:lnTo>
                  <a:lnTo>
                    <a:pt x="81" y="119"/>
                  </a:lnTo>
                  <a:lnTo>
                    <a:pt x="9" y="163"/>
                  </a:lnTo>
                  <a:lnTo>
                    <a:pt x="55" y="163"/>
                  </a:lnTo>
                  <a:lnTo>
                    <a:pt x="24" y="199"/>
                  </a:lnTo>
                  <a:lnTo>
                    <a:pt x="57" y="197"/>
                  </a:lnTo>
                  <a:lnTo>
                    <a:pt x="23" y="228"/>
                  </a:lnTo>
                  <a:lnTo>
                    <a:pt x="55" y="226"/>
                  </a:lnTo>
                  <a:lnTo>
                    <a:pt x="0" y="311"/>
                  </a:lnTo>
                  <a:lnTo>
                    <a:pt x="110" y="209"/>
                  </a:lnTo>
                  <a:lnTo>
                    <a:pt x="177" y="140"/>
                  </a:lnTo>
                  <a:lnTo>
                    <a:pt x="99" y="247"/>
                  </a:lnTo>
                  <a:close/>
                </a:path>
              </a:pathLst>
            </a:custGeom>
            <a:solidFill>
              <a:srgbClr val="000000"/>
            </a:solidFill>
            <a:ln w="9525">
              <a:noFill/>
              <a:round/>
              <a:headEnd/>
              <a:tailEnd/>
            </a:ln>
          </p:spPr>
          <p:txBody>
            <a:bodyPr/>
            <a:lstStyle/>
            <a:p>
              <a:endParaRPr lang="id-ID"/>
            </a:p>
          </p:txBody>
        </p:sp>
        <p:sp>
          <p:nvSpPr>
            <p:cNvPr id="25615" name="Freeform 215"/>
            <p:cNvSpPr>
              <a:spLocks/>
            </p:cNvSpPr>
            <p:nvPr/>
          </p:nvSpPr>
          <p:spPr bwMode="auto">
            <a:xfrm>
              <a:off x="3513" y="2334"/>
              <a:ext cx="721" cy="1242"/>
            </a:xfrm>
            <a:custGeom>
              <a:avLst/>
              <a:gdLst>
                <a:gd name="T0" fmla="*/ 11 w 1443"/>
                <a:gd name="T1" fmla="*/ 5 h 2484"/>
                <a:gd name="T2" fmla="*/ 14 w 1443"/>
                <a:gd name="T3" fmla="*/ 5 h 2484"/>
                <a:gd name="T4" fmla="*/ 14 w 1443"/>
                <a:gd name="T5" fmla="*/ 5 h 2484"/>
                <a:gd name="T6" fmla="*/ 18 w 1443"/>
                <a:gd name="T7" fmla="*/ 12 h 2484"/>
                <a:gd name="T8" fmla="*/ 19 w 1443"/>
                <a:gd name="T9" fmla="*/ 25 h 2484"/>
                <a:gd name="T10" fmla="*/ 20 w 1443"/>
                <a:gd name="T11" fmla="*/ 26 h 2484"/>
                <a:gd name="T12" fmla="*/ 19 w 1443"/>
                <a:gd name="T13" fmla="*/ 33 h 2484"/>
                <a:gd name="T14" fmla="*/ 18 w 1443"/>
                <a:gd name="T15" fmla="*/ 35 h 2484"/>
                <a:gd name="T16" fmla="*/ 20 w 1443"/>
                <a:gd name="T17" fmla="*/ 27 h 2484"/>
                <a:gd name="T18" fmla="*/ 21 w 1443"/>
                <a:gd name="T19" fmla="*/ 34 h 2484"/>
                <a:gd name="T20" fmla="*/ 20 w 1443"/>
                <a:gd name="T21" fmla="*/ 37 h 2484"/>
                <a:gd name="T22" fmla="*/ 11 w 1443"/>
                <a:gd name="T23" fmla="*/ 39 h 2484"/>
                <a:gd name="T24" fmla="*/ 15 w 1443"/>
                <a:gd name="T25" fmla="*/ 38 h 2484"/>
                <a:gd name="T26" fmla="*/ 21 w 1443"/>
                <a:gd name="T27" fmla="*/ 36 h 2484"/>
                <a:gd name="T28" fmla="*/ 22 w 1443"/>
                <a:gd name="T29" fmla="*/ 34 h 2484"/>
                <a:gd name="T30" fmla="*/ 21 w 1443"/>
                <a:gd name="T31" fmla="*/ 27 h 2484"/>
                <a:gd name="T32" fmla="*/ 20 w 1443"/>
                <a:gd name="T33" fmla="*/ 17 h 2484"/>
                <a:gd name="T34" fmla="*/ 17 w 1443"/>
                <a:gd name="T35" fmla="*/ 6 h 2484"/>
                <a:gd name="T36" fmla="*/ 11 w 1443"/>
                <a:gd name="T37" fmla="*/ 2 h 2484"/>
                <a:gd name="T38" fmla="*/ 5 w 1443"/>
                <a:gd name="T39" fmla="*/ 2 h 2484"/>
                <a:gd name="T40" fmla="*/ 1 w 1443"/>
                <a:gd name="T41" fmla="*/ 1 h 2484"/>
                <a:gd name="T42" fmla="*/ 0 w 1443"/>
                <a:gd name="T43" fmla="*/ 1 h 2484"/>
                <a:gd name="T44" fmla="*/ 3 w 1443"/>
                <a:gd name="T45" fmla="*/ 1 h 2484"/>
                <a:gd name="T46" fmla="*/ 2 w 1443"/>
                <a:gd name="T47" fmla="*/ 7 h 2484"/>
                <a:gd name="T48" fmla="*/ 1 w 1443"/>
                <a:gd name="T49" fmla="*/ 10 h 2484"/>
                <a:gd name="T50" fmla="*/ 1 w 1443"/>
                <a:gd name="T51" fmla="*/ 11 h 2484"/>
                <a:gd name="T52" fmla="*/ 1 w 1443"/>
                <a:gd name="T53" fmla="*/ 11 h 2484"/>
                <a:gd name="T54" fmla="*/ 1 w 1443"/>
                <a:gd name="T55" fmla="*/ 11 h 2484"/>
                <a:gd name="T56" fmla="*/ 1 w 1443"/>
                <a:gd name="T57" fmla="*/ 11 h 2484"/>
                <a:gd name="T58" fmla="*/ 1 w 1443"/>
                <a:gd name="T59" fmla="*/ 12 h 2484"/>
                <a:gd name="T60" fmla="*/ 1 w 1443"/>
                <a:gd name="T61" fmla="*/ 12 h 2484"/>
                <a:gd name="T62" fmla="*/ 1 w 1443"/>
                <a:gd name="T63" fmla="*/ 12 h 2484"/>
                <a:gd name="T64" fmla="*/ 1 w 1443"/>
                <a:gd name="T65" fmla="*/ 12 h 2484"/>
                <a:gd name="T66" fmla="*/ 1 w 1443"/>
                <a:gd name="T67" fmla="*/ 12 h 2484"/>
                <a:gd name="T68" fmla="*/ 1 w 1443"/>
                <a:gd name="T69" fmla="*/ 12 h 2484"/>
                <a:gd name="T70" fmla="*/ 1 w 1443"/>
                <a:gd name="T71" fmla="*/ 12 h 2484"/>
                <a:gd name="T72" fmla="*/ 3 w 1443"/>
                <a:gd name="T73" fmla="*/ 6 h 2484"/>
                <a:gd name="T74" fmla="*/ 3 w 1443"/>
                <a:gd name="T75" fmla="*/ 2 h 2484"/>
                <a:gd name="T76" fmla="*/ 4 w 1443"/>
                <a:gd name="T77" fmla="*/ 3 h 2484"/>
                <a:gd name="T78" fmla="*/ 7 w 1443"/>
                <a:gd name="T79" fmla="*/ 3 h 2484"/>
                <a:gd name="T80" fmla="*/ 8 w 1443"/>
                <a:gd name="T81" fmla="*/ 3 h 24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3"/>
                <a:gd name="T124" fmla="*/ 0 h 2484"/>
                <a:gd name="T125" fmla="*/ 1443 w 1443"/>
                <a:gd name="T126" fmla="*/ 2484 h 24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3" h="2484">
                  <a:moveTo>
                    <a:pt x="559" y="249"/>
                  </a:moveTo>
                  <a:lnTo>
                    <a:pt x="715" y="275"/>
                  </a:lnTo>
                  <a:lnTo>
                    <a:pt x="766" y="228"/>
                  </a:lnTo>
                  <a:lnTo>
                    <a:pt x="907" y="291"/>
                  </a:lnTo>
                  <a:lnTo>
                    <a:pt x="835" y="357"/>
                  </a:lnTo>
                  <a:lnTo>
                    <a:pt x="949" y="338"/>
                  </a:lnTo>
                  <a:lnTo>
                    <a:pt x="1097" y="445"/>
                  </a:lnTo>
                  <a:lnTo>
                    <a:pt x="1194" y="775"/>
                  </a:lnTo>
                  <a:lnTo>
                    <a:pt x="1270" y="1005"/>
                  </a:lnTo>
                  <a:lnTo>
                    <a:pt x="1270" y="1600"/>
                  </a:lnTo>
                  <a:lnTo>
                    <a:pt x="1122" y="1557"/>
                  </a:lnTo>
                  <a:lnTo>
                    <a:pt x="1295" y="1701"/>
                  </a:lnTo>
                  <a:lnTo>
                    <a:pt x="1289" y="2038"/>
                  </a:lnTo>
                  <a:lnTo>
                    <a:pt x="1228" y="2095"/>
                  </a:lnTo>
                  <a:lnTo>
                    <a:pt x="1103" y="2214"/>
                  </a:lnTo>
                  <a:lnTo>
                    <a:pt x="1198" y="2214"/>
                  </a:lnTo>
                  <a:lnTo>
                    <a:pt x="1308" y="2081"/>
                  </a:lnTo>
                  <a:lnTo>
                    <a:pt x="1338" y="1773"/>
                  </a:lnTo>
                  <a:lnTo>
                    <a:pt x="1399" y="2072"/>
                  </a:lnTo>
                  <a:lnTo>
                    <a:pt x="1380" y="2153"/>
                  </a:lnTo>
                  <a:lnTo>
                    <a:pt x="1380" y="2239"/>
                  </a:lnTo>
                  <a:lnTo>
                    <a:pt x="1289" y="2330"/>
                  </a:lnTo>
                  <a:lnTo>
                    <a:pt x="897" y="2355"/>
                  </a:lnTo>
                  <a:lnTo>
                    <a:pt x="747" y="2484"/>
                  </a:lnTo>
                  <a:lnTo>
                    <a:pt x="901" y="2478"/>
                  </a:lnTo>
                  <a:lnTo>
                    <a:pt x="1011" y="2412"/>
                  </a:lnTo>
                  <a:lnTo>
                    <a:pt x="1260" y="2397"/>
                  </a:lnTo>
                  <a:lnTo>
                    <a:pt x="1380" y="2302"/>
                  </a:lnTo>
                  <a:lnTo>
                    <a:pt x="1439" y="2210"/>
                  </a:lnTo>
                  <a:lnTo>
                    <a:pt x="1420" y="2129"/>
                  </a:lnTo>
                  <a:lnTo>
                    <a:pt x="1443" y="2072"/>
                  </a:lnTo>
                  <a:lnTo>
                    <a:pt x="1371" y="1783"/>
                  </a:lnTo>
                  <a:lnTo>
                    <a:pt x="1295" y="1298"/>
                  </a:lnTo>
                  <a:lnTo>
                    <a:pt x="1295" y="1034"/>
                  </a:lnTo>
                  <a:lnTo>
                    <a:pt x="1175" y="612"/>
                  </a:lnTo>
                  <a:lnTo>
                    <a:pt x="1093" y="391"/>
                  </a:lnTo>
                  <a:lnTo>
                    <a:pt x="930" y="262"/>
                  </a:lnTo>
                  <a:lnTo>
                    <a:pt x="705" y="190"/>
                  </a:lnTo>
                  <a:lnTo>
                    <a:pt x="551" y="156"/>
                  </a:lnTo>
                  <a:lnTo>
                    <a:pt x="355" y="140"/>
                  </a:lnTo>
                  <a:lnTo>
                    <a:pt x="239" y="102"/>
                  </a:lnTo>
                  <a:lnTo>
                    <a:pt x="95" y="2"/>
                  </a:lnTo>
                  <a:lnTo>
                    <a:pt x="15" y="0"/>
                  </a:lnTo>
                  <a:lnTo>
                    <a:pt x="59" y="68"/>
                  </a:lnTo>
                  <a:lnTo>
                    <a:pt x="104" y="38"/>
                  </a:lnTo>
                  <a:lnTo>
                    <a:pt x="196" y="99"/>
                  </a:lnTo>
                  <a:lnTo>
                    <a:pt x="196" y="275"/>
                  </a:lnTo>
                  <a:lnTo>
                    <a:pt x="158" y="458"/>
                  </a:lnTo>
                  <a:lnTo>
                    <a:pt x="0" y="876"/>
                  </a:lnTo>
                  <a:lnTo>
                    <a:pt x="110" y="669"/>
                  </a:lnTo>
                  <a:lnTo>
                    <a:pt x="114" y="722"/>
                  </a:lnTo>
                  <a:lnTo>
                    <a:pt x="114" y="734"/>
                  </a:lnTo>
                  <a:lnTo>
                    <a:pt x="116" y="743"/>
                  </a:lnTo>
                  <a:lnTo>
                    <a:pt x="116" y="745"/>
                  </a:lnTo>
                  <a:lnTo>
                    <a:pt x="116" y="747"/>
                  </a:lnTo>
                  <a:lnTo>
                    <a:pt x="116" y="749"/>
                  </a:lnTo>
                  <a:lnTo>
                    <a:pt x="116" y="754"/>
                  </a:lnTo>
                  <a:lnTo>
                    <a:pt x="118" y="766"/>
                  </a:lnTo>
                  <a:lnTo>
                    <a:pt x="120" y="791"/>
                  </a:lnTo>
                  <a:lnTo>
                    <a:pt x="120" y="796"/>
                  </a:lnTo>
                  <a:lnTo>
                    <a:pt x="122" y="796"/>
                  </a:lnTo>
                  <a:lnTo>
                    <a:pt x="122" y="798"/>
                  </a:lnTo>
                  <a:lnTo>
                    <a:pt x="122" y="800"/>
                  </a:lnTo>
                  <a:lnTo>
                    <a:pt x="122" y="802"/>
                  </a:lnTo>
                  <a:lnTo>
                    <a:pt x="122" y="808"/>
                  </a:lnTo>
                  <a:lnTo>
                    <a:pt x="122" y="811"/>
                  </a:lnTo>
                  <a:lnTo>
                    <a:pt x="122" y="813"/>
                  </a:lnTo>
                  <a:lnTo>
                    <a:pt x="135" y="920"/>
                  </a:lnTo>
                  <a:lnTo>
                    <a:pt x="205" y="391"/>
                  </a:lnTo>
                  <a:lnTo>
                    <a:pt x="245" y="275"/>
                  </a:lnTo>
                  <a:lnTo>
                    <a:pt x="224" y="180"/>
                  </a:lnTo>
                  <a:lnTo>
                    <a:pt x="274" y="152"/>
                  </a:lnTo>
                  <a:lnTo>
                    <a:pt x="283" y="232"/>
                  </a:lnTo>
                  <a:lnTo>
                    <a:pt x="384" y="171"/>
                  </a:lnTo>
                  <a:lnTo>
                    <a:pt x="507" y="211"/>
                  </a:lnTo>
                  <a:lnTo>
                    <a:pt x="559" y="249"/>
                  </a:lnTo>
                  <a:close/>
                </a:path>
              </a:pathLst>
            </a:custGeom>
            <a:solidFill>
              <a:srgbClr val="000000"/>
            </a:solidFill>
            <a:ln w="9525">
              <a:noFill/>
              <a:round/>
              <a:headEnd/>
              <a:tailEnd/>
            </a:ln>
          </p:spPr>
          <p:txBody>
            <a:bodyPr/>
            <a:lstStyle/>
            <a:p>
              <a:endParaRPr lang="id-ID"/>
            </a:p>
          </p:txBody>
        </p:sp>
        <p:sp>
          <p:nvSpPr>
            <p:cNvPr id="25616" name="Freeform 216"/>
            <p:cNvSpPr>
              <a:spLocks/>
            </p:cNvSpPr>
            <p:nvPr/>
          </p:nvSpPr>
          <p:spPr bwMode="auto">
            <a:xfrm>
              <a:off x="3554" y="2991"/>
              <a:ext cx="162" cy="445"/>
            </a:xfrm>
            <a:custGeom>
              <a:avLst/>
              <a:gdLst>
                <a:gd name="T0" fmla="*/ 0 w 325"/>
                <a:gd name="T1" fmla="*/ 3 h 892"/>
                <a:gd name="T2" fmla="*/ 2 w 325"/>
                <a:gd name="T3" fmla="*/ 12 h 892"/>
                <a:gd name="T4" fmla="*/ 2 w 325"/>
                <a:gd name="T5" fmla="*/ 13 h 892"/>
                <a:gd name="T6" fmla="*/ 5 w 325"/>
                <a:gd name="T7" fmla="*/ 11 h 892"/>
                <a:gd name="T8" fmla="*/ 3 w 325"/>
                <a:gd name="T9" fmla="*/ 10 h 892"/>
                <a:gd name="T10" fmla="*/ 1 w 325"/>
                <a:gd name="T11" fmla="*/ 5 h 892"/>
                <a:gd name="T12" fmla="*/ 0 w 325"/>
                <a:gd name="T13" fmla="*/ 4 h 892"/>
                <a:gd name="T14" fmla="*/ 0 w 325"/>
                <a:gd name="T15" fmla="*/ 3 h 892"/>
                <a:gd name="T16" fmla="*/ 2 w 325"/>
                <a:gd name="T17" fmla="*/ 2 h 892"/>
                <a:gd name="T18" fmla="*/ 0 w 325"/>
                <a:gd name="T19" fmla="*/ 0 h 892"/>
                <a:gd name="T20" fmla="*/ 0 w 325"/>
                <a:gd name="T21" fmla="*/ 0 h 892"/>
                <a:gd name="T22" fmla="*/ 1 w 325"/>
                <a:gd name="T23" fmla="*/ 2 h 892"/>
                <a:gd name="T24" fmla="*/ 0 w 325"/>
                <a:gd name="T25" fmla="*/ 2 h 892"/>
                <a:gd name="T26" fmla="*/ 0 w 325"/>
                <a:gd name="T27" fmla="*/ 3 h 892"/>
                <a:gd name="T28" fmla="*/ 0 w 325"/>
                <a:gd name="T29" fmla="*/ 3 h 8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892"/>
                <a:gd name="T47" fmla="*/ 325 w 325"/>
                <a:gd name="T48" fmla="*/ 892 h 8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892">
                  <a:moveTo>
                    <a:pt x="13" y="244"/>
                  </a:moveTo>
                  <a:lnTo>
                    <a:pt x="176" y="782"/>
                  </a:lnTo>
                  <a:lnTo>
                    <a:pt x="186" y="892"/>
                  </a:lnTo>
                  <a:lnTo>
                    <a:pt x="325" y="768"/>
                  </a:lnTo>
                  <a:lnTo>
                    <a:pt x="224" y="652"/>
                  </a:lnTo>
                  <a:lnTo>
                    <a:pt x="123" y="379"/>
                  </a:lnTo>
                  <a:lnTo>
                    <a:pt x="57" y="278"/>
                  </a:lnTo>
                  <a:lnTo>
                    <a:pt x="57" y="211"/>
                  </a:lnTo>
                  <a:lnTo>
                    <a:pt x="138" y="164"/>
                  </a:lnTo>
                  <a:lnTo>
                    <a:pt x="32" y="0"/>
                  </a:lnTo>
                  <a:lnTo>
                    <a:pt x="0" y="29"/>
                  </a:lnTo>
                  <a:lnTo>
                    <a:pt x="85" y="183"/>
                  </a:lnTo>
                  <a:lnTo>
                    <a:pt x="9" y="183"/>
                  </a:lnTo>
                  <a:lnTo>
                    <a:pt x="13" y="244"/>
                  </a:lnTo>
                  <a:close/>
                </a:path>
              </a:pathLst>
            </a:custGeom>
            <a:solidFill>
              <a:srgbClr val="000000"/>
            </a:solidFill>
            <a:ln w="9525">
              <a:noFill/>
              <a:round/>
              <a:headEnd/>
              <a:tailEnd/>
            </a:ln>
          </p:spPr>
          <p:txBody>
            <a:bodyPr/>
            <a:lstStyle/>
            <a:p>
              <a:endParaRPr lang="id-ID"/>
            </a:p>
          </p:txBody>
        </p:sp>
        <p:sp>
          <p:nvSpPr>
            <p:cNvPr id="25617" name="Freeform 217"/>
            <p:cNvSpPr>
              <a:spLocks/>
            </p:cNvSpPr>
            <p:nvPr/>
          </p:nvSpPr>
          <p:spPr bwMode="auto">
            <a:xfrm>
              <a:off x="3505" y="2763"/>
              <a:ext cx="35" cy="360"/>
            </a:xfrm>
            <a:custGeom>
              <a:avLst/>
              <a:gdLst>
                <a:gd name="T0" fmla="*/ 1 w 68"/>
                <a:gd name="T1" fmla="*/ 2 h 721"/>
                <a:gd name="T2" fmla="*/ 0 w 68"/>
                <a:gd name="T3" fmla="*/ 5 h 721"/>
                <a:gd name="T4" fmla="*/ 2 w 68"/>
                <a:gd name="T5" fmla="*/ 11 h 721"/>
                <a:gd name="T6" fmla="*/ 2 w 68"/>
                <a:gd name="T7" fmla="*/ 0 h 721"/>
                <a:gd name="T8" fmla="*/ 1 w 68"/>
                <a:gd name="T9" fmla="*/ 2 h 721"/>
                <a:gd name="T10" fmla="*/ 1 w 68"/>
                <a:gd name="T11" fmla="*/ 2 h 721"/>
                <a:gd name="T12" fmla="*/ 0 60000 65536"/>
                <a:gd name="T13" fmla="*/ 0 60000 65536"/>
                <a:gd name="T14" fmla="*/ 0 60000 65536"/>
                <a:gd name="T15" fmla="*/ 0 60000 65536"/>
                <a:gd name="T16" fmla="*/ 0 60000 65536"/>
                <a:gd name="T17" fmla="*/ 0 60000 65536"/>
                <a:gd name="T18" fmla="*/ 0 w 68"/>
                <a:gd name="T19" fmla="*/ 0 h 721"/>
                <a:gd name="T20" fmla="*/ 68 w 6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68" h="721">
                  <a:moveTo>
                    <a:pt x="34" y="129"/>
                  </a:moveTo>
                  <a:lnTo>
                    <a:pt x="0" y="356"/>
                  </a:lnTo>
                  <a:lnTo>
                    <a:pt x="68" y="721"/>
                  </a:lnTo>
                  <a:lnTo>
                    <a:pt x="68" y="0"/>
                  </a:lnTo>
                  <a:lnTo>
                    <a:pt x="34" y="129"/>
                  </a:lnTo>
                  <a:close/>
                </a:path>
              </a:pathLst>
            </a:custGeom>
            <a:solidFill>
              <a:srgbClr val="000000"/>
            </a:solidFill>
            <a:ln w="9525">
              <a:noFill/>
              <a:round/>
              <a:headEnd/>
              <a:tailEnd/>
            </a:ln>
          </p:spPr>
          <p:txBody>
            <a:bodyPr/>
            <a:lstStyle/>
            <a:p>
              <a:endParaRPr lang="id-ID"/>
            </a:p>
          </p:txBody>
        </p:sp>
        <p:sp>
          <p:nvSpPr>
            <p:cNvPr id="25618" name="Freeform 218"/>
            <p:cNvSpPr>
              <a:spLocks/>
            </p:cNvSpPr>
            <p:nvPr/>
          </p:nvSpPr>
          <p:spPr bwMode="auto">
            <a:xfrm>
              <a:off x="3776" y="2657"/>
              <a:ext cx="90" cy="199"/>
            </a:xfrm>
            <a:custGeom>
              <a:avLst/>
              <a:gdLst>
                <a:gd name="T0" fmla="*/ 3 w 178"/>
                <a:gd name="T1" fmla="*/ 0 h 397"/>
                <a:gd name="T2" fmla="*/ 2 w 178"/>
                <a:gd name="T3" fmla="*/ 3 h 397"/>
                <a:gd name="T4" fmla="*/ 0 w 178"/>
                <a:gd name="T5" fmla="*/ 7 h 397"/>
                <a:gd name="T6" fmla="*/ 2 w 178"/>
                <a:gd name="T7" fmla="*/ 3 h 397"/>
                <a:gd name="T8" fmla="*/ 3 w 178"/>
                <a:gd name="T9" fmla="*/ 0 h 397"/>
                <a:gd name="T10" fmla="*/ 3 w 178"/>
                <a:gd name="T11" fmla="*/ 0 h 397"/>
                <a:gd name="T12" fmla="*/ 0 60000 65536"/>
                <a:gd name="T13" fmla="*/ 0 60000 65536"/>
                <a:gd name="T14" fmla="*/ 0 60000 65536"/>
                <a:gd name="T15" fmla="*/ 0 60000 65536"/>
                <a:gd name="T16" fmla="*/ 0 60000 65536"/>
                <a:gd name="T17" fmla="*/ 0 60000 65536"/>
                <a:gd name="T18" fmla="*/ 0 w 178"/>
                <a:gd name="T19" fmla="*/ 0 h 397"/>
                <a:gd name="T20" fmla="*/ 178 w 178"/>
                <a:gd name="T21" fmla="*/ 397 h 397"/>
              </a:gdLst>
              <a:ahLst/>
              <a:cxnLst>
                <a:cxn ang="T12">
                  <a:pos x="T0" y="T1"/>
                </a:cxn>
                <a:cxn ang="T13">
                  <a:pos x="T2" y="T3"/>
                </a:cxn>
                <a:cxn ang="T14">
                  <a:pos x="T4" y="T5"/>
                </a:cxn>
                <a:cxn ang="T15">
                  <a:pos x="T6" y="T7"/>
                </a:cxn>
                <a:cxn ang="T16">
                  <a:pos x="T8" y="T9"/>
                </a:cxn>
                <a:cxn ang="T17">
                  <a:pos x="T10" y="T11"/>
                </a:cxn>
              </a:cxnLst>
              <a:rect l="T18" t="T19" r="T20" b="T21"/>
              <a:pathLst>
                <a:path w="178" h="397">
                  <a:moveTo>
                    <a:pt x="178" y="0"/>
                  </a:moveTo>
                  <a:lnTo>
                    <a:pt x="115" y="192"/>
                  </a:lnTo>
                  <a:lnTo>
                    <a:pt x="0" y="397"/>
                  </a:lnTo>
                  <a:lnTo>
                    <a:pt x="68" y="154"/>
                  </a:lnTo>
                  <a:lnTo>
                    <a:pt x="178" y="0"/>
                  </a:lnTo>
                  <a:close/>
                </a:path>
              </a:pathLst>
            </a:custGeom>
            <a:solidFill>
              <a:srgbClr val="000000"/>
            </a:solidFill>
            <a:ln w="9525">
              <a:noFill/>
              <a:round/>
              <a:headEnd/>
              <a:tailEnd/>
            </a:ln>
          </p:spPr>
          <p:txBody>
            <a:bodyPr/>
            <a:lstStyle/>
            <a:p>
              <a:endParaRPr lang="id-ID"/>
            </a:p>
          </p:txBody>
        </p:sp>
        <p:sp>
          <p:nvSpPr>
            <p:cNvPr id="25619" name="Freeform 219"/>
            <p:cNvSpPr>
              <a:spLocks/>
            </p:cNvSpPr>
            <p:nvPr/>
          </p:nvSpPr>
          <p:spPr bwMode="auto">
            <a:xfrm>
              <a:off x="3204" y="2873"/>
              <a:ext cx="131" cy="511"/>
            </a:xfrm>
            <a:custGeom>
              <a:avLst/>
              <a:gdLst>
                <a:gd name="T0" fmla="*/ 1 w 262"/>
                <a:gd name="T1" fmla="*/ 8 h 1022"/>
                <a:gd name="T2" fmla="*/ 0 w 262"/>
                <a:gd name="T3" fmla="*/ 0 h 1022"/>
                <a:gd name="T4" fmla="*/ 3 w 262"/>
                <a:gd name="T5" fmla="*/ 8 h 1022"/>
                <a:gd name="T6" fmla="*/ 4 w 262"/>
                <a:gd name="T7" fmla="*/ 14 h 1022"/>
                <a:gd name="T8" fmla="*/ 3 w 262"/>
                <a:gd name="T9" fmla="*/ 16 h 1022"/>
                <a:gd name="T10" fmla="*/ 3 w 262"/>
                <a:gd name="T11" fmla="*/ 14 h 1022"/>
                <a:gd name="T12" fmla="*/ 1 w 262"/>
                <a:gd name="T13" fmla="*/ 8 h 1022"/>
                <a:gd name="T14" fmla="*/ 1 w 262"/>
                <a:gd name="T15" fmla="*/ 8 h 1022"/>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1022"/>
                <a:gd name="T26" fmla="*/ 262 w 262"/>
                <a:gd name="T27" fmla="*/ 1022 h 10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1022">
                  <a:moveTo>
                    <a:pt x="123" y="456"/>
                  </a:moveTo>
                  <a:lnTo>
                    <a:pt x="0" y="0"/>
                  </a:lnTo>
                  <a:lnTo>
                    <a:pt x="200" y="490"/>
                  </a:lnTo>
                  <a:lnTo>
                    <a:pt x="262" y="844"/>
                  </a:lnTo>
                  <a:lnTo>
                    <a:pt x="220" y="1022"/>
                  </a:lnTo>
                  <a:lnTo>
                    <a:pt x="224" y="844"/>
                  </a:lnTo>
                  <a:lnTo>
                    <a:pt x="123" y="456"/>
                  </a:lnTo>
                  <a:close/>
                </a:path>
              </a:pathLst>
            </a:custGeom>
            <a:solidFill>
              <a:srgbClr val="000000"/>
            </a:solidFill>
            <a:ln w="9525">
              <a:noFill/>
              <a:round/>
              <a:headEnd/>
              <a:tailEnd/>
            </a:ln>
          </p:spPr>
          <p:txBody>
            <a:bodyPr/>
            <a:lstStyle/>
            <a:p>
              <a:endParaRPr lang="id-ID"/>
            </a:p>
          </p:txBody>
        </p:sp>
        <p:sp>
          <p:nvSpPr>
            <p:cNvPr id="25620" name="Freeform 220"/>
            <p:cNvSpPr>
              <a:spLocks/>
            </p:cNvSpPr>
            <p:nvPr/>
          </p:nvSpPr>
          <p:spPr bwMode="auto">
            <a:xfrm>
              <a:off x="3297" y="2640"/>
              <a:ext cx="161" cy="658"/>
            </a:xfrm>
            <a:custGeom>
              <a:avLst/>
              <a:gdLst>
                <a:gd name="T0" fmla="*/ 1 w 322"/>
                <a:gd name="T1" fmla="*/ 16 h 1315"/>
                <a:gd name="T2" fmla="*/ 1 w 322"/>
                <a:gd name="T3" fmla="*/ 9 h 1315"/>
                <a:gd name="T4" fmla="*/ 1 w 322"/>
                <a:gd name="T5" fmla="*/ 5 h 1315"/>
                <a:gd name="T6" fmla="*/ 0 w 322"/>
                <a:gd name="T7" fmla="*/ 0 h 1315"/>
                <a:gd name="T8" fmla="*/ 1 w 322"/>
                <a:gd name="T9" fmla="*/ 1 h 1315"/>
                <a:gd name="T10" fmla="*/ 1 w 322"/>
                <a:gd name="T11" fmla="*/ 3 h 1315"/>
                <a:gd name="T12" fmla="*/ 3 w 322"/>
                <a:gd name="T13" fmla="*/ 4 h 1315"/>
                <a:gd name="T14" fmla="*/ 3 w 322"/>
                <a:gd name="T15" fmla="*/ 2 h 1315"/>
                <a:gd name="T16" fmla="*/ 3 w 322"/>
                <a:gd name="T17" fmla="*/ 1 h 1315"/>
                <a:gd name="T18" fmla="*/ 3 w 322"/>
                <a:gd name="T19" fmla="*/ 1 h 1315"/>
                <a:gd name="T20" fmla="*/ 5 w 322"/>
                <a:gd name="T21" fmla="*/ 3 h 1315"/>
                <a:gd name="T22" fmla="*/ 5 w 322"/>
                <a:gd name="T23" fmla="*/ 3 h 1315"/>
                <a:gd name="T24" fmla="*/ 5 w 322"/>
                <a:gd name="T25" fmla="*/ 5 h 1315"/>
                <a:gd name="T26" fmla="*/ 5 w 322"/>
                <a:gd name="T27" fmla="*/ 6 h 1315"/>
                <a:gd name="T28" fmla="*/ 5 w 322"/>
                <a:gd name="T29" fmla="*/ 10 h 1315"/>
                <a:gd name="T30" fmla="*/ 3 w 322"/>
                <a:gd name="T31" fmla="*/ 4 h 1315"/>
                <a:gd name="T32" fmla="*/ 3 w 322"/>
                <a:gd name="T33" fmla="*/ 3 h 1315"/>
                <a:gd name="T34" fmla="*/ 3 w 322"/>
                <a:gd name="T35" fmla="*/ 5 h 1315"/>
                <a:gd name="T36" fmla="*/ 3 w 322"/>
                <a:gd name="T37" fmla="*/ 7 h 1315"/>
                <a:gd name="T38" fmla="*/ 3 w 322"/>
                <a:gd name="T39" fmla="*/ 5 h 1315"/>
                <a:gd name="T40" fmla="*/ 1 w 322"/>
                <a:gd name="T41" fmla="*/ 3 h 1315"/>
                <a:gd name="T42" fmla="*/ 1 w 322"/>
                <a:gd name="T43" fmla="*/ 7 h 1315"/>
                <a:gd name="T44" fmla="*/ 3 w 322"/>
                <a:gd name="T45" fmla="*/ 13 h 1315"/>
                <a:gd name="T46" fmla="*/ 1 w 322"/>
                <a:gd name="T47" fmla="*/ 21 h 1315"/>
                <a:gd name="T48" fmla="*/ 1 w 322"/>
                <a:gd name="T49" fmla="*/ 16 h 1315"/>
                <a:gd name="T50" fmla="*/ 1 w 322"/>
                <a:gd name="T51" fmla="*/ 16 h 1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2"/>
                <a:gd name="T79" fmla="*/ 0 h 1315"/>
                <a:gd name="T80" fmla="*/ 322 w 322"/>
                <a:gd name="T81" fmla="*/ 1315 h 1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2" h="1315">
                  <a:moveTo>
                    <a:pt x="95" y="969"/>
                  </a:moveTo>
                  <a:lnTo>
                    <a:pt x="38" y="532"/>
                  </a:lnTo>
                  <a:lnTo>
                    <a:pt x="38" y="264"/>
                  </a:lnTo>
                  <a:lnTo>
                    <a:pt x="0" y="0"/>
                  </a:lnTo>
                  <a:lnTo>
                    <a:pt x="63" y="9"/>
                  </a:lnTo>
                  <a:lnTo>
                    <a:pt x="120" y="182"/>
                  </a:lnTo>
                  <a:lnTo>
                    <a:pt x="168" y="236"/>
                  </a:lnTo>
                  <a:lnTo>
                    <a:pt x="149" y="95"/>
                  </a:lnTo>
                  <a:lnTo>
                    <a:pt x="202" y="34"/>
                  </a:lnTo>
                  <a:lnTo>
                    <a:pt x="230" y="38"/>
                  </a:lnTo>
                  <a:lnTo>
                    <a:pt x="322" y="154"/>
                  </a:lnTo>
                  <a:lnTo>
                    <a:pt x="284" y="182"/>
                  </a:lnTo>
                  <a:lnTo>
                    <a:pt x="278" y="283"/>
                  </a:lnTo>
                  <a:lnTo>
                    <a:pt x="316" y="378"/>
                  </a:lnTo>
                  <a:lnTo>
                    <a:pt x="297" y="595"/>
                  </a:lnTo>
                  <a:lnTo>
                    <a:pt x="240" y="249"/>
                  </a:lnTo>
                  <a:lnTo>
                    <a:pt x="206" y="154"/>
                  </a:lnTo>
                  <a:lnTo>
                    <a:pt x="192" y="277"/>
                  </a:lnTo>
                  <a:lnTo>
                    <a:pt x="192" y="409"/>
                  </a:lnTo>
                  <a:lnTo>
                    <a:pt x="149" y="268"/>
                  </a:lnTo>
                  <a:lnTo>
                    <a:pt x="63" y="154"/>
                  </a:lnTo>
                  <a:lnTo>
                    <a:pt x="63" y="412"/>
                  </a:lnTo>
                  <a:lnTo>
                    <a:pt x="177" y="812"/>
                  </a:lnTo>
                  <a:lnTo>
                    <a:pt x="86" y="1315"/>
                  </a:lnTo>
                  <a:lnTo>
                    <a:pt x="95" y="969"/>
                  </a:lnTo>
                  <a:close/>
                </a:path>
              </a:pathLst>
            </a:custGeom>
            <a:solidFill>
              <a:srgbClr val="000000"/>
            </a:solidFill>
            <a:ln w="9525">
              <a:noFill/>
              <a:round/>
              <a:headEnd/>
              <a:tailEnd/>
            </a:ln>
          </p:spPr>
          <p:txBody>
            <a:bodyPr/>
            <a:lstStyle/>
            <a:p>
              <a:endParaRPr lang="id-ID"/>
            </a:p>
          </p:txBody>
        </p:sp>
        <p:sp>
          <p:nvSpPr>
            <p:cNvPr id="25621" name="Freeform 221"/>
            <p:cNvSpPr>
              <a:spLocks/>
            </p:cNvSpPr>
            <p:nvPr/>
          </p:nvSpPr>
          <p:spPr bwMode="auto">
            <a:xfrm>
              <a:off x="3425" y="2678"/>
              <a:ext cx="96" cy="86"/>
            </a:xfrm>
            <a:custGeom>
              <a:avLst/>
              <a:gdLst>
                <a:gd name="T0" fmla="*/ 1 w 192"/>
                <a:gd name="T1" fmla="*/ 1 h 173"/>
                <a:gd name="T2" fmla="*/ 3 w 192"/>
                <a:gd name="T3" fmla="*/ 2 h 173"/>
                <a:gd name="T4" fmla="*/ 0 w 192"/>
                <a:gd name="T5" fmla="*/ 0 h 173"/>
                <a:gd name="T6" fmla="*/ 1 w 192"/>
                <a:gd name="T7" fmla="*/ 1 h 173"/>
                <a:gd name="T8" fmla="*/ 1 w 192"/>
                <a:gd name="T9" fmla="*/ 1 h 173"/>
                <a:gd name="T10" fmla="*/ 0 60000 65536"/>
                <a:gd name="T11" fmla="*/ 0 60000 65536"/>
                <a:gd name="T12" fmla="*/ 0 60000 65536"/>
                <a:gd name="T13" fmla="*/ 0 60000 65536"/>
                <a:gd name="T14" fmla="*/ 0 60000 65536"/>
                <a:gd name="T15" fmla="*/ 0 w 192"/>
                <a:gd name="T16" fmla="*/ 0 h 173"/>
                <a:gd name="T17" fmla="*/ 192 w 192"/>
                <a:gd name="T18" fmla="*/ 173 h 173"/>
              </a:gdLst>
              <a:ahLst/>
              <a:cxnLst>
                <a:cxn ang="T10">
                  <a:pos x="T0" y="T1"/>
                </a:cxn>
                <a:cxn ang="T11">
                  <a:pos x="T2" y="T3"/>
                </a:cxn>
                <a:cxn ang="T12">
                  <a:pos x="T4" y="T5"/>
                </a:cxn>
                <a:cxn ang="T13">
                  <a:pos x="T6" y="T7"/>
                </a:cxn>
                <a:cxn ang="T14">
                  <a:pos x="T8" y="T9"/>
                </a:cxn>
              </a:cxnLst>
              <a:rect l="T15" t="T16" r="T17" b="T18"/>
              <a:pathLst>
                <a:path w="192" h="173">
                  <a:moveTo>
                    <a:pt x="19" y="68"/>
                  </a:moveTo>
                  <a:lnTo>
                    <a:pt x="192" y="173"/>
                  </a:lnTo>
                  <a:lnTo>
                    <a:pt x="0" y="0"/>
                  </a:lnTo>
                  <a:lnTo>
                    <a:pt x="19" y="68"/>
                  </a:lnTo>
                  <a:close/>
                </a:path>
              </a:pathLst>
            </a:custGeom>
            <a:solidFill>
              <a:srgbClr val="000000"/>
            </a:solidFill>
            <a:ln w="9525">
              <a:noFill/>
              <a:round/>
              <a:headEnd/>
              <a:tailEnd/>
            </a:ln>
          </p:spPr>
          <p:txBody>
            <a:bodyPr/>
            <a:lstStyle/>
            <a:p>
              <a:endParaRPr lang="id-ID"/>
            </a:p>
          </p:txBody>
        </p:sp>
        <p:sp>
          <p:nvSpPr>
            <p:cNvPr id="25622" name="Freeform 222"/>
            <p:cNvSpPr>
              <a:spLocks/>
            </p:cNvSpPr>
            <p:nvPr/>
          </p:nvSpPr>
          <p:spPr bwMode="auto">
            <a:xfrm>
              <a:off x="3019" y="3096"/>
              <a:ext cx="136" cy="96"/>
            </a:xfrm>
            <a:custGeom>
              <a:avLst/>
              <a:gdLst>
                <a:gd name="T0" fmla="*/ 0 w 274"/>
                <a:gd name="T1" fmla="*/ 2 h 192"/>
                <a:gd name="T2" fmla="*/ 4 w 274"/>
                <a:gd name="T3" fmla="*/ 3 h 192"/>
                <a:gd name="T4" fmla="*/ 0 w 274"/>
                <a:gd name="T5" fmla="*/ 0 h 192"/>
                <a:gd name="T6" fmla="*/ 0 w 274"/>
                <a:gd name="T7" fmla="*/ 2 h 192"/>
                <a:gd name="T8" fmla="*/ 0 w 274"/>
                <a:gd name="T9" fmla="*/ 2 h 192"/>
                <a:gd name="T10" fmla="*/ 0 60000 65536"/>
                <a:gd name="T11" fmla="*/ 0 60000 65536"/>
                <a:gd name="T12" fmla="*/ 0 60000 65536"/>
                <a:gd name="T13" fmla="*/ 0 60000 65536"/>
                <a:gd name="T14" fmla="*/ 0 60000 65536"/>
                <a:gd name="T15" fmla="*/ 0 w 274"/>
                <a:gd name="T16" fmla="*/ 0 h 192"/>
                <a:gd name="T17" fmla="*/ 274 w 274"/>
                <a:gd name="T18" fmla="*/ 192 h 192"/>
              </a:gdLst>
              <a:ahLst/>
              <a:cxnLst>
                <a:cxn ang="T10">
                  <a:pos x="T0" y="T1"/>
                </a:cxn>
                <a:cxn ang="T11">
                  <a:pos x="T2" y="T3"/>
                </a:cxn>
                <a:cxn ang="T12">
                  <a:pos x="T4" y="T5"/>
                </a:cxn>
                <a:cxn ang="T13">
                  <a:pos x="T6" y="T7"/>
                </a:cxn>
                <a:cxn ang="T14">
                  <a:pos x="T8" y="T9"/>
                </a:cxn>
              </a:cxnLst>
              <a:rect l="T15" t="T16" r="T17" b="T18"/>
              <a:pathLst>
                <a:path w="274" h="192">
                  <a:moveTo>
                    <a:pt x="50" y="92"/>
                  </a:moveTo>
                  <a:lnTo>
                    <a:pt x="274" y="192"/>
                  </a:lnTo>
                  <a:lnTo>
                    <a:pt x="0" y="0"/>
                  </a:lnTo>
                  <a:lnTo>
                    <a:pt x="50" y="92"/>
                  </a:lnTo>
                  <a:close/>
                </a:path>
              </a:pathLst>
            </a:custGeom>
            <a:solidFill>
              <a:srgbClr val="000000"/>
            </a:solidFill>
            <a:ln w="9525">
              <a:noFill/>
              <a:round/>
              <a:headEnd/>
              <a:tailEnd/>
            </a:ln>
          </p:spPr>
          <p:txBody>
            <a:bodyPr/>
            <a:lstStyle/>
            <a:p>
              <a:endParaRPr lang="id-ID"/>
            </a:p>
          </p:txBody>
        </p:sp>
        <p:sp>
          <p:nvSpPr>
            <p:cNvPr id="25623" name="Freeform 223"/>
            <p:cNvSpPr>
              <a:spLocks/>
            </p:cNvSpPr>
            <p:nvPr/>
          </p:nvSpPr>
          <p:spPr bwMode="auto">
            <a:xfrm>
              <a:off x="1680" y="3249"/>
              <a:ext cx="669" cy="296"/>
            </a:xfrm>
            <a:custGeom>
              <a:avLst/>
              <a:gdLst>
                <a:gd name="T0" fmla="*/ 12 w 1339"/>
                <a:gd name="T1" fmla="*/ 2 h 591"/>
                <a:gd name="T2" fmla="*/ 11 w 1339"/>
                <a:gd name="T3" fmla="*/ 2 h 591"/>
                <a:gd name="T4" fmla="*/ 10 w 1339"/>
                <a:gd name="T5" fmla="*/ 4 h 591"/>
                <a:gd name="T6" fmla="*/ 10 w 1339"/>
                <a:gd name="T7" fmla="*/ 5 h 591"/>
                <a:gd name="T8" fmla="*/ 13 w 1339"/>
                <a:gd name="T9" fmla="*/ 6 h 591"/>
                <a:gd name="T10" fmla="*/ 9 w 1339"/>
                <a:gd name="T11" fmla="*/ 6 h 591"/>
                <a:gd name="T12" fmla="*/ 8 w 1339"/>
                <a:gd name="T13" fmla="*/ 7 h 591"/>
                <a:gd name="T14" fmla="*/ 8 w 1339"/>
                <a:gd name="T15" fmla="*/ 8 h 591"/>
                <a:gd name="T16" fmla="*/ 20 w 1339"/>
                <a:gd name="T17" fmla="*/ 9 h 591"/>
                <a:gd name="T18" fmla="*/ 20 w 1339"/>
                <a:gd name="T19" fmla="*/ 10 h 591"/>
                <a:gd name="T20" fmla="*/ 0 w 1339"/>
                <a:gd name="T21" fmla="*/ 9 h 591"/>
                <a:gd name="T22" fmla="*/ 6 w 1339"/>
                <a:gd name="T23" fmla="*/ 8 h 591"/>
                <a:gd name="T24" fmla="*/ 8 w 1339"/>
                <a:gd name="T25" fmla="*/ 6 h 591"/>
                <a:gd name="T26" fmla="*/ 9 w 1339"/>
                <a:gd name="T27" fmla="*/ 4 h 591"/>
                <a:gd name="T28" fmla="*/ 10 w 1339"/>
                <a:gd name="T29" fmla="*/ 2 h 591"/>
                <a:gd name="T30" fmla="*/ 12 w 1339"/>
                <a:gd name="T31" fmla="*/ 0 h 591"/>
                <a:gd name="T32" fmla="*/ 12 w 1339"/>
                <a:gd name="T33" fmla="*/ 2 h 591"/>
                <a:gd name="T34" fmla="*/ 12 w 1339"/>
                <a:gd name="T35" fmla="*/ 2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9"/>
                <a:gd name="T55" fmla="*/ 0 h 591"/>
                <a:gd name="T56" fmla="*/ 1339 w 1339"/>
                <a:gd name="T57" fmla="*/ 591 h 5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9" h="591">
                  <a:moveTo>
                    <a:pt x="791" y="69"/>
                  </a:moveTo>
                  <a:lnTo>
                    <a:pt x="747" y="126"/>
                  </a:lnTo>
                  <a:lnTo>
                    <a:pt x="681" y="198"/>
                  </a:lnTo>
                  <a:lnTo>
                    <a:pt x="681" y="261"/>
                  </a:lnTo>
                  <a:lnTo>
                    <a:pt x="892" y="327"/>
                  </a:lnTo>
                  <a:lnTo>
                    <a:pt x="637" y="342"/>
                  </a:lnTo>
                  <a:lnTo>
                    <a:pt x="567" y="415"/>
                  </a:lnTo>
                  <a:lnTo>
                    <a:pt x="513" y="500"/>
                  </a:lnTo>
                  <a:lnTo>
                    <a:pt x="1304" y="557"/>
                  </a:lnTo>
                  <a:lnTo>
                    <a:pt x="1339" y="591"/>
                  </a:lnTo>
                  <a:lnTo>
                    <a:pt x="0" y="555"/>
                  </a:lnTo>
                  <a:lnTo>
                    <a:pt x="435" y="493"/>
                  </a:lnTo>
                  <a:lnTo>
                    <a:pt x="574" y="342"/>
                  </a:lnTo>
                  <a:lnTo>
                    <a:pt x="608" y="217"/>
                  </a:lnTo>
                  <a:lnTo>
                    <a:pt x="690" y="101"/>
                  </a:lnTo>
                  <a:lnTo>
                    <a:pt x="816" y="0"/>
                  </a:lnTo>
                  <a:lnTo>
                    <a:pt x="791" y="69"/>
                  </a:lnTo>
                  <a:close/>
                </a:path>
              </a:pathLst>
            </a:custGeom>
            <a:solidFill>
              <a:srgbClr val="000000"/>
            </a:solidFill>
            <a:ln w="9525">
              <a:noFill/>
              <a:round/>
              <a:headEnd/>
              <a:tailEnd/>
            </a:ln>
          </p:spPr>
          <p:txBody>
            <a:bodyPr/>
            <a:lstStyle/>
            <a:p>
              <a:endParaRPr lang="id-ID"/>
            </a:p>
          </p:txBody>
        </p:sp>
        <p:sp>
          <p:nvSpPr>
            <p:cNvPr id="25624" name="Freeform 224"/>
            <p:cNvSpPr>
              <a:spLocks/>
            </p:cNvSpPr>
            <p:nvPr/>
          </p:nvSpPr>
          <p:spPr bwMode="auto">
            <a:xfrm>
              <a:off x="2296" y="2810"/>
              <a:ext cx="153" cy="302"/>
            </a:xfrm>
            <a:custGeom>
              <a:avLst/>
              <a:gdLst>
                <a:gd name="T0" fmla="*/ 1 w 306"/>
                <a:gd name="T1" fmla="*/ 3 h 605"/>
                <a:gd name="T2" fmla="*/ 2 w 306"/>
                <a:gd name="T3" fmla="*/ 5 h 605"/>
                <a:gd name="T4" fmla="*/ 3 w 306"/>
                <a:gd name="T5" fmla="*/ 7 h 605"/>
                <a:gd name="T6" fmla="*/ 5 w 306"/>
                <a:gd name="T7" fmla="*/ 9 h 605"/>
                <a:gd name="T8" fmla="*/ 3 w 306"/>
                <a:gd name="T9" fmla="*/ 6 h 605"/>
                <a:gd name="T10" fmla="*/ 1 w 306"/>
                <a:gd name="T11" fmla="*/ 3 h 605"/>
                <a:gd name="T12" fmla="*/ 0 w 306"/>
                <a:gd name="T13" fmla="*/ 0 h 605"/>
                <a:gd name="T14" fmla="*/ 1 w 306"/>
                <a:gd name="T15" fmla="*/ 3 h 605"/>
                <a:gd name="T16" fmla="*/ 1 w 306"/>
                <a:gd name="T17" fmla="*/ 3 h 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
                <a:gd name="T28" fmla="*/ 0 h 605"/>
                <a:gd name="T29" fmla="*/ 306 w 306"/>
                <a:gd name="T30" fmla="*/ 605 h 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 h="605">
                  <a:moveTo>
                    <a:pt x="53" y="223"/>
                  </a:moveTo>
                  <a:lnTo>
                    <a:pt x="129" y="356"/>
                  </a:lnTo>
                  <a:lnTo>
                    <a:pt x="217" y="504"/>
                  </a:lnTo>
                  <a:lnTo>
                    <a:pt x="306" y="605"/>
                  </a:lnTo>
                  <a:lnTo>
                    <a:pt x="245" y="399"/>
                  </a:lnTo>
                  <a:lnTo>
                    <a:pt x="101" y="236"/>
                  </a:lnTo>
                  <a:lnTo>
                    <a:pt x="0" y="0"/>
                  </a:lnTo>
                  <a:lnTo>
                    <a:pt x="53" y="223"/>
                  </a:lnTo>
                  <a:close/>
                </a:path>
              </a:pathLst>
            </a:custGeom>
            <a:solidFill>
              <a:srgbClr val="000000"/>
            </a:solidFill>
            <a:ln w="9525">
              <a:noFill/>
              <a:round/>
              <a:headEnd/>
              <a:tailEnd/>
            </a:ln>
          </p:spPr>
          <p:txBody>
            <a:bodyPr/>
            <a:lstStyle/>
            <a:p>
              <a:endParaRPr lang="id-ID"/>
            </a:p>
          </p:txBody>
        </p:sp>
        <p:sp>
          <p:nvSpPr>
            <p:cNvPr id="25625" name="Freeform 225"/>
            <p:cNvSpPr>
              <a:spLocks/>
            </p:cNvSpPr>
            <p:nvPr/>
          </p:nvSpPr>
          <p:spPr bwMode="auto">
            <a:xfrm>
              <a:off x="2740" y="2690"/>
              <a:ext cx="145" cy="413"/>
            </a:xfrm>
            <a:custGeom>
              <a:avLst/>
              <a:gdLst>
                <a:gd name="T0" fmla="*/ 2 w 291"/>
                <a:gd name="T1" fmla="*/ 8 h 825"/>
                <a:gd name="T2" fmla="*/ 2 w 291"/>
                <a:gd name="T3" fmla="*/ 4 h 825"/>
                <a:gd name="T4" fmla="*/ 4 w 291"/>
                <a:gd name="T5" fmla="*/ 0 h 825"/>
                <a:gd name="T6" fmla="*/ 3 w 291"/>
                <a:gd name="T7" fmla="*/ 5 h 825"/>
                <a:gd name="T8" fmla="*/ 3 w 291"/>
                <a:gd name="T9" fmla="*/ 10 h 825"/>
                <a:gd name="T10" fmla="*/ 1 w 291"/>
                <a:gd name="T11" fmla="*/ 13 h 825"/>
                <a:gd name="T12" fmla="*/ 2 w 291"/>
                <a:gd name="T13" fmla="*/ 10 h 825"/>
                <a:gd name="T14" fmla="*/ 0 w 291"/>
                <a:gd name="T15" fmla="*/ 13 h 825"/>
                <a:gd name="T16" fmla="*/ 1 w 291"/>
                <a:gd name="T17" fmla="*/ 10 h 825"/>
                <a:gd name="T18" fmla="*/ 2 w 291"/>
                <a:gd name="T19" fmla="*/ 8 h 825"/>
                <a:gd name="T20" fmla="*/ 2 w 291"/>
                <a:gd name="T21" fmla="*/ 8 h 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825"/>
                <a:gd name="T35" fmla="*/ 291 w 291"/>
                <a:gd name="T36" fmla="*/ 825 h 8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825">
                  <a:moveTo>
                    <a:pt x="129" y="465"/>
                  </a:moveTo>
                  <a:lnTo>
                    <a:pt x="162" y="220"/>
                  </a:lnTo>
                  <a:lnTo>
                    <a:pt x="291" y="0"/>
                  </a:lnTo>
                  <a:lnTo>
                    <a:pt x="211" y="273"/>
                  </a:lnTo>
                  <a:lnTo>
                    <a:pt x="202" y="604"/>
                  </a:lnTo>
                  <a:lnTo>
                    <a:pt x="76" y="825"/>
                  </a:lnTo>
                  <a:lnTo>
                    <a:pt x="129" y="629"/>
                  </a:lnTo>
                  <a:lnTo>
                    <a:pt x="0" y="811"/>
                  </a:lnTo>
                  <a:lnTo>
                    <a:pt x="110" y="591"/>
                  </a:lnTo>
                  <a:lnTo>
                    <a:pt x="129" y="465"/>
                  </a:lnTo>
                  <a:close/>
                </a:path>
              </a:pathLst>
            </a:custGeom>
            <a:solidFill>
              <a:srgbClr val="000000"/>
            </a:solidFill>
            <a:ln w="9525">
              <a:noFill/>
              <a:round/>
              <a:headEnd/>
              <a:tailEnd/>
            </a:ln>
          </p:spPr>
          <p:txBody>
            <a:bodyPr/>
            <a:lstStyle/>
            <a:p>
              <a:endParaRPr lang="id-ID"/>
            </a:p>
          </p:txBody>
        </p:sp>
        <p:sp>
          <p:nvSpPr>
            <p:cNvPr id="25626" name="Freeform 226"/>
            <p:cNvSpPr>
              <a:spLocks/>
            </p:cNvSpPr>
            <p:nvPr/>
          </p:nvSpPr>
          <p:spPr bwMode="auto">
            <a:xfrm>
              <a:off x="4139" y="2854"/>
              <a:ext cx="245" cy="608"/>
            </a:xfrm>
            <a:custGeom>
              <a:avLst/>
              <a:gdLst>
                <a:gd name="T0" fmla="*/ 0 w 488"/>
                <a:gd name="T1" fmla="*/ 0 h 1216"/>
                <a:gd name="T2" fmla="*/ 5 w 488"/>
                <a:gd name="T3" fmla="*/ 2 h 1216"/>
                <a:gd name="T4" fmla="*/ 7 w 488"/>
                <a:gd name="T5" fmla="*/ 5 h 1216"/>
                <a:gd name="T6" fmla="*/ 8 w 488"/>
                <a:gd name="T7" fmla="*/ 9 h 1216"/>
                <a:gd name="T8" fmla="*/ 8 w 488"/>
                <a:gd name="T9" fmla="*/ 15 h 1216"/>
                <a:gd name="T10" fmla="*/ 7 w 488"/>
                <a:gd name="T11" fmla="*/ 19 h 1216"/>
                <a:gd name="T12" fmla="*/ 8 w 488"/>
                <a:gd name="T13" fmla="*/ 14 h 1216"/>
                <a:gd name="T14" fmla="*/ 7 w 488"/>
                <a:gd name="T15" fmla="*/ 6 h 1216"/>
                <a:gd name="T16" fmla="*/ 6 w 488"/>
                <a:gd name="T17" fmla="*/ 3 h 1216"/>
                <a:gd name="T18" fmla="*/ 4 w 488"/>
                <a:gd name="T19" fmla="*/ 2 h 1216"/>
                <a:gd name="T20" fmla="*/ 2 w 488"/>
                <a:gd name="T21" fmla="*/ 1 h 1216"/>
                <a:gd name="T22" fmla="*/ 2 w 488"/>
                <a:gd name="T23" fmla="*/ 10 h 1216"/>
                <a:gd name="T24" fmla="*/ 0 w 488"/>
                <a:gd name="T25" fmla="*/ 0 h 1216"/>
                <a:gd name="T26" fmla="*/ 0 w 488"/>
                <a:gd name="T27" fmla="*/ 0 h 1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8"/>
                <a:gd name="T43" fmla="*/ 0 h 1216"/>
                <a:gd name="T44" fmla="*/ 488 w 488"/>
                <a:gd name="T45" fmla="*/ 1216 h 1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8" h="1216">
                  <a:moveTo>
                    <a:pt x="0" y="0"/>
                  </a:moveTo>
                  <a:lnTo>
                    <a:pt x="283" y="129"/>
                  </a:lnTo>
                  <a:lnTo>
                    <a:pt x="437" y="302"/>
                  </a:lnTo>
                  <a:lnTo>
                    <a:pt x="483" y="539"/>
                  </a:lnTo>
                  <a:lnTo>
                    <a:pt x="488" y="998"/>
                  </a:lnTo>
                  <a:lnTo>
                    <a:pt x="424" y="1216"/>
                  </a:lnTo>
                  <a:lnTo>
                    <a:pt x="456" y="925"/>
                  </a:lnTo>
                  <a:lnTo>
                    <a:pt x="431" y="423"/>
                  </a:lnTo>
                  <a:lnTo>
                    <a:pt x="367" y="245"/>
                  </a:lnTo>
                  <a:lnTo>
                    <a:pt x="245" y="135"/>
                  </a:lnTo>
                  <a:lnTo>
                    <a:pt x="83" y="78"/>
                  </a:lnTo>
                  <a:lnTo>
                    <a:pt x="83" y="636"/>
                  </a:lnTo>
                  <a:lnTo>
                    <a:pt x="0" y="0"/>
                  </a:lnTo>
                  <a:close/>
                </a:path>
              </a:pathLst>
            </a:custGeom>
            <a:solidFill>
              <a:srgbClr val="000000"/>
            </a:solidFill>
            <a:ln w="9525">
              <a:noFill/>
              <a:round/>
              <a:headEnd/>
              <a:tailEnd/>
            </a:ln>
          </p:spPr>
          <p:txBody>
            <a:bodyPr/>
            <a:lstStyle/>
            <a:p>
              <a:endParaRPr lang="id-ID"/>
            </a:p>
          </p:txBody>
        </p:sp>
        <p:sp>
          <p:nvSpPr>
            <p:cNvPr id="25627" name="Freeform 227"/>
            <p:cNvSpPr>
              <a:spLocks/>
            </p:cNvSpPr>
            <p:nvPr/>
          </p:nvSpPr>
          <p:spPr bwMode="auto">
            <a:xfrm>
              <a:off x="4104" y="3346"/>
              <a:ext cx="389" cy="296"/>
            </a:xfrm>
            <a:custGeom>
              <a:avLst/>
              <a:gdLst>
                <a:gd name="T0" fmla="*/ 7 w 778"/>
                <a:gd name="T1" fmla="*/ 4 h 591"/>
                <a:gd name="T2" fmla="*/ 1 w 778"/>
                <a:gd name="T3" fmla="*/ 6 h 591"/>
                <a:gd name="T4" fmla="*/ 0 w 778"/>
                <a:gd name="T5" fmla="*/ 7 h 591"/>
                <a:gd name="T6" fmla="*/ 0 w 778"/>
                <a:gd name="T7" fmla="*/ 8 h 591"/>
                <a:gd name="T8" fmla="*/ 1 w 778"/>
                <a:gd name="T9" fmla="*/ 8 h 591"/>
                <a:gd name="T10" fmla="*/ 3 w 778"/>
                <a:gd name="T11" fmla="*/ 10 h 591"/>
                <a:gd name="T12" fmla="*/ 2 w 778"/>
                <a:gd name="T13" fmla="*/ 8 h 591"/>
                <a:gd name="T14" fmla="*/ 1 w 778"/>
                <a:gd name="T15" fmla="*/ 7 h 591"/>
                <a:gd name="T16" fmla="*/ 2 w 778"/>
                <a:gd name="T17" fmla="*/ 6 h 591"/>
                <a:gd name="T18" fmla="*/ 9 w 778"/>
                <a:gd name="T19" fmla="*/ 5 h 591"/>
                <a:gd name="T20" fmla="*/ 10 w 778"/>
                <a:gd name="T21" fmla="*/ 5 h 591"/>
                <a:gd name="T22" fmla="*/ 12 w 778"/>
                <a:gd name="T23" fmla="*/ 5 h 591"/>
                <a:gd name="T24" fmla="*/ 12 w 778"/>
                <a:gd name="T25" fmla="*/ 6 h 591"/>
                <a:gd name="T26" fmla="*/ 11 w 778"/>
                <a:gd name="T27" fmla="*/ 5 h 591"/>
                <a:gd name="T28" fmla="*/ 9 w 778"/>
                <a:gd name="T29" fmla="*/ 4 h 591"/>
                <a:gd name="T30" fmla="*/ 9 w 778"/>
                <a:gd name="T31" fmla="*/ 0 h 591"/>
                <a:gd name="T32" fmla="*/ 7 w 778"/>
                <a:gd name="T33" fmla="*/ 4 h 591"/>
                <a:gd name="T34" fmla="*/ 7 w 778"/>
                <a:gd name="T35" fmla="*/ 4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591"/>
                <a:gd name="T56" fmla="*/ 778 w 778"/>
                <a:gd name="T57" fmla="*/ 591 h 5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591">
                  <a:moveTo>
                    <a:pt x="495" y="238"/>
                  </a:moveTo>
                  <a:lnTo>
                    <a:pt x="58" y="354"/>
                  </a:lnTo>
                  <a:lnTo>
                    <a:pt x="0" y="424"/>
                  </a:lnTo>
                  <a:lnTo>
                    <a:pt x="0" y="475"/>
                  </a:lnTo>
                  <a:lnTo>
                    <a:pt x="33" y="508"/>
                  </a:lnTo>
                  <a:lnTo>
                    <a:pt x="238" y="591"/>
                  </a:lnTo>
                  <a:lnTo>
                    <a:pt x="71" y="494"/>
                  </a:lnTo>
                  <a:lnTo>
                    <a:pt x="46" y="424"/>
                  </a:lnTo>
                  <a:lnTo>
                    <a:pt x="103" y="373"/>
                  </a:lnTo>
                  <a:lnTo>
                    <a:pt x="521" y="270"/>
                  </a:lnTo>
                  <a:lnTo>
                    <a:pt x="617" y="283"/>
                  </a:lnTo>
                  <a:lnTo>
                    <a:pt x="708" y="314"/>
                  </a:lnTo>
                  <a:lnTo>
                    <a:pt x="778" y="359"/>
                  </a:lnTo>
                  <a:lnTo>
                    <a:pt x="662" y="264"/>
                  </a:lnTo>
                  <a:lnTo>
                    <a:pt x="540" y="224"/>
                  </a:lnTo>
                  <a:lnTo>
                    <a:pt x="559" y="0"/>
                  </a:lnTo>
                  <a:lnTo>
                    <a:pt x="495" y="238"/>
                  </a:lnTo>
                  <a:close/>
                </a:path>
              </a:pathLst>
            </a:custGeom>
            <a:solidFill>
              <a:srgbClr val="000000"/>
            </a:solidFill>
            <a:ln w="9525">
              <a:noFill/>
              <a:round/>
              <a:headEnd/>
              <a:tailEnd/>
            </a:ln>
          </p:spPr>
          <p:txBody>
            <a:bodyPr/>
            <a:lstStyle/>
            <a:p>
              <a:endParaRPr lang="id-ID"/>
            </a:p>
          </p:txBody>
        </p:sp>
        <p:sp>
          <p:nvSpPr>
            <p:cNvPr id="25628" name="Freeform 228"/>
            <p:cNvSpPr>
              <a:spLocks/>
            </p:cNvSpPr>
            <p:nvPr/>
          </p:nvSpPr>
          <p:spPr bwMode="auto">
            <a:xfrm>
              <a:off x="3695" y="3536"/>
              <a:ext cx="808" cy="598"/>
            </a:xfrm>
            <a:custGeom>
              <a:avLst/>
              <a:gdLst>
                <a:gd name="T0" fmla="*/ 17 w 1614"/>
                <a:gd name="T1" fmla="*/ 3 h 1196"/>
                <a:gd name="T2" fmla="*/ 19 w 1614"/>
                <a:gd name="T3" fmla="*/ 3 h 1196"/>
                <a:gd name="T4" fmla="*/ 26 w 1614"/>
                <a:gd name="T5" fmla="*/ 1 h 1196"/>
                <a:gd name="T6" fmla="*/ 21 w 1614"/>
                <a:gd name="T7" fmla="*/ 3 h 1196"/>
                <a:gd name="T8" fmla="*/ 20 w 1614"/>
                <a:gd name="T9" fmla="*/ 9 h 1196"/>
                <a:gd name="T10" fmla="*/ 18 w 1614"/>
                <a:gd name="T11" fmla="*/ 13 h 1196"/>
                <a:gd name="T12" fmla="*/ 17 w 1614"/>
                <a:gd name="T13" fmla="*/ 15 h 1196"/>
                <a:gd name="T14" fmla="*/ 14 w 1614"/>
                <a:gd name="T15" fmla="*/ 18 h 1196"/>
                <a:gd name="T16" fmla="*/ 11 w 1614"/>
                <a:gd name="T17" fmla="*/ 18 h 1196"/>
                <a:gd name="T18" fmla="*/ 8 w 1614"/>
                <a:gd name="T19" fmla="*/ 19 h 1196"/>
                <a:gd name="T20" fmla="*/ 0 w 1614"/>
                <a:gd name="T21" fmla="*/ 5 h 1196"/>
                <a:gd name="T22" fmla="*/ 8 w 1614"/>
                <a:gd name="T23" fmla="*/ 17 h 1196"/>
                <a:gd name="T24" fmla="*/ 11 w 1614"/>
                <a:gd name="T25" fmla="*/ 17 h 1196"/>
                <a:gd name="T26" fmla="*/ 11 w 1614"/>
                <a:gd name="T27" fmla="*/ 14 h 1196"/>
                <a:gd name="T28" fmla="*/ 13 w 1614"/>
                <a:gd name="T29" fmla="*/ 12 h 1196"/>
                <a:gd name="T30" fmla="*/ 12 w 1614"/>
                <a:gd name="T31" fmla="*/ 10 h 1196"/>
                <a:gd name="T32" fmla="*/ 14 w 1614"/>
                <a:gd name="T33" fmla="*/ 10 h 1196"/>
                <a:gd name="T34" fmla="*/ 14 w 1614"/>
                <a:gd name="T35" fmla="*/ 9 h 1196"/>
                <a:gd name="T36" fmla="*/ 13 w 1614"/>
                <a:gd name="T37" fmla="*/ 9 h 1196"/>
                <a:gd name="T38" fmla="*/ 14 w 1614"/>
                <a:gd name="T39" fmla="*/ 7 h 1196"/>
                <a:gd name="T40" fmla="*/ 15 w 1614"/>
                <a:gd name="T41" fmla="*/ 6 h 1196"/>
                <a:gd name="T42" fmla="*/ 12 w 1614"/>
                <a:gd name="T43" fmla="*/ 5 h 1196"/>
                <a:gd name="T44" fmla="*/ 7 w 1614"/>
                <a:gd name="T45" fmla="*/ 5 h 1196"/>
                <a:gd name="T46" fmla="*/ 1 w 1614"/>
                <a:gd name="T47" fmla="*/ 3 h 1196"/>
                <a:gd name="T48" fmla="*/ 5 w 1614"/>
                <a:gd name="T49" fmla="*/ 1 h 1196"/>
                <a:gd name="T50" fmla="*/ 8 w 1614"/>
                <a:gd name="T51" fmla="*/ 0 h 1196"/>
                <a:gd name="T52" fmla="*/ 10 w 1614"/>
                <a:gd name="T53" fmla="*/ 1 h 1196"/>
                <a:gd name="T54" fmla="*/ 12 w 1614"/>
                <a:gd name="T55" fmla="*/ 2 h 1196"/>
                <a:gd name="T56" fmla="*/ 9 w 1614"/>
                <a:gd name="T57" fmla="*/ 2 h 1196"/>
                <a:gd name="T58" fmla="*/ 13 w 1614"/>
                <a:gd name="T59" fmla="*/ 3 h 1196"/>
                <a:gd name="T60" fmla="*/ 14 w 1614"/>
                <a:gd name="T61" fmla="*/ 5 h 1196"/>
                <a:gd name="T62" fmla="*/ 14 w 1614"/>
                <a:gd name="T63" fmla="*/ 1 h 1196"/>
                <a:gd name="T64" fmla="*/ 16 w 1614"/>
                <a:gd name="T65" fmla="*/ 2 h 1196"/>
                <a:gd name="T66" fmla="*/ 16 w 1614"/>
                <a:gd name="T67" fmla="*/ 5 h 1196"/>
                <a:gd name="T68" fmla="*/ 16 w 1614"/>
                <a:gd name="T69" fmla="*/ 6 h 1196"/>
                <a:gd name="T70" fmla="*/ 15 w 1614"/>
                <a:gd name="T71" fmla="*/ 9 h 1196"/>
                <a:gd name="T72" fmla="*/ 14 w 1614"/>
                <a:gd name="T73" fmla="*/ 14 h 1196"/>
                <a:gd name="T74" fmla="*/ 13 w 1614"/>
                <a:gd name="T75" fmla="*/ 15 h 1196"/>
                <a:gd name="T76" fmla="*/ 15 w 1614"/>
                <a:gd name="T77" fmla="*/ 12 h 1196"/>
                <a:gd name="T78" fmla="*/ 16 w 1614"/>
                <a:gd name="T79" fmla="*/ 9 h 1196"/>
                <a:gd name="T80" fmla="*/ 17 w 1614"/>
                <a:gd name="T81" fmla="*/ 5 h 1196"/>
                <a:gd name="T82" fmla="*/ 17 w 1614"/>
                <a:gd name="T83" fmla="*/ 7 h 1196"/>
                <a:gd name="T84" fmla="*/ 16 w 1614"/>
                <a:gd name="T85" fmla="*/ 11 h 1196"/>
                <a:gd name="T86" fmla="*/ 16 w 1614"/>
                <a:gd name="T87" fmla="*/ 13 h 1196"/>
                <a:gd name="T88" fmla="*/ 15 w 1614"/>
                <a:gd name="T89" fmla="*/ 15 h 1196"/>
                <a:gd name="T90" fmla="*/ 16 w 1614"/>
                <a:gd name="T91" fmla="*/ 13 h 1196"/>
                <a:gd name="T92" fmla="*/ 17 w 1614"/>
                <a:gd name="T93" fmla="*/ 9 h 1196"/>
                <a:gd name="T94" fmla="*/ 18 w 1614"/>
                <a:gd name="T95" fmla="*/ 3 h 1196"/>
                <a:gd name="T96" fmla="*/ 17 w 1614"/>
                <a:gd name="T97" fmla="*/ 3 h 1196"/>
                <a:gd name="T98" fmla="*/ 17 w 1614"/>
                <a:gd name="T99" fmla="*/ 3 h 11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14"/>
                <a:gd name="T151" fmla="*/ 0 h 1196"/>
                <a:gd name="T152" fmla="*/ 1614 w 1614"/>
                <a:gd name="T153" fmla="*/ 1196 h 11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14" h="1196">
                  <a:moveTo>
                    <a:pt x="1068" y="206"/>
                  </a:moveTo>
                  <a:lnTo>
                    <a:pt x="1177" y="211"/>
                  </a:lnTo>
                  <a:lnTo>
                    <a:pt x="1614" y="76"/>
                  </a:lnTo>
                  <a:lnTo>
                    <a:pt x="1319" y="211"/>
                  </a:lnTo>
                  <a:lnTo>
                    <a:pt x="1255" y="546"/>
                  </a:lnTo>
                  <a:lnTo>
                    <a:pt x="1133" y="886"/>
                  </a:lnTo>
                  <a:lnTo>
                    <a:pt x="1049" y="1008"/>
                  </a:lnTo>
                  <a:lnTo>
                    <a:pt x="836" y="1131"/>
                  </a:lnTo>
                  <a:lnTo>
                    <a:pt x="690" y="1137"/>
                  </a:lnTo>
                  <a:lnTo>
                    <a:pt x="458" y="1196"/>
                  </a:lnTo>
                  <a:lnTo>
                    <a:pt x="0" y="295"/>
                  </a:lnTo>
                  <a:lnTo>
                    <a:pt x="458" y="1040"/>
                  </a:lnTo>
                  <a:lnTo>
                    <a:pt x="663" y="1053"/>
                  </a:lnTo>
                  <a:lnTo>
                    <a:pt x="690" y="932"/>
                  </a:lnTo>
                  <a:lnTo>
                    <a:pt x="798" y="822"/>
                  </a:lnTo>
                  <a:lnTo>
                    <a:pt x="722" y="687"/>
                  </a:lnTo>
                  <a:lnTo>
                    <a:pt x="856" y="687"/>
                  </a:lnTo>
                  <a:lnTo>
                    <a:pt x="882" y="603"/>
                  </a:lnTo>
                  <a:lnTo>
                    <a:pt x="772" y="514"/>
                  </a:lnTo>
                  <a:lnTo>
                    <a:pt x="895" y="476"/>
                  </a:lnTo>
                  <a:lnTo>
                    <a:pt x="901" y="424"/>
                  </a:lnTo>
                  <a:lnTo>
                    <a:pt x="760" y="341"/>
                  </a:lnTo>
                  <a:lnTo>
                    <a:pt x="388" y="268"/>
                  </a:lnTo>
                  <a:lnTo>
                    <a:pt x="55" y="223"/>
                  </a:lnTo>
                  <a:lnTo>
                    <a:pt x="295" y="105"/>
                  </a:lnTo>
                  <a:lnTo>
                    <a:pt x="451" y="0"/>
                  </a:lnTo>
                  <a:lnTo>
                    <a:pt x="605" y="90"/>
                  </a:lnTo>
                  <a:lnTo>
                    <a:pt x="747" y="166"/>
                  </a:lnTo>
                  <a:lnTo>
                    <a:pt x="523" y="166"/>
                  </a:lnTo>
                  <a:lnTo>
                    <a:pt x="779" y="244"/>
                  </a:lnTo>
                  <a:lnTo>
                    <a:pt x="888" y="282"/>
                  </a:lnTo>
                  <a:lnTo>
                    <a:pt x="863" y="116"/>
                  </a:lnTo>
                  <a:lnTo>
                    <a:pt x="1008" y="189"/>
                  </a:lnTo>
                  <a:lnTo>
                    <a:pt x="1002" y="306"/>
                  </a:lnTo>
                  <a:lnTo>
                    <a:pt x="985" y="417"/>
                  </a:lnTo>
                  <a:lnTo>
                    <a:pt x="947" y="616"/>
                  </a:lnTo>
                  <a:lnTo>
                    <a:pt x="850" y="905"/>
                  </a:lnTo>
                  <a:lnTo>
                    <a:pt x="812" y="983"/>
                  </a:lnTo>
                  <a:lnTo>
                    <a:pt x="939" y="829"/>
                  </a:lnTo>
                  <a:lnTo>
                    <a:pt x="1010" y="552"/>
                  </a:lnTo>
                  <a:lnTo>
                    <a:pt x="1063" y="257"/>
                  </a:lnTo>
                  <a:lnTo>
                    <a:pt x="1055" y="457"/>
                  </a:lnTo>
                  <a:lnTo>
                    <a:pt x="1010" y="719"/>
                  </a:lnTo>
                  <a:lnTo>
                    <a:pt x="985" y="841"/>
                  </a:lnTo>
                  <a:lnTo>
                    <a:pt x="907" y="1008"/>
                  </a:lnTo>
                  <a:lnTo>
                    <a:pt x="1017" y="861"/>
                  </a:lnTo>
                  <a:lnTo>
                    <a:pt x="1087" y="603"/>
                  </a:lnTo>
                  <a:lnTo>
                    <a:pt x="1133" y="249"/>
                  </a:lnTo>
                  <a:lnTo>
                    <a:pt x="1068" y="206"/>
                  </a:lnTo>
                  <a:close/>
                </a:path>
              </a:pathLst>
            </a:custGeom>
            <a:solidFill>
              <a:srgbClr val="000000"/>
            </a:solidFill>
            <a:ln w="9525">
              <a:noFill/>
              <a:round/>
              <a:headEnd/>
              <a:tailEnd/>
            </a:ln>
          </p:spPr>
          <p:txBody>
            <a:bodyPr/>
            <a:lstStyle/>
            <a:p>
              <a:endParaRPr lang="id-ID"/>
            </a:p>
          </p:txBody>
        </p:sp>
        <p:sp>
          <p:nvSpPr>
            <p:cNvPr id="25629" name="Freeform 229"/>
            <p:cNvSpPr>
              <a:spLocks/>
            </p:cNvSpPr>
            <p:nvPr/>
          </p:nvSpPr>
          <p:spPr bwMode="auto">
            <a:xfrm>
              <a:off x="2409" y="2345"/>
              <a:ext cx="95" cy="58"/>
            </a:xfrm>
            <a:custGeom>
              <a:avLst/>
              <a:gdLst>
                <a:gd name="T0" fmla="*/ 1 w 190"/>
                <a:gd name="T1" fmla="*/ 2 h 116"/>
                <a:gd name="T2" fmla="*/ 1 w 190"/>
                <a:gd name="T3" fmla="*/ 2 h 116"/>
                <a:gd name="T4" fmla="*/ 3 w 190"/>
                <a:gd name="T5" fmla="*/ 1 h 116"/>
                <a:gd name="T6" fmla="*/ 3 w 190"/>
                <a:gd name="T7" fmla="*/ 1 h 116"/>
                <a:gd name="T8" fmla="*/ 3 w 190"/>
                <a:gd name="T9" fmla="*/ 0 h 116"/>
                <a:gd name="T10" fmla="*/ 1 w 190"/>
                <a:gd name="T11" fmla="*/ 1 h 116"/>
                <a:gd name="T12" fmla="*/ 1 w 190"/>
                <a:gd name="T13" fmla="*/ 1 h 116"/>
                <a:gd name="T14" fmla="*/ 1 w 190"/>
                <a:gd name="T15" fmla="*/ 2 h 116"/>
                <a:gd name="T16" fmla="*/ 0 w 190"/>
                <a:gd name="T17" fmla="*/ 2 h 116"/>
                <a:gd name="T18" fmla="*/ 1 w 190"/>
                <a:gd name="T19" fmla="*/ 2 h 116"/>
                <a:gd name="T20" fmla="*/ 1 w 190"/>
                <a:gd name="T21" fmla="*/ 2 h 116"/>
                <a:gd name="T22" fmla="*/ 1 w 190"/>
                <a:gd name="T23" fmla="*/ 2 h 116"/>
                <a:gd name="T24" fmla="*/ 1 w 190"/>
                <a:gd name="T25" fmla="*/ 2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16"/>
                <a:gd name="T41" fmla="*/ 190 w 190"/>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16">
                  <a:moveTo>
                    <a:pt x="71" y="116"/>
                  </a:moveTo>
                  <a:lnTo>
                    <a:pt x="71" y="76"/>
                  </a:lnTo>
                  <a:lnTo>
                    <a:pt x="130" y="26"/>
                  </a:lnTo>
                  <a:lnTo>
                    <a:pt x="190" y="5"/>
                  </a:lnTo>
                  <a:lnTo>
                    <a:pt x="141" y="0"/>
                  </a:lnTo>
                  <a:lnTo>
                    <a:pt x="90" y="13"/>
                  </a:lnTo>
                  <a:lnTo>
                    <a:pt x="76" y="38"/>
                  </a:lnTo>
                  <a:lnTo>
                    <a:pt x="38" y="70"/>
                  </a:lnTo>
                  <a:lnTo>
                    <a:pt x="0" y="106"/>
                  </a:lnTo>
                  <a:lnTo>
                    <a:pt x="21" y="110"/>
                  </a:lnTo>
                  <a:lnTo>
                    <a:pt x="48" y="100"/>
                  </a:lnTo>
                  <a:lnTo>
                    <a:pt x="71" y="116"/>
                  </a:lnTo>
                  <a:close/>
                </a:path>
              </a:pathLst>
            </a:custGeom>
            <a:solidFill>
              <a:srgbClr val="000000"/>
            </a:solidFill>
            <a:ln w="9525">
              <a:noFill/>
              <a:round/>
              <a:headEnd/>
              <a:tailEnd/>
            </a:ln>
          </p:spPr>
          <p:txBody>
            <a:bodyPr/>
            <a:lstStyle/>
            <a:p>
              <a:endParaRPr lang="id-ID"/>
            </a:p>
          </p:txBody>
        </p:sp>
        <p:sp>
          <p:nvSpPr>
            <p:cNvPr id="25630" name="Freeform 230"/>
            <p:cNvSpPr>
              <a:spLocks/>
            </p:cNvSpPr>
            <p:nvPr/>
          </p:nvSpPr>
          <p:spPr bwMode="auto">
            <a:xfrm>
              <a:off x="2448" y="2371"/>
              <a:ext cx="62" cy="45"/>
            </a:xfrm>
            <a:custGeom>
              <a:avLst/>
              <a:gdLst>
                <a:gd name="T0" fmla="*/ 0 w 124"/>
                <a:gd name="T1" fmla="*/ 2 h 89"/>
                <a:gd name="T2" fmla="*/ 1 w 124"/>
                <a:gd name="T3" fmla="*/ 1 h 89"/>
                <a:gd name="T4" fmla="*/ 1 w 124"/>
                <a:gd name="T5" fmla="*/ 1 h 89"/>
                <a:gd name="T6" fmla="*/ 2 w 124"/>
                <a:gd name="T7" fmla="*/ 1 h 89"/>
                <a:gd name="T8" fmla="*/ 2 w 124"/>
                <a:gd name="T9" fmla="*/ 0 h 89"/>
                <a:gd name="T10" fmla="*/ 2 w 124"/>
                <a:gd name="T11" fmla="*/ 1 h 89"/>
                <a:gd name="T12" fmla="*/ 1 w 124"/>
                <a:gd name="T13" fmla="*/ 2 h 89"/>
                <a:gd name="T14" fmla="*/ 1 w 124"/>
                <a:gd name="T15" fmla="*/ 2 h 89"/>
                <a:gd name="T16" fmla="*/ 0 w 124"/>
                <a:gd name="T17" fmla="*/ 2 h 89"/>
                <a:gd name="T18" fmla="*/ 0 w 124"/>
                <a:gd name="T19" fmla="*/ 2 h 89"/>
                <a:gd name="T20" fmla="*/ 0 w 124"/>
                <a:gd name="T21" fmla="*/ 2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89"/>
                <a:gd name="T35" fmla="*/ 124 w 12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89">
                  <a:moveTo>
                    <a:pt x="0" y="76"/>
                  </a:moveTo>
                  <a:lnTo>
                    <a:pt x="16" y="44"/>
                  </a:lnTo>
                  <a:lnTo>
                    <a:pt x="40" y="40"/>
                  </a:lnTo>
                  <a:lnTo>
                    <a:pt x="82" y="9"/>
                  </a:lnTo>
                  <a:lnTo>
                    <a:pt x="124" y="0"/>
                  </a:lnTo>
                  <a:lnTo>
                    <a:pt x="76" y="49"/>
                  </a:lnTo>
                  <a:lnTo>
                    <a:pt x="48" y="85"/>
                  </a:lnTo>
                  <a:lnTo>
                    <a:pt x="38" y="82"/>
                  </a:lnTo>
                  <a:lnTo>
                    <a:pt x="0" y="89"/>
                  </a:lnTo>
                  <a:lnTo>
                    <a:pt x="0" y="76"/>
                  </a:lnTo>
                  <a:close/>
                </a:path>
              </a:pathLst>
            </a:custGeom>
            <a:solidFill>
              <a:srgbClr val="000000"/>
            </a:solidFill>
            <a:ln w="9525">
              <a:noFill/>
              <a:round/>
              <a:headEnd/>
              <a:tailEnd/>
            </a:ln>
          </p:spPr>
          <p:txBody>
            <a:bodyPr/>
            <a:lstStyle/>
            <a:p>
              <a:endParaRPr lang="id-ID"/>
            </a:p>
          </p:txBody>
        </p:sp>
        <p:sp>
          <p:nvSpPr>
            <p:cNvPr id="25631" name="Freeform 231"/>
            <p:cNvSpPr>
              <a:spLocks/>
            </p:cNvSpPr>
            <p:nvPr/>
          </p:nvSpPr>
          <p:spPr bwMode="auto">
            <a:xfrm>
              <a:off x="3272" y="2321"/>
              <a:ext cx="280" cy="356"/>
            </a:xfrm>
            <a:custGeom>
              <a:avLst/>
              <a:gdLst>
                <a:gd name="T0" fmla="*/ 8 w 559"/>
                <a:gd name="T1" fmla="*/ 0 h 713"/>
                <a:gd name="T2" fmla="*/ 9 w 559"/>
                <a:gd name="T3" fmla="*/ 2 h 713"/>
                <a:gd name="T4" fmla="*/ 8 w 559"/>
                <a:gd name="T5" fmla="*/ 5 h 713"/>
                <a:gd name="T6" fmla="*/ 5 w 559"/>
                <a:gd name="T7" fmla="*/ 9 h 713"/>
                <a:gd name="T8" fmla="*/ 4 w 559"/>
                <a:gd name="T9" fmla="*/ 9 h 713"/>
                <a:gd name="T10" fmla="*/ 4 w 559"/>
                <a:gd name="T11" fmla="*/ 8 h 713"/>
                <a:gd name="T12" fmla="*/ 2 w 559"/>
                <a:gd name="T13" fmla="*/ 9 h 713"/>
                <a:gd name="T14" fmla="*/ 0 w 559"/>
                <a:gd name="T15" fmla="*/ 10 h 713"/>
                <a:gd name="T16" fmla="*/ 3 w 559"/>
                <a:gd name="T17" fmla="*/ 9 h 713"/>
                <a:gd name="T18" fmla="*/ 4 w 559"/>
                <a:gd name="T19" fmla="*/ 10 h 713"/>
                <a:gd name="T20" fmla="*/ 5 w 559"/>
                <a:gd name="T21" fmla="*/ 11 h 713"/>
                <a:gd name="T22" fmla="*/ 5 w 559"/>
                <a:gd name="T23" fmla="*/ 10 h 713"/>
                <a:gd name="T24" fmla="*/ 8 w 559"/>
                <a:gd name="T25" fmla="*/ 6 h 713"/>
                <a:gd name="T26" fmla="*/ 9 w 559"/>
                <a:gd name="T27" fmla="*/ 4 h 713"/>
                <a:gd name="T28" fmla="*/ 9 w 559"/>
                <a:gd name="T29" fmla="*/ 0 h 713"/>
                <a:gd name="T30" fmla="*/ 8 w 559"/>
                <a:gd name="T31" fmla="*/ 0 h 713"/>
                <a:gd name="T32" fmla="*/ 8 w 559"/>
                <a:gd name="T33" fmla="*/ 0 h 7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9"/>
                <a:gd name="T52" fmla="*/ 0 h 713"/>
                <a:gd name="T53" fmla="*/ 559 w 559"/>
                <a:gd name="T54" fmla="*/ 713 h 7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9" h="713">
                  <a:moveTo>
                    <a:pt x="469" y="0"/>
                  </a:moveTo>
                  <a:lnTo>
                    <a:pt x="523" y="143"/>
                  </a:lnTo>
                  <a:lnTo>
                    <a:pt x="475" y="346"/>
                  </a:lnTo>
                  <a:lnTo>
                    <a:pt x="287" y="633"/>
                  </a:lnTo>
                  <a:lnTo>
                    <a:pt x="194" y="597"/>
                  </a:lnTo>
                  <a:lnTo>
                    <a:pt x="213" y="555"/>
                  </a:lnTo>
                  <a:lnTo>
                    <a:pt x="106" y="629"/>
                  </a:lnTo>
                  <a:lnTo>
                    <a:pt x="0" y="650"/>
                  </a:lnTo>
                  <a:lnTo>
                    <a:pt x="144" y="635"/>
                  </a:lnTo>
                  <a:lnTo>
                    <a:pt x="241" y="702"/>
                  </a:lnTo>
                  <a:lnTo>
                    <a:pt x="289" y="713"/>
                  </a:lnTo>
                  <a:lnTo>
                    <a:pt x="295" y="664"/>
                  </a:lnTo>
                  <a:lnTo>
                    <a:pt x="462" y="424"/>
                  </a:lnTo>
                  <a:lnTo>
                    <a:pt x="528" y="283"/>
                  </a:lnTo>
                  <a:lnTo>
                    <a:pt x="559" y="59"/>
                  </a:lnTo>
                  <a:lnTo>
                    <a:pt x="469" y="0"/>
                  </a:lnTo>
                  <a:close/>
                </a:path>
              </a:pathLst>
            </a:custGeom>
            <a:solidFill>
              <a:srgbClr val="000000"/>
            </a:solidFill>
            <a:ln w="9525">
              <a:noFill/>
              <a:round/>
              <a:headEnd/>
              <a:tailEnd/>
            </a:ln>
          </p:spPr>
          <p:txBody>
            <a:bodyPr/>
            <a:lstStyle/>
            <a:p>
              <a:endParaRPr lang="id-ID"/>
            </a:p>
          </p:txBody>
        </p:sp>
        <p:sp>
          <p:nvSpPr>
            <p:cNvPr id="25632" name="Freeform 232"/>
            <p:cNvSpPr>
              <a:spLocks/>
            </p:cNvSpPr>
            <p:nvPr/>
          </p:nvSpPr>
          <p:spPr bwMode="auto">
            <a:xfrm>
              <a:off x="3003" y="2249"/>
              <a:ext cx="96" cy="189"/>
            </a:xfrm>
            <a:custGeom>
              <a:avLst/>
              <a:gdLst>
                <a:gd name="T0" fmla="*/ 3 w 192"/>
                <a:gd name="T1" fmla="*/ 6 h 376"/>
                <a:gd name="T2" fmla="*/ 2 w 192"/>
                <a:gd name="T3" fmla="*/ 6 h 376"/>
                <a:gd name="T4" fmla="*/ 1 w 192"/>
                <a:gd name="T5" fmla="*/ 5 h 376"/>
                <a:gd name="T6" fmla="*/ 1 w 192"/>
                <a:gd name="T7" fmla="*/ 4 h 376"/>
                <a:gd name="T8" fmla="*/ 1 w 192"/>
                <a:gd name="T9" fmla="*/ 3 h 376"/>
                <a:gd name="T10" fmla="*/ 1 w 192"/>
                <a:gd name="T11" fmla="*/ 2 h 376"/>
                <a:gd name="T12" fmla="*/ 0 w 192"/>
                <a:gd name="T13" fmla="*/ 1 h 376"/>
                <a:gd name="T14" fmla="*/ 1 w 192"/>
                <a:gd name="T15" fmla="*/ 0 h 376"/>
                <a:gd name="T16" fmla="*/ 1 w 192"/>
                <a:gd name="T17" fmla="*/ 2 h 376"/>
                <a:gd name="T18" fmla="*/ 1 w 192"/>
                <a:gd name="T19" fmla="*/ 3 h 376"/>
                <a:gd name="T20" fmla="*/ 2 w 192"/>
                <a:gd name="T21" fmla="*/ 4 h 376"/>
                <a:gd name="T22" fmla="*/ 2 w 192"/>
                <a:gd name="T23" fmla="*/ 5 h 376"/>
                <a:gd name="T24" fmla="*/ 2 w 192"/>
                <a:gd name="T25" fmla="*/ 5 h 376"/>
                <a:gd name="T26" fmla="*/ 3 w 192"/>
                <a:gd name="T27" fmla="*/ 6 h 376"/>
                <a:gd name="T28" fmla="*/ 3 w 192"/>
                <a:gd name="T29" fmla="*/ 6 h 376"/>
                <a:gd name="T30" fmla="*/ 2 w 192"/>
                <a:gd name="T31" fmla="*/ 5 h 376"/>
                <a:gd name="T32" fmla="*/ 3 w 192"/>
                <a:gd name="T33" fmla="*/ 5 h 376"/>
                <a:gd name="T34" fmla="*/ 3 w 192"/>
                <a:gd name="T35" fmla="*/ 6 h 376"/>
                <a:gd name="T36" fmla="*/ 3 w 192"/>
                <a:gd name="T37" fmla="*/ 6 h 376"/>
                <a:gd name="T38" fmla="*/ 3 w 192"/>
                <a:gd name="T39" fmla="*/ 6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376"/>
                <a:gd name="T62" fmla="*/ 192 w 192"/>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376">
                  <a:moveTo>
                    <a:pt x="148" y="376"/>
                  </a:moveTo>
                  <a:lnTo>
                    <a:pt x="93" y="351"/>
                  </a:lnTo>
                  <a:lnTo>
                    <a:pt x="45" y="308"/>
                  </a:lnTo>
                  <a:lnTo>
                    <a:pt x="40" y="245"/>
                  </a:lnTo>
                  <a:lnTo>
                    <a:pt x="15" y="178"/>
                  </a:lnTo>
                  <a:lnTo>
                    <a:pt x="5" y="110"/>
                  </a:lnTo>
                  <a:lnTo>
                    <a:pt x="0" y="17"/>
                  </a:lnTo>
                  <a:lnTo>
                    <a:pt x="47" y="0"/>
                  </a:lnTo>
                  <a:lnTo>
                    <a:pt x="47" y="114"/>
                  </a:lnTo>
                  <a:lnTo>
                    <a:pt x="55" y="167"/>
                  </a:lnTo>
                  <a:lnTo>
                    <a:pt x="70" y="228"/>
                  </a:lnTo>
                  <a:lnTo>
                    <a:pt x="70" y="283"/>
                  </a:lnTo>
                  <a:lnTo>
                    <a:pt x="99" y="313"/>
                  </a:lnTo>
                  <a:lnTo>
                    <a:pt x="131" y="332"/>
                  </a:lnTo>
                  <a:lnTo>
                    <a:pt x="169" y="336"/>
                  </a:lnTo>
                  <a:lnTo>
                    <a:pt x="108" y="281"/>
                  </a:lnTo>
                  <a:lnTo>
                    <a:pt x="186" y="300"/>
                  </a:lnTo>
                  <a:lnTo>
                    <a:pt x="192" y="365"/>
                  </a:lnTo>
                  <a:lnTo>
                    <a:pt x="148" y="376"/>
                  </a:lnTo>
                  <a:close/>
                </a:path>
              </a:pathLst>
            </a:custGeom>
            <a:solidFill>
              <a:srgbClr val="000000"/>
            </a:solidFill>
            <a:ln w="9525">
              <a:noFill/>
              <a:round/>
              <a:headEnd/>
              <a:tailEnd/>
            </a:ln>
          </p:spPr>
          <p:txBody>
            <a:bodyPr/>
            <a:lstStyle/>
            <a:p>
              <a:endParaRPr lang="id-ID"/>
            </a:p>
          </p:txBody>
        </p:sp>
        <p:sp>
          <p:nvSpPr>
            <p:cNvPr id="25633" name="Freeform 233"/>
            <p:cNvSpPr>
              <a:spLocks/>
            </p:cNvSpPr>
            <p:nvPr/>
          </p:nvSpPr>
          <p:spPr bwMode="auto">
            <a:xfrm>
              <a:off x="3072" y="2402"/>
              <a:ext cx="198" cy="251"/>
            </a:xfrm>
            <a:custGeom>
              <a:avLst/>
              <a:gdLst>
                <a:gd name="T0" fmla="*/ 1 w 395"/>
                <a:gd name="T1" fmla="*/ 0 h 501"/>
                <a:gd name="T2" fmla="*/ 2 w 395"/>
                <a:gd name="T3" fmla="*/ 1 h 501"/>
                <a:gd name="T4" fmla="*/ 2 w 395"/>
                <a:gd name="T5" fmla="*/ 2 h 501"/>
                <a:gd name="T6" fmla="*/ 2 w 395"/>
                <a:gd name="T7" fmla="*/ 4 h 501"/>
                <a:gd name="T8" fmla="*/ 3 w 395"/>
                <a:gd name="T9" fmla="*/ 5 h 501"/>
                <a:gd name="T10" fmla="*/ 3 w 395"/>
                <a:gd name="T11" fmla="*/ 5 h 501"/>
                <a:gd name="T12" fmla="*/ 4 w 395"/>
                <a:gd name="T13" fmla="*/ 4 h 501"/>
                <a:gd name="T14" fmla="*/ 4 w 395"/>
                <a:gd name="T15" fmla="*/ 5 h 501"/>
                <a:gd name="T16" fmla="*/ 4 w 395"/>
                <a:gd name="T17" fmla="*/ 5 h 501"/>
                <a:gd name="T18" fmla="*/ 4 w 395"/>
                <a:gd name="T19" fmla="*/ 5 h 501"/>
                <a:gd name="T20" fmla="*/ 4 w 395"/>
                <a:gd name="T21" fmla="*/ 5 h 501"/>
                <a:gd name="T22" fmla="*/ 4 w 395"/>
                <a:gd name="T23" fmla="*/ 6 h 501"/>
                <a:gd name="T24" fmla="*/ 4 w 395"/>
                <a:gd name="T25" fmla="*/ 6 h 501"/>
                <a:gd name="T26" fmla="*/ 5 w 395"/>
                <a:gd name="T27" fmla="*/ 5 h 501"/>
                <a:gd name="T28" fmla="*/ 6 w 395"/>
                <a:gd name="T29" fmla="*/ 5 h 501"/>
                <a:gd name="T30" fmla="*/ 7 w 395"/>
                <a:gd name="T31" fmla="*/ 5 h 501"/>
                <a:gd name="T32" fmla="*/ 6 w 395"/>
                <a:gd name="T33" fmla="*/ 5 h 501"/>
                <a:gd name="T34" fmla="*/ 5 w 395"/>
                <a:gd name="T35" fmla="*/ 6 h 501"/>
                <a:gd name="T36" fmla="*/ 5 w 395"/>
                <a:gd name="T37" fmla="*/ 6 h 501"/>
                <a:gd name="T38" fmla="*/ 5 w 395"/>
                <a:gd name="T39" fmla="*/ 6 h 501"/>
                <a:gd name="T40" fmla="*/ 5 w 395"/>
                <a:gd name="T41" fmla="*/ 7 h 501"/>
                <a:gd name="T42" fmla="*/ 5 w 395"/>
                <a:gd name="T43" fmla="*/ 6 h 501"/>
                <a:gd name="T44" fmla="*/ 6 w 395"/>
                <a:gd name="T45" fmla="*/ 7 h 501"/>
                <a:gd name="T46" fmla="*/ 6 w 395"/>
                <a:gd name="T47" fmla="*/ 7 h 501"/>
                <a:gd name="T48" fmla="*/ 7 w 395"/>
                <a:gd name="T49" fmla="*/ 8 h 501"/>
                <a:gd name="T50" fmla="*/ 6 w 395"/>
                <a:gd name="T51" fmla="*/ 8 h 501"/>
                <a:gd name="T52" fmla="*/ 5 w 395"/>
                <a:gd name="T53" fmla="*/ 8 h 501"/>
                <a:gd name="T54" fmla="*/ 5 w 395"/>
                <a:gd name="T55" fmla="*/ 7 h 501"/>
                <a:gd name="T56" fmla="*/ 4 w 395"/>
                <a:gd name="T57" fmla="*/ 7 h 501"/>
                <a:gd name="T58" fmla="*/ 4 w 395"/>
                <a:gd name="T59" fmla="*/ 6 h 501"/>
                <a:gd name="T60" fmla="*/ 4 w 395"/>
                <a:gd name="T61" fmla="*/ 6 h 501"/>
                <a:gd name="T62" fmla="*/ 3 w 395"/>
                <a:gd name="T63" fmla="*/ 5 h 501"/>
                <a:gd name="T64" fmla="*/ 2 w 395"/>
                <a:gd name="T65" fmla="*/ 5 h 501"/>
                <a:gd name="T66" fmla="*/ 1 w 395"/>
                <a:gd name="T67" fmla="*/ 4 h 501"/>
                <a:gd name="T68" fmla="*/ 1 w 395"/>
                <a:gd name="T69" fmla="*/ 3 h 501"/>
                <a:gd name="T70" fmla="*/ 0 w 395"/>
                <a:gd name="T71" fmla="*/ 2 h 501"/>
                <a:gd name="T72" fmla="*/ 1 w 395"/>
                <a:gd name="T73" fmla="*/ 2 h 501"/>
                <a:gd name="T74" fmla="*/ 1 w 395"/>
                <a:gd name="T75" fmla="*/ 3 h 501"/>
                <a:gd name="T76" fmla="*/ 2 w 395"/>
                <a:gd name="T77" fmla="*/ 4 h 501"/>
                <a:gd name="T78" fmla="*/ 2 w 395"/>
                <a:gd name="T79" fmla="*/ 3 h 501"/>
                <a:gd name="T80" fmla="*/ 2 w 395"/>
                <a:gd name="T81" fmla="*/ 2 h 501"/>
                <a:gd name="T82" fmla="*/ 1 w 395"/>
                <a:gd name="T83" fmla="*/ 1 h 501"/>
                <a:gd name="T84" fmla="*/ 1 w 395"/>
                <a:gd name="T85" fmla="*/ 0 h 501"/>
                <a:gd name="T86" fmla="*/ 1 w 395"/>
                <a:gd name="T87" fmla="*/ 0 h 5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5"/>
                <a:gd name="T133" fmla="*/ 0 h 501"/>
                <a:gd name="T134" fmla="*/ 395 w 395"/>
                <a:gd name="T135" fmla="*/ 501 h 5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5" h="501">
                  <a:moveTo>
                    <a:pt x="40" y="0"/>
                  </a:moveTo>
                  <a:lnTo>
                    <a:pt x="83" y="51"/>
                  </a:lnTo>
                  <a:lnTo>
                    <a:pt x="106" y="97"/>
                  </a:lnTo>
                  <a:lnTo>
                    <a:pt x="114" y="247"/>
                  </a:lnTo>
                  <a:lnTo>
                    <a:pt x="140" y="275"/>
                  </a:lnTo>
                  <a:lnTo>
                    <a:pt x="169" y="281"/>
                  </a:lnTo>
                  <a:lnTo>
                    <a:pt x="235" y="251"/>
                  </a:lnTo>
                  <a:lnTo>
                    <a:pt x="254" y="308"/>
                  </a:lnTo>
                  <a:lnTo>
                    <a:pt x="230" y="285"/>
                  </a:lnTo>
                  <a:lnTo>
                    <a:pt x="207" y="287"/>
                  </a:lnTo>
                  <a:lnTo>
                    <a:pt x="211" y="313"/>
                  </a:lnTo>
                  <a:lnTo>
                    <a:pt x="216" y="332"/>
                  </a:lnTo>
                  <a:lnTo>
                    <a:pt x="252" y="334"/>
                  </a:lnTo>
                  <a:lnTo>
                    <a:pt x="264" y="310"/>
                  </a:lnTo>
                  <a:lnTo>
                    <a:pt x="327" y="296"/>
                  </a:lnTo>
                  <a:lnTo>
                    <a:pt x="391" y="298"/>
                  </a:lnTo>
                  <a:lnTo>
                    <a:pt x="348" y="315"/>
                  </a:lnTo>
                  <a:lnTo>
                    <a:pt x="319" y="325"/>
                  </a:lnTo>
                  <a:lnTo>
                    <a:pt x="300" y="346"/>
                  </a:lnTo>
                  <a:lnTo>
                    <a:pt x="266" y="359"/>
                  </a:lnTo>
                  <a:lnTo>
                    <a:pt x="277" y="386"/>
                  </a:lnTo>
                  <a:lnTo>
                    <a:pt x="306" y="382"/>
                  </a:lnTo>
                  <a:lnTo>
                    <a:pt x="346" y="386"/>
                  </a:lnTo>
                  <a:lnTo>
                    <a:pt x="338" y="439"/>
                  </a:lnTo>
                  <a:lnTo>
                    <a:pt x="395" y="501"/>
                  </a:lnTo>
                  <a:lnTo>
                    <a:pt x="325" y="486"/>
                  </a:lnTo>
                  <a:lnTo>
                    <a:pt x="289" y="454"/>
                  </a:lnTo>
                  <a:lnTo>
                    <a:pt x="270" y="429"/>
                  </a:lnTo>
                  <a:lnTo>
                    <a:pt x="235" y="403"/>
                  </a:lnTo>
                  <a:lnTo>
                    <a:pt x="218" y="382"/>
                  </a:lnTo>
                  <a:lnTo>
                    <a:pt x="194" y="367"/>
                  </a:lnTo>
                  <a:lnTo>
                    <a:pt x="161" y="319"/>
                  </a:lnTo>
                  <a:lnTo>
                    <a:pt x="108" y="287"/>
                  </a:lnTo>
                  <a:lnTo>
                    <a:pt x="41" y="216"/>
                  </a:lnTo>
                  <a:lnTo>
                    <a:pt x="15" y="150"/>
                  </a:lnTo>
                  <a:lnTo>
                    <a:pt x="0" y="93"/>
                  </a:lnTo>
                  <a:lnTo>
                    <a:pt x="15" y="89"/>
                  </a:lnTo>
                  <a:lnTo>
                    <a:pt x="53" y="182"/>
                  </a:lnTo>
                  <a:lnTo>
                    <a:pt x="78" y="201"/>
                  </a:lnTo>
                  <a:lnTo>
                    <a:pt x="76" y="137"/>
                  </a:lnTo>
                  <a:lnTo>
                    <a:pt x="68" y="99"/>
                  </a:lnTo>
                  <a:lnTo>
                    <a:pt x="53" y="49"/>
                  </a:lnTo>
                  <a:lnTo>
                    <a:pt x="40" y="0"/>
                  </a:lnTo>
                  <a:close/>
                </a:path>
              </a:pathLst>
            </a:custGeom>
            <a:solidFill>
              <a:srgbClr val="000000"/>
            </a:solidFill>
            <a:ln w="9525">
              <a:noFill/>
              <a:round/>
              <a:headEnd/>
              <a:tailEnd/>
            </a:ln>
          </p:spPr>
          <p:txBody>
            <a:bodyPr/>
            <a:lstStyle/>
            <a:p>
              <a:endParaRPr lang="id-ID"/>
            </a:p>
          </p:txBody>
        </p:sp>
        <p:sp>
          <p:nvSpPr>
            <p:cNvPr id="25634" name="Freeform 234"/>
            <p:cNvSpPr>
              <a:spLocks/>
            </p:cNvSpPr>
            <p:nvPr/>
          </p:nvSpPr>
          <p:spPr bwMode="auto">
            <a:xfrm>
              <a:off x="3062" y="2426"/>
              <a:ext cx="56" cy="39"/>
            </a:xfrm>
            <a:custGeom>
              <a:avLst/>
              <a:gdLst>
                <a:gd name="T0" fmla="*/ 1 w 112"/>
                <a:gd name="T1" fmla="*/ 0 h 78"/>
                <a:gd name="T2" fmla="*/ 0 w 112"/>
                <a:gd name="T3" fmla="*/ 1 h 78"/>
                <a:gd name="T4" fmla="*/ 1 w 112"/>
                <a:gd name="T5" fmla="*/ 1 h 78"/>
                <a:gd name="T6" fmla="*/ 1 w 112"/>
                <a:gd name="T7" fmla="*/ 1 h 78"/>
                <a:gd name="T8" fmla="*/ 2 w 112"/>
                <a:gd name="T9" fmla="*/ 1 h 78"/>
                <a:gd name="T10" fmla="*/ 2 w 112"/>
                <a:gd name="T11" fmla="*/ 0 h 78"/>
                <a:gd name="T12" fmla="*/ 1 w 112"/>
                <a:gd name="T13" fmla="*/ 0 h 78"/>
                <a:gd name="T14" fmla="*/ 1 w 112"/>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8"/>
                <a:gd name="T26" fmla="*/ 112 w 11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8">
                  <a:moveTo>
                    <a:pt x="1" y="0"/>
                  </a:moveTo>
                  <a:lnTo>
                    <a:pt x="0" y="59"/>
                  </a:lnTo>
                  <a:lnTo>
                    <a:pt x="62" y="48"/>
                  </a:lnTo>
                  <a:lnTo>
                    <a:pt x="62" y="78"/>
                  </a:lnTo>
                  <a:lnTo>
                    <a:pt x="112" y="74"/>
                  </a:lnTo>
                  <a:lnTo>
                    <a:pt x="76" y="0"/>
                  </a:lnTo>
                  <a:lnTo>
                    <a:pt x="1" y="0"/>
                  </a:lnTo>
                  <a:close/>
                </a:path>
              </a:pathLst>
            </a:custGeom>
            <a:solidFill>
              <a:srgbClr val="000000"/>
            </a:solidFill>
            <a:ln w="9525">
              <a:noFill/>
              <a:round/>
              <a:headEnd/>
              <a:tailEnd/>
            </a:ln>
          </p:spPr>
          <p:txBody>
            <a:bodyPr/>
            <a:lstStyle/>
            <a:p>
              <a:endParaRPr lang="id-ID"/>
            </a:p>
          </p:txBody>
        </p:sp>
        <p:sp>
          <p:nvSpPr>
            <p:cNvPr id="25635" name="Freeform 235"/>
            <p:cNvSpPr>
              <a:spLocks/>
            </p:cNvSpPr>
            <p:nvPr/>
          </p:nvSpPr>
          <p:spPr bwMode="auto">
            <a:xfrm>
              <a:off x="3022" y="2337"/>
              <a:ext cx="39" cy="53"/>
            </a:xfrm>
            <a:custGeom>
              <a:avLst/>
              <a:gdLst>
                <a:gd name="T0" fmla="*/ 1 w 78"/>
                <a:gd name="T1" fmla="*/ 2 h 106"/>
                <a:gd name="T2" fmla="*/ 1 w 78"/>
                <a:gd name="T3" fmla="*/ 2 h 106"/>
                <a:gd name="T4" fmla="*/ 0 w 78"/>
                <a:gd name="T5" fmla="*/ 0 h 106"/>
                <a:gd name="T6" fmla="*/ 1 w 78"/>
                <a:gd name="T7" fmla="*/ 2 h 106"/>
                <a:gd name="T8" fmla="*/ 1 w 78"/>
                <a:gd name="T9" fmla="*/ 2 h 106"/>
                <a:gd name="T10" fmla="*/ 0 60000 65536"/>
                <a:gd name="T11" fmla="*/ 0 60000 65536"/>
                <a:gd name="T12" fmla="*/ 0 60000 65536"/>
                <a:gd name="T13" fmla="*/ 0 60000 65536"/>
                <a:gd name="T14" fmla="*/ 0 60000 65536"/>
                <a:gd name="T15" fmla="*/ 0 w 78"/>
                <a:gd name="T16" fmla="*/ 0 h 106"/>
                <a:gd name="T17" fmla="*/ 78 w 78"/>
                <a:gd name="T18" fmla="*/ 106 h 106"/>
              </a:gdLst>
              <a:ahLst/>
              <a:cxnLst>
                <a:cxn ang="T10">
                  <a:pos x="T0" y="T1"/>
                </a:cxn>
                <a:cxn ang="T11">
                  <a:pos x="T2" y="T3"/>
                </a:cxn>
                <a:cxn ang="T12">
                  <a:pos x="T4" y="T5"/>
                </a:cxn>
                <a:cxn ang="T13">
                  <a:pos x="T6" y="T7"/>
                </a:cxn>
                <a:cxn ang="T14">
                  <a:pos x="T8" y="T9"/>
                </a:cxn>
              </a:cxnLst>
              <a:rect l="T15" t="T16" r="T17" b="T18"/>
              <a:pathLst>
                <a:path w="78" h="106">
                  <a:moveTo>
                    <a:pt x="26" y="93"/>
                  </a:moveTo>
                  <a:lnTo>
                    <a:pt x="78" y="106"/>
                  </a:lnTo>
                  <a:lnTo>
                    <a:pt x="0" y="0"/>
                  </a:lnTo>
                  <a:lnTo>
                    <a:pt x="26" y="93"/>
                  </a:lnTo>
                  <a:close/>
                </a:path>
              </a:pathLst>
            </a:custGeom>
            <a:solidFill>
              <a:srgbClr val="000000"/>
            </a:solidFill>
            <a:ln w="9525">
              <a:noFill/>
              <a:round/>
              <a:headEnd/>
              <a:tailEnd/>
            </a:ln>
          </p:spPr>
          <p:txBody>
            <a:bodyPr/>
            <a:lstStyle/>
            <a:p>
              <a:endParaRPr lang="id-ID"/>
            </a:p>
          </p:txBody>
        </p:sp>
        <p:sp>
          <p:nvSpPr>
            <p:cNvPr id="25636" name="Freeform 236"/>
            <p:cNvSpPr>
              <a:spLocks/>
            </p:cNvSpPr>
            <p:nvPr/>
          </p:nvSpPr>
          <p:spPr bwMode="auto">
            <a:xfrm>
              <a:off x="3135" y="2340"/>
              <a:ext cx="108" cy="79"/>
            </a:xfrm>
            <a:custGeom>
              <a:avLst/>
              <a:gdLst>
                <a:gd name="T0" fmla="*/ 0 w 215"/>
                <a:gd name="T1" fmla="*/ 1 h 160"/>
                <a:gd name="T2" fmla="*/ 1 w 215"/>
                <a:gd name="T3" fmla="*/ 1 h 160"/>
                <a:gd name="T4" fmla="*/ 2 w 215"/>
                <a:gd name="T5" fmla="*/ 2 h 160"/>
                <a:gd name="T6" fmla="*/ 2 w 215"/>
                <a:gd name="T7" fmla="*/ 2 h 160"/>
                <a:gd name="T8" fmla="*/ 2 w 215"/>
                <a:gd name="T9" fmla="*/ 2 h 160"/>
                <a:gd name="T10" fmla="*/ 3 w 215"/>
                <a:gd name="T11" fmla="*/ 2 h 160"/>
                <a:gd name="T12" fmla="*/ 3 w 215"/>
                <a:gd name="T13" fmla="*/ 1 h 160"/>
                <a:gd name="T14" fmla="*/ 4 w 215"/>
                <a:gd name="T15" fmla="*/ 1 h 160"/>
                <a:gd name="T16" fmla="*/ 3 w 215"/>
                <a:gd name="T17" fmla="*/ 1 h 160"/>
                <a:gd name="T18" fmla="*/ 3 w 215"/>
                <a:gd name="T19" fmla="*/ 1 h 160"/>
                <a:gd name="T20" fmla="*/ 2 w 215"/>
                <a:gd name="T21" fmla="*/ 1 h 160"/>
                <a:gd name="T22" fmla="*/ 2 w 215"/>
                <a:gd name="T23" fmla="*/ 1 h 160"/>
                <a:gd name="T24" fmla="*/ 1 w 215"/>
                <a:gd name="T25" fmla="*/ 1 h 160"/>
                <a:gd name="T26" fmla="*/ 1 w 215"/>
                <a:gd name="T27" fmla="*/ 0 h 160"/>
                <a:gd name="T28" fmla="*/ 2 w 215"/>
                <a:gd name="T29" fmla="*/ 0 h 160"/>
                <a:gd name="T30" fmla="*/ 1 w 215"/>
                <a:gd name="T31" fmla="*/ 0 h 160"/>
                <a:gd name="T32" fmla="*/ 1 w 215"/>
                <a:gd name="T33" fmla="*/ 1 h 160"/>
                <a:gd name="T34" fmla="*/ 0 w 215"/>
                <a:gd name="T35" fmla="*/ 1 h 160"/>
                <a:gd name="T36" fmla="*/ 0 w 215"/>
                <a:gd name="T37" fmla="*/ 1 h 1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
                <a:gd name="T58" fmla="*/ 0 h 160"/>
                <a:gd name="T59" fmla="*/ 215 w 215"/>
                <a:gd name="T60" fmla="*/ 160 h 1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 h="160">
                  <a:moveTo>
                    <a:pt x="0" y="88"/>
                  </a:moveTo>
                  <a:lnTo>
                    <a:pt x="48" y="107"/>
                  </a:lnTo>
                  <a:lnTo>
                    <a:pt x="76" y="131"/>
                  </a:lnTo>
                  <a:lnTo>
                    <a:pt x="78" y="160"/>
                  </a:lnTo>
                  <a:lnTo>
                    <a:pt x="106" y="135"/>
                  </a:lnTo>
                  <a:lnTo>
                    <a:pt x="154" y="131"/>
                  </a:lnTo>
                  <a:lnTo>
                    <a:pt x="192" y="93"/>
                  </a:lnTo>
                  <a:lnTo>
                    <a:pt x="215" y="71"/>
                  </a:lnTo>
                  <a:lnTo>
                    <a:pt x="179" y="76"/>
                  </a:lnTo>
                  <a:lnTo>
                    <a:pt x="154" y="99"/>
                  </a:lnTo>
                  <a:lnTo>
                    <a:pt x="97" y="105"/>
                  </a:lnTo>
                  <a:lnTo>
                    <a:pt x="78" y="105"/>
                  </a:lnTo>
                  <a:lnTo>
                    <a:pt x="53" y="78"/>
                  </a:lnTo>
                  <a:lnTo>
                    <a:pt x="59" y="40"/>
                  </a:lnTo>
                  <a:lnTo>
                    <a:pt x="89" y="0"/>
                  </a:lnTo>
                  <a:lnTo>
                    <a:pt x="42" y="33"/>
                  </a:lnTo>
                  <a:lnTo>
                    <a:pt x="29" y="69"/>
                  </a:lnTo>
                  <a:lnTo>
                    <a:pt x="0" y="88"/>
                  </a:lnTo>
                  <a:close/>
                </a:path>
              </a:pathLst>
            </a:custGeom>
            <a:solidFill>
              <a:srgbClr val="000000"/>
            </a:solidFill>
            <a:ln w="9525">
              <a:noFill/>
              <a:round/>
              <a:headEnd/>
              <a:tailEnd/>
            </a:ln>
          </p:spPr>
          <p:txBody>
            <a:bodyPr/>
            <a:lstStyle/>
            <a:p>
              <a:endParaRPr lang="id-ID"/>
            </a:p>
          </p:txBody>
        </p:sp>
        <p:sp>
          <p:nvSpPr>
            <p:cNvPr id="25637" name="Freeform 237"/>
            <p:cNvSpPr>
              <a:spLocks/>
            </p:cNvSpPr>
            <p:nvPr/>
          </p:nvSpPr>
          <p:spPr bwMode="auto">
            <a:xfrm>
              <a:off x="3180" y="2405"/>
              <a:ext cx="42" cy="17"/>
            </a:xfrm>
            <a:custGeom>
              <a:avLst/>
              <a:gdLst>
                <a:gd name="T0" fmla="*/ 1 w 84"/>
                <a:gd name="T1" fmla="*/ 0 h 35"/>
                <a:gd name="T2" fmla="*/ 1 w 84"/>
                <a:gd name="T3" fmla="*/ 0 h 35"/>
                <a:gd name="T4" fmla="*/ 0 w 84"/>
                <a:gd name="T5" fmla="*/ 0 h 35"/>
                <a:gd name="T6" fmla="*/ 1 w 84"/>
                <a:gd name="T7" fmla="*/ 0 h 35"/>
                <a:gd name="T8" fmla="*/ 1 w 84"/>
                <a:gd name="T9" fmla="*/ 0 h 35"/>
                <a:gd name="T10" fmla="*/ 1 w 84"/>
                <a:gd name="T11" fmla="*/ 0 h 35"/>
                <a:gd name="T12" fmla="*/ 0 60000 65536"/>
                <a:gd name="T13" fmla="*/ 0 60000 65536"/>
                <a:gd name="T14" fmla="*/ 0 60000 65536"/>
                <a:gd name="T15" fmla="*/ 0 60000 65536"/>
                <a:gd name="T16" fmla="*/ 0 60000 65536"/>
                <a:gd name="T17" fmla="*/ 0 60000 65536"/>
                <a:gd name="T18" fmla="*/ 0 w 84"/>
                <a:gd name="T19" fmla="*/ 0 h 35"/>
                <a:gd name="T20" fmla="*/ 84 w 8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4" h="35">
                  <a:moveTo>
                    <a:pt x="84" y="31"/>
                  </a:moveTo>
                  <a:lnTo>
                    <a:pt x="71" y="17"/>
                  </a:lnTo>
                  <a:lnTo>
                    <a:pt x="0" y="0"/>
                  </a:lnTo>
                  <a:lnTo>
                    <a:pt x="48" y="35"/>
                  </a:lnTo>
                  <a:lnTo>
                    <a:pt x="84" y="31"/>
                  </a:lnTo>
                  <a:close/>
                </a:path>
              </a:pathLst>
            </a:custGeom>
            <a:solidFill>
              <a:srgbClr val="000000"/>
            </a:solidFill>
            <a:ln w="9525">
              <a:noFill/>
              <a:round/>
              <a:headEnd/>
              <a:tailEnd/>
            </a:ln>
          </p:spPr>
          <p:txBody>
            <a:bodyPr/>
            <a:lstStyle/>
            <a:p>
              <a:endParaRPr lang="id-ID"/>
            </a:p>
          </p:txBody>
        </p:sp>
        <p:sp>
          <p:nvSpPr>
            <p:cNvPr id="25638" name="Freeform 238"/>
            <p:cNvSpPr>
              <a:spLocks/>
            </p:cNvSpPr>
            <p:nvPr/>
          </p:nvSpPr>
          <p:spPr bwMode="auto">
            <a:xfrm>
              <a:off x="3211" y="2610"/>
              <a:ext cx="157" cy="46"/>
            </a:xfrm>
            <a:custGeom>
              <a:avLst/>
              <a:gdLst>
                <a:gd name="T0" fmla="*/ 0 w 316"/>
                <a:gd name="T1" fmla="*/ 1 h 91"/>
                <a:gd name="T2" fmla="*/ 1 w 316"/>
                <a:gd name="T3" fmla="*/ 1 h 91"/>
                <a:gd name="T4" fmla="*/ 2 w 316"/>
                <a:gd name="T5" fmla="*/ 1 h 91"/>
                <a:gd name="T6" fmla="*/ 3 w 316"/>
                <a:gd name="T7" fmla="*/ 1 h 91"/>
                <a:gd name="T8" fmla="*/ 4 w 316"/>
                <a:gd name="T9" fmla="*/ 0 h 91"/>
                <a:gd name="T10" fmla="*/ 3 w 316"/>
                <a:gd name="T11" fmla="*/ 1 h 91"/>
                <a:gd name="T12" fmla="*/ 3 w 316"/>
                <a:gd name="T13" fmla="*/ 2 h 91"/>
                <a:gd name="T14" fmla="*/ 2 w 316"/>
                <a:gd name="T15" fmla="*/ 2 h 91"/>
                <a:gd name="T16" fmla="*/ 1 w 316"/>
                <a:gd name="T17" fmla="*/ 2 h 91"/>
                <a:gd name="T18" fmla="*/ 0 w 316"/>
                <a:gd name="T19" fmla="*/ 2 h 91"/>
                <a:gd name="T20" fmla="*/ 0 w 316"/>
                <a:gd name="T21" fmla="*/ 1 h 91"/>
                <a:gd name="T22" fmla="*/ 0 w 316"/>
                <a:gd name="T23" fmla="*/ 1 h 91"/>
                <a:gd name="T24" fmla="*/ 0 w 316"/>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
                <a:gd name="T40" fmla="*/ 0 h 91"/>
                <a:gd name="T41" fmla="*/ 316 w 316"/>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 h="91">
                  <a:moveTo>
                    <a:pt x="48" y="25"/>
                  </a:moveTo>
                  <a:lnTo>
                    <a:pt x="103" y="61"/>
                  </a:lnTo>
                  <a:lnTo>
                    <a:pt x="160" y="53"/>
                  </a:lnTo>
                  <a:lnTo>
                    <a:pt x="228" y="36"/>
                  </a:lnTo>
                  <a:lnTo>
                    <a:pt x="316" y="0"/>
                  </a:lnTo>
                  <a:lnTo>
                    <a:pt x="249" y="61"/>
                  </a:lnTo>
                  <a:lnTo>
                    <a:pt x="202" y="80"/>
                  </a:lnTo>
                  <a:lnTo>
                    <a:pt x="137" y="91"/>
                  </a:lnTo>
                  <a:lnTo>
                    <a:pt x="90" y="91"/>
                  </a:lnTo>
                  <a:lnTo>
                    <a:pt x="40" y="66"/>
                  </a:lnTo>
                  <a:lnTo>
                    <a:pt x="0" y="6"/>
                  </a:lnTo>
                  <a:lnTo>
                    <a:pt x="48" y="25"/>
                  </a:lnTo>
                  <a:close/>
                </a:path>
              </a:pathLst>
            </a:custGeom>
            <a:solidFill>
              <a:srgbClr val="000000"/>
            </a:solidFill>
            <a:ln w="9525">
              <a:noFill/>
              <a:round/>
              <a:headEnd/>
              <a:tailEnd/>
            </a:ln>
          </p:spPr>
          <p:txBody>
            <a:bodyPr/>
            <a:lstStyle/>
            <a:p>
              <a:endParaRPr lang="id-ID"/>
            </a:p>
          </p:txBody>
        </p:sp>
        <p:sp>
          <p:nvSpPr>
            <p:cNvPr id="25639" name="Freeform 239"/>
            <p:cNvSpPr>
              <a:spLocks/>
            </p:cNvSpPr>
            <p:nvPr/>
          </p:nvSpPr>
          <p:spPr bwMode="auto">
            <a:xfrm>
              <a:off x="3174" y="2495"/>
              <a:ext cx="48" cy="43"/>
            </a:xfrm>
            <a:custGeom>
              <a:avLst/>
              <a:gdLst>
                <a:gd name="T0" fmla="*/ 0 w 95"/>
                <a:gd name="T1" fmla="*/ 1 h 87"/>
                <a:gd name="T2" fmla="*/ 1 w 95"/>
                <a:gd name="T3" fmla="*/ 0 h 87"/>
                <a:gd name="T4" fmla="*/ 2 w 95"/>
                <a:gd name="T5" fmla="*/ 0 h 87"/>
                <a:gd name="T6" fmla="*/ 2 w 95"/>
                <a:gd name="T7" fmla="*/ 0 h 87"/>
                <a:gd name="T8" fmla="*/ 2 w 95"/>
                <a:gd name="T9" fmla="*/ 0 h 87"/>
                <a:gd name="T10" fmla="*/ 2 w 95"/>
                <a:gd name="T11" fmla="*/ 0 h 87"/>
                <a:gd name="T12" fmla="*/ 2 w 95"/>
                <a:gd name="T13" fmla="*/ 0 h 87"/>
                <a:gd name="T14" fmla="*/ 1 w 95"/>
                <a:gd name="T15" fmla="*/ 1 h 87"/>
                <a:gd name="T16" fmla="*/ 0 w 95"/>
                <a:gd name="T17" fmla="*/ 1 h 87"/>
                <a:gd name="T18" fmla="*/ 0 w 95"/>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7"/>
                <a:gd name="T32" fmla="*/ 95 w 9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7">
                  <a:moveTo>
                    <a:pt x="0" y="87"/>
                  </a:moveTo>
                  <a:lnTo>
                    <a:pt x="42" y="48"/>
                  </a:lnTo>
                  <a:lnTo>
                    <a:pt x="72" y="42"/>
                  </a:lnTo>
                  <a:lnTo>
                    <a:pt x="82" y="21"/>
                  </a:lnTo>
                  <a:lnTo>
                    <a:pt x="89" y="0"/>
                  </a:lnTo>
                  <a:lnTo>
                    <a:pt x="95" y="27"/>
                  </a:lnTo>
                  <a:lnTo>
                    <a:pt x="95" y="49"/>
                  </a:lnTo>
                  <a:lnTo>
                    <a:pt x="61" y="70"/>
                  </a:lnTo>
                  <a:lnTo>
                    <a:pt x="0" y="87"/>
                  </a:lnTo>
                  <a:close/>
                </a:path>
              </a:pathLst>
            </a:custGeom>
            <a:solidFill>
              <a:srgbClr val="000000"/>
            </a:solidFill>
            <a:ln w="9525">
              <a:noFill/>
              <a:round/>
              <a:headEnd/>
              <a:tailEnd/>
            </a:ln>
          </p:spPr>
          <p:txBody>
            <a:bodyPr/>
            <a:lstStyle/>
            <a:p>
              <a:endParaRPr lang="id-ID"/>
            </a:p>
          </p:txBody>
        </p:sp>
      </p:grpSp>
      <p:sp>
        <p:nvSpPr>
          <p:cNvPr id="182512" name="AutoShape 240"/>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2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1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257300" y="579438"/>
            <a:ext cx="6619875"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Agio</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sp>
        <p:nvSpPr>
          <p:cNvPr id="183300" name="Rectangle 4"/>
          <p:cNvSpPr>
            <a:spLocks noChangeArrowheads="1"/>
          </p:cNvSpPr>
          <p:nvPr/>
        </p:nvSpPr>
        <p:spPr bwMode="auto">
          <a:xfrm>
            <a:off x="457200" y="1752600"/>
            <a:ext cx="8229600" cy="138271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15 </a:t>
            </a:r>
            <a:r>
              <a:rPr lang="en-US" sz="2800" dirty="0" err="1">
                <a:latin typeface="Times New Roman" pitchFamily="18" charset="0"/>
                <a:cs typeface="+mn-cs"/>
              </a:rPr>
              <a:t>Maret</a:t>
            </a:r>
            <a:r>
              <a:rPr lang="en-US" sz="2800" dirty="0">
                <a:latin typeface="Times New Roman" pitchFamily="18" charset="0"/>
                <a:cs typeface="+mn-cs"/>
              </a:rPr>
              <a:t>, Caldwell Company </a:t>
            </a:r>
            <a:r>
              <a:rPr lang="en-US" sz="2800" dirty="0" err="1">
                <a:latin typeface="Times New Roman" pitchFamily="18" charset="0"/>
                <a:cs typeface="+mn-cs"/>
              </a:rPr>
              <a:t>menerbitkan</a:t>
            </a:r>
            <a:r>
              <a:rPr lang="en-US" sz="2800" dirty="0">
                <a:latin typeface="Times New Roman" pitchFamily="18" charset="0"/>
                <a:cs typeface="+mn-cs"/>
              </a:rPr>
              <a:t> 2,000 </a:t>
            </a:r>
            <a:r>
              <a:rPr lang="en-US" sz="2800" dirty="0" err="1">
                <a:latin typeface="Times New Roman" pitchFamily="18" charset="0"/>
                <a:cs typeface="+mn-cs"/>
              </a:rPr>
              <a:t>lembar</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preferen</a:t>
            </a:r>
            <a:r>
              <a:rPr lang="en-US" sz="2800" dirty="0">
                <a:latin typeface="Times New Roman" pitchFamily="18" charset="0"/>
                <a:cs typeface="+mn-cs"/>
              </a:rPr>
              <a:t> </a:t>
            </a:r>
            <a:r>
              <a:rPr lang="en-US" sz="2800" dirty="0" err="1">
                <a:latin typeface="Times New Roman" pitchFamily="18" charset="0"/>
                <a:cs typeface="+mn-cs"/>
              </a:rPr>
              <a:t>dengan</a:t>
            </a:r>
            <a:r>
              <a:rPr lang="en-US" sz="2800" dirty="0">
                <a:latin typeface="Times New Roman" pitchFamily="18" charset="0"/>
                <a:cs typeface="+mn-cs"/>
              </a:rPr>
              <a:t> </a:t>
            </a:r>
            <a:r>
              <a:rPr lang="en-US" sz="2800" dirty="0" err="1">
                <a:latin typeface="Times New Roman" pitchFamily="18" charset="0"/>
                <a:cs typeface="+mn-cs"/>
              </a:rPr>
              <a:t>nilai</a:t>
            </a:r>
            <a:r>
              <a:rPr lang="en-US" sz="2800" dirty="0">
                <a:latin typeface="Times New Roman" pitchFamily="18" charset="0"/>
                <a:cs typeface="+mn-cs"/>
              </a:rPr>
              <a:t> nominal $50 </a:t>
            </a:r>
            <a:r>
              <a:rPr lang="en-US" sz="2800" dirty="0" err="1">
                <a:latin typeface="Times New Roman" pitchFamily="18" charset="0"/>
                <a:cs typeface="+mn-cs"/>
              </a:rPr>
              <a:t>seharga</a:t>
            </a:r>
            <a:r>
              <a:rPr lang="en-US" sz="2800" dirty="0">
                <a:latin typeface="Times New Roman" pitchFamily="18" charset="0"/>
                <a:cs typeface="+mn-cs"/>
              </a:rPr>
              <a:t> $55 </a:t>
            </a:r>
            <a:r>
              <a:rPr lang="en-US" sz="2800" dirty="0" err="1">
                <a:latin typeface="Times New Roman" pitchFamily="18" charset="0"/>
                <a:cs typeface="+mn-cs"/>
              </a:rPr>
              <a:t>tunai</a:t>
            </a:r>
            <a:r>
              <a:rPr lang="en-US" sz="2800" dirty="0">
                <a:latin typeface="Times New Roman" pitchFamily="18" charset="0"/>
                <a:cs typeface="+mn-cs"/>
              </a:rPr>
              <a:t>.</a:t>
            </a:r>
          </a:p>
        </p:txBody>
      </p:sp>
      <p:sp>
        <p:nvSpPr>
          <p:cNvPr id="26628" name="Rectangle 5"/>
          <p:cNvSpPr>
            <a:spLocks noChangeArrowheads="1"/>
          </p:cNvSpPr>
          <p:nvPr/>
        </p:nvSpPr>
        <p:spPr bwMode="auto">
          <a:xfrm>
            <a:off x="66675" y="3200400"/>
            <a:ext cx="8991600" cy="2667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6629" name="Line 6"/>
          <p:cNvSpPr>
            <a:spLocks noChangeShapeType="1"/>
          </p:cNvSpPr>
          <p:nvPr/>
        </p:nvSpPr>
        <p:spPr bwMode="auto">
          <a:xfrm flipH="1">
            <a:off x="447675" y="3200400"/>
            <a:ext cx="0" cy="2667000"/>
          </a:xfrm>
          <a:prstGeom prst="line">
            <a:avLst/>
          </a:prstGeom>
          <a:noFill/>
          <a:ln w="38099" cmpd="dbl">
            <a:solidFill>
              <a:schemeClr val="tx1"/>
            </a:solidFill>
            <a:round/>
            <a:headEnd/>
            <a:tailEnd/>
          </a:ln>
        </p:spPr>
        <p:txBody>
          <a:bodyPr wrap="none" anchor="ctr"/>
          <a:lstStyle/>
          <a:p>
            <a:endParaRPr lang="id-ID"/>
          </a:p>
        </p:txBody>
      </p:sp>
      <p:sp>
        <p:nvSpPr>
          <p:cNvPr id="26630" name="Line 7"/>
          <p:cNvSpPr>
            <a:spLocks noChangeShapeType="1"/>
          </p:cNvSpPr>
          <p:nvPr/>
        </p:nvSpPr>
        <p:spPr bwMode="auto">
          <a:xfrm flipH="1">
            <a:off x="1362075" y="3200400"/>
            <a:ext cx="0" cy="2667000"/>
          </a:xfrm>
          <a:prstGeom prst="line">
            <a:avLst/>
          </a:prstGeom>
          <a:noFill/>
          <a:ln w="12699">
            <a:solidFill>
              <a:schemeClr val="tx1"/>
            </a:solidFill>
            <a:round/>
            <a:headEnd/>
            <a:tailEnd/>
          </a:ln>
        </p:spPr>
        <p:txBody>
          <a:bodyPr wrap="none" anchor="ctr"/>
          <a:lstStyle/>
          <a:p>
            <a:endParaRPr lang="id-ID"/>
          </a:p>
        </p:txBody>
      </p:sp>
      <p:sp>
        <p:nvSpPr>
          <p:cNvPr id="26631" name="Line 8"/>
          <p:cNvSpPr>
            <a:spLocks noChangeShapeType="1"/>
          </p:cNvSpPr>
          <p:nvPr/>
        </p:nvSpPr>
        <p:spPr bwMode="auto">
          <a:xfrm>
            <a:off x="5629275" y="3200400"/>
            <a:ext cx="0" cy="2667000"/>
          </a:xfrm>
          <a:prstGeom prst="line">
            <a:avLst/>
          </a:prstGeom>
          <a:noFill/>
          <a:ln w="12699">
            <a:solidFill>
              <a:schemeClr val="tx1"/>
            </a:solidFill>
            <a:round/>
            <a:headEnd/>
            <a:tailEnd/>
          </a:ln>
        </p:spPr>
        <p:txBody>
          <a:bodyPr wrap="none" anchor="ctr"/>
          <a:lstStyle/>
          <a:p>
            <a:endParaRPr lang="id-ID"/>
          </a:p>
        </p:txBody>
      </p:sp>
      <p:sp>
        <p:nvSpPr>
          <p:cNvPr id="26632" name="Rectangle 9"/>
          <p:cNvSpPr>
            <a:spLocks noChangeArrowheads="1"/>
          </p:cNvSpPr>
          <p:nvPr/>
        </p:nvSpPr>
        <p:spPr bwMode="auto">
          <a:xfrm>
            <a:off x="7837488" y="3300413"/>
            <a:ext cx="1306512" cy="409575"/>
          </a:xfrm>
          <a:prstGeom prst="rect">
            <a:avLst/>
          </a:prstGeom>
          <a:noFill/>
          <a:ln w="12699">
            <a:noFill/>
            <a:miter lim="800000"/>
            <a:headEnd/>
            <a:tailEnd/>
          </a:ln>
        </p:spPr>
        <p:txBody>
          <a:bodyPr wrap="none" anchor="ctr"/>
          <a:lstStyle/>
          <a:p>
            <a:endParaRPr lang="id-ID"/>
          </a:p>
        </p:txBody>
      </p:sp>
      <p:sp>
        <p:nvSpPr>
          <p:cNvPr id="26633" name="Line 10"/>
          <p:cNvSpPr>
            <a:spLocks noChangeShapeType="1"/>
          </p:cNvSpPr>
          <p:nvPr/>
        </p:nvSpPr>
        <p:spPr bwMode="auto">
          <a:xfrm>
            <a:off x="7610475" y="3200400"/>
            <a:ext cx="0" cy="2667000"/>
          </a:xfrm>
          <a:prstGeom prst="line">
            <a:avLst/>
          </a:prstGeom>
          <a:noFill/>
          <a:ln w="38099" cmpd="dbl">
            <a:solidFill>
              <a:schemeClr val="tx1"/>
            </a:solidFill>
            <a:round/>
            <a:headEnd/>
            <a:tailEnd/>
          </a:ln>
        </p:spPr>
        <p:txBody>
          <a:bodyPr wrap="none" anchor="ctr"/>
          <a:lstStyle/>
          <a:p>
            <a:endParaRPr lang="id-ID"/>
          </a:p>
        </p:txBody>
      </p:sp>
      <p:sp>
        <p:nvSpPr>
          <p:cNvPr id="26634" name="Rectangle 11"/>
          <p:cNvSpPr>
            <a:spLocks noChangeArrowheads="1"/>
          </p:cNvSpPr>
          <p:nvPr/>
        </p:nvSpPr>
        <p:spPr bwMode="auto">
          <a:xfrm>
            <a:off x="8220075" y="3200400"/>
            <a:ext cx="457200" cy="2667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6635" name="Rectangle 12"/>
          <p:cNvSpPr>
            <a:spLocks noChangeArrowheads="1"/>
          </p:cNvSpPr>
          <p:nvPr/>
        </p:nvSpPr>
        <p:spPr bwMode="auto">
          <a:xfrm>
            <a:off x="6692900" y="3200400"/>
            <a:ext cx="523875" cy="2667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6636" name="Line 13"/>
          <p:cNvSpPr>
            <a:spLocks noChangeShapeType="1"/>
          </p:cNvSpPr>
          <p:nvPr/>
        </p:nvSpPr>
        <p:spPr bwMode="auto">
          <a:xfrm>
            <a:off x="87313" y="3657600"/>
            <a:ext cx="8972550" cy="0"/>
          </a:xfrm>
          <a:prstGeom prst="line">
            <a:avLst/>
          </a:prstGeom>
          <a:noFill/>
          <a:ln w="12699">
            <a:solidFill>
              <a:schemeClr val="tx1"/>
            </a:solidFill>
            <a:round/>
            <a:headEnd/>
            <a:tailEnd/>
          </a:ln>
        </p:spPr>
        <p:txBody>
          <a:bodyPr wrap="none" anchor="ctr"/>
          <a:lstStyle/>
          <a:p>
            <a:endParaRPr lang="id-ID"/>
          </a:p>
        </p:txBody>
      </p:sp>
      <p:sp>
        <p:nvSpPr>
          <p:cNvPr id="26637" name="Line 14"/>
          <p:cNvSpPr>
            <a:spLocks noChangeShapeType="1"/>
          </p:cNvSpPr>
          <p:nvPr/>
        </p:nvSpPr>
        <p:spPr bwMode="auto">
          <a:xfrm>
            <a:off x="87313" y="4114800"/>
            <a:ext cx="8972550" cy="0"/>
          </a:xfrm>
          <a:prstGeom prst="line">
            <a:avLst/>
          </a:prstGeom>
          <a:noFill/>
          <a:ln w="12699">
            <a:solidFill>
              <a:schemeClr val="tx1"/>
            </a:solidFill>
            <a:round/>
            <a:headEnd/>
            <a:tailEnd/>
          </a:ln>
        </p:spPr>
        <p:txBody>
          <a:bodyPr wrap="none" anchor="ctr"/>
          <a:lstStyle/>
          <a:p>
            <a:endParaRPr lang="id-ID"/>
          </a:p>
        </p:txBody>
      </p:sp>
      <p:sp>
        <p:nvSpPr>
          <p:cNvPr id="26638" name="Line 15"/>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26639" name="Line 16"/>
          <p:cNvSpPr>
            <a:spLocks noChangeShapeType="1"/>
          </p:cNvSpPr>
          <p:nvPr/>
        </p:nvSpPr>
        <p:spPr bwMode="auto">
          <a:xfrm>
            <a:off x="66675" y="5486400"/>
            <a:ext cx="8991600" cy="0"/>
          </a:xfrm>
          <a:prstGeom prst="line">
            <a:avLst/>
          </a:prstGeom>
          <a:noFill/>
          <a:ln w="12699">
            <a:solidFill>
              <a:schemeClr val="tx1"/>
            </a:solidFill>
            <a:round/>
            <a:headEnd/>
            <a:tailEnd/>
          </a:ln>
        </p:spPr>
        <p:txBody>
          <a:bodyPr wrap="none" anchor="ctr"/>
          <a:lstStyle/>
          <a:p>
            <a:endParaRPr lang="id-ID"/>
          </a:p>
        </p:txBody>
      </p:sp>
      <p:sp>
        <p:nvSpPr>
          <p:cNvPr id="26640" name="Line 17"/>
          <p:cNvSpPr>
            <a:spLocks noChangeShapeType="1"/>
          </p:cNvSpPr>
          <p:nvPr/>
        </p:nvSpPr>
        <p:spPr bwMode="auto">
          <a:xfrm flipH="1">
            <a:off x="6086475" y="3200400"/>
            <a:ext cx="0" cy="2667000"/>
          </a:xfrm>
          <a:prstGeom prst="line">
            <a:avLst/>
          </a:prstGeom>
          <a:noFill/>
          <a:ln w="38099" cmpd="dbl">
            <a:solidFill>
              <a:schemeClr val="tx1"/>
            </a:solidFill>
            <a:round/>
            <a:headEnd/>
            <a:tailEnd/>
          </a:ln>
        </p:spPr>
        <p:txBody>
          <a:bodyPr wrap="none" anchor="ctr"/>
          <a:lstStyle/>
          <a:p>
            <a:endParaRPr lang="id-ID"/>
          </a:p>
        </p:txBody>
      </p:sp>
      <p:sp>
        <p:nvSpPr>
          <p:cNvPr id="26641" name="Line 18"/>
          <p:cNvSpPr>
            <a:spLocks noChangeShapeType="1"/>
          </p:cNvSpPr>
          <p:nvPr/>
        </p:nvSpPr>
        <p:spPr bwMode="auto">
          <a:xfrm>
            <a:off x="66675" y="5029200"/>
            <a:ext cx="8991600" cy="0"/>
          </a:xfrm>
          <a:prstGeom prst="line">
            <a:avLst/>
          </a:prstGeom>
          <a:noFill/>
          <a:ln w="9525">
            <a:solidFill>
              <a:schemeClr val="tx1"/>
            </a:solidFill>
            <a:round/>
            <a:headEnd/>
            <a:tailEnd/>
          </a:ln>
        </p:spPr>
        <p:txBody>
          <a:bodyPr wrap="none" anchor="ctr"/>
          <a:lstStyle/>
          <a:p>
            <a:endParaRPr lang="id-ID"/>
          </a:p>
        </p:txBody>
      </p:sp>
      <p:sp>
        <p:nvSpPr>
          <p:cNvPr id="26642" name="Rectangle 19"/>
          <p:cNvSpPr>
            <a:spLocks noChangeArrowheads="1"/>
          </p:cNvSpPr>
          <p:nvPr/>
        </p:nvSpPr>
        <p:spPr bwMode="auto">
          <a:xfrm>
            <a:off x="7827963" y="3300413"/>
            <a:ext cx="1306512" cy="409575"/>
          </a:xfrm>
          <a:prstGeom prst="rect">
            <a:avLst/>
          </a:prstGeom>
          <a:noFill/>
          <a:ln w="12699">
            <a:noFill/>
            <a:miter lim="800000"/>
            <a:headEnd/>
            <a:tailEnd/>
          </a:ln>
        </p:spPr>
        <p:txBody>
          <a:bodyPr wrap="none" anchor="ctr"/>
          <a:lstStyle/>
          <a:p>
            <a:endParaRPr lang="id-ID"/>
          </a:p>
        </p:txBody>
      </p:sp>
      <p:sp>
        <p:nvSpPr>
          <p:cNvPr id="26643" name="Line 20"/>
          <p:cNvSpPr>
            <a:spLocks noChangeShapeType="1"/>
          </p:cNvSpPr>
          <p:nvPr/>
        </p:nvSpPr>
        <p:spPr bwMode="auto">
          <a:xfrm>
            <a:off x="66675" y="3200400"/>
            <a:ext cx="8991600" cy="0"/>
          </a:xfrm>
          <a:prstGeom prst="line">
            <a:avLst/>
          </a:prstGeom>
          <a:noFill/>
          <a:ln w="9525">
            <a:solidFill>
              <a:schemeClr val="tx1"/>
            </a:solidFill>
            <a:round/>
            <a:headEnd/>
            <a:tailEnd/>
          </a:ln>
        </p:spPr>
        <p:txBody>
          <a:bodyPr wrap="none" anchor="ctr"/>
          <a:lstStyle/>
          <a:p>
            <a:endParaRPr lang="id-ID"/>
          </a:p>
        </p:txBody>
      </p:sp>
      <p:sp>
        <p:nvSpPr>
          <p:cNvPr id="26644" name="Line 21"/>
          <p:cNvSpPr>
            <a:spLocks noChangeShapeType="1"/>
          </p:cNvSpPr>
          <p:nvPr/>
        </p:nvSpPr>
        <p:spPr bwMode="auto">
          <a:xfrm>
            <a:off x="981075" y="3200400"/>
            <a:ext cx="0" cy="2667000"/>
          </a:xfrm>
          <a:prstGeom prst="line">
            <a:avLst/>
          </a:prstGeom>
          <a:noFill/>
          <a:ln w="9525">
            <a:solidFill>
              <a:schemeClr val="tx1"/>
            </a:solidFill>
            <a:round/>
            <a:headEnd/>
            <a:tailEnd/>
          </a:ln>
        </p:spPr>
        <p:txBody>
          <a:bodyPr wrap="none" anchor="ctr"/>
          <a:lstStyle/>
          <a:p>
            <a:endParaRPr lang="id-ID"/>
          </a:p>
        </p:txBody>
      </p:sp>
      <p:sp>
        <p:nvSpPr>
          <p:cNvPr id="183318" name="Text Box 22"/>
          <p:cNvSpPr txBox="1">
            <a:spLocks noChangeArrowheads="1"/>
          </p:cNvSpPr>
          <p:nvPr/>
        </p:nvSpPr>
        <p:spPr bwMode="auto">
          <a:xfrm>
            <a:off x="381000" y="32766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Mar.	15	Kas	 110 000  00	</a:t>
            </a:r>
            <a:endParaRPr lang="en-US" sz="2400">
              <a:latin typeface="Times New Roman" pitchFamily="18" charset="0"/>
            </a:endParaRPr>
          </a:p>
        </p:txBody>
      </p:sp>
      <p:sp>
        <p:nvSpPr>
          <p:cNvPr id="183319" name="Text Box 23"/>
          <p:cNvSpPr txBox="1">
            <a:spLocks noChangeArrowheads="1"/>
          </p:cNvSpPr>
          <p:nvPr/>
        </p:nvSpPr>
        <p:spPr bwMode="auto">
          <a:xfrm>
            <a:off x="2057400" y="4572000"/>
            <a:ext cx="3733800" cy="1412875"/>
          </a:xfrm>
          <a:prstGeom prst="rect">
            <a:avLst/>
          </a:prstGeom>
          <a:noFill/>
          <a:ln w="9525">
            <a:noFill/>
            <a:miter lim="800000"/>
            <a:headEnd/>
            <a:tailEnd/>
          </a:ln>
        </p:spPr>
        <p:txBody>
          <a:bodyPr>
            <a:spAutoFit/>
          </a:bodyPr>
          <a:lstStyle/>
          <a:p>
            <a:pPr eaLnBrk="0" hangingPunct="0">
              <a:lnSpc>
                <a:spcPct val="130000"/>
              </a:lnSpc>
              <a:spcBef>
                <a:spcPct val="60000"/>
              </a:spcBef>
            </a:pPr>
            <a:r>
              <a:rPr lang="en-US" sz="2200">
                <a:latin typeface="Times New Roman" pitchFamily="18" charset="0"/>
              </a:rPr>
              <a:t>Menerbitkan 2.000 lembar saham preferen yang bernilai nominal $50 seharga $55 </a:t>
            </a:r>
          </a:p>
        </p:txBody>
      </p:sp>
      <p:sp>
        <p:nvSpPr>
          <p:cNvPr id="183320" name="Text Box 24"/>
          <p:cNvSpPr txBox="1">
            <a:spLocks noChangeArrowheads="1"/>
          </p:cNvSpPr>
          <p:nvPr/>
        </p:nvSpPr>
        <p:spPr bwMode="auto">
          <a:xfrm>
            <a:off x="1590675" y="37639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Preferen	100 000 00</a:t>
            </a:r>
          </a:p>
          <a:p>
            <a:pPr marL="114300" defTabSz="857250" eaLnBrk="0" hangingPunct="0">
              <a:spcBef>
                <a:spcPct val="30000"/>
              </a:spcBef>
              <a:tabLst>
                <a:tab pos="628650" algn="r"/>
                <a:tab pos="857250" algn="l"/>
                <a:tab pos="1314450" algn="l"/>
                <a:tab pos="7315200" algn="r"/>
              </a:tabLst>
            </a:pPr>
            <a:r>
              <a:rPr lang="en-US" sz="2200">
                <a:latin typeface="Times New Roman" pitchFamily="18" charset="0"/>
              </a:rPr>
              <a:t>Agio Saham Preferen	10 000 00</a:t>
            </a:r>
          </a:p>
        </p:txBody>
      </p:sp>
      <p:sp>
        <p:nvSpPr>
          <p:cNvPr id="183321"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3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32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8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8" grpId="0" autoUpdateAnimBg="0"/>
      <p:bldP spid="183319" grpId="0" autoUpdateAnimBg="0"/>
      <p:bldP spid="183320" grpId="0" autoUpdateAnimBg="0"/>
      <p:bldP spid="18332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2000" y="1828800"/>
            <a:ext cx="8229600" cy="1566863"/>
          </a:xfrm>
          <a:prstGeom prst="rect">
            <a:avLst/>
          </a:prstGeom>
          <a:noFill/>
          <a:ln w="12700">
            <a:noFill/>
            <a:miter lim="800000"/>
            <a:headEnd/>
            <a:tailEnd/>
          </a:ln>
        </p:spPr>
        <p:txBody>
          <a:bodyPr lIns="90488" tIns="44450" rIns="90488" bIns="44450">
            <a:spAutoFit/>
          </a:bodyPr>
          <a:lstStyle/>
          <a:p>
            <a:pPr algn="ctr" eaLnBrk="0" hangingPunct="0"/>
            <a:r>
              <a:rPr lang="en-US" sz="3200">
                <a:latin typeface="Times New Roman" pitchFamily="18" charset="0"/>
              </a:rPr>
              <a:t>Jika saham diterbitkan untuk ditukarkan dengan aktiva bukan kas, maka aktiva yang diperoleh itu harus dicatat pada nilai pasar wajarnya.</a:t>
            </a:r>
          </a:p>
        </p:txBody>
      </p:sp>
      <p:grpSp>
        <p:nvGrpSpPr>
          <p:cNvPr id="2" name="Group 4"/>
          <p:cNvGrpSpPr>
            <a:grpSpLocks/>
          </p:cNvGrpSpPr>
          <p:nvPr/>
        </p:nvGrpSpPr>
        <p:grpSpPr bwMode="auto">
          <a:xfrm>
            <a:off x="2514600" y="4038600"/>
            <a:ext cx="4114800" cy="2103438"/>
            <a:chOff x="1440" y="2204"/>
            <a:chExt cx="2868" cy="1569"/>
          </a:xfrm>
        </p:grpSpPr>
        <p:sp>
          <p:nvSpPr>
            <p:cNvPr id="28678" name="Freeform 5"/>
            <p:cNvSpPr>
              <a:spLocks/>
            </p:cNvSpPr>
            <p:nvPr/>
          </p:nvSpPr>
          <p:spPr bwMode="auto">
            <a:xfrm>
              <a:off x="1504" y="2742"/>
              <a:ext cx="2792" cy="531"/>
            </a:xfrm>
            <a:custGeom>
              <a:avLst/>
              <a:gdLst>
                <a:gd name="T0" fmla="*/ 0 w 5584"/>
                <a:gd name="T1" fmla="*/ 15 h 1062"/>
                <a:gd name="T2" fmla="*/ 1 w 5584"/>
                <a:gd name="T3" fmla="*/ 9 h 1062"/>
                <a:gd name="T4" fmla="*/ 3 w 5584"/>
                <a:gd name="T5" fmla="*/ 11 h 1062"/>
                <a:gd name="T6" fmla="*/ 7 w 5584"/>
                <a:gd name="T7" fmla="*/ 11 h 1062"/>
                <a:gd name="T8" fmla="*/ 7 w 5584"/>
                <a:gd name="T9" fmla="*/ 6 h 1062"/>
                <a:gd name="T10" fmla="*/ 13 w 5584"/>
                <a:gd name="T11" fmla="*/ 6 h 1062"/>
                <a:gd name="T12" fmla="*/ 13 w 5584"/>
                <a:gd name="T13" fmla="*/ 7 h 1062"/>
                <a:gd name="T14" fmla="*/ 18 w 5584"/>
                <a:gd name="T15" fmla="*/ 7 h 1062"/>
                <a:gd name="T16" fmla="*/ 18 w 5584"/>
                <a:gd name="T17" fmla="*/ 1 h 1062"/>
                <a:gd name="T18" fmla="*/ 21 w 5584"/>
                <a:gd name="T19" fmla="*/ 0 h 1062"/>
                <a:gd name="T20" fmla="*/ 21 w 5584"/>
                <a:gd name="T21" fmla="*/ 7 h 1062"/>
                <a:gd name="T22" fmla="*/ 26 w 5584"/>
                <a:gd name="T23" fmla="*/ 7 h 1062"/>
                <a:gd name="T24" fmla="*/ 26 w 5584"/>
                <a:gd name="T25" fmla="*/ 3 h 1062"/>
                <a:gd name="T26" fmla="*/ 30 w 5584"/>
                <a:gd name="T27" fmla="*/ 3 h 1062"/>
                <a:gd name="T28" fmla="*/ 30 w 5584"/>
                <a:gd name="T29" fmla="*/ 5 h 1062"/>
                <a:gd name="T30" fmla="*/ 60 w 5584"/>
                <a:gd name="T31" fmla="*/ 5 h 1062"/>
                <a:gd name="T32" fmla="*/ 70 w 5584"/>
                <a:gd name="T33" fmla="*/ 7 h 1062"/>
                <a:gd name="T34" fmla="*/ 73 w 5584"/>
                <a:gd name="T35" fmla="*/ 7 h 1062"/>
                <a:gd name="T36" fmla="*/ 73 w 5584"/>
                <a:gd name="T37" fmla="*/ 2 h 1062"/>
                <a:gd name="T38" fmla="*/ 76 w 5584"/>
                <a:gd name="T39" fmla="*/ 2 h 1062"/>
                <a:gd name="T40" fmla="*/ 76 w 5584"/>
                <a:gd name="T41" fmla="*/ 8 h 1062"/>
                <a:gd name="T42" fmla="*/ 79 w 5584"/>
                <a:gd name="T43" fmla="*/ 8 h 1062"/>
                <a:gd name="T44" fmla="*/ 80 w 5584"/>
                <a:gd name="T45" fmla="*/ 5 h 1062"/>
                <a:gd name="T46" fmla="*/ 82 w 5584"/>
                <a:gd name="T47" fmla="*/ 6 h 1062"/>
                <a:gd name="T48" fmla="*/ 82 w 5584"/>
                <a:gd name="T49" fmla="*/ 11 h 1062"/>
                <a:gd name="T50" fmla="*/ 85 w 5584"/>
                <a:gd name="T51" fmla="*/ 11 h 1062"/>
                <a:gd name="T52" fmla="*/ 86 w 5584"/>
                <a:gd name="T53" fmla="*/ 14 h 1062"/>
                <a:gd name="T54" fmla="*/ 87 w 5584"/>
                <a:gd name="T55" fmla="*/ 17 h 1062"/>
                <a:gd name="T56" fmla="*/ 0 w 5584"/>
                <a:gd name="T57" fmla="*/ 15 h 1062"/>
                <a:gd name="T58" fmla="*/ 0 w 5584"/>
                <a:gd name="T59" fmla="*/ 15 h 10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84"/>
                <a:gd name="T91" fmla="*/ 0 h 1062"/>
                <a:gd name="T92" fmla="*/ 5584 w 5584"/>
                <a:gd name="T93" fmla="*/ 1062 h 10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84" h="1062">
                  <a:moveTo>
                    <a:pt x="0" y="990"/>
                  </a:moveTo>
                  <a:lnTo>
                    <a:pt x="122" y="602"/>
                  </a:lnTo>
                  <a:lnTo>
                    <a:pt x="194" y="766"/>
                  </a:lnTo>
                  <a:lnTo>
                    <a:pt x="510" y="766"/>
                  </a:lnTo>
                  <a:lnTo>
                    <a:pt x="510" y="418"/>
                  </a:lnTo>
                  <a:lnTo>
                    <a:pt x="867" y="388"/>
                  </a:lnTo>
                  <a:lnTo>
                    <a:pt x="879" y="479"/>
                  </a:lnTo>
                  <a:lnTo>
                    <a:pt x="1092" y="479"/>
                  </a:lnTo>
                  <a:lnTo>
                    <a:pt x="1113" y="40"/>
                  </a:lnTo>
                  <a:lnTo>
                    <a:pt x="1327" y="0"/>
                  </a:lnTo>
                  <a:lnTo>
                    <a:pt x="1327" y="490"/>
                  </a:lnTo>
                  <a:lnTo>
                    <a:pt x="1715" y="479"/>
                  </a:lnTo>
                  <a:lnTo>
                    <a:pt x="1715" y="224"/>
                  </a:lnTo>
                  <a:lnTo>
                    <a:pt x="1949" y="234"/>
                  </a:lnTo>
                  <a:lnTo>
                    <a:pt x="1970" y="367"/>
                  </a:lnTo>
                  <a:lnTo>
                    <a:pt x="3848" y="367"/>
                  </a:lnTo>
                  <a:lnTo>
                    <a:pt x="4451" y="479"/>
                  </a:lnTo>
                  <a:lnTo>
                    <a:pt x="4655" y="479"/>
                  </a:lnTo>
                  <a:lnTo>
                    <a:pt x="4655" y="142"/>
                  </a:lnTo>
                  <a:lnTo>
                    <a:pt x="4848" y="152"/>
                  </a:lnTo>
                  <a:lnTo>
                    <a:pt x="4848" y="560"/>
                  </a:lnTo>
                  <a:lnTo>
                    <a:pt x="5042" y="572"/>
                  </a:lnTo>
                  <a:lnTo>
                    <a:pt x="5073" y="378"/>
                  </a:lnTo>
                  <a:lnTo>
                    <a:pt x="5217" y="397"/>
                  </a:lnTo>
                  <a:lnTo>
                    <a:pt x="5206" y="724"/>
                  </a:lnTo>
                  <a:lnTo>
                    <a:pt x="5421" y="724"/>
                  </a:lnTo>
                  <a:lnTo>
                    <a:pt x="5451" y="939"/>
                  </a:lnTo>
                  <a:lnTo>
                    <a:pt x="5584" y="1062"/>
                  </a:lnTo>
                  <a:lnTo>
                    <a:pt x="0" y="990"/>
                  </a:lnTo>
                  <a:close/>
                </a:path>
              </a:pathLst>
            </a:custGeom>
            <a:solidFill>
              <a:srgbClr val="D6C7FF"/>
            </a:solidFill>
            <a:ln w="9525">
              <a:noFill/>
              <a:round/>
              <a:headEnd/>
              <a:tailEnd/>
            </a:ln>
          </p:spPr>
          <p:txBody>
            <a:bodyPr/>
            <a:lstStyle/>
            <a:p>
              <a:endParaRPr lang="id-ID"/>
            </a:p>
          </p:txBody>
        </p:sp>
        <p:sp>
          <p:nvSpPr>
            <p:cNvPr id="28679" name="Freeform 6"/>
            <p:cNvSpPr>
              <a:spLocks/>
            </p:cNvSpPr>
            <p:nvPr/>
          </p:nvSpPr>
          <p:spPr bwMode="auto">
            <a:xfrm>
              <a:off x="1440" y="3094"/>
              <a:ext cx="515" cy="172"/>
            </a:xfrm>
            <a:custGeom>
              <a:avLst/>
              <a:gdLst>
                <a:gd name="T0" fmla="*/ 14 w 1030"/>
                <a:gd name="T1" fmla="*/ 1 h 346"/>
                <a:gd name="T2" fmla="*/ 13 w 1030"/>
                <a:gd name="T3" fmla="*/ 0 h 346"/>
                <a:gd name="T4" fmla="*/ 11 w 1030"/>
                <a:gd name="T5" fmla="*/ 1 h 346"/>
                <a:gd name="T6" fmla="*/ 8 w 1030"/>
                <a:gd name="T7" fmla="*/ 0 h 346"/>
                <a:gd name="T8" fmla="*/ 7 w 1030"/>
                <a:gd name="T9" fmla="*/ 0 h 346"/>
                <a:gd name="T10" fmla="*/ 6 w 1030"/>
                <a:gd name="T11" fmla="*/ 2 h 346"/>
                <a:gd name="T12" fmla="*/ 3 w 1030"/>
                <a:gd name="T13" fmla="*/ 2 h 346"/>
                <a:gd name="T14" fmla="*/ 1 w 1030"/>
                <a:gd name="T15" fmla="*/ 3 h 346"/>
                <a:gd name="T16" fmla="*/ 0 w 1030"/>
                <a:gd name="T17" fmla="*/ 4 h 346"/>
                <a:gd name="T18" fmla="*/ 16 w 1030"/>
                <a:gd name="T19" fmla="*/ 5 h 346"/>
                <a:gd name="T20" fmla="*/ 14 w 1030"/>
                <a:gd name="T21" fmla="*/ 1 h 346"/>
                <a:gd name="T22" fmla="*/ 14 w 1030"/>
                <a:gd name="T23" fmla="*/ 1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0"/>
                <a:gd name="T37" fmla="*/ 0 h 346"/>
                <a:gd name="T38" fmla="*/ 1030 w 1030"/>
                <a:gd name="T39" fmla="*/ 346 h 3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0" h="346">
                  <a:moveTo>
                    <a:pt x="928" y="91"/>
                  </a:moveTo>
                  <a:lnTo>
                    <a:pt x="837" y="10"/>
                  </a:lnTo>
                  <a:lnTo>
                    <a:pt x="722" y="122"/>
                  </a:lnTo>
                  <a:lnTo>
                    <a:pt x="570" y="0"/>
                  </a:lnTo>
                  <a:lnTo>
                    <a:pt x="468" y="40"/>
                  </a:lnTo>
                  <a:lnTo>
                    <a:pt x="428" y="143"/>
                  </a:lnTo>
                  <a:lnTo>
                    <a:pt x="243" y="152"/>
                  </a:lnTo>
                  <a:lnTo>
                    <a:pt x="110" y="255"/>
                  </a:lnTo>
                  <a:lnTo>
                    <a:pt x="0" y="316"/>
                  </a:lnTo>
                  <a:lnTo>
                    <a:pt x="1030" y="346"/>
                  </a:lnTo>
                  <a:lnTo>
                    <a:pt x="928" y="91"/>
                  </a:lnTo>
                  <a:close/>
                </a:path>
              </a:pathLst>
            </a:custGeom>
            <a:solidFill>
              <a:srgbClr val="80B2B2"/>
            </a:solidFill>
            <a:ln w="9525">
              <a:noFill/>
              <a:round/>
              <a:headEnd/>
              <a:tailEnd/>
            </a:ln>
          </p:spPr>
          <p:txBody>
            <a:bodyPr/>
            <a:lstStyle/>
            <a:p>
              <a:endParaRPr lang="id-ID"/>
            </a:p>
          </p:txBody>
        </p:sp>
        <p:sp>
          <p:nvSpPr>
            <p:cNvPr id="28680" name="Freeform 7"/>
            <p:cNvSpPr>
              <a:spLocks/>
            </p:cNvSpPr>
            <p:nvPr/>
          </p:nvSpPr>
          <p:spPr bwMode="auto">
            <a:xfrm>
              <a:off x="3777" y="3103"/>
              <a:ext cx="531" cy="210"/>
            </a:xfrm>
            <a:custGeom>
              <a:avLst/>
              <a:gdLst>
                <a:gd name="T0" fmla="*/ 0 w 1063"/>
                <a:gd name="T1" fmla="*/ 2 h 420"/>
                <a:gd name="T2" fmla="*/ 2 w 1063"/>
                <a:gd name="T3" fmla="*/ 0 h 420"/>
                <a:gd name="T4" fmla="*/ 4 w 1063"/>
                <a:gd name="T5" fmla="*/ 3 h 420"/>
                <a:gd name="T6" fmla="*/ 6 w 1063"/>
                <a:gd name="T7" fmla="*/ 3 h 420"/>
                <a:gd name="T8" fmla="*/ 7 w 1063"/>
                <a:gd name="T9" fmla="*/ 1 h 420"/>
                <a:gd name="T10" fmla="*/ 9 w 1063"/>
                <a:gd name="T11" fmla="*/ 2 h 420"/>
                <a:gd name="T12" fmla="*/ 10 w 1063"/>
                <a:gd name="T13" fmla="*/ 3 h 420"/>
                <a:gd name="T14" fmla="*/ 12 w 1063"/>
                <a:gd name="T15" fmla="*/ 3 h 420"/>
                <a:gd name="T16" fmla="*/ 16 w 1063"/>
                <a:gd name="T17" fmla="*/ 7 h 420"/>
                <a:gd name="T18" fmla="*/ 0 w 1063"/>
                <a:gd name="T19" fmla="*/ 6 h 420"/>
                <a:gd name="T20" fmla="*/ 0 w 1063"/>
                <a:gd name="T21" fmla="*/ 2 h 420"/>
                <a:gd name="T22" fmla="*/ 0 w 1063"/>
                <a:gd name="T23" fmla="*/ 2 h 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3"/>
                <a:gd name="T37" fmla="*/ 0 h 420"/>
                <a:gd name="T38" fmla="*/ 1063 w 1063"/>
                <a:gd name="T39" fmla="*/ 420 h 4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3" h="420">
                  <a:moveTo>
                    <a:pt x="21" y="84"/>
                  </a:moveTo>
                  <a:lnTo>
                    <a:pt x="175" y="0"/>
                  </a:lnTo>
                  <a:lnTo>
                    <a:pt x="297" y="144"/>
                  </a:lnTo>
                  <a:lnTo>
                    <a:pt x="409" y="215"/>
                  </a:lnTo>
                  <a:lnTo>
                    <a:pt x="460" y="63"/>
                  </a:lnTo>
                  <a:lnTo>
                    <a:pt x="633" y="114"/>
                  </a:lnTo>
                  <a:lnTo>
                    <a:pt x="685" y="196"/>
                  </a:lnTo>
                  <a:lnTo>
                    <a:pt x="827" y="165"/>
                  </a:lnTo>
                  <a:lnTo>
                    <a:pt x="1063" y="420"/>
                  </a:lnTo>
                  <a:lnTo>
                    <a:pt x="0" y="369"/>
                  </a:lnTo>
                  <a:lnTo>
                    <a:pt x="21" y="84"/>
                  </a:lnTo>
                  <a:close/>
                </a:path>
              </a:pathLst>
            </a:custGeom>
            <a:solidFill>
              <a:srgbClr val="80B2B2"/>
            </a:solidFill>
            <a:ln w="9525">
              <a:noFill/>
              <a:round/>
              <a:headEnd/>
              <a:tailEnd/>
            </a:ln>
          </p:spPr>
          <p:txBody>
            <a:bodyPr/>
            <a:lstStyle/>
            <a:p>
              <a:endParaRPr lang="id-ID"/>
            </a:p>
          </p:txBody>
        </p:sp>
        <p:sp>
          <p:nvSpPr>
            <p:cNvPr id="28681" name="Freeform 8"/>
            <p:cNvSpPr>
              <a:spLocks/>
            </p:cNvSpPr>
            <p:nvPr/>
          </p:nvSpPr>
          <p:spPr bwMode="auto">
            <a:xfrm>
              <a:off x="1542" y="2204"/>
              <a:ext cx="2699" cy="679"/>
            </a:xfrm>
            <a:custGeom>
              <a:avLst/>
              <a:gdLst>
                <a:gd name="T0" fmla="*/ 0 w 5400"/>
                <a:gd name="T1" fmla="*/ 20 h 1359"/>
                <a:gd name="T2" fmla="*/ 7 w 5400"/>
                <a:gd name="T3" fmla="*/ 6 h 1359"/>
                <a:gd name="T4" fmla="*/ 20 w 5400"/>
                <a:gd name="T5" fmla="*/ 0 h 1359"/>
                <a:gd name="T6" fmla="*/ 34 w 5400"/>
                <a:gd name="T7" fmla="*/ 0 h 1359"/>
                <a:gd name="T8" fmla="*/ 43 w 5400"/>
                <a:gd name="T9" fmla="*/ 4 h 1359"/>
                <a:gd name="T10" fmla="*/ 53 w 5400"/>
                <a:gd name="T11" fmla="*/ 1 h 1359"/>
                <a:gd name="T12" fmla="*/ 65 w 5400"/>
                <a:gd name="T13" fmla="*/ 1 h 1359"/>
                <a:gd name="T14" fmla="*/ 71 w 5400"/>
                <a:gd name="T15" fmla="*/ 6 h 1359"/>
                <a:gd name="T16" fmla="*/ 80 w 5400"/>
                <a:gd name="T17" fmla="*/ 6 h 1359"/>
                <a:gd name="T18" fmla="*/ 84 w 5400"/>
                <a:gd name="T19" fmla="*/ 14 h 1359"/>
                <a:gd name="T20" fmla="*/ 79 w 5400"/>
                <a:gd name="T21" fmla="*/ 21 h 1359"/>
                <a:gd name="T22" fmla="*/ 76 w 5400"/>
                <a:gd name="T23" fmla="*/ 14 h 1359"/>
                <a:gd name="T24" fmla="*/ 68 w 5400"/>
                <a:gd name="T25" fmla="*/ 14 h 1359"/>
                <a:gd name="T26" fmla="*/ 62 w 5400"/>
                <a:gd name="T27" fmla="*/ 8 h 1359"/>
                <a:gd name="T28" fmla="*/ 48 w 5400"/>
                <a:gd name="T29" fmla="*/ 7 h 1359"/>
                <a:gd name="T30" fmla="*/ 41 w 5400"/>
                <a:gd name="T31" fmla="*/ 11 h 1359"/>
                <a:gd name="T32" fmla="*/ 28 w 5400"/>
                <a:gd name="T33" fmla="*/ 7 h 1359"/>
                <a:gd name="T34" fmla="*/ 21 w 5400"/>
                <a:gd name="T35" fmla="*/ 8 h 1359"/>
                <a:gd name="T36" fmla="*/ 20 w 5400"/>
                <a:gd name="T37" fmla="*/ 15 h 1359"/>
                <a:gd name="T38" fmla="*/ 11 w 5400"/>
                <a:gd name="T39" fmla="*/ 12 h 1359"/>
                <a:gd name="T40" fmla="*/ 0 w 5400"/>
                <a:gd name="T41" fmla="*/ 20 h 1359"/>
                <a:gd name="T42" fmla="*/ 0 w 5400"/>
                <a:gd name="T43" fmla="*/ 20 h 13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00"/>
                <a:gd name="T67" fmla="*/ 0 h 1359"/>
                <a:gd name="T68" fmla="*/ 5400 w 5400"/>
                <a:gd name="T69" fmla="*/ 1359 h 13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00" h="1359">
                  <a:moveTo>
                    <a:pt x="0" y="1289"/>
                  </a:moveTo>
                  <a:lnTo>
                    <a:pt x="510" y="420"/>
                  </a:lnTo>
                  <a:lnTo>
                    <a:pt x="1297" y="11"/>
                  </a:lnTo>
                  <a:lnTo>
                    <a:pt x="2225" y="0"/>
                  </a:lnTo>
                  <a:lnTo>
                    <a:pt x="2797" y="278"/>
                  </a:lnTo>
                  <a:lnTo>
                    <a:pt x="3409" y="72"/>
                  </a:lnTo>
                  <a:lnTo>
                    <a:pt x="4179" y="110"/>
                  </a:lnTo>
                  <a:lnTo>
                    <a:pt x="4598" y="409"/>
                  </a:lnTo>
                  <a:lnTo>
                    <a:pt x="5136" y="386"/>
                  </a:lnTo>
                  <a:lnTo>
                    <a:pt x="5400" y="924"/>
                  </a:lnTo>
                  <a:lnTo>
                    <a:pt x="5094" y="1359"/>
                  </a:lnTo>
                  <a:lnTo>
                    <a:pt x="4869" y="950"/>
                  </a:lnTo>
                  <a:lnTo>
                    <a:pt x="4369" y="910"/>
                  </a:lnTo>
                  <a:lnTo>
                    <a:pt x="4012" y="553"/>
                  </a:lnTo>
                  <a:lnTo>
                    <a:pt x="3113" y="502"/>
                  </a:lnTo>
                  <a:lnTo>
                    <a:pt x="2655" y="747"/>
                  </a:lnTo>
                  <a:lnTo>
                    <a:pt x="1837" y="511"/>
                  </a:lnTo>
                  <a:lnTo>
                    <a:pt x="1367" y="553"/>
                  </a:lnTo>
                  <a:lnTo>
                    <a:pt x="1337" y="981"/>
                  </a:lnTo>
                  <a:lnTo>
                    <a:pt x="725" y="798"/>
                  </a:lnTo>
                  <a:lnTo>
                    <a:pt x="0" y="1289"/>
                  </a:lnTo>
                  <a:close/>
                </a:path>
              </a:pathLst>
            </a:custGeom>
            <a:solidFill>
              <a:srgbClr val="B2FAFF"/>
            </a:solidFill>
            <a:ln w="9525">
              <a:noFill/>
              <a:round/>
              <a:headEnd/>
              <a:tailEnd/>
            </a:ln>
          </p:spPr>
          <p:txBody>
            <a:bodyPr/>
            <a:lstStyle/>
            <a:p>
              <a:endParaRPr lang="id-ID"/>
            </a:p>
          </p:txBody>
        </p:sp>
        <p:sp>
          <p:nvSpPr>
            <p:cNvPr id="28682" name="Freeform 9"/>
            <p:cNvSpPr>
              <a:spLocks/>
            </p:cNvSpPr>
            <p:nvPr/>
          </p:nvSpPr>
          <p:spPr bwMode="auto">
            <a:xfrm>
              <a:off x="1465" y="3257"/>
              <a:ext cx="2792" cy="516"/>
            </a:xfrm>
            <a:custGeom>
              <a:avLst/>
              <a:gdLst>
                <a:gd name="T0" fmla="*/ 14 w 5584"/>
                <a:gd name="T1" fmla="*/ 1 h 1032"/>
                <a:gd name="T2" fmla="*/ 1 w 5584"/>
                <a:gd name="T3" fmla="*/ 1 h 1032"/>
                <a:gd name="T4" fmla="*/ 3 w 5584"/>
                <a:gd name="T5" fmla="*/ 3 h 1032"/>
                <a:gd name="T6" fmla="*/ 0 w 5584"/>
                <a:gd name="T7" fmla="*/ 5 h 1032"/>
                <a:gd name="T8" fmla="*/ 1 w 5584"/>
                <a:gd name="T9" fmla="*/ 10 h 1032"/>
                <a:gd name="T10" fmla="*/ 15 w 5584"/>
                <a:gd name="T11" fmla="*/ 12 h 1032"/>
                <a:gd name="T12" fmla="*/ 27 w 5584"/>
                <a:gd name="T13" fmla="*/ 12 h 1032"/>
                <a:gd name="T14" fmla="*/ 56 w 5584"/>
                <a:gd name="T15" fmla="*/ 16 h 1032"/>
                <a:gd name="T16" fmla="*/ 76 w 5584"/>
                <a:gd name="T17" fmla="*/ 14 h 1032"/>
                <a:gd name="T18" fmla="*/ 87 w 5584"/>
                <a:gd name="T19" fmla="*/ 14 h 1032"/>
                <a:gd name="T20" fmla="*/ 84 w 5584"/>
                <a:gd name="T21" fmla="*/ 8 h 1032"/>
                <a:gd name="T22" fmla="*/ 85 w 5584"/>
                <a:gd name="T23" fmla="*/ 1 h 1032"/>
                <a:gd name="T24" fmla="*/ 22 w 5584"/>
                <a:gd name="T25" fmla="*/ 0 h 1032"/>
                <a:gd name="T26" fmla="*/ 14 w 5584"/>
                <a:gd name="T27" fmla="*/ 1 h 1032"/>
                <a:gd name="T28" fmla="*/ 14 w 5584"/>
                <a:gd name="T29" fmla="*/ 1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84"/>
                <a:gd name="T46" fmla="*/ 0 h 1032"/>
                <a:gd name="T47" fmla="*/ 5584 w 5584"/>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84" h="1032">
                  <a:moveTo>
                    <a:pt x="900" y="30"/>
                  </a:moveTo>
                  <a:lnTo>
                    <a:pt x="21" y="30"/>
                  </a:lnTo>
                  <a:lnTo>
                    <a:pt x="255" y="215"/>
                  </a:lnTo>
                  <a:lnTo>
                    <a:pt x="0" y="327"/>
                  </a:lnTo>
                  <a:lnTo>
                    <a:pt x="94" y="642"/>
                  </a:lnTo>
                  <a:lnTo>
                    <a:pt x="981" y="827"/>
                  </a:lnTo>
                  <a:lnTo>
                    <a:pt x="1776" y="796"/>
                  </a:lnTo>
                  <a:lnTo>
                    <a:pt x="3615" y="1032"/>
                  </a:lnTo>
                  <a:lnTo>
                    <a:pt x="4849" y="950"/>
                  </a:lnTo>
                  <a:lnTo>
                    <a:pt x="5584" y="950"/>
                  </a:lnTo>
                  <a:lnTo>
                    <a:pt x="5360" y="521"/>
                  </a:lnTo>
                  <a:lnTo>
                    <a:pt x="5390" y="103"/>
                  </a:lnTo>
                  <a:lnTo>
                    <a:pt x="1409" y="0"/>
                  </a:lnTo>
                  <a:lnTo>
                    <a:pt x="900" y="30"/>
                  </a:lnTo>
                  <a:close/>
                </a:path>
              </a:pathLst>
            </a:custGeom>
            <a:solidFill>
              <a:srgbClr val="B2B2B2"/>
            </a:solidFill>
            <a:ln w="9525">
              <a:noFill/>
              <a:round/>
              <a:headEnd/>
              <a:tailEnd/>
            </a:ln>
          </p:spPr>
          <p:txBody>
            <a:bodyPr/>
            <a:lstStyle/>
            <a:p>
              <a:endParaRPr lang="id-ID"/>
            </a:p>
          </p:txBody>
        </p:sp>
        <p:sp>
          <p:nvSpPr>
            <p:cNvPr id="28683" name="Freeform 10"/>
            <p:cNvSpPr>
              <a:spLocks/>
            </p:cNvSpPr>
            <p:nvPr/>
          </p:nvSpPr>
          <p:spPr bwMode="auto">
            <a:xfrm>
              <a:off x="3725" y="3311"/>
              <a:ext cx="337" cy="238"/>
            </a:xfrm>
            <a:custGeom>
              <a:avLst/>
              <a:gdLst>
                <a:gd name="T0" fmla="*/ 1 w 673"/>
                <a:gd name="T1" fmla="*/ 8 h 475"/>
                <a:gd name="T2" fmla="*/ 11 w 673"/>
                <a:gd name="T3" fmla="*/ 7 h 475"/>
                <a:gd name="T4" fmla="*/ 11 w 673"/>
                <a:gd name="T5" fmla="*/ 2 h 475"/>
                <a:gd name="T6" fmla="*/ 3 w 673"/>
                <a:gd name="T7" fmla="*/ 0 h 475"/>
                <a:gd name="T8" fmla="*/ 0 w 673"/>
                <a:gd name="T9" fmla="*/ 2 h 475"/>
                <a:gd name="T10" fmla="*/ 1 w 673"/>
                <a:gd name="T11" fmla="*/ 8 h 475"/>
                <a:gd name="T12" fmla="*/ 1 w 673"/>
                <a:gd name="T13" fmla="*/ 8 h 475"/>
                <a:gd name="T14" fmla="*/ 0 60000 65536"/>
                <a:gd name="T15" fmla="*/ 0 60000 65536"/>
                <a:gd name="T16" fmla="*/ 0 60000 65536"/>
                <a:gd name="T17" fmla="*/ 0 60000 65536"/>
                <a:gd name="T18" fmla="*/ 0 60000 65536"/>
                <a:gd name="T19" fmla="*/ 0 60000 65536"/>
                <a:gd name="T20" fmla="*/ 0 60000 65536"/>
                <a:gd name="T21" fmla="*/ 0 w 673"/>
                <a:gd name="T22" fmla="*/ 0 h 475"/>
                <a:gd name="T23" fmla="*/ 673 w 673"/>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3" h="475">
                  <a:moveTo>
                    <a:pt x="5" y="475"/>
                  </a:moveTo>
                  <a:lnTo>
                    <a:pt x="648" y="437"/>
                  </a:lnTo>
                  <a:lnTo>
                    <a:pt x="673" y="97"/>
                  </a:lnTo>
                  <a:lnTo>
                    <a:pt x="133" y="0"/>
                  </a:lnTo>
                  <a:lnTo>
                    <a:pt x="0" y="103"/>
                  </a:lnTo>
                  <a:lnTo>
                    <a:pt x="5" y="475"/>
                  </a:lnTo>
                  <a:close/>
                </a:path>
              </a:pathLst>
            </a:custGeom>
            <a:solidFill>
              <a:srgbClr val="7F7F7F"/>
            </a:solidFill>
            <a:ln w="9525">
              <a:noFill/>
              <a:round/>
              <a:headEnd/>
              <a:tailEnd/>
            </a:ln>
          </p:spPr>
          <p:txBody>
            <a:bodyPr/>
            <a:lstStyle/>
            <a:p>
              <a:endParaRPr lang="id-ID"/>
            </a:p>
          </p:txBody>
        </p:sp>
        <p:sp>
          <p:nvSpPr>
            <p:cNvPr id="28684" name="Freeform 11"/>
            <p:cNvSpPr>
              <a:spLocks/>
            </p:cNvSpPr>
            <p:nvPr/>
          </p:nvSpPr>
          <p:spPr bwMode="auto">
            <a:xfrm>
              <a:off x="2514" y="3452"/>
              <a:ext cx="482" cy="83"/>
            </a:xfrm>
            <a:custGeom>
              <a:avLst/>
              <a:gdLst>
                <a:gd name="T0" fmla="*/ 3 w 964"/>
                <a:gd name="T1" fmla="*/ 0 h 167"/>
                <a:gd name="T2" fmla="*/ 0 w 964"/>
                <a:gd name="T3" fmla="*/ 1 h 167"/>
                <a:gd name="T4" fmla="*/ 15 w 964"/>
                <a:gd name="T5" fmla="*/ 2 h 167"/>
                <a:gd name="T6" fmla="*/ 15 w 964"/>
                <a:gd name="T7" fmla="*/ 1 h 167"/>
                <a:gd name="T8" fmla="*/ 3 w 964"/>
                <a:gd name="T9" fmla="*/ 0 h 167"/>
                <a:gd name="T10" fmla="*/ 3 w 964"/>
                <a:gd name="T11" fmla="*/ 0 h 167"/>
                <a:gd name="T12" fmla="*/ 0 60000 65536"/>
                <a:gd name="T13" fmla="*/ 0 60000 65536"/>
                <a:gd name="T14" fmla="*/ 0 60000 65536"/>
                <a:gd name="T15" fmla="*/ 0 60000 65536"/>
                <a:gd name="T16" fmla="*/ 0 60000 65536"/>
                <a:gd name="T17" fmla="*/ 0 60000 65536"/>
                <a:gd name="T18" fmla="*/ 0 w 964"/>
                <a:gd name="T19" fmla="*/ 0 h 167"/>
                <a:gd name="T20" fmla="*/ 964 w 964"/>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964" h="167">
                  <a:moveTo>
                    <a:pt x="151" y="0"/>
                  </a:moveTo>
                  <a:lnTo>
                    <a:pt x="0" y="72"/>
                  </a:lnTo>
                  <a:lnTo>
                    <a:pt x="905" y="167"/>
                  </a:lnTo>
                  <a:lnTo>
                    <a:pt x="964" y="72"/>
                  </a:lnTo>
                  <a:lnTo>
                    <a:pt x="151" y="0"/>
                  </a:lnTo>
                  <a:close/>
                </a:path>
              </a:pathLst>
            </a:custGeom>
            <a:solidFill>
              <a:srgbClr val="A38C8C"/>
            </a:solidFill>
            <a:ln w="9525">
              <a:noFill/>
              <a:round/>
              <a:headEnd/>
              <a:tailEnd/>
            </a:ln>
          </p:spPr>
          <p:txBody>
            <a:bodyPr/>
            <a:lstStyle/>
            <a:p>
              <a:endParaRPr lang="id-ID"/>
            </a:p>
          </p:txBody>
        </p:sp>
        <p:sp>
          <p:nvSpPr>
            <p:cNvPr id="28685" name="Freeform 12"/>
            <p:cNvSpPr>
              <a:spLocks/>
            </p:cNvSpPr>
            <p:nvPr/>
          </p:nvSpPr>
          <p:spPr bwMode="auto">
            <a:xfrm>
              <a:off x="3121" y="3500"/>
              <a:ext cx="443" cy="80"/>
            </a:xfrm>
            <a:custGeom>
              <a:avLst/>
              <a:gdLst>
                <a:gd name="T0" fmla="*/ 2 w 886"/>
                <a:gd name="T1" fmla="*/ 0 h 159"/>
                <a:gd name="T2" fmla="*/ 0 w 886"/>
                <a:gd name="T3" fmla="*/ 2 h 159"/>
                <a:gd name="T4" fmla="*/ 13 w 886"/>
                <a:gd name="T5" fmla="*/ 3 h 159"/>
                <a:gd name="T6" fmla="*/ 14 w 886"/>
                <a:gd name="T7" fmla="*/ 1 h 159"/>
                <a:gd name="T8" fmla="*/ 2 w 886"/>
                <a:gd name="T9" fmla="*/ 0 h 159"/>
                <a:gd name="T10" fmla="*/ 2 w 886"/>
                <a:gd name="T11" fmla="*/ 0 h 159"/>
                <a:gd name="T12" fmla="*/ 0 60000 65536"/>
                <a:gd name="T13" fmla="*/ 0 60000 65536"/>
                <a:gd name="T14" fmla="*/ 0 60000 65536"/>
                <a:gd name="T15" fmla="*/ 0 60000 65536"/>
                <a:gd name="T16" fmla="*/ 0 60000 65536"/>
                <a:gd name="T17" fmla="*/ 0 60000 65536"/>
                <a:gd name="T18" fmla="*/ 0 w 886"/>
                <a:gd name="T19" fmla="*/ 0 h 159"/>
                <a:gd name="T20" fmla="*/ 886 w 886"/>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886" h="159">
                  <a:moveTo>
                    <a:pt x="73" y="0"/>
                  </a:moveTo>
                  <a:lnTo>
                    <a:pt x="0" y="87"/>
                  </a:lnTo>
                  <a:lnTo>
                    <a:pt x="822" y="159"/>
                  </a:lnTo>
                  <a:lnTo>
                    <a:pt x="886" y="53"/>
                  </a:lnTo>
                  <a:lnTo>
                    <a:pt x="73" y="0"/>
                  </a:lnTo>
                  <a:close/>
                </a:path>
              </a:pathLst>
            </a:custGeom>
            <a:solidFill>
              <a:srgbClr val="A38C8C"/>
            </a:solidFill>
            <a:ln w="9525">
              <a:noFill/>
              <a:round/>
              <a:headEnd/>
              <a:tailEnd/>
            </a:ln>
          </p:spPr>
          <p:txBody>
            <a:bodyPr/>
            <a:lstStyle/>
            <a:p>
              <a:endParaRPr lang="id-ID"/>
            </a:p>
          </p:txBody>
        </p:sp>
        <p:sp>
          <p:nvSpPr>
            <p:cNvPr id="28686" name="Freeform 13"/>
            <p:cNvSpPr>
              <a:spLocks/>
            </p:cNvSpPr>
            <p:nvPr/>
          </p:nvSpPr>
          <p:spPr bwMode="auto">
            <a:xfrm>
              <a:off x="1797" y="3330"/>
              <a:ext cx="1928" cy="304"/>
            </a:xfrm>
            <a:custGeom>
              <a:avLst/>
              <a:gdLst>
                <a:gd name="T0" fmla="*/ 5 w 3856"/>
                <a:gd name="T1" fmla="*/ 0 h 608"/>
                <a:gd name="T2" fmla="*/ 0 w 3856"/>
                <a:gd name="T3" fmla="*/ 1 h 608"/>
                <a:gd name="T4" fmla="*/ 24 w 3856"/>
                <a:gd name="T5" fmla="*/ 2 h 608"/>
                <a:gd name="T6" fmla="*/ 17 w 3856"/>
                <a:gd name="T7" fmla="*/ 5 h 608"/>
                <a:gd name="T8" fmla="*/ 18 w 3856"/>
                <a:gd name="T9" fmla="*/ 5 h 608"/>
                <a:gd name="T10" fmla="*/ 58 w 3856"/>
                <a:gd name="T11" fmla="*/ 10 h 608"/>
                <a:gd name="T12" fmla="*/ 60 w 3856"/>
                <a:gd name="T13" fmla="*/ 7 h 608"/>
                <a:gd name="T14" fmla="*/ 56 w 3856"/>
                <a:gd name="T15" fmla="*/ 6 h 608"/>
                <a:gd name="T16" fmla="*/ 54 w 3856"/>
                <a:gd name="T17" fmla="*/ 7 h 608"/>
                <a:gd name="T18" fmla="*/ 42 w 3856"/>
                <a:gd name="T19" fmla="*/ 6 h 608"/>
                <a:gd name="T20" fmla="*/ 43 w 3856"/>
                <a:gd name="T21" fmla="*/ 5 h 608"/>
                <a:gd name="T22" fmla="*/ 39 w 3856"/>
                <a:gd name="T23" fmla="*/ 5 h 608"/>
                <a:gd name="T24" fmla="*/ 36 w 3856"/>
                <a:gd name="T25" fmla="*/ 6 h 608"/>
                <a:gd name="T26" fmla="*/ 23 w 3856"/>
                <a:gd name="T27" fmla="*/ 5 h 608"/>
                <a:gd name="T28" fmla="*/ 25 w 3856"/>
                <a:gd name="T29" fmla="*/ 3 h 608"/>
                <a:gd name="T30" fmla="*/ 26 w 3856"/>
                <a:gd name="T31" fmla="*/ 1 h 608"/>
                <a:gd name="T32" fmla="*/ 5 w 3856"/>
                <a:gd name="T33" fmla="*/ 0 h 608"/>
                <a:gd name="T34" fmla="*/ 5 w 3856"/>
                <a:gd name="T35" fmla="*/ 0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56"/>
                <a:gd name="T55" fmla="*/ 0 h 608"/>
                <a:gd name="T56" fmla="*/ 3856 w 3856"/>
                <a:gd name="T57" fmla="*/ 608 h 6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56" h="608">
                  <a:moveTo>
                    <a:pt x="257" y="0"/>
                  </a:moveTo>
                  <a:lnTo>
                    <a:pt x="0" y="84"/>
                  </a:lnTo>
                  <a:lnTo>
                    <a:pt x="1487" y="185"/>
                  </a:lnTo>
                  <a:lnTo>
                    <a:pt x="1084" y="341"/>
                  </a:lnTo>
                  <a:lnTo>
                    <a:pt x="1118" y="375"/>
                  </a:lnTo>
                  <a:lnTo>
                    <a:pt x="3703" y="608"/>
                  </a:lnTo>
                  <a:lnTo>
                    <a:pt x="3856" y="464"/>
                  </a:lnTo>
                  <a:lnTo>
                    <a:pt x="3546" y="399"/>
                  </a:lnTo>
                  <a:lnTo>
                    <a:pt x="3456" y="494"/>
                  </a:lnTo>
                  <a:lnTo>
                    <a:pt x="2660" y="428"/>
                  </a:lnTo>
                  <a:lnTo>
                    <a:pt x="2700" y="346"/>
                  </a:lnTo>
                  <a:lnTo>
                    <a:pt x="2481" y="280"/>
                  </a:lnTo>
                  <a:lnTo>
                    <a:pt x="2285" y="405"/>
                  </a:lnTo>
                  <a:lnTo>
                    <a:pt x="1445" y="316"/>
                  </a:lnTo>
                  <a:lnTo>
                    <a:pt x="1595" y="244"/>
                  </a:lnTo>
                  <a:lnTo>
                    <a:pt x="1618" y="107"/>
                  </a:lnTo>
                  <a:lnTo>
                    <a:pt x="257" y="0"/>
                  </a:lnTo>
                  <a:close/>
                </a:path>
              </a:pathLst>
            </a:custGeom>
            <a:solidFill>
              <a:srgbClr val="FFF2CC"/>
            </a:solidFill>
            <a:ln w="9525">
              <a:noFill/>
              <a:round/>
              <a:headEnd/>
              <a:tailEnd/>
            </a:ln>
          </p:spPr>
          <p:txBody>
            <a:bodyPr/>
            <a:lstStyle/>
            <a:p>
              <a:endParaRPr lang="id-ID"/>
            </a:p>
          </p:txBody>
        </p:sp>
        <p:sp>
          <p:nvSpPr>
            <p:cNvPr id="28687" name="Freeform 14"/>
            <p:cNvSpPr>
              <a:spLocks/>
            </p:cNvSpPr>
            <p:nvPr/>
          </p:nvSpPr>
          <p:spPr bwMode="auto">
            <a:xfrm>
              <a:off x="3564" y="2589"/>
              <a:ext cx="244" cy="949"/>
            </a:xfrm>
            <a:custGeom>
              <a:avLst/>
              <a:gdLst>
                <a:gd name="T0" fmla="*/ 7 w 489"/>
                <a:gd name="T1" fmla="*/ 23 h 1899"/>
                <a:gd name="T2" fmla="*/ 7 w 489"/>
                <a:gd name="T3" fmla="*/ 9 h 1899"/>
                <a:gd name="T4" fmla="*/ 0 w 489"/>
                <a:gd name="T5" fmla="*/ 0 h 1899"/>
                <a:gd name="T6" fmla="*/ 0 w 489"/>
                <a:gd name="T7" fmla="*/ 29 h 1899"/>
                <a:gd name="T8" fmla="*/ 6 w 489"/>
                <a:gd name="T9" fmla="*/ 25 h 1899"/>
                <a:gd name="T10" fmla="*/ 7 w 489"/>
                <a:gd name="T11" fmla="*/ 23 h 1899"/>
                <a:gd name="T12" fmla="*/ 7 w 489"/>
                <a:gd name="T13" fmla="*/ 23 h 1899"/>
                <a:gd name="T14" fmla="*/ 0 60000 65536"/>
                <a:gd name="T15" fmla="*/ 0 60000 65536"/>
                <a:gd name="T16" fmla="*/ 0 60000 65536"/>
                <a:gd name="T17" fmla="*/ 0 60000 65536"/>
                <a:gd name="T18" fmla="*/ 0 60000 65536"/>
                <a:gd name="T19" fmla="*/ 0 60000 65536"/>
                <a:gd name="T20" fmla="*/ 0 60000 65536"/>
                <a:gd name="T21" fmla="*/ 0 w 489"/>
                <a:gd name="T22" fmla="*/ 0 h 1899"/>
                <a:gd name="T23" fmla="*/ 489 w 489"/>
                <a:gd name="T24" fmla="*/ 1899 h 18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 h="1899">
                  <a:moveTo>
                    <a:pt x="464" y="1477"/>
                  </a:moveTo>
                  <a:lnTo>
                    <a:pt x="489" y="614"/>
                  </a:lnTo>
                  <a:lnTo>
                    <a:pt x="55" y="0"/>
                  </a:lnTo>
                  <a:lnTo>
                    <a:pt x="0" y="1899"/>
                  </a:lnTo>
                  <a:lnTo>
                    <a:pt x="394" y="1644"/>
                  </a:lnTo>
                  <a:lnTo>
                    <a:pt x="464" y="1477"/>
                  </a:lnTo>
                  <a:close/>
                </a:path>
              </a:pathLst>
            </a:custGeom>
            <a:solidFill>
              <a:srgbClr val="944D4D"/>
            </a:solidFill>
            <a:ln w="9525">
              <a:noFill/>
              <a:round/>
              <a:headEnd/>
              <a:tailEnd/>
            </a:ln>
          </p:spPr>
          <p:txBody>
            <a:bodyPr/>
            <a:lstStyle/>
            <a:p>
              <a:endParaRPr lang="id-ID"/>
            </a:p>
          </p:txBody>
        </p:sp>
        <p:sp>
          <p:nvSpPr>
            <p:cNvPr id="28688" name="Freeform 15"/>
            <p:cNvSpPr>
              <a:spLocks/>
            </p:cNvSpPr>
            <p:nvPr/>
          </p:nvSpPr>
          <p:spPr bwMode="auto">
            <a:xfrm>
              <a:off x="2562" y="2586"/>
              <a:ext cx="1029" cy="949"/>
            </a:xfrm>
            <a:custGeom>
              <a:avLst/>
              <a:gdLst>
                <a:gd name="T0" fmla="*/ 0 w 2059"/>
                <a:gd name="T1" fmla="*/ 2 h 1899"/>
                <a:gd name="T2" fmla="*/ 0 w 2059"/>
                <a:gd name="T3" fmla="*/ 27 h 1899"/>
                <a:gd name="T4" fmla="*/ 14 w 2059"/>
                <a:gd name="T5" fmla="*/ 28 h 1899"/>
                <a:gd name="T6" fmla="*/ 14 w 2059"/>
                <a:gd name="T7" fmla="*/ 22 h 1899"/>
                <a:gd name="T8" fmla="*/ 18 w 2059"/>
                <a:gd name="T9" fmla="*/ 23 h 1899"/>
                <a:gd name="T10" fmla="*/ 18 w 2059"/>
                <a:gd name="T11" fmla="*/ 28 h 1899"/>
                <a:gd name="T12" fmla="*/ 31 w 2059"/>
                <a:gd name="T13" fmla="*/ 29 h 1899"/>
                <a:gd name="T14" fmla="*/ 32 w 2059"/>
                <a:gd name="T15" fmla="*/ 0 h 1899"/>
                <a:gd name="T16" fmla="*/ 0 w 2059"/>
                <a:gd name="T17" fmla="*/ 2 h 1899"/>
                <a:gd name="T18" fmla="*/ 0 w 2059"/>
                <a:gd name="T19" fmla="*/ 2 h 18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9"/>
                <a:gd name="T31" fmla="*/ 0 h 1899"/>
                <a:gd name="T32" fmla="*/ 2059 w 2059"/>
                <a:gd name="T33" fmla="*/ 1899 h 18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9" h="1899">
                  <a:moveTo>
                    <a:pt x="0" y="148"/>
                  </a:moveTo>
                  <a:lnTo>
                    <a:pt x="56" y="1745"/>
                  </a:lnTo>
                  <a:lnTo>
                    <a:pt x="917" y="1804"/>
                  </a:lnTo>
                  <a:lnTo>
                    <a:pt x="959" y="1464"/>
                  </a:lnTo>
                  <a:lnTo>
                    <a:pt x="1179" y="1477"/>
                  </a:lnTo>
                  <a:lnTo>
                    <a:pt x="1172" y="1834"/>
                  </a:lnTo>
                  <a:lnTo>
                    <a:pt x="2035" y="1899"/>
                  </a:lnTo>
                  <a:lnTo>
                    <a:pt x="2059" y="0"/>
                  </a:lnTo>
                  <a:lnTo>
                    <a:pt x="0" y="148"/>
                  </a:lnTo>
                  <a:close/>
                </a:path>
              </a:pathLst>
            </a:custGeom>
            <a:solidFill>
              <a:srgbClr val="E09D66"/>
            </a:solidFill>
            <a:ln w="9525">
              <a:noFill/>
              <a:round/>
              <a:headEnd/>
              <a:tailEnd/>
            </a:ln>
          </p:spPr>
          <p:txBody>
            <a:bodyPr/>
            <a:lstStyle/>
            <a:p>
              <a:endParaRPr lang="id-ID"/>
            </a:p>
          </p:txBody>
        </p:sp>
        <p:sp>
          <p:nvSpPr>
            <p:cNvPr id="28689" name="Freeform 16"/>
            <p:cNvSpPr>
              <a:spLocks/>
            </p:cNvSpPr>
            <p:nvPr/>
          </p:nvSpPr>
          <p:spPr bwMode="auto">
            <a:xfrm>
              <a:off x="1908" y="3012"/>
              <a:ext cx="675" cy="384"/>
            </a:xfrm>
            <a:custGeom>
              <a:avLst/>
              <a:gdLst>
                <a:gd name="T0" fmla="*/ 21 w 1350"/>
                <a:gd name="T1" fmla="*/ 0 h 767"/>
                <a:gd name="T2" fmla="*/ 0 w 1350"/>
                <a:gd name="T3" fmla="*/ 1 h 767"/>
                <a:gd name="T4" fmla="*/ 1 w 1350"/>
                <a:gd name="T5" fmla="*/ 11 h 767"/>
                <a:gd name="T6" fmla="*/ 21 w 1350"/>
                <a:gd name="T7" fmla="*/ 12 h 767"/>
                <a:gd name="T8" fmla="*/ 21 w 1350"/>
                <a:gd name="T9" fmla="*/ 0 h 767"/>
                <a:gd name="T10" fmla="*/ 21 w 1350"/>
                <a:gd name="T11" fmla="*/ 0 h 767"/>
                <a:gd name="T12" fmla="*/ 0 60000 65536"/>
                <a:gd name="T13" fmla="*/ 0 60000 65536"/>
                <a:gd name="T14" fmla="*/ 0 60000 65536"/>
                <a:gd name="T15" fmla="*/ 0 60000 65536"/>
                <a:gd name="T16" fmla="*/ 0 60000 65536"/>
                <a:gd name="T17" fmla="*/ 0 60000 65536"/>
                <a:gd name="T18" fmla="*/ 0 w 1350"/>
                <a:gd name="T19" fmla="*/ 0 h 767"/>
                <a:gd name="T20" fmla="*/ 1350 w 1350"/>
                <a:gd name="T21" fmla="*/ 767 h 767"/>
              </a:gdLst>
              <a:ahLst/>
              <a:cxnLst>
                <a:cxn ang="T12">
                  <a:pos x="T0" y="T1"/>
                </a:cxn>
                <a:cxn ang="T13">
                  <a:pos x="T2" y="T3"/>
                </a:cxn>
                <a:cxn ang="T14">
                  <a:pos x="T4" y="T5"/>
                </a:cxn>
                <a:cxn ang="T15">
                  <a:pos x="T6" y="T7"/>
                </a:cxn>
                <a:cxn ang="T16">
                  <a:pos x="T8" y="T9"/>
                </a:cxn>
                <a:cxn ang="T17">
                  <a:pos x="T10" y="T11"/>
                </a:cxn>
              </a:cxnLst>
              <a:rect l="T18" t="T19" r="T20" b="T21"/>
              <a:pathLst>
                <a:path w="1350" h="767">
                  <a:moveTo>
                    <a:pt x="1322" y="0"/>
                  </a:moveTo>
                  <a:lnTo>
                    <a:pt x="0" y="53"/>
                  </a:lnTo>
                  <a:lnTo>
                    <a:pt x="54" y="678"/>
                  </a:lnTo>
                  <a:lnTo>
                    <a:pt x="1350" y="767"/>
                  </a:lnTo>
                  <a:lnTo>
                    <a:pt x="1322" y="0"/>
                  </a:lnTo>
                  <a:close/>
                </a:path>
              </a:pathLst>
            </a:custGeom>
            <a:solidFill>
              <a:srgbClr val="B87D4C"/>
            </a:solidFill>
            <a:ln w="9525">
              <a:noFill/>
              <a:round/>
              <a:headEnd/>
              <a:tailEnd/>
            </a:ln>
          </p:spPr>
          <p:txBody>
            <a:bodyPr/>
            <a:lstStyle/>
            <a:p>
              <a:endParaRPr lang="id-ID"/>
            </a:p>
          </p:txBody>
        </p:sp>
        <p:sp>
          <p:nvSpPr>
            <p:cNvPr id="28690" name="Freeform 17"/>
            <p:cNvSpPr>
              <a:spLocks/>
            </p:cNvSpPr>
            <p:nvPr/>
          </p:nvSpPr>
          <p:spPr bwMode="auto">
            <a:xfrm>
              <a:off x="2653" y="3021"/>
              <a:ext cx="852" cy="220"/>
            </a:xfrm>
            <a:custGeom>
              <a:avLst/>
              <a:gdLst>
                <a:gd name="T0" fmla="*/ 1 w 1703"/>
                <a:gd name="T1" fmla="*/ 2 h 439"/>
                <a:gd name="T2" fmla="*/ 0 w 1703"/>
                <a:gd name="T3" fmla="*/ 7 h 439"/>
                <a:gd name="T4" fmla="*/ 27 w 1703"/>
                <a:gd name="T5" fmla="*/ 7 h 439"/>
                <a:gd name="T6" fmla="*/ 27 w 1703"/>
                <a:gd name="T7" fmla="*/ 0 h 439"/>
                <a:gd name="T8" fmla="*/ 1 w 1703"/>
                <a:gd name="T9" fmla="*/ 2 h 439"/>
                <a:gd name="T10" fmla="*/ 1 w 1703"/>
                <a:gd name="T11" fmla="*/ 2 h 439"/>
                <a:gd name="T12" fmla="*/ 0 60000 65536"/>
                <a:gd name="T13" fmla="*/ 0 60000 65536"/>
                <a:gd name="T14" fmla="*/ 0 60000 65536"/>
                <a:gd name="T15" fmla="*/ 0 60000 65536"/>
                <a:gd name="T16" fmla="*/ 0 60000 65536"/>
                <a:gd name="T17" fmla="*/ 0 60000 65536"/>
                <a:gd name="T18" fmla="*/ 0 w 1703"/>
                <a:gd name="T19" fmla="*/ 0 h 439"/>
                <a:gd name="T20" fmla="*/ 1703 w 1703"/>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1703" h="439">
                  <a:moveTo>
                    <a:pt x="8" y="72"/>
                  </a:moveTo>
                  <a:lnTo>
                    <a:pt x="0" y="391"/>
                  </a:lnTo>
                  <a:lnTo>
                    <a:pt x="1703" y="439"/>
                  </a:lnTo>
                  <a:lnTo>
                    <a:pt x="1703" y="0"/>
                  </a:lnTo>
                  <a:lnTo>
                    <a:pt x="8" y="72"/>
                  </a:lnTo>
                  <a:close/>
                </a:path>
              </a:pathLst>
            </a:custGeom>
            <a:solidFill>
              <a:srgbClr val="B2FAFF"/>
            </a:solidFill>
            <a:ln w="9525">
              <a:noFill/>
              <a:round/>
              <a:headEnd/>
              <a:tailEnd/>
            </a:ln>
          </p:spPr>
          <p:txBody>
            <a:bodyPr/>
            <a:lstStyle/>
            <a:p>
              <a:endParaRPr lang="id-ID"/>
            </a:p>
          </p:txBody>
        </p:sp>
        <p:sp>
          <p:nvSpPr>
            <p:cNvPr id="28691" name="Freeform 18"/>
            <p:cNvSpPr>
              <a:spLocks/>
            </p:cNvSpPr>
            <p:nvPr/>
          </p:nvSpPr>
          <p:spPr bwMode="auto">
            <a:xfrm>
              <a:off x="2645" y="3009"/>
              <a:ext cx="860" cy="208"/>
            </a:xfrm>
            <a:custGeom>
              <a:avLst/>
              <a:gdLst>
                <a:gd name="T0" fmla="*/ 1 w 1718"/>
                <a:gd name="T1" fmla="*/ 7 h 416"/>
                <a:gd name="T2" fmla="*/ 3 w 1718"/>
                <a:gd name="T3" fmla="*/ 4 h 416"/>
                <a:gd name="T4" fmla="*/ 6 w 1718"/>
                <a:gd name="T5" fmla="*/ 5 h 416"/>
                <a:gd name="T6" fmla="*/ 11 w 1718"/>
                <a:gd name="T7" fmla="*/ 3 h 416"/>
                <a:gd name="T8" fmla="*/ 15 w 1718"/>
                <a:gd name="T9" fmla="*/ 5 h 416"/>
                <a:gd name="T10" fmla="*/ 20 w 1718"/>
                <a:gd name="T11" fmla="*/ 3 h 416"/>
                <a:gd name="T12" fmla="*/ 24 w 1718"/>
                <a:gd name="T13" fmla="*/ 5 h 416"/>
                <a:gd name="T14" fmla="*/ 27 w 1718"/>
                <a:gd name="T15" fmla="*/ 3 h 416"/>
                <a:gd name="T16" fmla="*/ 27 w 1718"/>
                <a:gd name="T17" fmla="*/ 0 h 416"/>
                <a:gd name="T18" fmla="*/ 0 w 1718"/>
                <a:gd name="T19" fmla="*/ 1 h 416"/>
                <a:gd name="T20" fmla="*/ 1 w 1718"/>
                <a:gd name="T21" fmla="*/ 7 h 416"/>
                <a:gd name="T22" fmla="*/ 1 w 1718"/>
                <a:gd name="T23" fmla="*/ 7 h 4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8"/>
                <a:gd name="T37" fmla="*/ 0 h 416"/>
                <a:gd name="T38" fmla="*/ 1718 w 1718"/>
                <a:gd name="T39" fmla="*/ 416 h 4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8" h="416">
                  <a:moveTo>
                    <a:pt x="23" y="416"/>
                  </a:moveTo>
                  <a:lnTo>
                    <a:pt x="182" y="256"/>
                  </a:lnTo>
                  <a:lnTo>
                    <a:pt x="357" y="304"/>
                  </a:lnTo>
                  <a:lnTo>
                    <a:pt x="667" y="192"/>
                  </a:lnTo>
                  <a:lnTo>
                    <a:pt x="939" y="312"/>
                  </a:lnTo>
                  <a:lnTo>
                    <a:pt x="1256" y="169"/>
                  </a:lnTo>
                  <a:lnTo>
                    <a:pt x="1528" y="296"/>
                  </a:lnTo>
                  <a:lnTo>
                    <a:pt x="1718" y="137"/>
                  </a:lnTo>
                  <a:lnTo>
                    <a:pt x="1711" y="0"/>
                  </a:lnTo>
                  <a:lnTo>
                    <a:pt x="0" y="64"/>
                  </a:lnTo>
                  <a:lnTo>
                    <a:pt x="23" y="416"/>
                  </a:lnTo>
                  <a:close/>
                </a:path>
              </a:pathLst>
            </a:custGeom>
            <a:solidFill>
              <a:srgbClr val="80D2ED"/>
            </a:solidFill>
            <a:ln w="9525">
              <a:noFill/>
              <a:round/>
              <a:headEnd/>
              <a:tailEnd/>
            </a:ln>
          </p:spPr>
          <p:txBody>
            <a:bodyPr/>
            <a:lstStyle/>
            <a:p>
              <a:endParaRPr lang="id-ID"/>
            </a:p>
          </p:txBody>
        </p:sp>
        <p:sp>
          <p:nvSpPr>
            <p:cNvPr id="28692" name="Freeform 19"/>
            <p:cNvSpPr>
              <a:spLocks/>
            </p:cNvSpPr>
            <p:nvPr/>
          </p:nvSpPr>
          <p:spPr bwMode="auto">
            <a:xfrm>
              <a:off x="2629" y="2707"/>
              <a:ext cx="888" cy="254"/>
            </a:xfrm>
            <a:custGeom>
              <a:avLst/>
              <a:gdLst>
                <a:gd name="T0" fmla="*/ 0 w 1776"/>
                <a:gd name="T1" fmla="*/ 1 h 510"/>
                <a:gd name="T2" fmla="*/ 1 w 1776"/>
                <a:gd name="T3" fmla="*/ 7 h 510"/>
                <a:gd name="T4" fmla="*/ 28 w 1776"/>
                <a:gd name="T5" fmla="*/ 6 h 510"/>
                <a:gd name="T6" fmla="*/ 28 w 1776"/>
                <a:gd name="T7" fmla="*/ 0 h 510"/>
                <a:gd name="T8" fmla="*/ 0 w 1776"/>
                <a:gd name="T9" fmla="*/ 1 h 510"/>
                <a:gd name="T10" fmla="*/ 0 w 1776"/>
                <a:gd name="T11" fmla="*/ 1 h 510"/>
                <a:gd name="T12" fmla="*/ 0 60000 65536"/>
                <a:gd name="T13" fmla="*/ 0 60000 65536"/>
                <a:gd name="T14" fmla="*/ 0 60000 65536"/>
                <a:gd name="T15" fmla="*/ 0 60000 65536"/>
                <a:gd name="T16" fmla="*/ 0 60000 65536"/>
                <a:gd name="T17" fmla="*/ 0 60000 65536"/>
                <a:gd name="T18" fmla="*/ 0 w 1776"/>
                <a:gd name="T19" fmla="*/ 0 h 510"/>
                <a:gd name="T20" fmla="*/ 1776 w 1776"/>
                <a:gd name="T21" fmla="*/ 510 h 510"/>
              </a:gdLst>
              <a:ahLst/>
              <a:cxnLst>
                <a:cxn ang="T12">
                  <a:pos x="T0" y="T1"/>
                </a:cxn>
                <a:cxn ang="T13">
                  <a:pos x="T2" y="T3"/>
                </a:cxn>
                <a:cxn ang="T14">
                  <a:pos x="T4" y="T5"/>
                </a:cxn>
                <a:cxn ang="T15">
                  <a:pos x="T6" y="T7"/>
                </a:cxn>
                <a:cxn ang="T16">
                  <a:pos x="T8" y="T9"/>
                </a:cxn>
                <a:cxn ang="T17">
                  <a:pos x="T10" y="T11"/>
                </a:cxn>
              </a:cxnLst>
              <a:rect l="T18" t="T19" r="T20" b="T21"/>
              <a:pathLst>
                <a:path w="1776" h="510">
                  <a:moveTo>
                    <a:pt x="0" y="120"/>
                  </a:moveTo>
                  <a:lnTo>
                    <a:pt x="8" y="510"/>
                  </a:lnTo>
                  <a:lnTo>
                    <a:pt x="1776" y="430"/>
                  </a:lnTo>
                  <a:lnTo>
                    <a:pt x="1776" y="0"/>
                  </a:lnTo>
                  <a:lnTo>
                    <a:pt x="0" y="120"/>
                  </a:lnTo>
                  <a:close/>
                </a:path>
              </a:pathLst>
            </a:custGeom>
            <a:solidFill>
              <a:srgbClr val="B2FAFF"/>
            </a:solidFill>
            <a:ln w="9525">
              <a:noFill/>
              <a:round/>
              <a:headEnd/>
              <a:tailEnd/>
            </a:ln>
          </p:spPr>
          <p:txBody>
            <a:bodyPr/>
            <a:lstStyle/>
            <a:p>
              <a:endParaRPr lang="id-ID"/>
            </a:p>
          </p:txBody>
        </p:sp>
        <p:sp>
          <p:nvSpPr>
            <p:cNvPr id="28693" name="Freeform 20"/>
            <p:cNvSpPr>
              <a:spLocks/>
            </p:cNvSpPr>
            <p:nvPr/>
          </p:nvSpPr>
          <p:spPr bwMode="auto">
            <a:xfrm>
              <a:off x="2629" y="2698"/>
              <a:ext cx="888" cy="252"/>
            </a:xfrm>
            <a:custGeom>
              <a:avLst/>
              <a:gdLst>
                <a:gd name="T0" fmla="*/ 1 w 1776"/>
                <a:gd name="T1" fmla="*/ 8 h 504"/>
                <a:gd name="T2" fmla="*/ 6 w 1776"/>
                <a:gd name="T3" fmla="*/ 6 h 504"/>
                <a:gd name="T4" fmla="*/ 13 w 1776"/>
                <a:gd name="T5" fmla="*/ 7 h 504"/>
                <a:gd name="T6" fmla="*/ 17 w 1776"/>
                <a:gd name="T7" fmla="*/ 3 h 504"/>
                <a:gd name="T8" fmla="*/ 21 w 1776"/>
                <a:gd name="T9" fmla="*/ 5 h 504"/>
                <a:gd name="T10" fmla="*/ 28 w 1776"/>
                <a:gd name="T11" fmla="*/ 2 h 504"/>
                <a:gd name="T12" fmla="*/ 28 w 1776"/>
                <a:gd name="T13" fmla="*/ 0 h 504"/>
                <a:gd name="T14" fmla="*/ 0 w 1776"/>
                <a:gd name="T15" fmla="*/ 3 h 504"/>
                <a:gd name="T16" fmla="*/ 1 w 1776"/>
                <a:gd name="T17" fmla="*/ 8 h 504"/>
                <a:gd name="T18" fmla="*/ 1 w 1776"/>
                <a:gd name="T19" fmla="*/ 8 h 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6"/>
                <a:gd name="T31" fmla="*/ 0 h 504"/>
                <a:gd name="T32" fmla="*/ 1776 w 1776"/>
                <a:gd name="T33" fmla="*/ 504 h 5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6" h="504">
                  <a:moveTo>
                    <a:pt x="25" y="504"/>
                  </a:moveTo>
                  <a:lnTo>
                    <a:pt x="375" y="352"/>
                  </a:lnTo>
                  <a:lnTo>
                    <a:pt x="780" y="424"/>
                  </a:lnTo>
                  <a:lnTo>
                    <a:pt x="1067" y="168"/>
                  </a:lnTo>
                  <a:lnTo>
                    <a:pt x="1307" y="320"/>
                  </a:lnTo>
                  <a:lnTo>
                    <a:pt x="1776" y="112"/>
                  </a:lnTo>
                  <a:lnTo>
                    <a:pt x="1759" y="0"/>
                  </a:lnTo>
                  <a:lnTo>
                    <a:pt x="0" y="130"/>
                  </a:lnTo>
                  <a:lnTo>
                    <a:pt x="25" y="504"/>
                  </a:lnTo>
                  <a:close/>
                </a:path>
              </a:pathLst>
            </a:custGeom>
            <a:solidFill>
              <a:srgbClr val="80D2ED"/>
            </a:solidFill>
            <a:ln w="9525">
              <a:noFill/>
              <a:round/>
              <a:headEnd/>
              <a:tailEnd/>
            </a:ln>
          </p:spPr>
          <p:txBody>
            <a:bodyPr/>
            <a:lstStyle/>
            <a:p>
              <a:endParaRPr lang="id-ID"/>
            </a:p>
          </p:txBody>
        </p:sp>
        <p:sp>
          <p:nvSpPr>
            <p:cNvPr id="28694" name="Freeform 21"/>
            <p:cNvSpPr>
              <a:spLocks/>
            </p:cNvSpPr>
            <p:nvPr/>
          </p:nvSpPr>
          <p:spPr bwMode="auto">
            <a:xfrm>
              <a:off x="2645" y="3281"/>
              <a:ext cx="323" cy="119"/>
            </a:xfrm>
            <a:custGeom>
              <a:avLst/>
              <a:gdLst>
                <a:gd name="T0" fmla="*/ 0 w 644"/>
                <a:gd name="T1" fmla="*/ 1 h 238"/>
                <a:gd name="T2" fmla="*/ 1 w 644"/>
                <a:gd name="T3" fmla="*/ 4 h 238"/>
                <a:gd name="T4" fmla="*/ 11 w 644"/>
                <a:gd name="T5" fmla="*/ 4 h 238"/>
                <a:gd name="T6" fmla="*/ 10 w 644"/>
                <a:gd name="T7" fmla="*/ 0 h 238"/>
                <a:gd name="T8" fmla="*/ 0 w 644"/>
                <a:gd name="T9" fmla="*/ 1 h 238"/>
                <a:gd name="T10" fmla="*/ 0 w 644"/>
                <a:gd name="T11" fmla="*/ 1 h 238"/>
                <a:gd name="T12" fmla="*/ 0 60000 65536"/>
                <a:gd name="T13" fmla="*/ 0 60000 65536"/>
                <a:gd name="T14" fmla="*/ 0 60000 65536"/>
                <a:gd name="T15" fmla="*/ 0 60000 65536"/>
                <a:gd name="T16" fmla="*/ 0 60000 65536"/>
                <a:gd name="T17" fmla="*/ 0 60000 65536"/>
                <a:gd name="T18" fmla="*/ 0 w 644"/>
                <a:gd name="T19" fmla="*/ 0 h 238"/>
                <a:gd name="T20" fmla="*/ 644 w 64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644" h="238">
                  <a:moveTo>
                    <a:pt x="0" y="8"/>
                  </a:moveTo>
                  <a:lnTo>
                    <a:pt x="7" y="208"/>
                  </a:lnTo>
                  <a:lnTo>
                    <a:pt x="644" y="238"/>
                  </a:lnTo>
                  <a:lnTo>
                    <a:pt x="637" y="0"/>
                  </a:lnTo>
                  <a:lnTo>
                    <a:pt x="0" y="8"/>
                  </a:lnTo>
                  <a:close/>
                </a:path>
              </a:pathLst>
            </a:custGeom>
            <a:solidFill>
              <a:srgbClr val="B2FAFF"/>
            </a:solidFill>
            <a:ln w="9525">
              <a:noFill/>
              <a:round/>
              <a:headEnd/>
              <a:tailEnd/>
            </a:ln>
          </p:spPr>
          <p:txBody>
            <a:bodyPr/>
            <a:lstStyle/>
            <a:p>
              <a:endParaRPr lang="id-ID"/>
            </a:p>
          </p:txBody>
        </p:sp>
        <p:sp>
          <p:nvSpPr>
            <p:cNvPr id="28695" name="Freeform 22"/>
            <p:cNvSpPr>
              <a:spLocks/>
            </p:cNvSpPr>
            <p:nvPr/>
          </p:nvSpPr>
          <p:spPr bwMode="auto">
            <a:xfrm>
              <a:off x="3195" y="3296"/>
              <a:ext cx="318" cy="132"/>
            </a:xfrm>
            <a:custGeom>
              <a:avLst/>
              <a:gdLst>
                <a:gd name="T0" fmla="*/ 0 w 637"/>
                <a:gd name="T1" fmla="*/ 1 h 264"/>
                <a:gd name="T2" fmla="*/ 0 w 637"/>
                <a:gd name="T3" fmla="*/ 3 h 264"/>
                <a:gd name="T4" fmla="*/ 9 w 637"/>
                <a:gd name="T5" fmla="*/ 4 h 264"/>
                <a:gd name="T6" fmla="*/ 9 w 637"/>
                <a:gd name="T7" fmla="*/ 0 h 264"/>
                <a:gd name="T8" fmla="*/ 0 w 637"/>
                <a:gd name="T9" fmla="*/ 1 h 264"/>
                <a:gd name="T10" fmla="*/ 0 w 637"/>
                <a:gd name="T11" fmla="*/ 1 h 264"/>
                <a:gd name="T12" fmla="*/ 0 60000 65536"/>
                <a:gd name="T13" fmla="*/ 0 60000 65536"/>
                <a:gd name="T14" fmla="*/ 0 60000 65536"/>
                <a:gd name="T15" fmla="*/ 0 60000 65536"/>
                <a:gd name="T16" fmla="*/ 0 60000 65536"/>
                <a:gd name="T17" fmla="*/ 0 60000 65536"/>
                <a:gd name="T18" fmla="*/ 0 w 637"/>
                <a:gd name="T19" fmla="*/ 0 h 264"/>
                <a:gd name="T20" fmla="*/ 637 w 637"/>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637" h="264">
                  <a:moveTo>
                    <a:pt x="0" y="17"/>
                  </a:moveTo>
                  <a:lnTo>
                    <a:pt x="0" y="232"/>
                  </a:lnTo>
                  <a:lnTo>
                    <a:pt x="637" y="264"/>
                  </a:lnTo>
                  <a:lnTo>
                    <a:pt x="627" y="0"/>
                  </a:lnTo>
                  <a:lnTo>
                    <a:pt x="0" y="17"/>
                  </a:lnTo>
                  <a:close/>
                </a:path>
              </a:pathLst>
            </a:custGeom>
            <a:solidFill>
              <a:srgbClr val="B2FAFF"/>
            </a:solidFill>
            <a:ln w="9525">
              <a:noFill/>
              <a:round/>
              <a:headEnd/>
              <a:tailEnd/>
            </a:ln>
          </p:spPr>
          <p:txBody>
            <a:bodyPr/>
            <a:lstStyle/>
            <a:p>
              <a:endParaRPr lang="id-ID"/>
            </a:p>
          </p:txBody>
        </p:sp>
        <p:sp>
          <p:nvSpPr>
            <p:cNvPr id="28696" name="Freeform 23"/>
            <p:cNvSpPr>
              <a:spLocks/>
            </p:cNvSpPr>
            <p:nvPr/>
          </p:nvSpPr>
          <p:spPr bwMode="auto">
            <a:xfrm>
              <a:off x="1961" y="3065"/>
              <a:ext cx="616" cy="140"/>
            </a:xfrm>
            <a:custGeom>
              <a:avLst/>
              <a:gdLst>
                <a:gd name="T0" fmla="*/ 19 w 1232"/>
                <a:gd name="T1" fmla="*/ 0 h 279"/>
                <a:gd name="T2" fmla="*/ 0 w 1232"/>
                <a:gd name="T3" fmla="*/ 1 h 279"/>
                <a:gd name="T4" fmla="*/ 1 w 1232"/>
                <a:gd name="T5" fmla="*/ 5 h 279"/>
                <a:gd name="T6" fmla="*/ 19 w 1232"/>
                <a:gd name="T7" fmla="*/ 5 h 279"/>
                <a:gd name="T8" fmla="*/ 19 w 1232"/>
                <a:gd name="T9" fmla="*/ 0 h 279"/>
                <a:gd name="T10" fmla="*/ 19 w 1232"/>
                <a:gd name="T11" fmla="*/ 0 h 279"/>
                <a:gd name="T12" fmla="*/ 0 60000 65536"/>
                <a:gd name="T13" fmla="*/ 0 60000 65536"/>
                <a:gd name="T14" fmla="*/ 0 60000 65536"/>
                <a:gd name="T15" fmla="*/ 0 60000 65536"/>
                <a:gd name="T16" fmla="*/ 0 60000 65536"/>
                <a:gd name="T17" fmla="*/ 0 60000 65536"/>
                <a:gd name="T18" fmla="*/ 0 w 1232"/>
                <a:gd name="T19" fmla="*/ 0 h 279"/>
                <a:gd name="T20" fmla="*/ 1232 w 1232"/>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1232" h="279">
                  <a:moveTo>
                    <a:pt x="1224" y="0"/>
                  </a:moveTo>
                  <a:lnTo>
                    <a:pt x="0" y="57"/>
                  </a:lnTo>
                  <a:lnTo>
                    <a:pt x="7" y="262"/>
                  </a:lnTo>
                  <a:lnTo>
                    <a:pt x="1232" y="279"/>
                  </a:lnTo>
                  <a:lnTo>
                    <a:pt x="1224" y="0"/>
                  </a:lnTo>
                  <a:close/>
                </a:path>
              </a:pathLst>
            </a:custGeom>
            <a:solidFill>
              <a:srgbClr val="73E5FF"/>
            </a:solidFill>
            <a:ln w="9525">
              <a:noFill/>
              <a:round/>
              <a:headEnd/>
              <a:tailEnd/>
            </a:ln>
          </p:spPr>
          <p:txBody>
            <a:bodyPr/>
            <a:lstStyle/>
            <a:p>
              <a:endParaRPr lang="id-ID"/>
            </a:p>
          </p:txBody>
        </p:sp>
        <p:sp>
          <p:nvSpPr>
            <p:cNvPr id="28697" name="Freeform 24"/>
            <p:cNvSpPr>
              <a:spLocks/>
            </p:cNvSpPr>
            <p:nvPr/>
          </p:nvSpPr>
          <p:spPr bwMode="auto">
            <a:xfrm>
              <a:off x="3624" y="2738"/>
              <a:ext cx="144" cy="303"/>
            </a:xfrm>
            <a:custGeom>
              <a:avLst/>
              <a:gdLst>
                <a:gd name="T0" fmla="*/ 0 w 287"/>
                <a:gd name="T1" fmla="*/ 0 h 606"/>
                <a:gd name="T2" fmla="*/ 0 w 287"/>
                <a:gd name="T3" fmla="*/ 6 h 606"/>
                <a:gd name="T4" fmla="*/ 5 w 287"/>
                <a:gd name="T5" fmla="*/ 9 h 606"/>
                <a:gd name="T6" fmla="*/ 5 w 287"/>
                <a:gd name="T7" fmla="*/ 6 h 606"/>
                <a:gd name="T8" fmla="*/ 0 w 287"/>
                <a:gd name="T9" fmla="*/ 0 h 606"/>
                <a:gd name="T10" fmla="*/ 0 w 287"/>
                <a:gd name="T11" fmla="*/ 0 h 606"/>
                <a:gd name="T12" fmla="*/ 0 60000 65536"/>
                <a:gd name="T13" fmla="*/ 0 60000 65536"/>
                <a:gd name="T14" fmla="*/ 0 60000 65536"/>
                <a:gd name="T15" fmla="*/ 0 60000 65536"/>
                <a:gd name="T16" fmla="*/ 0 60000 65536"/>
                <a:gd name="T17" fmla="*/ 0 60000 65536"/>
                <a:gd name="T18" fmla="*/ 0 w 287"/>
                <a:gd name="T19" fmla="*/ 0 h 606"/>
                <a:gd name="T20" fmla="*/ 287 w 287"/>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287" h="606">
                  <a:moveTo>
                    <a:pt x="0" y="0"/>
                  </a:moveTo>
                  <a:lnTo>
                    <a:pt x="0" y="447"/>
                  </a:lnTo>
                  <a:lnTo>
                    <a:pt x="278" y="606"/>
                  </a:lnTo>
                  <a:lnTo>
                    <a:pt x="287" y="399"/>
                  </a:lnTo>
                  <a:lnTo>
                    <a:pt x="0" y="0"/>
                  </a:lnTo>
                  <a:close/>
                </a:path>
              </a:pathLst>
            </a:custGeom>
            <a:solidFill>
              <a:srgbClr val="66ABD4"/>
            </a:solidFill>
            <a:ln w="9525">
              <a:noFill/>
              <a:round/>
              <a:headEnd/>
              <a:tailEnd/>
            </a:ln>
          </p:spPr>
          <p:txBody>
            <a:bodyPr/>
            <a:lstStyle/>
            <a:p>
              <a:endParaRPr lang="id-ID"/>
            </a:p>
          </p:txBody>
        </p:sp>
        <p:sp>
          <p:nvSpPr>
            <p:cNvPr id="28698" name="Freeform 25"/>
            <p:cNvSpPr>
              <a:spLocks/>
            </p:cNvSpPr>
            <p:nvPr/>
          </p:nvSpPr>
          <p:spPr bwMode="auto">
            <a:xfrm>
              <a:off x="1965" y="3073"/>
              <a:ext cx="612" cy="108"/>
            </a:xfrm>
            <a:custGeom>
              <a:avLst/>
              <a:gdLst>
                <a:gd name="T0" fmla="*/ 0 w 1225"/>
                <a:gd name="T1" fmla="*/ 3 h 217"/>
                <a:gd name="T2" fmla="*/ 0 w 1225"/>
                <a:gd name="T3" fmla="*/ 0 h 217"/>
                <a:gd name="T4" fmla="*/ 19 w 1225"/>
                <a:gd name="T5" fmla="*/ 0 h 217"/>
                <a:gd name="T6" fmla="*/ 19 w 1225"/>
                <a:gd name="T7" fmla="*/ 1 h 217"/>
                <a:gd name="T8" fmla="*/ 16 w 1225"/>
                <a:gd name="T9" fmla="*/ 2 h 217"/>
                <a:gd name="T10" fmla="*/ 15 w 1225"/>
                <a:gd name="T11" fmla="*/ 1 h 217"/>
                <a:gd name="T12" fmla="*/ 11 w 1225"/>
                <a:gd name="T13" fmla="*/ 3 h 217"/>
                <a:gd name="T14" fmla="*/ 6 w 1225"/>
                <a:gd name="T15" fmla="*/ 1 h 217"/>
                <a:gd name="T16" fmla="*/ 4 w 1225"/>
                <a:gd name="T17" fmla="*/ 2 h 217"/>
                <a:gd name="T18" fmla="*/ 2 w 1225"/>
                <a:gd name="T19" fmla="*/ 1 h 217"/>
                <a:gd name="T20" fmla="*/ 0 w 1225"/>
                <a:gd name="T21" fmla="*/ 3 h 217"/>
                <a:gd name="T22" fmla="*/ 0 w 1225"/>
                <a:gd name="T23" fmla="*/ 3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5"/>
                <a:gd name="T37" fmla="*/ 0 h 217"/>
                <a:gd name="T38" fmla="*/ 1225 w 1225"/>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5" h="217">
                  <a:moveTo>
                    <a:pt x="0" y="217"/>
                  </a:moveTo>
                  <a:lnTo>
                    <a:pt x="0" y="50"/>
                  </a:lnTo>
                  <a:lnTo>
                    <a:pt x="1225" y="0"/>
                  </a:lnTo>
                  <a:lnTo>
                    <a:pt x="1217" y="97"/>
                  </a:lnTo>
                  <a:lnTo>
                    <a:pt x="1059" y="169"/>
                  </a:lnTo>
                  <a:lnTo>
                    <a:pt x="962" y="97"/>
                  </a:lnTo>
                  <a:lnTo>
                    <a:pt x="757" y="207"/>
                  </a:lnTo>
                  <a:lnTo>
                    <a:pt x="445" y="97"/>
                  </a:lnTo>
                  <a:lnTo>
                    <a:pt x="270" y="185"/>
                  </a:lnTo>
                  <a:lnTo>
                    <a:pt x="135" y="112"/>
                  </a:lnTo>
                  <a:lnTo>
                    <a:pt x="0" y="217"/>
                  </a:lnTo>
                  <a:close/>
                </a:path>
              </a:pathLst>
            </a:custGeom>
            <a:solidFill>
              <a:srgbClr val="66ABD4"/>
            </a:solidFill>
            <a:ln w="9525">
              <a:noFill/>
              <a:round/>
              <a:headEnd/>
              <a:tailEnd/>
            </a:ln>
          </p:spPr>
          <p:txBody>
            <a:bodyPr/>
            <a:lstStyle/>
            <a:p>
              <a:endParaRPr lang="id-ID"/>
            </a:p>
          </p:txBody>
        </p:sp>
        <p:sp>
          <p:nvSpPr>
            <p:cNvPr id="28699" name="Freeform 26"/>
            <p:cNvSpPr>
              <a:spLocks/>
            </p:cNvSpPr>
            <p:nvPr/>
          </p:nvSpPr>
          <p:spPr bwMode="auto">
            <a:xfrm>
              <a:off x="3579" y="3244"/>
              <a:ext cx="146" cy="307"/>
            </a:xfrm>
            <a:custGeom>
              <a:avLst/>
              <a:gdLst>
                <a:gd name="T0" fmla="*/ 0 w 293"/>
                <a:gd name="T1" fmla="*/ 0 h 614"/>
                <a:gd name="T2" fmla="*/ 4 w 293"/>
                <a:gd name="T3" fmla="*/ 1 h 614"/>
                <a:gd name="T4" fmla="*/ 4 w 293"/>
                <a:gd name="T5" fmla="*/ 10 h 614"/>
                <a:gd name="T6" fmla="*/ 0 w 293"/>
                <a:gd name="T7" fmla="*/ 9 h 614"/>
                <a:gd name="T8" fmla="*/ 0 w 293"/>
                <a:gd name="T9" fmla="*/ 0 h 614"/>
                <a:gd name="T10" fmla="*/ 0 w 293"/>
                <a:gd name="T11" fmla="*/ 0 h 614"/>
                <a:gd name="T12" fmla="*/ 0 60000 65536"/>
                <a:gd name="T13" fmla="*/ 0 60000 65536"/>
                <a:gd name="T14" fmla="*/ 0 60000 65536"/>
                <a:gd name="T15" fmla="*/ 0 60000 65536"/>
                <a:gd name="T16" fmla="*/ 0 60000 65536"/>
                <a:gd name="T17" fmla="*/ 0 60000 65536"/>
                <a:gd name="T18" fmla="*/ 0 w 293"/>
                <a:gd name="T19" fmla="*/ 0 h 614"/>
                <a:gd name="T20" fmla="*/ 293 w 293"/>
                <a:gd name="T21" fmla="*/ 614 h 614"/>
              </a:gdLst>
              <a:ahLst/>
              <a:cxnLst>
                <a:cxn ang="T12">
                  <a:pos x="T0" y="T1"/>
                </a:cxn>
                <a:cxn ang="T13">
                  <a:pos x="T2" y="T3"/>
                </a:cxn>
                <a:cxn ang="T14">
                  <a:pos x="T4" y="T5"/>
                </a:cxn>
                <a:cxn ang="T15">
                  <a:pos x="T6" y="T7"/>
                </a:cxn>
                <a:cxn ang="T16">
                  <a:pos x="T8" y="T9"/>
                </a:cxn>
                <a:cxn ang="T17">
                  <a:pos x="T10" y="T11"/>
                </a:cxn>
              </a:cxnLst>
              <a:rect l="T18" t="T19" r="T20" b="T21"/>
              <a:pathLst>
                <a:path w="293" h="614">
                  <a:moveTo>
                    <a:pt x="24" y="0"/>
                  </a:moveTo>
                  <a:lnTo>
                    <a:pt x="293" y="48"/>
                  </a:lnTo>
                  <a:lnTo>
                    <a:pt x="279" y="614"/>
                  </a:lnTo>
                  <a:lnTo>
                    <a:pt x="0" y="572"/>
                  </a:lnTo>
                  <a:lnTo>
                    <a:pt x="24" y="0"/>
                  </a:lnTo>
                  <a:close/>
                </a:path>
              </a:pathLst>
            </a:custGeom>
            <a:solidFill>
              <a:srgbClr val="D1D1EA"/>
            </a:solidFill>
            <a:ln w="9525">
              <a:noFill/>
              <a:round/>
              <a:headEnd/>
              <a:tailEnd/>
            </a:ln>
          </p:spPr>
          <p:txBody>
            <a:bodyPr/>
            <a:lstStyle/>
            <a:p>
              <a:endParaRPr lang="id-ID"/>
            </a:p>
          </p:txBody>
        </p:sp>
        <p:sp>
          <p:nvSpPr>
            <p:cNvPr id="28700" name="Freeform 27"/>
            <p:cNvSpPr>
              <a:spLocks/>
            </p:cNvSpPr>
            <p:nvPr/>
          </p:nvSpPr>
          <p:spPr bwMode="auto">
            <a:xfrm>
              <a:off x="4055" y="3262"/>
              <a:ext cx="209" cy="310"/>
            </a:xfrm>
            <a:custGeom>
              <a:avLst/>
              <a:gdLst>
                <a:gd name="T0" fmla="*/ 0 w 419"/>
                <a:gd name="T1" fmla="*/ 10 h 620"/>
                <a:gd name="T2" fmla="*/ 6 w 419"/>
                <a:gd name="T3" fmla="*/ 10 h 620"/>
                <a:gd name="T4" fmla="*/ 5 w 419"/>
                <a:gd name="T5" fmla="*/ 7 h 620"/>
                <a:gd name="T6" fmla="*/ 4 w 419"/>
                <a:gd name="T7" fmla="*/ 5 h 620"/>
                <a:gd name="T8" fmla="*/ 5 w 419"/>
                <a:gd name="T9" fmla="*/ 1 h 620"/>
                <a:gd name="T10" fmla="*/ 5 w 419"/>
                <a:gd name="T11" fmla="*/ 0 h 620"/>
                <a:gd name="T12" fmla="*/ 0 w 419"/>
                <a:gd name="T13" fmla="*/ 0 h 620"/>
                <a:gd name="T14" fmla="*/ 0 w 419"/>
                <a:gd name="T15" fmla="*/ 10 h 620"/>
                <a:gd name="T16" fmla="*/ 0 w 419"/>
                <a:gd name="T17" fmla="*/ 10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9"/>
                <a:gd name="T28" fmla="*/ 0 h 620"/>
                <a:gd name="T29" fmla="*/ 419 w 419"/>
                <a:gd name="T30" fmla="*/ 620 h 6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9" h="620">
                  <a:moveTo>
                    <a:pt x="0" y="620"/>
                  </a:moveTo>
                  <a:lnTo>
                    <a:pt x="419" y="614"/>
                  </a:lnTo>
                  <a:lnTo>
                    <a:pt x="341" y="458"/>
                  </a:lnTo>
                  <a:lnTo>
                    <a:pt x="303" y="257"/>
                  </a:lnTo>
                  <a:lnTo>
                    <a:pt x="367" y="86"/>
                  </a:lnTo>
                  <a:lnTo>
                    <a:pt x="327" y="0"/>
                  </a:lnTo>
                  <a:lnTo>
                    <a:pt x="29" y="0"/>
                  </a:lnTo>
                  <a:lnTo>
                    <a:pt x="0" y="620"/>
                  </a:lnTo>
                  <a:close/>
                </a:path>
              </a:pathLst>
            </a:custGeom>
            <a:solidFill>
              <a:srgbClr val="D1D1EA"/>
            </a:solidFill>
            <a:ln w="9525">
              <a:noFill/>
              <a:round/>
              <a:headEnd/>
              <a:tailEnd/>
            </a:ln>
          </p:spPr>
          <p:txBody>
            <a:bodyPr/>
            <a:lstStyle/>
            <a:p>
              <a:endParaRPr lang="id-ID"/>
            </a:p>
          </p:txBody>
        </p:sp>
        <p:sp>
          <p:nvSpPr>
            <p:cNvPr id="28701" name="Freeform 28"/>
            <p:cNvSpPr>
              <a:spLocks/>
            </p:cNvSpPr>
            <p:nvPr/>
          </p:nvSpPr>
          <p:spPr bwMode="auto">
            <a:xfrm>
              <a:off x="3034" y="3404"/>
              <a:ext cx="117" cy="93"/>
            </a:xfrm>
            <a:custGeom>
              <a:avLst/>
              <a:gdLst>
                <a:gd name="T0" fmla="*/ 1 w 234"/>
                <a:gd name="T1" fmla="*/ 0 h 186"/>
                <a:gd name="T2" fmla="*/ 4 w 234"/>
                <a:gd name="T3" fmla="*/ 1 h 186"/>
                <a:gd name="T4" fmla="*/ 4 w 234"/>
                <a:gd name="T5" fmla="*/ 3 h 186"/>
                <a:gd name="T6" fmla="*/ 0 w 234"/>
                <a:gd name="T7" fmla="*/ 3 h 186"/>
                <a:gd name="T8" fmla="*/ 1 w 234"/>
                <a:gd name="T9" fmla="*/ 0 h 186"/>
                <a:gd name="T10" fmla="*/ 1 w 234"/>
                <a:gd name="T11" fmla="*/ 0 h 186"/>
                <a:gd name="T12" fmla="*/ 0 60000 65536"/>
                <a:gd name="T13" fmla="*/ 0 60000 65536"/>
                <a:gd name="T14" fmla="*/ 0 60000 65536"/>
                <a:gd name="T15" fmla="*/ 0 60000 65536"/>
                <a:gd name="T16" fmla="*/ 0 60000 65536"/>
                <a:gd name="T17" fmla="*/ 0 60000 65536"/>
                <a:gd name="T18" fmla="*/ 0 w 234"/>
                <a:gd name="T19" fmla="*/ 0 h 186"/>
                <a:gd name="T20" fmla="*/ 234 w 234"/>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234" h="186">
                  <a:moveTo>
                    <a:pt x="2" y="0"/>
                  </a:moveTo>
                  <a:lnTo>
                    <a:pt x="234" y="13"/>
                  </a:lnTo>
                  <a:lnTo>
                    <a:pt x="227" y="186"/>
                  </a:lnTo>
                  <a:lnTo>
                    <a:pt x="0" y="167"/>
                  </a:lnTo>
                  <a:lnTo>
                    <a:pt x="2" y="0"/>
                  </a:lnTo>
                  <a:close/>
                </a:path>
              </a:pathLst>
            </a:custGeom>
            <a:solidFill>
              <a:srgbClr val="C8C8E6"/>
            </a:solidFill>
            <a:ln w="9525">
              <a:noFill/>
              <a:round/>
              <a:headEnd/>
              <a:tailEnd/>
            </a:ln>
          </p:spPr>
          <p:txBody>
            <a:bodyPr/>
            <a:lstStyle/>
            <a:p>
              <a:endParaRPr lang="id-ID"/>
            </a:p>
          </p:txBody>
        </p:sp>
        <p:sp>
          <p:nvSpPr>
            <p:cNvPr id="28702" name="Freeform 29"/>
            <p:cNvSpPr>
              <a:spLocks/>
            </p:cNvSpPr>
            <p:nvPr/>
          </p:nvSpPr>
          <p:spPr bwMode="auto">
            <a:xfrm>
              <a:off x="3044" y="3327"/>
              <a:ext cx="110" cy="80"/>
            </a:xfrm>
            <a:custGeom>
              <a:avLst/>
              <a:gdLst>
                <a:gd name="T0" fmla="*/ 0 w 221"/>
                <a:gd name="T1" fmla="*/ 0 h 159"/>
                <a:gd name="T2" fmla="*/ 0 w 221"/>
                <a:gd name="T3" fmla="*/ 3 h 159"/>
                <a:gd name="T4" fmla="*/ 3 w 221"/>
                <a:gd name="T5" fmla="*/ 3 h 159"/>
                <a:gd name="T6" fmla="*/ 3 w 221"/>
                <a:gd name="T7" fmla="*/ 0 h 159"/>
                <a:gd name="T8" fmla="*/ 0 w 221"/>
                <a:gd name="T9" fmla="*/ 0 h 159"/>
                <a:gd name="T10" fmla="*/ 0 w 221"/>
                <a:gd name="T11" fmla="*/ 0 h 159"/>
                <a:gd name="T12" fmla="*/ 0 60000 65536"/>
                <a:gd name="T13" fmla="*/ 0 60000 65536"/>
                <a:gd name="T14" fmla="*/ 0 60000 65536"/>
                <a:gd name="T15" fmla="*/ 0 60000 65536"/>
                <a:gd name="T16" fmla="*/ 0 60000 65536"/>
                <a:gd name="T17" fmla="*/ 0 60000 65536"/>
                <a:gd name="T18" fmla="*/ 0 w 221"/>
                <a:gd name="T19" fmla="*/ 0 h 159"/>
                <a:gd name="T20" fmla="*/ 221 w 221"/>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21" h="159">
                  <a:moveTo>
                    <a:pt x="6" y="0"/>
                  </a:moveTo>
                  <a:lnTo>
                    <a:pt x="0" y="148"/>
                  </a:lnTo>
                  <a:lnTo>
                    <a:pt x="221" y="159"/>
                  </a:lnTo>
                  <a:lnTo>
                    <a:pt x="202" y="0"/>
                  </a:lnTo>
                  <a:lnTo>
                    <a:pt x="6" y="0"/>
                  </a:lnTo>
                  <a:close/>
                </a:path>
              </a:pathLst>
            </a:custGeom>
            <a:solidFill>
              <a:srgbClr val="73E5FF"/>
            </a:solidFill>
            <a:ln w="9525">
              <a:noFill/>
              <a:round/>
              <a:headEnd/>
              <a:tailEnd/>
            </a:ln>
          </p:spPr>
          <p:txBody>
            <a:bodyPr/>
            <a:lstStyle/>
            <a:p>
              <a:endParaRPr lang="id-ID"/>
            </a:p>
          </p:txBody>
        </p:sp>
        <p:sp>
          <p:nvSpPr>
            <p:cNvPr id="28703" name="Freeform 30"/>
            <p:cNvSpPr>
              <a:spLocks/>
            </p:cNvSpPr>
            <p:nvPr/>
          </p:nvSpPr>
          <p:spPr bwMode="auto">
            <a:xfrm>
              <a:off x="2604" y="3357"/>
              <a:ext cx="377" cy="140"/>
            </a:xfrm>
            <a:custGeom>
              <a:avLst/>
              <a:gdLst>
                <a:gd name="T0" fmla="*/ 0 w 755"/>
                <a:gd name="T1" fmla="*/ 0 h 281"/>
                <a:gd name="T2" fmla="*/ 2 w 755"/>
                <a:gd name="T3" fmla="*/ 1 h 281"/>
                <a:gd name="T4" fmla="*/ 4 w 755"/>
                <a:gd name="T5" fmla="*/ 0 h 281"/>
                <a:gd name="T6" fmla="*/ 5 w 755"/>
                <a:gd name="T7" fmla="*/ 0 h 281"/>
                <a:gd name="T8" fmla="*/ 7 w 755"/>
                <a:gd name="T9" fmla="*/ 0 h 281"/>
                <a:gd name="T10" fmla="*/ 9 w 755"/>
                <a:gd name="T11" fmla="*/ 1 h 281"/>
                <a:gd name="T12" fmla="*/ 10 w 755"/>
                <a:gd name="T13" fmla="*/ 0 h 281"/>
                <a:gd name="T14" fmla="*/ 11 w 755"/>
                <a:gd name="T15" fmla="*/ 2 h 281"/>
                <a:gd name="T16" fmla="*/ 9 w 755"/>
                <a:gd name="T17" fmla="*/ 4 h 281"/>
                <a:gd name="T18" fmla="*/ 0 w 755"/>
                <a:gd name="T19" fmla="*/ 3 h 281"/>
                <a:gd name="T20" fmla="*/ 0 w 755"/>
                <a:gd name="T21" fmla="*/ 2 h 281"/>
                <a:gd name="T22" fmla="*/ 0 w 755"/>
                <a:gd name="T23" fmla="*/ 0 h 281"/>
                <a:gd name="T24" fmla="*/ 0 w 755"/>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5"/>
                <a:gd name="T40" fmla="*/ 0 h 281"/>
                <a:gd name="T41" fmla="*/ 755 w 755"/>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5" h="281">
                  <a:moveTo>
                    <a:pt x="48" y="0"/>
                  </a:moveTo>
                  <a:lnTo>
                    <a:pt x="154" y="95"/>
                  </a:lnTo>
                  <a:lnTo>
                    <a:pt x="310" y="5"/>
                  </a:lnTo>
                  <a:lnTo>
                    <a:pt x="380" y="41"/>
                  </a:lnTo>
                  <a:lnTo>
                    <a:pt x="475" y="36"/>
                  </a:lnTo>
                  <a:lnTo>
                    <a:pt x="595" y="100"/>
                  </a:lnTo>
                  <a:lnTo>
                    <a:pt x="696" y="5"/>
                  </a:lnTo>
                  <a:lnTo>
                    <a:pt x="755" y="136"/>
                  </a:lnTo>
                  <a:lnTo>
                    <a:pt x="637" y="281"/>
                  </a:lnTo>
                  <a:lnTo>
                    <a:pt x="42" y="231"/>
                  </a:lnTo>
                  <a:lnTo>
                    <a:pt x="0" y="172"/>
                  </a:lnTo>
                  <a:lnTo>
                    <a:pt x="48" y="0"/>
                  </a:lnTo>
                  <a:close/>
                </a:path>
              </a:pathLst>
            </a:custGeom>
            <a:solidFill>
              <a:srgbClr val="528552"/>
            </a:solidFill>
            <a:ln w="9525">
              <a:noFill/>
              <a:round/>
              <a:headEnd/>
              <a:tailEnd/>
            </a:ln>
          </p:spPr>
          <p:txBody>
            <a:bodyPr/>
            <a:lstStyle/>
            <a:p>
              <a:endParaRPr lang="id-ID"/>
            </a:p>
          </p:txBody>
        </p:sp>
        <p:sp>
          <p:nvSpPr>
            <p:cNvPr id="28704" name="Freeform 31"/>
            <p:cNvSpPr>
              <a:spLocks/>
            </p:cNvSpPr>
            <p:nvPr/>
          </p:nvSpPr>
          <p:spPr bwMode="auto">
            <a:xfrm>
              <a:off x="3175" y="3378"/>
              <a:ext cx="369" cy="166"/>
            </a:xfrm>
            <a:custGeom>
              <a:avLst/>
              <a:gdLst>
                <a:gd name="T0" fmla="*/ 2 w 737"/>
                <a:gd name="T1" fmla="*/ 0 h 333"/>
                <a:gd name="T2" fmla="*/ 3 w 737"/>
                <a:gd name="T3" fmla="*/ 2 h 333"/>
                <a:gd name="T4" fmla="*/ 5 w 737"/>
                <a:gd name="T5" fmla="*/ 1 h 333"/>
                <a:gd name="T6" fmla="*/ 6 w 737"/>
                <a:gd name="T7" fmla="*/ 2 h 333"/>
                <a:gd name="T8" fmla="*/ 8 w 737"/>
                <a:gd name="T9" fmla="*/ 1 h 333"/>
                <a:gd name="T10" fmla="*/ 9 w 737"/>
                <a:gd name="T11" fmla="*/ 3 h 333"/>
                <a:gd name="T12" fmla="*/ 11 w 737"/>
                <a:gd name="T13" fmla="*/ 0 h 333"/>
                <a:gd name="T14" fmla="*/ 12 w 737"/>
                <a:gd name="T15" fmla="*/ 2 h 333"/>
                <a:gd name="T16" fmla="*/ 11 w 737"/>
                <a:gd name="T17" fmla="*/ 5 h 333"/>
                <a:gd name="T18" fmla="*/ 6 w 737"/>
                <a:gd name="T19" fmla="*/ 4 h 333"/>
                <a:gd name="T20" fmla="*/ 4 w 737"/>
                <a:gd name="T21" fmla="*/ 5 h 333"/>
                <a:gd name="T22" fmla="*/ 3 w 737"/>
                <a:gd name="T23" fmla="*/ 4 h 333"/>
                <a:gd name="T24" fmla="*/ 2 w 737"/>
                <a:gd name="T25" fmla="*/ 4 h 333"/>
                <a:gd name="T26" fmla="*/ 0 w 737"/>
                <a:gd name="T27" fmla="*/ 3 h 333"/>
                <a:gd name="T28" fmla="*/ 1 w 737"/>
                <a:gd name="T29" fmla="*/ 1 h 333"/>
                <a:gd name="T30" fmla="*/ 2 w 737"/>
                <a:gd name="T31" fmla="*/ 0 h 333"/>
                <a:gd name="T32" fmla="*/ 2 w 737"/>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7"/>
                <a:gd name="T52" fmla="*/ 0 h 333"/>
                <a:gd name="T53" fmla="*/ 737 w 737"/>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7" h="333">
                  <a:moveTo>
                    <a:pt x="83" y="0"/>
                  </a:moveTo>
                  <a:lnTo>
                    <a:pt x="173" y="162"/>
                  </a:lnTo>
                  <a:lnTo>
                    <a:pt x="279" y="109"/>
                  </a:lnTo>
                  <a:lnTo>
                    <a:pt x="327" y="162"/>
                  </a:lnTo>
                  <a:lnTo>
                    <a:pt x="469" y="95"/>
                  </a:lnTo>
                  <a:lnTo>
                    <a:pt x="553" y="198"/>
                  </a:lnTo>
                  <a:lnTo>
                    <a:pt x="665" y="25"/>
                  </a:lnTo>
                  <a:lnTo>
                    <a:pt x="737" y="185"/>
                  </a:lnTo>
                  <a:lnTo>
                    <a:pt x="671" y="333"/>
                  </a:lnTo>
                  <a:lnTo>
                    <a:pt x="344" y="304"/>
                  </a:lnTo>
                  <a:lnTo>
                    <a:pt x="226" y="327"/>
                  </a:lnTo>
                  <a:lnTo>
                    <a:pt x="159" y="293"/>
                  </a:lnTo>
                  <a:lnTo>
                    <a:pt x="83" y="299"/>
                  </a:lnTo>
                  <a:lnTo>
                    <a:pt x="0" y="232"/>
                  </a:lnTo>
                  <a:lnTo>
                    <a:pt x="28" y="84"/>
                  </a:lnTo>
                  <a:lnTo>
                    <a:pt x="83" y="0"/>
                  </a:lnTo>
                  <a:close/>
                </a:path>
              </a:pathLst>
            </a:custGeom>
            <a:solidFill>
              <a:srgbClr val="528552"/>
            </a:solidFill>
            <a:ln w="9525">
              <a:noFill/>
              <a:round/>
              <a:headEnd/>
              <a:tailEnd/>
            </a:ln>
          </p:spPr>
          <p:txBody>
            <a:bodyPr/>
            <a:lstStyle/>
            <a:p>
              <a:endParaRPr lang="id-ID"/>
            </a:p>
          </p:txBody>
        </p:sp>
        <p:sp>
          <p:nvSpPr>
            <p:cNvPr id="28705" name="Freeform 32"/>
            <p:cNvSpPr>
              <a:spLocks/>
            </p:cNvSpPr>
            <p:nvPr/>
          </p:nvSpPr>
          <p:spPr bwMode="auto">
            <a:xfrm>
              <a:off x="4058" y="3569"/>
              <a:ext cx="240" cy="91"/>
            </a:xfrm>
            <a:custGeom>
              <a:avLst/>
              <a:gdLst>
                <a:gd name="T0" fmla="*/ 0 w 479"/>
                <a:gd name="T1" fmla="*/ 0 h 183"/>
                <a:gd name="T2" fmla="*/ 2 w 479"/>
                <a:gd name="T3" fmla="*/ 2 h 183"/>
                <a:gd name="T4" fmla="*/ 7 w 479"/>
                <a:gd name="T5" fmla="*/ 2 h 183"/>
                <a:gd name="T6" fmla="*/ 6 w 479"/>
                <a:gd name="T7" fmla="*/ 1 h 183"/>
                <a:gd name="T8" fmla="*/ 8 w 479"/>
                <a:gd name="T9" fmla="*/ 0 h 183"/>
                <a:gd name="T10" fmla="*/ 0 w 479"/>
                <a:gd name="T11" fmla="*/ 0 h 183"/>
                <a:gd name="T12" fmla="*/ 0 w 479"/>
                <a:gd name="T13" fmla="*/ 0 h 183"/>
                <a:gd name="T14" fmla="*/ 0 60000 65536"/>
                <a:gd name="T15" fmla="*/ 0 60000 65536"/>
                <a:gd name="T16" fmla="*/ 0 60000 65536"/>
                <a:gd name="T17" fmla="*/ 0 60000 65536"/>
                <a:gd name="T18" fmla="*/ 0 60000 65536"/>
                <a:gd name="T19" fmla="*/ 0 60000 65536"/>
                <a:gd name="T20" fmla="*/ 0 60000 65536"/>
                <a:gd name="T21" fmla="*/ 0 w 479"/>
                <a:gd name="T22" fmla="*/ 0 h 183"/>
                <a:gd name="T23" fmla="*/ 479 w 479"/>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9" h="183">
                  <a:moveTo>
                    <a:pt x="0" y="0"/>
                  </a:moveTo>
                  <a:lnTo>
                    <a:pt x="112" y="183"/>
                  </a:lnTo>
                  <a:lnTo>
                    <a:pt x="437" y="183"/>
                  </a:lnTo>
                  <a:lnTo>
                    <a:pt x="367" y="92"/>
                  </a:lnTo>
                  <a:lnTo>
                    <a:pt x="479" y="19"/>
                  </a:lnTo>
                  <a:lnTo>
                    <a:pt x="0" y="0"/>
                  </a:lnTo>
                  <a:close/>
                </a:path>
              </a:pathLst>
            </a:custGeom>
            <a:solidFill>
              <a:srgbClr val="FFF2CC"/>
            </a:solidFill>
            <a:ln w="9525">
              <a:noFill/>
              <a:round/>
              <a:headEnd/>
              <a:tailEnd/>
            </a:ln>
          </p:spPr>
          <p:txBody>
            <a:bodyPr/>
            <a:lstStyle/>
            <a:p>
              <a:endParaRPr lang="id-ID"/>
            </a:p>
          </p:txBody>
        </p:sp>
        <p:sp>
          <p:nvSpPr>
            <p:cNvPr id="28706" name="Freeform 33"/>
            <p:cNvSpPr>
              <a:spLocks/>
            </p:cNvSpPr>
            <p:nvPr/>
          </p:nvSpPr>
          <p:spPr bwMode="auto">
            <a:xfrm>
              <a:off x="3770" y="3324"/>
              <a:ext cx="128" cy="94"/>
            </a:xfrm>
            <a:custGeom>
              <a:avLst/>
              <a:gdLst>
                <a:gd name="T0" fmla="*/ 0 w 257"/>
                <a:gd name="T1" fmla="*/ 0 h 186"/>
                <a:gd name="T2" fmla="*/ 4 w 257"/>
                <a:gd name="T3" fmla="*/ 2 h 186"/>
                <a:gd name="T4" fmla="*/ 3 w 257"/>
                <a:gd name="T5" fmla="*/ 3 h 186"/>
                <a:gd name="T6" fmla="*/ 0 w 257"/>
                <a:gd name="T7" fmla="*/ 1 h 186"/>
                <a:gd name="T8" fmla="*/ 0 w 257"/>
                <a:gd name="T9" fmla="*/ 0 h 186"/>
                <a:gd name="T10" fmla="*/ 0 w 257"/>
                <a:gd name="T11" fmla="*/ 0 h 186"/>
                <a:gd name="T12" fmla="*/ 0 60000 65536"/>
                <a:gd name="T13" fmla="*/ 0 60000 65536"/>
                <a:gd name="T14" fmla="*/ 0 60000 65536"/>
                <a:gd name="T15" fmla="*/ 0 60000 65536"/>
                <a:gd name="T16" fmla="*/ 0 60000 65536"/>
                <a:gd name="T17" fmla="*/ 0 60000 65536"/>
                <a:gd name="T18" fmla="*/ 0 w 257"/>
                <a:gd name="T19" fmla="*/ 0 h 186"/>
                <a:gd name="T20" fmla="*/ 257 w 25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257" h="186">
                  <a:moveTo>
                    <a:pt x="57" y="0"/>
                  </a:moveTo>
                  <a:lnTo>
                    <a:pt x="257" y="116"/>
                  </a:lnTo>
                  <a:lnTo>
                    <a:pt x="211" y="186"/>
                  </a:lnTo>
                  <a:lnTo>
                    <a:pt x="0" y="57"/>
                  </a:lnTo>
                  <a:lnTo>
                    <a:pt x="57" y="0"/>
                  </a:lnTo>
                  <a:close/>
                </a:path>
              </a:pathLst>
            </a:custGeom>
            <a:solidFill>
              <a:srgbClr val="D1BABA"/>
            </a:solidFill>
            <a:ln w="9525">
              <a:noFill/>
              <a:round/>
              <a:headEnd/>
              <a:tailEnd/>
            </a:ln>
          </p:spPr>
          <p:txBody>
            <a:bodyPr/>
            <a:lstStyle/>
            <a:p>
              <a:endParaRPr lang="id-ID"/>
            </a:p>
          </p:txBody>
        </p:sp>
        <p:sp>
          <p:nvSpPr>
            <p:cNvPr id="28707" name="Freeform 34"/>
            <p:cNvSpPr>
              <a:spLocks/>
            </p:cNvSpPr>
            <p:nvPr/>
          </p:nvSpPr>
          <p:spPr bwMode="auto">
            <a:xfrm>
              <a:off x="2646" y="3295"/>
              <a:ext cx="318" cy="71"/>
            </a:xfrm>
            <a:custGeom>
              <a:avLst/>
              <a:gdLst>
                <a:gd name="T0" fmla="*/ 1 w 635"/>
                <a:gd name="T1" fmla="*/ 2 h 143"/>
                <a:gd name="T2" fmla="*/ 4 w 635"/>
                <a:gd name="T3" fmla="*/ 1 h 143"/>
                <a:gd name="T4" fmla="*/ 7 w 635"/>
                <a:gd name="T5" fmla="*/ 1 h 143"/>
                <a:gd name="T6" fmla="*/ 8 w 635"/>
                <a:gd name="T7" fmla="*/ 2 h 143"/>
                <a:gd name="T8" fmla="*/ 10 w 635"/>
                <a:gd name="T9" fmla="*/ 0 h 143"/>
                <a:gd name="T10" fmla="*/ 0 w 635"/>
                <a:gd name="T11" fmla="*/ 0 h 143"/>
                <a:gd name="T12" fmla="*/ 1 w 635"/>
                <a:gd name="T13" fmla="*/ 2 h 143"/>
                <a:gd name="T14" fmla="*/ 1 w 635"/>
                <a:gd name="T15" fmla="*/ 2 h 143"/>
                <a:gd name="T16" fmla="*/ 0 60000 65536"/>
                <a:gd name="T17" fmla="*/ 0 60000 65536"/>
                <a:gd name="T18" fmla="*/ 0 60000 65536"/>
                <a:gd name="T19" fmla="*/ 0 60000 65536"/>
                <a:gd name="T20" fmla="*/ 0 60000 65536"/>
                <a:gd name="T21" fmla="*/ 0 60000 65536"/>
                <a:gd name="T22" fmla="*/ 0 60000 65536"/>
                <a:gd name="T23" fmla="*/ 0 60000 65536"/>
                <a:gd name="T24" fmla="*/ 0 w 635"/>
                <a:gd name="T25" fmla="*/ 0 h 143"/>
                <a:gd name="T26" fmla="*/ 635 w 635"/>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5" h="143">
                  <a:moveTo>
                    <a:pt x="19" y="143"/>
                  </a:moveTo>
                  <a:lnTo>
                    <a:pt x="211" y="97"/>
                  </a:lnTo>
                  <a:lnTo>
                    <a:pt x="397" y="116"/>
                  </a:lnTo>
                  <a:lnTo>
                    <a:pt x="481" y="143"/>
                  </a:lnTo>
                  <a:lnTo>
                    <a:pt x="635" y="19"/>
                  </a:lnTo>
                  <a:lnTo>
                    <a:pt x="0" y="0"/>
                  </a:lnTo>
                  <a:lnTo>
                    <a:pt x="19" y="143"/>
                  </a:lnTo>
                  <a:close/>
                </a:path>
              </a:pathLst>
            </a:custGeom>
            <a:solidFill>
              <a:srgbClr val="80D2ED"/>
            </a:solidFill>
            <a:ln w="9525">
              <a:noFill/>
              <a:round/>
              <a:headEnd/>
              <a:tailEnd/>
            </a:ln>
          </p:spPr>
          <p:txBody>
            <a:bodyPr/>
            <a:lstStyle/>
            <a:p>
              <a:endParaRPr lang="id-ID"/>
            </a:p>
          </p:txBody>
        </p:sp>
        <p:sp>
          <p:nvSpPr>
            <p:cNvPr id="28708" name="Freeform 35"/>
            <p:cNvSpPr>
              <a:spLocks/>
            </p:cNvSpPr>
            <p:nvPr/>
          </p:nvSpPr>
          <p:spPr bwMode="auto">
            <a:xfrm>
              <a:off x="3195" y="3318"/>
              <a:ext cx="305" cy="77"/>
            </a:xfrm>
            <a:custGeom>
              <a:avLst/>
              <a:gdLst>
                <a:gd name="T0" fmla="*/ 0 w 610"/>
                <a:gd name="T1" fmla="*/ 2 h 154"/>
                <a:gd name="T2" fmla="*/ 1 w 610"/>
                <a:gd name="T3" fmla="*/ 1 h 154"/>
                <a:gd name="T4" fmla="*/ 3 w 610"/>
                <a:gd name="T5" fmla="*/ 2 h 154"/>
                <a:gd name="T6" fmla="*/ 6 w 610"/>
                <a:gd name="T7" fmla="*/ 1 h 154"/>
                <a:gd name="T8" fmla="*/ 7 w 610"/>
                <a:gd name="T9" fmla="*/ 2 h 154"/>
                <a:gd name="T10" fmla="*/ 10 w 610"/>
                <a:gd name="T11" fmla="*/ 1 h 154"/>
                <a:gd name="T12" fmla="*/ 1 w 610"/>
                <a:gd name="T13" fmla="*/ 0 h 154"/>
                <a:gd name="T14" fmla="*/ 0 w 610"/>
                <a:gd name="T15" fmla="*/ 2 h 154"/>
                <a:gd name="T16" fmla="*/ 0 w 610"/>
                <a:gd name="T17" fmla="*/ 2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0"/>
                <a:gd name="T28" fmla="*/ 0 h 154"/>
                <a:gd name="T29" fmla="*/ 610 w 610"/>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 h="154">
                  <a:moveTo>
                    <a:pt x="0" y="154"/>
                  </a:moveTo>
                  <a:lnTo>
                    <a:pt x="123" y="102"/>
                  </a:lnTo>
                  <a:lnTo>
                    <a:pt x="237" y="148"/>
                  </a:lnTo>
                  <a:lnTo>
                    <a:pt x="431" y="89"/>
                  </a:lnTo>
                  <a:lnTo>
                    <a:pt x="488" y="148"/>
                  </a:lnTo>
                  <a:lnTo>
                    <a:pt x="610" y="5"/>
                  </a:lnTo>
                  <a:lnTo>
                    <a:pt x="7" y="0"/>
                  </a:lnTo>
                  <a:lnTo>
                    <a:pt x="0" y="154"/>
                  </a:lnTo>
                  <a:close/>
                </a:path>
              </a:pathLst>
            </a:custGeom>
            <a:solidFill>
              <a:srgbClr val="80D2ED"/>
            </a:solidFill>
            <a:ln w="9525">
              <a:noFill/>
              <a:round/>
              <a:headEnd/>
              <a:tailEnd/>
            </a:ln>
          </p:spPr>
          <p:txBody>
            <a:bodyPr/>
            <a:lstStyle/>
            <a:p>
              <a:endParaRPr lang="id-ID"/>
            </a:p>
          </p:txBody>
        </p:sp>
        <p:sp>
          <p:nvSpPr>
            <p:cNvPr id="28709" name="Freeform 36"/>
            <p:cNvSpPr>
              <a:spLocks/>
            </p:cNvSpPr>
            <p:nvPr/>
          </p:nvSpPr>
          <p:spPr bwMode="auto">
            <a:xfrm>
              <a:off x="3032" y="3317"/>
              <a:ext cx="111" cy="67"/>
            </a:xfrm>
            <a:custGeom>
              <a:avLst/>
              <a:gdLst>
                <a:gd name="T0" fmla="*/ 1 w 220"/>
                <a:gd name="T1" fmla="*/ 2 h 135"/>
                <a:gd name="T2" fmla="*/ 4 w 220"/>
                <a:gd name="T3" fmla="*/ 1 h 135"/>
                <a:gd name="T4" fmla="*/ 4 w 220"/>
                <a:gd name="T5" fmla="*/ 0 h 135"/>
                <a:gd name="T6" fmla="*/ 0 w 220"/>
                <a:gd name="T7" fmla="*/ 0 h 135"/>
                <a:gd name="T8" fmla="*/ 1 w 220"/>
                <a:gd name="T9" fmla="*/ 2 h 135"/>
                <a:gd name="T10" fmla="*/ 1 w 220"/>
                <a:gd name="T11" fmla="*/ 2 h 135"/>
                <a:gd name="T12" fmla="*/ 0 60000 65536"/>
                <a:gd name="T13" fmla="*/ 0 60000 65536"/>
                <a:gd name="T14" fmla="*/ 0 60000 65536"/>
                <a:gd name="T15" fmla="*/ 0 60000 65536"/>
                <a:gd name="T16" fmla="*/ 0 60000 65536"/>
                <a:gd name="T17" fmla="*/ 0 60000 65536"/>
                <a:gd name="T18" fmla="*/ 0 w 220"/>
                <a:gd name="T19" fmla="*/ 0 h 135"/>
                <a:gd name="T20" fmla="*/ 220 w 22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220" h="135">
                  <a:moveTo>
                    <a:pt x="26" y="135"/>
                  </a:moveTo>
                  <a:lnTo>
                    <a:pt x="214" y="78"/>
                  </a:lnTo>
                  <a:lnTo>
                    <a:pt x="220" y="13"/>
                  </a:lnTo>
                  <a:lnTo>
                    <a:pt x="0" y="0"/>
                  </a:lnTo>
                  <a:lnTo>
                    <a:pt x="26" y="135"/>
                  </a:lnTo>
                  <a:close/>
                </a:path>
              </a:pathLst>
            </a:custGeom>
            <a:solidFill>
              <a:srgbClr val="66ABD4"/>
            </a:solidFill>
            <a:ln w="9525">
              <a:noFill/>
              <a:round/>
              <a:headEnd/>
              <a:tailEnd/>
            </a:ln>
          </p:spPr>
          <p:txBody>
            <a:bodyPr/>
            <a:lstStyle/>
            <a:p>
              <a:endParaRPr lang="id-ID"/>
            </a:p>
          </p:txBody>
        </p:sp>
        <p:sp>
          <p:nvSpPr>
            <p:cNvPr id="28710" name="Freeform 37"/>
            <p:cNvSpPr>
              <a:spLocks/>
            </p:cNvSpPr>
            <p:nvPr/>
          </p:nvSpPr>
          <p:spPr bwMode="auto">
            <a:xfrm>
              <a:off x="4062" y="3591"/>
              <a:ext cx="221" cy="90"/>
            </a:xfrm>
            <a:custGeom>
              <a:avLst/>
              <a:gdLst>
                <a:gd name="T0" fmla="*/ 0 w 443"/>
                <a:gd name="T1" fmla="*/ 0 h 181"/>
                <a:gd name="T2" fmla="*/ 1 w 443"/>
                <a:gd name="T3" fmla="*/ 2 h 181"/>
                <a:gd name="T4" fmla="*/ 5 w 443"/>
                <a:gd name="T5" fmla="*/ 2 h 181"/>
                <a:gd name="T6" fmla="*/ 6 w 443"/>
                <a:gd name="T7" fmla="*/ 2 h 181"/>
                <a:gd name="T8" fmla="*/ 2 w 443"/>
                <a:gd name="T9" fmla="*/ 2 h 181"/>
                <a:gd name="T10" fmla="*/ 0 w 443"/>
                <a:gd name="T11" fmla="*/ 0 h 181"/>
                <a:gd name="T12" fmla="*/ 0 w 443"/>
                <a:gd name="T13" fmla="*/ 0 h 181"/>
                <a:gd name="T14" fmla="*/ 0 60000 65536"/>
                <a:gd name="T15" fmla="*/ 0 60000 65536"/>
                <a:gd name="T16" fmla="*/ 0 60000 65536"/>
                <a:gd name="T17" fmla="*/ 0 60000 65536"/>
                <a:gd name="T18" fmla="*/ 0 60000 65536"/>
                <a:gd name="T19" fmla="*/ 0 60000 65536"/>
                <a:gd name="T20" fmla="*/ 0 60000 65536"/>
                <a:gd name="T21" fmla="*/ 0 w 443"/>
                <a:gd name="T22" fmla="*/ 0 h 181"/>
                <a:gd name="T23" fmla="*/ 443 w 443"/>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 h="181">
                  <a:moveTo>
                    <a:pt x="0" y="0"/>
                  </a:moveTo>
                  <a:lnTo>
                    <a:pt x="78" y="175"/>
                  </a:lnTo>
                  <a:lnTo>
                    <a:pt x="372" y="181"/>
                  </a:lnTo>
                  <a:lnTo>
                    <a:pt x="443" y="129"/>
                  </a:lnTo>
                  <a:lnTo>
                    <a:pt x="140" y="135"/>
                  </a:lnTo>
                  <a:lnTo>
                    <a:pt x="0" y="0"/>
                  </a:lnTo>
                  <a:close/>
                </a:path>
              </a:pathLst>
            </a:custGeom>
            <a:solidFill>
              <a:srgbClr val="000000"/>
            </a:solidFill>
            <a:ln w="9525">
              <a:noFill/>
              <a:round/>
              <a:headEnd/>
              <a:tailEnd/>
            </a:ln>
          </p:spPr>
          <p:txBody>
            <a:bodyPr/>
            <a:lstStyle/>
            <a:p>
              <a:endParaRPr lang="id-ID"/>
            </a:p>
          </p:txBody>
        </p:sp>
        <p:sp>
          <p:nvSpPr>
            <p:cNvPr id="28711" name="Freeform 38"/>
            <p:cNvSpPr>
              <a:spLocks/>
            </p:cNvSpPr>
            <p:nvPr/>
          </p:nvSpPr>
          <p:spPr bwMode="auto">
            <a:xfrm>
              <a:off x="2622" y="2678"/>
              <a:ext cx="899" cy="280"/>
            </a:xfrm>
            <a:custGeom>
              <a:avLst/>
              <a:gdLst>
                <a:gd name="T0" fmla="*/ 0 w 1799"/>
                <a:gd name="T1" fmla="*/ 9 h 559"/>
                <a:gd name="T2" fmla="*/ 0 w 1799"/>
                <a:gd name="T3" fmla="*/ 3 h 559"/>
                <a:gd name="T4" fmla="*/ 28 w 1799"/>
                <a:gd name="T5" fmla="*/ 0 h 559"/>
                <a:gd name="T6" fmla="*/ 28 w 1799"/>
                <a:gd name="T7" fmla="*/ 2 h 559"/>
                <a:gd name="T8" fmla="*/ 23 w 1799"/>
                <a:gd name="T9" fmla="*/ 2 h 559"/>
                <a:gd name="T10" fmla="*/ 23 w 1799"/>
                <a:gd name="T11" fmla="*/ 8 h 559"/>
                <a:gd name="T12" fmla="*/ 22 w 1799"/>
                <a:gd name="T13" fmla="*/ 2 h 559"/>
                <a:gd name="T14" fmla="*/ 18 w 1799"/>
                <a:gd name="T15" fmla="*/ 2 h 559"/>
                <a:gd name="T16" fmla="*/ 18 w 1799"/>
                <a:gd name="T17" fmla="*/ 7 h 559"/>
                <a:gd name="T18" fmla="*/ 17 w 1799"/>
                <a:gd name="T19" fmla="*/ 2 h 559"/>
                <a:gd name="T20" fmla="*/ 14 w 1799"/>
                <a:gd name="T21" fmla="*/ 2 h 559"/>
                <a:gd name="T22" fmla="*/ 13 w 1799"/>
                <a:gd name="T23" fmla="*/ 8 h 559"/>
                <a:gd name="T24" fmla="*/ 13 w 1799"/>
                <a:gd name="T25" fmla="*/ 3 h 559"/>
                <a:gd name="T26" fmla="*/ 9 w 1799"/>
                <a:gd name="T27" fmla="*/ 3 h 559"/>
                <a:gd name="T28" fmla="*/ 9 w 1799"/>
                <a:gd name="T29" fmla="*/ 8 h 559"/>
                <a:gd name="T30" fmla="*/ 8 w 1799"/>
                <a:gd name="T31" fmla="*/ 3 h 559"/>
                <a:gd name="T32" fmla="*/ 4 w 1799"/>
                <a:gd name="T33" fmla="*/ 3 h 559"/>
                <a:gd name="T34" fmla="*/ 4 w 1799"/>
                <a:gd name="T35" fmla="*/ 8 h 559"/>
                <a:gd name="T36" fmla="*/ 3 w 1799"/>
                <a:gd name="T37" fmla="*/ 3 h 559"/>
                <a:gd name="T38" fmla="*/ 1 w 1799"/>
                <a:gd name="T39" fmla="*/ 4 h 559"/>
                <a:gd name="T40" fmla="*/ 0 w 1799"/>
                <a:gd name="T41" fmla="*/ 9 h 559"/>
                <a:gd name="T42" fmla="*/ 0 w 1799"/>
                <a:gd name="T43" fmla="*/ 9 h 5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99"/>
                <a:gd name="T67" fmla="*/ 0 h 559"/>
                <a:gd name="T68" fmla="*/ 1799 w 1799"/>
                <a:gd name="T69" fmla="*/ 559 h 5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99" h="559">
                  <a:moveTo>
                    <a:pt x="31" y="559"/>
                  </a:moveTo>
                  <a:lnTo>
                    <a:pt x="0" y="137"/>
                  </a:lnTo>
                  <a:lnTo>
                    <a:pt x="1799" y="0"/>
                  </a:lnTo>
                  <a:lnTo>
                    <a:pt x="1799" y="90"/>
                  </a:lnTo>
                  <a:lnTo>
                    <a:pt x="1489" y="97"/>
                  </a:lnTo>
                  <a:lnTo>
                    <a:pt x="1489" y="464"/>
                  </a:lnTo>
                  <a:lnTo>
                    <a:pt x="1424" y="90"/>
                  </a:lnTo>
                  <a:lnTo>
                    <a:pt x="1202" y="105"/>
                  </a:lnTo>
                  <a:lnTo>
                    <a:pt x="1202" y="447"/>
                  </a:lnTo>
                  <a:lnTo>
                    <a:pt x="1147" y="105"/>
                  </a:lnTo>
                  <a:lnTo>
                    <a:pt x="907" y="120"/>
                  </a:lnTo>
                  <a:lnTo>
                    <a:pt x="892" y="487"/>
                  </a:lnTo>
                  <a:lnTo>
                    <a:pt x="844" y="130"/>
                  </a:lnTo>
                  <a:lnTo>
                    <a:pt x="597" y="160"/>
                  </a:lnTo>
                  <a:lnTo>
                    <a:pt x="580" y="504"/>
                  </a:lnTo>
                  <a:lnTo>
                    <a:pt x="525" y="160"/>
                  </a:lnTo>
                  <a:lnTo>
                    <a:pt x="303" y="185"/>
                  </a:lnTo>
                  <a:lnTo>
                    <a:pt x="295" y="495"/>
                  </a:lnTo>
                  <a:lnTo>
                    <a:pt x="223" y="185"/>
                  </a:lnTo>
                  <a:lnTo>
                    <a:pt x="80" y="200"/>
                  </a:lnTo>
                  <a:lnTo>
                    <a:pt x="31" y="559"/>
                  </a:lnTo>
                  <a:close/>
                </a:path>
              </a:pathLst>
            </a:custGeom>
            <a:solidFill>
              <a:srgbClr val="000000"/>
            </a:solidFill>
            <a:ln w="9525">
              <a:noFill/>
              <a:round/>
              <a:headEnd/>
              <a:tailEnd/>
            </a:ln>
          </p:spPr>
          <p:txBody>
            <a:bodyPr/>
            <a:lstStyle/>
            <a:p>
              <a:endParaRPr lang="id-ID"/>
            </a:p>
          </p:txBody>
        </p:sp>
        <p:sp>
          <p:nvSpPr>
            <p:cNvPr id="28712" name="Freeform 39"/>
            <p:cNvSpPr>
              <a:spLocks/>
            </p:cNvSpPr>
            <p:nvPr/>
          </p:nvSpPr>
          <p:spPr bwMode="auto">
            <a:xfrm>
              <a:off x="2642" y="2998"/>
              <a:ext cx="868" cy="211"/>
            </a:xfrm>
            <a:custGeom>
              <a:avLst/>
              <a:gdLst>
                <a:gd name="T0" fmla="*/ 27 w 1738"/>
                <a:gd name="T1" fmla="*/ 0 h 422"/>
                <a:gd name="T2" fmla="*/ 0 w 1738"/>
                <a:gd name="T3" fmla="*/ 1 h 422"/>
                <a:gd name="T4" fmla="*/ 0 w 1738"/>
                <a:gd name="T5" fmla="*/ 7 h 422"/>
                <a:gd name="T6" fmla="*/ 0 w 1738"/>
                <a:gd name="T7" fmla="*/ 2 h 422"/>
                <a:gd name="T8" fmla="*/ 3 w 1738"/>
                <a:gd name="T9" fmla="*/ 2 h 422"/>
                <a:gd name="T10" fmla="*/ 3 w 1738"/>
                <a:gd name="T11" fmla="*/ 7 h 422"/>
                <a:gd name="T12" fmla="*/ 4 w 1738"/>
                <a:gd name="T13" fmla="*/ 2 h 422"/>
                <a:gd name="T14" fmla="*/ 7 w 1738"/>
                <a:gd name="T15" fmla="*/ 2 h 422"/>
                <a:gd name="T16" fmla="*/ 8 w 1738"/>
                <a:gd name="T17" fmla="*/ 7 h 422"/>
                <a:gd name="T18" fmla="*/ 8 w 1738"/>
                <a:gd name="T19" fmla="*/ 2 h 422"/>
                <a:gd name="T20" fmla="*/ 12 w 1738"/>
                <a:gd name="T21" fmla="*/ 2 h 422"/>
                <a:gd name="T22" fmla="*/ 13 w 1738"/>
                <a:gd name="T23" fmla="*/ 7 h 422"/>
                <a:gd name="T24" fmla="*/ 13 w 1738"/>
                <a:gd name="T25" fmla="*/ 2 h 422"/>
                <a:gd name="T26" fmla="*/ 17 w 1738"/>
                <a:gd name="T27" fmla="*/ 2 h 422"/>
                <a:gd name="T28" fmla="*/ 17 w 1738"/>
                <a:gd name="T29" fmla="*/ 7 h 422"/>
                <a:gd name="T30" fmla="*/ 18 w 1738"/>
                <a:gd name="T31" fmla="*/ 2 h 422"/>
                <a:gd name="T32" fmla="*/ 21 w 1738"/>
                <a:gd name="T33" fmla="*/ 2 h 422"/>
                <a:gd name="T34" fmla="*/ 22 w 1738"/>
                <a:gd name="T35" fmla="*/ 7 h 422"/>
                <a:gd name="T36" fmla="*/ 22 w 1738"/>
                <a:gd name="T37" fmla="*/ 2 h 422"/>
                <a:gd name="T38" fmla="*/ 27 w 1738"/>
                <a:gd name="T39" fmla="*/ 2 h 422"/>
                <a:gd name="T40" fmla="*/ 27 w 1738"/>
                <a:gd name="T41" fmla="*/ 0 h 422"/>
                <a:gd name="T42" fmla="*/ 27 w 1738"/>
                <a:gd name="T43" fmla="*/ 0 h 4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38"/>
                <a:gd name="T67" fmla="*/ 0 h 422"/>
                <a:gd name="T68" fmla="*/ 1738 w 1738"/>
                <a:gd name="T69" fmla="*/ 422 h 4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38" h="422">
                  <a:moveTo>
                    <a:pt x="1734" y="0"/>
                  </a:moveTo>
                  <a:lnTo>
                    <a:pt x="0" y="55"/>
                  </a:lnTo>
                  <a:lnTo>
                    <a:pt x="23" y="422"/>
                  </a:lnTo>
                  <a:lnTo>
                    <a:pt x="55" y="120"/>
                  </a:lnTo>
                  <a:lnTo>
                    <a:pt x="230" y="103"/>
                  </a:lnTo>
                  <a:lnTo>
                    <a:pt x="238" y="407"/>
                  </a:lnTo>
                  <a:lnTo>
                    <a:pt x="285" y="95"/>
                  </a:lnTo>
                  <a:lnTo>
                    <a:pt x="500" y="95"/>
                  </a:lnTo>
                  <a:lnTo>
                    <a:pt x="540" y="414"/>
                  </a:lnTo>
                  <a:lnTo>
                    <a:pt x="565" y="103"/>
                  </a:lnTo>
                  <a:lnTo>
                    <a:pt x="812" y="87"/>
                  </a:lnTo>
                  <a:lnTo>
                    <a:pt x="835" y="414"/>
                  </a:lnTo>
                  <a:lnTo>
                    <a:pt x="875" y="103"/>
                  </a:lnTo>
                  <a:lnTo>
                    <a:pt x="1107" y="87"/>
                  </a:lnTo>
                  <a:lnTo>
                    <a:pt x="1129" y="407"/>
                  </a:lnTo>
                  <a:lnTo>
                    <a:pt x="1177" y="87"/>
                  </a:lnTo>
                  <a:lnTo>
                    <a:pt x="1392" y="80"/>
                  </a:lnTo>
                  <a:lnTo>
                    <a:pt x="1424" y="422"/>
                  </a:lnTo>
                  <a:lnTo>
                    <a:pt x="1456" y="80"/>
                  </a:lnTo>
                  <a:lnTo>
                    <a:pt x="1738" y="82"/>
                  </a:lnTo>
                  <a:lnTo>
                    <a:pt x="1734" y="0"/>
                  </a:lnTo>
                  <a:close/>
                </a:path>
              </a:pathLst>
            </a:custGeom>
            <a:solidFill>
              <a:srgbClr val="000000"/>
            </a:solidFill>
            <a:ln w="9525">
              <a:noFill/>
              <a:round/>
              <a:headEnd/>
              <a:tailEnd/>
            </a:ln>
          </p:spPr>
          <p:txBody>
            <a:bodyPr/>
            <a:lstStyle/>
            <a:p>
              <a:endParaRPr lang="id-ID"/>
            </a:p>
          </p:txBody>
        </p:sp>
        <p:sp>
          <p:nvSpPr>
            <p:cNvPr id="28713" name="Freeform 40"/>
            <p:cNvSpPr>
              <a:spLocks/>
            </p:cNvSpPr>
            <p:nvPr/>
          </p:nvSpPr>
          <p:spPr bwMode="auto">
            <a:xfrm>
              <a:off x="2665" y="3109"/>
              <a:ext cx="852" cy="136"/>
            </a:xfrm>
            <a:custGeom>
              <a:avLst/>
              <a:gdLst>
                <a:gd name="T0" fmla="*/ 0 w 1703"/>
                <a:gd name="T1" fmla="*/ 3 h 272"/>
                <a:gd name="T2" fmla="*/ 26 w 1703"/>
                <a:gd name="T3" fmla="*/ 2 h 272"/>
                <a:gd name="T4" fmla="*/ 27 w 1703"/>
                <a:gd name="T5" fmla="*/ 0 h 272"/>
                <a:gd name="T6" fmla="*/ 27 w 1703"/>
                <a:gd name="T7" fmla="*/ 4 h 272"/>
                <a:gd name="T8" fmla="*/ 0 w 1703"/>
                <a:gd name="T9" fmla="*/ 3 h 272"/>
                <a:gd name="T10" fmla="*/ 0 w 1703"/>
                <a:gd name="T11" fmla="*/ 3 h 272"/>
                <a:gd name="T12" fmla="*/ 0 60000 65536"/>
                <a:gd name="T13" fmla="*/ 0 60000 65536"/>
                <a:gd name="T14" fmla="*/ 0 60000 65536"/>
                <a:gd name="T15" fmla="*/ 0 60000 65536"/>
                <a:gd name="T16" fmla="*/ 0 60000 65536"/>
                <a:gd name="T17" fmla="*/ 0 60000 65536"/>
                <a:gd name="T18" fmla="*/ 0 w 1703"/>
                <a:gd name="T19" fmla="*/ 0 h 272"/>
                <a:gd name="T20" fmla="*/ 1703 w 1703"/>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703" h="272">
                  <a:moveTo>
                    <a:pt x="0" y="225"/>
                  </a:moveTo>
                  <a:lnTo>
                    <a:pt x="1648" y="185"/>
                  </a:lnTo>
                  <a:lnTo>
                    <a:pt x="1686" y="0"/>
                  </a:lnTo>
                  <a:lnTo>
                    <a:pt x="1703" y="272"/>
                  </a:lnTo>
                  <a:lnTo>
                    <a:pt x="0" y="225"/>
                  </a:lnTo>
                  <a:close/>
                </a:path>
              </a:pathLst>
            </a:custGeom>
            <a:solidFill>
              <a:srgbClr val="000000"/>
            </a:solidFill>
            <a:ln w="9525">
              <a:noFill/>
              <a:round/>
              <a:headEnd/>
              <a:tailEnd/>
            </a:ln>
          </p:spPr>
          <p:txBody>
            <a:bodyPr/>
            <a:lstStyle/>
            <a:p>
              <a:endParaRPr lang="id-ID"/>
            </a:p>
          </p:txBody>
        </p:sp>
        <p:sp>
          <p:nvSpPr>
            <p:cNvPr id="28714" name="Freeform 41"/>
            <p:cNvSpPr>
              <a:spLocks/>
            </p:cNvSpPr>
            <p:nvPr/>
          </p:nvSpPr>
          <p:spPr bwMode="auto">
            <a:xfrm>
              <a:off x="2645" y="2763"/>
              <a:ext cx="872" cy="191"/>
            </a:xfrm>
            <a:custGeom>
              <a:avLst/>
              <a:gdLst>
                <a:gd name="T0" fmla="*/ 0 w 1743"/>
                <a:gd name="T1" fmla="*/ 6 h 382"/>
                <a:gd name="T2" fmla="*/ 28 w 1743"/>
                <a:gd name="T3" fmla="*/ 6 h 382"/>
                <a:gd name="T4" fmla="*/ 28 w 1743"/>
                <a:gd name="T5" fmla="*/ 0 h 382"/>
                <a:gd name="T6" fmla="*/ 27 w 1743"/>
                <a:gd name="T7" fmla="*/ 5 h 382"/>
                <a:gd name="T8" fmla="*/ 0 w 1743"/>
                <a:gd name="T9" fmla="*/ 6 h 382"/>
                <a:gd name="T10" fmla="*/ 0 w 1743"/>
                <a:gd name="T11" fmla="*/ 6 h 382"/>
                <a:gd name="T12" fmla="*/ 0 60000 65536"/>
                <a:gd name="T13" fmla="*/ 0 60000 65536"/>
                <a:gd name="T14" fmla="*/ 0 60000 65536"/>
                <a:gd name="T15" fmla="*/ 0 60000 65536"/>
                <a:gd name="T16" fmla="*/ 0 60000 65536"/>
                <a:gd name="T17" fmla="*/ 0 60000 65536"/>
                <a:gd name="T18" fmla="*/ 0 w 1743"/>
                <a:gd name="T19" fmla="*/ 0 h 382"/>
                <a:gd name="T20" fmla="*/ 1743 w 1743"/>
                <a:gd name="T21" fmla="*/ 382 h 382"/>
              </a:gdLst>
              <a:ahLst/>
              <a:cxnLst>
                <a:cxn ang="T12">
                  <a:pos x="T0" y="T1"/>
                </a:cxn>
                <a:cxn ang="T13">
                  <a:pos x="T2" y="T3"/>
                </a:cxn>
                <a:cxn ang="T14">
                  <a:pos x="T4" y="T5"/>
                </a:cxn>
                <a:cxn ang="T15">
                  <a:pos x="T6" y="T7"/>
                </a:cxn>
                <a:cxn ang="T16">
                  <a:pos x="T8" y="T9"/>
                </a:cxn>
                <a:cxn ang="T17">
                  <a:pos x="T10" y="T11"/>
                </a:cxn>
              </a:cxnLst>
              <a:rect l="T18" t="T19" r="T20" b="T21"/>
              <a:pathLst>
                <a:path w="1743" h="382">
                  <a:moveTo>
                    <a:pt x="0" y="382"/>
                  </a:moveTo>
                  <a:lnTo>
                    <a:pt x="1743" y="334"/>
                  </a:lnTo>
                  <a:lnTo>
                    <a:pt x="1743" y="0"/>
                  </a:lnTo>
                  <a:lnTo>
                    <a:pt x="1711" y="269"/>
                  </a:lnTo>
                  <a:lnTo>
                    <a:pt x="0" y="382"/>
                  </a:lnTo>
                  <a:close/>
                </a:path>
              </a:pathLst>
            </a:custGeom>
            <a:solidFill>
              <a:srgbClr val="000000"/>
            </a:solidFill>
            <a:ln w="9525">
              <a:noFill/>
              <a:round/>
              <a:headEnd/>
              <a:tailEnd/>
            </a:ln>
          </p:spPr>
          <p:txBody>
            <a:bodyPr/>
            <a:lstStyle/>
            <a:p>
              <a:endParaRPr lang="id-ID"/>
            </a:p>
          </p:txBody>
        </p:sp>
        <p:sp>
          <p:nvSpPr>
            <p:cNvPr id="28715" name="Freeform 42"/>
            <p:cNvSpPr>
              <a:spLocks/>
            </p:cNvSpPr>
            <p:nvPr/>
          </p:nvSpPr>
          <p:spPr bwMode="auto">
            <a:xfrm>
              <a:off x="2553" y="2567"/>
              <a:ext cx="1250" cy="881"/>
            </a:xfrm>
            <a:custGeom>
              <a:avLst/>
              <a:gdLst>
                <a:gd name="T0" fmla="*/ 1 w 2500"/>
                <a:gd name="T1" fmla="*/ 28 h 1762"/>
                <a:gd name="T2" fmla="*/ 0 w 2500"/>
                <a:gd name="T3" fmla="*/ 3 h 1762"/>
                <a:gd name="T4" fmla="*/ 33 w 2500"/>
                <a:gd name="T5" fmla="*/ 0 h 1762"/>
                <a:gd name="T6" fmla="*/ 39 w 2500"/>
                <a:gd name="T7" fmla="*/ 11 h 1762"/>
                <a:gd name="T8" fmla="*/ 33 w 2500"/>
                <a:gd name="T9" fmla="*/ 2 h 1762"/>
                <a:gd name="T10" fmla="*/ 32 w 2500"/>
                <a:gd name="T11" fmla="*/ 28 h 1762"/>
                <a:gd name="T12" fmla="*/ 31 w 2500"/>
                <a:gd name="T13" fmla="*/ 2 h 1762"/>
                <a:gd name="T14" fmla="*/ 1 w 2500"/>
                <a:gd name="T15" fmla="*/ 3 h 1762"/>
                <a:gd name="T16" fmla="*/ 1 w 2500"/>
                <a:gd name="T17" fmla="*/ 28 h 1762"/>
                <a:gd name="T18" fmla="*/ 1 w 2500"/>
                <a:gd name="T19" fmla="*/ 28 h 17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0"/>
                <a:gd name="T31" fmla="*/ 0 h 1762"/>
                <a:gd name="T32" fmla="*/ 2500 w 2500"/>
                <a:gd name="T33" fmla="*/ 1762 h 17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0" h="1762">
                  <a:moveTo>
                    <a:pt x="65" y="1745"/>
                  </a:moveTo>
                  <a:lnTo>
                    <a:pt x="0" y="175"/>
                  </a:lnTo>
                  <a:lnTo>
                    <a:pt x="2103" y="0"/>
                  </a:lnTo>
                  <a:lnTo>
                    <a:pt x="2500" y="654"/>
                  </a:lnTo>
                  <a:lnTo>
                    <a:pt x="2088" y="87"/>
                  </a:lnTo>
                  <a:lnTo>
                    <a:pt x="2048" y="1762"/>
                  </a:lnTo>
                  <a:lnTo>
                    <a:pt x="2031" y="72"/>
                  </a:lnTo>
                  <a:lnTo>
                    <a:pt x="48" y="215"/>
                  </a:lnTo>
                  <a:lnTo>
                    <a:pt x="65" y="1745"/>
                  </a:lnTo>
                  <a:close/>
                </a:path>
              </a:pathLst>
            </a:custGeom>
            <a:solidFill>
              <a:srgbClr val="000000"/>
            </a:solidFill>
            <a:ln w="9525">
              <a:noFill/>
              <a:round/>
              <a:headEnd/>
              <a:tailEnd/>
            </a:ln>
          </p:spPr>
          <p:txBody>
            <a:bodyPr/>
            <a:lstStyle/>
            <a:p>
              <a:endParaRPr lang="id-ID"/>
            </a:p>
          </p:txBody>
        </p:sp>
        <p:sp>
          <p:nvSpPr>
            <p:cNvPr id="28716" name="Freeform 43"/>
            <p:cNvSpPr>
              <a:spLocks/>
            </p:cNvSpPr>
            <p:nvPr/>
          </p:nvSpPr>
          <p:spPr bwMode="auto">
            <a:xfrm>
              <a:off x="2653" y="3105"/>
              <a:ext cx="844" cy="40"/>
            </a:xfrm>
            <a:custGeom>
              <a:avLst/>
              <a:gdLst>
                <a:gd name="T0" fmla="*/ 0 w 1688"/>
                <a:gd name="T1" fmla="*/ 0 h 80"/>
                <a:gd name="T2" fmla="*/ 26 w 1688"/>
                <a:gd name="T3" fmla="*/ 1 h 80"/>
                <a:gd name="T4" fmla="*/ 1 w 1688"/>
                <a:gd name="T5" fmla="*/ 1 h 80"/>
                <a:gd name="T6" fmla="*/ 0 w 1688"/>
                <a:gd name="T7" fmla="*/ 0 h 80"/>
                <a:gd name="T8" fmla="*/ 0 w 1688"/>
                <a:gd name="T9" fmla="*/ 0 h 80"/>
                <a:gd name="T10" fmla="*/ 0 60000 65536"/>
                <a:gd name="T11" fmla="*/ 0 60000 65536"/>
                <a:gd name="T12" fmla="*/ 0 60000 65536"/>
                <a:gd name="T13" fmla="*/ 0 60000 65536"/>
                <a:gd name="T14" fmla="*/ 0 60000 65536"/>
                <a:gd name="T15" fmla="*/ 0 w 1688"/>
                <a:gd name="T16" fmla="*/ 0 h 80"/>
                <a:gd name="T17" fmla="*/ 1688 w 1688"/>
                <a:gd name="T18" fmla="*/ 80 h 80"/>
              </a:gdLst>
              <a:ahLst/>
              <a:cxnLst>
                <a:cxn ang="T10">
                  <a:pos x="T0" y="T1"/>
                </a:cxn>
                <a:cxn ang="T11">
                  <a:pos x="T2" y="T3"/>
                </a:cxn>
                <a:cxn ang="T12">
                  <a:pos x="T4" y="T5"/>
                </a:cxn>
                <a:cxn ang="T13">
                  <a:pos x="T6" y="T7"/>
                </a:cxn>
                <a:cxn ang="T14">
                  <a:pos x="T8" y="T9"/>
                </a:cxn>
              </a:cxnLst>
              <a:rect l="T15" t="T16" r="T17" b="T18"/>
              <a:pathLst>
                <a:path w="1688" h="80">
                  <a:moveTo>
                    <a:pt x="0" y="0"/>
                  </a:moveTo>
                  <a:lnTo>
                    <a:pt x="1688" y="17"/>
                  </a:lnTo>
                  <a:lnTo>
                    <a:pt x="8" y="80"/>
                  </a:lnTo>
                  <a:lnTo>
                    <a:pt x="0" y="0"/>
                  </a:lnTo>
                  <a:close/>
                </a:path>
              </a:pathLst>
            </a:custGeom>
            <a:solidFill>
              <a:srgbClr val="000000"/>
            </a:solidFill>
            <a:ln w="9525">
              <a:noFill/>
              <a:round/>
              <a:headEnd/>
              <a:tailEnd/>
            </a:ln>
          </p:spPr>
          <p:txBody>
            <a:bodyPr/>
            <a:lstStyle/>
            <a:p>
              <a:endParaRPr lang="id-ID"/>
            </a:p>
          </p:txBody>
        </p:sp>
        <p:sp>
          <p:nvSpPr>
            <p:cNvPr id="28717" name="Freeform 44"/>
            <p:cNvSpPr>
              <a:spLocks/>
            </p:cNvSpPr>
            <p:nvPr/>
          </p:nvSpPr>
          <p:spPr bwMode="auto">
            <a:xfrm>
              <a:off x="2637" y="2814"/>
              <a:ext cx="844" cy="64"/>
            </a:xfrm>
            <a:custGeom>
              <a:avLst/>
              <a:gdLst>
                <a:gd name="T0" fmla="*/ 0 w 1688"/>
                <a:gd name="T1" fmla="*/ 1 h 128"/>
                <a:gd name="T2" fmla="*/ 1 w 1688"/>
                <a:gd name="T3" fmla="*/ 2 h 128"/>
                <a:gd name="T4" fmla="*/ 26 w 1688"/>
                <a:gd name="T5" fmla="*/ 0 h 128"/>
                <a:gd name="T6" fmla="*/ 0 w 1688"/>
                <a:gd name="T7" fmla="*/ 1 h 128"/>
                <a:gd name="T8" fmla="*/ 0 w 1688"/>
                <a:gd name="T9" fmla="*/ 1 h 128"/>
                <a:gd name="T10" fmla="*/ 0 60000 65536"/>
                <a:gd name="T11" fmla="*/ 0 60000 65536"/>
                <a:gd name="T12" fmla="*/ 0 60000 65536"/>
                <a:gd name="T13" fmla="*/ 0 60000 65536"/>
                <a:gd name="T14" fmla="*/ 0 60000 65536"/>
                <a:gd name="T15" fmla="*/ 0 w 1688"/>
                <a:gd name="T16" fmla="*/ 0 h 128"/>
                <a:gd name="T17" fmla="*/ 1688 w 1688"/>
                <a:gd name="T18" fmla="*/ 128 h 128"/>
              </a:gdLst>
              <a:ahLst/>
              <a:cxnLst>
                <a:cxn ang="T10">
                  <a:pos x="T0" y="T1"/>
                </a:cxn>
                <a:cxn ang="T11">
                  <a:pos x="T2" y="T3"/>
                </a:cxn>
                <a:cxn ang="T12">
                  <a:pos x="T4" y="T5"/>
                </a:cxn>
                <a:cxn ang="T13">
                  <a:pos x="T6" y="T7"/>
                </a:cxn>
                <a:cxn ang="T14">
                  <a:pos x="T8" y="T9"/>
                </a:cxn>
              </a:cxnLst>
              <a:rect l="T15" t="T16" r="T17" b="T18"/>
              <a:pathLst>
                <a:path w="1688" h="128">
                  <a:moveTo>
                    <a:pt x="0" y="48"/>
                  </a:moveTo>
                  <a:lnTo>
                    <a:pt x="9" y="128"/>
                  </a:lnTo>
                  <a:lnTo>
                    <a:pt x="1688" y="0"/>
                  </a:lnTo>
                  <a:lnTo>
                    <a:pt x="0" y="48"/>
                  </a:lnTo>
                  <a:close/>
                </a:path>
              </a:pathLst>
            </a:custGeom>
            <a:solidFill>
              <a:srgbClr val="000000"/>
            </a:solidFill>
            <a:ln w="9525">
              <a:noFill/>
              <a:round/>
              <a:headEnd/>
              <a:tailEnd/>
            </a:ln>
          </p:spPr>
          <p:txBody>
            <a:bodyPr/>
            <a:lstStyle/>
            <a:p>
              <a:endParaRPr lang="id-ID"/>
            </a:p>
          </p:txBody>
        </p:sp>
        <p:sp>
          <p:nvSpPr>
            <p:cNvPr id="28718" name="Freeform 45"/>
            <p:cNvSpPr>
              <a:spLocks/>
            </p:cNvSpPr>
            <p:nvPr/>
          </p:nvSpPr>
          <p:spPr bwMode="auto">
            <a:xfrm>
              <a:off x="3624" y="2745"/>
              <a:ext cx="142" cy="296"/>
            </a:xfrm>
            <a:custGeom>
              <a:avLst/>
              <a:gdLst>
                <a:gd name="T0" fmla="*/ 0 w 283"/>
                <a:gd name="T1" fmla="*/ 6 h 593"/>
                <a:gd name="T2" fmla="*/ 1 w 283"/>
                <a:gd name="T3" fmla="*/ 0 h 593"/>
                <a:gd name="T4" fmla="*/ 5 w 283"/>
                <a:gd name="T5" fmla="*/ 5 h 593"/>
                <a:gd name="T6" fmla="*/ 5 w 283"/>
                <a:gd name="T7" fmla="*/ 9 h 593"/>
                <a:gd name="T8" fmla="*/ 1 w 283"/>
                <a:gd name="T9" fmla="*/ 7 h 593"/>
                <a:gd name="T10" fmla="*/ 4 w 283"/>
                <a:gd name="T11" fmla="*/ 8 h 593"/>
                <a:gd name="T12" fmla="*/ 4 w 283"/>
                <a:gd name="T13" fmla="*/ 5 h 593"/>
                <a:gd name="T14" fmla="*/ 1 w 283"/>
                <a:gd name="T15" fmla="*/ 2 h 593"/>
                <a:gd name="T16" fmla="*/ 0 w 283"/>
                <a:gd name="T17" fmla="*/ 6 h 593"/>
                <a:gd name="T18" fmla="*/ 0 w 283"/>
                <a:gd name="T19" fmla="*/ 6 h 5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593"/>
                <a:gd name="T32" fmla="*/ 283 w 283"/>
                <a:gd name="T33" fmla="*/ 593 h 5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593">
                  <a:moveTo>
                    <a:pt x="0" y="405"/>
                  </a:moveTo>
                  <a:lnTo>
                    <a:pt x="4" y="0"/>
                  </a:lnTo>
                  <a:lnTo>
                    <a:pt x="283" y="379"/>
                  </a:lnTo>
                  <a:lnTo>
                    <a:pt x="278" y="593"/>
                  </a:lnTo>
                  <a:lnTo>
                    <a:pt x="32" y="449"/>
                  </a:lnTo>
                  <a:lnTo>
                    <a:pt x="251" y="554"/>
                  </a:lnTo>
                  <a:lnTo>
                    <a:pt x="247" y="379"/>
                  </a:lnTo>
                  <a:lnTo>
                    <a:pt x="44" y="158"/>
                  </a:lnTo>
                  <a:lnTo>
                    <a:pt x="0" y="405"/>
                  </a:lnTo>
                  <a:close/>
                </a:path>
              </a:pathLst>
            </a:custGeom>
            <a:solidFill>
              <a:srgbClr val="000000"/>
            </a:solidFill>
            <a:ln w="9525">
              <a:noFill/>
              <a:round/>
              <a:headEnd/>
              <a:tailEnd/>
            </a:ln>
          </p:spPr>
          <p:txBody>
            <a:bodyPr/>
            <a:lstStyle/>
            <a:p>
              <a:endParaRPr lang="id-ID"/>
            </a:p>
          </p:txBody>
        </p:sp>
        <p:sp>
          <p:nvSpPr>
            <p:cNvPr id="28719" name="Freeform 46"/>
            <p:cNvSpPr>
              <a:spLocks/>
            </p:cNvSpPr>
            <p:nvPr/>
          </p:nvSpPr>
          <p:spPr bwMode="auto">
            <a:xfrm>
              <a:off x="3668" y="2840"/>
              <a:ext cx="18" cy="116"/>
            </a:xfrm>
            <a:custGeom>
              <a:avLst/>
              <a:gdLst>
                <a:gd name="T0" fmla="*/ 0 w 37"/>
                <a:gd name="T1" fmla="*/ 0 h 231"/>
                <a:gd name="T2" fmla="*/ 0 w 37"/>
                <a:gd name="T3" fmla="*/ 4 h 231"/>
                <a:gd name="T4" fmla="*/ 0 w 37"/>
                <a:gd name="T5" fmla="*/ 1 h 231"/>
                <a:gd name="T6" fmla="*/ 0 w 37"/>
                <a:gd name="T7" fmla="*/ 0 h 231"/>
                <a:gd name="T8" fmla="*/ 0 w 37"/>
                <a:gd name="T9" fmla="*/ 0 h 231"/>
                <a:gd name="T10" fmla="*/ 0 60000 65536"/>
                <a:gd name="T11" fmla="*/ 0 60000 65536"/>
                <a:gd name="T12" fmla="*/ 0 60000 65536"/>
                <a:gd name="T13" fmla="*/ 0 60000 65536"/>
                <a:gd name="T14" fmla="*/ 0 60000 65536"/>
                <a:gd name="T15" fmla="*/ 0 w 37"/>
                <a:gd name="T16" fmla="*/ 0 h 231"/>
                <a:gd name="T17" fmla="*/ 37 w 37"/>
                <a:gd name="T18" fmla="*/ 231 h 231"/>
              </a:gdLst>
              <a:ahLst/>
              <a:cxnLst>
                <a:cxn ang="T10">
                  <a:pos x="T0" y="T1"/>
                </a:cxn>
                <a:cxn ang="T11">
                  <a:pos x="T2" y="T3"/>
                </a:cxn>
                <a:cxn ang="T12">
                  <a:pos x="T4" y="T5"/>
                </a:cxn>
                <a:cxn ang="T13">
                  <a:pos x="T6" y="T7"/>
                </a:cxn>
                <a:cxn ang="T14">
                  <a:pos x="T8" y="T9"/>
                </a:cxn>
              </a:cxnLst>
              <a:rect l="T15" t="T16" r="T17" b="T18"/>
              <a:pathLst>
                <a:path w="37" h="231">
                  <a:moveTo>
                    <a:pt x="8" y="0"/>
                  </a:moveTo>
                  <a:lnTo>
                    <a:pt x="0" y="231"/>
                  </a:lnTo>
                  <a:lnTo>
                    <a:pt x="37" y="36"/>
                  </a:lnTo>
                  <a:lnTo>
                    <a:pt x="8" y="0"/>
                  </a:lnTo>
                  <a:close/>
                </a:path>
              </a:pathLst>
            </a:custGeom>
            <a:solidFill>
              <a:srgbClr val="000000"/>
            </a:solidFill>
            <a:ln w="9525">
              <a:noFill/>
              <a:round/>
              <a:headEnd/>
              <a:tailEnd/>
            </a:ln>
          </p:spPr>
          <p:txBody>
            <a:bodyPr/>
            <a:lstStyle/>
            <a:p>
              <a:endParaRPr lang="id-ID"/>
            </a:p>
          </p:txBody>
        </p:sp>
        <p:sp>
          <p:nvSpPr>
            <p:cNvPr id="28720" name="Freeform 47"/>
            <p:cNvSpPr>
              <a:spLocks/>
            </p:cNvSpPr>
            <p:nvPr/>
          </p:nvSpPr>
          <p:spPr bwMode="auto">
            <a:xfrm>
              <a:off x="3701" y="2882"/>
              <a:ext cx="17" cy="90"/>
            </a:xfrm>
            <a:custGeom>
              <a:avLst/>
              <a:gdLst>
                <a:gd name="T0" fmla="*/ 1 w 34"/>
                <a:gd name="T1" fmla="*/ 0 h 181"/>
                <a:gd name="T2" fmla="*/ 0 w 34"/>
                <a:gd name="T3" fmla="*/ 2 h 181"/>
                <a:gd name="T4" fmla="*/ 1 w 34"/>
                <a:gd name="T5" fmla="*/ 0 h 181"/>
                <a:gd name="T6" fmla="*/ 1 w 34"/>
                <a:gd name="T7" fmla="*/ 0 h 181"/>
                <a:gd name="T8" fmla="*/ 1 w 34"/>
                <a:gd name="T9" fmla="*/ 0 h 181"/>
                <a:gd name="T10" fmla="*/ 0 60000 65536"/>
                <a:gd name="T11" fmla="*/ 0 60000 65536"/>
                <a:gd name="T12" fmla="*/ 0 60000 65536"/>
                <a:gd name="T13" fmla="*/ 0 60000 65536"/>
                <a:gd name="T14" fmla="*/ 0 60000 65536"/>
                <a:gd name="T15" fmla="*/ 0 w 34"/>
                <a:gd name="T16" fmla="*/ 0 h 181"/>
                <a:gd name="T17" fmla="*/ 34 w 34"/>
                <a:gd name="T18" fmla="*/ 181 h 181"/>
              </a:gdLst>
              <a:ahLst/>
              <a:cxnLst>
                <a:cxn ang="T10">
                  <a:pos x="T0" y="T1"/>
                </a:cxn>
                <a:cxn ang="T11">
                  <a:pos x="T2" y="T3"/>
                </a:cxn>
                <a:cxn ang="T12">
                  <a:pos x="T4" y="T5"/>
                </a:cxn>
                <a:cxn ang="T13">
                  <a:pos x="T6" y="T7"/>
                </a:cxn>
                <a:cxn ang="T14">
                  <a:pos x="T8" y="T9"/>
                </a:cxn>
              </a:cxnLst>
              <a:rect l="T15" t="T16" r="T17" b="T18"/>
              <a:pathLst>
                <a:path w="34" h="181">
                  <a:moveTo>
                    <a:pt x="8" y="0"/>
                  </a:moveTo>
                  <a:lnTo>
                    <a:pt x="0" y="181"/>
                  </a:lnTo>
                  <a:lnTo>
                    <a:pt x="34" y="29"/>
                  </a:lnTo>
                  <a:lnTo>
                    <a:pt x="8" y="0"/>
                  </a:lnTo>
                  <a:close/>
                </a:path>
              </a:pathLst>
            </a:custGeom>
            <a:solidFill>
              <a:srgbClr val="000000"/>
            </a:solidFill>
            <a:ln w="9525">
              <a:noFill/>
              <a:round/>
              <a:headEnd/>
              <a:tailEnd/>
            </a:ln>
          </p:spPr>
          <p:txBody>
            <a:bodyPr/>
            <a:lstStyle/>
            <a:p>
              <a:endParaRPr lang="id-ID"/>
            </a:p>
          </p:txBody>
        </p:sp>
        <p:sp>
          <p:nvSpPr>
            <p:cNvPr id="28721" name="Freeform 48"/>
            <p:cNvSpPr>
              <a:spLocks/>
            </p:cNvSpPr>
            <p:nvPr/>
          </p:nvSpPr>
          <p:spPr bwMode="auto">
            <a:xfrm>
              <a:off x="3726" y="2912"/>
              <a:ext cx="18" cy="64"/>
            </a:xfrm>
            <a:custGeom>
              <a:avLst/>
              <a:gdLst>
                <a:gd name="T0" fmla="*/ 0 w 37"/>
                <a:gd name="T1" fmla="*/ 0 h 127"/>
                <a:gd name="T2" fmla="*/ 0 w 37"/>
                <a:gd name="T3" fmla="*/ 2 h 127"/>
                <a:gd name="T4" fmla="*/ 0 w 37"/>
                <a:gd name="T5" fmla="*/ 1 h 127"/>
                <a:gd name="T6" fmla="*/ 0 w 37"/>
                <a:gd name="T7" fmla="*/ 0 h 127"/>
                <a:gd name="T8" fmla="*/ 0 w 37"/>
                <a:gd name="T9" fmla="*/ 0 h 127"/>
                <a:gd name="T10" fmla="*/ 0 60000 65536"/>
                <a:gd name="T11" fmla="*/ 0 60000 65536"/>
                <a:gd name="T12" fmla="*/ 0 60000 65536"/>
                <a:gd name="T13" fmla="*/ 0 60000 65536"/>
                <a:gd name="T14" fmla="*/ 0 60000 65536"/>
                <a:gd name="T15" fmla="*/ 0 w 37"/>
                <a:gd name="T16" fmla="*/ 0 h 127"/>
                <a:gd name="T17" fmla="*/ 37 w 37"/>
                <a:gd name="T18" fmla="*/ 127 h 127"/>
              </a:gdLst>
              <a:ahLst/>
              <a:cxnLst>
                <a:cxn ang="T10">
                  <a:pos x="T0" y="T1"/>
                </a:cxn>
                <a:cxn ang="T11">
                  <a:pos x="T2" y="T3"/>
                </a:cxn>
                <a:cxn ang="T12">
                  <a:pos x="T4" y="T5"/>
                </a:cxn>
                <a:cxn ang="T13">
                  <a:pos x="T6" y="T7"/>
                </a:cxn>
                <a:cxn ang="T14">
                  <a:pos x="T8" y="T9"/>
                </a:cxn>
              </a:cxnLst>
              <a:rect l="T15" t="T16" r="T17" b="T18"/>
              <a:pathLst>
                <a:path w="37" h="127">
                  <a:moveTo>
                    <a:pt x="12" y="0"/>
                  </a:moveTo>
                  <a:lnTo>
                    <a:pt x="0" y="127"/>
                  </a:lnTo>
                  <a:lnTo>
                    <a:pt x="37" y="19"/>
                  </a:lnTo>
                  <a:lnTo>
                    <a:pt x="12" y="0"/>
                  </a:lnTo>
                  <a:close/>
                </a:path>
              </a:pathLst>
            </a:custGeom>
            <a:solidFill>
              <a:srgbClr val="000000"/>
            </a:solidFill>
            <a:ln w="9525">
              <a:noFill/>
              <a:round/>
              <a:headEnd/>
              <a:tailEnd/>
            </a:ln>
          </p:spPr>
          <p:txBody>
            <a:bodyPr/>
            <a:lstStyle/>
            <a:p>
              <a:endParaRPr lang="id-ID"/>
            </a:p>
          </p:txBody>
        </p:sp>
        <p:sp>
          <p:nvSpPr>
            <p:cNvPr id="28722" name="Freeform 49"/>
            <p:cNvSpPr>
              <a:spLocks/>
            </p:cNvSpPr>
            <p:nvPr/>
          </p:nvSpPr>
          <p:spPr bwMode="auto">
            <a:xfrm>
              <a:off x="3632" y="2858"/>
              <a:ext cx="124" cy="127"/>
            </a:xfrm>
            <a:custGeom>
              <a:avLst/>
              <a:gdLst>
                <a:gd name="T0" fmla="*/ 1 w 247"/>
                <a:gd name="T1" fmla="*/ 0 h 254"/>
                <a:gd name="T2" fmla="*/ 4 w 247"/>
                <a:gd name="T3" fmla="*/ 4 h 254"/>
                <a:gd name="T4" fmla="*/ 0 w 247"/>
                <a:gd name="T5" fmla="*/ 1 h 254"/>
                <a:gd name="T6" fmla="*/ 1 w 247"/>
                <a:gd name="T7" fmla="*/ 0 h 254"/>
                <a:gd name="T8" fmla="*/ 1 w 247"/>
                <a:gd name="T9" fmla="*/ 0 h 254"/>
                <a:gd name="T10" fmla="*/ 0 60000 65536"/>
                <a:gd name="T11" fmla="*/ 0 60000 65536"/>
                <a:gd name="T12" fmla="*/ 0 60000 65536"/>
                <a:gd name="T13" fmla="*/ 0 60000 65536"/>
                <a:gd name="T14" fmla="*/ 0 60000 65536"/>
                <a:gd name="T15" fmla="*/ 0 w 247"/>
                <a:gd name="T16" fmla="*/ 0 h 254"/>
                <a:gd name="T17" fmla="*/ 247 w 247"/>
                <a:gd name="T18" fmla="*/ 254 h 254"/>
              </a:gdLst>
              <a:ahLst/>
              <a:cxnLst>
                <a:cxn ang="T10">
                  <a:pos x="T0" y="T1"/>
                </a:cxn>
                <a:cxn ang="T11">
                  <a:pos x="T2" y="T3"/>
                </a:cxn>
                <a:cxn ang="T12">
                  <a:pos x="T4" y="T5"/>
                </a:cxn>
                <a:cxn ang="T13">
                  <a:pos x="T6" y="T7"/>
                </a:cxn>
                <a:cxn ang="T14">
                  <a:pos x="T8" y="T9"/>
                </a:cxn>
              </a:cxnLst>
              <a:rect l="T15" t="T16" r="T17" b="T18"/>
              <a:pathLst>
                <a:path w="247" h="254">
                  <a:moveTo>
                    <a:pt x="4" y="0"/>
                  </a:moveTo>
                  <a:lnTo>
                    <a:pt x="247" y="254"/>
                  </a:lnTo>
                  <a:lnTo>
                    <a:pt x="0" y="43"/>
                  </a:lnTo>
                  <a:lnTo>
                    <a:pt x="4" y="0"/>
                  </a:lnTo>
                  <a:close/>
                </a:path>
              </a:pathLst>
            </a:custGeom>
            <a:solidFill>
              <a:srgbClr val="000000"/>
            </a:solidFill>
            <a:ln w="9525">
              <a:noFill/>
              <a:round/>
              <a:headEnd/>
              <a:tailEnd/>
            </a:ln>
          </p:spPr>
          <p:txBody>
            <a:bodyPr/>
            <a:lstStyle/>
            <a:p>
              <a:endParaRPr lang="id-ID"/>
            </a:p>
          </p:txBody>
        </p:sp>
        <p:sp>
          <p:nvSpPr>
            <p:cNvPr id="28723" name="Freeform 50"/>
            <p:cNvSpPr>
              <a:spLocks/>
            </p:cNvSpPr>
            <p:nvPr/>
          </p:nvSpPr>
          <p:spPr bwMode="auto">
            <a:xfrm>
              <a:off x="3638" y="3103"/>
              <a:ext cx="66" cy="233"/>
            </a:xfrm>
            <a:custGeom>
              <a:avLst/>
              <a:gdLst>
                <a:gd name="T0" fmla="*/ 0 w 133"/>
                <a:gd name="T1" fmla="*/ 7 h 466"/>
                <a:gd name="T2" fmla="*/ 0 w 133"/>
                <a:gd name="T3" fmla="*/ 0 h 466"/>
                <a:gd name="T4" fmla="*/ 2 w 133"/>
                <a:gd name="T5" fmla="*/ 1 h 466"/>
                <a:gd name="T6" fmla="*/ 1 w 133"/>
                <a:gd name="T7" fmla="*/ 7 h 466"/>
                <a:gd name="T8" fmla="*/ 1 w 133"/>
                <a:gd name="T9" fmla="*/ 7 h 466"/>
                <a:gd name="T10" fmla="*/ 1 w 133"/>
                <a:gd name="T11" fmla="*/ 3 h 466"/>
                <a:gd name="T12" fmla="*/ 0 w 133"/>
                <a:gd name="T13" fmla="*/ 3 h 466"/>
                <a:gd name="T14" fmla="*/ 0 w 133"/>
                <a:gd name="T15" fmla="*/ 7 h 466"/>
                <a:gd name="T16" fmla="*/ 0 w 133"/>
                <a:gd name="T17" fmla="*/ 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466"/>
                <a:gd name="T29" fmla="*/ 133 w 133"/>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466">
                  <a:moveTo>
                    <a:pt x="13" y="466"/>
                  </a:moveTo>
                  <a:lnTo>
                    <a:pt x="0" y="0"/>
                  </a:lnTo>
                  <a:lnTo>
                    <a:pt x="133" y="59"/>
                  </a:lnTo>
                  <a:lnTo>
                    <a:pt x="119" y="466"/>
                  </a:lnTo>
                  <a:lnTo>
                    <a:pt x="85" y="450"/>
                  </a:lnTo>
                  <a:lnTo>
                    <a:pt x="85" y="152"/>
                  </a:lnTo>
                  <a:lnTo>
                    <a:pt x="32" y="131"/>
                  </a:lnTo>
                  <a:lnTo>
                    <a:pt x="13" y="466"/>
                  </a:lnTo>
                  <a:close/>
                </a:path>
              </a:pathLst>
            </a:custGeom>
            <a:solidFill>
              <a:srgbClr val="000000"/>
            </a:solidFill>
            <a:ln w="9525">
              <a:noFill/>
              <a:round/>
              <a:headEnd/>
              <a:tailEnd/>
            </a:ln>
          </p:spPr>
          <p:txBody>
            <a:bodyPr/>
            <a:lstStyle/>
            <a:p>
              <a:endParaRPr lang="id-ID"/>
            </a:p>
          </p:txBody>
        </p:sp>
        <p:sp>
          <p:nvSpPr>
            <p:cNvPr id="28724" name="Freeform 51"/>
            <p:cNvSpPr>
              <a:spLocks/>
            </p:cNvSpPr>
            <p:nvPr/>
          </p:nvSpPr>
          <p:spPr bwMode="auto">
            <a:xfrm>
              <a:off x="3718" y="3145"/>
              <a:ext cx="48" cy="173"/>
            </a:xfrm>
            <a:custGeom>
              <a:avLst/>
              <a:gdLst>
                <a:gd name="T0" fmla="*/ 0 w 97"/>
                <a:gd name="T1" fmla="*/ 0 h 346"/>
                <a:gd name="T2" fmla="*/ 0 w 97"/>
                <a:gd name="T3" fmla="*/ 5 h 346"/>
                <a:gd name="T4" fmla="*/ 0 w 97"/>
                <a:gd name="T5" fmla="*/ 1 h 346"/>
                <a:gd name="T6" fmla="*/ 0 w 97"/>
                <a:gd name="T7" fmla="*/ 1 h 346"/>
                <a:gd name="T8" fmla="*/ 0 w 97"/>
                <a:gd name="T9" fmla="*/ 5 h 346"/>
                <a:gd name="T10" fmla="*/ 1 w 97"/>
                <a:gd name="T11" fmla="*/ 5 h 346"/>
                <a:gd name="T12" fmla="*/ 1 w 97"/>
                <a:gd name="T13" fmla="*/ 1 h 346"/>
                <a:gd name="T14" fmla="*/ 0 w 97"/>
                <a:gd name="T15" fmla="*/ 0 h 346"/>
                <a:gd name="T16" fmla="*/ 0 w 97"/>
                <a:gd name="T17" fmla="*/ 0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346"/>
                <a:gd name="T29" fmla="*/ 97 w 97"/>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346">
                  <a:moveTo>
                    <a:pt x="10" y="0"/>
                  </a:moveTo>
                  <a:lnTo>
                    <a:pt x="0" y="262"/>
                  </a:lnTo>
                  <a:lnTo>
                    <a:pt x="25" y="98"/>
                  </a:lnTo>
                  <a:lnTo>
                    <a:pt x="61" y="98"/>
                  </a:lnTo>
                  <a:lnTo>
                    <a:pt x="54" y="330"/>
                  </a:lnTo>
                  <a:lnTo>
                    <a:pt x="88" y="346"/>
                  </a:lnTo>
                  <a:lnTo>
                    <a:pt x="97" y="15"/>
                  </a:lnTo>
                  <a:lnTo>
                    <a:pt x="10" y="0"/>
                  </a:lnTo>
                  <a:close/>
                </a:path>
              </a:pathLst>
            </a:custGeom>
            <a:solidFill>
              <a:srgbClr val="000000"/>
            </a:solidFill>
            <a:ln w="9525">
              <a:noFill/>
              <a:round/>
              <a:headEnd/>
              <a:tailEnd/>
            </a:ln>
          </p:spPr>
          <p:txBody>
            <a:bodyPr/>
            <a:lstStyle/>
            <a:p>
              <a:endParaRPr lang="id-ID"/>
            </a:p>
          </p:txBody>
        </p:sp>
        <p:sp>
          <p:nvSpPr>
            <p:cNvPr id="28725" name="Freeform 52"/>
            <p:cNvSpPr>
              <a:spLocks/>
            </p:cNvSpPr>
            <p:nvPr/>
          </p:nvSpPr>
          <p:spPr bwMode="auto">
            <a:xfrm>
              <a:off x="3774" y="3201"/>
              <a:ext cx="16" cy="107"/>
            </a:xfrm>
            <a:custGeom>
              <a:avLst/>
              <a:gdLst>
                <a:gd name="T0" fmla="*/ 0 w 33"/>
                <a:gd name="T1" fmla="*/ 3 h 215"/>
                <a:gd name="T2" fmla="*/ 0 w 33"/>
                <a:gd name="T3" fmla="*/ 0 h 215"/>
                <a:gd name="T4" fmla="*/ 0 w 33"/>
                <a:gd name="T5" fmla="*/ 0 h 215"/>
                <a:gd name="T6" fmla="*/ 0 w 33"/>
                <a:gd name="T7" fmla="*/ 3 h 215"/>
                <a:gd name="T8" fmla="*/ 0 w 33"/>
                <a:gd name="T9" fmla="*/ 3 h 215"/>
                <a:gd name="T10" fmla="*/ 0 w 33"/>
                <a:gd name="T11" fmla="*/ 3 h 215"/>
                <a:gd name="T12" fmla="*/ 0 60000 65536"/>
                <a:gd name="T13" fmla="*/ 0 60000 65536"/>
                <a:gd name="T14" fmla="*/ 0 60000 65536"/>
                <a:gd name="T15" fmla="*/ 0 60000 65536"/>
                <a:gd name="T16" fmla="*/ 0 60000 65536"/>
                <a:gd name="T17" fmla="*/ 0 60000 65536"/>
                <a:gd name="T18" fmla="*/ 0 w 33"/>
                <a:gd name="T19" fmla="*/ 0 h 215"/>
                <a:gd name="T20" fmla="*/ 33 w 33"/>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33" h="215">
                  <a:moveTo>
                    <a:pt x="0" y="215"/>
                  </a:moveTo>
                  <a:lnTo>
                    <a:pt x="4" y="0"/>
                  </a:lnTo>
                  <a:lnTo>
                    <a:pt x="33" y="32"/>
                  </a:lnTo>
                  <a:lnTo>
                    <a:pt x="33" y="203"/>
                  </a:lnTo>
                  <a:lnTo>
                    <a:pt x="0" y="215"/>
                  </a:lnTo>
                  <a:close/>
                </a:path>
              </a:pathLst>
            </a:custGeom>
            <a:solidFill>
              <a:srgbClr val="000000"/>
            </a:solidFill>
            <a:ln w="9525">
              <a:noFill/>
              <a:round/>
              <a:headEnd/>
              <a:tailEnd/>
            </a:ln>
          </p:spPr>
          <p:txBody>
            <a:bodyPr/>
            <a:lstStyle/>
            <a:p>
              <a:endParaRPr lang="id-ID"/>
            </a:p>
          </p:txBody>
        </p:sp>
        <p:sp>
          <p:nvSpPr>
            <p:cNvPr id="28726" name="Freeform 53"/>
            <p:cNvSpPr>
              <a:spLocks/>
            </p:cNvSpPr>
            <p:nvPr/>
          </p:nvSpPr>
          <p:spPr bwMode="auto">
            <a:xfrm>
              <a:off x="3781" y="2916"/>
              <a:ext cx="58" cy="287"/>
            </a:xfrm>
            <a:custGeom>
              <a:avLst/>
              <a:gdLst>
                <a:gd name="T0" fmla="*/ 1 w 116"/>
                <a:gd name="T1" fmla="*/ 0 h 574"/>
                <a:gd name="T2" fmla="*/ 1 w 116"/>
                <a:gd name="T3" fmla="*/ 7 h 574"/>
                <a:gd name="T4" fmla="*/ 0 w 116"/>
                <a:gd name="T5" fmla="*/ 9 h 574"/>
                <a:gd name="T6" fmla="*/ 2 w 116"/>
                <a:gd name="T7" fmla="*/ 9 h 574"/>
                <a:gd name="T8" fmla="*/ 1 w 116"/>
                <a:gd name="T9" fmla="*/ 9 h 574"/>
                <a:gd name="T10" fmla="*/ 2 w 116"/>
                <a:gd name="T11" fmla="*/ 9 h 574"/>
                <a:gd name="T12" fmla="*/ 2 w 116"/>
                <a:gd name="T13" fmla="*/ 7 h 574"/>
                <a:gd name="T14" fmla="*/ 1 w 116"/>
                <a:gd name="T15" fmla="*/ 7 h 574"/>
                <a:gd name="T16" fmla="*/ 1 w 116"/>
                <a:gd name="T17" fmla="*/ 0 h 574"/>
                <a:gd name="T18" fmla="*/ 1 w 116"/>
                <a:gd name="T19" fmla="*/ 0 h 5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574"/>
                <a:gd name="T32" fmla="*/ 116 w 116"/>
                <a:gd name="T33" fmla="*/ 574 h 5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574">
                  <a:moveTo>
                    <a:pt x="43" y="0"/>
                  </a:moveTo>
                  <a:lnTo>
                    <a:pt x="32" y="482"/>
                  </a:lnTo>
                  <a:lnTo>
                    <a:pt x="0" y="513"/>
                  </a:lnTo>
                  <a:lnTo>
                    <a:pt x="83" y="513"/>
                  </a:lnTo>
                  <a:lnTo>
                    <a:pt x="53" y="549"/>
                  </a:lnTo>
                  <a:lnTo>
                    <a:pt x="108" y="574"/>
                  </a:lnTo>
                  <a:lnTo>
                    <a:pt x="116" y="498"/>
                  </a:lnTo>
                  <a:lnTo>
                    <a:pt x="57" y="473"/>
                  </a:lnTo>
                  <a:lnTo>
                    <a:pt x="43" y="0"/>
                  </a:lnTo>
                  <a:close/>
                </a:path>
              </a:pathLst>
            </a:custGeom>
            <a:solidFill>
              <a:srgbClr val="000000"/>
            </a:solidFill>
            <a:ln w="9525">
              <a:noFill/>
              <a:round/>
              <a:headEnd/>
              <a:tailEnd/>
            </a:ln>
          </p:spPr>
          <p:txBody>
            <a:bodyPr/>
            <a:lstStyle/>
            <a:p>
              <a:endParaRPr lang="id-ID"/>
            </a:p>
          </p:txBody>
        </p:sp>
        <p:sp>
          <p:nvSpPr>
            <p:cNvPr id="28727" name="Freeform 54"/>
            <p:cNvSpPr>
              <a:spLocks/>
            </p:cNvSpPr>
            <p:nvPr/>
          </p:nvSpPr>
          <p:spPr bwMode="auto">
            <a:xfrm>
              <a:off x="3588" y="3214"/>
              <a:ext cx="146" cy="339"/>
            </a:xfrm>
            <a:custGeom>
              <a:avLst/>
              <a:gdLst>
                <a:gd name="T0" fmla="*/ 1 w 291"/>
                <a:gd name="T1" fmla="*/ 0 h 679"/>
                <a:gd name="T2" fmla="*/ 4 w 291"/>
                <a:gd name="T3" fmla="*/ 1 h 679"/>
                <a:gd name="T4" fmla="*/ 4 w 291"/>
                <a:gd name="T5" fmla="*/ 0 h 679"/>
                <a:gd name="T6" fmla="*/ 5 w 291"/>
                <a:gd name="T7" fmla="*/ 0 h 679"/>
                <a:gd name="T8" fmla="*/ 5 w 291"/>
                <a:gd name="T9" fmla="*/ 10 h 679"/>
                <a:gd name="T10" fmla="*/ 5 w 291"/>
                <a:gd name="T11" fmla="*/ 10 h 679"/>
                <a:gd name="T12" fmla="*/ 5 w 291"/>
                <a:gd name="T13" fmla="*/ 1 h 679"/>
                <a:gd name="T14" fmla="*/ 0 w 291"/>
                <a:gd name="T15" fmla="*/ 1 h 679"/>
                <a:gd name="T16" fmla="*/ 1 w 291"/>
                <a:gd name="T17" fmla="*/ 0 h 679"/>
                <a:gd name="T18" fmla="*/ 1 w 291"/>
                <a:gd name="T19" fmla="*/ 0 h 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679"/>
                <a:gd name="T32" fmla="*/ 291 w 291"/>
                <a:gd name="T33" fmla="*/ 679 h 6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679">
                  <a:moveTo>
                    <a:pt x="4" y="35"/>
                  </a:moveTo>
                  <a:lnTo>
                    <a:pt x="255" y="76"/>
                  </a:lnTo>
                  <a:lnTo>
                    <a:pt x="247" y="0"/>
                  </a:lnTo>
                  <a:lnTo>
                    <a:pt x="287" y="10"/>
                  </a:lnTo>
                  <a:lnTo>
                    <a:pt x="291" y="679"/>
                  </a:lnTo>
                  <a:lnTo>
                    <a:pt x="262" y="669"/>
                  </a:lnTo>
                  <a:lnTo>
                    <a:pt x="258" y="116"/>
                  </a:lnTo>
                  <a:lnTo>
                    <a:pt x="0" y="80"/>
                  </a:lnTo>
                  <a:lnTo>
                    <a:pt x="4" y="35"/>
                  </a:lnTo>
                  <a:close/>
                </a:path>
              </a:pathLst>
            </a:custGeom>
            <a:solidFill>
              <a:srgbClr val="000000"/>
            </a:solidFill>
            <a:ln w="9525">
              <a:noFill/>
              <a:round/>
              <a:headEnd/>
              <a:tailEnd/>
            </a:ln>
          </p:spPr>
          <p:txBody>
            <a:bodyPr/>
            <a:lstStyle/>
            <a:p>
              <a:endParaRPr lang="id-ID"/>
            </a:p>
          </p:txBody>
        </p:sp>
        <p:sp>
          <p:nvSpPr>
            <p:cNvPr id="28728" name="Freeform 55"/>
            <p:cNvSpPr>
              <a:spLocks/>
            </p:cNvSpPr>
            <p:nvPr/>
          </p:nvSpPr>
          <p:spPr bwMode="auto">
            <a:xfrm>
              <a:off x="4045" y="3203"/>
              <a:ext cx="29" cy="369"/>
            </a:xfrm>
            <a:custGeom>
              <a:avLst/>
              <a:gdLst>
                <a:gd name="T0" fmla="*/ 0 w 59"/>
                <a:gd name="T1" fmla="*/ 0 h 737"/>
                <a:gd name="T2" fmla="*/ 0 w 59"/>
                <a:gd name="T3" fmla="*/ 1 h 737"/>
                <a:gd name="T4" fmla="*/ 0 w 59"/>
                <a:gd name="T5" fmla="*/ 12 h 737"/>
                <a:gd name="T6" fmla="*/ 0 w 59"/>
                <a:gd name="T7" fmla="*/ 12 h 737"/>
                <a:gd name="T8" fmla="*/ 0 w 59"/>
                <a:gd name="T9" fmla="*/ 0 h 737"/>
                <a:gd name="T10" fmla="*/ 0 w 59"/>
                <a:gd name="T11" fmla="*/ 0 h 737"/>
                <a:gd name="T12" fmla="*/ 0 60000 65536"/>
                <a:gd name="T13" fmla="*/ 0 60000 65536"/>
                <a:gd name="T14" fmla="*/ 0 60000 65536"/>
                <a:gd name="T15" fmla="*/ 0 60000 65536"/>
                <a:gd name="T16" fmla="*/ 0 60000 65536"/>
                <a:gd name="T17" fmla="*/ 0 60000 65536"/>
                <a:gd name="T18" fmla="*/ 0 w 59"/>
                <a:gd name="T19" fmla="*/ 0 h 737"/>
                <a:gd name="T20" fmla="*/ 59 w 59"/>
                <a:gd name="T21" fmla="*/ 737 h 737"/>
              </a:gdLst>
              <a:ahLst/>
              <a:cxnLst>
                <a:cxn ang="T12">
                  <a:pos x="T0" y="T1"/>
                </a:cxn>
                <a:cxn ang="T13">
                  <a:pos x="T2" y="T3"/>
                </a:cxn>
                <a:cxn ang="T14">
                  <a:pos x="T4" y="T5"/>
                </a:cxn>
                <a:cxn ang="T15">
                  <a:pos x="T6" y="T7"/>
                </a:cxn>
                <a:cxn ang="T16">
                  <a:pos x="T8" y="T9"/>
                </a:cxn>
                <a:cxn ang="T17">
                  <a:pos x="T10" y="T11"/>
                </a:cxn>
              </a:cxnLst>
              <a:rect l="T18" t="T19" r="T20" b="T21"/>
              <a:pathLst>
                <a:path w="59" h="737">
                  <a:moveTo>
                    <a:pt x="23" y="0"/>
                  </a:moveTo>
                  <a:lnTo>
                    <a:pt x="59" y="15"/>
                  </a:lnTo>
                  <a:lnTo>
                    <a:pt x="40" y="737"/>
                  </a:lnTo>
                  <a:lnTo>
                    <a:pt x="0" y="724"/>
                  </a:lnTo>
                  <a:lnTo>
                    <a:pt x="23" y="0"/>
                  </a:lnTo>
                  <a:close/>
                </a:path>
              </a:pathLst>
            </a:custGeom>
            <a:solidFill>
              <a:srgbClr val="000000"/>
            </a:solidFill>
            <a:ln w="9525">
              <a:noFill/>
              <a:round/>
              <a:headEnd/>
              <a:tailEnd/>
            </a:ln>
          </p:spPr>
          <p:txBody>
            <a:bodyPr/>
            <a:lstStyle/>
            <a:p>
              <a:endParaRPr lang="id-ID"/>
            </a:p>
          </p:txBody>
        </p:sp>
        <p:sp>
          <p:nvSpPr>
            <p:cNvPr id="28729" name="Freeform 56"/>
            <p:cNvSpPr>
              <a:spLocks/>
            </p:cNvSpPr>
            <p:nvPr/>
          </p:nvSpPr>
          <p:spPr bwMode="auto">
            <a:xfrm>
              <a:off x="4070" y="3257"/>
              <a:ext cx="185" cy="19"/>
            </a:xfrm>
            <a:custGeom>
              <a:avLst/>
              <a:gdLst>
                <a:gd name="T0" fmla="*/ 0 w 369"/>
                <a:gd name="T1" fmla="*/ 1 h 38"/>
                <a:gd name="T2" fmla="*/ 6 w 369"/>
                <a:gd name="T3" fmla="*/ 0 h 38"/>
                <a:gd name="T4" fmla="*/ 5 w 369"/>
                <a:gd name="T5" fmla="*/ 1 h 38"/>
                <a:gd name="T6" fmla="*/ 0 w 369"/>
                <a:gd name="T7" fmla="*/ 1 h 38"/>
                <a:gd name="T8" fmla="*/ 0 w 369"/>
                <a:gd name="T9" fmla="*/ 1 h 38"/>
                <a:gd name="T10" fmla="*/ 0 w 369"/>
                <a:gd name="T11" fmla="*/ 1 h 38"/>
                <a:gd name="T12" fmla="*/ 0 60000 65536"/>
                <a:gd name="T13" fmla="*/ 0 60000 65536"/>
                <a:gd name="T14" fmla="*/ 0 60000 65536"/>
                <a:gd name="T15" fmla="*/ 0 60000 65536"/>
                <a:gd name="T16" fmla="*/ 0 60000 65536"/>
                <a:gd name="T17" fmla="*/ 0 60000 65536"/>
                <a:gd name="T18" fmla="*/ 0 w 369"/>
                <a:gd name="T19" fmla="*/ 0 h 38"/>
                <a:gd name="T20" fmla="*/ 369 w 36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9" h="38">
                  <a:moveTo>
                    <a:pt x="0" y="4"/>
                  </a:moveTo>
                  <a:lnTo>
                    <a:pt x="369" y="0"/>
                  </a:lnTo>
                  <a:lnTo>
                    <a:pt x="304" y="38"/>
                  </a:lnTo>
                  <a:lnTo>
                    <a:pt x="0" y="30"/>
                  </a:lnTo>
                  <a:lnTo>
                    <a:pt x="0" y="4"/>
                  </a:lnTo>
                  <a:close/>
                </a:path>
              </a:pathLst>
            </a:custGeom>
            <a:solidFill>
              <a:srgbClr val="000000"/>
            </a:solidFill>
            <a:ln w="9525">
              <a:noFill/>
              <a:round/>
              <a:headEnd/>
              <a:tailEnd/>
            </a:ln>
          </p:spPr>
          <p:txBody>
            <a:bodyPr/>
            <a:lstStyle/>
            <a:p>
              <a:endParaRPr lang="id-ID"/>
            </a:p>
          </p:txBody>
        </p:sp>
        <p:sp>
          <p:nvSpPr>
            <p:cNvPr id="28730" name="Freeform 57"/>
            <p:cNvSpPr>
              <a:spLocks/>
            </p:cNvSpPr>
            <p:nvPr/>
          </p:nvSpPr>
          <p:spPr bwMode="auto">
            <a:xfrm>
              <a:off x="4132" y="3268"/>
              <a:ext cx="73" cy="82"/>
            </a:xfrm>
            <a:custGeom>
              <a:avLst/>
              <a:gdLst>
                <a:gd name="T0" fmla="*/ 0 w 147"/>
                <a:gd name="T1" fmla="*/ 0 h 163"/>
                <a:gd name="T2" fmla="*/ 2 w 147"/>
                <a:gd name="T3" fmla="*/ 3 h 163"/>
                <a:gd name="T4" fmla="*/ 0 w 147"/>
                <a:gd name="T5" fmla="*/ 0 h 163"/>
                <a:gd name="T6" fmla="*/ 0 w 147"/>
                <a:gd name="T7" fmla="*/ 0 h 163"/>
                <a:gd name="T8" fmla="*/ 0 w 147"/>
                <a:gd name="T9" fmla="*/ 0 h 163"/>
                <a:gd name="T10" fmla="*/ 0 60000 65536"/>
                <a:gd name="T11" fmla="*/ 0 60000 65536"/>
                <a:gd name="T12" fmla="*/ 0 60000 65536"/>
                <a:gd name="T13" fmla="*/ 0 60000 65536"/>
                <a:gd name="T14" fmla="*/ 0 60000 65536"/>
                <a:gd name="T15" fmla="*/ 0 w 147"/>
                <a:gd name="T16" fmla="*/ 0 h 163"/>
                <a:gd name="T17" fmla="*/ 147 w 147"/>
                <a:gd name="T18" fmla="*/ 163 h 163"/>
              </a:gdLst>
              <a:ahLst/>
              <a:cxnLst>
                <a:cxn ang="T10">
                  <a:pos x="T0" y="T1"/>
                </a:cxn>
                <a:cxn ang="T11">
                  <a:pos x="T2" y="T3"/>
                </a:cxn>
                <a:cxn ang="T12">
                  <a:pos x="T4" y="T5"/>
                </a:cxn>
                <a:cxn ang="T13">
                  <a:pos x="T6" y="T7"/>
                </a:cxn>
                <a:cxn ang="T14">
                  <a:pos x="T8" y="T9"/>
                </a:cxn>
              </a:cxnLst>
              <a:rect l="T15" t="T16" r="T17" b="T18"/>
              <a:pathLst>
                <a:path w="147" h="163">
                  <a:moveTo>
                    <a:pt x="0" y="0"/>
                  </a:moveTo>
                  <a:lnTo>
                    <a:pt x="147" y="163"/>
                  </a:lnTo>
                  <a:lnTo>
                    <a:pt x="44" y="0"/>
                  </a:lnTo>
                  <a:lnTo>
                    <a:pt x="0" y="0"/>
                  </a:lnTo>
                  <a:close/>
                </a:path>
              </a:pathLst>
            </a:custGeom>
            <a:solidFill>
              <a:srgbClr val="000000"/>
            </a:solidFill>
            <a:ln w="9525">
              <a:noFill/>
              <a:round/>
              <a:headEnd/>
              <a:tailEnd/>
            </a:ln>
          </p:spPr>
          <p:txBody>
            <a:bodyPr/>
            <a:lstStyle/>
            <a:p>
              <a:endParaRPr lang="id-ID"/>
            </a:p>
          </p:txBody>
        </p:sp>
        <p:sp>
          <p:nvSpPr>
            <p:cNvPr id="28731" name="Freeform 58"/>
            <p:cNvSpPr>
              <a:spLocks/>
            </p:cNvSpPr>
            <p:nvPr/>
          </p:nvSpPr>
          <p:spPr bwMode="auto">
            <a:xfrm>
              <a:off x="4065" y="3285"/>
              <a:ext cx="129" cy="163"/>
            </a:xfrm>
            <a:custGeom>
              <a:avLst/>
              <a:gdLst>
                <a:gd name="T0" fmla="*/ 0 w 259"/>
                <a:gd name="T1" fmla="*/ 0 h 327"/>
                <a:gd name="T2" fmla="*/ 4 w 259"/>
                <a:gd name="T3" fmla="*/ 5 h 327"/>
                <a:gd name="T4" fmla="*/ 0 w 259"/>
                <a:gd name="T5" fmla="*/ 0 h 327"/>
                <a:gd name="T6" fmla="*/ 0 w 259"/>
                <a:gd name="T7" fmla="*/ 0 h 327"/>
                <a:gd name="T8" fmla="*/ 0 w 259"/>
                <a:gd name="T9" fmla="*/ 0 h 327"/>
                <a:gd name="T10" fmla="*/ 0 60000 65536"/>
                <a:gd name="T11" fmla="*/ 0 60000 65536"/>
                <a:gd name="T12" fmla="*/ 0 60000 65536"/>
                <a:gd name="T13" fmla="*/ 0 60000 65536"/>
                <a:gd name="T14" fmla="*/ 0 60000 65536"/>
                <a:gd name="T15" fmla="*/ 0 w 259"/>
                <a:gd name="T16" fmla="*/ 0 h 327"/>
                <a:gd name="T17" fmla="*/ 259 w 259"/>
                <a:gd name="T18" fmla="*/ 327 h 327"/>
              </a:gdLst>
              <a:ahLst/>
              <a:cxnLst>
                <a:cxn ang="T10">
                  <a:pos x="T0" y="T1"/>
                </a:cxn>
                <a:cxn ang="T11">
                  <a:pos x="T2" y="T3"/>
                </a:cxn>
                <a:cxn ang="T12">
                  <a:pos x="T4" y="T5"/>
                </a:cxn>
                <a:cxn ang="T13">
                  <a:pos x="T6" y="T7"/>
                </a:cxn>
                <a:cxn ang="T14">
                  <a:pos x="T8" y="T9"/>
                </a:cxn>
              </a:cxnLst>
              <a:rect l="T15" t="T16" r="T17" b="T18"/>
              <a:pathLst>
                <a:path w="259" h="327">
                  <a:moveTo>
                    <a:pt x="12" y="0"/>
                  </a:moveTo>
                  <a:lnTo>
                    <a:pt x="259" y="327"/>
                  </a:lnTo>
                  <a:lnTo>
                    <a:pt x="0" y="44"/>
                  </a:lnTo>
                  <a:lnTo>
                    <a:pt x="12" y="0"/>
                  </a:lnTo>
                  <a:close/>
                </a:path>
              </a:pathLst>
            </a:custGeom>
            <a:solidFill>
              <a:srgbClr val="000000"/>
            </a:solidFill>
            <a:ln w="9525">
              <a:noFill/>
              <a:round/>
              <a:headEnd/>
              <a:tailEnd/>
            </a:ln>
          </p:spPr>
          <p:txBody>
            <a:bodyPr/>
            <a:lstStyle/>
            <a:p>
              <a:endParaRPr lang="id-ID"/>
            </a:p>
          </p:txBody>
        </p:sp>
        <p:sp>
          <p:nvSpPr>
            <p:cNvPr id="28732" name="Freeform 59"/>
            <p:cNvSpPr>
              <a:spLocks/>
            </p:cNvSpPr>
            <p:nvPr/>
          </p:nvSpPr>
          <p:spPr bwMode="auto">
            <a:xfrm>
              <a:off x="4063" y="3392"/>
              <a:ext cx="119" cy="151"/>
            </a:xfrm>
            <a:custGeom>
              <a:avLst/>
              <a:gdLst>
                <a:gd name="T0" fmla="*/ 1 w 238"/>
                <a:gd name="T1" fmla="*/ 0 h 302"/>
                <a:gd name="T2" fmla="*/ 4 w 238"/>
                <a:gd name="T3" fmla="*/ 5 h 302"/>
                <a:gd name="T4" fmla="*/ 0 w 238"/>
                <a:gd name="T5" fmla="*/ 1 h 302"/>
                <a:gd name="T6" fmla="*/ 1 w 238"/>
                <a:gd name="T7" fmla="*/ 0 h 302"/>
                <a:gd name="T8" fmla="*/ 1 w 238"/>
                <a:gd name="T9" fmla="*/ 0 h 302"/>
                <a:gd name="T10" fmla="*/ 0 60000 65536"/>
                <a:gd name="T11" fmla="*/ 0 60000 65536"/>
                <a:gd name="T12" fmla="*/ 0 60000 65536"/>
                <a:gd name="T13" fmla="*/ 0 60000 65536"/>
                <a:gd name="T14" fmla="*/ 0 60000 65536"/>
                <a:gd name="T15" fmla="*/ 0 w 238"/>
                <a:gd name="T16" fmla="*/ 0 h 302"/>
                <a:gd name="T17" fmla="*/ 238 w 238"/>
                <a:gd name="T18" fmla="*/ 302 h 302"/>
              </a:gdLst>
              <a:ahLst/>
              <a:cxnLst>
                <a:cxn ang="T10">
                  <a:pos x="T0" y="T1"/>
                </a:cxn>
                <a:cxn ang="T11">
                  <a:pos x="T2" y="T3"/>
                </a:cxn>
                <a:cxn ang="T12">
                  <a:pos x="T4" y="T5"/>
                </a:cxn>
                <a:cxn ang="T13">
                  <a:pos x="T6" y="T7"/>
                </a:cxn>
                <a:cxn ang="T14">
                  <a:pos x="T8" y="T9"/>
                </a:cxn>
              </a:cxnLst>
              <a:rect l="T15" t="T16" r="T17" b="T18"/>
              <a:pathLst>
                <a:path w="238" h="302">
                  <a:moveTo>
                    <a:pt x="12" y="0"/>
                  </a:moveTo>
                  <a:lnTo>
                    <a:pt x="238" y="302"/>
                  </a:lnTo>
                  <a:lnTo>
                    <a:pt x="0" y="36"/>
                  </a:lnTo>
                  <a:lnTo>
                    <a:pt x="12" y="0"/>
                  </a:lnTo>
                  <a:close/>
                </a:path>
              </a:pathLst>
            </a:custGeom>
            <a:solidFill>
              <a:srgbClr val="000000"/>
            </a:solidFill>
            <a:ln w="9525">
              <a:noFill/>
              <a:round/>
              <a:headEnd/>
              <a:tailEnd/>
            </a:ln>
          </p:spPr>
          <p:txBody>
            <a:bodyPr/>
            <a:lstStyle/>
            <a:p>
              <a:endParaRPr lang="id-ID"/>
            </a:p>
          </p:txBody>
        </p:sp>
        <p:sp>
          <p:nvSpPr>
            <p:cNvPr id="28733" name="Freeform 60"/>
            <p:cNvSpPr>
              <a:spLocks/>
            </p:cNvSpPr>
            <p:nvPr/>
          </p:nvSpPr>
          <p:spPr bwMode="auto">
            <a:xfrm>
              <a:off x="4063" y="3512"/>
              <a:ext cx="69" cy="69"/>
            </a:xfrm>
            <a:custGeom>
              <a:avLst/>
              <a:gdLst>
                <a:gd name="T0" fmla="*/ 0 w 139"/>
                <a:gd name="T1" fmla="*/ 0 h 139"/>
                <a:gd name="T2" fmla="*/ 2 w 139"/>
                <a:gd name="T3" fmla="*/ 2 h 139"/>
                <a:gd name="T4" fmla="*/ 0 w 139"/>
                <a:gd name="T5" fmla="*/ 0 h 139"/>
                <a:gd name="T6" fmla="*/ 0 w 139"/>
                <a:gd name="T7" fmla="*/ 0 h 139"/>
                <a:gd name="T8" fmla="*/ 0 w 139"/>
                <a:gd name="T9" fmla="*/ 0 h 139"/>
                <a:gd name="T10" fmla="*/ 0 60000 65536"/>
                <a:gd name="T11" fmla="*/ 0 60000 65536"/>
                <a:gd name="T12" fmla="*/ 0 60000 65536"/>
                <a:gd name="T13" fmla="*/ 0 60000 65536"/>
                <a:gd name="T14" fmla="*/ 0 60000 65536"/>
                <a:gd name="T15" fmla="*/ 0 w 139"/>
                <a:gd name="T16" fmla="*/ 0 h 139"/>
                <a:gd name="T17" fmla="*/ 139 w 139"/>
                <a:gd name="T18" fmla="*/ 139 h 139"/>
              </a:gdLst>
              <a:ahLst/>
              <a:cxnLst>
                <a:cxn ang="T10">
                  <a:pos x="T0" y="T1"/>
                </a:cxn>
                <a:cxn ang="T11">
                  <a:pos x="T2" y="T3"/>
                </a:cxn>
                <a:cxn ang="T12">
                  <a:pos x="T4" y="T5"/>
                </a:cxn>
                <a:cxn ang="T13">
                  <a:pos x="T6" y="T7"/>
                </a:cxn>
                <a:cxn ang="T14">
                  <a:pos x="T8" y="T9"/>
                </a:cxn>
              </a:cxnLst>
              <a:rect l="T15" t="T16" r="T17" b="T18"/>
              <a:pathLst>
                <a:path w="139" h="139">
                  <a:moveTo>
                    <a:pt x="0" y="0"/>
                  </a:moveTo>
                  <a:lnTo>
                    <a:pt x="139" y="139"/>
                  </a:lnTo>
                  <a:lnTo>
                    <a:pt x="8" y="36"/>
                  </a:lnTo>
                  <a:lnTo>
                    <a:pt x="0" y="0"/>
                  </a:lnTo>
                  <a:close/>
                </a:path>
              </a:pathLst>
            </a:custGeom>
            <a:solidFill>
              <a:srgbClr val="000000"/>
            </a:solidFill>
            <a:ln w="9525">
              <a:noFill/>
              <a:round/>
              <a:headEnd/>
              <a:tailEnd/>
            </a:ln>
          </p:spPr>
          <p:txBody>
            <a:bodyPr/>
            <a:lstStyle/>
            <a:p>
              <a:endParaRPr lang="id-ID"/>
            </a:p>
          </p:txBody>
        </p:sp>
        <p:sp>
          <p:nvSpPr>
            <p:cNvPr id="28734" name="Freeform 61"/>
            <p:cNvSpPr>
              <a:spLocks/>
            </p:cNvSpPr>
            <p:nvPr/>
          </p:nvSpPr>
          <p:spPr bwMode="auto">
            <a:xfrm>
              <a:off x="3017" y="3292"/>
              <a:ext cx="142" cy="203"/>
            </a:xfrm>
            <a:custGeom>
              <a:avLst/>
              <a:gdLst>
                <a:gd name="T0" fmla="*/ 1 w 283"/>
                <a:gd name="T1" fmla="*/ 6 h 407"/>
                <a:gd name="T2" fmla="*/ 0 w 283"/>
                <a:gd name="T3" fmla="*/ 0 h 407"/>
                <a:gd name="T4" fmla="*/ 5 w 283"/>
                <a:gd name="T5" fmla="*/ 0 h 407"/>
                <a:gd name="T6" fmla="*/ 5 w 283"/>
                <a:gd name="T7" fmla="*/ 6 h 407"/>
                <a:gd name="T8" fmla="*/ 4 w 283"/>
                <a:gd name="T9" fmla="*/ 1 h 407"/>
                <a:gd name="T10" fmla="*/ 2 w 283"/>
                <a:gd name="T11" fmla="*/ 1 h 407"/>
                <a:gd name="T12" fmla="*/ 1 w 283"/>
                <a:gd name="T13" fmla="*/ 5 h 407"/>
                <a:gd name="T14" fmla="*/ 1 w 283"/>
                <a:gd name="T15" fmla="*/ 6 h 407"/>
                <a:gd name="T16" fmla="*/ 1 w 283"/>
                <a:gd name="T17" fmla="*/ 6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3"/>
                <a:gd name="T28" fmla="*/ 0 h 407"/>
                <a:gd name="T29" fmla="*/ 283 w 283"/>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3" h="407">
                  <a:moveTo>
                    <a:pt x="10" y="399"/>
                  </a:moveTo>
                  <a:lnTo>
                    <a:pt x="0" y="0"/>
                  </a:lnTo>
                  <a:lnTo>
                    <a:pt x="283" y="12"/>
                  </a:lnTo>
                  <a:lnTo>
                    <a:pt x="272" y="407"/>
                  </a:lnTo>
                  <a:lnTo>
                    <a:pt x="247" y="88"/>
                  </a:lnTo>
                  <a:lnTo>
                    <a:pt x="69" y="76"/>
                  </a:lnTo>
                  <a:lnTo>
                    <a:pt x="53" y="375"/>
                  </a:lnTo>
                  <a:lnTo>
                    <a:pt x="10" y="399"/>
                  </a:lnTo>
                  <a:close/>
                </a:path>
              </a:pathLst>
            </a:custGeom>
            <a:solidFill>
              <a:srgbClr val="000000"/>
            </a:solidFill>
            <a:ln w="9525">
              <a:noFill/>
              <a:round/>
              <a:headEnd/>
              <a:tailEnd/>
            </a:ln>
          </p:spPr>
          <p:txBody>
            <a:bodyPr/>
            <a:lstStyle/>
            <a:p>
              <a:endParaRPr lang="id-ID"/>
            </a:p>
          </p:txBody>
        </p:sp>
        <p:sp>
          <p:nvSpPr>
            <p:cNvPr id="28735" name="Freeform 62"/>
            <p:cNvSpPr>
              <a:spLocks/>
            </p:cNvSpPr>
            <p:nvPr/>
          </p:nvSpPr>
          <p:spPr bwMode="auto">
            <a:xfrm>
              <a:off x="2591" y="3326"/>
              <a:ext cx="402" cy="189"/>
            </a:xfrm>
            <a:custGeom>
              <a:avLst/>
              <a:gdLst>
                <a:gd name="T0" fmla="*/ 0 w 805"/>
                <a:gd name="T1" fmla="*/ 5 h 378"/>
                <a:gd name="T2" fmla="*/ 2 w 805"/>
                <a:gd name="T3" fmla="*/ 6 h 378"/>
                <a:gd name="T4" fmla="*/ 4 w 805"/>
                <a:gd name="T5" fmla="*/ 6 h 378"/>
                <a:gd name="T6" fmla="*/ 7 w 805"/>
                <a:gd name="T7" fmla="*/ 6 h 378"/>
                <a:gd name="T8" fmla="*/ 9 w 805"/>
                <a:gd name="T9" fmla="*/ 6 h 378"/>
                <a:gd name="T10" fmla="*/ 11 w 805"/>
                <a:gd name="T11" fmla="*/ 6 h 378"/>
                <a:gd name="T12" fmla="*/ 12 w 805"/>
                <a:gd name="T13" fmla="*/ 6 h 378"/>
                <a:gd name="T14" fmla="*/ 12 w 805"/>
                <a:gd name="T15" fmla="*/ 3 h 378"/>
                <a:gd name="T16" fmla="*/ 12 w 805"/>
                <a:gd name="T17" fmla="*/ 1 h 378"/>
                <a:gd name="T18" fmla="*/ 11 w 805"/>
                <a:gd name="T19" fmla="*/ 0 h 378"/>
                <a:gd name="T20" fmla="*/ 10 w 805"/>
                <a:gd name="T21" fmla="*/ 3 h 378"/>
                <a:gd name="T22" fmla="*/ 11 w 805"/>
                <a:gd name="T23" fmla="*/ 1 h 378"/>
                <a:gd name="T24" fmla="*/ 11 w 805"/>
                <a:gd name="T25" fmla="*/ 3 h 378"/>
                <a:gd name="T26" fmla="*/ 9 w 805"/>
                <a:gd name="T27" fmla="*/ 5 h 378"/>
                <a:gd name="T28" fmla="*/ 10 w 805"/>
                <a:gd name="T29" fmla="*/ 3 h 378"/>
                <a:gd name="T30" fmla="*/ 8 w 805"/>
                <a:gd name="T31" fmla="*/ 1 h 378"/>
                <a:gd name="T32" fmla="*/ 9 w 805"/>
                <a:gd name="T33" fmla="*/ 3 h 378"/>
                <a:gd name="T34" fmla="*/ 8 w 805"/>
                <a:gd name="T35" fmla="*/ 5 h 378"/>
                <a:gd name="T36" fmla="*/ 7 w 805"/>
                <a:gd name="T37" fmla="*/ 5 h 378"/>
                <a:gd name="T38" fmla="*/ 7 w 805"/>
                <a:gd name="T39" fmla="*/ 3 h 378"/>
                <a:gd name="T40" fmla="*/ 6 w 805"/>
                <a:gd name="T41" fmla="*/ 3 h 378"/>
                <a:gd name="T42" fmla="*/ 7 w 805"/>
                <a:gd name="T43" fmla="*/ 1 h 378"/>
                <a:gd name="T44" fmla="*/ 5 w 805"/>
                <a:gd name="T45" fmla="*/ 1 h 378"/>
                <a:gd name="T46" fmla="*/ 5 w 805"/>
                <a:gd name="T47" fmla="*/ 3 h 378"/>
                <a:gd name="T48" fmla="*/ 6 w 805"/>
                <a:gd name="T49" fmla="*/ 3 h 378"/>
                <a:gd name="T50" fmla="*/ 5 w 805"/>
                <a:gd name="T51" fmla="*/ 5 h 378"/>
                <a:gd name="T52" fmla="*/ 3 w 805"/>
                <a:gd name="T53" fmla="*/ 5 h 378"/>
                <a:gd name="T54" fmla="*/ 3 w 805"/>
                <a:gd name="T55" fmla="*/ 3 h 378"/>
                <a:gd name="T56" fmla="*/ 4 w 805"/>
                <a:gd name="T57" fmla="*/ 1 h 378"/>
                <a:gd name="T58" fmla="*/ 3 w 805"/>
                <a:gd name="T59" fmla="*/ 3 h 378"/>
                <a:gd name="T60" fmla="*/ 1 w 805"/>
                <a:gd name="T61" fmla="*/ 1 h 378"/>
                <a:gd name="T62" fmla="*/ 2 w 805"/>
                <a:gd name="T63" fmla="*/ 3 h 378"/>
                <a:gd name="T64" fmla="*/ 2 w 805"/>
                <a:gd name="T65" fmla="*/ 5 h 378"/>
                <a:gd name="T66" fmla="*/ 0 w 805"/>
                <a:gd name="T67" fmla="*/ 5 h 378"/>
                <a:gd name="T68" fmla="*/ 0 w 805"/>
                <a:gd name="T69" fmla="*/ 3 h 378"/>
                <a:gd name="T70" fmla="*/ 0 w 805"/>
                <a:gd name="T71" fmla="*/ 3 h 378"/>
                <a:gd name="T72" fmla="*/ 0 w 805"/>
                <a:gd name="T73" fmla="*/ 5 h 378"/>
                <a:gd name="T74" fmla="*/ 0 w 805"/>
                <a:gd name="T75" fmla="*/ 5 h 3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5"/>
                <a:gd name="T115" fmla="*/ 0 h 378"/>
                <a:gd name="T116" fmla="*/ 805 w 805"/>
                <a:gd name="T117" fmla="*/ 378 h 3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5" h="378">
                  <a:moveTo>
                    <a:pt x="44" y="302"/>
                  </a:moveTo>
                  <a:lnTo>
                    <a:pt x="141" y="330"/>
                  </a:lnTo>
                  <a:lnTo>
                    <a:pt x="268" y="327"/>
                  </a:lnTo>
                  <a:lnTo>
                    <a:pt x="451" y="367"/>
                  </a:lnTo>
                  <a:lnTo>
                    <a:pt x="597" y="357"/>
                  </a:lnTo>
                  <a:lnTo>
                    <a:pt x="721" y="378"/>
                  </a:lnTo>
                  <a:lnTo>
                    <a:pt x="782" y="334"/>
                  </a:lnTo>
                  <a:lnTo>
                    <a:pt x="805" y="182"/>
                  </a:lnTo>
                  <a:lnTo>
                    <a:pt x="768" y="87"/>
                  </a:lnTo>
                  <a:lnTo>
                    <a:pt x="721" y="0"/>
                  </a:lnTo>
                  <a:lnTo>
                    <a:pt x="662" y="135"/>
                  </a:lnTo>
                  <a:lnTo>
                    <a:pt x="717" y="83"/>
                  </a:lnTo>
                  <a:lnTo>
                    <a:pt x="757" y="203"/>
                  </a:lnTo>
                  <a:lnTo>
                    <a:pt x="637" y="294"/>
                  </a:lnTo>
                  <a:lnTo>
                    <a:pt x="654" y="190"/>
                  </a:lnTo>
                  <a:lnTo>
                    <a:pt x="565" y="116"/>
                  </a:lnTo>
                  <a:lnTo>
                    <a:pt x="594" y="194"/>
                  </a:lnTo>
                  <a:lnTo>
                    <a:pt x="565" y="309"/>
                  </a:lnTo>
                  <a:lnTo>
                    <a:pt x="451" y="309"/>
                  </a:lnTo>
                  <a:lnTo>
                    <a:pt x="495" y="247"/>
                  </a:lnTo>
                  <a:lnTo>
                    <a:pt x="411" y="138"/>
                  </a:lnTo>
                  <a:lnTo>
                    <a:pt x="474" y="106"/>
                  </a:lnTo>
                  <a:lnTo>
                    <a:pt x="339" y="51"/>
                  </a:lnTo>
                  <a:lnTo>
                    <a:pt x="371" y="131"/>
                  </a:lnTo>
                  <a:lnTo>
                    <a:pt x="411" y="190"/>
                  </a:lnTo>
                  <a:lnTo>
                    <a:pt x="364" y="294"/>
                  </a:lnTo>
                  <a:lnTo>
                    <a:pt x="240" y="266"/>
                  </a:lnTo>
                  <a:lnTo>
                    <a:pt x="229" y="175"/>
                  </a:lnTo>
                  <a:lnTo>
                    <a:pt x="284" y="99"/>
                  </a:lnTo>
                  <a:lnTo>
                    <a:pt x="196" y="135"/>
                  </a:lnTo>
                  <a:lnTo>
                    <a:pt x="109" y="95"/>
                  </a:lnTo>
                  <a:lnTo>
                    <a:pt x="171" y="163"/>
                  </a:lnTo>
                  <a:lnTo>
                    <a:pt x="171" y="258"/>
                  </a:lnTo>
                  <a:lnTo>
                    <a:pt x="57" y="266"/>
                  </a:lnTo>
                  <a:lnTo>
                    <a:pt x="54" y="138"/>
                  </a:lnTo>
                  <a:lnTo>
                    <a:pt x="0" y="230"/>
                  </a:lnTo>
                  <a:lnTo>
                    <a:pt x="44" y="302"/>
                  </a:lnTo>
                  <a:close/>
                </a:path>
              </a:pathLst>
            </a:custGeom>
            <a:solidFill>
              <a:srgbClr val="000000"/>
            </a:solidFill>
            <a:ln w="9525">
              <a:noFill/>
              <a:round/>
              <a:headEnd/>
              <a:tailEnd/>
            </a:ln>
          </p:spPr>
          <p:txBody>
            <a:bodyPr/>
            <a:lstStyle/>
            <a:p>
              <a:endParaRPr lang="id-ID"/>
            </a:p>
          </p:txBody>
        </p:sp>
        <p:sp>
          <p:nvSpPr>
            <p:cNvPr id="28736" name="Freeform 63"/>
            <p:cNvSpPr>
              <a:spLocks/>
            </p:cNvSpPr>
            <p:nvPr/>
          </p:nvSpPr>
          <p:spPr bwMode="auto">
            <a:xfrm>
              <a:off x="3168" y="3348"/>
              <a:ext cx="389" cy="213"/>
            </a:xfrm>
            <a:custGeom>
              <a:avLst/>
              <a:gdLst>
                <a:gd name="T0" fmla="*/ 1 w 778"/>
                <a:gd name="T1" fmla="*/ 6 h 426"/>
                <a:gd name="T2" fmla="*/ 2 w 778"/>
                <a:gd name="T3" fmla="*/ 7 h 426"/>
                <a:gd name="T4" fmla="*/ 3 w 778"/>
                <a:gd name="T5" fmla="*/ 6 h 426"/>
                <a:gd name="T6" fmla="*/ 5 w 778"/>
                <a:gd name="T7" fmla="*/ 7 h 426"/>
                <a:gd name="T8" fmla="*/ 6 w 778"/>
                <a:gd name="T9" fmla="*/ 7 h 426"/>
                <a:gd name="T10" fmla="*/ 7 w 778"/>
                <a:gd name="T11" fmla="*/ 7 h 426"/>
                <a:gd name="T12" fmla="*/ 10 w 778"/>
                <a:gd name="T13" fmla="*/ 7 h 426"/>
                <a:gd name="T14" fmla="*/ 11 w 778"/>
                <a:gd name="T15" fmla="*/ 7 h 426"/>
                <a:gd name="T16" fmla="*/ 12 w 778"/>
                <a:gd name="T17" fmla="*/ 6 h 426"/>
                <a:gd name="T18" fmla="*/ 12 w 778"/>
                <a:gd name="T19" fmla="*/ 3 h 426"/>
                <a:gd name="T20" fmla="*/ 12 w 778"/>
                <a:gd name="T21" fmla="*/ 3 h 426"/>
                <a:gd name="T22" fmla="*/ 11 w 778"/>
                <a:gd name="T23" fmla="*/ 0 h 426"/>
                <a:gd name="T24" fmla="*/ 10 w 778"/>
                <a:gd name="T25" fmla="*/ 3 h 426"/>
                <a:gd name="T26" fmla="*/ 11 w 778"/>
                <a:gd name="T27" fmla="*/ 3 h 426"/>
                <a:gd name="T28" fmla="*/ 12 w 778"/>
                <a:gd name="T29" fmla="*/ 5 h 426"/>
                <a:gd name="T30" fmla="*/ 11 w 778"/>
                <a:gd name="T31" fmla="*/ 6 h 426"/>
                <a:gd name="T32" fmla="*/ 9 w 778"/>
                <a:gd name="T33" fmla="*/ 6 h 426"/>
                <a:gd name="T34" fmla="*/ 10 w 778"/>
                <a:gd name="T35" fmla="*/ 3 h 426"/>
                <a:gd name="T36" fmla="*/ 7 w 778"/>
                <a:gd name="T37" fmla="*/ 3 h 426"/>
                <a:gd name="T38" fmla="*/ 9 w 778"/>
                <a:gd name="T39" fmla="*/ 5 h 426"/>
                <a:gd name="T40" fmla="*/ 7 w 778"/>
                <a:gd name="T41" fmla="*/ 6 h 426"/>
                <a:gd name="T42" fmla="*/ 6 w 778"/>
                <a:gd name="T43" fmla="*/ 6 h 426"/>
                <a:gd name="T44" fmla="*/ 6 w 778"/>
                <a:gd name="T45" fmla="*/ 5 h 426"/>
                <a:gd name="T46" fmla="*/ 6 w 778"/>
                <a:gd name="T47" fmla="*/ 3 h 426"/>
                <a:gd name="T48" fmla="*/ 6 w 778"/>
                <a:gd name="T49" fmla="*/ 3 h 426"/>
                <a:gd name="T50" fmla="*/ 6 w 778"/>
                <a:gd name="T51" fmla="*/ 3 h 426"/>
                <a:gd name="T52" fmla="*/ 6 w 778"/>
                <a:gd name="T53" fmla="*/ 5 h 426"/>
                <a:gd name="T54" fmla="*/ 5 w 778"/>
                <a:gd name="T55" fmla="*/ 6 h 426"/>
                <a:gd name="T56" fmla="*/ 3 w 778"/>
                <a:gd name="T57" fmla="*/ 6 h 426"/>
                <a:gd name="T58" fmla="*/ 3 w 778"/>
                <a:gd name="T59" fmla="*/ 5 h 426"/>
                <a:gd name="T60" fmla="*/ 5 w 778"/>
                <a:gd name="T61" fmla="*/ 3 h 426"/>
                <a:gd name="T62" fmla="*/ 3 w 778"/>
                <a:gd name="T63" fmla="*/ 3 h 426"/>
                <a:gd name="T64" fmla="*/ 2 w 778"/>
                <a:gd name="T65" fmla="*/ 1 h 426"/>
                <a:gd name="T66" fmla="*/ 1 w 778"/>
                <a:gd name="T67" fmla="*/ 3 h 426"/>
                <a:gd name="T68" fmla="*/ 2 w 778"/>
                <a:gd name="T69" fmla="*/ 2 h 426"/>
                <a:gd name="T70" fmla="*/ 3 w 778"/>
                <a:gd name="T71" fmla="*/ 3 h 426"/>
                <a:gd name="T72" fmla="*/ 2 w 778"/>
                <a:gd name="T73" fmla="*/ 6 h 426"/>
                <a:gd name="T74" fmla="*/ 1 w 778"/>
                <a:gd name="T75" fmla="*/ 5 h 426"/>
                <a:gd name="T76" fmla="*/ 1 w 778"/>
                <a:gd name="T77" fmla="*/ 3 h 426"/>
                <a:gd name="T78" fmla="*/ 0 w 778"/>
                <a:gd name="T79" fmla="*/ 5 h 426"/>
                <a:gd name="T80" fmla="*/ 1 w 778"/>
                <a:gd name="T81" fmla="*/ 6 h 426"/>
                <a:gd name="T82" fmla="*/ 1 w 778"/>
                <a:gd name="T83" fmla="*/ 6 h 4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8"/>
                <a:gd name="T127" fmla="*/ 0 h 426"/>
                <a:gd name="T128" fmla="*/ 778 w 778"/>
                <a:gd name="T129" fmla="*/ 426 h 4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8" h="426">
                  <a:moveTo>
                    <a:pt x="14" y="339"/>
                  </a:moveTo>
                  <a:lnTo>
                    <a:pt x="76" y="386"/>
                  </a:lnTo>
                  <a:lnTo>
                    <a:pt x="181" y="367"/>
                  </a:lnTo>
                  <a:lnTo>
                    <a:pt x="276" y="415"/>
                  </a:lnTo>
                  <a:lnTo>
                    <a:pt x="364" y="386"/>
                  </a:lnTo>
                  <a:lnTo>
                    <a:pt x="499" y="407"/>
                  </a:lnTo>
                  <a:lnTo>
                    <a:pt x="594" y="386"/>
                  </a:lnTo>
                  <a:lnTo>
                    <a:pt x="691" y="426"/>
                  </a:lnTo>
                  <a:lnTo>
                    <a:pt x="774" y="354"/>
                  </a:lnTo>
                  <a:lnTo>
                    <a:pt x="778" y="200"/>
                  </a:lnTo>
                  <a:lnTo>
                    <a:pt x="742" y="147"/>
                  </a:lnTo>
                  <a:lnTo>
                    <a:pt x="691" y="0"/>
                  </a:lnTo>
                  <a:lnTo>
                    <a:pt x="615" y="200"/>
                  </a:lnTo>
                  <a:lnTo>
                    <a:pt x="677" y="147"/>
                  </a:lnTo>
                  <a:lnTo>
                    <a:pt x="730" y="263"/>
                  </a:lnTo>
                  <a:lnTo>
                    <a:pt x="673" y="363"/>
                  </a:lnTo>
                  <a:lnTo>
                    <a:pt x="559" y="346"/>
                  </a:lnTo>
                  <a:lnTo>
                    <a:pt x="578" y="255"/>
                  </a:lnTo>
                  <a:lnTo>
                    <a:pt x="491" y="164"/>
                  </a:lnTo>
                  <a:lnTo>
                    <a:pt x="531" y="270"/>
                  </a:lnTo>
                  <a:lnTo>
                    <a:pt x="472" y="358"/>
                  </a:lnTo>
                  <a:lnTo>
                    <a:pt x="396" y="331"/>
                  </a:lnTo>
                  <a:lnTo>
                    <a:pt x="419" y="266"/>
                  </a:lnTo>
                  <a:lnTo>
                    <a:pt x="360" y="234"/>
                  </a:lnTo>
                  <a:lnTo>
                    <a:pt x="428" y="175"/>
                  </a:lnTo>
                  <a:lnTo>
                    <a:pt x="324" y="208"/>
                  </a:lnTo>
                  <a:lnTo>
                    <a:pt x="352" y="266"/>
                  </a:lnTo>
                  <a:lnTo>
                    <a:pt x="320" y="343"/>
                  </a:lnTo>
                  <a:lnTo>
                    <a:pt x="219" y="339"/>
                  </a:lnTo>
                  <a:lnTo>
                    <a:pt x="204" y="259"/>
                  </a:lnTo>
                  <a:lnTo>
                    <a:pt x="261" y="187"/>
                  </a:lnTo>
                  <a:lnTo>
                    <a:pt x="185" y="211"/>
                  </a:lnTo>
                  <a:lnTo>
                    <a:pt x="105" y="16"/>
                  </a:lnTo>
                  <a:lnTo>
                    <a:pt x="29" y="156"/>
                  </a:lnTo>
                  <a:lnTo>
                    <a:pt x="101" y="103"/>
                  </a:lnTo>
                  <a:lnTo>
                    <a:pt x="153" y="234"/>
                  </a:lnTo>
                  <a:lnTo>
                    <a:pt x="101" y="327"/>
                  </a:lnTo>
                  <a:lnTo>
                    <a:pt x="29" y="287"/>
                  </a:lnTo>
                  <a:lnTo>
                    <a:pt x="29" y="204"/>
                  </a:lnTo>
                  <a:lnTo>
                    <a:pt x="0" y="276"/>
                  </a:lnTo>
                  <a:lnTo>
                    <a:pt x="14" y="339"/>
                  </a:lnTo>
                  <a:close/>
                </a:path>
              </a:pathLst>
            </a:custGeom>
            <a:solidFill>
              <a:srgbClr val="000000"/>
            </a:solidFill>
            <a:ln w="9525">
              <a:noFill/>
              <a:round/>
              <a:headEnd/>
              <a:tailEnd/>
            </a:ln>
          </p:spPr>
          <p:txBody>
            <a:bodyPr/>
            <a:lstStyle/>
            <a:p>
              <a:endParaRPr lang="id-ID"/>
            </a:p>
          </p:txBody>
        </p:sp>
        <p:sp>
          <p:nvSpPr>
            <p:cNvPr id="28737" name="Freeform 64"/>
            <p:cNvSpPr>
              <a:spLocks/>
            </p:cNvSpPr>
            <p:nvPr/>
          </p:nvSpPr>
          <p:spPr bwMode="auto">
            <a:xfrm>
              <a:off x="2642" y="3280"/>
              <a:ext cx="330" cy="84"/>
            </a:xfrm>
            <a:custGeom>
              <a:avLst/>
              <a:gdLst>
                <a:gd name="T0" fmla="*/ 0 w 662"/>
                <a:gd name="T1" fmla="*/ 2 h 169"/>
                <a:gd name="T2" fmla="*/ 0 w 662"/>
                <a:gd name="T3" fmla="*/ 0 h 169"/>
                <a:gd name="T4" fmla="*/ 10 w 662"/>
                <a:gd name="T5" fmla="*/ 0 h 169"/>
                <a:gd name="T6" fmla="*/ 10 w 662"/>
                <a:gd name="T7" fmla="*/ 0 h 169"/>
                <a:gd name="T8" fmla="*/ 7 w 662"/>
                <a:gd name="T9" fmla="*/ 1 h 169"/>
                <a:gd name="T10" fmla="*/ 7 w 662"/>
                <a:gd name="T11" fmla="*/ 2 h 169"/>
                <a:gd name="T12" fmla="*/ 7 w 662"/>
                <a:gd name="T13" fmla="*/ 1 h 169"/>
                <a:gd name="T14" fmla="*/ 5 w 662"/>
                <a:gd name="T15" fmla="*/ 0 h 169"/>
                <a:gd name="T16" fmla="*/ 4 w 662"/>
                <a:gd name="T17" fmla="*/ 2 h 169"/>
                <a:gd name="T18" fmla="*/ 4 w 662"/>
                <a:gd name="T19" fmla="*/ 1 h 169"/>
                <a:gd name="T20" fmla="*/ 2 w 662"/>
                <a:gd name="T21" fmla="*/ 0 h 169"/>
                <a:gd name="T22" fmla="*/ 2 w 662"/>
                <a:gd name="T23" fmla="*/ 2 h 169"/>
                <a:gd name="T24" fmla="*/ 1 w 662"/>
                <a:gd name="T25" fmla="*/ 1 h 169"/>
                <a:gd name="T26" fmla="*/ 0 w 662"/>
                <a:gd name="T27" fmla="*/ 1 h 169"/>
                <a:gd name="T28" fmla="*/ 0 w 662"/>
                <a:gd name="T29" fmla="*/ 2 h 169"/>
                <a:gd name="T30" fmla="*/ 0 w 662"/>
                <a:gd name="T31" fmla="*/ 2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2"/>
                <a:gd name="T49" fmla="*/ 0 h 169"/>
                <a:gd name="T50" fmla="*/ 662 w 662"/>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2" h="169">
                  <a:moveTo>
                    <a:pt x="12" y="159"/>
                  </a:moveTo>
                  <a:lnTo>
                    <a:pt x="0" y="1"/>
                  </a:lnTo>
                  <a:lnTo>
                    <a:pt x="662" y="0"/>
                  </a:lnTo>
                  <a:lnTo>
                    <a:pt x="660" y="60"/>
                  </a:lnTo>
                  <a:lnTo>
                    <a:pt x="504" y="64"/>
                  </a:lnTo>
                  <a:lnTo>
                    <a:pt x="481" y="148"/>
                  </a:lnTo>
                  <a:lnTo>
                    <a:pt x="470" y="64"/>
                  </a:lnTo>
                  <a:lnTo>
                    <a:pt x="333" y="60"/>
                  </a:lnTo>
                  <a:lnTo>
                    <a:pt x="314" y="155"/>
                  </a:lnTo>
                  <a:lnTo>
                    <a:pt x="299" y="64"/>
                  </a:lnTo>
                  <a:lnTo>
                    <a:pt x="171" y="60"/>
                  </a:lnTo>
                  <a:lnTo>
                    <a:pt x="143" y="169"/>
                  </a:lnTo>
                  <a:lnTo>
                    <a:pt x="124" y="64"/>
                  </a:lnTo>
                  <a:lnTo>
                    <a:pt x="48" y="64"/>
                  </a:lnTo>
                  <a:lnTo>
                    <a:pt x="12" y="159"/>
                  </a:lnTo>
                  <a:close/>
                </a:path>
              </a:pathLst>
            </a:custGeom>
            <a:solidFill>
              <a:srgbClr val="000000"/>
            </a:solidFill>
            <a:ln w="9525">
              <a:noFill/>
              <a:round/>
              <a:headEnd/>
              <a:tailEnd/>
            </a:ln>
          </p:spPr>
          <p:txBody>
            <a:bodyPr/>
            <a:lstStyle/>
            <a:p>
              <a:endParaRPr lang="id-ID"/>
            </a:p>
          </p:txBody>
        </p:sp>
        <p:sp>
          <p:nvSpPr>
            <p:cNvPr id="28738" name="Freeform 65"/>
            <p:cNvSpPr>
              <a:spLocks/>
            </p:cNvSpPr>
            <p:nvPr/>
          </p:nvSpPr>
          <p:spPr bwMode="auto">
            <a:xfrm>
              <a:off x="3186" y="3298"/>
              <a:ext cx="327" cy="100"/>
            </a:xfrm>
            <a:custGeom>
              <a:avLst/>
              <a:gdLst>
                <a:gd name="T0" fmla="*/ 1 w 654"/>
                <a:gd name="T1" fmla="*/ 3 h 199"/>
                <a:gd name="T2" fmla="*/ 0 w 654"/>
                <a:gd name="T3" fmla="*/ 0 h 199"/>
                <a:gd name="T4" fmla="*/ 10 w 654"/>
                <a:gd name="T5" fmla="*/ 0 h 199"/>
                <a:gd name="T6" fmla="*/ 10 w 654"/>
                <a:gd name="T7" fmla="*/ 2 h 199"/>
                <a:gd name="T8" fmla="*/ 9 w 654"/>
                <a:gd name="T9" fmla="*/ 2 h 199"/>
                <a:gd name="T10" fmla="*/ 9 w 654"/>
                <a:gd name="T11" fmla="*/ 4 h 199"/>
                <a:gd name="T12" fmla="*/ 7 w 654"/>
                <a:gd name="T13" fmla="*/ 2 h 199"/>
                <a:gd name="T14" fmla="*/ 5 w 654"/>
                <a:gd name="T15" fmla="*/ 2 h 199"/>
                <a:gd name="T16" fmla="*/ 5 w 654"/>
                <a:gd name="T17" fmla="*/ 4 h 199"/>
                <a:gd name="T18" fmla="*/ 5 w 654"/>
                <a:gd name="T19" fmla="*/ 2 h 199"/>
                <a:gd name="T20" fmla="*/ 3 w 654"/>
                <a:gd name="T21" fmla="*/ 2 h 199"/>
                <a:gd name="T22" fmla="*/ 3 w 654"/>
                <a:gd name="T23" fmla="*/ 4 h 199"/>
                <a:gd name="T24" fmla="*/ 3 w 654"/>
                <a:gd name="T25" fmla="*/ 2 h 199"/>
                <a:gd name="T26" fmla="*/ 1 w 654"/>
                <a:gd name="T27" fmla="*/ 2 h 199"/>
                <a:gd name="T28" fmla="*/ 1 w 654"/>
                <a:gd name="T29" fmla="*/ 3 h 199"/>
                <a:gd name="T30" fmla="*/ 1 w 654"/>
                <a:gd name="T31" fmla="*/ 3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4"/>
                <a:gd name="T49" fmla="*/ 0 h 199"/>
                <a:gd name="T50" fmla="*/ 654 w 654"/>
                <a:gd name="T51" fmla="*/ 199 h 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4" h="199">
                  <a:moveTo>
                    <a:pt x="7" y="167"/>
                  </a:moveTo>
                  <a:lnTo>
                    <a:pt x="0" y="0"/>
                  </a:lnTo>
                  <a:lnTo>
                    <a:pt x="654" y="0"/>
                  </a:lnTo>
                  <a:lnTo>
                    <a:pt x="654" y="76"/>
                  </a:lnTo>
                  <a:lnTo>
                    <a:pt x="541" y="72"/>
                  </a:lnTo>
                  <a:lnTo>
                    <a:pt x="522" y="199"/>
                  </a:lnTo>
                  <a:lnTo>
                    <a:pt x="505" y="72"/>
                  </a:lnTo>
                  <a:lnTo>
                    <a:pt x="355" y="72"/>
                  </a:lnTo>
                  <a:lnTo>
                    <a:pt x="330" y="195"/>
                  </a:lnTo>
                  <a:lnTo>
                    <a:pt x="315" y="79"/>
                  </a:lnTo>
                  <a:lnTo>
                    <a:pt x="199" y="87"/>
                  </a:lnTo>
                  <a:lnTo>
                    <a:pt x="182" y="199"/>
                  </a:lnTo>
                  <a:lnTo>
                    <a:pt x="159" y="72"/>
                  </a:lnTo>
                  <a:lnTo>
                    <a:pt x="36" y="76"/>
                  </a:lnTo>
                  <a:lnTo>
                    <a:pt x="7" y="167"/>
                  </a:lnTo>
                  <a:close/>
                </a:path>
              </a:pathLst>
            </a:custGeom>
            <a:solidFill>
              <a:srgbClr val="000000"/>
            </a:solidFill>
            <a:ln w="9525">
              <a:noFill/>
              <a:round/>
              <a:headEnd/>
              <a:tailEnd/>
            </a:ln>
          </p:spPr>
          <p:txBody>
            <a:bodyPr/>
            <a:lstStyle/>
            <a:p>
              <a:endParaRPr lang="id-ID"/>
            </a:p>
          </p:txBody>
        </p:sp>
        <p:sp>
          <p:nvSpPr>
            <p:cNvPr id="28739" name="Freeform 66"/>
            <p:cNvSpPr>
              <a:spLocks/>
            </p:cNvSpPr>
            <p:nvPr/>
          </p:nvSpPr>
          <p:spPr bwMode="auto">
            <a:xfrm>
              <a:off x="1896" y="3006"/>
              <a:ext cx="674" cy="335"/>
            </a:xfrm>
            <a:custGeom>
              <a:avLst/>
              <a:gdLst>
                <a:gd name="T0" fmla="*/ 21 w 1348"/>
                <a:gd name="T1" fmla="*/ 0 h 669"/>
                <a:gd name="T2" fmla="*/ 0 w 1348"/>
                <a:gd name="T3" fmla="*/ 1 h 669"/>
                <a:gd name="T4" fmla="*/ 1 w 1348"/>
                <a:gd name="T5" fmla="*/ 11 h 669"/>
                <a:gd name="T6" fmla="*/ 1 w 1348"/>
                <a:gd name="T7" fmla="*/ 2 h 669"/>
                <a:gd name="T8" fmla="*/ 21 w 1348"/>
                <a:gd name="T9" fmla="*/ 1 h 669"/>
                <a:gd name="T10" fmla="*/ 21 w 1348"/>
                <a:gd name="T11" fmla="*/ 0 h 669"/>
                <a:gd name="T12" fmla="*/ 21 w 1348"/>
                <a:gd name="T13" fmla="*/ 0 h 669"/>
                <a:gd name="T14" fmla="*/ 0 60000 65536"/>
                <a:gd name="T15" fmla="*/ 0 60000 65536"/>
                <a:gd name="T16" fmla="*/ 0 60000 65536"/>
                <a:gd name="T17" fmla="*/ 0 60000 65536"/>
                <a:gd name="T18" fmla="*/ 0 60000 65536"/>
                <a:gd name="T19" fmla="*/ 0 60000 65536"/>
                <a:gd name="T20" fmla="*/ 0 60000 65536"/>
                <a:gd name="T21" fmla="*/ 0 w 1348"/>
                <a:gd name="T22" fmla="*/ 0 h 669"/>
                <a:gd name="T23" fmla="*/ 1348 w 1348"/>
                <a:gd name="T24" fmla="*/ 669 h 6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8" h="669">
                  <a:moveTo>
                    <a:pt x="1330" y="0"/>
                  </a:moveTo>
                  <a:lnTo>
                    <a:pt x="0" y="36"/>
                  </a:lnTo>
                  <a:lnTo>
                    <a:pt x="72" y="669"/>
                  </a:lnTo>
                  <a:lnTo>
                    <a:pt x="36" y="72"/>
                  </a:lnTo>
                  <a:lnTo>
                    <a:pt x="1348" y="51"/>
                  </a:lnTo>
                  <a:lnTo>
                    <a:pt x="1330" y="0"/>
                  </a:lnTo>
                  <a:close/>
                </a:path>
              </a:pathLst>
            </a:custGeom>
            <a:solidFill>
              <a:srgbClr val="000000"/>
            </a:solidFill>
            <a:ln w="9525">
              <a:noFill/>
              <a:round/>
              <a:headEnd/>
              <a:tailEnd/>
            </a:ln>
          </p:spPr>
          <p:txBody>
            <a:bodyPr/>
            <a:lstStyle/>
            <a:p>
              <a:endParaRPr lang="id-ID"/>
            </a:p>
          </p:txBody>
        </p:sp>
        <p:sp>
          <p:nvSpPr>
            <p:cNvPr id="28740" name="Freeform 67"/>
            <p:cNvSpPr>
              <a:spLocks/>
            </p:cNvSpPr>
            <p:nvPr/>
          </p:nvSpPr>
          <p:spPr bwMode="auto">
            <a:xfrm>
              <a:off x="1952" y="3062"/>
              <a:ext cx="620" cy="131"/>
            </a:xfrm>
            <a:custGeom>
              <a:avLst/>
              <a:gdLst>
                <a:gd name="T0" fmla="*/ 1 w 1239"/>
                <a:gd name="T1" fmla="*/ 4 h 263"/>
                <a:gd name="T2" fmla="*/ 0 w 1239"/>
                <a:gd name="T3" fmla="*/ 0 h 263"/>
                <a:gd name="T4" fmla="*/ 20 w 1239"/>
                <a:gd name="T5" fmla="*/ 0 h 263"/>
                <a:gd name="T6" fmla="*/ 20 w 1239"/>
                <a:gd name="T7" fmla="*/ 0 h 263"/>
                <a:gd name="T8" fmla="*/ 18 w 1239"/>
                <a:gd name="T9" fmla="*/ 1 h 263"/>
                <a:gd name="T10" fmla="*/ 17 w 1239"/>
                <a:gd name="T11" fmla="*/ 3 h 263"/>
                <a:gd name="T12" fmla="*/ 17 w 1239"/>
                <a:gd name="T13" fmla="*/ 1 h 263"/>
                <a:gd name="T14" fmla="*/ 13 w 1239"/>
                <a:gd name="T15" fmla="*/ 1 h 263"/>
                <a:gd name="T16" fmla="*/ 12 w 1239"/>
                <a:gd name="T17" fmla="*/ 3 h 263"/>
                <a:gd name="T18" fmla="*/ 12 w 1239"/>
                <a:gd name="T19" fmla="*/ 1 h 263"/>
                <a:gd name="T20" fmla="*/ 8 w 1239"/>
                <a:gd name="T21" fmla="*/ 1 h 263"/>
                <a:gd name="T22" fmla="*/ 7 w 1239"/>
                <a:gd name="T23" fmla="*/ 3 h 263"/>
                <a:gd name="T24" fmla="*/ 7 w 1239"/>
                <a:gd name="T25" fmla="*/ 1 h 263"/>
                <a:gd name="T26" fmla="*/ 3 w 1239"/>
                <a:gd name="T27" fmla="*/ 1 h 263"/>
                <a:gd name="T28" fmla="*/ 3 w 1239"/>
                <a:gd name="T29" fmla="*/ 3 h 263"/>
                <a:gd name="T30" fmla="*/ 3 w 1239"/>
                <a:gd name="T31" fmla="*/ 1 h 263"/>
                <a:gd name="T32" fmla="*/ 1 w 1239"/>
                <a:gd name="T33" fmla="*/ 1 h 263"/>
                <a:gd name="T34" fmla="*/ 1 w 1239"/>
                <a:gd name="T35" fmla="*/ 4 h 263"/>
                <a:gd name="T36" fmla="*/ 1 w 1239"/>
                <a:gd name="T37" fmla="*/ 4 h 2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9"/>
                <a:gd name="T58" fmla="*/ 0 h 263"/>
                <a:gd name="T59" fmla="*/ 1239 w 1239"/>
                <a:gd name="T60" fmla="*/ 263 h 2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9" h="263">
                  <a:moveTo>
                    <a:pt x="15" y="263"/>
                  </a:moveTo>
                  <a:lnTo>
                    <a:pt x="0" y="52"/>
                  </a:lnTo>
                  <a:lnTo>
                    <a:pt x="1239" y="0"/>
                  </a:lnTo>
                  <a:lnTo>
                    <a:pt x="1239" y="52"/>
                  </a:lnTo>
                  <a:lnTo>
                    <a:pt x="1091" y="73"/>
                  </a:lnTo>
                  <a:lnTo>
                    <a:pt x="1066" y="215"/>
                  </a:lnTo>
                  <a:lnTo>
                    <a:pt x="1045" y="73"/>
                  </a:lnTo>
                  <a:lnTo>
                    <a:pt x="791" y="82"/>
                  </a:lnTo>
                  <a:lnTo>
                    <a:pt x="766" y="221"/>
                  </a:lnTo>
                  <a:lnTo>
                    <a:pt x="755" y="88"/>
                  </a:lnTo>
                  <a:lnTo>
                    <a:pt x="460" y="93"/>
                  </a:lnTo>
                  <a:lnTo>
                    <a:pt x="445" y="221"/>
                  </a:lnTo>
                  <a:lnTo>
                    <a:pt x="418" y="93"/>
                  </a:lnTo>
                  <a:lnTo>
                    <a:pt x="178" y="103"/>
                  </a:lnTo>
                  <a:lnTo>
                    <a:pt x="163" y="230"/>
                  </a:lnTo>
                  <a:lnTo>
                    <a:pt x="137" y="114"/>
                  </a:lnTo>
                  <a:lnTo>
                    <a:pt x="55" y="114"/>
                  </a:lnTo>
                  <a:lnTo>
                    <a:pt x="15" y="263"/>
                  </a:lnTo>
                  <a:close/>
                </a:path>
              </a:pathLst>
            </a:custGeom>
            <a:solidFill>
              <a:srgbClr val="000000"/>
            </a:solidFill>
            <a:ln w="9525">
              <a:noFill/>
              <a:round/>
              <a:headEnd/>
              <a:tailEnd/>
            </a:ln>
          </p:spPr>
          <p:txBody>
            <a:bodyPr/>
            <a:lstStyle/>
            <a:p>
              <a:endParaRPr lang="id-ID"/>
            </a:p>
          </p:txBody>
        </p:sp>
        <p:sp>
          <p:nvSpPr>
            <p:cNvPr id="28741" name="Freeform 68"/>
            <p:cNvSpPr>
              <a:spLocks/>
            </p:cNvSpPr>
            <p:nvPr/>
          </p:nvSpPr>
          <p:spPr bwMode="auto">
            <a:xfrm>
              <a:off x="1766" y="3265"/>
              <a:ext cx="819" cy="214"/>
            </a:xfrm>
            <a:custGeom>
              <a:avLst/>
              <a:gdLst>
                <a:gd name="T0" fmla="*/ 5 w 1639"/>
                <a:gd name="T1" fmla="*/ 2 h 430"/>
                <a:gd name="T2" fmla="*/ 8 w 1639"/>
                <a:gd name="T3" fmla="*/ 3 h 430"/>
                <a:gd name="T4" fmla="*/ 0 w 1639"/>
                <a:gd name="T5" fmla="*/ 3 h 430"/>
                <a:gd name="T6" fmla="*/ 4 w 1639"/>
                <a:gd name="T7" fmla="*/ 2 h 430"/>
                <a:gd name="T8" fmla="*/ 0 w 1639"/>
                <a:gd name="T9" fmla="*/ 3 h 430"/>
                <a:gd name="T10" fmla="*/ 0 w 1639"/>
                <a:gd name="T11" fmla="*/ 3 h 430"/>
                <a:gd name="T12" fmla="*/ 23 w 1639"/>
                <a:gd name="T13" fmla="*/ 5 h 430"/>
                <a:gd name="T14" fmla="*/ 19 w 1639"/>
                <a:gd name="T15" fmla="*/ 6 h 430"/>
                <a:gd name="T16" fmla="*/ 24 w 1639"/>
                <a:gd name="T17" fmla="*/ 5 h 430"/>
                <a:gd name="T18" fmla="*/ 25 w 1639"/>
                <a:gd name="T19" fmla="*/ 5 h 430"/>
                <a:gd name="T20" fmla="*/ 25 w 1639"/>
                <a:gd name="T21" fmla="*/ 3 h 430"/>
                <a:gd name="T22" fmla="*/ 9 w 1639"/>
                <a:gd name="T23" fmla="*/ 2 h 430"/>
                <a:gd name="T24" fmla="*/ 9 w 1639"/>
                <a:gd name="T25" fmla="*/ 0 h 430"/>
                <a:gd name="T26" fmla="*/ 7 w 1639"/>
                <a:gd name="T27" fmla="*/ 0 h 430"/>
                <a:gd name="T28" fmla="*/ 7 w 1639"/>
                <a:gd name="T29" fmla="*/ 2 h 430"/>
                <a:gd name="T30" fmla="*/ 5 w 1639"/>
                <a:gd name="T31" fmla="*/ 2 h 430"/>
                <a:gd name="T32" fmla="*/ 5 w 1639"/>
                <a:gd name="T33" fmla="*/ 2 h 4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9"/>
                <a:gd name="T52" fmla="*/ 0 h 430"/>
                <a:gd name="T53" fmla="*/ 1639 w 1639"/>
                <a:gd name="T54" fmla="*/ 430 h 4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9" h="430">
                  <a:moveTo>
                    <a:pt x="342" y="179"/>
                  </a:moveTo>
                  <a:lnTo>
                    <a:pt x="521" y="245"/>
                  </a:lnTo>
                  <a:lnTo>
                    <a:pt x="61" y="215"/>
                  </a:lnTo>
                  <a:lnTo>
                    <a:pt x="291" y="148"/>
                  </a:lnTo>
                  <a:lnTo>
                    <a:pt x="0" y="204"/>
                  </a:lnTo>
                  <a:lnTo>
                    <a:pt x="10" y="249"/>
                  </a:lnTo>
                  <a:lnTo>
                    <a:pt x="1485" y="327"/>
                  </a:lnTo>
                  <a:lnTo>
                    <a:pt x="1251" y="430"/>
                  </a:lnTo>
                  <a:lnTo>
                    <a:pt x="1542" y="331"/>
                  </a:lnTo>
                  <a:lnTo>
                    <a:pt x="1639" y="331"/>
                  </a:lnTo>
                  <a:lnTo>
                    <a:pt x="1639" y="224"/>
                  </a:lnTo>
                  <a:lnTo>
                    <a:pt x="591" y="177"/>
                  </a:lnTo>
                  <a:lnTo>
                    <a:pt x="597" y="0"/>
                  </a:lnTo>
                  <a:lnTo>
                    <a:pt x="491" y="4"/>
                  </a:lnTo>
                  <a:lnTo>
                    <a:pt x="489" y="177"/>
                  </a:lnTo>
                  <a:lnTo>
                    <a:pt x="342" y="179"/>
                  </a:lnTo>
                  <a:close/>
                </a:path>
              </a:pathLst>
            </a:custGeom>
            <a:solidFill>
              <a:srgbClr val="000000"/>
            </a:solidFill>
            <a:ln w="9525">
              <a:noFill/>
              <a:round/>
              <a:headEnd/>
              <a:tailEnd/>
            </a:ln>
          </p:spPr>
          <p:txBody>
            <a:bodyPr/>
            <a:lstStyle/>
            <a:p>
              <a:endParaRPr lang="id-ID"/>
            </a:p>
          </p:txBody>
        </p:sp>
        <p:sp>
          <p:nvSpPr>
            <p:cNvPr id="28742" name="Freeform 69"/>
            <p:cNvSpPr>
              <a:spLocks/>
            </p:cNvSpPr>
            <p:nvPr/>
          </p:nvSpPr>
          <p:spPr bwMode="auto">
            <a:xfrm>
              <a:off x="2316" y="3488"/>
              <a:ext cx="1405" cy="170"/>
            </a:xfrm>
            <a:custGeom>
              <a:avLst/>
              <a:gdLst>
                <a:gd name="T0" fmla="*/ 0 w 2812"/>
                <a:gd name="T1" fmla="*/ 1 h 340"/>
                <a:gd name="T2" fmla="*/ 0 w 2812"/>
                <a:gd name="T3" fmla="*/ 1 h 340"/>
                <a:gd name="T4" fmla="*/ 41 w 2812"/>
                <a:gd name="T5" fmla="*/ 5 h 340"/>
                <a:gd name="T6" fmla="*/ 43 w 2812"/>
                <a:gd name="T7" fmla="*/ 5 h 340"/>
                <a:gd name="T8" fmla="*/ 43 w 2812"/>
                <a:gd name="T9" fmla="*/ 3 h 340"/>
                <a:gd name="T10" fmla="*/ 41 w 2812"/>
                <a:gd name="T11" fmla="*/ 5 h 340"/>
                <a:gd name="T12" fmla="*/ 1 w 2812"/>
                <a:gd name="T13" fmla="*/ 1 h 340"/>
                <a:gd name="T14" fmla="*/ 1 w 2812"/>
                <a:gd name="T15" fmla="*/ 0 h 340"/>
                <a:gd name="T16" fmla="*/ 0 w 2812"/>
                <a:gd name="T17" fmla="*/ 1 h 340"/>
                <a:gd name="T18" fmla="*/ 0 w 2812"/>
                <a:gd name="T19" fmla="*/ 1 h 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2"/>
                <a:gd name="T31" fmla="*/ 0 h 340"/>
                <a:gd name="T32" fmla="*/ 2812 w 2812"/>
                <a:gd name="T33" fmla="*/ 340 h 3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2" h="340">
                  <a:moveTo>
                    <a:pt x="38" y="51"/>
                  </a:moveTo>
                  <a:lnTo>
                    <a:pt x="0" y="83"/>
                  </a:lnTo>
                  <a:lnTo>
                    <a:pt x="2685" y="340"/>
                  </a:lnTo>
                  <a:lnTo>
                    <a:pt x="2761" y="302"/>
                  </a:lnTo>
                  <a:lnTo>
                    <a:pt x="2812" y="167"/>
                  </a:lnTo>
                  <a:lnTo>
                    <a:pt x="2666" y="289"/>
                  </a:lnTo>
                  <a:lnTo>
                    <a:pt x="70" y="64"/>
                  </a:lnTo>
                  <a:lnTo>
                    <a:pt x="103" y="0"/>
                  </a:lnTo>
                  <a:lnTo>
                    <a:pt x="38" y="51"/>
                  </a:lnTo>
                  <a:close/>
                </a:path>
              </a:pathLst>
            </a:custGeom>
            <a:solidFill>
              <a:srgbClr val="000000"/>
            </a:solidFill>
            <a:ln w="9525">
              <a:noFill/>
              <a:round/>
              <a:headEnd/>
              <a:tailEnd/>
            </a:ln>
          </p:spPr>
          <p:txBody>
            <a:bodyPr/>
            <a:lstStyle/>
            <a:p>
              <a:endParaRPr lang="id-ID"/>
            </a:p>
          </p:txBody>
        </p:sp>
        <p:sp>
          <p:nvSpPr>
            <p:cNvPr id="28743" name="Freeform 70"/>
            <p:cNvSpPr>
              <a:spLocks/>
            </p:cNvSpPr>
            <p:nvPr/>
          </p:nvSpPr>
          <p:spPr bwMode="auto">
            <a:xfrm>
              <a:off x="3754" y="3320"/>
              <a:ext cx="141" cy="103"/>
            </a:xfrm>
            <a:custGeom>
              <a:avLst/>
              <a:gdLst>
                <a:gd name="T0" fmla="*/ 0 w 283"/>
                <a:gd name="T1" fmla="*/ 0 h 208"/>
                <a:gd name="T2" fmla="*/ 1 w 283"/>
                <a:gd name="T3" fmla="*/ 0 h 208"/>
                <a:gd name="T4" fmla="*/ 0 w 283"/>
                <a:gd name="T5" fmla="*/ 1 h 208"/>
                <a:gd name="T6" fmla="*/ 1 w 283"/>
                <a:gd name="T7" fmla="*/ 0 h 208"/>
                <a:gd name="T8" fmla="*/ 1 w 283"/>
                <a:gd name="T9" fmla="*/ 1 h 208"/>
                <a:gd name="T10" fmla="*/ 2 w 283"/>
                <a:gd name="T11" fmla="*/ 1 h 208"/>
                <a:gd name="T12" fmla="*/ 2 w 283"/>
                <a:gd name="T13" fmla="*/ 2 h 208"/>
                <a:gd name="T14" fmla="*/ 3 w 283"/>
                <a:gd name="T15" fmla="*/ 1 h 208"/>
                <a:gd name="T16" fmla="*/ 2 w 283"/>
                <a:gd name="T17" fmla="*/ 2 h 208"/>
                <a:gd name="T18" fmla="*/ 4 w 283"/>
                <a:gd name="T19" fmla="*/ 2 h 208"/>
                <a:gd name="T20" fmla="*/ 3 w 283"/>
                <a:gd name="T21" fmla="*/ 3 h 208"/>
                <a:gd name="T22" fmla="*/ 0 w 283"/>
                <a:gd name="T23" fmla="*/ 2 h 208"/>
                <a:gd name="T24" fmla="*/ 0 w 283"/>
                <a:gd name="T25" fmla="*/ 0 h 208"/>
                <a:gd name="T26" fmla="*/ 0 w 283"/>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208"/>
                <a:gd name="T44" fmla="*/ 283 w 283"/>
                <a:gd name="T45" fmla="*/ 208 h 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208">
                  <a:moveTo>
                    <a:pt x="19" y="40"/>
                  </a:moveTo>
                  <a:lnTo>
                    <a:pt x="91" y="0"/>
                  </a:lnTo>
                  <a:lnTo>
                    <a:pt x="51" y="73"/>
                  </a:lnTo>
                  <a:lnTo>
                    <a:pt x="119" y="29"/>
                  </a:lnTo>
                  <a:lnTo>
                    <a:pt x="87" y="116"/>
                  </a:lnTo>
                  <a:lnTo>
                    <a:pt x="167" y="73"/>
                  </a:lnTo>
                  <a:lnTo>
                    <a:pt x="131" y="141"/>
                  </a:lnTo>
                  <a:lnTo>
                    <a:pt x="226" y="105"/>
                  </a:lnTo>
                  <a:lnTo>
                    <a:pt x="190" y="177"/>
                  </a:lnTo>
                  <a:lnTo>
                    <a:pt x="283" y="141"/>
                  </a:lnTo>
                  <a:lnTo>
                    <a:pt x="233" y="208"/>
                  </a:lnTo>
                  <a:lnTo>
                    <a:pt x="0" y="173"/>
                  </a:lnTo>
                  <a:lnTo>
                    <a:pt x="19" y="40"/>
                  </a:lnTo>
                  <a:close/>
                </a:path>
              </a:pathLst>
            </a:custGeom>
            <a:solidFill>
              <a:srgbClr val="000000"/>
            </a:solidFill>
            <a:ln w="9525">
              <a:noFill/>
              <a:round/>
              <a:headEnd/>
              <a:tailEnd/>
            </a:ln>
          </p:spPr>
          <p:txBody>
            <a:bodyPr/>
            <a:lstStyle/>
            <a:p>
              <a:endParaRPr lang="id-ID"/>
            </a:p>
          </p:txBody>
        </p:sp>
        <p:sp>
          <p:nvSpPr>
            <p:cNvPr id="28744" name="Freeform 71"/>
            <p:cNvSpPr>
              <a:spLocks/>
            </p:cNvSpPr>
            <p:nvPr/>
          </p:nvSpPr>
          <p:spPr bwMode="auto">
            <a:xfrm>
              <a:off x="3584" y="3241"/>
              <a:ext cx="131" cy="167"/>
            </a:xfrm>
            <a:custGeom>
              <a:avLst/>
              <a:gdLst>
                <a:gd name="T0" fmla="*/ 0 w 263"/>
                <a:gd name="T1" fmla="*/ 0 h 334"/>
                <a:gd name="T2" fmla="*/ 4 w 263"/>
                <a:gd name="T3" fmla="*/ 5 h 334"/>
                <a:gd name="T4" fmla="*/ 0 w 263"/>
                <a:gd name="T5" fmla="*/ 1 h 334"/>
                <a:gd name="T6" fmla="*/ 0 w 263"/>
                <a:gd name="T7" fmla="*/ 0 h 334"/>
                <a:gd name="T8" fmla="*/ 0 w 263"/>
                <a:gd name="T9" fmla="*/ 0 h 334"/>
                <a:gd name="T10" fmla="*/ 0 60000 65536"/>
                <a:gd name="T11" fmla="*/ 0 60000 65536"/>
                <a:gd name="T12" fmla="*/ 0 60000 65536"/>
                <a:gd name="T13" fmla="*/ 0 60000 65536"/>
                <a:gd name="T14" fmla="*/ 0 60000 65536"/>
                <a:gd name="T15" fmla="*/ 0 w 263"/>
                <a:gd name="T16" fmla="*/ 0 h 334"/>
                <a:gd name="T17" fmla="*/ 263 w 263"/>
                <a:gd name="T18" fmla="*/ 334 h 334"/>
              </a:gdLst>
              <a:ahLst/>
              <a:cxnLst>
                <a:cxn ang="T10">
                  <a:pos x="T0" y="T1"/>
                </a:cxn>
                <a:cxn ang="T11">
                  <a:pos x="T2" y="T3"/>
                </a:cxn>
                <a:cxn ang="T12">
                  <a:pos x="T4" y="T5"/>
                </a:cxn>
                <a:cxn ang="T13">
                  <a:pos x="T6" y="T7"/>
                </a:cxn>
                <a:cxn ang="T14">
                  <a:pos x="T8" y="T9"/>
                </a:cxn>
              </a:cxnLst>
              <a:rect l="T15" t="T16" r="T17" b="T18"/>
              <a:pathLst>
                <a:path w="263" h="334">
                  <a:moveTo>
                    <a:pt x="19" y="0"/>
                  </a:moveTo>
                  <a:lnTo>
                    <a:pt x="263" y="334"/>
                  </a:lnTo>
                  <a:lnTo>
                    <a:pt x="0" y="57"/>
                  </a:lnTo>
                  <a:lnTo>
                    <a:pt x="19" y="0"/>
                  </a:lnTo>
                  <a:close/>
                </a:path>
              </a:pathLst>
            </a:custGeom>
            <a:solidFill>
              <a:srgbClr val="000000"/>
            </a:solidFill>
            <a:ln w="9525">
              <a:noFill/>
              <a:round/>
              <a:headEnd/>
              <a:tailEnd/>
            </a:ln>
          </p:spPr>
          <p:txBody>
            <a:bodyPr/>
            <a:lstStyle/>
            <a:p>
              <a:endParaRPr lang="id-ID"/>
            </a:p>
          </p:txBody>
        </p:sp>
        <p:sp>
          <p:nvSpPr>
            <p:cNvPr id="28745" name="Freeform 72"/>
            <p:cNvSpPr>
              <a:spLocks/>
            </p:cNvSpPr>
            <p:nvPr/>
          </p:nvSpPr>
          <p:spPr bwMode="auto">
            <a:xfrm>
              <a:off x="3584" y="3350"/>
              <a:ext cx="60" cy="87"/>
            </a:xfrm>
            <a:custGeom>
              <a:avLst/>
              <a:gdLst>
                <a:gd name="T0" fmla="*/ 0 w 122"/>
                <a:gd name="T1" fmla="*/ 0 h 173"/>
                <a:gd name="T2" fmla="*/ 1 w 122"/>
                <a:gd name="T3" fmla="*/ 3 h 173"/>
                <a:gd name="T4" fmla="*/ 0 w 122"/>
                <a:gd name="T5" fmla="*/ 2 h 173"/>
                <a:gd name="T6" fmla="*/ 0 w 122"/>
                <a:gd name="T7" fmla="*/ 0 h 173"/>
                <a:gd name="T8" fmla="*/ 0 w 122"/>
                <a:gd name="T9" fmla="*/ 0 h 173"/>
                <a:gd name="T10" fmla="*/ 0 60000 65536"/>
                <a:gd name="T11" fmla="*/ 0 60000 65536"/>
                <a:gd name="T12" fmla="*/ 0 60000 65536"/>
                <a:gd name="T13" fmla="*/ 0 60000 65536"/>
                <a:gd name="T14" fmla="*/ 0 60000 65536"/>
                <a:gd name="T15" fmla="*/ 0 w 122"/>
                <a:gd name="T16" fmla="*/ 0 h 173"/>
                <a:gd name="T17" fmla="*/ 122 w 122"/>
                <a:gd name="T18" fmla="*/ 173 h 173"/>
              </a:gdLst>
              <a:ahLst/>
              <a:cxnLst>
                <a:cxn ang="T10">
                  <a:pos x="T0" y="T1"/>
                </a:cxn>
                <a:cxn ang="T11">
                  <a:pos x="T2" y="T3"/>
                </a:cxn>
                <a:cxn ang="T12">
                  <a:pos x="T4" y="T5"/>
                </a:cxn>
                <a:cxn ang="T13">
                  <a:pos x="T6" y="T7"/>
                </a:cxn>
                <a:cxn ang="T14">
                  <a:pos x="T8" y="T9"/>
                </a:cxn>
              </a:cxnLst>
              <a:rect l="T15" t="T16" r="T17" b="T18"/>
              <a:pathLst>
                <a:path w="122" h="173">
                  <a:moveTo>
                    <a:pt x="0" y="0"/>
                  </a:moveTo>
                  <a:lnTo>
                    <a:pt x="122" y="173"/>
                  </a:lnTo>
                  <a:lnTo>
                    <a:pt x="6" y="71"/>
                  </a:lnTo>
                  <a:lnTo>
                    <a:pt x="0" y="0"/>
                  </a:lnTo>
                  <a:close/>
                </a:path>
              </a:pathLst>
            </a:custGeom>
            <a:solidFill>
              <a:srgbClr val="000000"/>
            </a:solidFill>
            <a:ln w="9525">
              <a:noFill/>
              <a:round/>
              <a:headEnd/>
              <a:tailEnd/>
            </a:ln>
          </p:spPr>
          <p:txBody>
            <a:bodyPr/>
            <a:lstStyle/>
            <a:p>
              <a:endParaRPr lang="id-ID"/>
            </a:p>
          </p:txBody>
        </p:sp>
        <p:sp>
          <p:nvSpPr>
            <p:cNvPr id="28746" name="Freeform 73"/>
            <p:cNvSpPr>
              <a:spLocks/>
            </p:cNvSpPr>
            <p:nvPr/>
          </p:nvSpPr>
          <p:spPr bwMode="auto">
            <a:xfrm>
              <a:off x="3586" y="3437"/>
              <a:ext cx="94" cy="106"/>
            </a:xfrm>
            <a:custGeom>
              <a:avLst/>
              <a:gdLst>
                <a:gd name="T0" fmla="*/ 0 w 186"/>
                <a:gd name="T1" fmla="*/ 0 h 213"/>
                <a:gd name="T2" fmla="*/ 3 w 186"/>
                <a:gd name="T3" fmla="*/ 3 h 213"/>
                <a:gd name="T4" fmla="*/ 0 w 186"/>
                <a:gd name="T5" fmla="*/ 0 h 213"/>
                <a:gd name="T6" fmla="*/ 0 w 186"/>
                <a:gd name="T7" fmla="*/ 0 h 213"/>
                <a:gd name="T8" fmla="*/ 0 w 186"/>
                <a:gd name="T9" fmla="*/ 0 h 213"/>
                <a:gd name="T10" fmla="*/ 0 60000 65536"/>
                <a:gd name="T11" fmla="*/ 0 60000 65536"/>
                <a:gd name="T12" fmla="*/ 0 60000 65536"/>
                <a:gd name="T13" fmla="*/ 0 60000 65536"/>
                <a:gd name="T14" fmla="*/ 0 60000 65536"/>
                <a:gd name="T15" fmla="*/ 0 w 186"/>
                <a:gd name="T16" fmla="*/ 0 h 213"/>
                <a:gd name="T17" fmla="*/ 186 w 186"/>
                <a:gd name="T18" fmla="*/ 213 h 213"/>
              </a:gdLst>
              <a:ahLst/>
              <a:cxnLst>
                <a:cxn ang="T10">
                  <a:pos x="T0" y="T1"/>
                </a:cxn>
                <a:cxn ang="T11">
                  <a:pos x="T2" y="T3"/>
                </a:cxn>
                <a:cxn ang="T12">
                  <a:pos x="T4" y="T5"/>
                </a:cxn>
                <a:cxn ang="T13">
                  <a:pos x="T6" y="T7"/>
                </a:cxn>
                <a:cxn ang="T14">
                  <a:pos x="T8" y="T9"/>
                </a:cxn>
              </a:cxnLst>
              <a:rect l="T15" t="T16" r="T17" b="T18"/>
              <a:pathLst>
                <a:path w="186" h="213">
                  <a:moveTo>
                    <a:pt x="0" y="0"/>
                  </a:moveTo>
                  <a:lnTo>
                    <a:pt x="186" y="213"/>
                  </a:lnTo>
                  <a:lnTo>
                    <a:pt x="0" y="51"/>
                  </a:lnTo>
                  <a:lnTo>
                    <a:pt x="0" y="0"/>
                  </a:lnTo>
                  <a:close/>
                </a:path>
              </a:pathLst>
            </a:custGeom>
            <a:solidFill>
              <a:srgbClr val="000000"/>
            </a:solidFill>
            <a:ln w="9525">
              <a:noFill/>
              <a:round/>
              <a:headEnd/>
              <a:tailEnd/>
            </a:ln>
          </p:spPr>
          <p:txBody>
            <a:bodyPr/>
            <a:lstStyle/>
            <a:p>
              <a:endParaRPr lang="id-ID"/>
            </a:p>
          </p:txBody>
        </p:sp>
        <p:sp>
          <p:nvSpPr>
            <p:cNvPr id="28747" name="Freeform 74"/>
            <p:cNvSpPr>
              <a:spLocks/>
            </p:cNvSpPr>
            <p:nvPr/>
          </p:nvSpPr>
          <p:spPr bwMode="auto">
            <a:xfrm>
              <a:off x="3043" y="3324"/>
              <a:ext cx="106" cy="176"/>
            </a:xfrm>
            <a:custGeom>
              <a:avLst/>
              <a:gdLst>
                <a:gd name="T0" fmla="*/ 1 w 213"/>
                <a:gd name="T1" fmla="*/ 1 h 352"/>
                <a:gd name="T2" fmla="*/ 1 w 213"/>
                <a:gd name="T3" fmla="*/ 5 h 352"/>
                <a:gd name="T4" fmla="*/ 0 w 213"/>
                <a:gd name="T5" fmla="*/ 6 h 352"/>
                <a:gd name="T6" fmla="*/ 3 w 213"/>
                <a:gd name="T7" fmla="*/ 6 h 352"/>
                <a:gd name="T8" fmla="*/ 1 w 213"/>
                <a:gd name="T9" fmla="*/ 5 h 352"/>
                <a:gd name="T10" fmla="*/ 1 w 213"/>
                <a:gd name="T11" fmla="*/ 0 h 352"/>
                <a:gd name="T12" fmla="*/ 1 w 213"/>
                <a:gd name="T13" fmla="*/ 1 h 352"/>
                <a:gd name="T14" fmla="*/ 1 w 213"/>
                <a:gd name="T15" fmla="*/ 1 h 352"/>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352"/>
                <a:gd name="T26" fmla="*/ 213 w 213"/>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352">
                  <a:moveTo>
                    <a:pt x="92" y="2"/>
                  </a:moveTo>
                  <a:lnTo>
                    <a:pt x="90" y="319"/>
                  </a:lnTo>
                  <a:lnTo>
                    <a:pt x="0" y="327"/>
                  </a:lnTo>
                  <a:lnTo>
                    <a:pt x="213" y="352"/>
                  </a:lnTo>
                  <a:lnTo>
                    <a:pt x="105" y="319"/>
                  </a:lnTo>
                  <a:lnTo>
                    <a:pt x="115" y="0"/>
                  </a:lnTo>
                  <a:lnTo>
                    <a:pt x="92" y="2"/>
                  </a:lnTo>
                  <a:close/>
                </a:path>
              </a:pathLst>
            </a:custGeom>
            <a:solidFill>
              <a:srgbClr val="000000"/>
            </a:solidFill>
            <a:ln w="9525">
              <a:noFill/>
              <a:round/>
              <a:headEnd/>
              <a:tailEnd/>
            </a:ln>
          </p:spPr>
          <p:txBody>
            <a:bodyPr/>
            <a:lstStyle/>
            <a:p>
              <a:endParaRPr lang="id-ID"/>
            </a:p>
          </p:txBody>
        </p:sp>
        <p:sp>
          <p:nvSpPr>
            <p:cNvPr id="28748" name="Freeform 75"/>
            <p:cNvSpPr>
              <a:spLocks/>
            </p:cNvSpPr>
            <p:nvPr/>
          </p:nvSpPr>
          <p:spPr bwMode="auto">
            <a:xfrm>
              <a:off x="3044" y="3400"/>
              <a:ext cx="107" cy="13"/>
            </a:xfrm>
            <a:custGeom>
              <a:avLst/>
              <a:gdLst>
                <a:gd name="T0" fmla="*/ 0 w 215"/>
                <a:gd name="T1" fmla="*/ 0 h 27"/>
                <a:gd name="T2" fmla="*/ 3 w 215"/>
                <a:gd name="T3" fmla="*/ 0 h 27"/>
                <a:gd name="T4" fmla="*/ 3 w 215"/>
                <a:gd name="T5" fmla="*/ 0 h 27"/>
                <a:gd name="T6" fmla="*/ 0 w 215"/>
                <a:gd name="T7" fmla="*/ 0 h 27"/>
                <a:gd name="T8" fmla="*/ 0 w 215"/>
                <a:gd name="T9" fmla="*/ 0 h 27"/>
                <a:gd name="T10" fmla="*/ 0 w 215"/>
                <a:gd name="T11" fmla="*/ 0 h 27"/>
                <a:gd name="T12" fmla="*/ 0 60000 65536"/>
                <a:gd name="T13" fmla="*/ 0 60000 65536"/>
                <a:gd name="T14" fmla="*/ 0 60000 65536"/>
                <a:gd name="T15" fmla="*/ 0 60000 65536"/>
                <a:gd name="T16" fmla="*/ 0 60000 65536"/>
                <a:gd name="T17" fmla="*/ 0 60000 65536"/>
                <a:gd name="T18" fmla="*/ 0 w 215"/>
                <a:gd name="T19" fmla="*/ 0 h 27"/>
                <a:gd name="T20" fmla="*/ 215 w 21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15" h="27">
                  <a:moveTo>
                    <a:pt x="0" y="0"/>
                  </a:moveTo>
                  <a:lnTo>
                    <a:pt x="215" y="11"/>
                  </a:lnTo>
                  <a:lnTo>
                    <a:pt x="209" y="27"/>
                  </a:lnTo>
                  <a:lnTo>
                    <a:pt x="8" y="17"/>
                  </a:lnTo>
                  <a:lnTo>
                    <a:pt x="0" y="0"/>
                  </a:lnTo>
                  <a:close/>
                </a:path>
              </a:pathLst>
            </a:custGeom>
            <a:solidFill>
              <a:srgbClr val="000000"/>
            </a:solidFill>
            <a:ln w="9525">
              <a:noFill/>
              <a:round/>
              <a:headEnd/>
              <a:tailEnd/>
            </a:ln>
          </p:spPr>
          <p:txBody>
            <a:bodyPr/>
            <a:lstStyle/>
            <a:p>
              <a:endParaRPr lang="id-ID"/>
            </a:p>
          </p:txBody>
        </p:sp>
        <p:sp>
          <p:nvSpPr>
            <p:cNvPr id="28749" name="Freeform 76"/>
            <p:cNvSpPr>
              <a:spLocks/>
            </p:cNvSpPr>
            <p:nvPr/>
          </p:nvSpPr>
          <p:spPr bwMode="auto">
            <a:xfrm>
              <a:off x="1527" y="3457"/>
              <a:ext cx="711" cy="146"/>
            </a:xfrm>
            <a:custGeom>
              <a:avLst/>
              <a:gdLst>
                <a:gd name="T0" fmla="*/ 0 w 1420"/>
                <a:gd name="T1" fmla="*/ 0 h 293"/>
                <a:gd name="T2" fmla="*/ 19 w 1420"/>
                <a:gd name="T3" fmla="*/ 1 h 293"/>
                <a:gd name="T4" fmla="*/ 13 w 1420"/>
                <a:gd name="T5" fmla="*/ 4 h 293"/>
                <a:gd name="T6" fmla="*/ 14 w 1420"/>
                <a:gd name="T7" fmla="*/ 4 h 293"/>
                <a:gd name="T8" fmla="*/ 23 w 1420"/>
                <a:gd name="T9" fmla="*/ 0 h 293"/>
                <a:gd name="T10" fmla="*/ 20 w 1420"/>
                <a:gd name="T11" fmla="*/ 1 h 293"/>
                <a:gd name="T12" fmla="*/ 0 w 1420"/>
                <a:gd name="T13" fmla="*/ 0 h 293"/>
                <a:gd name="T14" fmla="*/ 0 w 1420"/>
                <a:gd name="T15" fmla="*/ 0 h 293"/>
                <a:gd name="T16" fmla="*/ 0 60000 65536"/>
                <a:gd name="T17" fmla="*/ 0 60000 65536"/>
                <a:gd name="T18" fmla="*/ 0 60000 65536"/>
                <a:gd name="T19" fmla="*/ 0 60000 65536"/>
                <a:gd name="T20" fmla="*/ 0 60000 65536"/>
                <a:gd name="T21" fmla="*/ 0 60000 65536"/>
                <a:gd name="T22" fmla="*/ 0 60000 65536"/>
                <a:gd name="T23" fmla="*/ 0 60000 65536"/>
                <a:gd name="T24" fmla="*/ 0 w 1420"/>
                <a:gd name="T25" fmla="*/ 0 h 293"/>
                <a:gd name="T26" fmla="*/ 1420 w 1420"/>
                <a:gd name="T27" fmla="*/ 293 h 2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0" h="293">
                  <a:moveTo>
                    <a:pt x="0" y="0"/>
                  </a:moveTo>
                  <a:lnTo>
                    <a:pt x="1167" y="116"/>
                  </a:lnTo>
                  <a:lnTo>
                    <a:pt x="810" y="278"/>
                  </a:lnTo>
                  <a:lnTo>
                    <a:pt x="882" y="293"/>
                  </a:lnTo>
                  <a:lnTo>
                    <a:pt x="1420" y="38"/>
                  </a:lnTo>
                  <a:lnTo>
                    <a:pt x="1238" y="97"/>
                  </a:lnTo>
                  <a:lnTo>
                    <a:pt x="0" y="0"/>
                  </a:lnTo>
                  <a:close/>
                </a:path>
              </a:pathLst>
            </a:custGeom>
            <a:solidFill>
              <a:srgbClr val="000000"/>
            </a:solidFill>
            <a:ln w="9525">
              <a:noFill/>
              <a:round/>
              <a:headEnd/>
              <a:tailEnd/>
            </a:ln>
          </p:spPr>
          <p:txBody>
            <a:bodyPr/>
            <a:lstStyle/>
            <a:p>
              <a:endParaRPr lang="id-ID"/>
            </a:p>
          </p:txBody>
        </p:sp>
        <p:sp>
          <p:nvSpPr>
            <p:cNvPr id="28750" name="Freeform 77"/>
            <p:cNvSpPr>
              <a:spLocks/>
            </p:cNvSpPr>
            <p:nvPr/>
          </p:nvSpPr>
          <p:spPr bwMode="auto">
            <a:xfrm>
              <a:off x="1754" y="3466"/>
              <a:ext cx="309" cy="91"/>
            </a:xfrm>
            <a:custGeom>
              <a:avLst/>
              <a:gdLst>
                <a:gd name="T0" fmla="*/ 10 w 618"/>
                <a:gd name="T1" fmla="*/ 0 h 183"/>
                <a:gd name="T2" fmla="*/ 0 w 618"/>
                <a:gd name="T3" fmla="*/ 2 h 183"/>
                <a:gd name="T4" fmla="*/ 1 w 618"/>
                <a:gd name="T5" fmla="*/ 2 h 183"/>
                <a:gd name="T6" fmla="*/ 10 w 618"/>
                <a:gd name="T7" fmla="*/ 0 h 183"/>
                <a:gd name="T8" fmla="*/ 10 w 618"/>
                <a:gd name="T9" fmla="*/ 0 h 183"/>
                <a:gd name="T10" fmla="*/ 0 60000 65536"/>
                <a:gd name="T11" fmla="*/ 0 60000 65536"/>
                <a:gd name="T12" fmla="*/ 0 60000 65536"/>
                <a:gd name="T13" fmla="*/ 0 60000 65536"/>
                <a:gd name="T14" fmla="*/ 0 60000 65536"/>
                <a:gd name="T15" fmla="*/ 0 w 618"/>
                <a:gd name="T16" fmla="*/ 0 h 183"/>
                <a:gd name="T17" fmla="*/ 618 w 618"/>
                <a:gd name="T18" fmla="*/ 183 h 183"/>
              </a:gdLst>
              <a:ahLst/>
              <a:cxnLst>
                <a:cxn ang="T10">
                  <a:pos x="T0" y="T1"/>
                </a:cxn>
                <a:cxn ang="T11">
                  <a:pos x="T2" y="T3"/>
                </a:cxn>
                <a:cxn ang="T12">
                  <a:pos x="T4" y="T5"/>
                </a:cxn>
                <a:cxn ang="T13">
                  <a:pos x="T6" y="T7"/>
                </a:cxn>
                <a:cxn ang="T14">
                  <a:pos x="T8" y="T9"/>
                </a:cxn>
              </a:cxnLst>
              <a:rect l="T15" t="T16" r="T17" b="T18"/>
              <a:pathLst>
                <a:path w="618" h="183">
                  <a:moveTo>
                    <a:pt x="618" y="0"/>
                  </a:moveTo>
                  <a:lnTo>
                    <a:pt x="0" y="162"/>
                  </a:lnTo>
                  <a:lnTo>
                    <a:pt x="86" y="183"/>
                  </a:lnTo>
                  <a:lnTo>
                    <a:pt x="618" y="0"/>
                  </a:lnTo>
                  <a:close/>
                </a:path>
              </a:pathLst>
            </a:custGeom>
            <a:solidFill>
              <a:srgbClr val="000000"/>
            </a:solidFill>
            <a:ln w="9525">
              <a:noFill/>
              <a:round/>
              <a:headEnd/>
              <a:tailEnd/>
            </a:ln>
          </p:spPr>
          <p:txBody>
            <a:bodyPr/>
            <a:lstStyle/>
            <a:p>
              <a:endParaRPr lang="id-ID"/>
            </a:p>
          </p:txBody>
        </p:sp>
        <p:sp>
          <p:nvSpPr>
            <p:cNvPr id="28751" name="Freeform 78"/>
            <p:cNvSpPr>
              <a:spLocks/>
            </p:cNvSpPr>
            <p:nvPr/>
          </p:nvSpPr>
          <p:spPr bwMode="auto">
            <a:xfrm>
              <a:off x="1565" y="3450"/>
              <a:ext cx="261" cy="48"/>
            </a:xfrm>
            <a:custGeom>
              <a:avLst/>
              <a:gdLst>
                <a:gd name="T0" fmla="*/ 9 w 521"/>
                <a:gd name="T1" fmla="*/ 0 h 97"/>
                <a:gd name="T2" fmla="*/ 0 w 521"/>
                <a:gd name="T3" fmla="*/ 1 h 97"/>
                <a:gd name="T4" fmla="*/ 1 w 521"/>
                <a:gd name="T5" fmla="*/ 1 h 97"/>
                <a:gd name="T6" fmla="*/ 9 w 521"/>
                <a:gd name="T7" fmla="*/ 0 h 97"/>
                <a:gd name="T8" fmla="*/ 9 w 521"/>
                <a:gd name="T9" fmla="*/ 0 h 97"/>
                <a:gd name="T10" fmla="*/ 0 60000 65536"/>
                <a:gd name="T11" fmla="*/ 0 60000 65536"/>
                <a:gd name="T12" fmla="*/ 0 60000 65536"/>
                <a:gd name="T13" fmla="*/ 0 60000 65536"/>
                <a:gd name="T14" fmla="*/ 0 60000 65536"/>
                <a:gd name="T15" fmla="*/ 0 w 521"/>
                <a:gd name="T16" fmla="*/ 0 h 97"/>
                <a:gd name="T17" fmla="*/ 521 w 521"/>
                <a:gd name="T18" fmla="*/ 97 h 97"/>
              </a:gdLst>
              <a:ahLst/>
              <a:cxnLst>
                <a:cxn ang="T10">
                  <a:pos x="T0" y="T1"/>
                </a:cxn>
                <a:cxn ang="T11">
                  <a:pos x="T2" y="T3"/>
                </a:cxn>
                <a:cxn ang="T12">
                  <a:pos x="T4" y="T5"/>
                </a:cxn>
                <a:cxn ang="T13">
                  <a:pos x="T6" y="T7"/>
                </a:cxn>
                <a:cxn ang="T14">
                  <a:pos x="T8" y="T9"/>
                </a:cxn>
              </a:cxnLst>
              <a:rect l="T15" t="T16" r="T17" b="T18"/>
              <a:pathLst>
                <a:path w="521" h="97">
                  <a:moveTo>
                    <a:pt x="521" y="0"/>
                  </a:moveTo>
                  <a:lnTo>
                    <a:pt x="0" y="70"/>
                  </a:lnTo>
                  <a:lnTo>
                    <a:pt x="59" y="97"/>
                  </a:lnTo>
                  <a:lnTo>
                    <a:pt x="521" y="0"/>
                  </a:lnTo>
                  <a:close/>
                </a:path>
              </a:pathLst>
            </a:custGeom>
            <a:solidFill>
              <a:srgbClr val="000000"/>
            </a:solidFill>
            <a:ln w="9525">
              <a:noFill/>
              <a:round/>
              <a:headEnd/>
              <a:tailEnd/>
            </a:ln>
          </p:spPr>
          <p:txBody>
            <a:bodyPr/>
            <a:lstStyle/>
            <a:p>
              <a:endParaRPr lang="id-ID"/>
            </a:p>
          </p:txBody>
        </p:sp>
        <p:sp>
          <p:nvSpPr>
            <p:cNvPr id="28752" name="Freeform 79"/>
            <p:cNvSpPr>
              <a:spLocks/>
            </p:cNvSpPr>
            <p:nvPr/>
          </p:nvSpPr>
          <p:spPr bwMode="auto">
            <a:xfrm>
              <a:off x="1478" y="3440"/>
              <a:ext cx="172" cy="33"/>
            </a:xfrm>
            <a:custGeom>
              <a:avLst/>
              <a:gdLst>
                <a:gd name="T0" fmla="*/ 5 w 344"/>
                <a:gd name="T1" fmla="*/ 0 h 64"/>
                <a:gd name="T2" fmla="*/ 0 w 344"/>
                <a:gd name="T3" fmla="*/ 1 h 64"/>
                <a:gd name="T4" fmla="*/ 1 w 344"/>
                <a:gd name="T5" fmla="*/ 2 h 64"/>
                <a:gd name="T6" fmla="*/ 5 w 344"/>
                <a:gd name="T7" fmla="*/ 0 h 64"/>
                <a:gd name="T8" fmla="*/ 5 w 344"/>
                <a:gd name="T9" fmla="*/ 0 h 64"/>
                <a:gd name="T10" fmla="*/ 0 60000 65536"/>
                <a:gd name="T11" fmla="*/ 0 60000 65536"/>
                <a:gd name="T12" fmla="*/ 0 60000 65536"/>
                <a:gd name="T13" fmla="*/ 0 60000 65536"/>
                <a:gd name="T14" fmla="*/ 0 60000 65536"/>
                <a:gd name="T15" fmla="*/ 0 w 344"/>
                <a:gd name="T16" fmla="*/ 0 h 64"/>
                <a:gd name="T17" fmla="*/ 344 w 344"/>
                <a:gd name="T18" fmla="*/ 64 h 64"/>
              </a:gdLst>
              <a:ahLst/>
              <a:cxnLst>
                <a:cxn ang="T10">
                  <a:pos x="T0" y="T1"/>
                </a:cxn>
                <a:cxn ang="T11">
                  <a:pos x="T2" y="T3"/>
                </a:cxn>
                <a:cxn ang="T12">
                  <a:pos x="T4" y="T5"/>
                </a:cxn>
                <a:cxn ang="T13">
                  <a:pos x="T6" y="T7"/>
                </a:cxn>
                <a:cxn ang="T14">
                  <a:pos x="T8" y="T9"/>
                </a:cxn>
              </a:cxnLst>
              <a:rect l="T15" t="T16" r="T17" b="T18"/>
              <a:pathLst>
                <a:path w="344" h="64">
                  <a:moveTo>
                    <a:pt x="344" y="0"/>
                  </a:moveTo>
                  <a:lnTo>
                    <a:pt x="0" y="45"/>
                  </a:lnTo>
                  <a:lnTo>
                    <a:pt x="40" y="64"/>
                  </a:lnTo>
                  <a:lnTo>
                    <a:pt x="344" y="0"/>
                  </a:lnTo>
                  <a:close/>
                </a:path>
              </a:pathLst>
            </a:custGeom>
            <a:solidFill>
              <a:srgbClr val="000000"/>
            </a:solidFill>
            <a:ln w="9525">
              <a:noFill/>
              <a:round/>
              <a:headEnd/>
              <a:tailEnd/>
            </a:ln>
          </p:spPr>
          <p:txBody>
            <a:bodyPr/>
            <a:lstStyle/>
            <a:p>
              <a:endParaRPr lang="id-ID"/>
            </a:p>
          </p:txBody>
        </p:sp>
        <p:sp>
          <p:nvSpPr>
            <p:cNvPr id="28753" name="Freeform 80"/>
            <p:cNvSpPr>
              <a:spLocks/>
            </p:cNvSpPr>
            <p:nvPr/>
          </p:nvSpPr>
          <p:spPr bwMode="auto">
            <a:xfrm>
              <a:off x="1446" y="2868"/>
              <a:ext cx="195" cy="566"/>
            </a:xfrm>
            <a:custGeom>
              <a:avLst/>
              <a:gdLst>
                <a:gd name="T0" fmla="*/ 3 w 390"/>
                <a:gd name="T1" fmla="*/ 18 h 1130"/>
                <a:gd name="T2" fmla="*/ 3 w 390"/>
                <a:gd name="T3" fmla="*/ 3 h 1130"/>
                <a:gd name="T4" fmla="*/ 2 w 390"/>
                <a:gd name="T5" fmla="*/ 2 h 1130"/>
                <a:gd name="T6" fmla="*/ 2 w 390"/>
                <a:gd name="T7" fmla="*/ 3 h 1130"/>
                <a:gd name="T8" fmla="*/ 2 w 390"/>
                <a:gd name="T9" fmla="*/ 4 h 1130"/>
                <a:gd name="T10" fmla="*/ 0 w 390"/>
                <a:gd name="T11" fmla="*/ 4 h 1130"/>
                <a:gd name="T12" fmla="*/ 1 w 390"/>
                <a:gd name="T13" fmla="*/ 3 h 1130"/>
                <a:gd name="T14" fmla="*/ 2 w 390"/>
                <a:gd name="T15" fmla="*/ 0 h 1130"/>
                <a:gd name="T16" fmla="*/ 3 w 390"/>
                <a:gd name="T17" fmla="*/ 2 h 1130"/>
                <a:gd name="T18" fmla="*/ 5 w 390"/>
                <a:gd name="T19" fmla="*/ 1 h 1130"/>
                <a:gd name="T20" fmla="*/ 6 w 390"/>
                <a:gd name="T21" fmla="*/ 3 h 1130"/>
                <a:gd name="T22" fmla="*/ 6 w 390"/>
                <a:gd name="T23" fmla="*/ 4 h 1130"/>
                <a:gd name="T24" fmla="*/ 5 w 390"/>
                <a:gd name="T25" fmla="*/ 4 h 1130"/>
                <a:gd name="T26" fmla="*/ 5 w 390"/>
                <a:gd name="T27" fmla="*/ 3 h 1130"/>
                <a:gd name="T28" fmla="*/ 5 w 390"/>
                <a:gd name="T29" fmla="*/ 2 h 1130"/>
                <a:gd name="T30" fmla="*/ 3 w 390"/>
                <a:gd name="T31" fmla="*/ 3 h 1130"/>
                <a:gd name="T32" fmla="*/ 3 w 390"/>
                <a:gd name="T33" fmla="*/ 15 h 1130"/>
                <a:gd name="T34" fmla="*/ 3 w 390"/>
                <a:gd name="T35" fmla="*/ 18 h 1130"/>
                <a:gd name="T36" fmla="*/ 3 w 390"/>
                <a:gd name="T37" fmla="*/ 18 h 1130"/>
                <a:gd name="T38" fmla="*/ 3 w 390"/>
                <a:gd name="T39" fmla="*/ 18 h 1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0"/>
                <a:gd name="T61" fmla="*/ 0 h 1130"/>
                <a:gd name="T62" fmla="*/ 390 w 390"/>
                <a:gd name="T63" fmla="*/ 1130 h 11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0" h="1130">
                  <a:moveTo>
                    <a:pt x="143" y="1117"/>
                  </a:moveTo>
                  <a:lnTo>
                    <a:pt x="164" y="142"/>
                  </a:lnTo>
                  <a:lnTo>
                    <a:pt x="105" y="77"/>
                  </a:lnTo>
                  <a:lnTo>
                    <a:pt x="78" y="150"/>
                  </a:lnTo>
                  <a:lnTo>
                    <a:pt x="111" y="195"/>
                  </a:lnTo>
                  <a:lnTo>
                    <a:pt x="0" y="220"/>
                  </a:lnTo>
                  <a:lnTo>
                    <a:pt x="40" y="136"/>
                  </a:lnTo>
                  <a:lnTo>
                    <a:pt x="84" y="0"/>
                  </a:lnTo>
                  <a:lnTo>
                    <a:pt x="189" y="117"/>
                  </a:lnTo>
                  <a:lnTo>
                    <a:pt x="299" y="45"/>
                  </a:lnTo>
                  <a:lnTo>
                    <a:pt x="326" y="142"/>
                  </a:lnTo>
                  <a:lnTo>
                    <a:pt x="390" y="201"/>
                  </a:lnTo>
                  <a:lnTo>
                    <a:pt x="267" y="233"/>
                  </a:lnTo>
                  <a:lnTo>
                    <a:pt x="307" y="182"/>
                  </a:lnTo>
                  <a:lnTo>
                    <a:pt x="286" y="104"/>
                  </a:lnTo>
                  <a:lnTo>
                    <a:pt x="196" y="182"/>
                  </a:lnTo>
                  <a:lnTo>
                    <a:pt x="175" y="935"/>
                  </a:lnTo>
                  <a:lnTo>
                    <a:pt x="208" y="1130"/>
                  </a:lnTo>
                  <a:lnTo>
                    <a:pt x="143" y="1117"/>
                  </a:lnTo>
                  <a:close/>
                </a:path>
              </a:pathLst>
            </a:custGeom>
            <a:solidFill>
              <a:srgbClr val="000000"/>
            </a:solidFill>
            <a:ln w="9525">
              <a:noFill/>
              <a:round/>
              <a:headEnd/>
              <a:tailEnd/>
            </a:ln>
          </p:spPr>
          <p:txBody>
            <a:bodyPr/>
            <a:lstStyle/>
            <a:p>
              <a:endParaRPr lang="id-ID"/>
            </a:p>
          </p:txBody>
        </p:sp>
        <p:sp>
          <p:nvSpPr>
            <p:cNvPr id="28754" name="Freeform 81"/>
            <p:cNvSpPr>
              <a:spLocks/>
            </p:cNvSpPr>
            <p:nvPr/>
          </p:nvSpPr>
          <p:spPr bwMode="auto">
            <a:xfrm>
              <a:off x="2412" y="2898"/>
              <a:ext cx="98" cy="119"/>
            </a:xfrm>
            <a:custGeom>
              <a:avLst/>
              <a:gdLst>
                <a:gd name="T0" fmla="*/ 0 w 196"/>
                <a:gd name="T1" fmla="*/ 3 h 240"/>
                <a:gd name="T2" fmla="*/ 0 w 196"/>
                <a:gd name="T3" fmla="*/ 0 h 240"/>
                <a:gd name="T4" fmla="*/ 1 w 196"/>
                <a:gd name="T5" fmla="*/ 0 h 240"/>
                <a:gd name="T6" fmla="*/ 1 w 196"/>
                <a:gd name="T7" fmla="*/ 2 h 240"/>
                <a:gd name="T8" fmla="*/ 2 w 196"/>
                <a:gd name="T9" fmla="*/ 2 h 240"/>
                <a:gd name="T10" fmla="*/ 3 w 196"/>
                <a:gd name="T11" fmla="*/ 3 h 240"/>
                <a:gd name="T12" fmla="*/ 0 w 196"/>
                <a:gd name="T13" fmla="*/ 3 h 240"/>
                <a:gd name="T14" fmla="*/ 0 w 196"/>
                <a:gd name="T15" fmla="*/ 3 h 240"/>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240"/>
                <a:gd name="T26" fmla="*/ 196 w 196"/>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240">
                  <a:moveTo>
                    <a:pt x="0" y="234"/>
                  </a:moveTo>
                  <a:lnTo>
                    <a:pt x="0" y="0"/>
                  </a:lnTo>
                  <a:lnTo>
                    <a:pt x="40" y="6"/>
                  </a:lnTo>
                  <a:lnTo>
                    <a:pt x="40" y="175"/>
                  </a:lnTo>
                  <a:lnTo>
                    <a:pt x="110" y="162"/>
                  </a:lnTo>
                  <a:lnTo>
                    <a:pt x="196" y="240"/>
                  </a:lnTo>
                  <a:lnTo>
                    <a:pt x="0" y="234"/>
                  </a:lnTo>
                  <a:close/>
                </a:path>
              </a:pathLst>
            </a:custGeom>
            <a:solidFill>
              <a:srgbClr val="000000"/>
            </a:solidFill>
            <a:ln w="9525">
              <a:noFill/>
              <a:round/>
              <a:headEnd/>
              <a:tailEnd/>
            </a:ln>
          </p:spPr>
          <p:txBody>
            <a:bodyPr/>
            <a:lstStyle/>
            <a:p>
              <a:endParaRPr lang="id-ID"/>
            </a:p>
          </p:txBody>
        </p:sp>
        <p:sp>
          <p:nvSpPr>
            <p:cNvPr id="28755" name="Freeform 82"/>
            <p:cNvSpPr>
              <a:spLocks/>
            </p:cNvSpPr>
            <p:nvPr/>
          </p:nvSpPr>
          <p:spPr bwMode="auto">
            <a:xfrm>
              <a:off x="3273" y="2339"/>
              <a:ext cx="220" cy="266"/>
            </a:xfrm>
            <a:custGeom>
              <a:avLst/>
              <a:gdLst>
                <a:gd name="T0" fmla="*/ 0 w 441"/>
                <a:gd name="T1" fmla="*/ 8 h 532"/>
                <a:gd name="T2" fmla="*/ 0 w 441"/>
                <a:gd name="T3" fmla="*/ 6 h 532"/>
                <a:gd name="T4" fmla="*/ 3 w 441"/>
                <a:gd name="T5" fmla="*/ 6 h 532"/>
                <a:gd name="T6" fmla="*/ 4 w 441"/>
                <a:gd name="T7" fmla="*/ 7 h 532"/>
                <a:gd name="T8" fmla="*/ 4 w 441"/>
                <a:gd name="T9" fmla="*/ 1 h 532"/>
                <a:gd name="T10" fmla="*/ 4 w 441"/>
                <a:gd name="T11" fmla="*/ 2 h 532"/>
                <a:gd name="T12" fmla="*/ 4 w 441"/>
                <a:gd name="T13" fmla="*/ 6 h 532"/>
                <a:gd name="T14" fmla="*/ 5 w 441"/>
                <a:gd name="T15" fmla="*/ 6 h 532"/>
                <a:gd name="T16" fmla="*/ 5 w 441"/>
                <a:gd name="T17" fmla="*/ 1 h 532"/>
                <a:gd name="T18" fmla="*/ 6 w 441"/>
                <a:gd name="T19" fmla="*/ 0 h 532"/>
                <a:gd name="T20" fmla="*/ 6 w 441"/>
                <a:gd name="T21" fmla="*/ 1 h 532"/>
                <a:gd name="T22" fmla="*/ 6 w 441"/>
                <a:gd name="T23" fmla="*/ 7 h 532"/>
                <a:gd name="T24" fmla="*/ 5 w 441"/>
                <a:gd name="T25" fmla="*/ 8 h 532"/>
                <a:gd name="T26" fmla="*/ 0 w 441"/>
                <a:gd name="T27" fmla="*/ 8 h 532"/>
                <a:gd name="T28" fmla="*/ 0 w 441"/>
                <a:gd name="T29" fmla="*/ 8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32"/>
                <a:gd name="T47" fmla="*/ 441 w 441"/>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32">
                  <a:moveTo>
                    <a:pt x="0" y="532"/>
                  </a:moveTo>
                  <a:lnTo>
                    <a:pt x="0" y="416"/>
                  </a:lnTo>
                  <a:lnTo>
                    <a:pt x="193" y="395"/>
                  </a:lnTo>
                  <a:lnTo>
                    <a:pt x="290" y="494"/>
                  </a:lnTo>
                  <a:lnTo>
                    <a:pt x="279" y="104"/>
                  </a:lnTo>
                  <a:lnTo>
                    <a:pt x="311" y="175"/>
                  </a:lnTo>
                  <a:lnTo>
                    <a:pt x="311" y="403"/>
                  </a:lnTo>
                  <a:lnTo>
                    <a:pt x="357" y="384"/>
                  </a:lnTo>
                  <a:lnTo>
                    <a:pt x="357" y="46"/>
                  </a:lnTo>
                  <a:lnTo>
                    <a:pt x="389" y="0"/>
                  </a:lnTo>
                  <a:lnTo>
                    <a:pt x="422" y="65"/>
                  </a:lnTo>
                  <a:lnTo>
                    <a:pt x="441" y="475"/>
                  </a:lnTo>
                  <a:lnTo>
                    <a:pt x="363" y="526"/>
                  </a:lnTo>
                  <a:lnTo>
                    <a:pt x="0" y="532"/>
                  </a:lnTo>
                  <a:close/>
                </a:path>
              </a:pathLst>
            </a:custGeom>
            <a:solidFill>
              <a:srgbClr val="000000"/>
            </a:solidFill>
            <a:ln w="9525">
              <a:noFill/>
              <a:round/>
              <a:headEnd/>
              <a:tailEnd/>
            </a:ln>
          </p:spPr>
          <p:txBody>
            <a:bodyPr/>
            <a:lstStyle/>
            <a:p>
              <a:endParaRPr lang="id-ID"/>
            </a:p>
          </p:txBody>
        </p:sp>
      </p:grpSp>
      <p:sp>
        <p:nvSpPr>
          <p:cNvPr id="186451" name="Text Box 83"/>
          <p:cNvSpPr txBox="1">
            <a:spLocks noChangeArrowheads="1"/>
          </p:cNvSpPr>
          <p:nvPr/>
        </p:nvSpPr>
        <p:spPr bwMode="auto">
          <a:xfrm>
            <a:off x="1257300" y="579438"/>
            <a:ext cx="6619875"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Agio</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sp>
        <p:nvSpPr>
          <p:cNvPr id="186452" name="AutoShape 8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6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5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5029200"/>
            <a:ext cx="5276850" cy="1371600"/>
            <a:chOff x="1200" y="3168"/>
            <a:chExt cx="3324" cy="864"/>
          </a:xfrm>
        </p:grpSpPr>
        <p:sp>
          <p:nvSpPr>
            <p:cNvPr id="6156" name="AutoShape 3"/>
            <p:cNvSpPr>
              <a:spLocks noChangeArrowheads="1"/>
            </p:cNvSpPr>
            <p:nvPr/>
          </p:nvSpPr>
          <p:spPr bwMode="auto">
            <a:xfrm>
              <a:off x="2688" y="3168"/>
              <a:ext cx="288" cy="384"/>
            </a:xfrm>
            <a:prstGeom prst="downArrow">
              <a:avLst>
                <a:gd name="adj1" fmla="val 50000"/>
                <a:gd name="adj2" fmla="val 33333"/>
              </a:avLst>
            </a:prstGeom>
            <a:solidFill>
              <a:srgbClr val="FF3300"/>
            </a:solidFill>
            <a:ln w="12700">
              <a:solidFill>
                <a:schemeClr val="tx1"/>
              </a:solidFill>
              <a:miter lim="800000"/>
              <a:headEnd/>
              <a:tailEnd/>
            </a:ln>
          </p:spPr>
          <p:txBody>
            <a:bodyPr wrap="none" anchor="ctr"/>
            <a:lstStyle/>
            <a:p>
              <a:endParaRPr lang="id-ID"/>
            </a:p>
          </p:txBody>
        </p:sp>
        <p:sp>
          <p:nvSpPr>
            <p:cNvPr id="6157" name="AutoShape 4"/>
            <p:cNvSpPr>
              <a:spLocks noChangeArrowheads="1"/>
            </p:cNvSpPr>
            <p:nvPr/>
          </p:nvSpPr>
          <p:spPr bwMode="auto">
            <a:xfrm>
              <a:off x="1200" y="3539"/>
              <a:ext cx="3324" cy="493"/>
            </a:xfrm>
            <a:prstGeom prst="roundRect">
              <a:avLst>
                <a:gd name="adj" fmla="val 16667"/>
              </a:avLst>
            </a:prstGeom>
            <a:gradFill rotWithShape="0">
              <a:gsLst>
                <a:gs pos="0">
                  <a:srgbClr val="FCFEB9"/>
                </a:gs>
                <a:gs pos="100000">
                  <a:srgbClr val="E2E4A6"/>
                </a:gs>
              </a:gsLst>
              <a:lin ang="5400000" scaled="1"/>
            </a:gradFill>
            <a:ln w="12700">
              <a:solidFill>
                <a:schemeClr val="tx1"/>
              </a:solidFill>
              <a:round/>
              <a:headEnd/>
              <a:tailEnd/>
            </a:ln>
          </p:spPr>
          <p:txBody>
            <a:bodyPr wrap="none" anchor="ctr"/>
            <a:lstStyle/>
            <a:p>
              <a:pPr algn="ctr" eaLnBrk="0" hangingPunct="0">
                <a:spcBef>
                  <a:spcPct val="50000"/>
                </a:spcBef>
              </a:pPr>
              <a:r>
                <a:rPr lang="en-US" sz="2800">
                  <a:latin typeface="Times New Roman" pitchFamily="18" charset="0"/>
                </a:rPr>
                <a:t>Karyawan</a:t>
              </a:r>
            </a:p>
          </p:txBody>
        </p:sp>
      </p:grpSp>
      <p:grpSp>
        <p:nvGrpSpPr>
          <p:cNvPr id="3" name="Group 5"/>
          <p:cNvGrpSpPr>
            <a:grpSpLocks/>
          </p:cNvGrpSpPr>
          <p:nvPr/>
        </p:nvGrpSpPr>
        <p:grpSpPr bwMode="auto">
          <a:xfrm>
            <a:off x="1905000" y="3581400"/>
            <a:ext cx="5276850" cy="1531938"/>
            <a:chOff x="1200" y="2256"/>
            <a:chExt cx="3324" cy="965"/>
          </a:xfrm>
        </p:grpSpPr>
        <p:sp>
          <p:nvSpPr>
            <p:cNvPr id="6154" name="AutoShape 6"/>
            <p:cNvSpPr>
              <a:spLocks noChangeArrowheads="1"/>
            </p:cNvSpPr>
            <p:nvPr/>
          </p:nvSpPr>
          <p:spPr bwMode="auto">
            <a:xfrm>
              <a:off x="2688" y="2256"/>
              <a:ext cx="288" cy="349"/>
            </a:xfrm>
            <a:prstGeom prst="downArrow">
              <a:avLst>
                <a:gd name="adj1" fmla="val 50000"/>
                <a:gd name="adj2" fmla="val 30295"/>
              </a:avLst>
            </a:prstGeom>
            <a:solidFill>
              <a:srgbClr val="FF3300"/>
            </a:solidFill>
            <a:ln w="12700">
              <a:solidFill>
                <a:schemeClr val="tx1"/>
              </a:solidFill>
              <a:miter lim="800000"/>
              <a:headEnd/>
              <a:tailEnd/>
            </a:ln>
          </p:spPr>
          <p:txBody>
            <a:bodyPr wrap="none" anchor="ctr"/>
            <a:lstStyle/>
            <a:p>
              <a:endParaRPr lang="id-ID"/>
            </a:p>
          </p:txBody>
        </p:sp>
        <p:sp>
          <p:nvSpPr>
            <p:cNvPr id="6155" name="AutoShape 7"/>
            <p:cNvSpPr>
              <a:spLocks noChangeArrowheads="1"/>
            </p:cNvSpPr>
            <p:nvPr/>
          </p:nvSpPr>
          <p:spPr bwMode="auto">
            <a:xfrm>
              <a:off x="1200" y="2605"/>
              <a:ext cx="3324" cy="616"/>
            </a:xfrm>
            <a:prstGeom prst="roundRect">
              <a:avLst>
                <a:gd name="adj" fmla="val 16667"/>
              </a:avLst>
            </a:prstGeom>
            <a:gradFill rotWithShape="0">
              <a:gsLst>
                <a:gs pos="0">
                  <a:srgbClr val="FCFEB9"/>
                </a:gs>
                <a:gs pos="100000">
                  <a:srgbClr val="E2E4A6"/>
                </a:gs>
              </a:gsLst>
              <a:lin ang="5400000" scaled="1"/>
            </a:gradFill>
            <a:ln w="12700">
              <a:solidFill>
                <a:schemeClr val="tx1"/>
              </a:solidFill>
              <a:round/>
              <a:headEnd/>
              <a:tailEnd/>
            </a:ln>
          </p:spPr>
          <p:txBody>
            <a:bodyPr wrap="none" anchor="ctr"/>
            <a:lstStyle/>
            <a:p>
              <a:pPr algn="ctr" eaLnBrk="0" hangingPunct="0">
                <a:spcBef>
                  <a:spcPct val="50000"/>
                </a:spcBef>
              </a:pPr>
              <a:r>
                <a:rPr lang="en-US" sz="2800">
                  <a:latin typeface="Times New Roman" pitchFamily="18" charset="0"/>
                </a:rPr>
                <a:t>Karyawan Kunci</a:t>
              </a:r>
            </a:p>
            <a:p>
              <a:pPr algn="ctr" eaLnBrk="0" hangingPunct="0">
                <a:spcBef>
                  <a:spcPct val="5000"/>
                </a:spcBef>
              </a:pPr>
              <a:r>
                <a:rPr lang="en-US" sz="2800">
                  <a:solidFill>
                    <a:schemeClr val="accent2"/>
                  </a:solidFill>
                  <a:latin typeface="Times New Roman" pitchFamily="18" charset="0"/>
                </a:rPr>
                <a:t>(selected by board of directors)</a:t>
              </a:r>
            </a:p>
          </p:txBody>
        </p:sp>
      </p:grpSp>
      <p:grpSp>
        <p:nvGrpSpPr>
          <p:cNvPr id="4" name="Group 8"/>
          <p:cNvGrpSpPr>
            <a:grpSpLocks/>
          </p:cNvGrpSpPr>
          <p:nvPr/>
        </p:nvGrpSpPr>
        <p:grpSpPr bwMode="auto">
          <a:xfrm>
            <a:off x="1905000" y="2209800"/>
            <a:ext cx="5276850" cy="1457325"/>
            <a:chOff x="1200" y="1392"/>
            <a:chExt cx="3324" cy="918"/>
          </a:xfrm>
        </p:grpSpPr>
        <p:sp>
          <p:nvSpPr>
            <p:cNvPr id="6152" name="AutoShape 9"/>
            <p:cNvSpPr>
              <a:spLocks noChangeArrowheads="1"/>
            </p:cNvSpPr>
            <p:nvPr/>
          </p:nvSpPr>
          <p:spPr bwMode="auto">
            <a:xfrm>
              <a:off x="1200" y="1728"/>
              <a:ext cx="3324" cy="582"/>
            </a:xfrm>
            <a:prstGeom prst="roundRect">
              <a:avLst>
                <a:gd name="adj" fmla="val 16667"/>
              </a:avLst>
            </a:prstGeom>
            <a:gradFill rotWithShape="0">
              <a:gsLst>
                <a:gs pos="0">
                  <a:srgbClr val="FCFEB9"/>
                </a:gs>
                <a:gs pos="100000">
                  <a:srgbClr val="E2E4A6"/>
                </a:gs>
              </a:gsLst>
              <a:lin ang="5400000" scaled="1"/>
            </a:gradFill>
            <a:ln w="12700">
              <a:solidFill>
                <a:schemeClr val="tx1"/>
              </a:solidFill>
              <a:round/>
              <a:headEnd/>
              <a:tailEnd/>
            </a:ln>
          </p:spPr>
          <p:txBody>
            <a:bodyPr wrap="none" anchor="ctr"/>
            <a:lstStyle/>
            <a:p>
              <a:pPr algn="ctr" eaLnBrk="0" hangingPunct="0">
                <a:spcBef>
                  <a:spcPct val="50000"/>
                </a:spcBef>
              </a:pPr>
              <a:r>
                <a:rPr lang="en-US" sz="2800">
                  <a:latin typeface="Times New Roman" pitchFamily="18" charset="0"/>
                </a:rPr>
                <a:t>Dewan direksi</a:t>
              </a:r>
            </a:p>
            <a:p>
              <a:pPr algn="ctr" eaLnBrk="0" hangingPunct="0">
                <a:spcBef>
                  <a:spcPct val="5000"/>
                </a:spcBef>
              </a:pPr>
              <a:r>
                <a:rPr lang="en-US" sz="2800">
                  <a:solidFill>
                    <a:schemeClr val="accent2"/>
                  </a:solidFill>
                  <a:latin typeface="Times New Roman" pitchFamily="18" charset="0"/>
                </a:rPr>
                <a:t>(elected by stockholders)</a:t>
              </a:r>
            </a:p>
          </p:txBody>
        </p:sp>
        <p:sp>
          <p:nvSpPr>
            <p:cNvPr id="6153" name="AutoShape 10"/>
            <p:cNvSpPr>
              <a:spLocks noChangeArrowheads="1"/>
            </p:cNvSpPr>
            <p:nvPr/>
          </p:nvSpPr>
          <p:spPr bwMode="auto">
            <a:xfrm>
              <a:off x="2688" y="1392"/>
              <a:ext cx="288" cy="349"/>
            </a:xfrm>
            <a:prstGeom prst="downArrow">
              <a:avLst>
                <a:gd name="adj1" fmla="val 50000"/>
                <a:gd name="adj2" fmla="val 30295"/>
              </a:avLst>
            </a:prstGeom>
            <a:solidFill>
              <a:srgbClr val="FF3300"/>
            </a:solidFill>
            <a:ln w="12700">
              <a:solidFill>
                <a:schemeClr val="tx1"/>
              </a:solidFill>
              <a:miter lim="800000"/>
              <a:headEnd/>
              <a:tailEnd/>
            </a:ln>
          </p:spPr>
          <p:txBody>
            <a:bodyPr wrap="none" anchor="ctr"/>
            <a:lstStyle/>
            <a:p>
              <a:endParaRPr lang="id-ID"/>
            </a:p>
          </p:txBody>
        </p:sp>
      </p:grpSp>
      <p:sp>
        <p:nvSpPr>
          <p:cNvPr id="157707" name="Rectangle 11"/>
          <p:cNvSpPr>
            <a:spLocks noGrp="1" noChangeArrowheads="1"/>
          </p:cNvSpPr>
          <p:nvPr>
            <p:ph type="title"/>
          </p:nvPr>
        </p:nvSpPr>
        <p:spPr>
          <a:xfrm>
            <a:off x="609600" y="304800"/>
            <a:ext cx="8077200" cy="762000"/>
          </a:xfrm>
          <a:solidFill>
            <a:srgbClr val="000099"/>
          </a:solidFill>
          <a:ln>
            <a:solidFill>
              <a:schemeClr val="tx1"/>
            </a:solidFill>
          </a:ln>
          <a:effectLst>
            <a:outerShdw dist="107763" dir="2700000" algn="ctr" rotWithShape="0">
              <a:schemeClr val="tx1"/>
            </a:outerShdw>
          </a:effectLst>
        </p:spPr>
        <p:txBody>
          <a:bodyPr wrap="square" numCol="1" anchorCtr="0" compatLnSpc="1">
            <a:prstTxWarp prst="textNoShape">
              <a:avLst/>
            </a:prstTxWarp>
          </a:bodyPr>
          <a:lstStyle/>
          <a:p>
            <a:pPr eaLnBrk="1" hangingPunct="1">
              <a:defRPr/>
            </a:pPr>
            <a:r>
              <a:rPr lang="en-US" sz="3600" dirty="0" err="1" smtClean="0">
                <a:solidFill>
                  <a:schemeClr val="bg1"/>
                </a:solidFill>
                <a:effectLst>
                  <a:outerShdw blurRad="38100" dist="38100" dir="2700000" algn="tl">
                    <a:srgbClr val="000000"/>
                  </a:outerShdw>
                </a:effectLst>
                <a:latin typeface="Times New Roman" pitchFamily="18" charset="0"/>
              </a:rPr>
              <a:t>Struktur</a:t>
            </a:r>
            <a:r>
              <a:rPr lang="en-US" sz="3600" dirty="0" smtClean="0">
                <a:solidFill>
                  <a:schemeClr val="bg1"/>
                </a:solidFill>
                <a:effectLst>
                  <a:outerShdw blurRad="38100" dist="38100" dir="2700000" algn="tl">
                    <a:srgbClr val="000000"/>
                  </a:outerShdw>
                </a:effectLst>
                <a:latin typeface="Times New Roman" pitchFamily="18" charset="0"/>
              </a:rPr>
              <a:t> </a:t>
            </a:r>
            <a:r>
              <a:rPr lang="en-US" sz="3600" dirty="0" err="1" smtClean="0">
                <a:solidFill>
                  <a:schemeClr val="bg1"/>
                </a:solidFill>
                <a:effectLst>
                  <a:outerShdw blurRad="38100" dist="38100" dir="2700000" algn="tl">
                    <a:srgbClr val="000000"/>
                  </a:outerShdw>
                </a:effectLst>
                <a:latin typeface="Times New Roman" pitchFamily="18" charset="0"/>
              </a:rPr>
              <a:t>Organisasi</a:t>
            </a:r>
            <a:r>
              <a:rPr lang="en-US" sz="3600" dirty="0" smtClean="0">
                <a:solidFill>
                  <a:schemeClr val="bg1"/>
                </a:solidFill>
                <a:effectLst>
                  <a:outerShdw blurRad="38100" dist="38100" dir="2700000" algn="tl">
                    <a:srgbClr val="000000"/>
                  </a:outerShdw>
                </a:effectLst>
                <a:latin typeface="Times New Roman" pitchFamily="18" charset="0"/>
              </a:rPr>
              <a:t> Perseroan </a:t>
            </a:r>
            <a:r>
              <a:rPr lang="en-US" sz="3600" dirty="0" err="1" smtClean="0">
                <a:solidFill>
                  <a:schemeClr val="bg1"/>
                </a:solidFill>
                <a:effectLst>
                  <a:outerShdw blurRad="38100" dist="38100" dir="2700000" algn="tl">
                    <a:srgbClr val="000000"/>
                  </a:outerShdw>
                </a:effectLst>
                <a:latin typeface="Times New Roman" pitchFamily="18" charset="0"/>
              </a:rPr>
              <a:t>Terbatas</a:t>
            </a:r>
            <a:endParaRPr lang="en-US" dirty="0" smtClean="0">
              <a:solidFill>
                <a:schemeClr val="bg1"/>
              </a:solidFill>
              <a:effectLst>
                <a:outerShdw blurRad="38100" dist="38100" dir="2700000" algn="tl">
                  <a:srgbClr val="000000"/>
                </a:outerShdw>
              </a:effectLst>
              <a:latin typeface="Times New Roman" pitchFamily="18" charset="0"/>
            </a:endParaRPr>
          </a:p>
        </p:txBody>
      </p:sp>
      <p:sp>
        <p:nvSpPr>
          <p:cNvPr id="157708" name="AutoShape 12"/>
          <p:cNvSpPr>
            <a:spLocks noChangeArrowheads="1"/>
          </p:cNvSpPr>
          <p:nvPr/>
        </p:nvSpPr>
        <p:spPr bwMode="auto">
          <a:xfrm>
            <a:off x="1933575" y="1295400"/>
            <a:ext cx="5276850" cy="950913"/>
          </a:xfrm>
          <a:prstGeom prst="roundRect">
            <a:avLst>
              <a:gd name="adj" fmla="val 16667"/>
            </a:avLst>
          </a:prstGeom>
          <a:gradFill rotWithShape="0">
            <a:gsLst>
              <a:gs pos="0">
                <a:srgbClr val="FCFEB9"/>
              </a:gs>
              <a:gs pos="100000">
                <a:srgbClr val="E2E4A6"/>
              </a:gs>
            </a:gsLst>
            <a:lin ang="5400000" scaled="1"/>
          </a:gradFill>
          <a:ln w="12700">
            <a:solidFill>
              <a:schemeClr val="tx1"/>
            </a:solidFill>
            <a:round/>
            <a:headEnd/>
            <a:tailEnd/>
          </a:ln>
        </p:spPr>
        <p:txBody>
          <a:bodyPr wrap="none" anchor="ctr"/>
          <a:lstStyle/>
          <a:p>
            <a:pPr algn="ctr" eaLnBrk="0" hangingPunct="0">
              <a:spcBef>
                <a:spcPct val="50000"/>
              </a:spcBef>
            </a:pPr>
            <a:r>
              <a:rPr lang="en-US" sz="2800">
                <a:latin typeface="Times New Roman" pitchFamily="18" charset="0"/>
              </a:rPr>
              <a:t>Pemegang saham</a:t>
            </a:r>
          </a:p>
          <a:p>
            <a:pPr algn="ctr" eaLnBrk="0" hangingPunct="0">
              <a:spcBef>
                <a:spcPct val="5000"/>
              </a:spcBef>
            </a:pPr>
            <a:r>
              <a:rPr lang="en-US" sz="2800">
                <a:solidFill>
                  <a:schemeClr val="accent2"/>
                </a:solidFill>
                <a:latin typeface="Times New Roman" pitchFamily="18" charset="0"/>
              </a:rPr>
              <a:t>(owners of corporation stock)</a:t>
            </a:r>
          </a:p>
        </p:txBody>
      </p:sp>
      <p:sp>
        <p:nvSpPr>
          <p:cNvPr id="157710" name="AutoShape 1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57708"/>
                                        </p:tgtEl>
                                        <p:attrNameLst>
                                          <p:attrName>style.visibility</p:attrName>
                                        </p:attrNameLst>
                                      </p:cBhvr>
                                      <p:to>
                                        <p:strVal val="visible"/>
                                      </p:to>
                                    </p:set>
                                  </p:childTnLst>
                                </p:cTn>
                              </p:par>
                            </p:childTnLst>
                          </p:cTn>
                        </p:par>
                        <p:par>
                          <p:cTn id="7" fill="hold">
                            <p:stCondLst>
                              <p:cond delay="1500"/>
                            </p:stCondLst>
                            <p:childTnLst>
                              <p:par>
                                <p:cTn id="8" presetID="22" presetClass="entr" presetSubtype="1"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3000"/>
                            </p:stCondLst>
                            <p:childTnLst>
                              <p:par>
                                <p:cTn id="12" presetID="22" presetClass="entr" presetSubtype="1"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p:stCondLst>
                              <p:cond delay="4500"/>
                            </p:stCondLst>
                            <p:childTnLst>
                              <p:par>
                                <p:cTn id="16" presetID="22" presetClass="entr" presetSubtype="1" fill="hold"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6000"/>
                            </p:stCondLst>
                            <p:childTnLst>
                              <p:par>
                                <p:cTn id="20" presetID="1" presetClass="entr" presetSubtype="0" fill="hold" grpId="0" nodeType="afterEffect">
                                  <p:stCondLst>
                                    <p:cond delay="1000"/>
                                  </p:stCondLst>
                                  <p:childTnLst>
                                    <p:set>
                                      <p:cBhvr>
                                        <p:cTn id="21" dur="1" fill="hold">
                                          <p:stCondLst>
                                            <p:cond delay="499"/>
                                          </p:stCondLst>
                                        </p:cTn>
                                        <p:tgtEl>
                                          <p:spTgt spid="157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8" grpId="0" animBg="1" autoUpdateAnimBg="0"/>
      <p:bldP spid="15771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304800" y="1543050"/>
            <a:ext cx="8534400" cy="156686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400" dirty="0" err="1">
                <a:latin typeface="Times New Roman" pitchFamily="18" charset="0"/>
                <a:cs typeface="+mn-cs"/>
              </a:rPr>
              <a:t>Pada</a:t>
            </a:r>
            <a:r>
              <a:rPr lang="en-US" sz="2400" dirty="0">
                <a:latin typeface="Times New Roman" pitchFamily="18" charset="0"/>
                <a:cs typeface="+mn-cs"/>
              </a:rPr>
              <a:t> </a:t>
            </a:r>
            <a:r>
              <a:rPr lang="en-US" sz="2400" dirty="0" err="1">
                <a:latin typeface="Times New Roman" pitchFamily="18" charset="0"/>
                <a:cs typeface="+mn-cs"/>
              </a:rPr>
              <a:t>tanggal</a:t>
            </a:r>
            <a:r>
              <a:rPr lang="en-US" sz="2400" dirty="0">
                <a:latin typeface="Times New Roman" pitchFamily="18" charset="0"/>
                <a:cs typeface="+mn-cs"/>
              </a:rPr>
              <a:t> 12 Nov, </a:t>
            </a:r>
            <a:r>
              <a:rPr lang="en-US" sz="2400" dirty="0" err="1">
                <a:latin typeface="Times New Roman" pitchFamily="18" charset="0"/>
                <a:cs typeface="+mn-cs"/>
              </a:rPr>
              <a:t>sebuah</a:t>
            </a:r>
            <a:r>
              <a:rPr lang="en-US" sz="2400" dirty="0">
                <a:latin typeface="Times New Roman" pitchFamily="18" charset="0"/>
                <a:cs typeface="+mn-cs"/>
              </a:rPr>
              <a:t> </a:t>
            </a:r>
            <a:r>
              <a:rPr lang="en-US" sz="2400" dirty="0" err="1">
                <a:latin typeface="Times New Roman" pitchFamily="18" charset="0"/>
                <a:cs typeface="+mn-cs"/>
              </a:rPr>
              <a:t>perusahaan</a:t>
            </a:r>
            <a:r>
              <a:rPr lang="en-US" sz="2400" dirty="0">
                <a:latin typeface="Times New Roman" pitchFamily="18" charset="0"/>
                <a:cs typeface="+mn-cs"/>
              </a:rPr>
              <a:t> </a:t>
            </a:r>
            <a:r>
              <a:rPr lang="en-US" sz="2400" dirty="0" err="1">
                <a:latin typeface="Times New Roman" pitchFamily="18" charset="0"/>
                <a:cs typeface="+mn-cs"/>
              </a:rPr>
              <a:t>membeli</a:t>
            </a:r>
            <a:r>
              <a:rPr lang="en-US" sz="2400" dirty="0">
                <a:latin typeface="Times New Roman" pitchFamily="18" charset="0"/>
                <a:cs typeface="+mn-cs"/>
              </a:rPr>
              <a:t> </a:t>
            </a:r>
            <a:r>
              <a:rPr lang="en-US" sz="2400" dirty="0" err="1">
                <a:latin typeface="Times New Roman" pitchFamily="18" charset="0"/>
                <a:cs typeface="+mn-cs"/>
              </a:rPr>
              <a:t>tanah</a:t>
            </a:r>
            <a:r>
              <a:rPr lang="en-US" sz="2400" dirty="0">
                <a:latin typeface="Times New Roman" pitchFamily="18" charset="0"/>
                <a:cs typeface="+mn-cs"/>
              </a:rPr>
              <a:t> </a:t>
            </a:r>
            <a:r>
              <a:rPr lang="en-US" sz="2400" dirty="0" err="1">
                <a:latin typeface="Times New Roman" pitchFamily="18" charset="0"/>
                <a:cs typeface="+mn-cs"/>
              </a:rPr>
              <a:t>dengan</a:t>
            </a:r>
            <a:r>
              <a:rPr lang="en-US" sz="2400" dirty="0">
                <a:latin typeface="Times New Roman" pitchFamily="18" charset="0"/>
                <a:cs typeface="+mn-cs"/>
              </a:rPr>
              <a:t> </a:t>
            </a:r>
            <a:r>
              <a:rPr lang="en-US" sz="2400" dirty="0" err="1">
                <a:latin typeface="Times New Roman" pitchFamily="18" charset="0"/>
                <a:cs typeface="+mn-cs"/>
              </a:rPr>
              <a:t>nilai</a:t>
            </a:r>
            <a:r>
              <a:rPr lang="en-US" sz="2400" dirty="0">
                <a:latin typeface="Times New Roman" pitchFamily="18" charset="0"/>
                <a:cs typeface="+mn-cs"/>
              </a:rPr>
              <a:t> </a:t>
            </a:r>
            <a:r>
              <a:rPr lang="en-US" sz="2400" dirty="0" err="1">
                <a:latin typeface="Times New Roman" pitchFamily="18" charset="0"/>
                <a:cs typeface="+mn-cs"/>
              </a:rPr>
              <a:t>pasar</a:t>
            </a:r>
            <a:r>
              <a:rPr lang="en-US" sz="2400" dirty="0">
                <a:latin typeface="Times New Roman" pitchFamily="18" charset="0"/>
                <a:cs typeface="+mn-cs"/>
              </a:rPr>
              <a:t> </a:t>
            </a:r>
            <a:r>
              <a:rPr lang="en-US" sz="2400" dirty="0" err="1">
                <a:latin typeface="Times New Roman" pitchFamily="18" charset="0"/>
                <a:cs typeface="+mn-cs"/>
              </a:rPr>
              <a:t>wajar</a:t>
            </a:r>
            <a:r>
              <a:rPr lang="en-US" sz="2400" dirty="0">
                <a:latin typeface="Times New Roman" pitchFamily="18" charset="0"/>
                <a:cs typeface="+mn-cs"/>
              </a:rPr>
              <a:t> yang </a:t>
            </a:r>
            <a:r>
              <a:rPr lang="en-US" sz="2400" dirty="0" err="1">
                <a:latin typeface="Times New Roman" pitchFamily="18" charset="0"/>
                <a:cs typeface="+mn-cs"/>
              </a:rPr>
              <a:t>tidak</a:t>
            </a:r>
            <a:r>
              <a:rPr lang="en-US" sz="2400" dirty="0">
                <a:latin typeface="Times New Roman" pitchFamily="18" charset="0"/>
                <a:cs typeface="+mn-cs"/>
              </a:rPr>
              <a:t> </a:t>
            </a:r>
            <a:r>
              <a:rPr lang="en-US" sz="2400" dirty="0" err="1">
                <a:latin typeface="Times New Roman" pitchFamily="18" charset="0"/>
                <a:cs typeface="+mn-cs"/>
              </a:rPr>
              <a:t>dapat</a:t>
            </a:r>
            <a:r>
              <a:rPr lang="en-US" sz="2400" dirty="0">
                <a:latin typeface="Times New Roman" pitchFamily="18" charset="0"/>
                <a:cs typeface="+mn-cs"/>
              </a:rPr>
              <a:t> </a:t>
            </a:r>
            <a:r>
              <a:rPr lang="en-US" sz="2400" dirty="0" err="1">
                <a:latin typeface="Times New Roman" pitchFamily="18" charset="0"/>
                <a:cs typeface="+mn-cs"/>
              </a:rPr>
              <a:t>ditentukan</a:t>
            </a:r>
            <a:r>
              <a:rPr lang="en-US" sz="2400" dirty="0">
                <a:latin typeface="Times New Roman" pitchFamily="18" charset="0"/>
                <a:cs typeface="+mn-cs"/>
              </a:rPr>
              <a:t>. Perusahaan </a:t>
            </a:r>
            <a:r>
              <a:rPr lang="en-US" sz="2400" dirty="0" err="1">
                <a:latin typeface="Times New Roman" pitchFamily="18" charset="0"/>
                <a:cs typeface="+mn-cs"/>
              </a:rPr>
              <a:t>menerbitkan</a:t>
            </a:r>
            <a:r>
              <a:rPr lang="en-US" sz="2400" dirty="0">
                <a:latin typeface="Times New Roman" pitchFamily="18" charset="0"/>
                <a:cs typeface="+mn-cs"/>
              </a:rPr>
              <a:t> 10.000 </a:t>
            </a:r>
            <a:r>
              <a:rPr lang="en-US" sz="2400" dirty="0" err="1">
                <a:latin typeface="Times New Roman" pitchFamily="18" charset="0"/>
                <a:cs typeface="+mn-cs"/>
              </a:rPr>
              <a:t>lembar</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biasa</a:t>
            </a:r>
            <a:r>
              <a:rPr lang="en-US" sz="2400" dirty="0">
                <a:latin typeface="Times New Roman" pitchFamily="18" charset="0"/>
                <a:cs typeface="+mn-cs"/>
              </a:rPr>
              <a:t> </a:t>
            </a:r>
            <a:r>
              <a:rPr lang="en-US" sz="2400" dirty="0" err="1">
                <a:latin typeface="Times New Roman" pitchFamily="18" charset="0"/>
                <a:cs typeface="+mn-cs"/>
              </a:rPr>
              <a:t>dengan</a:t>
            </a:r>
            <a:r>
              <a:rPr lang="en-US" sz="2400" dirty="0">
                <a:latin typeface="Times New Roman" pitchFamily="18" charset="0"/>
                <a:cs typeface="+mn-cs"/>
              </a:rPr>
              <a:t> </a:t>
            </a:r>
            <a:r>
              <a:rPr lang="en-US" sz="2400" dirty="0" err="1">
                <a:latin typeface="Times New Roman" pitchFamily="18" charset="0"/>
                <a:cs typeface="+mn-cs"/>
              </a:rPr>
              <a:t>nilai</a:t>
            </a:r>
            <a:r>
              <a:rPr lang="en-US" sz="2400" dirty="0">
                <a:latin typeface="Times New Roman" pitchFamily="18" charset="0"/>
                <a:cs typeface="+mn-cs"/>
              </a:rPr>
              <a:t> nominal $ 10. </a:t>
            </a:r>
            <a:r>
              <a:rPr lang="en-US" sz="2400" dirty="0" err="1">
                <a:latin typeface="Times New Roman" pitchFamily="18" charset="0"/>
                <a:cs typeface="+mn-cs"/>
              </a:rPr>
              <a:t>Harga</a:t>
            </a:r>
            <a:r>
              <a:rPr lang="en-US" sz="2400" dirty="0">
                <a:latin typeface="Times New Roman" pitchFamily="18" charset="0"/>
                <a:cs typeface="+mn-cs"/>
              </a:rPr>
              <a:t> </a:t>
            </a:r>
            <a:r>
              <a:rPr lang="en-US" sz="2400" dirty="0" err="1">
                <a:latin typeface="Times New Roman" pitchFamily="18" charset="0"/>
                <a:cs typeface="+mn-cs"/>
              </a:rPr>
              <a:t>pasar</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saat</a:t>
            </a:r>
            <a:r>
              <a:rPr lang="en-US" sz="2400" dirty="0">
                <a:latin typeface="Times New Roman" pitchFamily="18" charset="0"/>
                <a:cs typeface="+mn-cs"/>
              </a:rPr>
              <a:t> </a:t>
            </a:r>
            <a:r>
              <a:rPr lang="en-US" sz="2400" dirty="0" err="1">
                <a:latin typeface="Times New Roman" pitchFamily="18" charset="0"/>
                <a:cs typeface="+mn-cs"/>
              </a:rPr>
              <a:t>ini</a:t>
            </a:r>
            <a:r>
              <a:rPr lang="en-US" sz="2400" dirty="0">
                <a:latin typeface="Times New Roman" pitchFamily="18" charset="0"/>
                <a:cs typeface="+mn-cs"/>
              </a:rPr>
              <a:t> </a:t>
            </a:r>
            <a:r>
              <a:rPr lang="en-US" sz="2400" dirty="0" err="1">
                <a:latin typeface="Times New Roman" pitchFamily="18" charset="0"/>
                <a:cs typeface="+mn-cs"/>
              </a:rPr>
              <a:t>adalah</a:t>
            </a:r>
            <a:r>
              <a:rPr lang="en-US" sz="2400" dirty="0">
                <a:latin typeface="Times New Roman" pitchFamily="18" charset="0"/>
                <a:cs typeface="+mn-cs"/>
              </a:rPr>
              <a:t> $12</a:t>
            </a:r>
          </a:p>
        </p:txBody>
      </p:sp>
      <p:sp>
        <p:nvSpPr>
          <p:cNvPr id="27651" name="Rectangle 4"/>
          <p:cNvSpPr>
            <a:spLocks noChangeArrowheads="1"/>
          </p:cNvSpPr>
          <p:nvPr/>
        </p:nvSpPr>
        <p:spPr bwMode="auto">
          <a:xfrm>
            <a:off x="76200" y="3581400"/>
            <a:ext cx="8991600" cy="2667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7652" name="Line 5"/>
          <p:cNvSpPr>
            <a:spLocks noChangeShapeType="1"/>
          </p:cNvSpPr>
          <p:nvPr/>
        </p:nvSpPr>
        <p:spPr bwMode="auto">
          <a:xfrm flipH="1">
            <a:off x="457200" y="3581400"/>
            <a:ext cx="0" cy="2667000"/>
          </a:xfrm>
          <a:prstGeom prst="line">
            <a:avLst/>
          </a:prstGeom>
          <a:noFill/>
          <a:ln w="38099" cmpd="dbl">
            <a:solidFill>
              <a:schemeClr val="tx1"/>
            </a:solidFill>
            <a:round/>
            <a:headEnd/>
            <a:tailEnd/>
          </a:ln>
        </p:spPr>
        <p:txBody>
          <a:bodyPr wrap="none" anchor="ctr"/>
          <a:lstStyle/>
          <a:p>
            <a:endParaRPr lang="id-ID"/>
          </a:p>
        </p:txBody>
      </p:sp>
      <p:sp>
        <p:nvSpPr>
          <p:cNvPr id="27653" name="Line 6"/>
          <p:cNvSpPr>
            <a:spLocks noChangeShapeType="1"/>
          </p:cNvSpPr>
          <p:nvPr/>
        </p:nvSpPr>
        <p:spPr bwMode="auto">
          <a:xfrm flipH="1">
            <a:off x="1371600" y="3581400"/>
            <a:ext cx="0" cy="2667000"/>
          </a:xfrm>
          <a:prstGeom prst="line">
            <a:avLst/>
          </a:prstGeom>
          <a:noFill/>
          <a:ln w="12699">
            <a:solidFill>
              <a:schemeClr val="tx1"/>
            </a:solidFill>
            <a:round/>
            <a:headEnd/>
            <a:tailEnd/>
          </a:ln>
        </p:spPr>
        <p:txBody>
          <a:bodyPr wrap="none" anchor="ctr"/>
          <a:lstStyle/>
          <a:p>
            <a:endParaRPr lang="id-ID"/>
          </a:p>
        </p:txBody>
      </p:sp>
      <p:sp>
        <p:nvSpPr>
          <p:cNvPr id="27654" name="Line 7"/>
          <p:cNvSpPr>
            <a:spLocks noChangeShapeType="1"/>
          </p:cNvSpPr>
          <p:nvPr/>
        </p:nvSpPr>
        <p:spPr bwMode="auto">
          <a:xfrm>
            <a:off x="5638800" y="3581400"/>
            <a:ext cx="0" cy="2667000"/>
          </a:xfrm>
          <a:prstGeom prst="line">
            <a:avLst/>
          </a:prstGeom>
          <a:noFill/>
          <a:ln w="12699">
            <a:solidFill>
              <a:schemeClr val="tx1"/>
            </a:solidFill>
            <a:round/>
            <a:headEnd/>
            <a:tailEnd/>
          </a:ln>
        </p:spPr>
        <p:txBody>
          <a:bodyPr wrap="none" anchor="ctr"/>
          <a:lstStyle/>
          <a:p>
            <a:endParaRPr lang="id-ID"/>
          </a:p>
        </p:txBody>
      </p:sp>
      <p:sp>
        <p:nvSpPr>
          <p:cNvPr id="27655" name="Rectangle 8"/>
          <p:cNvSpPr>
            <a:spLocks noChangeArrowheads="1"/>
          </p:cNvSpPr>
          <p:nvPr/>
        </p:nvSpPr>
        <p:spPr bwMode="auto">
          <a:xfrm>
            <a:off x="7847013" y="3681413"/>
            <a:ext cx="1306512" cy="409575"/>
          </a:xfrm>
          <a:prstGeom prst="rect">
            <a:avLst/>
          </a:prstGeom>
          <a:noFill/>
          <a:ln w="12699">
            <a:noFill/>
            <a:miter lim="800000"/>
            <a:headEnd/>
            <a:tailEnd/>
          </a:ln>
        </p:spPr>
        <p:txBody>
          <a:bodyPr wrap="none" anchor="ctr"/>
          <a:lstStyle/>
          <a:p>
            <a:endParaRPr lang="id-ID"/>
          </a:p>
        </p:txBody>
      </p:sp>
      <p:sp>
        <p:nvSpPr>
          <p:cNvPr id="27656" name="Line 9"/>
          <p:cNvSpPr>
            <a:spLocks noChangeShapeType="1"/>
          </p:cNvSpPr>
          <p:nvPr/>
        </p:nvSpPr>
        <p:spPr bwMode="auto">
          <a:xfrm>
            <a:off x="7620000" y="3581400"/>
            <a:ext cx="0" cy="2667000"/>
          </a:xfrm>
          <a:prstGeom prst="line">
            <a:avLst/>
          </a:prstGeom>
          <a:noFill/>
          <a:ln w="38099" cmpd="dbl">
            <a:solidFill>
              <a:schemeClr val="tx1"/>
            </a:solidFill>
            <a:round/>
            <a:headEnd/>
            <a:tailEnd/>
          </a:ln>
        </p:spPr>
        <p:txBody>
          <a:bodyPr wrap="none" anchor="ctr"/>
          <a:lstStyle/>
          <a:p>
            <a:endParaRPr lang="id-ID"/>
          </a:p>
        </p:txBody>
      </p:sp>
      <p:sp>
        <p:nvSpPr>
          <p:cNvPr id="27657" name="Rectangle 10"/>
          <p:cNvSpPr>
            <a:spLocks noChangeArrowheads="1"/>
          </p:cNvSpPr>
          <p:nvPr/>
        </p:nvSpPr>
        <p:spPr bwMode="auto">
          <a:xfrm>
            <a:off x="8229600" y="3581400"/>
            <a:ext cx="457200" cy="2667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7658" name="Rectangle 11"/>
          <p:cNvSpPr>
            <a:spLocks noChangeArrowheads="1"/>
          </p:cNvSpPr>
          <p:nvPr/>
        </p:nvSpPr>
        <p:spPr bwMode="auto">
          <a:xfrm>
            <a:off x="6702425" y="3581400"/>
            <a:ext cx="523875" cy="2667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7659" name="Line 12"/>
          <p:cNvSpPr>
            <a:spLocks noChangeShapeType="1"/>
          </p:cNvSpPr>
          <p:nvPr/>
        </p:nvSpPr>
        <p:spPr bwMode="auto">
          <a:xfrm>
            <a:off x="96838" y="4038600"/>
            <a:ext cx="8972550" cy="0"/>
          </a:xfrm>
          <a:prstGeom prst="line">
            <a:avLst/>
          </a:prstGeom>
          <a:noFill/>
          <a:ln w="12699">
            <a:solidFill>
              <a:schemeClr val="tx1"/>
            </a:solidFill>
            <a:round/>
            <a:headEnd/>
            <a:tailEnd/>
          </a:ln>
        </p:spPr>
        <p:txBody>
          <a:bodyPr wrap="none" anchor="ctr"/>
          <a:lstStyle/>
          <a:p>
            <a:endParaRPr lang="id-ID"/>
          </a:p>
        </p:txBody>
      </p:sp>
      <p:sp>
        <p:nvSpPr>
          <p:cNvPr id="27660" name="Line 13"/>
          <p:cNvSpPr>
            <a:spLocks noChangeShapeType="1"/>
          </p:cNvSpPr>
          <p:nvPr/>
        </p:nvSpPr>
        <p:spPr bwMode="auto">
          <a:xfrm>
            <a:off x="96838" y="4495800"/>
            <a:ext cx="8972550" cy="0"/>
          </a:xfrm>
          <a:prstGeom prst="line">
            <a:avLst/>
          </a:prstGeom>
          <a:noFill/>
          <a:ln w="12699">
            <a:solidFill>
              <a:schemeClr val="tx1"/>
            </a:solidFill>
            <a:round/>
            <a:headEnd/>
            <a:tailEnd/>
          </a:ln>
        </p:spPr>
        <p:txBody>
          <a:bodyPr wrap="none" anchor="ctr"/>
          <a:lstStyle/>
          <a:p>
            <a:endParaRPr lang="id-ID"/>
          </a:p>
        </p:txBody>
      </p:sp>
      <p:sp>
        <p:nvSpPr>
          <p:cNvPr id="27661" name="Line 14"/>
          <p:cNvSpPr>
            <a:spLocks noChangeShapeType="1"/>
          </p:cNvSpPr>
          <p:nvPr/>
        </p:nvSpPr>
        <p:spPr bwMode="auto">
          <a:xfrm>
            <a:off x="96838" y="4953000"/>
            <a:ext cx="8972550" cy="0"/>
          </a:xfrm>
          <a:prstGeom prst="line">
            <a:avLst/>
          </a:prstGeom>
          <a:noFill/>
          <a:ln w="12699">
            <a:solidFill>
              <a:schemeClr val="tx1"/>
            </a:solidFill>
            <a:round/>
            <a:headEnd/>
            <a:tailEnd/>
          </a:ln>
        </p:spPr>
        <p:txBody>
          <a:bodyPr wrap="none" anchor="ctr"/>
          <a:lstStyle/>
          <a:p>
            <a:endParaRPr lang="id-ID"/>
          </a:p>
        </p:txBody>
      </p:sp>
      <p:sp>
        <p:nvSpPr>
          <p:cNvPr id="27662" name="Line 15"/>
          <p:cNvSpPr>
            <a:spLocks noChangeShapeType="1"/>
          </p:cNvSpPr>
          <p:nvPr/>
        </p:nvSpPr>
        <p:spPr bwMode="auto">
          <a:xfrm>
            <a:off x="76200" y="5867400"/>
            <a:ext cx="8991600" cy="0"/>
          </a:xfrm>
          <a:prstGeom prst="line">
            <a:avLst/>
          </a:prstGeom>
          <a:noFill/>
          <a:ln w="12699">
            <a:solidFill>
              <a:schemeClr val="tx1"/>
            </a:solidFill>
            <a:round/>
            <a:headEnd/>
            <a:tailEnd/>
          </a:ln>
        </p:spPr>
        <p:txBody>
          <a:bodyPr wrap="none" anchor="ctr"/>
          <a:lstStyle/>
          <a:p>
            <a:endParaRPr lang="id-ID"/>
          </a:p>
        </p:txBody>
      </p:sp>
      <p:sp>
        <p:nvSpPr>
          <p:cNvPr id="27663" name="Line 16"/>
          <p:cNvSpPr>
            <a:spLocks noChangeShapeType="1"/>
          </p:cNvSpPr>
          <p:nvPr/>
        </p:nvSpPr>
        <p:spPr bwMode="auto">
          <a:xfrm flipH="1">
            <a:off x="6096000" y="3581400"/>
            <a:ext cx="0" cy="2667000"/>
          </a:xfrm>
          <a:prstGeom prst="line">
            <a:avLst/>
          </a:prstGeom>
          <a:noFill/>
          <a:ln w="38099" cmpd="dbl">
            <a:solidFill>
              <a:schemeClr val="tx1"/>
            </a:solidFill>
            <a:round/>
            <a:headEnd/>
            <a:tailEnd/>
          </a:ln>
        </p:spPr>
        <p:txBody>
          <a:bodyPr wrap="none" anchor="ctr"/>
          <a:lstStyle/>
          <a:p>
            <a:endParaRPr lang="id-ID"/>
          </a:p>
        </p:txBody>
      </p:sp>
      <p:sp>
        <p:nvSpPr>
          <p:cNvPr id="27664" name="Line 17"/>
          <p:cNvSpPr>
            <a:spLocks noChangeShapeType="1"/>
          </p:cNvSpPr>
          <p:nvPr/>
        </p:nvSpPr>
        <p:spPr bwMode="auto">
          <a:xfrm>
            <a:off x="76200" y="5410200"/>
            <a:ext cx="8991600" cy="0"/>
          </a:xfrm>
          <a:prstGeom prst="line">
            <a:avLst/>
          </a:prstGeom>
          <a:noFill/>
          <a:ln w="9525">
            <a:solidFill>
              <a:schemeClr val="tx1"/>
            </a:solidFill>
            <a:round/>
            <a:headEnd/>
            <a:tailEnd/>
          </a:ln>
        </p:spPr>
        <p:txBody>
          <a:bodyPr wrap="none" anchor="ctr"/>
          <a:lstStyle/>
          <a:p>
            <a:endParaRPr lang="id-ID"/>
          </a:p>
        </p:txBody>
      </p:sp>
      <p:sp>
        <p:nvSpPr>
          <p:cNvPr id="27665" name="Rectangle 18"/>
          <p:cNvSpPr>
            <a:spLocks noChangeArrowheads="1"/>
          </p:cNvSpPr>
          <p:nvPr/>
        </p:nvSpPr>
        <p:spPr bwMode="auto">
          <a:xfrm>
            <a:off x="7837488" y="3681413"/>
            <a:ext cx="1306512" cy="409575"/>
          </a:xfrm>
          <a:prstGeom prst="rect">
            <a:avLst/>
          </a:prstGeom>
          <a:noFill/>
          <a:ln w="12699">
            <a:noFill/>
            <a:miter lim="800000"/>
            <a:headEnd/>
            <a:tailEnd/>
          </a:ln>
        </p:spPr>
        <p:txBody>
          <a:bodyPr wrap="none" anchor="ctr"/>
          <a:lstStyle/>
          <a:p>
            <a:endParaRPr lang="id-ID"/>
          </a:p>
        </p:txBody>
      </p:sp>
      <p:sp>
        <p:nvSpPr>
          <p:cNvPr id="27666" name="Line 19"/>
          <p:cNvSpPr>
            <a:spLocks noChangeShapeType="1"/>
          </p:cNvSpPr>
          <p:nvPr/>
        </p:nvSpPr>
        <p:spPr bwMode="auto">
          <a:xfrm>
            <a:off x="76200" y="3581400"/>
            <a:ext cx="8991600" cy="0"/>
          </a:xfrm>
          <a:prstGeom prst="line">
            <a:avLst/>
          </a:prstGeom>
          <a:noFill/>
          <a:ln w="9525">
            <a:solidFill>
              <a:schemeClr val="tx1"/>
            </a:solidFill>
            <a:round/>
            <a:headEnd/>
            <a:tailEnd/>
          </a:ln>
        </p:spPr>
        <p:txBody>
          <a:bodyPr wrap="none" anchor="ctr"/>
          <a:lstStyle/>
          <a:p>
            <a:endParaRPr lang="id-ID"/>
          </a:p>
        </p:txBody>
      </p:sp>
      <p:sp>
        <p:nvSpPr>
          <p:cNvPr id="27667" name="Line 20"/>
          <p:cNvSpPr>
            <a:spLocks noChangeShapeType="1"/>
          </p:cNvSpPr>
          <p:nvPr/>
        </p:nvSpPr>
        <p:spPr bwMode="auto">
          <a:xfrm>
            <a:off x="990600" y="3581400"/>
            <a:ext cx="0" cy="2667000"/>
          </a:xfrm>
          <a:prstGeom prst="line">
            <a:avLst/>
          </a:prstGeom>
          <a:noFill/>
          <a:ln w="9525">
            <a:solidFill>
              <a:schemeClr val="tx1"/>
            </a:solidFill>
            <a:round/>
            <a:headEnd/>
            <a:tailEnd/>
          </a:ln>
        </p:spPr>
        <p:txBody>
          <a:bodyPr wrap="none" anchor="ctr"/>
          <a:lstStyle/>
          <a:p>
            <a:endParaRPr lang="id-ID"/>
          </a:p>
        </p:txBody>
      </p:sp>
      <p:sp>
        <p:nvSpPr>
          <p:cNvPr id="185365" name="Text Box 21"/>
          <p:cNvSpPr txBox="1">
            <a:spLocks noChangeArrowheads="1"/>
          </p:cNvSpPr>
          <p:nvPr/>
        </p:nvSpPr>
        <p:spPr bwMode="auto">
          <a:xfrm>
            <a:off x="390525" y="36576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Nov.	12	Tanah	 120 000  00	</a:t>
            </a:r>
            <a:endParaRPr lang="en-US" sz="2400">
              <a:latin typeface="Times New Roman" pitchFamily="18" charset="0"/>
            </a:endParaRPr>
          </a:p>
        </p:txBody>
      </p:sp>
      <p:sp>
        <p:nvSpPr>
          <p:cNvPr id="185366" name="Text Box 22"/>
          <p:cNvSpPr txBox="1">
            <a:spLocks noChangeArrowheads="1"/>
          </p:cNvSpPr>
          <p:nvPr/>
        </p:nvSpPr>
        <p:spPr bwMode="auto">
          <a:xfrm>
            <a:off x="2057400" y="4953000"/>
            <a:ext cx="3733800" cy="1412875"/>
          </a:xfrm>
          <a:prstGeom prst="rect">
            <a:avLst/>
          </a:prstGeom>
          <a:noFill/>
          <a:ln w="9525">
            <a:noFill/>
            <a:miter lim="800000"/>
            <a:headEnd/>
            <a:tailEnd/>
          </a:ln>
        </p:spPr>
        <p:txBody>
          <a:bodyPr>
            <a:spAutoFit/>
          </a:bodyPr>
          <a:lstStyle/>
          <a:p>
            <a:pPr eaLnBrk="0" hangingPunct="0">
              <a:lnSpc>
                <a:spcPct val="130000"/>
              </a:lnSpc>
              <a:spcBef>
                <a:spcPct val="60000"/>
              </a:spcBef>
            </a:pPr>
            <a:r>
              <a:rPr lang="en-US" sz="2200">
                <a:latin typeface="Times New Roman" pitchFamily="18" charset="0"/>
              </a:rPr>
              <a:t>Menerbitkan saham biasa bernilai $10, harga pasar $12 per lembar utk membeli tanah</a:t>
            </a:r>
          </a:p>
        </p:txBody>
      </p:sp>
      <p:sp>
        <p:nvSpPr>
          <p:cNvPr id="185367" name="Text Box 23"/>
          <p:cNvSpPr txBox="1">
            <a:spLocks noChangeArrowheads="1"/>
          </p:cNvSpPr>
          <p:nvPr/>
        </p:nvSpPr>
        <p:spPr bwMode="auto">
          <a:xfrm>
            <a:off x="1600200" y="41449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Biasa	100 000 00</a:t>
            </a:r>
          </a:p>
          <a:p>
            <a:pPr marL="114300" defTabSz="857250" eaLnBrk="0" hangingPunct="0">
              <a:spcBef>
                <a:spcPct val="30000"/>
              </a:spcBef>
              <a:tabLst>
                <a:tab pos="628650" algn="r"/>
                <a:tab pos="857250" algn="l"/>
                <a:tab pos="1314450" algn="l"/>
                <a:tab pos="7315200" algn="r"/>
              </a:tabLst>
            </a:pPr>
            <a:r>
              <a:rPr lang="en-US" sz="2200">
                <a:latin typeface="Times New Roman" pitchFamily="18" charset="0"/>
              </a:rPr>
              <a:t>Agio Saham Biasa	20 000 00</a:t>
            </a:r>
          </a:p>
        </p:txBody>
      </p:sp>
      <p:sp>
        <p:nvSpPr>
          <p:cNvPr id="185368" name="Text Box 24"/>
          <p:cNvSpPr txBox="1">
            <a:spLocks noChangeArrowheads="1"/>
          </p:cNvSpPr>
          <p:nvPr/>
        </p:nvSpPr>
        <p:spPr bwMode="auto">
          <a:xfrm>
            <a:off x="1257300" y="579438"/>
            <a:ext cx="6619875" cy="774700"/>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400" dirty="0" err="1">
                <a:solidFill>
                  <a:schemeClr val="bg1"/>
                </a:solidFill>
                <a:effectLst>
                  <a:outerShdw blurRad="38100" dist="38100" dir="2700000" algn="tl">
                    <a:srgbClr val="000000"/>
                  </a:outerShdw>
                </a:effectLst>
                <a:latin typeface="Times New Roman" pitchFamily="18" charset="0"/>
                <a:cs typeface="+mn-cs"/>
              </a:rPr>
              <a:t>Agio</a:t>
            </a:r>
            <a:r>
              <a:rPr lang="en-US" sz="4400" dirty="0">
                <a:solidFill>
                  <a:schemeClr val="bg1"/>
                </a:solidFill>
                <a:effectLst>
                  <a:outerShdw blurRad="38100" dist="38100" dir="2700000" algn="tl">
                    <a:srgbClr val="000000"/>
                  </a:outerShdw>
                </a:effectLst>
                <a:latin typeface="Times New Roman" pitchFamily="18" charset="0"/>
                <a:cs typeface="+mn-cs"/>
              </a:rPr>
              <a:t> </a:t>
            </a:r>
            <a:r>
              <a:rPr lang="en-US" sz="4400" dirty="0" err="1">
                <a:solidFill>
                  <a:schemeClr val="bg1"/>
                </a:solidFill>
                <a:effectLst>
                  <a:outerShdw blurRad="38100" dist="38100" dir="2700000" algn="tl">
                    <a:srgbClr val="000000"/>
                  </a:outerShdw>
                </a:effectLst>
                <a:latin typeface="Times New Roman" pitchFamily="18" charset="0"/>
                <a:cs typeface="+mn-cs"/>
              </a:rPr>
              <a:t>Saham</a:t>
            </a:r>
            <a:endParaRPr lang="en-US" sz="4400" dirty="0">
              <a:solidFill>
                <a:schemeClr val="bg1"/>
              </a:solidFill>
              <a:effectLst>
                <a:outerShdw blurRad="38100" dist="38100" dir="2700000" algn="tl">
                  <a:srgbClr val="000000"/>
                </a:outerShdw>
              </a:effectLst>
              <a:latin typeface="Times New Roman" pitchFamily="18" charset="0"/>
              <a:cs typeface="+mn-cs"/>
            </a:endParaRPr>
          </a:p>
        </p:txBody>
      </p:sp>
      <p:sp>
        <p:nvSpPr>
          <p:cNvPr id="185369"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5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6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8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5" grpId="0" autoUpdateAnimBg="0"/>
      <p:bldP spid="185366" grpId="0" autoUpdateAnimBg="0"/>
      <p:bldP spid="185367" grpId="0" autoUpdateAnimBg="0"/>
      <p:bldP spid="18536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Sphere"/>
          <p:cNvSpPr>
            <a:spLocks noGrp="1" noChangeArrowheads="1"/>
          </p:cNvSpPr>
          <p:nvPr>
            <p:ph type="title"/>
          </p:nvPr>
        </p:nvSpPr>
        <p:spPr>
          <a:xfrm>
            <a:off x="457200" y="277813"/>
            <a:ext cx="8229600" cy="639762"/>
          </a:xfrm>
          <a:pattFill prst="sphere">
            <a:fgClr>
              <a:srgbClr val="F5A039"/>
            </a:fgClr>
            <a:bgClr>
              <a:schemeClr val="bg1"/>
            </a:bgClr>
          </a:pattFill>
        </p:spPr>
        <p:txBody>
          <a:bodyPr>
            <a:normAutofit fontScale="90000"/>
          </a:bodyPr>
          <a:lstStyle/>
          <a:p>
            <a:pPr eaLnBrk="1" hangingPunct="1">
              <a:defRPr/>
            </a:pPr>
            <a:r>
              <a:rPr lang="en-US" sz="4000" b="1" dirty="0" smtClean="0">
                <a:latin typeface="Comic Sans MS" pitchFamily="66" charset="0"/>
              </a:rPr>
              <a:t>PENJUALAN SAHAM BIASA</a:t>
            </a:r>
          </a:p>
        </p:txBody>
      </p:sp>
      <p:sp>
        <p:nvSpPr>
          <p:cNvPr id="3075" name="Rectangle 3"/>
          <p:cNvSpPr>
            <a:spLocks noGrp="1" noChangeArrowheads="1"/>
          </p:cNvSpPr>
          <p:nvPr>
            <p:ph type="body" idx="1"/>
          </p:nvPr>
        </p:nvSpPr>
        <p:spPr>
          <a:xfrm>
            <a:off x="457200" y="1219200"/>
            <a:ext cx="8229600" cy="4906963"/>
          </a:xfrm>
        </p:spPr>
        <p:txBody>
          <a:bodyPr/>
          <a:lstStyle/>
          <a:p>
            <a:pPr eaLnBrk="1" hangingPunct="1">
              <a:defRPr/>
            </a:pPr>
            <a:r>
              <a:rPr lang="en-US" dirty="0" smtClean="0">
                <a:solidFill>
                  <a:schemeClr val="hlink"/>
                </a:solidFill>
                <a:latin typeface="Comic Sans MS" pitchFamily="66" charset="0"/>
              </a:rPr>
              <a:t>H. </a:t>
            </a:r>
            <a:r>
              <a:rPr lang="en-US" dirty="0" err="1" smtClean="0">
                <a:solidFill>
                  <a:schemeClr val="hlink"/>
                </a:solidFill>
                <a:latin typeface="Comic Sans MS" pitchFamily="66" charset="0"/>
              </a:rPr>
              <a:t>Jual</a:t>
            </a:r>
            <a:r>
              <a:rPr lang="en-US" dirty="0" smtClean="0">
                <a:solidFill>
                  <a:schemeClr val="hlink"/>
                </a:solidFill>
                <a:latin typeface="Comic Sans MS" pitchFamily="66" charset="0"/>
              </a:rPr>
              <a:t> &gt; </a:t>
            </a:r>
            <a:r>
              <a:rPr lang="en-US" dirty="0" err="1" smtClean="0">
                <a:solidFill>
                  <a:schemeClr val="hlink"/>
                </a:solidFill>
                <a:latin typeface="Comic Sans MS" pitchFamily="66" charset="0"/>
              </a:rPr>
              <a:t>N.Nominal</a:t>
            </a:r>
            <a:r>
              <a:rPr lang="en-US" dirty="0" smtClean="0">
                <a:solidFill>
                  <a:schemeClr val="hlink"/>
                </a:solidFill>
                <a:latin typeface="Comic Sans MS" pitchFamily="66" charset="0"/>
              </a:rPr>
              <a:t>	</a:t>
            </a:r>
            <a:r>
              <a:rPr lang="en-US" dirty="0" err="1" smtClean="0">
                <a:solidFill>
                  <a:schemeClr val="hlink"/>
                </a:solidFill>
                <a:latin typeface="Comic Sans MS" pitchFamily="66" charset="0"/>
              </a:rPr>
              <a:t>Agio</a:t>
            </a:r>
            <a:endParaRPr lang="en-US" dirty="0" smtClean="0">
              <a:solidFill>
                <a:schemeClr val="hlink"/>
              </a:solidFill>
              <a:latin typeface="Comic Sans MS" pitchFamily="66" charset="0"/>
            </a:endParaRPr>
          </a:p>
          <a:p>
            <a:pPr eaLnBrk="1" hangingPunct="1">
              <a:buFont typeface="Wingdings" pitchFamily="2" charset="2"/>
              <a:buNone/>
              <a:defRPr/>
            </a:pPr>
            <a:r>
              <a:rPr lang="en-US" dirty="0" smtClean="0">
                <a:solidFill>
                  <a:srgbClr val="F5A039"/>
                </a:solidFill>
                <a:latin typeface="Comic Sans MS" pitchFamily="66" charset="0"/>
              </a:rPr>
              <a:t>	</a:t>
            </a:r>
            <a:r>
              <a:rPr lang="en-US" dirty="0" err="1" smtClean="0">
                <a:solidFill>
                  <a:srgbClr val="FF0000"/>
                </a:solidFill>
                <a:latin typeface="Comic Sans MS" pitchFamily="66" charset="0"/>
              </a:rPr>
              <a:t>Kas</a:t>
            </a:r>
            <a:r>
              <a:rPr lang="en-US" dirty="0" smtClean="0">
                <a:solidFill>
                  <a:srgbClr val="FF0000"/>
                </a:solidFill>
                <a:latin typeface="Comic Sans MS" pitchFamily="66" charset="0"/>
              </a:rPr>
              <a:t>	XX</a:t>
            </a:r>
          </a:p>
          <a:p>
            <a:pPr eaLnBrk="1" hangingPunct="1">
              <a:buFont typeface="Wingdings" pitchFamily="2" charset="2"/>
              <a:buNone/>
              <a:defRPr/>
            </a:pPr>
            <a:r>
              <a:rPr lang="en-US" dirty="0" smtClean="0">
                <a:solidFill>
                  <a:srgbClr val="FF0000"/>
                </a:solidFill>
                <a:latin typeface="Comic Sans MS" pitchFamily="66" charset="0"/>
              </a:rPr>
              <a:t>		Modal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biasa</a:t>
            </a:r>
            <a:r>
              <a:rPr lang="en-US" dirty="0" smtClean="0">
                <a:solidFill>
                  <a:srgbClr val="FF0000"/>
                </a:solidFill>
                <a:latin typeface="Comic Sans MS" pitchFamily="66" charset="0"/>
              </a:rPr>
              <a:t>	XX</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Agio</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Biasa</a:t>
            </a:r>
            <a:r>
              <a:rPr lang="en-US" dirty="0" smtClean="0">
                <a:solidFill>
                  <a:srgbClr val="FF0000"/>
                </a:solidFill>
                <a:latin typeface="Comic Sans MS" pitchFamily="66" charset="0"/>
              </a:rPr>
              <a:t>	XX</a:t>
            </a:r>
          </a:p>
          <a:p>
            <a:pPr eaLnBrk="1" hangingPunct="1">
              <a:defRPr/>
            </a:pPr>
            <a:r>
              <a:rPr lang="en-US" dirty="0" smtClean="0">
                <a:solidFill>
                  <a:schemeClr val="hlink"/>
                </a:solidFill>
                <a:latin typeface="Comic Sans MS" pitchFamily="66" charset="0"/>
              </a:rPr>
              <a:t>H. </a:t>
            </a:r>
            <a:r>
              <a:rPr lang="en-US" dirty="0" err="1" smtClean="0">
                <a:solidFill>
                  <a:schemeClr val="hlink"/>
                </a:solidFill>
                <a:latin typeface="Comic Sans MS" pitchFamily="66" charset="0"/>
              </a:rPr>
              <a:t>Jual</a:t>
            </a:r>
            <a:r>
              <a:rPr lang="en-US" dirty="0" smtClean="0">
                <a:solidFill>
                  <a:schemeClr val="hlink"/>
                </a:solidFill>
                <a:latin typeface="Comic Sans MS" pitchFamily="66" charset="0"/>
              </a:rPr>
              <a:t> &lt; </a:t>
            </a:r>
            <a:r>
              <a:rPr lang="en-US" dirty="0" err="1" smtClean="0">
                <a:solidFill>
                  <a:schemeClr val="hlink"/>
                </a:solidFill>
                <a:latin typeface="Comic Sans MS" pitchFamily="66" charset="0"/>
              </a:rPr>
              <a:t>N.Nominal</a:t>
            </a:r>
            <a:r>
              <a:rPr lang="en-US" dirty="0" smtClean="0">
                <a:solidFill>
                  <a:schemeClr val="hlink"/>
                </a:solidFill>
                <a:latin typeface="Comic Sans MS" pitchFamily="66" charset="0"/>
              </a:rPr>
              <a:t>	</a:t>
            </a:r>
            <a:r>
              <a:rPr lang="en-US" dirty="0" err="1" smtClean="0">
                <a:solidFill>
                  <a:schemeClr val="hlink"/>
                </a:solidFill>
                <a:latin typeface="Comic Sans MS" pitchFamily="66" charset="0"/>
              </a:rPr>
              <a:t>Disagio</a:t>
            </a:r>
            <a:endParaRPr lang="en-US" dirty="0" smtClean="0">
              <a:solidFill>
                <a:schemeClr val="hlink"/>
              </a:solidFill>
              <a:latin typeface="Comic Sans MS" pitchFamily="66" charset="0"/>
            </a:endParaRPr>
          </a:p>
          <a:p>
            <a:pPr eaLnBrk="1" hangingPunct="1">
              <a:buFont typeface="Wingdings" pitchFamily="2" charset="2"/>
              <a:buNone/>
              <a:defRPr/>
            </a:pPr>
            <a:r>
              <a:rPr lang="en-US" dirty="0" smtClean="0">
                <a:solidFill>
                  <a:srgbClr val="F5A039"/>
                </a:solidFill>
                <a:latin typeface="Comic Sans MS" pitchFamily="66" charset="0"/>
              </a:rPr>
              <a:t>	</a:t>
            </a:r>
            <a:r>
              <a:rPr lang="en-US" dirty="0" err="1" smtClean="0">
                <a:solidFill>
                  <a:srgbClr val="FF0000"/>
                </a:solidFill>
                <a:latin typeface="Comic Sans MS" pitchFamily="66" charset="0"/>
              </a:rPr>
              <a:t>Kas</a:t>
            </a:r>
            <a:r>
              <a:rPr lang="en-US" dirty="0" smtClean="0">
                <a:solidFill>
                  <a:srgbClr val="FF0000"/>
                </a:solidFill>
                <a:latin typeface="Comic Sans MS" pitchFamily="66" charset="0"/>
              </a:rPr>
              <a:t>				XX</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Disagio</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Biasa</a:t>
            </a:r>
            <a:r>
              <a:rPr lang="en-US" dirty="0" smtClean="0">
                <a:solidFill>
                  <a:srgbClr val="FF0000"/>
                </a:solidFill>
                <a:latin typeface="Comic Sans MS" pitchFamily="66" charset="0"/>
              </a:rPr>
              <a:t>	XX</a:t>
            </a:r>
          </a:p>
          <a:p>
            <a:pPr eaLnBrk="1" hangingPunct="1">
              <a:buFont typeface="Wingdings" pitchFamily="2" charset="2"/>
              <a:buNone/>
              <a:defRPr/>
            </a:pPr>
            <a:r>
              <a:rPr lang="en-US" dirty="0" smtClean="0">
                <a:solidFill>
                  <a:srgbClr val="FF0000"/>
                </a:solidFill>
                <a:latin typeface="Comic Sans MS" pitchFamily="66" charset="0"/>
              </a:rPr>
              <a:t>			Modal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Biasa</a:t>
            </a:r>
            <a:r>
              <a:rPr lang="en-US" dirty="0" smtClean="0">
                <a:solidFill>
                  <a:srgbClr val="FF0000"/>
                </a:solidFill>
                <a:latin typeface="Comic Sans MS" pitchFamily="66" charset="0"/>
              </a:rPr>
              <a:t>	   XX</a:t>
            </a:r>
          </a:p>
        </p:txBody>
      </p:sp>
      <p:sp>
        <p:nvSpPr>
          <p:cNvPr id="5124" name="AutoShape 4"/>
          <p:cNvSpPr>
            <a:spLocks noChangeArrowheads="1"/>
          </p:cNvSpPr>
          <p:nvPr/>
        </p:nvSpPr>
        <p:spPr bwMode="auto">
          <a:xfrm>
            <a:off x="4648200" y="1371600"/>
            <a:ext cx="457200" cy="228600"/>
          </a:xfrm>
          <a:prstGeom prst="right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wrap="none" anchor="ctr"/>
          <a:lstStyle/>
          <a:p>
            <a:endParaRPr lang="id-ID"/>
          </a:p>
        </p:txBody>
      </p:sp>
      <p:sp>
        <p:nvSpPr>
          <p:cNvPr id="5125" name="AutoShape 5"/>
          <p:cNvSpPr>
            <a:spLocks noChangeArrowheads="1"/>
          </p:cNvSpPr>
          <p:nvPr/>
        </p:nvSpPr>
        <p:spPr bwMode="auto">
          <a:xfrm>
            <a:off x="4648200" y="3810000"/>
            <a:ext cx="381000" cy="228600"/>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ChangeArrowheads="1"/>
          </p:cNvSpPr>
          <p:nvPr/>
        </p:nvSpPr>
        <p:spPr bwMode="auto">
          <a:xfrm>
            <a:off x="533400" y="1295400"/>
            <a:ext cx="8305800" cy="2990856"/>
          </a:xfrm>
          <a:prstGeom prst="rect">
            <a:avLst/>
          </a:prstGeom>
          <a:solidFill>
            <a:schemeClr val="bg1"/>
          </a:solidFill>
          <a:ln w="28575">
            <a:noFill/>
            <a:miter lim="800000"/>
            <a:headEnd/>
            <a:tailEnd/>
          </a:ln>
          <a:effectLst/>
        </p:spPr>
        <p:txBody>
          <a:bodyPr lIns="90488" tIns="44450" rIns="90488" bIns="44450"/>
          <a:lstStyle/>
          <a:p>
            <a:pPr marL="60325" algn="just">
              <a:lnSpc>
                <a:spcPct val="110000"/>
              </a:lnSpc>
              <a:spcBef>
                <a:spcPct val="20000"/>
              </a:spcBef>
              <a:buClr>
                <a:schemeClr val="accent2"/>
              </a:buClr>
              <a:buSzPct val="75000"/>
              <a:buFont typeface="Wingdings" pitchFamily="2" charset="2"/>
              <a:buNone/>
              <a:defRPr/>
            </a:pPr>
            <a:r>
              <a:rPr lang="en-US" sz="4000" dirty="0">
                <a:effectLst>
                  <a:outerShdw blurRad="38100" dist="38100" dir="2700000" algn="tl">
                    <a:srgbClr val="C0C0C0"/>
                  </a:outerShdw>
                </a:effectLst>
              </a:rPr>
              <a:t>Contoh-1</a:t>
            </a:r>
            <a:r>
              <a:rPr lang="en-US" sz="4000" b="0" dirty="0">
                <a:effectLst>
                  <a:outerShdw blurRad="38100" dist="38100" dir="2700000" algn="tl">
                    <a:srgbClr val="C0C0C0"/>
                  </a:outerShdw>
                </a:effectLst>
              </a:rPr>
              <a:t>:  </a:t>
            </a:r>
            <a:r>
              <a:rPr lang="en-US" sz="4000" b="0" dirty="0"/>
              <a:t>LV Corporation </a:t>
            </a:r>
            <a:r>
              <a:rPr lang="en-US" sz="4000" b="0" dirty="0" err="1" smtClean="0"/>
              <a:t>mengeluar</a:t>
            </a:r>
            <a:r>
              <a:rPr lang="id-ID" sz="4000" b="0" dirty="0" smtClean="0"/>
              <a:t>-</a:t>
            </a:r>
            <a:r>
              <a:rPr lang="en-US" sz="4000" b="0" dirty="0" err="1" smtClean="0"/>
              <a:t>kan</a:t>
            </a:r>
            <a:r>
              <a:rPr lang="en-US" sz="4000" b="0" dirty="0" smtClean="0"/>
              <a:t> </a:t>
            </a:r>
            <a:r>
              <a:rPr lang="en-US" sz="4000" b="0" dirty="0"/>
              <a:t>300 </a:t>
            </a:r>
            <a:r>
              <a:rPr lang="en-US" sz="4000" b="0" dirty="0" err="1"/>
              <a:t>lembar</a:t>
            </a:r>
            <a:r>
              <a:rPr lang="en-US" sz="4000" b="0" dirty="0"/>
              <a:t> </a:t>
            </a:r>
            <a:r>
              <a:rPr lang="en-US" sz="4000" b="0" dirty="0" err="1"/>
              <a:t>saham</a:t>
            </a:r>
            <a:r>
              <a:rPr lang="en-US" sz="4000" b="0" dirty="0"/>
              <a:t> </a:t>
            </a:r>
            <a:r>
              <a:rPr lang="en-US" sz="4000" b="0" dirty="0" err="1"/>
              <a:t>biasa</a:t>
            </a:r>
            <a:r>
              <a:rPr lang="en-US" sz="4000" b="0" dirty="0"/>
              <a:t> </a:t>
            </a:r>
            <a:r>
              <a:rPr lang="en-US" sz="4000" b="0" dirty="0" err="1"/>
              <a:t>dengan</a:t>
            </a:r>
            <a:r>
              <a:rPr lang="en-US" sz="4000" b="0" dirty="0"/>
              <a:t> </a:t>
            </a:r>
            <a:r>
              <a:rPr lang="en-US" sz="4000" b="0" dirty="0" err="1"/>
              <a:t>nilai</a:t>
            </a:r>
            <a:r>
              <a:rPr lang="en-US" sz="4000" b="0" dirty="0"/>
              <a:t> nominal $10 per </a:t>
            </a:r>
            <a:r>
              <a:rPr lang="en-US" sz="4000" b="0" dirty="0" err="1"/>
              <a:t>lembar</a:t>
            </a:r>
            <a:r>
              <a:rPr lang="en-US" sz="4000" b="0" dirty="0"/>
              <a:t> </a:t>
            </a:r>
            <a:r>
              <a:rPr lang="en-US" sz="4000" b="0" dirty="0" err="1"/>
              <a:t>dengan</a:t>
            </a:r>
            <a:r>
              <a:rPr lang="en-US" sz="4000" b="0" dirty="0"/>
              <a:t> </a:t>
            </a:r>
            <a:r>
              <a:rPr lang="en-US" sz="4000" b="0" dirty="0" err="1"/>
              <a:t>harga</a:t>
            </a:r>
            <a:r>
              <a:rPr lang="en-US" sz="4000" b="0" dirty="0"/>
              <a:t>  $4,100. </a:t>
            </a:r>
            <a:r>
              <a:rPr lang="en-US" sz="2600" b="0" dirty="0"/>
              <a:t> </a:t>
            </a:r>
          </a:p>
        </p:txBody>
      </p:sp>
      <p:sp>
        <p:nvSpPr>
          <p:cNvPr id="1503247" name="Rectangle 15"/>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460500"/>
            <a:ext cx="8001000" cy="519113"/>
          </a:xfrm>
          <a:prstGeom prst="rect">
            <a:avLst/>
          </a:prstGeom>
          <a:noFill/>
          <a:ln w="28575" cap="sq">
            <a:noFill/>
            <a:miter lim="800000"/>
            <a:headEnd/>
            <a:tailEnd/>
          </a:ln>
        </p:spPr>
        <p:txBody>
          <a:bodyPr>
            <a:spAutoFit/>
          </a:bodyPr>
          <a:lstStyle/>
          <a:p>
            <a:pPr algn="l">
              <a:spcBef>
                <a:spcPct val="30000"/>
              </a:spcBef>
            </a:pPr>
            <a:r>
              <a:rPr lang="en-US" sz="2800">
                <a:solidFill>
                  <a:schemeClr val="tx1"/>
                </a:solidFill>
              </a:rPr>
              <a:t>Saham Tanpa Nilai Nominal</a:t>
            </a:r>
          </a:p>
        </p:txBody>
      </p:sp>
      <p:sp>
        <p:nvSpPr>
          <p:cNvPr id="12291" name="Rectangle 3"/>
          <p:cNvSpPr>
            <a:spLocks noChangeArrowheads="1"/>
          </p:cNvSpPr>
          <p:nvPr/>
        </p:nvSpPr>
        <p:spPr bwMode="auto">
          <a:xfrm>
            <a:off x="990600" y="2081213"/>
            <a:ext cx="7543800" cy="3073400"/>
          </a:xfrm>
          <a:prstGeom prst="rect">
            <a:avLst/>
          </a:prstGeom>
          <a:noFill/>
          <a:ln w="28575" cap="sq">
            <a:noFill/>
            <a:miter lim="800000"/>
            <a:headEnd/>
            <a:tailEnd/>
          </a:ln>
        </p:spPr>
        <p:txBody>
          <a:bodyPr>
            <a:spAutoFit/>
          </a:bodyPr>
          <a:lstStyle/>
          <a:p>
            <a:pPr algn="l">
              <a:lnSpc>
                <a:spcPct val="115000"/>
              </a:lnSpc>
              <a:spcBef>
                <a:spcPct val="70000"/>
              </a:spcBef>
            </a:pPr>
            <a:r>
              <a:rPr lang="en-US" sz="2600" b="0">
                <a:solidFill>
                  <a:srgbClr val="000000"/>
                </a:solidFill>
              </a:rPr>
              <a:t>Alasan pengeluaran saham jenis ini:</a:t>
            </a:r>
          </a:p>
          <a:p>
            <a:pPr marL="628650" lvl="1" indent="-401638" algn="l">
              <a:lnSpc>
                <a:spcPct val="115000"/>
              </a:lnSpc>
              <a:spcBef>
                <a:spcPct val="30000"/>
              </a:spcBef>
              <a:buClr>
                <a:srgbClr val="800000"/>
              </a:buClr>
              <a:buSzPct val="80000"/>
              <a:buFontTx/>
              <a:buBlip>
                <a:blip r:embed="rId3"/>
              </a:buBlip>
            </a:pPr>
            <a:r>
              <a:rPr lang="en-US" sz="2600" b="0">
                <a:solidFill>
                  <a:srgbClr val="000000"/>
                </a:solidFill>
              </a:rPr>
              <a:t>Menghindari kewajiban kontinjen yang mungkin terjadi jika saham dijual dengan disagio.</a:t>
            </a:r>
          </a:p>
          <a:p>
            <a:pPr marL="628650" lvl="1" indent="-401638" algn="l">
              <a:lnSpc>
                <a:spcPct val="115000"/>
              </a:lnSpc>
              <a:spcBef>
                <a:spcPct val="30000"/>
              </a:spcBef>
              <a:buClr>
                <a:srgbClr val="800000"/>
              </a:buClr>
              <a:buSzPct val="80000"/>
              <a:buFontTx/>
              <a:buBlip>
                <a:blip r:embed="rId3"/>
              </a:buBlip>
            </a:pPr>
            <a:r>
              <a:rPr lang="en-US" sz="2600" b="0">
                <a:solidFill>
                  <a:srgbClr val="000000"/>
                </a:solidFill>
              </a:rPr>
              <a:t>Menghindari kebingungan terhadap pencatatan nilai nominal dan harga pasar.</a:t>
            </a:r>
          </a:p>
        </p:txBody>
      </p:sp>
      <p:sp>
        <p:nvSpPr>
          <p:cNvPr id="12292" name="Rectangle 6"/>
          <p:cNvSpPr>
            <a:spLocks noChangeArrowheads="1"/>
          </p:cNvSpPr>
          <p:nvPr/>
        </p:nvSpPr>
        <p:spPr bwMode="auto">
          <a:xfrm>
            <a:off x="838200" y="5410200"/>
            <a:ext cx="7467600" cy="860425"/>
          </a:xfrm>
          <a:prstGeom prst="rect">
            <a:avLst/>
          </a:prstGeom>
          <a:solidFill>
            <a:srgbClr val="FFFF99"/>
          </a:solidFill>
          <a:ln w="38100" cap="sq">
            <a:solidFill>
              <a:srgbClr val="800000"/>
            </a:solidFill>
            <a:miter lim="800000"/>
            <a:headEnd/>
            <a:tailEnd/>
          </a:ln>
        </p:spPr>
        <p:txBody>
          <a:bodyPr>
            <a:spAutoFit/>
          </a:bodyPr>
          <a:lstStyle/>
          <a:p>
            <a:pPr algn="l">
              <a:spcBef>
                <a:spcPct val="50000"/>
              </a:spcBef>
            </a:pPr>
            <a:r>
              <a:rPr lang="en-US" sz="2400" b="0">
                <a:solidFill>
                  <a:srgbClr val="000000"/>
                </a:solidFill>
              </a:rPr>
              <a:t>Beberapa negara mengharuskan saham jenis ini memiliki nilai pasti (</a:t>
            </a:r>
            <a:r>
              <a:rPr lang="en-US" sz="2400">
                <a:solidFill>
                  <a:srgbClr val="800000"/>
                </a:solidFill>
              </a:rPr>
              <a:t>stated value)</a:t>
            </a:r>
            <a:r>
              <a:rPr lang="en-US" sz="2400" b="0">
                <a:solidFill>
                  <a:srgbClr val="000000"/>
                </a:solidFill>
              </a:rPr>
              <a:t>.  </a:t>
            </a:r>
          </a:p>
        </p:txBody>
      </p:sp>
      <p:sp>
        <p:nvSpPr>
          <p:cNvPr id="1587207" name="Rectangle 7"/>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1514475" y="609600"/>
            <a:ext cx="6086475" cy="714375"/>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000" dirty="0" err="1">
                <a:solidFill>
                  <a:schemeClr val="bg1"/>
                </a:solidFill>
                <a:effectLst>
                  <a:outerShdw blurRad="38100" dist="38100" dir="2700000" algn="tl">
                    <a:srgbClr val="000000"/>
                  </a:outerShdw>
                </a:effectLst>
                <a:latin typeface="Times New Roman" pitchFamily="18" charset="0"/>
                <a:cs typeface="+mn-cs"/>
              </a:rPr>
              <a:t>Saham</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tanpa</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Nilai</a:t>
            </a:r>
            <a:r>
              <a:rPr lang="en-US" sz="4000" dirty="0">
                <a:solidFill>
                  <a:schemeClr val="bg1"/>
                </a:solidFill>
                <a:effectLst>
                  <a:outerShdw blurRad="38100" dist="38100" dir="2700000" algn="tl">
                    <a:srgbClr val="000000"/>
                  </a:outerShdw>
                </a:effectLst>
                <a:latin typeface="Times New Roman" pitchFamily="18" charset="0"/>
                <a:cs typeface="+mn-cs"/>
              </a:rPr>
              <a:t> Nominal</a:t>
            </a:r>
          </a:p>
        </p:txBody>
      </p:sp>
      <p:sp>
        <p:nvSpPr>
          <p:cNvPr id="187396" name="Rectangle 4"/>
          <p:cNvSpPr>
            <a:spLocks noChangeArrowheads="1"/>
          </p:cNvSpPr>
          <p:nvPr/>
        </p:nvSpPr>
        <p:spPr bwMode="auto">
          <a:xfrm>
            <a:off x="609600" y="1524000"/>
            <a:ext cx="7934325" cy="1258888"/>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400" dirty="0" err="1">
                <a:latin typeface="Times New Roman" pitchFamily="18" charset="0"/>
                <a:cs typeface="+mn-cs"/>
              </a:rPr>
              <a:t>Pada</a:t>
            </a:r>
            <a:r>
              <a:rPr lang="en-US" sz="2400" dirty="0">
                <a:latin typeface="Times New Roman" pitchFamily="18" charset="0"/>
                <a:cs typeface="+mn-cs"/>
              </a:rPr>
              <a:t> </a:t>
            </a:r>
            <a:r>
              <a:rPr lang="en-US" sz="2400" dirty="0" err="1">
                <a:latin typeface="Times New Roman" pitchFamily="18" charset="0"/>
                <a:cs typeface="+mn-cs"/>
              </a:rPr>
              <a:t>tanggal</a:t>
            </a:r>
            <a:r>
              <a:rPr lang="en-US" sz="2400" dirty="0">
                <a:latin typeface="Times New Roman" pitchFamily="18" charset="0"/>
                <a:cs typeface="+mn-cs"/>
              </a:rPr>
              <a:t> 23 </a:t>
            </a:r>
            <a:r>
              <a:rPr lang="en-US" sz="2400" dirty="0" err="1">
                <a:latin typeface="Times New Roman" pitchFamily="18" charset="0"/>
                <a:cs typeface="+mn-cs"/>
              </a:rPr>
              <a:t>Februari</a:t>
            </a:r>
            <a:r>
              <a:rPr lang="en-US" sz="2400" dirty="0">
                <a:latin typeface="Times New Roman" pitchFamily="18" charset="0"/>
                <a:cs typeface="+mn-cs"/>
              </a:rPr>
              <a:t>, </a:t>
            </a:r>
            <a:r>
              <a:rPr lang="en-US" sz="2400" dirty="0" err="1">
                <a:latin typeface="Times New Roman" pitchFamily="18" charset="0"/>
                <a:cs typeface="+mn-cs"/>
              </a:rPr>
              <a:t>sebuah</a:t>
            </a:r>
            <a:r>
              <a:rPr lang="en-US" sz="2400" dirty="0">
                <a:latin typeface="Times New Roman" pitchFamily="18" charset="0"/>
                <a:cs typeface="+mn-cs"/>
              </a:rPr>
              <a:t> </a:t>
            </a:r>
            <a:r>
              <a:rPr lang="en-US" sz="2400" dirty="0" err="1">
                <a:latin typeface="Times New Roman" pitchFamily="18" charset="0"/>
                <a:cs typeface="+mn-cs"/>
              </a:rPr>
              <a:t>perusahaan</a:t>
            </a:r>
            <a:r>
              <a:rPr lang="en-US" sz="2400" dirty="0">
                <a:latin typeface="Times New Roman" pitchFamily="18" charset="0"/>
                <a:cs typeface="+mn-cs"/>
              </a:rPr>
              <a:t> </a:t>
            </a:r>
            <a:r>
              <a:rPr lang="en-US" sz="2400" dirty="0" err="1">
                <a:latin typeface="Times New Roman" pitchFamily="18" charset="0"/>
                <a:cs typeface="+mn-cs"/>
              </a:rPr>
              <a:t>menerbitkan</a:t>
            </a:r>
            <a:r>
              <a:rPr lang="en-US" sz="2400" dirty="0">
                <a:latin typeface="Times New Roman" pitchFamily="18" charset="0"/>
                <a:cs typeface="+mn-cs"/>
              </a:rPr>
              <a:t> 10,000 </a:t>
            </a:r>
            <a:r>
              <a:rPr lang="en-US" sz="2400" dirty="0" err="1">
                <a:latin typeface="Times New Roman" pitchFamily="18" charset="0"/>
                <a:cs typeface="+mn-cs"/>
              </a:rPr>
              <a:t>lembar</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biasa</a:t>
            </a:r>
            <a:r>
              <a:rPr lang="en-US" sz="2400" dirty="0">
                <a:latin typeface="Times New Roman" pitchFamily="18" charset="0"/>
                <a:cs typeface="+mn-cs"/>
              </a:rPr>
              <a:t> </a:t>
            </a:r>
            <a:r>
              <a:rPr lang="en-US" sz="2400" dirty="0" err="1">
                <a:latin typeface="Times New Roman" pitchFamily="18" charset="0"/>
                <a:cs typeface="+mn-cs"/>
              </a:rPr>
              <a:t>tanpa</a:t>
            </a:r>
            <a:r>
              <a:rPr lang="en-US" sz="2400" dirty="0">
                <a:latin typeface="Times New Roman" pitchFamily="18" charset="0"/>
                <a:cs typeface="+mn-cs"/>
              </a:rPr>
              <a:t> </a:t>
            </a:r>
            <a:r>
              <a:rPr lang="en-US" sz="2400" dirty="0" err="1">
                <a:latin typeface="Times New Roman" pitchFamily="18" charset="0"/>
                <a:cs typeface="+mn-cs"/>
              </a:rPr>
              <a:t>nilai</a:t>
            </a:r>
            <a:r>
              <a:rPr lang="en-US" sz="2400" dirty="0">
                <a:latin typeface="Times New Roman" pitchFamily="18" charset="0"/>
                <a:cs typeface="+mn-cs"/>
              </a:rPr>
              <a:t> nominal </a:t>
            </a:r>
            <a:r>
              <a:rPr lang="en-US" sz="2400" dirty="0" err="1">
                <a:latin typeface="Times New Roman" pitchFamily="18" charset="0"/>
                <a:cs typeface="+mn-cs"/>
              </a:rPr>
              <a:t>seharga</a:t>
            </a:r>
            <a:r>
              <a:rPr lang="en-US" sz="2400" dirty="0">
                <a:latin typeface="Times New Roman" pitchFamily="18" charset="0"/>
                <a:cs typeface="+mn-cs"/>
              </a:rPr>
              <a:t> $40 per </a:t>
            </a:r>
            <a:r>
              <a:rPr lang="en-US" sz="2400" dirty="0" err="1">
                <a:latin typeface="Times New Roman" pitchFamily="18" charset="0"/>
                <a:cs typeface="+mn-cs"/>
              </a:rPr>
              <a:t>lembar</a:t>
            </a:r>
            <a:r>
              <a:rPr lang="en-US" sz="2400" dirty="0">
                <a:latin typeface="Times New Roman" pitchFamily="18" charset="0"/>
                <a:cs typeface="+mn-cs"/>
              </a:rPr>
              <a:t>.</a:t>
            </a:r>
            <a:r>
              <a:rPr lang="en-US" sz="2800" dirty="0">
                <a:latin typeface="Times New Roman" pitchFamily="18" charset="0"/>
                <a:cs typeface="+mn-cs"/>
              </a:rPr>
              <a:t>  </a:t>
            </a:r>
          </a:p>
        </p:txBody>
      </p:sp>
      <p:sp>
        <p:nvSpPr>
          <p:cNvPr id="29700" name="Rectangle 5"/>
          <p:cNvSpPr>
            <a:spLocks noChangeArrowheads="1"/>
          </p:cNvSpPr>
          <p:nvPr/>
        </p:nvSpPr>
        <p:spPr bwMode="auto">
          <a:xfrm>
            <a:off x="76200" y="2971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9701" name="Line 6"/>
          <p:cNvSpPr>
            <a:spLocks noChangeShapeType="1"/>
          </p:cNvSpPr>
          <p:nvPr/>
        </p:nvSpPr>
        <p:spPr bwMode="auto">
          <a:xfrm flipH="1">
            <a:off x="4572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29702" name="Line 7"/>
          <p:cNvSpPr>
            <a:spLocks noChangeShapeType="1"/>
          </p:cNvSpPr>
          <p:nvPr/>
        </p:nvSpPr>
        <p:spPr bwMode="auto">
          <a:xfrm flipH="1">
            <a:off x="1371600" y="2971800"/>
            <a:ext cx="0" cy="2286000"/>
          </a:xfrm>
          <a:prstGeom prst="line">
            <a:avLst/>
          </a:prstGeom>
          <a:noFill/>
          <a:ln w="12699">
            <a:solidFill>
              <a:schemeClr val="tx1"/>
            </a:solidFill>
            <a:round/>
            <a:headEnd/>
            <a:tailEnd/>
          </a:ln>
        </p:spPr>
        <p:txBody>
          <a:bodyPr wrap="none" anchor="ctr"/>
          <a:lstStyle/>
          <a:p>
            <a:endParaRPr lang="id-ID"/>
          </a:p>
        </p:txBody>
      </p:sp>
      <p:sp>
        <p:nvSpPr>
          <p:cNvPr id="29703" name="Line 8"/>
          <p:cNvSpPr>
            <a:spLocks noChangeShapeType="1"/>
          </p:cNvSpPr>
          <p:nvPr/>
        </p:nvSpPr>
        <p:spPr bwMode="auto">
          <a:xfrm>
            <a:off x="5638800" y="2971800"/>
            <a:ext cx="0" cy="2286000"/>
          </a:xfrm>
          <a:prstGeom prst="line">
            <a:avLst/>
          </a:prstGeom>
          <a:noFill/>
          <a:ln w="12699">
            <a:solidFill>
              <a:schemeClr val="tx1"/>
            </a:solidFill>
            <a:round/>
            <a:headEnd/>
            <a:tailEnd/>
          </a:ln>
        </p:spPr>
        <p:txBody>
          <a:bodyPr wrap="none" anchor="ctr"/>
          <a:lstStyle/>
          <a:p>
            <a:endParaRPr lang="id-ID"/>
          </a:p>
        </p:txBody>
      </p:sp>
      <p:sp>
        <p:nvSpPr>
          <p:cNvPr id="29704" name="Rectangle 9"/>
          <p:cNvSpPr>
            <a:spLocks noChangeArrowheads="1"/>
          </p:cNvSpPr>
          <p:nvPr/>
        </p:nvSpPr>
        <p:spPr bwMode="auto">
          <a:xfrm>
            <a:off x="7847013" y="3071813"/>
            <a:ext cx="1306512" cy="409575"/>
          </a:xfrm>
          <a:prstGeom prst="rect">
            <a:avLst/>
          </a:prstGeom>
          <a:noFill/>
          <a:ln w="12699">
            <a:noFill/>
            <a:miter lim="800000"/>
            <a:headEnd/>
            <a:tailEnd/>
          </a:ln>
        </p:spPr>
        <p:txBody>
          <a:bodyPr wrap="none" anchor="ctr"/>
          <a:lstStyle/>
          <a:p>
            <a:endParaRPr lang="id-ID"/>
          </a:p>
        </p:txBody>
      </p:sp>
      <p:sp>
        <p:nvSpPr>
          <p:cNvPr id="29705" name="Line 10"/>
          <p:cNvSpPr>
            <a:spLocks noChangeShapeType="1"/>
          </p:cNvSpPr>
          <p:nvPr/>
        </p:nvSpPr>
        <p:spPr bwMode="auto">
          <a:xfrm>
            <a:off x="76200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29706" name="Rectangle 11"/>
          <p:cNvSpPr>
            <a:spLocks noChangeArrowheads="1"/>
          </p:cNvSpPr>
          <p:nvPr/>
        </p:nvSpPr>
        <p:spPr bwMode="auto">
          <a:xfrm>
            <a:off x="8229600" y="29718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9707" name="Rectangle 12"/>
          <p:cNvSpPr>
            <a:spLocks noChangeArrowheads="1"/>
          </p:cNvSpPr>
          <p:nvPr/>
        </p:nvSpPr>
        <p:spPr bwMode="auto">
          <a:xfrm>
            <a:off x="6702425" y="2971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9708" name="Line 13"/>
          <p:cNvSpPr>
            <a:spLocks noChangeShapeType="1"/>
          </p:cNvSpPr>
          <p:nvPr/>
        </p:nvSpPr>
        <p:spPr bwMode="auto">
          <a:xfrm>
            <a:off x="96838" y="3429000"/>
            <a:ext cx="8972550" cy="0"/>
          </a:xfrm>
          <a:prstGeom prst="line">
            <a:avLst/>
          </a:prstGeom>
          <a:noFill/>
          <a:ln w="12699">
            <a:solidFill>
              <a:schemeClr val="tx1"/>
            </a:solidFill>
            <a:round/>
            <a:headEnd/>
            <a:tailEnd/>
          </a:ln>
        </p:spPr>
        <p:txBody>
          <a:bodyPr wrap="none" anchor="ctr"/>
          <a:lstStyle/>
          <a:p>
            <a:endParaRPr lang="id-ID"/>
          </a:p>
        </p:txBody>
      </p:sp>
      <p:sp>
        <p:nvSpPr>
          <p:cNvPr id="29709" name="Line 14"/>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29710" name="Line 15"/>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29711" name="Line 16"/>
          <p:cNvSpPr>
            <a:spLocks noChangeShapeType="1"/>
          </p:cNvSpPr>
          <p:nvPr/>
        </p:nvSpPr>
        <p:spPr bwMode="auto">
          <a:xfrm>
            <a:off x="76200" y="5257800"/>
            <a:ext cx="8991600" cy="0"/>
          </a:xfrm>
          <a:prstGeom prst="line">
            <a:avLst/>
          </a:prstGeom>
          <a:noFill/>
          <a:ln w="12699">
            <a:solidFill>
              <a:schemeClr val="tx1"/>
            </a:solidFill>
            <a:round/>
            <a:headEnd/>
            <a:tailEnd/>
          </a:ln>
        </p:spPr>
        <p:txBody>
          <a:bodyPr wrap="none" anchor="ctr"/>
          <a:lstStyle/>
          <a:p>
            <a:endParaRPr lang="id-ID"/>
          </a:p>
        </p:txBody>
      </p:sp>
      <p:sp>
        <p:nvSpPr>
          <p:cNvPr id="29712" name="Line 17"/>
          <p:cNvSpPr>
            <a:spLocks noChangeShapeType="1"/>
          </p:cNvSpPr>
          <p:nvPr/>
        </p:nvSpPr>
        <p:spPr bwMode="auto">
          <a:xfrm flipH="1">
            <a:off x="60960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29713" name="Line 18"/>
          <p:cNvSpPr>
            <a:spLocks noChangeShapeType="1"/>
          </p:cNvSpPr>
          <p:nvPr/>
        </p:nvSpPr>
        <p:spPr bwMode="auto">
          <a:xfrm>
            <a:off x="76200" y="4800600"/>
            <a:ext cx="8991600" cy="0"/>
          </a:xfrm>
          <a:prstGeom prst="line">
            <a:avLst/>
          </a:prstGeom>
          <a:noFill/>
          <a:ln w="9525">
            <a:solidFill>
              <a:schemeClr val="tx1"/>
            </a:solidFill>
            <a:round/>
            <a:headEnd/>
            <a:tailEnd/>
          </a:ln>
        </p:spPr>
        <p:txBody>
          <a:bodyPr wrap="none" anchor="ctr"/>
          <a:lstStyle/>
          <a:p>
            <a:endParaRPr lang="id-ID"/>
          </a:p>
        </p:txBody>
      </p:sp>
      <p:sp>
        <p:nvSpPr>
          <p:cNvPr id="29714" name="Rectangle 19"/>
          <p:cNvSpPr>
            <a:spLocks noChangeArrowheads="1"/>
          </p:cNvSpPr>
          <p:nvPr/>
        </p:nvSpPr>
        <p:spPr bwMode="auto">
          <a:xfrm>
            <a:off x="7837488" y="3071813"/>
            <a:ext cx="1306512" cy="409575"/>
          </a:xfrm>
          <a:prstGeom prst="rect">
            <a:avLst/>
          </a:prstGeom>
          <a:noFill/>
          <a:ln w="12699">
            <a:noFill/>
            <a:miter lim="800000"/>
            <a:headEnd/>
            <a:tailEnd/>
          </a:ln>
        </p:spPr>
        <p:txBody>
          <a:bodyPr wrap="none" anchor="ctr"/>
          <a:lstStyle/>
          <a:p>
            <a:endParaRPr lang="id-ID"/>
          </a:p>
        </p:txBody>
      </p:sp>
      <p:sp>
        <p:nvSpPr>
          <p:cNvPr id="29715" name="Line 20"/>
          <p:cNvSpPr>
            <a:spLocks noChangeShapeType="1"/>
          </p:cNvSpPr>
          <p:nvPr/>
        </p:nvSpPr>
        <p:spPr bwMode="auto">
          <a:xfrm>
            <a:off x="76200" y="2971800"/>
            <a:ext cx="8991600" cy="0"/>
          </a:xfrm>
          <a:prstGeom prst="line">
            <a:avLst/>
          </a:prstGeom>
          <a:noFill/>
          <a:ln w="9525">
            <a:solidFill>
              <a:schemeClr val="tx1"/>
            </a:solidFill>
            <a:round/>
            <a:headEnd/>
            <a:tailEnd/>
          </a:ln>
        </p:spPr>
        <p:txBody>
          <a:bodyPr wrap="none" anchor="ctr"/>
          <a:lstStyle/>
          <a:p>
            <a:endParaRPr lang="id-ID"/>
          </a:p>
        </p:txBody>
      </p:sp>
      <p:sp>
        <p:nvSpPr>
          <p:cNvPr id="29716" name="Line 21"/>
          <p:cNvSpPr>
            <a:spLocks noChangeShapeType="1"/>
          </p:cNvSpPr>
          <p:nvPr/>
        </p:nvSpPr>
        <p:spPr bwMode="auto">
          <a:xfrm>
            <a:off x="990600" y="2971800"/>
            <a:ext cx="0" cy="2286000"/>
          </a:xfrm>
          <a:prstGeom prst="line">
            <a:avLst/>
          </a:prstGeom>
          <a:noFill/>
          <a:ln w="9525">
            <a:solidFill>
              <a:schemeClr val="tx1"/>
            </a:solidFill>
            <a:round/>
            <a:headEnd/>
            <a:tailEnd/>
          </a:ln>
        </p:spPr>
        <p:txBody>
          <a:bodyPr wrap="none" anchor="ctr"/>
          <a:lstStyle/>
          <a:p>
            <a:endParaRPr lang="id-ID"/>
          </a:p>
        </p:txBody>
      </p:sp>
      <p:sp>
        <p:nvSpPr>
          <p:cNvPr id="187414" name="Text Box 22"/>
          <p:cNvSpPr txBox="1">
            <a:spLocks noChangeArrowheads="1"/>
          </p:cNvSpPr>
          <p:nvPr/>
        </p:nvSpPr>
        <p:spPr bwMode="auto">
          <a:xfrm>
            <a:off x="390525" y="30480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Feb.	23	Kas	 400 000  00	</a:t>
            </a:r>
            <a:endParaRPr lang="en-US" sz="2400">
              <a:latin typeface="Times New Roman" pitchFamily="18" charset="0"/>
            </a:endParaRPr>
          </a:p>
        </p:txBody>
      </p:sp>
      <p:sp>
        <p:nvSpPr>
          <p:cNvPr id="187415" name="Text Box 23"/>
          <p:cNvSpPr txBox="1">
            <a:spLocks noChangeArrowheads="1"/>
          </p:cNvSpPr>
          <p:nvPr/>
        </p:nvSpPr>
        <p:spPr bwMode="auto">
          <a:xfrm>
            <a:off x="2057400" y="3924300"/>
            <a:ext cx="3733800" cy="1412875"/>
          </a:xfrm>
          <a:prstGeom prst="rect">
            <a:avLst/>
          </a:prstGeom>
          <a:noFill/>
          <a:ln w="9525">
            <a:noFill/>
            <a:miter lim="800000"/>
            <a:headEnd/>
            <a:tailEnd/>
          </a:ln>
        </p:spPr>
        <p:txBody>
          <a:bodyPr>
            <a:spAutoFit/>
          </a:bodyPr>
          <a:lstStyle/>
          <a:p>
            <a:pPr eaLnBrk="0" hangingPunct="0">
              <a:lnSpc>
                <a:spcPct val="130000"/>
              </a:lnSpc>
              <a:spcBef>
                <a:spcPct val="60000"/>
              </a:spcBef>
            </a:pPr>
            <a:r>
              <a:rPr lang="en-US" sz="2200">
                <a:latin typeface="Times New Roman" pitchFamily="18" charset="0"/>
              </a:rPr>
              <a:t>Menerbitkan 10.000 lembar saham biasa tanpa nilai nominal seharga $40 / lembar</a:t>
            </a:r>
          </a:p>
        </p:txBody>
      </p:sp>
      <p:sp>
        <p:nvSpPr>
          <p:cNvPr id="187416" name="Text Box 24"/>
          <p:cNvSpPr txBox="1">
            <a:spLocks noChangeArrowheads="1"/>
          </p:cNvSpPr>
          <p:nvPr/>
        </p:nvSpPr>
        <p:spPr bwMode="auto">
          <a:xfrm>
            <a:off x="1600200" y="35353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Biasa	400 000 00</a:t>
            </a:r>
          </a:p>
          <a:p>
            <a:pPr marL="114300" defTabSz="857250" eaLnBrk="0" hangingPunct="0">
              <a:spcBef>
                <a:spcPct val="30000"/>
              </a:spcBef>
              <a:tabLst>
                <a:tab pos="628650" algn="r"/>
                <a:tab pos="857250" algn="l"/>
                <a:tab pos="1314450" algn="l"/>
                <a:tab pos="7315200" algn="r"/>
              </a:tabLst>
            </a:pPr>
            <a:endParaRPr lang="en-US" sz="2200">
              <a:latin typeface="Times New Roman" pitchFamily="18" charset="0"/>
            </a:endParaRPr>
          </a:p>
        </p:txBody>
      </p:sp>
      <p:sp>
        <p:nvSpPr>
          <p:cNvPr id="187417"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7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74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8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4" grpId="0" autoUpdateAnimBg="0"/>
      <p:bldP spid="187415" grpId="0" autoUpdateAnimBg="0"/>
      <p:bldP spid="187416" grpId="0" autoUpdateAnimBg="0"/>
      <p:bldP spid="18741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524000" y="457200"/>
            <a:ext cx="6086475" cy="714375"/>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000" dirty="0" err="1">
                <a:solidFill>
                  <a:schemeClr val="bg1"/>
                </a:solidFill>
                <a:effectLst>
                  <a:outerShdw blurRad="38100" dist="38100" dir="2700000" algn="tl">
                    <a:srgbClr val="000000"/>
                  </a:outerShdw>
                </a:effectLst>
                <a:latin typeface="Times New Roman" pitchFamily="18" charset="0"/>
                <a:cs typeface="+mn-cs"/>
              </a:rPr>
              <a:t>Saham</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tanpa</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Nilai</a:t>
            </a:r>
            <a:r>
              <a:rPr lang="en-US" sz="4000" dirty="0">
                <a:solidFill>
                  <a:schemeClr val="bg1"/>
                </a:solidFill>
                <a:effectLst>
                  <a:outerShdw blurRad="38100" dist="38100" dir="2700000" algn="tl">
                    <a:srgbClr val="000000"/>
                  </a:outerShdw>
                </a:effectLst>
                <a:latin typeface="Times New Roman" pitchFamily="18" charset="0"/>
                <a:cs typeface="+mn-cs"/>
              </a:rPr>
              <a:t> Nominal</a:t>
            </a:r>
          </a:p>
        </p:txBody>
      </p:sp>
      <p:sp>
        <p:nvSpPr>
          <p:cNvPr id="188420" name="Rectangle 4"/>
          <p:cNvSpPr>
            <a:spLocks noChangeArrowheads="1"/>
          </p:cNvSpPr>
          <p:nvPr/>
        </p:nvSpPr>
        <p:spPr bwMode="auto">
          <a:xfrm>
            <a:off x="1066800" y="1447800"/>
            <a:ext cx="7086600" cy="138271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800" dirty="0" err="1">
                <a:latin typeface="Times New Roman" pitchFamily="18" charset="0"/>
                <a:cs typeface="+mn-cs"/>
              </a:rPr>
              <a:t>Kemudian</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9 </a:t>
            </a:r>
            <a:r>
              <a:rPr lang="en-US" sz="2800" dirty="0" err="1">
                <a:latin typeface="Times New Roman" pitchFamily="18" charset="0"/>
                <a:cs typeface="+mn-cs"/>
              </a:rPr>
              <a:t>Maret</a:t>
            </a:r>
            <a:r>
              <a:rPr lang="en-US" sz="2800" dirty="0">
                <a:latin typeface="Times New Roman" pitchFamily="18" charset="0"/>
                <a:cs typeface="+mn-cs"/>
              </a:rPr>
              <a:t> </a:t>
            </a:r>
            <a:r>
              <a:rPr lang="en-US" sz="2800" dirty="0" err="1">
                <a:latin typeface="Times New Roman" pitchFamily="18" charset="0"/>
                <a:cs typeface="+mn-cs"/>
              </a:rPr>
              <a:t>perusahaan</a:t>
            </a:r>
            <a:r>
              <a:rPr lang="en-US" sz="2800" dirty="0">
                <a:latin typeface="Times New Roman" pitchFamily="18" charset="0"/>
                <a:cs typeface="+mn-cs"/>
              </a:rPr>
              <a:t> </a:t>
            </a:r>
            <a:r>
              <a:rPr lang="en-US" sz="2800" dirty="0" err="1">
                <a:latin typeface="Times New Roman" pitchFamily="18" charset="0"/>
                <a:cs typeface="+mn-cs"/>
              </a:rPr>
              <a:t>menerbitkan</a:t>
            </a:r>
            <a:r>
              <a:rPr lang="en-US" sz="2800" dirty="0">
                <a:latin typeface="Times New Roman" pitchFamily="18" charset="0"/>
                <a:cs typeface="+mn-cs"/>
              </a:rPr>
              <a:t> </a:t>
            </a:r>
            <a:r>
              <a:rPr lang="en-US" sz="2800" dirty="0" err="1">
                <a:latin typeface="Times New Roman" pitchFamily="18" charset="0"/>
                <a:cs typeface="+mn-cs"/>
              </a:rPr>
              <a:t>kembali</a:t>
            </a:r>
            <a:r>
              <a:rPr lang="en-US" sz="2800" dirty="0">
                <a:latin typeface="Times New Roman" pitchFamily="18" charset="0"/>
                <a:cs typeface="+mn-cs"/>
              </a:rPr>
              <a:t> 1.000 </a:t>
            </a:r>
            <a:r>
              <a:rPr lang="en-US" sz="2800" dirty="0" err="1">
                <a:latin typeface="Times New Roman" pitchFamily="18" charset="0"/>
                <a:cs typeface="+mn-cs"/>
              </a:rPr>
              <a:t>lembar</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a:t>
            </a:r>
            <a:r>
              <a:rPr lang="en-US" sz="2800" dirty="0" err="1">
                <a:latin typeface="Times New Roman" pitchFamily="18" charset="0"/>
                <a:cs typeface="+mn-cs"/>
              </a:rPr>
              <a:t>baru</a:t>
            </a:r>
            <a:r>
              <a:rPr lang="en-US" sz="2800" dirty="0">
                <a:latin typeface="Times New Roman" pitchFamily="18" charset="0"/>
                <a:cs typeface="+mn-cs"/>
              </a:rPr>
              <a:t> </a:t>
            </a:r>
            <a:r>
              <a:rPr lang="en-US" sz="2800" dirty="0" err="1">
                <a:latin typeface="Times New Roman" pitchFamily="18" charset="0"/>
                <a:cs typeface="+mn-cs"/>
              </a:rPr>
              <a:t>seharga</a:t>
            </a:r>
            <a:r>
              <a:rPr lang="en-US" sz="2800" dirty="0">
                <a:latin typeface="Times New Roman" pitchFamily="18" charset="0"/>
                <a:cs typeface="+mn-cs"/>
              </a:rPr>
              <a:t> $36 per </a:t>
            </a:r>
            <a:r>
              <a:rPr lang="en-US" sz="2800" dirty="0" err="1">
                <a:latin typeface="Times New Roman" pitchFamily="18" charset="0"/>
                <a:cs typeface="+mn-cs"/>
              </a:rPr>
              <a:t>lembar</a:t>
            </a:r>
            <a:r>
              <a:rPr lang="en-US" sz="2800" dirty="0">
                <a:latin typeface="Times New Roman" pitchFamily="18" charset="0"/>
                <a:cs typeface="+mn-cs"/>
              </a:rPr>
              <a:t>.</a:t>
            </a:r>
          </a:p>
        </p:txBody>
      </p:sp>
      <p:sp>
        <p:nvSpPr>
          <p:cNvPr id="30724" name="Rectangle 5"/>
          <p:cNvSpPr>
            <a:spLocks noChangeArrowheads="1"/>
          </p:cNvSpPr>
          <p:nvPr/>
        </p:nvSpPr>
        <p:spPr bwMode="auto">
          <a:xfrm>
            <a:off x="76200" y="2971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30725" name="Line 6"/>
          <p:cNvSpPr>
            <a:spLocks noChangeShapeType="1"/>
          </p:cNvSpPr>
          <p:nvPr/>
        </p:nvSpPr>
        <p:spPr bwMode="auto">
          <a:xfrm flipH="1">
            <a:off x="4572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30726" name="Line 7"/>
          <p:cNvSpPr>
            <a:spLocks noChangeShapeType="1"/>
          </p:cNvSpPr>
          <p:nvPr/>
        </p:nvSpPr>
        <p:spPr bwMode="auto">
          <a:xfrm flipH="1">
            <a:off x="1371600" y="2971800"/>
            <a:ext cx="0" cy="2286000"/>
          </a:xfrm>
          <a:prstGeom prst="line">
            <a:avLst/>
          </a:prstGeom>
          <a:noFill/>
          <a:ln w="12699">
            <a:solidFill>
              <a:schemeClr val="tx1"/>
            </a:solidFill>
            <a:round/>
            <a:headEnd/>
            <a:tailEnd/>
          </a:ln>
        </p:spPr>
        <p:txBody>
          <a:bodyPr wrap="none" anchor="ctr"/>
          <a:lstStyle/>
          <a:p>
            <a:endParaRPr lang="id-ID"/>
          </a:p>
        </p:txBody>
      </p:sp>
      <p:sp>
        <p:nvSpPr>
          <p:cNvPr id="30727" name="Line 8"/>
          <p:cNvSpPr>
            <a:spLocks noChangeShapeType="1"/>
          </p:cNvSpPr>
          <p:nvPr/>
        </p:nvSpPr>
        <p:spPr bwMode="auto">
          <a:xfrm>
            <a:off x="5638800" y="2971800"/>
            <a:ext cx="0" cy="2286000"/>
          </a:xfrm>
          <a:prstGeom prst="line">
            <a:avLst/>
          </a:prstGeom>
          <a:noFill/>
          <a:ln w="12699">
            <a:solidFill>
              <a:schemeClr val="tx1"/>
            </a:solidFill>
            <a:round/>
            <a:headEnd/>
            <a:tailEnd/>
          </a:ln>
        </p:spPr>
        <p:txBody>
          <a:bodyPr wrap="none" anchor="ctr"/>
          <a:lstStyle/>
          <a:p>
            <a:endParaRPr lang="id-ID"/>
          </a:p>
        </p:txBody>
      </p:sp>
      <p:sp>
        <p:nvSpPr>
          <p:cNvPr id="30728" name="Rectangle 9"/>
          <p:cNvSpPr>
            <a:spLocks noChangeArrowheads="1"/>
          </p:cNvSpPr>
          <p:nvPr/>
        </p:nvSpPr>
        <p:spPr bwMode="auto">
          <a:xfrm>
            <a:off x="7847013" y="3071813"/>
            <a:ext cx="1306512" cy="409575"/>
          </a:xfrm>
          <a:prstGeom prst="rect">
            <a:avLst/>
          </a:prstGeom>
          <a:noFill/>
          <a:ln w="12699">
            <a:noFill/>
            <a:miter lim="800000"/>
            <a:headEnd/>
            <a:tailEnd/>
          </a:ln>
        </p:spPr>
        <p:txBody>
          <a:bodyPr wrap="none" anchor="ctr"/>
          <a:lstStyle/>
          <a:p>
            <a:endParaRPr lang="id-ID"/>
          </a:p>
        </p:txBody>
      </p:sp>
      <p:sp>
        <p:nvSpPr>
          <p:cNvPr id="30729" name="Line 10"/>
          <p:cNvSpPr>
            <a:spLocks noChangeShapeType="1"/>
          </p:cNvSpPr>
          <p:nvPr/>
        </p:nvSpPr>
        <p:spPr bwMode="auto">
          <a:xfrm>
            <a:off x="76200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30730" name="Rectangle 11"/>
          <p:cNvSpPr>
            <a:spLocks noChangeArrowheads="1"/>
          </p:cNvSpPr>
          <p:nvPr/>
        </p:nvSpPr>
        <p:spPr bwMode="auto">
          <a:xfrm>
            <a:off x="8229600" y="29718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30731" name="Rectangle 12"/>
          <p:cNvSpPr>
            <a:spLocks noChangeArrowheads="1"/>
          </p:cNvSpPr>
          <p:nvPr/>
        </p:nvSpPr>
        <p:spPr bwMode="auto">
          <a:xfrm>
            <a:off x="6702425" y="2971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30732" name="Line 13"/>
          <p:cNvSpPr>
            <a:spLocks noChangeShapeType="1"/>
          </p:cNvSpPr>
          <p:nvPr/>
        </p:nvSpPr>
        <p:spPr bwMode="auto">
          <a:xfrm>
            <a:off x="96838" y="3429000"/>
            <a:ext cx="8972550" cy="0"/>
          </a:xfrm>
          <a:prstGeom prst="line">
            <a:avLst/>
          </a:prstGeom>
          <a:noFill/>
          <a:ln w="12699">
            <a:solidFill>
              <a:schemeClr val="tx1"/>
            </a:solidFill>
            <a:round/>
            <a:headEnd/>
            <a:tailEnd/>
          </a:ln>
        </p:spPr>
        <p:txBody>
          <a:bodyPr wrap="none" anchor="ctr"/>
          <a:lstStyle/>
          <a:p>
            <a:endParaRPr lang="id-ID"/>
          </a:p>
        </p:txBody>
      </p:sp>
      <p:sp>
        <p:nvSpPr>
          <p:cNvPr id="30733" name="Line 14"/>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30734" name="Line 15"/>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30735" name="Line 16"/>
          <p:cNvSpPr>
            <a:spLocks noChangeShapeType="1"/>
          </p:cNvSpPr>
          <p:nvPr/>
        </p:nvSpPr>
        <p:spPr bwMode="auto">
          <a:xfrm>
            <a:off x="76200" y="5257800"/>
            <a:ext cx="8991600" cy="0"/>
          </a:xfrm>
          <a:prstGeom prst="line">
            <a:avLst/>
          </a:prstGeom>
          <a:noFill/>
          <a:ln w="12699">
            <a:solidFill>
              <a:schemeClr val="tx1"/>
            </a:solidFill>
            <a:round/>
            <a:headEnd/>
            <a:tailEnd/>
          </a:ln>
        </p:spPr>
        <p:txBody>
          <a:bodyPr wrap="none" anchor="ctr"/>
          <a:lstStyle/>
          <a:p>
            <a:endParaRPr lang="id-ID"/>
          </a:p>
        </p:txBody>
      </p:sp>
      <p:sp>
        <p:nvSpPr>
          <p:cNvPr id="30736" name="Line 17"/>
          <p:cNvSpPr>
            <a:spLocks noChangeShapeType="1"/>
          </p:cNvSpPr>
          <p:nvPr/>
        </p:nvSpPr>
        <p:spPr bwMode="auto">
          <a:xfrm flipH="1">
            <a:off x="60960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30737" name="Line 18"/>
          <p:cNvSpPr>
            <a:spLocks noChangeShapeType="1"/>
          </p:cNvSpPr>
          <p:nvPr/>
        </p:nvSpPr>
        <p:spPr bwMode="auto">
          <a:xfrm>
            <a:off x="76200" y="4800600"/>
            <a:ext cx="8991600" cy="0"/>
          </a:xfrm>
          <a:prstGeom prst="line">
            <a:avLst/>
          </a:prstGeom>
          <a:noFill/>
          <a:ln w="9525">
            <a:solidFill>
              <a:schemeClr val="tx1"/>
            </a:solidFill>
            <a:round/>
            <a:headEnd/>
            <a:tailEnd/>
          </a:ln>
        </p:spPr>
        <p:txBody>
          <a:bodyPr wrap="none" anchor="ctr"/>
          <a:lstStyle/>
          <a:p>
            <a:endParaRPr lang="id-ID"/>
          </a:p>
        </p:txBody>
      </p:sp>
      <p:sp>
        <p:nvSpPr>
          <p:cNvPr id="30738" name="Rectangle 19"/>
          <p:cNvSpPr>
            <a:spLocks noChangeArrowheads="1"/>
          </p:cNvSpPr>
          <p:nvPr/>
        </p:nvSpPr>
        <p:spPr bwMode="auto">
          <a:xfrm>
            <a:off x="7837488" y="3071813"/>
            <a:ext cx="1306512" cy="409575"/>
          </a:xfrm>
          <a:prstGeom prst="rect">
            <a:avLst/>
          </a:prstGeom>
          <a:noFill/>
          <a:ln w="12699">
            <a:noFill/>
            <a:miter lim="800000"/>
            <a:headEnd/>
            <a:tailEnd/>
          </a:ln>
        </p:spPr>
        <p:txBody>
          <a:bodyPr wrap="none" anchor="ctr"/>
          <a:lstStyle/>
          <a:p>
            <a:endParaRPr lang="id-ID"/>
          </a:p>
        </p:txBody>
      </p:sp>
      <p:sp>
        <p:nvSpPr>
          <p:cNvPr id="30739" name="Line 20"/>
          <p:cNvSpPr>
            <a:spLocks noChangeShapeType="1"/>
          </p:cNvSpPr>
          <p:nvPr/>
        </p:nvSpPr>
        <p:spPr bwMode="auto">
          <a:xfrm>
            <a:off x="76200" y="2971800"/>
            <a:ext cx="8991600" cy="0"/>
          </a:xfrm>
          <a:prstGeom prst="line">
            <a:avLst/>
          </a:prstGeom>
          <a:noFill/>
          <a:ln w="9525">
            <a:solidFill>
              <a:schemeClr val="tx1"/>
            </a:solidFill>
            <a:round/>
            <a:headEnd/>
            <a:tailEnd/>
          </a:ln>
        </p:spPr>
        <p:txBody>
          <a:bodyPr wrap="none" anchor="ctr"/>
          <a:lstStyle/>
          <a:p>
            <a:endParaRPr lang="id-ID"/>
          </a:p>
        </p:txBody>
      </p:sp>
      <p:sp>
        <p:nvSpPr>
          <p:cNvPr id="30740" name="Line 21"/>
          <p:cNvSpPr>
            <a:spLocks noChangeShapeType="1"/>
          </p:cNvSpPr>
          <p:nvPr/>
        </p:nvSpPr>
        <p:spPr bwMode="auto">
          <a:xfrm>
            <a:off x="990600" y="2971800"/>
            <a:ext cx="0" cy="2286000"/>
          </a:xfrm>
          <a:prstGeom prst="line">
            <a:avLst/>
          </a:prstGeom>
          <a:noFill/>
          <a:ln w="9525">
            <a:solidFill>
              <a:schemeClr val="tx1"/>
            </a:solidFill>
            <a:round/>
            <a:headEnd/>
            <a:tailEnd/>
          </a:ln>
        </p:spPr>
        <p:txBody>
          <a:bodyPr wrap="none" anchor="ctr"/>
          <a:lstStyle/>
          <a:p>
            <a:endParaRPr lang="id-ID"/>
          </a:p>
        </p:txBody>
      </p:sp>
      <p:sp>
        <p:nvSpPr>
          <p:cNvPr id="188438" name="Text Box 22"/>
          <p:cNvSpPr txBox="1">
            <a:spLocks noChangeArrowheads="1"/>
          </p:cNvSpPr>
          <p:nvPr/>
        </p:nvSpPr>
        <p:spPr bwMode="auto">
          <a:xfrm>
            <a:off x="390525" y="30480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Mar.	9	Kas	 36 000  00	</a:t>
            </a:r>
            <a:endParaRPr lang="en-US" sz="2400">
              <a:latin typeface="Times New Roman" pitchFamily="18" charset="0"/>
            </a:endParaRPr>
          </a:p>
        </p:txBody>
      </p:sp>
      <p:sp>
        <p:nvSpPr>
          <p:cNvPr id="188439" name="Text Box 23"/>
          <p:cNvSpPr txBox="1">
            <a:spLocks noChangeArrowheads="1"/>
          </p:cNvSpPr>
          <p:nvPr/>
        </p:nvSpPr>
        <p:spPr bwMode="auto">
          <a:xfrm>
            <a:off x="2209800" y="3810000"/>
            <a:ext cx="3733800" cy="1514475"/>
          </a:xfrm>
          <a:prstGeom prst="rect">
            <a:avLst/>
          </a:prstGeom>
          <a:noFill/>
          <a:ln w="9525">
            <a:noFill/>
            <a:miter lim="800000"/>
            <a:headEnd/>
            <a:tailEnd/>
          </a:ln>
        </p:spPr>
        <p:txBody>
          <a:bodyPr>
            <a:spAutoFit/>
          </a:bodyPr>
          <a:lstStyle/>
          <a:p>
            <a:pPr eaLnBrk="0" hangingPunct="0">
              <a:lnSpc>
                <a:spcPct val="140000"/>
              </a:lnSpc>
              <a:spcBef>
                <a:spcPct val="60000"/>
              </a:spcBef>
            </a:pPr>
            <a:r>
              <a:rPr lang="en-US" sz="2200">
                <a:latin typeface="Times New Roman" pitchFamily="18" charset="0"/>
              </a:rPr>
              <a:t>Menerbitkan 1.000 lembar saham biasa tanpa nilai nominal seharga $36 /lembar</a:t>
            </a:r>
          </a:p>
        </p:txBody>
      </p:sp>
      <p:sp>
        <p:nvSpPr>
          <p:cNvPr id="188440" name="Text Box 24"/>
          <p:cNvSpPr txBox="1">
            <a:spLocks noChangeArrowheads="1"/>
          </p:cNvSpPr>
          <p:nvPr/>
        </p:nvSpPr>
        <p:spPr bwMode="auto">
          <a:xfrm>
            <a:off x="1600200" y="35353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Biasa	36 000 00</a:t>
            </a:r>
          </a:p>
          <a:p>
            <a:pPr marL="114300" defTabSz="857250" eaLnBrk="0" hangingPunct="0">
              <a:spcBef>
                <a:spcPct val="30000"/>
              </a:spcBef>
              <a:tabLst>
                <a:tab pos="628650" algn="r"/>
                <a:tab pos="857250" algn="l"/>
                <a:tab pos="1314450" algn="l"/>
                <a:tab pos="7315200" algn="r"/>
              </a:tabLst>
            </a:pPr>
            <a:endParaRPr lang="en-US" sz="2200">
              <a:latin typeface="Times New Roman" pitchFamily="18" charset="0"/>
            </a:endParaRPr>
          </a:p>
        </p:txBody>
      </p:sp>
      <p:sp>
        <p:nvSpPr>
          <p:cNvPr id="188441"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8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4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8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8" grpId="0" autoUpdateAnimBg="0"/>
      <p:bldP spid="188439" grpId="0" autoUpdateAnimBg="0"/>
      <p:bldP spid="188440" grpId="0" autoUpdateAnimBg="0"/>
      <p:bldP spid="18844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533400" y="609600"/>
            <a:ext cx="8001000" cy="714375"/>
          </a:xfrm>
          <a:prstGeom prst="rect">
            <a:avLst/>
          </a:prstGeom>
          <a:solidFill>
            <a:srgbClr val="CC3300"/>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eaLnBrk="0" hangingPunct="0">
              <a:spcBef>
                <a:spcPct val="50000"/>
              </a:spcBef>
              <a:defRPr/>
            </a:pPr>
            <a:r>
              <a:rPr lang="en-US" sz="4000" dirty="0" err="1">
                <a:solidFill>
                  <a:schemeClr val="bg1"/>
                </a:solidFill>
                <a:effectLst>
                  <a:outerShdw blurRad="38100" dist="38100" dir="2700000" algn="tl">
                    <a:srgbClr val="000000"/>
                  </a:outerShdw>
                </a:effectLst>
                <a:latin typeface="Times New Roman" pitchFamily="18" charset="0"/>
                <a:cs typeface="+mn-cs"/>
              </a:rPr>
              <a:t>Saham</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dengan</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Nilai</a:t>
            </a:r>
            <a:r>
              <a:rPr lang="en-US" sz="4000" dirty="0">
                <a:solidFill>
                  <a:schemeClr val="bg1"/>
                </a:solidFill>
                <a:effectLst>
                  <a:outerShdw blurRad="38100" dist="38100" dir="2700000" algn="tl">
                    <a:srgbClr val="000000"/>
                  </a:outerShdw>
                </a:effectLst>
                <a:latin typeface="Times New Roman" pitchFamily="18" charset="0"/>
                <a:cs typeface="+mn-cs"/>
              </a:rPr>
              <a:t> </a:t>
            </a:r>
            <a:r>
              <a:rPr lang="en-US" sz="4000" dirty="0" err="1">
                <a:solidFill>
                  <a:schemeClr val="bg1"/>
                </a:solidFill>
                <a:effectLst>
                  <a:outerShdw blurRad="38100" dist="38100" dir="2700000" algn="tl">
                    <a:srgbClr val="000000"/>
                  </a:outerShdw>
                </a:effectLst>
                <a:latin typeface="Times New Roman" pitchFamily="18" charset="0"/>
                <a:cs typeface="+mn-cs"/>
              </a:rPr>
              <a:t>Ditetapkan</a:t>
            </a:r>
            <a:endParaRPr lang="en-US" sz="4000" dirty="0">
              <a:solidFill>
                <a:schemeClr val="bg1"/>
              </a:solidFill>
              <a:effectLst>
                <a:outerShdw blurRad="38100" dist="38100" dir="2700000" algn="tl">
                  <a:srgbClr val="000000"/>
                </a:outerShdw>
              </a:effectLst>
              <a:latin typeface="Times New Roman" pitchFamily="18" charset="0"/>
              <a:cs typeface="+mn-cs"/>
            </a:endParaRPr>
          </a:p>
        </p:txBody>
      </p:sp>
      <p:sp>
        <p:nvSpPr>
          <p:cNvPr id="191492" name="Rectangle 4"/>
          <p:cNvSpPr>
            <a:spLocks noChangeArrowheads="1"/>
          </p:cNvSpPr>
          <p:nvPr/>
        </p:nvSpPr>
        <p:spPr bwMode="auto">
          <a:xfrm>
            <a:off x="809625" y="1600200"/>
            <a:ext cx="7467600" cy="1196975"/>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defRPr/>
            </a:pPr>
            <a:r>
              <a:rPr lang="en-US" sz="2400" dirty="0" err="1">
                <a:latin typeface="Times New Roman" pitchFamily="18" charset="0"/>
                <a:cs typeface="+mn-cs"/>
              </a:rPr>
              <a:t>Pada</a:t>
            </a:r>
            <a:r>
              <a:rPr lang="en-US" sz="2400" dirty="0">
                <a:latin typeface="Times New Roman" pitchFamily="18" charset="0"/>
                <a:cs typeface="+mn-cs"/>
              </a:rPr>
              <a:t> </a:t>
            </a:r>
            <a:r>
              <a:rPr lang="en-US" sz="2400" dirty="0" err="1">
                <a:latin typeface="Times New Roman" pitchFamily="18" charset="0"/>
                <a:cs typeface="+mn-cs"/>
              </a:rPr>
              <a:t>tanggal</a:t>
            </a:r>
            <a:r>
              <a:rPr lang="en-US" sz="2400" dirty="0">
                <a:latin typeface="Times New Roman" pitchFamily="18" charset="0"/>
                <a:cs typeface="+mn-cs"/>
              </a:rPr>
              <a:t> 30 </a:t>
            </a:r>
            <a:r>
              <a:rPr lang="en-US" sz="2400" dirty="0" err="1">
                <a:latin typeface="Times New Roman" pitchFamily="18" charset="0"/>
                <a:cs typeface="+mn-cs"/>
              </a:rPr>
              <a:t>Maret</a:t>
            </a:r>
            <a:r>
              <a:rPr lang="en-US" sz="2400" dirty="0">
                <a:latin typeface="Times New Roman" pitchFamily="18" charset="0"/>
                <a:cs typeface="+mn-cs"/>
              </a:rPr>
              <a:t>, </a:t>
            </a:r>
            <a:r>
              <a:rPr lang="en-US" sz="2400" dirty="0" err="1">
                <a:latin typeface="Times New Roman" pitchFamily="18" charset="0"/>
                <a:cs typeface="+mn-cs"/>
              </a:rPr>
              <a:t>perusahaan</a:t>
            </a:r>
            <a:r>
              <a:rPr lang="en-US" sz="2400" dirty="0">
                <a:latin typeface="Times New Roman" pitchFamily="18" charset="0"/>
                <a:cs typeface="+mn-cs"/>
              </a:rPr>
              <a:t> </a:t>
            </a:r>
            <a:r>
              <a:rPr lang="en-US" sz="2400" dirty="0" err="1">
                <a:latin typeface="Times New Roman" pitchFamily="18" charset="0"/>
                <a:cs typeface="+mn-cs"/>
              </a:rPr>
              <a:t>menerbitkan</a:t>
            </a:r>
            <a:r>
              <a:rPr lang="en-US" sz="2400" dirty="0">
                <a:latin typeface="Times New Roman" pitchFamily="18" charset="0"/>
                <a:cs typeface="+mn-cs"/>
              </a:rPr>
              <a:t> 10.000 </a:t>
            </a:r>
            <a:r>
              <a:rPr lang="en-US" sz="2400" dirty="0" err="1">
                <a:latin typeface="Times New Roman" pitchFamily="18" charset="0"/>
                <a:cs typeface="+mn-cs"/>
              </a:rPr>
              <a:t>lembar</a:t>
            </a:r>
            <a:r>
              <a:rPr lang="en-US" sz="2400" dirty="0">
                <a:latin typeface="Times New Roman" pitchFamily="18" charset="0"/>
                <a:cs typeface="+mn-cs"/>
              </a:rPr>
              <a:t> </a:t>
            </a:r>
            <a:r>
              <a:rPr lang="en-US" sz="2400" dirty="0" err="1">
                <a:latin typeface="Times New Roman" pitchFamily="18" charset="0"/>
                <a:cs typeface="+mn-cs"/>
              </a:rPr>
              <a:t>saham</a:t>
            </a:r>
            <a:r>
              <a:rPr lang="en-US" sz="2400" dirty="0">
                <a:latin typeface="Times New Roman" pitchFamily="18" charset="0"/>
                <a:cs typeface="+mn-cs"/>
              </a:rPr>
              <a:t> </a:t>
            </a:r>
            <a:r>
              <a:rPr lang="en-US" sz="2400" dirty="0" err="1">
                <a:latin typeface="Times New Roman" pitchFamily="18" charset="0"/>
                <a:cs typeface="+mn-cs"/>
              </a:rPr>
              <a:t>biasa</a:t>
            </a:r>
            <a:r>
              <a:rPr lang="en-US" sz="2400" dirty="0">
                <a:latin typeface="Times New Roman" pitchFamily="18" charset="0"/>
                <a:cs typeface="+mn-cs"/>
              </a:rPr>
              <a:t> </a:t>
            </a:r>
            <a:r>
              <a:rPr lang="en-US" sz="2400" dirty="0" err="1">
                <a:latin typeface="Times New Roman" pitchFamily="18" charset="0"/>
                <a:cs typeface="+mn-cs"/>
              </a:rPr>
              <a:t>tanpa</a:t>
            </a:r>
            <a:r>
              <a:rPr lang="en-US" sz="2400" dirty="0">
                <a:latin typeface="Times New Roman" pitchFamily="18" charset="0"/>
                <a:cs typeface="+mn-cs"/>
              </a:rPr>
              <a:t> </a:t>
            </a:r>
            <a:r>
              <a:rPr lang="en-US" sz="2400" dirty="0" err="1">
                <a:latin typeface="Times New Roman" pitchFamily="18" charset="0"/>
                <a:cs typeface="+mn-cs"/>
              </a:rPr>
              <a:t>nilai</a:t>
            </a:r>
            <a:r>
              <a:rPr lang="en-US" sz="2400" dirty="0">
                <a:latin typeface="Times New Roman" pitchFamily="18" charset="0"/>
                <a:cs typeface="+mn-cs"/>
              </a:rPr>
              <a:t> nominal </a:t>
            </a:r>
            <a:r>
              <a:rPr lang="en-US" sz="2400" dirty="0" err="1">
                <a:latin typeface="Times New Roman" pitchFamily="18" charset="0"/>
                <a:cs typeface="+mn-cs"/>
              </a:rPr>
              <a:t>seharga</a:t>
            </a:r>
            <a:r>
              <a:rPr lang="en-US" sz="2400" dirty="0">
                <a:latin typeface="Times New Roman" pitchFamily="18" charset="0"/>
                <a:cs typeface="+mn-cs"/>
              </a:rPr>
              <a:t> $40, </a:t>
            </a:r>
            <a:r>
              <a:rPr lang="en-US" sz="2400" dirty="0" err="1">
                <a:latin typeface="Times New Roman" pitchFamily="18" charset="0"/>
                <a:cs typeface="+mn-cs"/>
              </a:rPr>
              <a:t>nilai</a:t>
            </a:r>
            <a:r>
              <a:rPr lang="en-US" sz="2400" dirty="0">
                <a:latin typeface="Times New Roman" pitchFamily="18" charset="0"/>
                <a:cs typeface="+mn-cs"/>
              </a:rPr>
              <a:t> </a:t>
            </a:r>
            <a:r>
              <a:rPr lang="en-US" sz="2400" dirty="0" err="1">
                <a:latin typeface="Times New Roman" pitchFamily="18" charset="0"/>
                <a:cs typeface="+mn-cs"/>
              </a:rPr>
              <a:t>ditetapkan</a:t>
            </a:r>
            <a:r>
              <a:rPr lang="en-US" sz="2400" dirty="0">
                <a:latin typeface="Times New Roman" pitchFamily="18" charset="0"/>
                <a:cs typeface="+mn-cs"/>
              </a:rPr>
              <a:t> $25.</a:t>
            </a:r>
          </a:p>
        </p:txBody>
      </p:sp>
      <p:sp>
        <p:nvSpPr>
          <p:cNvPr id="31748" name="Rectangle 5"/>
          <p:cNvSpPr>
            <a:spLocks noChangeArrowheads="1"/>
          </p:cNvSpPr>
          <p:nvPr/>
        </p:nvSpPr>
        <p:spPr bwMode="auto">
          <a:xfrm>
            <a:off x="76200" y="2971800"/>
            <a:ext cx="8991600" cy="3048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31749" name="Line 6"/>
          <p:cNvSpPr>
            <a:spLocks noChangeShapeType="1"/>
          </p:cNvSpPr>
          <p:nvPr/>
        </p:nvSpPr>
        <p:spPr bwMode="auto">
          <a:xfrm flipH="1">
            <a:off x="457200" y="2971800"/>
            <a:ext cx="0" cy="3048000"/>
          </a:xfrm>
          <a:prstGeom prst="line">
            <a:avLst/>
          </a:prstGeom>
          <a:noFill/>
          <a:ln w="38099" cmpd="dbl">
            <a:solidFill>
              <a:schemeClr val="tx1"/>
            </a:solidFill>
            <a:round/>
            <a:headEnd/>
            <a:tailEnd/>
          </a:ln>
        </p:spPr>
        <p:txBody>
          <a:bodyPr wrap="none" anchor="ctr"/>
          <a:lstStyle/>
          <a:p>
            <a:endParaRPr lang="id-ID"/>
          </a:p>
        </p:txBody>
      </p:sp>
      <p:sp>
        <p:nvSpPr>
          <p:cNvPr id="31750" name="Line 7"/>
          <p:cNvSpPr>
            <a:spLocks noChangeShapeType="1"/>
          </p:cNvSpPr>
          <p:nvPr/>
        </p:nvSpPr>
        <p:spPr bwMode="auto">
          <a:xfrm flipH="1">
            <a:off x="1371600" y="2971800"/>
            <a:ext cx="0" cy="3048000"/>
          </a:xfrm>
          <a:prstGeom prst="line">
            <a:avLst/>
          </a:prstGeom>
          <a:noFill/>
          <a:ln w="12699">
            <a:solidFill>
              <a:schemeClr val="tx1"/>
            </a:solidFill>
            <a:round/>
            <a:headEnd/>
            <a:tailEnd/>
          </a:ln>
        </p:spPr>
        <p:txBody>
          <a:bodyPr wrap="none" anchor="ctr"/>
          <a:lstStyle/>
          <a:p>
            <a:endParaRPr lang="id-ID"/>
          </a:p>
        </p:txBody>
      </p:sp>
      <p:sp>
        <p:nvSpPr>
          <p:cNvPr id="31751" name="Line 8"/>
          <p:cNvSpPr>
            <a:spLocks noChangeShapeType="1"/>
          </p:cNvSpPr>
          <p:nvPr/>
        </p:nvSpPr>
        <p:spPr bwMode="auto">
          <a:xfrm>
            <a:off x="5638800" y="2971800"/>
            <a:ext cx="0" cy="3048000"/>
          </a:xfrm>
          <a:prstGeom prst="line">
            <a:avLst/>
          </a:prstGeom>
          <a:noFill/>
          <a:ln w="12699">
            <a:solidFill>
              <a:schemeClr val="tx1"/>
            </a:solidFill>
            <a:round/>
            <a:headEnd/>
            <a:tailEnd/>
          </a:ln>
        </p:spPr>
        <p:txBody>
          <a:bodyPr wrap="none" anchor="ctr"/>
          <a:lstStyle/>
          <a:p>
            <a:endParaRPr lang="id-ID"/>
          </a:p>
        </p:txBody>
      </p:sp>
      <p:sp>
        <p:nvSpPr>
          <p:cNvPr id="31752" name="Rectangle 9"/>
          <p:cNvSpPr>
            <a:spLocks noChangeArrowheads="1"/>
          </p:cNvSpPr>
          <p:nvPr/>
        </p:nvSpPr>
        <p:spPr bwMode="auto">
          <a:xfrm>
            <a:off x="7847013" y="3071813"/>
            <a:ext cx="1306512" cy="409575"/>
          </a:xfrm>
          <a:prstGeom prst="rect">
            <a:avLst/>
          </a:prstGeom>
          <a:noFill/>
          <a:ln w="12699">
            <a:noFill/>
            <a:miter lim="800000"/>
            <a:headEnd/>
            <a:tailEnd/>
          </a:ln>
        </p:spPr>
        <p:txBody>
          <a:bodyPr wrap="none" anchor="ctr"/>
          <a:lstStyle/>
          <a:p>
            <a:endParaRPr lang="id-ID"/>
          </a:p>
        </p:txBody>
      </p:sp>
      <p:sp>
        <p:nvSpPr>
          <p:cNvPr id="31753" name="Line 10"/>
          <p:cNvSpPr>
            <a:spLocks noChangeShapeType="1"/>
          </p:cNvSpPr>
          <p:nvPr/>
        </p:nvSpPr>
        <p:spPr bwMode="auto">
          <a:xfrm>
            <a:off x="7620000" y="2971800"/>
            <a:ext cx="0" cy="3048000"/>
          </a:xfrm>
          <a:prstGeom prst="line">
            <a:avLst/>
          </a:prstGeom>
          <a:noFill/>
          <a:ln w="38099" cmpd="dbl">
            <a:solidFill>
              <a:schemeClr val="tx1"/>
            </a:solidFill>
            <a:round/>
            <a:headEnd/>
            <a:tailEnd/>
          </a:ln>
        </p:spPr>
        <p:txBody>
          <a:bodyPr wrap="none" anchor="ctr"/>
          <a:lstStyle/>
          <a:p>
            <a:endParaRPr lang="id-ID"/>
          </a:p>
        </p:txBody>
      </p:sp>
      <p:sp>
        <p:nvSpPr>
          <p:cNvPr id="31754" name="Rectangle 11"/>
          <p:cNvSpPr>
            <a:spLocks noChangeArrowheads="1"/>
          </p:cNvSpPr>
          <p:nvPr/>
        </p:nvSpPr>
        <p:spPr bwMode="auto">
          <a:xfrm>
            <a:off x="8229600" y="2971800"/>
            <a:ext cx="457200" cy="3048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31755" name="Rectangle 12"/>
          <p:cNvSpPr>
            <a:spLocks noChangeArrowheads="1"/>
          </p:cNvSpPr>
          <p:nvPr/>
        </p:nvSpPr>
        <p:spPr bwMode="auto">
          <a:xfrm>
            <a:off x="6702425" y="2971800"/>
            <a:ext cx="523875" cy="3048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31756" name="Line 13"/>
          <p:cNvSpPr>
            <a:spLocks noChangeShapeType="1"/>
          </p:cNvSpPr>
          <p:nvPr/>
        </p:nvSpPr>
        <p:spPr bwMode="auto">
          <a:xfrm>
            <a:off x="96838" y="3429000"/>
            <a:ext cx="8972550" cy="0"/>
          </a:xfrm>
          <a:prstGeom prst="line">
            <a:avLst/>
          </a:prstGeom>
          <a:noFill/>
          <a:ln w="12699">
            <a:solidFill>
              <a:schemeClr val="tx1"/>
            </a:solidFill>
            <a:round/>
            <a:headEnd/>
            <a:tailEnd/>
          </a:ln>
        </p:spPr>
        <p:txBody>
          <a:bodyPr wrap="none" anchor="ctr"/>
          <a:lstStyle/>
          <a:p>
            <a:endParaRPr lang="id-ID"/>
          </a:p>
        </p:txBody>
      </p:sp>
      <p:sp>
        <p:nvSpPr>
          <p:cNvPr id="31757" name="Line 14"/>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31758" name="Line 15"/>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31759" name="Line 16"/>
          <p:cNvSpPr>
            <a:spLocks noChangeShapeType="1"/>
          </p:cNvSpPr>
          <p:nvPr/>
        </p:nvSpPr>
        <p:spPr bwMode="auto">
          <a:xfrm>
            <a:off x="76200" y="5257800"/>
            <a:ext cx="8991600" cy="0"/>
          </a:xfrm>
          <a:prstGeom prst="line">
            <a:avLst/>
          </a:prstGeom>
          <a:noFill/>
          <a:ln w="12699">
            <a:solidFill>
              <a:schemeClr val="tx1"/>
            </a:solidFill>
            <a:round/>
            <a:headEnd/>
            <a:tailEnd/>
          </a:ln>
        </p:spPr>
        <p:txBody>
          <a:bodyPr wrap="none" anchor="ctr"/>
          <a:lstStyle/>
          <a:p>
            <a:endParaRPr lang="id-ID"/>
          </a:p>
        </p:txBody>
      </p:sp>
      <p:sp>
        <p:nvSpPr>
          <p:cNvPr id="31760" name="Line 17"/>
          <p:cNvSpPr>
            <a:spLocks noChangeShapeType="1"/>
          </p:cNvSpPr>
          <p:nvPr/>
        </p:nvSpPr>
        <p:spPr bwMode="auto">
          <a:xfrm flipH="1">
            <a:off x="6096000" y="2971800"/>
            <a:ext cx="0" cy="3048000"/>
          </a:xfrm>
          <a:prstGeom prst="line">
            <a:avLst/>
          </a:prstGeom>
          <a:noFill/>
          <a:ln w="38099" cmpd="dbl">
            <a:solidFill>
              <a:schemeClr val="tx1"/>
            </a:solidFill>
            <a:round/>
            <a:headEnd/>
            <a:tailEnd/>
          </a:ln>
        </p:spPr>
        <p:txBody>
          <a:bodyPr wrap="none" anchor="ctr"/>
          <a:lstStyle/>
          <a:p>
            <a:endParaRPr lang="id-ID"/>
          </a:p>
        </p:txBody>
      </p:sp>
      <p:sp>
        <p:nvSpPr>
          <p:cNvPr id="31761" name="Line 18"/>
          <p:cNvSpPr>
            <a:spLocks noChangeShapeType="1"/>
          </p:cNvSpPr>
          <p:nvPr/>
        </p:nvSpPr>
        <p:spPr bwMode="auto">
          <a:xfrm>
            <a:off x="76200" y="4800600"/>
            <a:ext cx="8991600" cy="0"/>
          </a:xfrm>
          <a:prstGeom prst="line">
            <a:avLst/>
          </a:prstGeom>
          <a:noFill/>
          <a:ln w="9525">
            <a:solidFill>
              <a:schemeClr val="tx1"/>
            </a:solidFill>
            <a:round/>
            <a:headEnd/>
            <a:tailEnd/>
          </a:ln>
        </p:spPr>
        <p:txBody>
          <a:bodyPr wrap="none" anchor="ctr"/>
          <a:lstStyle/>
          <a:p>
            <a:endParaRPr lang="id-ID"/>
          </a:p>
        </p:txBody>
      </p:sp>
      <p:sp>
        <p:nvSpPr>
          <p:cNvPr id="31762" name="Rectangle 19"/>
          <p:cNvSpPr>
            <a:spLocks noChangeArrowheads="1"/>
          </p:cNvSpPr>
          <p:nvPr/>
        </p:nvSpPr>
        <p:spPr bwMode="auto">
          <a:xfrm>
            <a:off x="7837488" y="3071813"/>
            <a:ext cx="1306512" cy="409575"/>
          </a:xfrm>
          <a:prstGeom prst="rect">
            <a:avLst/>
          </a:prstGeom>
          <a:noFill/>
          <a:ln w="12699">
            <a:noFill/>
            <a:miter lim="800000"/>
            <a:headEnd/>
            <a:tailEnd/>
          </a:ln>
        </p:spPr>
        <p:txBody>
          <a:bodyPr wrap="none" anchor="ctr"/>
          <a:lstStyle/>
          <a:p>
            <a:endParaRPr lang="id-ID"/>
          </a:p>
        </p:txBody>
      </p:sp>
      <p:sp>
        <p:nvSpPr>
          <p:cNvPr id="31763" name="Line 20"/>
          <p:cNvSpPr>
            <a:spLocks noChangeShapeType="1"/>
          </p:cNvSpPr>
          <p:nvPr/>
        </p:nvSpPr>
        <p:spPr bwMode="auto">
          <a:xfrm>
            <a:off x="76200" y="2971800"/>
            <a:ext cx="8991600" cy="0"/>
          </a:xfrm>
          <a:prstGeom prst="line">
            <a:avLst/>
          </a:prstGeom>
          <a:noFill/>
          <a:ln w="9525">
            <a:solidFill>
              <a:schemeClr val="tx1"/>
            </a:solidFill>
            <a:round/>
            <a:headEnd/>
            <a:tailEnd/>
          </a:ln>
        </p:spPr>
        <p:txBody>
          <a:bodyPr wrap="none" anchor="ctr"/>
          <a:lstStyle/>
          <a:p>
            <a:endParaRPr lang="id-ID"/>
          </a:p>
        </p:txBody>
      </p:sp>
      <p:sp>
        <p:nvSpPr>
          <p:cNvPr id="31764" name="Line 21"/>
          <p:cNvSpPr>
            <a:spLocks noChangeShapeType="1"/>
          </p:cNvSpPr>
          <p:nvPr/>
        </p:nvSpPr>
        <p:spPr bwMode="auto">
          <a:xfrm>
            <a:off x="990600" y="2971800"/>
            <a:ext cx="0" cy="3048000"/>
          </a:xfrm>
          <a:prstGeom prst="line">
            <a:avLst/>
          </a:prstGeom>
          <a:noFill/>
          <a:ln w="9525">
            <a:solidFill>
              <a:schemeClr val="tx1"/>
            </a:solidFill>
            <a:round/>
            <a:headEnd/>
            <a:tailEnd/>
          </a:ln>
        </p:spPr>
        <p:txBody>
          <a:bodyPr wrap="none" anchor="ctr"/>
          <a:lstStyle/>
          <a:p>
            <a:endParaRPr lang="id-ID"/>
          </a:p>
        </p:txBody>
      </p:sp>
      <p:sp>
        <p:nvSpPr>
          <p:cNvPr id="191510" name="Text Box 22"/>
          <p:cNvSpPr txBox="1">
            <a:spLocks noChangeArrowheads="1"/>
          </p:cNvSpPr>
          <p:nvPr/>
        </p:nvSpPr>
        <p:spPr bwMode="auto">
          <a:xfrm>
            <a:off x="390525" y="30480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Mar.	30	Kas	 40 000  00	</a:t>
            </a:r>
            <a:endParaRPr lang="en-US" sz="2400">
              <a:latin typeface="Times New Roman" pitchFamily="18" charset="0"/>
            </a:endParaRPr>
          </a:p>
        </p:txBody>
      </p:sp>
      <p:sp>
        <p:nvSpPr>
          <p:cNvPr id="191511" name="Text Box 23"/>
          <p:cNvSpPr txBox="1">
            <a:spLocks noChangeArrowheads="1"/>
          </p:cNvSpPr>
          <p:nvPr/>
        </p:nvSpPr>
        <p:spPr bwMode="auto">
          <a:xfrm>
            <a:off x="2209800" y="4419600"/>
            <a:ext cx="3657600" cy="1649413"/>
          </a:xfrm>
          <a:prstGeom prst="rect">
            <a:avLst/>
          </a:prstGeom>
          <a:noFill/>
          <a:ln w="9525">
            <a:noFill/>
            <a:miter lim="800000"/>
            <a:headEnd/>
            <a:tailEnd/>
          </a:ln>
        </p:spPr>
        <p:txBody>
          <a:bodyPr>
            <a:spAutoFit/>
          </a:bodyPr>
          <a:lstStyle/>
          <a:p>
            <a:pPr eaLnBrk="0" hangingPunct="0">
              <a:lnSpc>
                <a:spcPct val="115000"/>
              </a:lnSpc>
              <a:spcBef>
                <a:spcPct val="70000"/>
              </a:spcBef>
            </a:pPr>
            <a:r>
              <a:rPr lang="en-US" sz="2200">
                <a:latin typeface="Times New Roman" pitchFamily="18" charset="0"/>
              </a:rPr>
              <a:t>Menerbitkan 10.000 lembar saham biasa tanpa nilai nominal seharga $40, nilai ditetapkan $25</a:t>
            </a:r>
          </a:p>
        </p:txBody>
      </p:sp>
      <p:sp>
        <p:nvSpPr>
          <p:cNvPr id="191512" name="Text Box 24"/>
          <p:cNvSpPr txBox="1">
            <a:spLocks noChangeArrowheads="1"/>
          </p:cNvSpPr>
          <p:nvPr/>
        </p:nvSpPr>
        <p:spPr bwMode="auto">
          <a:xfrm>
            <a:off x="1600200" y="3535363"/>
            <a:ext cx="7543800" cy="8715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Saham Biasa	25 000 00</a:t>
            </a:r>
          </a:p>
          <a:p>
            <a:pPr marL="114300" defTabSz="857250" eaLnBrk="0" hangingPunct="0">
              <a:spcBef>
                <a:spcPct val="30000"/>
              </a:spcBef>
              <a:tabLst>
                <a:tab pos="628650" algn="r"/>
                <a:tab pos="857250" algn="l"/>
                <a:tab pos="1314450" algn="l"/>
                <a:tab pos="7315200" algn="r"/>
              </a:tabLst>
            </a:pPr>
            <a:r>
              <a:rPr lang="en-US" sz="2200">
                <a:latin typeface="Times New Roman" pitchFamily="18" charset="0"/>
              </a:rPr>
              <a:t>Agio Saham	15 000 00</a:t>
            </a:r>
          </a:p>
        </p:txBody>
      </p:sp>
      <p:sp>
        <p:nvSpPr>
          <p:cNvPr id="31768" name="Line 25"/>
          <p:cNvSpPr>
            <a:spLocks noChangeShapeType="1"/>
          </p:cNvSpPr>
          <p:nvPr/>
        </p:nvSpPr>
        <p:spPr bwMode="auto">
          <a:xfrm>
            <a:off x="76200" y="5638800"/>
            <a:ext cx="8991600" cy="0"/>
          </a:xfrm>
          <a:prstGeom prst="line">
            <a:avLst/>
          </a:prstGeom>
          <a:noFill/>
          <a:ln w="12699">
            <a:solidFill>
              <a:schemeClr val="tx1"/>
            </a:solidFill>
            <a:round/>
            <a:headEnd/>
            <a:tailEnd/>
          </a:ln>
        </p:spPr>
        <p:txBody>
          <a:bodyPr wrap="none" anchor="ctr"/>
          <a:lstStyle/>
          <a:p>
            <a:endParaRPr lang="id-ID"/>
          </a:p>
        </p:txBody>
      </p:sp>
      <p:sp>
        <p:nvSpPr>
          <p:cNvPr id="191514"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1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51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91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0" grpId="0" autoUpdateAnimBg="0"/>
      <p:bldP spid="191511" grpId="0" autoUpdateAnimBg="0"/>
      <p:bldP spid="191512" grpId="0" autoUpdateAnimBg="0"/>
      <p:bldP spid="1915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ChangeArrowheads="1"/>
          </p:cNvSpPr>
          <p:nvPr/>
        </p:nvSpPr>
        <p:spPr bwMode="auto">
          <a:xfrm>
            <a:off x="533400" y="1295400"/>
            <a:ext cx="8305800" cy="1752600"/>
          </a:xfrm>
          <a:prstGeom prst="rect">
            <a:avLst/>
          </a:prstGeom>
          <a:solidFill>
            <a:schemeClr val="bg1"/>
          </a:solidFill>
          <a:ln w="28575">
            <a:noFill/>
            <a:miter lim="800000"/>
            <a:headEnd/>
            <a:tailEnd/>
          </a:ln>
          <a:effectLst/>
        </p:spPr>
        <p:txBody>
          <a:bodyPr lIns="90488" tIns="44450" rIns="90488" bIns="44450"/>
          <a:lstStyle/>
          <a:p>
            <a:pPr marL="60325" algn="l">
              <a:lnSpc>
                <a:spcPct val="110000"/>
              </a:lnSpc>
              <a:spcBef>
                <a:spcPct val="20000"/>
              </a:spcBef>
              <a:buClr>
                <a:schemeClr val="accent2"/>
              </a:buClr>
              <a:buSzPct val="75000"/>
              <a:buFont typeface="Wingdings" pitchFamily="2" charset="2"/>
              <a:buNone/>
              <a:defRPr/>
            </a:pPr>
            <a:r>
              <a:rPr lang="en-US" sz="3600" dirty="0">
                <a:effectLst>
                  <a:outerShdw blurRad="38100" dist="38100" dir="2700000" algn="tl">
                    <a:srgbClr val="C0C0C0"/>
                  </a:outerShdw>
                </a:effectLst>
              </a:rPr>
              <a:t>Contoh-2</a:t>
            </a:r>
            <a:r>
              <a:rPr lang="en-US" sz="3600" b="0" dirty="0">
                <a:effectLst>
                  <a:outerShdw blurRad="38100" dist="38100" dir="2700000" algn="tl">
                    <a:srgbClr val="C0C0C0"/>
                  </a:outerShdw>
                </a:effectLst>
              </a:rPr>
              <a:t>:  </a:t>
            </a:r>
            <a:r>
              <a:rPr lang="en-US" sz="3600" b="0" dirty="0" err="1"/>
              <a:t>Shinta</a:t>
            </a:r>
            <a:r>
              <a:rPr lang="en-US" sz="3600" b="0" dirty="0"/>
              <a:t> Corporation </a:t>
            </a:r>
            <a:r>
              <a:rPr lang="en-US" sz="3600" b="0" dirty="0" err="1"/>
              <a:t>mengeluarkan</a:t>
            </a:r>
            <a:r>
              <a:rPr lang="en-US" sz="3600" b="0" dirty="0"/>
              <a:t> 600 </a:t>
            </a:r>
            <a:r>
              <a:rPr lang="en-US" sz="3600" b="0" dirty="0" err="1"/>
              <a:t>lembar</a:t>
            </a:r>
            <a:r>
              <a:rPr lang="en-US" sz="3600" b="0" dirty="0"/>
              <a:t> </a:t>
            </a:r>
            <a:r>
              <a:rPr lang="en-US" sz="3600" b="0" dirty="0" err="1"/>
              <a:t>saham</a:t>
            </a:r>
            <a:r>
              <a:rPr lang="en-US" sz="3600" b="0" dirty="0"/>
              <a:t> </a:t>
            </a:r>
            <a:r>
              <a:rPr lang="en-US" sz="3600" b="0" dirty="0" err="1"/>
              <a:t>biasa</a:t>
            </a:r>
            <a:r>
              <a:rPr lang="en-US" sz="3600" b="0" dirty="0"/>
              <a:t> </a:t>
            </a:r>
            <a:r>
              <a:rPr lang="en-US" sz="3600" b="0" dirty="0" err="1"/>
              <a:t>tanpa</a:t>
            </a:r>
            <a:r>
              <a:rPr lang="en-US" sz="3600" b="0" dirty="0"/>
              <a:t> </a:t>
            </a:r>
            <a:r>
              <a:rPr lang="en-US" sz="3600" b="0" dirty="0" err="1"/>
              <a:t>nilai</a:t>
            </a:r>
            <a:r>
              <a:rPr lang="en-US" sz="3600" b="0" dirty="0"/>
              <a:t> nominal </a:t>
            </a:r>
            <a:r>
              <a:rPr lang="en-US" sz="3600" b="0" dirty="0" err="1"/>
              <a:t>dengan</a:t>
            </a:r>
            <a:r>
              <a:rPr lang="en-US" sz="3600" b="0" dirty="0"/>
              <a:t> </a:t>
            </a:r>
            <a:r>
              <a:rPr lang="en-US" sz="3600" b="0" dirty="0" err="1"/>
              <a:t>harga</a:t>
            </a:r>
            <a:r>
              <a:rPr lang="en-US" sz="3600" b="0" dirty="0"/>
              <a:t> $10,200. </a:t>
            </a:r>
            <a:r>
              <a:rPr lang="en-US" sz="3600" b="0" dirty="0" err="1"/>
              <a:t>Buatlah</a:t>
            </a:r>
            <a:r>
              <a:rPr lang="en-US" sz="3600" b="0" dirty="0"/>
              <a:t> </a:t>
            </a:r>
            <a:r>
              <a:rPr lang="en-US" sz="3600" b="0" dirty="0" err="1"/>
              <a:t>jurnal</a:t>
            </a:r>
            <a:r>
              <a:rPr lang="en-US" sz="3600" b="0" dirty="0"/>
              <a:t>, </a:t>
            </a:r>
            <a:r>
              <a:rPr lang="en-US" sz="3600" b="0" dirty="0" err="1"/>
              <a:t>jika</a:t>
            </a:r>
            <a:r>
              <a:rPr lang="en-US" sz="3600" b="0" dirty="0"/>
              <a:t> (a) </a:t>
            </a:r>
            <a:r>
              <a:rPr lang="en-US" sz="3600" b="0" dirty="0" err="1"/>
              <a:t>saham</a:t>
            </a:r>
            <a:r>
              <a:rPr lang="en-US" sz="3600" b="0" dirty="0"/>
              <a:t> </a:t>
            </a:r>
            <a:r>
              <a:rPr lang="en-US" sz="3600" b="0" dirty="0" err="1"/>
              <a:t>tidak</a:t>
            </a:r>
            <a:r>
              <a:rPr lang="en-US" sz="3600" b="0" dirty="0"/>
              <a:t> </a:t>
            </a:r>
            <a:r>
              <a:rPr lang="en-US" sz="3600" b="0" dirty="0" err="1"/>
              <a:t>memiliki</a:t>
            </a:r>
            <a:r>
              <a:rPr lang="en-US" sz="3600" b="0" dirty="0"/>
              <a:t> </a:t>
            </a:r>
            <a:r>
              <a:rPr lang="en-US" sz="3600" b="0" dirty="0" err="1"/>
              <a:t>nilai</a:t>
            </a:r>
            <a:r>
              <a:rPr lang="en-US" sz="3600" b="0" dirty="0"/>
              <a:t> </a:t>
            </a:r>
            <a:r>
              <a:rPr lang="en-US" sz="3600" b="0" dirty="0" err="1"/>
              <a:t>pasti</a:t>
            </a:r>
            <a:r>
              <a:rPr lang="en-US" sz="3600" b="0" dirty="0"/>
              <a:t>, </a:t>
            </a:r>
            <a:r>
              <a:rPr lang="en-US" sz="3600" b="0" dirty="0" err="1"/>
              <a:t>dan</a:t>
            </a:r>
            <a:r>
              <a:rPr lang="en-US" sz="3600" b="0" dirty="0"/>
              <a:t> (b) </a:t>
            </a:r>
            <a:r>
              <a:rPr lang="en-US" sz="3600" b="0" dirty="0" err="1"/>
              <a:t>saham</a:t>
            </a:r>
            <a:r>
              <a:rPr lang="en-US" sz="3600" b="0" dirty="0"/>
              <a:t> </a:t>
            </a:r>
            <a:r>
              <a:rPr lang="en-US" sz="3600" b="0" dirty="0" err="1"/>
              <a:t>memiliki</a:t>
            </a:r>
            <a:r>
              <a:rPr lang="en-US" sz="3600" b="0" dirty="0"/>
              <a:t> </a:t>
            </a:r>
            <a:r>
              <a:rPr lang="en-US" sz="3600" b="0" dirty="0" err="1"/>
              <a:t>nilai</a:t>
            </a:r>
            <a:r>
              <a:rPr lang="en-US" sz="3600" b="0" dirty="0"/>
              <a:t> </a:t>
            </a:r>
            <a:r>
              <a:rPr lang="en-US" sz="3600" b="0" dirty="0" err="1"/>
              <a:t>pasti</a:t>
            </a:r>
            <a:r>
              <a:rPr lang="en-US" sz="3600" b="0" dirty="0"/>
              <a:t> $2 per </a:t>
            </a:r>
            <a:r>
              <a:rPr lang="en-US" sz="3600" b="0" dirty="0" err="1"/>
              <a:t>lembar</a:t>
            </a:r>
            <a:r>
              <a:rPr lang="en-US" sz="3600" b="0" dirty="0"/>
              <a:t>.</a:t>
            </a:r>
          </a:p>
        </p:txBody>
      </p:sp>
      <p:sp>
        <p:nvSpPr>
          <p:cNvPr id="1589262" name="Rectangle 14"/>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944562"/>
          </a:xfrm>
          <a:gradFill rotWithShape="1">
            <a:gsLst>
              <a:gs pos="0">
                <a:srgbClr val="CA8FE1">
                  <a:gamma/>
                  <a:shade val="46275"/>
                  <a:invGamma/>
                </a:srgbClr>
              </a:gs>
              <a:gs pos="50000">
                <a:srgbClr val="CA8FE1"/>
              </a:gs>
              <a:gs pos="100000">
                <a:srgbClr val="CA8FE1">
                  <a:gamma/>
                  <a:shade val="46275"/>
                  <a:invGamma/>
                </a:srgbClr>
              </a:gs>
            </a:gsLst>
            <a:lin ang="5400000" scaled="1"/>
          </a:gradFill>
        </p:spPr>
        <p:txBody>
          <a:bodyPr>
            <a:normAutofit fontScale="90000"/>
          </a:bodyPr>
          <a:lstStyle/>
          <a:p>
            <a:pPr algn="l" eaLnBrk="1" hangingPunct="1">
              <a:defRPr/>
            </a:pPr>
            <a:r>
              <a:rPr lang="en-US" sz="3200" b="1" dirty="0" smtClean="0">
                <a:solidFill>
                  <a:srgbClr val="FFFF00"/>
                </a:solidFill>
                <a:latin typeface="Comic Sans MS" pitchFamily="66" charset="0"/>
              </a:rPr>
              <a:t>PENJUALAN SAHAM BERDASAR PESANAN</a:t>
            </a:r>
          </a:p>
        </p:txBody>
      </p:sp>
      <p:sp>
        <p:nvSpPr>
          <p:cNvPr id="4099" name="Rectangle 3"/>
          <p:cNvSpPr>
            <a:spLocks noGrp="1" noChangeArrowheads="1"/>
          </p:cNvSpPr>
          <p:nvPr>
            <p:ph type="body" idx="1"/>
          </p:nvPr>
        </p:nvSpPr>
        <p:spPr/>
        <p:txBody>
          <a:bodyPr/>
          <a:lstStyle/>
          <a:p>
            <a:pPr eaLnBrk="1" hangingPunct="1">
              <a:lnSpc>
                <a:spcPct val="90000"/>
              </a:lnSpc>
              <a:defRPr/>
            </a:pPr>
            <a:r>
              <a:rPr lang="en-US" sz="2800" dirty="0" err="1" smtClean="0"/>
              <a:t>Misal</a:t>
            </a:r>
            <a:r>
              <a:rPr lang="en-US" sz="2800" dirty="0" smtClean="0"/>
              <a:t>: </a:t>
            </a:r>
            <a:r>
              <a:rPr lang="en-US" sz="2800" dirty="0" err="1" smtClean="0"/>
              <a:t>Pada</a:t>
            </a:r>
            <a:r>
              <a:rPr lang="en-US" sz="2800" dirty="0" smtClean="0"/>
              <a:t> 1 </a:t>
            </a:r>
            <a:r>
              <a:rPr lang="en-US" sz="2800" dirty="0" err="1" smtClean="0"/>
              <a:t>Juli</a:t>
            </a:r>
            <a:r>
              <a:rPr lang="en-US" sz="2800" dirty="0" smtClean="0"/>
              <a:t> 2005 PT MANGO </a:t>
            </a:r>
            <a:r>
              <a:rPr lang="en-US" sz="2800" dirty="0" err="1" smtClean="0"/>
              <a:t>mendapat</a:t>
            </a:r>
            <a:r>
              <a:rPr lang="en-US" sz="2800" dirty="0" smtClean="0"/>
              <a:t> </a:t>
            </a:r>
            <a:r>
              <a:rPr lang="en-US" sz="2800" dirty="0" err="1" smtClean="0"/>
              <a:t>pesanan</a:t>
            </a:r>
            <a:r>
              <a:rPr lang="en-US" sz="2800" dirty="0" smtClean="0"/>
              <a:t> 300 </a:t>
            </a:r>
            <a:r>
              <a:rPr lang="en-US" sz="2800" dirty="0" err="1" smtClean="0"/>
              <a:t>lbr</a:t>
            </a:r>
            <a:r>
              <a:rPr lang="en-US" sz="2800" dirty="0" smtClean="0"/>
              <a:t> </a:t>
            </a:r>
            <a:r>
              <a:rPr lang="en-US" sz="2800" dirty="0" err="1" smtClean="0"/>
              <a:t>saham</a:t>
            </a:r>
            <a:r>
              <a:rPr lang="en-US" sz="2800" dirty="0" smtClean="0"/>
              <a:t>, nominal </a:t>
            </a:r>
            <a:r>
              <a:rPr lang="en-US" sz="2800" dirty="0" err="1" smtClean="0"/>
              <a:t>Rp</a:t>
            </a:r>
            <a:r>
              <a:rPr lang="en-US" sz="2800" dirty="0" smtClean="0"/>
              <a:t>. 10.000/</a:t>
            </a:r>
            <a:r>
              <a:rPr lang="en-US" sz="2800" dirty="0" err="1" smtClean="0"/>
              <a:t>lbr</a:t>
            </a:r>
            <a:r>
              <a:rPr lang="en-US" sz="2800" dirty="0" smtClean="0"/>
              <a:t> </a:t>
            </a:r>
            <a:r>
              <a:rPr lang="en-US" sz="2800" dirty="0" err="1" smtClean="0"/>
              <a:t>dari</a:t>
            </a:r>
            <a:r>
              <a:rPr lang="en-US" sz="2800" dirty="0" smtClean="0"/>
              <a:t> PT GIGA </a:t>
            </a:r>
            <a:r>
              <a:rPr lang="en-US" sz="2800" dirty="0" err="1" smtClean="0"/>
              <a:t>seharga</a:t>
            </a:r>
            <a:r>
              <a:rPr lang="en-US" sz="2800" dirty="0" smtClean="0"/>
              <a:t> Rp.11.000/</a:t>
            </a:r>
            <a:r>
              <a:rPr lang="en-US" sz="2800" dirty="0" err="1" smtClean="0"/>
              <a:t>lbr</a:t>
            </a:r>
            <a:r>
              <a:rPr lang="en-US" sz="2800" dirty="0" smtClean="0"/>
              <a:t>, </a:t>
            </a:r>
            <a:r>
              <a:rPr lang="en-US" sz="2800" dirty="0" err="1" smtClean="0"/>
              <a:t>u.muka</a:t>
            </a:r>
            <a:r>
              <a:rPr lang="en-US" sz="2800" dirty="0" smtClean="0"/>
              <a:t> 10%, </a:t>
            </a:r>
            <a:r>
              <a:rPr lang="en-US" sz="2800" dirty="0" err="1" smtClean="0"/>
              <a:t>sisanya</a:t>
            </a:r>
            <a:r>
              <a:rPr lang="en-US" sz="2800" dirty="0" smtClean="0"/>
              <a:t> </a:t>
            </a:r>
            <a:r>
              <a:rPr lang="en-US" sz="2800" dirty="0" err="1" smtClean="0"/>
              <a:t>dibayar</a:t>
            </a:r>
            <a:r>
              <a:rPr lang="en-US" sz="2800" dirty="0" smtClean="0"/>
              <a:t> </a:t>
            </a:r>
            <a:r>
              <a:rPr lang="en-US" sz="2800" dirty="0" err="1" smtClean="0"/>
              <a:t>saat</a:t>
            </a:r>
            <a:r>
              <a:rPr lang="en-US" sz="2800" dirty="0" smtClean="0"/>
              <a:t> </a:t>
            </a:r>
            <a:r>
              <a:rPr lang="en-US" sz="2800" dirty="0" err="1" smtClean="0"/>
              <a:t>saham</a:t>
            </a:r>
            <a:r>
              <a:rPr lang="en-US" sz="2800" dirty="0" smtClean="0"/>
              <a:t> </a:t>
            </a:r>
            <a:r>
              <a:rPr lang="en-US" sz="2800" dirty="0" err="1" smtClean="0"/>
              <a:t>diserahkan</a:t>
            </a:r>
            <a:r>
              <a:rPr lang="en-US" sz="2800" dirty="0" smtClean="0"/>
              <a:t>, </a:t>
            </a:r>
            <a:r>
              <a:rPr lang="en-US" sz="2800" dirty="0" err="1" smtClean="0"/>
              <a:t>rencananya</a:t>
            </a:r>
            <a:r>
              <a:rPr lang="en-US" sz="2800" dirty="0" smtClean="0"/>
              <a:t> </a:t>
            </a:r>
            <a:r>
              <a:rPr lang="en-US" sz="2800" dirty="0" err="1" smtClean="0"/>
              <a:t>pada</a:t>
            </a:r>
            <a:r>
              <a:rPr lang="en-US" sz="2800" dirty="0" smtClean="0"/>
              <a:t> 1 </a:t>
            </a:r>
            <a:r>
              <a:rPr lang="en-US" sz="2800" dirty="0" err="1" smtClean="0"/>
              <a:t>Agustus</a:t>
            </a:r>
            <a:r>
              <a:rPr lang="en-US" sz="2800" dirty="0" smtClean="0"/>
              <a:t> 2005</a:t>
            </a:r>
          </a:p>
          <a:p>
            <a:pPr eaLnBrk="1" hangingPunct="1">
              <a:lnSpc>
                <a:spcPct val="90000"/>
              </a:lnSpc>
              <a:defRPr/>
            </a:pPr>
            <a:r>
              <a:rPr lang="en-US" sz="2800" dirty="0" smtClean="0"/>
              <a:t>1 </a:t>
            </a:r>
            <a:r>
              <a:rPr lang="en-US" sz="2800" dirty="0" err="1" smtClean="0"/>
              <a:t>Juli</a:t>
            </a:r>
            <a:r>
              <a:rPr lang="en-US" sz="2800" dirty="0" smtClean="0"/>
              <a:t> 2005</a:t>
            </a:r>
          </a:p>
          <a:p>
            <a:pPr eaLnBrk="1" hangingPunct="1">
              <a:lnSpc>
                <a:spcPct val="90000"/>
              </a:lnSpc>
              <a:buFont typeface="Wingdings" pitchFamily="2" charset="2"/>
              <a:buNone/>
              <a:defRPr/>
            </a:pPr>
            <a:r>
              <a:rPr lang="en-US" sz="2800" dirty="0" smtClean="0"/>
              <a:t>	</a:t>
            </a:r>
            <a:r>
              <a:rPr lang="en-US" sz="2800" dirty="0" err="1" smtClean="0"/>
              <a:t>Kas</a:t>
            </a:r>
            <a:r>
              <a:rPr lang="en-US" sz="2800" dirty="0" smtClean="0"/>
              <a:t>			              330.000</a:t>
            </a:r>
          </a:p>
          <a:p>
            <a:pPr eaLnBrk="1" hangingPunct="1">
              <a:lnSpc>
                <a:spcPct val="90000"/>
              </a:lnSpc>
              <a:buFont typeface="Wingdings" pitchFamily="2" charset="2"/>
              <a:buNone/>
              <a:defRPr/>
            </a:pPr>
            <a:r>
              <a:rPr lang="en-US" sz="2800" dirty="0" smtClean="0"/>
              <a:t>	</a:t>
            </a:r>
            <a:r>
              <a:rPr lang="en-US" sz="2800" dirty="0" err="1" smtClean="0"/>
              <a:t>Piutang</a:t>
            </a:r>
            <a:r>
              <a:rPr lang="en-US" sz="2800" dirty="0" smtClean="0"/>
              <a:t> </a:t>
            </a:r>
            <a:r>
              <a:rPr lang="en-US" sz="2800" dirty="0" err="1" smtClean="0"/>
              <a:t>pemesan</a:t>
            </a:r>
            <a:r>
              <a:rPr lang="en-US" sz="2800" dirty="0" smtClean="0"/>
              <a:t> SB    2.970.000</a:t>
            </a:r>
          </a:p>
          <a:p>
            <a:pPr eaLnBrk="1" hangingPunct="1">
              <a:lnSpc>
                <a:spcPct val="90000"/>
              </a:lnSpc>
              <a:buFont typeface="Wingdings" pitchFamily="2" charset="2"/>
              <a:buNone/>
              <a:defRPr/>
            </a:pPr>
            <a:r>
              <a:rPr lang="en-US" sz="2800" dirty="0" smtClean="0"/>
              <a:t>			Modal SB </a:t>
            </a:r>
            <a:r>
              <a:rPr lang="en-US" sz="2800" dirty="0" err="1" smtClean="0"/>
              <a:t>dipesan</a:t>
            </a:r>
            <a:r>
              <a:rPr lang="en-US" sz="2800" dirty="0" smtClean="0"/>
              <a:t>		3000.000</a:t>
            </a:r>
          </a:p>
          <a:p>
            <a:pPr eaLnBrk="1" hangingPunct="1">
              <a:lnSpc>
                <a:spcPct val="90000"/>
              </a:lnSpc>
              <a:buFont typeface="Wingdings" pitchFamily="2" charset="2"/>
              <a:buNone/>
              <a:defRPr/>
            </a:pPr>
            <a:r>
              <a:rPr lang="en-US" sz="2800" dirty="0" smtClean="0"/>
              <a:t>			</a:t>
            </a:r>
            <a:r>
              <a:rPr lang="en-US" sz="2800" dirty="0" err="1" smtClean="0"/>
              <a:t>Agio</a:t>
            </a:r>
            <a:r>
              <a:rPr lang="en-US" sz="2800" dirty="0" smtClean="0"/>
              <a:t> modal SB			  300.000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642918"/>
            <a:ext cx="8229600" cy="5500726"/>
          </a:xfrm>
        </p:spPr>
        <p:txBody>
          <a:bodyPr/>
          <a:lstStyle/>
          <a:p>
            <a:pPr eaLnBrk="1" hangingPunct="1">
              <a:defRPr/>
            </a:pPr>
            <a:r>
              <a:rPr lang="en-US" dirty="0" smtClean="0">
                <a:solidFill>
                  <a:srgbClr val="FF0000"/>
                </a:solidFill>
                <a:latin typeface="Comic Sans MS" pitchFamily="66" charset="0"/>
              </a:rPr>
              <a:t>1 </a:t>
            </a:r>
            <a:r>
              <a:rPr lang="en-US" dirty="0" err="1" smtClean="0">
                <a:solidFill>
                  <a:srgbClr val="FF0000"/>
                </a:solidFill>
                <a:latin typeface="Comic Sans MS" pitchFamily="66" charset="0"/>
              </a:rPr>
              <a:t>Agustus</a:t>
            </a:r>
            <a:r>
              <a:rPr lang="en-US" dirty="0" smtClean="0">
                <a:solidFill>
                  <a:srgbClr val="FF0000"/>
                </a:solidFill>
                <a:latin typeface="Comic Sans MS" pitchFamily="66" charset="0"/>
              </a:rPr>
              <a:t> 2005</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Kas</a:t>
            </a:r>
            <a:r>
              <a:rPr lang="en-US" dirty="0" smtClean="0">
                <a:solidFill>
                  <a:srgbClr val="FF0000"/>
                </a:solidFill>
                <a:latin typeface="Comic Sans MS" pitchFamily="66" charset="0"/>
              </a:rPr>
              <a:t> 			 2970.000</a:t>
            </a:r>
          </a:p>
          <a:p>
            <a:pPr eaLnBrk="1" hangingPunct="1">
              <a:buFont typeface="Wingdings" pitchFamily="2" charset="2"/>
              <a:buNone/>
              <a:defRPr/>
            </a:pPr>
            <a:r>
              <a:rPr lang="en-US" dirty="0" smtClean="0">
                <a:solidFill>
                  <a:srgbClr val="FF0000"/>
                </a:solidFill>
                <a:latin typeface="Comic Sans MS" pitchFamily="66" charset="0"/>
              </a:rPr>
              <a:t>	Modal SB </a:t>
            </a:r>
            <a:r>
              <a:rPr lang="en-US" dirty="0" err="1" smtClean="0">
                <a:solidFill>
                  <a:srgbClr val="FF0000"/>
                </a:solidFill>
                <a:latin typeface="Comic Sans MS" pitchFamily="66" charset="0"/>
              </a:rPr>
              <a:t>dipesan</a:t>
            </a:r>
            <a:r>
              <a:rPr lang="en-US" dirty="0" smtClean="0">
                <a:solidFill>
                  <a:srgbClr val="FF0000"/>
                </a:solidFill>
                <a:latin typeface="Comic Sans MS" pitchFamily="66" charset="0"/>
              </a:rPr>
              <a:t> 3000.000</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Piutang</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pemesan</a:t>
            </a:r>
            <a:r>
              <a:rPr lang="en-US" dirty="0" smtClean="0">
                <a:solidFill>
                  <a:srgbClr val="FF0000"/>
                </a:solidFill>
                <a:latin typeface="Comic Sans MS" pitchFamily="66" charset="0"/>
              </a:rPr>
              <a:t> SB  2970.000</a:t>
            </a:r>
          </a:p>
          <a:p>
            <a:pPr eaLnBrk="1" hangingPunct="1">
              <a:buFont typeface="Wingdings" pitchFamily="2" charset="2"/>
              <a:buNone/>
              <a:defRPr/>
            </a:pPr>
            <a:r>
              <a:rPr lang="en-US" dirty="0" smtClean="0">
                <a:solidFill>
                  <a:srgbClr val="FF0000"/>
                </a:solidFill>
                <a:latin typeface="Comic Sans MS" pitchFamily="66" charset="0"/>
              </a:rPr>
              <a:t>			Modal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Biasa</a:t>
            </a:r>
            <a:r>
              <a:rPr lang="en-US" dirty="0" smtClean="0">
                <a:solidFill>
                  <a:srgbClr val="FF0000"/>
                </a:solidFill>
                <a:latin typeface="Comic Sans MS" pitchFamily="66" charset="0"/>
              </a:rPr>
              <a:t>    3000.000</a:t>
            </a:r>
          </a:p>
        </p:txBody>
      </p:sp>
      <p:pic>
        <p:nvPicPr>
          <p:cNvPr id="3" name="Picture 4" descr="biface"/>
          <p:cNvPicPr>
            <a:picLocks noChangeAspect="1" noChangeArrowheads="1" noCrop="1"/>
          </p:cNvPicPr>
          <p:nvPr/>
        </p:nvPicPr>
        <p:blipFill>
          <a:blip r:embed="rId2" cstate="print"/>
          <a:srcRect/>
          <a:stretch>
            <a:fillRect/>
          </a:stretch>
        </p:blipFill>
        <p:spPr>
          <a:xfrm>
            <a:off x="5857884" y="3500438"/>
            <a:ext cx="2571768"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725470"/>
          </a:xfrm>
        </p:spPr>
        <p:txBody>
          <a:bodyPr>
            <a:normAutofit/>
          </a:bodyPr>
          <a:lstStyle/>
          <a:p>
            <a:pPr marL="1117600" indent="-1117600" eaLnBrk="1" hangingPunct="1"/>
            <a:r>
              <a:rPr lang="en-US" sz="2800" b="1" dirty="0" err="1" smtClean="0">
                <a:solidFill>
                  <a:schemeClr val="tx1"/>
                </a:solidFill>
              </a:rPr>
              <a:t>Klasifikasi</a:t>
            </a:r>
            <a:r>
              <a:rPr lang="en-US" sz="2800" b="1" dirty="0" smtClean="0">
                <a:solidFill>
                  <a:schemeClr val="tx1"/>
                </a:solidFill>
              </a:rPr>
              <a:t> Modal Perseroan Terbuka</a:t>
            </a:r>
          </a:p>
        </p:txBody>
      </p:sp>
      <p:sp>
        <p:nvSpPr>
          <p:cNvPr id="4" name="Rectangle 3"/>
          <p:cNvSpPr txBox="1">
            <a:spLocks noChangeArrowheads="1"/>
          </p:cNvSpPr>
          <p:nvPr/>
        </p:nvSpPr>
        <p:spPr>
          <a:xfrm>
            <a:off x="468313" y="1000108"/>
            <a:ext cx="8229600" cy="5357850"/>
          </a:xfrm>
          <a:prstGeom prst="rect">
            <a:avLst/>
          </a:prstGeom>
        </p:spPr>
        <p:txBody>
          <a:bodyPr/>
          <a:lstStyle/>
          <a:p>
            <a:pPr marL="342900" lvl="0" indent="-342900" algn="just">
              <a:spcBef>
                <a:spcPct val="20000"/>
              </a:spcBef>
              <a:buFont typeface="Arial" pitchFamily="34" charset="0"/>
              <a:buChar cha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waktu</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berdiri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PT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diperoleh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penjualan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tercantum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akte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perusahaan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Tetapi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masih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mungkin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terjadi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perubahan-perubahan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struktur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setelah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perusahaan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berjalan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id-ID"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just">
              <a:spcBef>
                <a:spcPct val="20000"/>
              </a:spcBef>
              <a:buFont typeface="Arial" pitchFamily="34" charset="0"/>
              <a:buChar char="•"/>
            </a:pPr>
            <a:r>
              <a:rPr lang="en-US" sz="2800" dirty="0" err="1" smtClean="0"/>
              <a:t>Perubahan</a:t>
            </a:r>
            <a:r>
              <a:rPr lang="en-US" sz="2800" dirty="0" smtClean="0"/>
              <a:t> </a:t>
            </a:r>
            <a:r>
              <a:rPr lang="en-US" sz="2800" dirty="0" err="1" smtClean="0"/>
              <a:t>tsb</a:t>
            </a:r>
            <a:r>
              <a:rPr lang="en-US" sz="2800" dirty="0" smtClean="0"/>
              <a:t> </a:t>
            </a:r>
            <a:r>
              <a:rPr lang="en-US" sz="2800" dirty="0" err="1" smtClean="0"/>
              <a:t>antara</a:t>
            </a:r>
            <a:r>
              <a:rPr lang="en-US" sz="2800" dirty="0" smtClean="0"/>
              <a:t> lain :</a:t>
            </a:r>
            <a:endParaRPr lang="id-ID" sz="2800" dirty="0" smtClean="0"/>
          </a:p>
          <a:p>
            <a:pPr marL="609600" indent="-609600"/>
            <a:r>
              <a:rPr lang="id-ID" sz="2800" dirty="0" smtClean="0"/>
              <a:t>	- 	</a:t>
            </a:r>
            <a:r>
              <a:rPr lang="en-US" sz="2800" dirty="0" err="1" smtClean="0"/>
              <a:t>Pembelian</a:t>
            </a:r>
            <a:r>
              <a:rPr lang="en-US" sz="2800" dirty="0" smtClean="0"/>
              <a:t> </a:t>
            </a:r>
            <a:r>
              <a:rPr lang="en-US" sz="2800" dirty="0" err="1" smtClean="0"/>
              <a:t>kembali</a:t>
            </a:r>
            <a:r>
              <a:rPr lang="en-US" sz="2800" dirty="0" smtClean="0"/>
              <a:t> </a:t>
            </a:r>
            <a:r>
              <a:rPr lang="en-US" sz="2800" dirty="0" err="1" smtClean="0"/>
              <a:t>saham</a:t>
            </a:r>
            <a:r>
              <a:rPr lang="en-US" sz="2800" dirty="0" smtClean="0"/>
              <a:t> </a:t>
            </a:r>
            <a:r>
              <a:rPr lang="en-US" sz="2800" dirty="0" err="1" smtClean="0"/>
              <a:t>yg</a:t>
            </a:r>
            <a:r>
              <a:rPr lang="en-US" sz="2800" dirty="0" smtClean="0"/>
              <a:t> </a:t>
            </a:r>
            <a:r>
              <a:rPr lang="en-US" sz="2800" dirty="0" err="1" smtClean="0"/>
              <a:t>beredar</a:t>
            </a:r>
            <a:r>
              <a:rPr lang="en-US" sz="2800" dirty="0" smtClean="0"/>
              <a:t>, </a:t>
            </a:r>
            <a:r>
              <a:rPr lang="en-US" sz="2800" dirty="0" err="1" smtClean="0"/>
              <a:t>utk</a:t>
            </a:r>
            <a:r>
              <a:rPr lang="en-US" sz="2800" dirty="0" smtClean="0"/>
              <a:t> </a:t>
            </a:r>
            <a:r>
              <a:rPr lang="id-ID" sz="2800" dirty="0" smtClean="0"/>
              <a:t>	</a:t>
            </a:r>
            <a:r>
              <a:rPr lang="en-US" sz="2800" dirty="0" err="1" smtClean="0"/>
              <a:t>sementara</a:t>
            </a:r>
            <a:r>
              <a:rPr lang="en-US" sz="2800" dirty="0" smtClean="0"/>
              <a:t> </a:t>
            </a:r>
            <a:r>
              <a:rPr lang="id-ID" sz="2800" dirty="0" smtClean="0"/>
              <a:t>	</a:t>
            </a:r>
            <a:r>
              <a:rPr lang="en-US" sz="2800" dirty="0" err="1" smtClean="0"/>
              <a:t>waktu</a:t>
            </a:r>
            <a:r>
              <a:rPr lang="en-US" sz="2800" dirty="0" smtClean="0"/>
              <a:t> </a:t>
            </a:r>
            <a:r>
              <a:rPr lang="en-US" sz="2800" dirty="0" err="1" smtClean="0"/>
              <a:t>atau</a:t>
            </a:r>
            <a:r>
              <a:rPr lang="en-US" sz="2800" dirty="0" smtClean="0"/>
              <a:t> </a:t>
            </a:r>
            <a:r>
              <a:rPr lang="en-US" sz="2800" dirty="0" err="1" smtClean="0"/>
              <a:t>selamanya</a:t>
            </a:r>
            <a:endParaRPr lang="en-US" sz="2800" dirty="0" smtClean="0"/>
          </a:p>
          <a:p>
            <a:pPr marL="609600" indent="-609600"/>
            <a:r>
              <a:rPr lang="id-ID" sz="2800" dirty="0" smtClean="0"/>
              <a:t>	- 	</a:t>
            </a:r>
            <a:r>
              <a:rPr lang="en-US" sz="2800" dirty="0" err="1" smtClean="0"/>
              <a:t>Penukaran</a:t>
            </a:r>
            <a:r>
              <a:rPr lang="en-US" sz="2800" dirty="0" smtClean="0"/>
              <a:t> </a:t>
            </a:r>
            <a:r>
              <a:rPr lang="en-US" sz="2800" dirty="0" err="1" smtClean="0"/>
              <a:t>saham</a:t>
            </a:r>
            <a:r>
              <a:rPr lang="en-US" sz="2800" dirty="0" smtClean="0"/>
              <a:t> </a:t>
            </a:r>
            <a:r>
              <a:rPr lang="en-US" sz="2800" dirty="0" err="1" smtClean="0"/>
              <a:t>yg</a:t>
            </a:r>
            <a:r>
              <a:rPr lang="en-US" sz="2800" dirty="0" smtClean="0"/>
              <a:t> </a:t>
            </a:r>
            <a:r>
              <a:rPr lang="en-US" sz="2800" dirty="0" err="1" smtClean="0"/>
              <a:t>beredar</a:t>
            </a:r>
            <a:r>
              <a:rPr lang="en-US" sz="2800" dirty="0" smtClean="0"/>
              <a:t> </a:t>
            </a:r>
            <a:r>
              <a:rPr lang="en-US" sz="2800" dirty="0" err="1" smtClean="0"/>
              <a:t>dengan</a:t>
            </a:r>
            <a:r>
              <a:rPr lang="en-US" sz="2800" dirty="0" smtClean="0"/>
              <a:t> </a:t>
            </a:r>
            <a:r>
              <a:rPr lang="en-US" sz="2800" dirty="0" err="1" smtClean="0"/>
              <a:t>jenis</a:t>
            </a:r>
            <a:r>
              <a:rPr lang="en-US" sz="2800" dirty="0" smtClean="0"/>
              <a:t> </a:t>
            </a:r>
            <a:r>
              <a:rPr lang="en-US" sz="2800" dirty="0" err="1" smtClean="0"/>
              <a:t>saham</a:t>
            </a:r>
            <a:r>
              <a:rPr lang="en-US" sz="2800" dirty="0" smtClean="0"/>
              <a:t> </a:t>
            </a:r>
            <a:r>
              <a:rPr lang="id-ID" sz="2800" dirty="0" smtClean="0"/>
              <a:t>	</a:t>
            </a:r>
            <a:r>
              <a:rPr lang="en-US" sz="2800" dirty="0" err="1" smtClean="0"/>
              <a:t>yg</a:t>
            </a:r>
            <a:r>
              <a:rPr lang="en-US" sz="2800" dirty="0" smtClean="0"/>
              <a:t> lain </a:t>
            </a:r>
            <a:r>
              <a:rPr lang="en-US" sz="2800" dirty="0" err="1" smtClean="0"/>
              <a:t>atau</a:t>
            </a:r>
            <a:r>
              <a:rPr lang="en-US" sz="2800" dirty="0" smtClean="0"/>
              <a:t> </a:t>
            </a:r>
            <a:r>
              <a:rPr lang="en-US" sz="2800" dirty="0" err="1" smtClean="0"/>
              <a:t>mungkin</a:t>
            </a:r>
            <a:r>
              <a:rPr lang="en-US" sz="2800" dirty="0" smtClean="0"/>
              <a:t> </a:t>
            </a:r>
            <a:r>
              <a:rPr lang="en-US" sz="2800" dirty="0" err="1" smtClean="0"/>
              <a:t>juga</a:t>
            </a:r>
            <a:r>
              <a:rPr lang="en-US" sz="2800" dirty="0" smtClean="0"/>
              <a:t> </a:t>
            </a:r>
            <a:r>
              <a:rPr lang="en-US" sz="2800" dirty="0" err="1" smtClean="0"/>
              <a:t>dilakukan</a:t>
            </a:r>
            <a:r>
              <a:rPr lang="en-US" sz="2800" dirty="0" smtClean="0"/>
              <a:t> </a:t>
            </a:r>
            <a:r>
              <a:rPr lang="en-US" sz="2800" dirty="0" err="1" smtClean="0"/>
              <a:t>reorganisasi</a:t>
            </a:r>
            <a:r>
              <a:rPr lang="en-US" sz="2800" dirty="0" smtClean="0"/>
              <a:t> </a:t>
            </a:r>
            <a:r>
              <a:rPr lang="id-ID" sz="2800" dirty="0" smtClean="0"/>
              <a:t>	</a:t>
            </a:r>
            <a:r>
              <a:rPr lang="en-US" sz="2800" dirty="0" err="1" smtClean="0"/>
              <a:t>yg</a:t>
            </a:r>
            <a:r>
              <a:rPr lang="en-US" sz="2800" dirty="0" smtClean="0"/>
              <a:t> </a:t>
            </a:r>
            <a:r>
              <a:rPr lang="en-US" sz="2800" dirty="0" err="1" smtClean="0"/>
              <a:t>menyeluruh</a:t>
            </a:r>
            <a:r>
              <a:rPr lang="en-US" sz="2800" dirty="0" smtClean="0"/>
              <a:t> </a:t>
            </a:r>
            <a:r>
              <a:rPr lang="id-ID" sz="2800" dirty="0" smtClean="0"/>
              <a:t> </a:t>
            </a:r>
            <a:r>
              <a:rPr lang="en-US" sz="2800" dirty="0" err="1" smtClean="0"/>
              <a:t>thdp</a:t>
            </a:r>
            <a:r>
              <a:rPr lang="en-US" sz="2800" dirty="0" smtClean="0"/>
              <a:t> </a:t>
            </a:r>
            <a:r>
              <a:rPr lang="en-US" sz="2800" dirty="0" err="1" smtClean="0"/>
              <a:t>struktur</a:t>
            </a:r>
            <a:r>
              <a:rPr lang="en-US" sz="2800" dirty="0" smtClean="0"/>
              <a:t> modal</a:t>
            </a:r>
          </a:p>
          <a:p>
            <a:pPr marL="609600" indent="-609600"/>
            <a:r>
              <a:rPr lang="id-ID" sz="2800" dirty="0" smtClean="0"/>
              <a:t>	- 	</a:t>
            </a:r>
            <a:r>
              <a:rPr lang="en-US" sz="2800" dirty="0" err="1" smtClean="0"/>
              <a:t>Emisi</a:t>
            </a:r>
            <a:r>
              <a:rPr lang="en-US" sz="2800" dirty="0" smtClean="0"/>
              <a:t> </a:t>
            </a:r>
            <a:r>
              <a:rPr lang="en-US" sz="2800" dirty="0" err="1" smtClean="0"/>
              <a:t>saham</a:t>
            </a:r>
            <a:r>
              <a:rPr lang="en-US" sz="2800" dirty="0" smtClean="0"/>
              <a:t> </a:t>
            </a:r>
            <a:r>
              <a:rPr lang="en-US" sz="2800" dirty="0" err="1" smtClean="0"/>
              <a:t>baru</a:t>
            </a:r>
            <a:endParaRPr lang="en-US" sz="2800" dirty="0" smtClean="0"/>
          </a:p>
          <a:p>
            <a:pPr marL="342900" lvl="0" indent="-342900" algn="just">
              <a:spcBef>
                <a:spcPct val="20000"/>
              </a:spcBef>
              <a:buFont typeface="Arial" pitchFamily="34" charset="0"/>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1650" y="500042"/>
            <a:ext cx="8213754" cy="5902328"/>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Diterima pesanan 500 lembar saham dengan kurs  110</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800" b="0" i="0" u="none" strike="noStrike" kern="1200" cap="none" spc="0" normalizeH="0" noProof="0" dirty="0" smtClean="0">
                <a:ln>
                  <a:noFill/>
                </a:ln>
                <a:solidFill>
                  <a:schemeClr val="tx1"/>
                </a:solidFill>
                <a:effectLst/>
                <a:uLnTx/>
                <a:uFillTx/>
                <a:latin typeface="+mn-lt"/>
                <a:ea typeface="+mn-ea"/>
                <a:cs typeface="+mn-cs"/>
              </a:rPr>
              <a:t> nominal </a:t>
            </a:r>
            <a:r>
              <a:rPr kumimoji="0" lang="en-US" sz="2800" b="0" i="0" u="none" strike="noStrike" kern="1200" cap="none" spc="0" normalizeH="0" noProof="0" dirty="0" err="1" smtClean="0">
                <a:ln>
                  <a:noFill/>
                </a:ln>
                <a:solidFill>
                  <a:schemeClr val="tx1"/>
                </a:solidFill>
                <a:effectLst/>
                <a:uLnTx/>
                <a:uFillTx/>
                <a:latin typeface="+mn-lt"/>
                <a:ea typeface="+mn-ea"/>
                <a:cs typeface="+mn-cs"/>
              </a:rPr>
              <a:t>Rp</a:t>
            </a:r>
            <a:r>
              <a:rPr kumimoji="0" lang="en-US" sz="2800" b="0" i="0" u="none" strike="noStrike" kern="1200" cap="none" spc="0" normalizeH="0" noProof="0" dirty="0" smtClean="0">
                <a:ln>
                  <a:noFill/>
                </a:ln>
                <a:solidFill>
                  <a:schemeClr val="tx1"/>
                </a:solidFill>
                <a:effectLst/>
                <a:uLnTx/>
                <a:uFillTx/>
                <a:latin typeface="+mn-lt"/>
                <a:ea typeface="+mn-ea"/>
                <a:cs typeface="+mn-cs"/>
              </a:rPr>
              <a:t> 1.000 per </a:t>
            </a:r>
            <a:r>
              <a:rPr kumimoji="0" lang="en-US" sz="2800" b="0" i="0" u="none" strike="noStrike" kern="1200" cap="none" spc="0" normalizeH="0" noProof="0" dirty="0" err="1" smtClean="0">
                <a:ln>
                  <a:noFill/>
                </a:ln>
                <a:solidFill>
                  <a:schemeClr val="tx1"/>
                </a:solidFill>
                <a:effectLst/>
                <a:uLnTx/>
                <a:uFillTx/>
                <a:latin typeface="+mn-lt"/>
                <a:ea typeface="+mn-ea"/>
                <a:cs typeface="+mn-cs"/>
              </a:rPr>
              <a:t>lembar</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 dibayar tunai 70% sisanya 30 hari</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Jurnal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Piutang pesanan saham                550.000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modal saham dipesan                               500.000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agio saham                                                  50.000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Kas                                                  385.000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piutang pesanan saham                             385.000</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34" y="714356"/>
            <a:ext cx="8285192"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Diterima pelunasan sisa pesanan untuk 300 lembar saham. Saham 300 lembar diserahkan</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Jurnal:</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Kas                                              99.000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piutang pesanan saham                      99.000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Modal saham dipesan                 300.000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     modal saham                                        300.000</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Dark horizontal"/>
          <p:cNvSpPr>
            <a:spLocks noGrp="1" noChangeArrowheads="1"/>
          </p:cNvSpPr>
          <p:nvPr>
            <p:ph type="title"/>
          </p:nvPr>
        </p:nvSpPr>
        <p:spPr>
          <a:xfrm>
            <a:off x="457200" y="277813"/>
            <a:ext cx="8229600" cy="1017587"/>
          </a:xfrm>
          <a:pattFill prst="dkHorz">
            <a:fgClr>
              <a:srgbClr val="CCFF33"/>
            </a:fgClr>
            <a:bgClr>
              <a:schemeClr val="bg1"/>
            </a:bgClr>
          </a:pattFill>
        </p:spPr>
        <p:txBody>
          <a:bodyPr>
            <a:normAutofit fontScale="90000"/>
          </a:bodyPr>
          <a:lstStyle/>
          <a:p>
            <a:pPr eaLnBrk="1" hangingPunct="1">
              <a:defRPr/>
            </a:pPr>
            <a:r>
              <a:rPr lang="en-US" sz="3200" b="1" dirty="0" err="1" smtClean="0">
                <a:solidFill>
                  <a:srgbClr val="FF0000"/>
                </a:solidFill>
                <a:latin typeface="Comic Sans MS" pitchFamily="66" charset="0"/>
              </a:rPr>
              <a:t>Pemesan</a:t>
            </a:r>
            <a:r>
              <a:rPr lang="en-US" sz="3200" b="1" dirty="0" smtClean="0">
                <a:solidFill>
                  <a:srgbClr val="FF0000"/>
                </a:solidFill>
                <a:latin typeface="Comic Sans MS" pitchFamily="66" charset="0"/>
              </a:rPr>
              <a:t> </a:t>
            </a:r>
            <a:r>
              <a:rPr lang="en-US" sz="3200" b="1" dirty="0" err="1" smtClean="0">
                <a:solidFill>
                  <a:srgbClr val="FF0000"/>
                </a:solidFill>
                <a:latin typeface="Comic Sans MS" pitchFamily="66" charset="0"/>
              </a:rPr>
              <a:t>gagal</a:t>
            </a:r>
            <a:r>
              <a:rPr lang="en-US" sz="3200" b="1" dirty="0" smtClean="0">
                <a:solidFill>
                  <a:srgbClr val="FF0000"/>
                </a:solidFill>
                <a:latin typeface="Comic Sans MS" pitchFamily="66" charset="0"/>
              </a:rPr>
              <a:t> </a:t>
            </a:r>
            <a:r>
              <a:rPr lang="en-US" sz="3200" b="1" dirty="0" err="1" smtClean="0">
                <a:solidFill>
                  <a:srgbClr val="FF0000"/>
                </a:solidFill>
                <a:latin typeface="Comic Sans MS" pitchFamily="66" charset="0"/>
              </a:rPr>
              <a:t>melunasi</a:t>
            </a:r>
            <a:r>
              <a:rPr lang="en-US" sz="3200" b="1" dirty="0" smtClean="0">
                <a:solidFill>
                  <a:srgbClr val="FF0000"/>
                </a:solidFill>
                <a:latin typeface="Comic Sans MS" pitchFamily="66" charset="0"/>
              </a:rPr>
              <a:t>, </a:t>
            </a:r>
            <a:br>
              <a:rPr lang="en-US" sz="3200" b="1" dirty="0" smtClean="0">
                <a:solidFill>
                  <a:srgbClr val="FF0000"/>
                </a:solidFill>
                <a:latin typeface="Comic Sans MS" pitchFamily="66" charset="0"/>
              </a:rPr>
            </a:br>
            <a:r>
              <a:rPr lang="en-US" sz="3200" b="1" dirty="0" err="1" smtClean="0">
                <a:solidFill>
                  <a:srgbClr val="FF0000"/>
                </a:solidFill>
                <a:latin typeface="Comic Sans MS" pitchFamily="66" charset="0"/>
              </a:rPr>
              <a:t>ada</a:t>
            </a:r>
            <a:r>
              <a:rPr lang="en-US" sz="3200" b="1" dirty="0" smtClean="0">
                <a:solidFill>
                  <a:srgbClr val="FF0000"/>
                </a:solidFill>
                <a:latin typeface="Comic Sans MS" pitchFamily="66" charset="0"/>
              </a:rPr>
              <a:t> 4 </a:t>
            </a:r>
            <a:r>
              <a:rPr lang="en-US" sz="3200" b="1" dirty="0" err="1" smtClean="0">
                <a:solidFill>
                  <a:srgbClr val="FF0000"/>
                </a:solidFill>
                <a:latin typeface="Comic Sans MS" pitchFamily="66" charset="0"/>
              </a:rPr>
              <a:t>alternatif</a:t>
            </a:r>
            <a:endParaRPr lang="en-US" sz="3200" b="1" dirty="0" smtClean="0">
              <a:solidFill>
                <a:srgbClr val="FF0000"/>
              </a:solidFill>
              <a:latin typeface="Comic Sans MS" pitchFamily="66" charset="0"/>
            </a:endParaRPr>
          </a:p>
        </p:txBody>
      </p:sp>
      <p:sp>
        <p:nvSpPr>
          <p:cNvPr id="5123" name="Rectangle 3"/>
          <p:cNvSpPr>
            <a:spLocks noGrp="1" noChangeArrowheads="1"/>
          </p:cNvSpPr>
          <p:nvPr>
            <p:ph type="body" idx="1"/>
          </p:nvPr>
        </p:nvSpPr>
        <p:spPr>
          <a:xfrm>
            <a:off x="457200" y="1371600"/>
            <a:ext cx="8229600" cy="4754563"/>
          </a:xfrm>
        </p:spPr>
        <p:txBody>
          <a:bodyPr/>
          <a:lstStyle/>
          <a:p>
            <a:pPr eaLnBrk="1" hangingPunct="1">
              <a:lnSpc>
                <a:spcPct val="90000"/>
              </a:lnSpc>
              <a:defRPr/>
            </a:pPr>
            <a:r>
              <a:rPr lang="en-US" sz="2800" dirty="0" err="1" smtClean="0">
                <a:latin typeface="Comic Sans MS" pitchFamily="66" charset="0"/>
              </a:rPr>
              <a:t>Uang</a:t>
            </a:r>
            <a:r>
              <a:rPr lang="en-US" sz="2800" dirty="0" smtClean="0">
                <a:latin typeface="Comic Sans MS" pitchFamily="66" charset="0"/>
              </a:rPr>
              <a:t> </a:t>
            </a:r>
            <a:r>
              <a:rPr lang="en-US" sz="2800" dirty="0" err="1" smtClean="0">
                <a:latin typeface="Comic Sans MS" pitchFamily="66" charset="0"/>
              </a:rPr>
              <a:t>muka</a:t>
            </a:r>
            <a:r>
              <a:rPr lang="en-US" sz="2800" dirty="0" smtClean="0">
                <a:latin typeface="Comic Sans MS" pitchFamily="66" charset="0"/>
              </a:rPr>
              <a:t> </a:t>
            </a:r>
            <a:r>
              <a:rPr lang="en-US" sz="2800" dirty="0" err="1" smtClean="0">
                <a:latin typeface="Comic Sans MS" pitchFamily="66" charset="0"/>
              </a:rPr>
              <a:t>dikembalikan</a:t>
            </a:r>
            <a:r>
              <a:rPr lang="en-US" sz="2800" dirty="0" smtClean="0">
                <a:latin typeface="Comic Sans MS" pitchFamily="66" charset="0"/>
              </a:rPr>
              <a:t>, </a:t>
            </a:r>
            <a:r>
              <a:rPr lang="en-US" sz="2800" dirty="0" err="1" smtClean="0">
                <a:latin typeface="Comic Sans MS" pitchFamily="66" charset="0"/>
              </a:rPr>
              <a:t>seluruh</a:t>
            </a:r>
            <a:r>
              <a:rPr lang="en-US" sz="2800" dirty="0" smtClean="0">
                <a:latin typeface="Comic Sans MS" pitchFamily="66" charset="0"/>
              </a:rPr>
              <a:t> </a:t>
            </a:r>
            <a:r>
              <a:rPr lang="en-US" sz="2800" dirty="0" err="1" smtClean="0">
                <a:latin typeface="Comic Sans MS" pitchFamily="66" charset="0"/>
              </a:rPr>
              <a:t>saham</a:t>
            </a:r>
            <a:r>
              <a:rPr lang="en-US" sz="2800" dirty="0" smtClean="0">
                <a:latin typeface="Comic Sans MS" pitchFamily="66" charset="0"/>
              </a:rPr>
              <a:t> </a:t>
            </a:r>
            <a:r>
              <a:rPr lang="en-US" sz="2800" dirty="0" err="1" smtClean="0">
                <a:latin typeface="Comic Sans MS" pitchFamily="66" charset="0"/>
              </a:rPr>
              <a:t>dijual</a:t>
            </a:r>
            <a:r>
              <a:rPr lang="en-US" sz="2800" dirty="0" smtClean="0">
                <a:latin typeface="Comic Sans MS" pitchFamily="66" charset="0"/>
              </a:rPr>
              <a:t> </a:t>
            </a:r>
            <a:r>
              <a:rPr lang="en-US" sz="2800" dirty="0" err="1" smtClean="0">
                <a:latin typeface="Comic Sans MS" pitchFamily="66" charset="0"/>
              </a:rPr>
              <a:t>ke</a:t>
            </a:r>
            <a:r>
              <a:rPr lang="en-US" sz="2800" dirty="0" smtClean="0">
                <a:latin typeface="Comic Sans MS" pitchFamily="66" charset="0"/>
              </a:rPr>
              <a:t> </a:t>
            </a:r>
            <a:r>
              <a:rPr lang="en-US" sz="2800" dirty="0" err="1" smtClean="0">
                <a:latin typeface="Comic Sans MS" pitchFamily="66" charset="0"/>
              </a:rPr>
              <a:t>masyarakat</a:t>
            </a:r>
            <a:r>
              <a:rPr lang="en-US" sz="2800" dirty="0" smtClean="0">
                <a:latin typeface="Comic Sans MS" pitchFamily="66" charset="0"/>
              </a:rPr>
              <a:t>, </a:t>
            </a:r>
            <a:r>
              <a:rPr lang="en-US" sz="2800" dirty="0" err="1" smtClean="0">
                <a:latin typeface="Comic Sans MS" pitchFamily="66" charset="0"/>
              </a:rPr>
              <a:t>misal</a:t>
            </a:r>
            <a:r>
              <a:rPr lang="en-US" sz="2800" dirty="0" smtClean="0">
                <a:latin typeface="Comic Sans MS" pitchFamily="66" charset="0"/>
              </a:rPr>
              <a:t> </a:t>
            </a:r>
            <a:r>
              <a:rPr lang="en-US" sz="2800" dirty="0" err="1" smtClean="0">
                <a:latin typeface="Comic Sans MS" pitchFamily="66" charset="0"/>
              </a:rPr>
              <a:t>dijual</a:t>
            </a:r>
            <a:r>
              <a:rPr lang="en-US" sz="2800" dirty="0" smtClean="0">
                <a:latin typeface="Comic Sans MS" pitchFamily="66" charset="0"/>
              </a:rPr>
              <a:t> </a:t>
            </a:r>
            <a:r>
              <a:rPr lang="en-US" sz="2800" dirty="0" err="1" smtClean="0">
                <a:latin typeface="Comic Sans MS" pitchFamily="66" charset="0"/>
              </a:rPr>
              <a:t>dengan</a:t>
            </a:r>
            <a:r>
              <a:rPr lang="en-US" sz="2800" dirty="0" smtClean="0">
                <a:latin typeface="Comic Sans MS" pitchFamily="66" charset="0"/>
              </a:rPr>
              <a:t> </a:t>
            </a:r>
            <a:r>
              <a:rPr lang="en-US" sz="2800" dirty="0" err="1" smtClean="0">
                <a:latin typeface="Comic Sans MS" pitchFamily="66" charset="0"/>
              </a:rPr>
              <a:t>kurs</a:t>
            </a:r>
            <a:r>
              <a:rPr lang="en-US" sz="2800" dirty="0" smtClean="0">
                <a:latin typeface="Comic Sans MS" pitchFamily="66" charset="0"/>
              </a:rPr>
              <a:t> 102%</a:t>
            </a:r>
          </a:p>
          <a:p>
            <a:pPr eaLnBrk="1" hangingPunct="1">
              <a:lnSpc>
                <a:spcPct val="90000"/>
              </a:lnSpc>
              <a:defRPr/>
            </a:pPr>
            <a:r>
              <a:rPr lang="en-US" sz="2800" dirty="0" smtClean="0">
                <a:latin typeface="Comic Sans MS" pitchFamily="66" charset="0"/>
              </a:rPr>
              <a:t>1 </a:t>
            </a:r>
            <a:r>
              <a:rPr lang="en-US" sz="2800" dirty="0" err="1" smtClean="0">
                <a:latin typeface="Comic Sans MS" pitchFamily="66" charset="0"/>
              </a:rPr>
              <a:t>Agustus</a:t>
            </a:r>
            <a:r>
              <a:rPr lang="en-US" sz="2800" dirty="0" smtClean="0">
                <a:latin typeface="Comic Sans MS" pitchFamily="66" charset="0"/>
              </a:rPr>
              <a:t> 2005</a:t>
            </a:r>
          </a:p>
          <a:p>
            <a:pPr eaLnBrk="1" hangingPunct="1">
              <a:lnSpc>
                <a:spcPct val="90000"/>
              </a:lnSpc>
              <a:buFont typeface="Wingdings" pitchFamily="2" charset="2"/>
              <a:buNone/>
              <a:defRPr/>
            </a:pPr>
            <a:r>
              <a:rPr lang="en-US" sz="2800" dirty="0" smtClean="0">
                <a:latin typeface="Comic Sans MS" pitchFamily="66" charset="0"/>
              </a:rPr>
              <a:t>	Modal SB </a:t>
            </a:r>
            <a:r>
              <a:rPr lang="en-US" sz="2800" dirty="0" err="1" smtClean="0">
                <a:latin typeface="Comic Sans MS" pitchFamily="66" charset="0"/>
              </a:rPr>
              <a:t>dipesan</a:t>
            </a:r>
            <a:r>
              <a:rPr lang="en-US" sz="2800" dirty="0" smtClean="0">
                <a:latin typeface="Comic Sans MS" pitchFamily="66" charset="0"/>
              </a:rPr>
              <a:t> 		3000.000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Agio</a:t>
            </a:r>
            <a:r>
              <a:rPr lang="en-US" sz="2800" dirty="0" smtClean="0">
                <a:latin typeface="Comic Sans MS" pitchFamily="66" charset="0"/>
              </a:rPr>
              <a:t> Modal SB	           300.000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Piutang</a:t>
            </a:r>
            <a:r>
              <a:rPr lang="en-US" sz="2800" dirty="0" smtClean="0">
                <a:latin typeface="Comic Sans MS" pitchFamily="66" charset="0"/>
              </a:rPr>
              <a:t> </a:t>
            </a:r>
            <a:r>
              <a:rPr lang="en-US" sz="2800" dirty="0" err="1" smtClean="0">
                <a:latin typeface="Comic Sans MS" pitchFamily="66" charset="0"/>
              </a:rPr>
              <a:t>pemesan</a:t>
            </a:r>
            <a:r>
              <a:rPr lang="en-US" sz="2800" dirty="0" smtClean="0">
                <a:latin typeface="Comic Sans MS" pitchFamily="66" charset="0"/>
              </a:rPr>
              <a:t> SB          2970.000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Kas</a:t>
            </a:r>
            <a:r>
              <a:rPr lang="en-US" sz="2800" dirty="0" smtClean="0">
                <a:latin typeface="Comic Sans MS" pitchFamily="66" charset="0"/>
              </a:rPr>
              <a:t> 					330.000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Kas</a:t>
            </a:r>
            <a:r>
              <a:rPr lang="en-US" sz="2800" dirty="0" smtClean="0">
                <a:latin typeface="Comic Sans MS" pitchFamily="66" charset="0"/>
              </a:rPr>
              <a:t> 				3060.000</a:t>
            </a:r>
          </a:p>
          <a:p>
            <a:pPr eaLnBrk="1" hangingPunct="1">
              <a:lnSpc>
                <a:spcPct val="90000"/>
              </a:lnSpc>
              <a:buFont typeface="Wingdings" pitchFamily="2" charset="2"/>
              <a:buNone/>
              <a:defRPr/>
            </a:pPr>
            <a:r>
              <a:rPr lang="en-US" sz="2800" dirty="0" smtClean="0">
                <a:latin typeface="Comic Sans MS" pitchFamily="66" charset="0"/>
              </a:rPr>
              <a:t>			Modal </a:t>
            </a:r>
            <a:r>
              <a:rPr lang="en-US" sz="2800" dirty="0" err="1" smtClean="0">
                <a:latin typeface="Comic Sans MS" pitchFamily="66" charset="0"/>
              </a:rPr>
              <a:t>Saham</a:t>
            </a:r>
            <a:r>
              <a:rPr lang="en-US" sz="2800" dirty="0" smtClean="0">
                <a:latin typeface="Comic Sans MS" pitchFamily="66" charset="0"/>
              </a:rPr>
              <a:t> </a:t>
            </a:r>
            <a:r>
              <a:rPr lang="en-US" sz="2800" dirty="0" err="1" smtClean="0">
                <a:latin typeface="Comic Sans MS" pitchFamily="66" charset="0"/>
              </a:rPr>
              <a:t>Biasa</a:t>
            </a:r>
            <a:r>
              <a:rPr lang="en-US" sz="2800" dirty="0" smtClean="0">
                <a:latin typeface="Comic Sans MS" pitchFamily="66" charset="0"/>
              </a:rPr>
              <a:t>	 	3000.000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Agio</a:t>
            </a:r>
            <a:r>
              <a:rPr lang="en-US" sz="2800" dirty="0" smtClean="0">
                <a:latin typeface="Comic Sans MS" pitchFamily="66" charset="0"/>
              </a:rPr>
              <a:t> Modal </a:t>
            </a:r>
            <a:r>
              <a:rPr lang="en-US" sz="2800" dirty="0" err="1" smtClean="0">
                <a:latin typeface="Comic Sans MS" pitchFamily="66" charset="0"/>
              </a:rPr>
              <a:t>Saham</a:t>
            </a:r>
            <a:r>
              <a:rPr lang="en-US" sz="2800" dirty="0" smtClean="0">
                <a:latin typeface="Comic Sans MS" pitchFamily="66" charset="0"/>
              </a:rPr>
              <a:t> </a:t>
            </a:r>
            <a:r>
              <a:rPr lang="en-US" sz="2800" dirty="0" err="1" smtClean="0">
                <a:latin typeface="Comic Sans MS" pitchFamily="66" charset="0"/>
              </a:rPr>
              <a:t>Biasa</a:t>
            </a:r>
            <a:r>
              <a:rPr lang="en-US" sz="2800" dirty="0" smtClean="0">
                <a:latin typeface="Comic Sans MS" pitchFamily="66" charset="0"/>
              </a:rPr>
              <a:t>	    60.000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57200"/>
            <a:ext cx="8229600" cy="5943600"/>
          </a:xfrm>
        </p:spPr>
        <p:txBody>
          <a:bodyPr/>
          <a:lstStyle/>
          <a:p>
            <a:pPr eaLnBrk="1" hangingPunct="1">
              <a:lnSpc>
                <a:spcPct val="80000"/>
              </a:lnSpc>
              <a:defRPr/>
            </a:pPr>
            <a:r>
              <a:rPr lang="en-US" sz="2800" dirty="0" err="1" smtClean="0">
                <a:solidFill>
                  <a:srgbClr val="00B050"/>
                </a:solidFill>
                <a:latin typeface="Comic Sans MS" pitchFamily="66" charset="0"/>
              </a:rPr>
              <a:t>Uang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muka</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dipotong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sbg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kerugian</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atas</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penjualan</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kembali</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saham</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yg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gagal</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dipesan</a:t>
            </a:r>
            <a:endParaRPr lang="en-US" sz="2800" dirty="0" smtClean="0">
              <a:solidFill>
                <a:srgbClr val="00B050"/>
              </a:solidFill>
              <a:latin typeface="Comic Sans MS" pitchFamily="66" charset="0"/>
            </a:endParaRPr>
          </a:p>
          <a:p>
            <a:pPr eaLnBrk="1" hangingPunct="1">
              <a:lnSpc>
                <a:spcPct val="80000"/>
              </a:lnSpc>
              <a:defRPr/>
            </a:pPr>
            <a:r>
              <a:rPr lang="en-US" sz="2800" dirty="0" smtClean="0">
                <a:solidFill>
                  <a:srgbClr val="00B050"/>
                </a:solidFill>
                <a:latin typeface="Comic Sans MS" pitchFamily="66" charset="0"/>
              </a:rPr>
              <a:t>1 </a:t>
            </a:r>
            <a:r>
              <a:rPr lang="en-US" sz="2800" dirty="0" err="1" smtClean="0">
                <a:solidFill>
                  <a:srgbClr val="00B050"/>
                </a:solidFill>
                <a:latin typeface="Comic Sans MS" pitchFamily="66" charset="0"/>
              </a:rPr>
              <a:t>Agustus</a:t>
            </a:r>
            <a:r>
              <a:rPr lang="en-US" sz="2800" dirty="0" smtClean="0">
                <a:solidFill>
                  <a:srgbClr val="00B050"/>
                </a:solidFill>
                <a:latin typeface="Comic Sans MS" pitchFamily="66" charset="0"/>
              </a:rPr>
              <a:t> 2005</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Modal SB </a:t>
            </a:r>
            <a:r>
              <a:rPr lang="en-US" sz="2800" dirty="0" err="1" smtClean="0">
                <a:solidFill>
                  <a:srgbClr val="00B050"/>
                </a:solidFill>
                <a:latin typeface="Comic Sans MS" pitchFamily="66" charset="0"/>
              </a:rPr>
              <a:t>dipesan</a:t>
            </a:r>
            <a:r>
              <a:rPr lang="en-US" sz="2800" dirty="0" smtClean="0">
                <a:solidFill>
                  <a:srgbClr val="00B050"/>
                </a:solidFill>
                <a:latin typeface="Comic Sans MS" pitchFamily="66" charset="0"/>
              </a:rPr>
              <a:t>        3000.000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Agio</a:t>
            </a:r>
            <a:r>
              <a:rPr lang="en-US" sz="2800" dirty="0" smtClean="0">
                <a:solidFill>
                  <a:srgbClr val="00B050"/>
                </a:solidFill>
                <a:latin typeface="Comic Sans MS" pitchFamily="66" charset="0"/>
              </a:rPr>
              <a:t> modal SB 	      300.000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Piutang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pemesan</a:t>
            </a:r>
            <a:r>
              <a:rPr lang="en-US" sz="2800" dirty="0" smtClean="0">
                <a:solidFill>
                  <a:srgbClr val="00B050"/>
                </a:solidFill>
                <a:latin typeface="Comic Sans MS" pitchFamily="66" charset="0"/>
              </a:rPr>
              <a:t> SB 		2970.000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Hutang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pemesan</a:t>
            </a:r>
            <a:r>
              <a:rPr lang="en-US" sz="2800" dirty="0" smtClean="0">
                <a:solidFill>
                  <a:srgbClr val="00B050"/>
                </a:solidFill>
                <a:latin typeface="Comic Sans MS" pitchFamily="66" charset="0"/>
              </a:rPr>
              <a:t> SB               330.000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Kas</a:t>
            </a:r>
            <a:r>
              <a:rPr lang="en-US" sz="2800" dirty="0" smtClean="0">
                <a:solidFill>
                  <a:srgbClr val="00B050"/>
                </a:solidFill>
                <a:latin typeface="Comic Sans MS" pitchFamily="66" charset="0"/>
              </a:rPr>
              <a:t> 			3060.000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Hutang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pemesan</a:t>
            </a:r>
            <a:r>
              <a:rPr lang="en-US" sz="2800" dirty="0" smtClean="0">
                <a:solidFill>
                  <a:srgbClr val="00B050"/>
                </a:solidFill>
                <a:latin typeface="Comic Sans MS" pitchFamily="66" charset="0"/>
              </a:rPr>
              <a:t> SB   240.000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Modal SB		   	     3000.000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Agio</a:t>
            </a:r>
            <a:r>
              <a:rPr lang="en-US" sz="2800" dirty="0" smtClean="0">
                <a:solidFill>
                  <a:srgbClr val="00B050"/>
                </a:solidFill>
                <a:latin typeface="Comic Sans MS" pitchFamily="66" charset="0"/>
              </a:rPr>
              <a:t> modal SB 	                300.000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Hutang</a:t>
            </a: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pemesan</a:t>
            </a:r>
            <a:r>
              <a:rPr lang="en-US" sz="2800" dirty="0" smtClean="0">
                <a:solidFill>
                  <a:srgbClr val="00B050"/>
                </a:solidFill>
                <a:latin typeface="Comic Sans MS" pitchFamily="66" charset="0"/>
              </a:rPr>
              <a:t> 	    90.000</a:t>
            </a:r>
          </a:p>
          <a:p>
            <a:pPr eaLnBrk="1" hangingPunct="1">
              <a:lnSpc>
                <a:spcPct val="80000"/>
              </a:lnSpc>
              <a:buFont typeface="Wingdings" pitchFamily="2" charset="2"/>
              <a:buNone/>
              <a:defRPr/>
            </a:pPr>
            <a:r>
              <a:rPr lang="en-US" sz="2800" dirty="0" smtClean="0">
                <a:solidFill>
                  <a:srgbClr val="00B050"/>
                </a:solidFill>
                <a:latin typeface="Comic Sans MS" pitchFamily="66" charset="0"/>
              </a:rPr>
              <a:t>				</a:t>
            </a:r>
            <a:r>
              <a:rPr lang="en-US" sz="2800" dirty="0" err="1" smtClean="0">
                <a:solidFill>
                  <a:srgbClr val="00B050"/>
                </a:solidFill>
                <a:latin typeface="Comic Sans MS" pitchFamily="66" charset="0"/>
              </a:rPr>
              <a:t>Kas</a:t>
            </a:r>
            <a:r>
              <a:rPr lang="en-US" sz="2800" dirty="0" smtClean="0">
                <a:solidFill>
                  <a:srgbClr val="00B050"/>
                </a:solidFill>
                <a:latin typeface="Comic Sans MS" pitchFamily="66" charset="0"/>
              </a:rPr>
              <a:t> 		     90.000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609600"/>
            <a:ext cx="8229600" cy="5516563"/>
          </a:xfrm>
        </p:spPr>
        <p:txBody>
          <a:bodyPr/>
          <a:lstStyle/>
          <a:p>
            <a:pPr eaLnBrk="1" hangingPunct="1">
              <a:defRPr/>
            </a:pPr>
            <a:r>
              <a:rPr lang="en-US" sz="2800" dirty="0" err="1" smtClean="0">
                <a:solidFill>
                  <a:srgbClr val="FF0000"/>
                </a:solidFill>
                <a:latin typeface="Comic Sans MS" pitchFamily="66" charset="0"/>
              </a:rPr>
              <a:t>Uang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muka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tidak</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dikembalikan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diperlakukan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sbg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tambahan</a:t>
            </a:r>
            <a:r>
              <a:rPr lang="en-US" sz="2800" dirty="0" smtClean="0">
                <a:solidFill>
                  <a:srgbClr val="FF0000"/>
                </a:solidFill>
                <a:latin typeface="Comic Sans MS" pitchFamily="66" charset="0"/>
              </a:rPr>
              <a:t> modal</a:t>
            </a:r>
          </a:p>
          <a:p>
            <a:pPr eaLnBrk="1" hangingPunct="1">
              <a:defRPr/>
            </a:pPr>
            <a:r>
              <a:rPr lang="en-US" sz="2800" dirty="0" smtClean="0">
                <a:solidFill>
                  <a:srgbClr val="FF0000"/>
                </a:solidFill>
                <a:latin typeface="Comic Sans MS" pitchFamily="66" charset="0"/>
              </a:rPr>
              <a:t>1 </a:t>
            </a:r>
            <a:r>
              <a:rPr lang="en-US" sz="2800" dirty="0" err="1" smtClean="0">
                <a:solidFill>
                  <a:srgbClr val="FF0000"/>
                </a:solidFill>
                <a:latin typeface="Comic Sans MS" pitchFamily="66" charset="0"/>
              </a:rPr>
              <a:t>Agustus</a:t>
            </a:r>
            <a:r>
              <a:rPr lang="en-US" sz="2800" dirty="0" smtClean="0">
                <a:solidFill>
                  <a:srgbClr val="FF0000"/>
                </a:solidFill>
                <a:latin typeface="Comic Sans MS" pitchFamily="66" charset="0"/>
              </a:rPr>
              <a:t> 2005</a:t>
            </a:r>
          </a:p>
          <a:p>
            <a:pPr eaLnBrk="1" hangingPunct="1">
              <a:buFont typeface="Wingdings" pitchFamily="2" charset="2"/>
              <a:buNone/>
              <a:defRPr/>
            </a:pPr>
            <a:r>
              <a:rPr lang="en-US" sz="2800" dirty="0" smtClean="0">
                <a:solidFill>
                  <a:srgbClr val="FF0000"/>
                </a:solidFill>
                <a:latin typeface="Comic Sans MS" pitchFamily="66" charset="0"/>
              </a:rPr>
              <a:t>	Modal SB </a:t>
            </a:r>
            <a:r>
              <a:rPr lang="en-US" sz="2800" dirty="0" err="1" smtClean="0">
                <a:solidFill>
                  <a:srgbClr val="FF0000"/>
                </a:solidFill>
                <a:latin typeface="Comic Sans MS" pitchFamily="66" charset="0"/>
              </a:rPr>
              <a:t>dipesan</a:t>
            </a:r>
            <a:r>
              <a:rPr lang="en-US" sz="2800" dirty="0" smtClean="0">
                <a:solidFill>
                  <a:srgbClr val="FF0000"/>
                </a:solidFill>
                <a:latin typeface="Comic Sans MS" pitchFamily="66" charset="0"/>
              </a:rPr>
              <a:t>  3000.000</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Agio</a:t>
            </a:r>
            <a:r>
              <a:rPr lang="en-US" sz="2800" dirty="0" smtClean="0">
                <a:solidFill>
                  <a:srgbClr val="FF0000"/>
                </a:solidFill>
                <a:latin typeface="Comic Sans MS" pitchFamily="66" charset="0"/>
              </a:rPr>
              <a:t> modal SB          300.000</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Piutang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pemesan</a:t>
            </a:r>
            <a:r>
              <a:rPr lang="en-US" sz="2800" dirty="0" smtClean="0">
                <a:solidFill>
                  <a:srgbClr val="FF0000"/>
                </a:solidFill>
                <a:latin typeface="Comic Sans MS" pitchFamily="66" charset="0"/>
              </a:rPr>
              <a:t> SB         2970.000</a:t>
            </a:r>
          </a:p>
          <a:p>
            <a:pPr eaLnBrk="1" hangingPunct="1">
              <a:buFont typeface="Wingdings" pitchFamily="2" charset="2"/>
              <a:buNone/>
              <a:defRPr/>
            </a:pPr>
            <a:r>
              <a:rPr lang="en-US" sz="2800" dirty="0" smtClean="0">
                <a:solidFill>
                  <a:srgbClr val="FF0000"/>
                </a:solidFill>
                <a:latin typeface="Comic Sans MS" pitchFamily="66" charset="0"/>
              </a:rPr>
              <a:t>			Modal </a:t>
            </a:r>
            <a:r>
              <a:rPr lang="en-US" sz="2800" dirty="0" err="1" smtClean="0">
                <a:solidFill>
                  <a:srgbClr val="FF0000"/>
                </a:solidFill>
                <a:latin typeface="Comic Sans MS" pitchFamily="66" charset="0"/>
              </a:rPr>
              <a:t>pemesan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yg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gagal</a:t>
            </a:r>
            <a:r>
              <a:rPr lang="en-US" sz="2800" dirty="0" smtClean="0">
                <a:solidFill>
                  <a:srgbClr val="FF0000"/>
                </a:solidFill>
                <a:latin typeface="Comic Sans MS" pitchFamily="66" charset="0"/>
              </a:rPr>
              <a:t>     330.000</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Kas</a:t>
            </a:r>
            <a:r>
              <a:rPr lang="en-US" sz="2800" dirty="0" smtClean="0">
                <a:solidFill>
                  <a:srgbClr val="FF0000"/>
                </a:solidFill>
                <a:latin typeface="Comic Sans MS" pitchFamily="66" charset="0"/>
              </a:rPr>
              <a:t> 			3060.000</a:t>
            </a:r>
          </a:p>
          <a:p>
            <a:pPr eaLnBrk="1" hangingPunct="1">
              <a:buFont typeface="Wingdings" pitchFamily="2" charset="2"/>
              <a:buNone/>
              <a:defRPr/>
            </a:pPr>
            <a:r>
              <a:rPr lang="en-US" sz="2800" dirty="0" smtClean="0">
                <a:solidFill>
                  <a:srgbClr val="FF0000"/>
                </a:solidFill>
                <a:latin typeface="Comic Sans MS" pitchFamily="66" charset="0"/>
              </a:rPr>
              <a:t>			Modal SB 			3000.000</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Agio</a:t>
            </a:r>
            <a:r>
              <a:rPr lang="en-US" sz="2800" dirty="0" smtClean="0">
                <a:solidFill>
                  <a:srgbClr val="FF0000"/>
                </a:solidFill>
                <a:latin typeface="Comic Sans MS" pitchFamily="66" charset="0"/>
              </a:rPr>
              <a:t> Modal SB 		    60.000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64163"/>
          </a:xfrm>
        </p:spPr>
        <p:txBody>
          <a:bodyPr/>
          <a:lstStyle/>
          <a:p>
            <a:pPr eaLnBrk="1" hangingPunct="1">
              <a:defRPr/>
            </a:pPr>
            <a:r>
              <a:rPr lang="en-US" dirty="0" err="1" smtClean="0">
                <a:solidFill>
                  <a:srgbClr val="FF0000"/>
                </a:solidFill>
                <a:latin typeface="Comic Sans MS" pitchFamily="66" charset="0"/>
              </a:rPr>
              <a:t>Dikeluarkan</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saham</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sebesar</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kas</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yg</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diterima</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dan</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kurs</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sesuai</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pemesanan</a:t>
            </a:r>
            <a:endParaRPr lang="en-US" dirty="0" smtClean="0">
              <a:solidFill>
                <a:srgbClr val="FF0000"/>
              </a:solidFill>
              <a:latin typeface="Comic Sans MS" pitchFamily="66" charset="0"/>
            </a:endParaRPr>
          </a:p>
          <a:p>
            <a:pPr eaLnBrk="1" hangingPunct="1">
              <a:buFont typeface="Wingdings" pitchFamily="2" charset="2"/>
              <a:buNone/>
              <a:defRPr/>
            </a:pPr>
            <a:r>
              <a:rPr lang="en-US" dirty="0" smtClean="0">
                <a:solidFill>
                  <a:srgbClr val="FF0000"/>
                </a:solidFill>
                <a:latin typeface="Comic Sans MS" pitchFamily="66" charset="0"/>
              </a:rPr>
              <a:t>	Modal SB </a:t>
            </a:r>
            <a:r>
              <a:rPr lang="en-US" dirty="0" err="1" smtClean="0">
                <a:solidFill>
                  <a:srgbClr val="FF0000"/>
                </a:solidFill>
                <a:latin typeface="Comic Sans MS" pitchFamily="66" charset="0"/>
              </a:rPr>
              <a:t>dipesan</a:t>
            </a:r>
            <a:r>
              <a:rPr lang="en-US" dirty="0" smtClean="0">
                <a:solidFill>
                  <a:srgbClr val="FF0000"/>
                </a:solidFill>
                <a:latin typeface="Comic Sans MS" pitchFamily="66" charset="0"/>
              </a:rPr>
              <a:t> 3000.000</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Agio</a:t>
            </a:r>
            <a:r>
              <a:rPr lang="en-US" dirty="0" smtClean="0">
                <a:solidFill>
                  <a:srgbClr val="FF0000"/>
                </a:solidFill>
                <a:latin typeface="Comic Sans MS" pitchFamily="66" charset="0"/>
              </a:rPr>
              <a:t> modal SB        270.000</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Piutang</a:t>
            </a: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pemesan</a:t>
            </a:r>
            <a:r>
              <a:rPr lang="en-US" dirty="0" smtClean="0">
                <a:solidFill>
                  <a:srgbClr val="FF0000"/>
                </a:solidFill>
                <a:latin typeface="Comic Sans MS" pitchFamily="66" charset="0"/>
              </a:rPr>
              <a:t> SB 2970.000</a:t>
            </a:r>
          </a:p>
          <a:p>
            <a:pPr eaLnBrk="1" hangingPunct="1">
              <a:buFont typeface="Wingdings" pitchFamily="2" charset="2"/>
              <a:buNone/>
              <a:defRPr/>
            </a:pPr>
            <a:r>
              <a:rPr lang="en-US" dirty="0" smtClean="0">
                <a:solidFill>
                  <a:srgbClr val="FF0000"/>
                </a:solidFill>
                <a:latin typeface="Comic Sans MS" pitchFamily="66" charset="0"/>
              </a:rPr>
              <a:t>			Modal SB (30 </a:t>
            </a:r>
            <a:r>
              <a:rPr lang="en-US" dirty="0" err="1" smtClean="0">
                <a:solidFill>
                  <a:srgbClr val="FF0000"/>
                </a:solidFill>
                <a:latin typeface="Comic Sans MS" pitchFamily="66" charset="0"/>
              </a:rPr>
              <a:t>lbr</a:t>
            </a:r>
            <a:r>
              <a:rPr lang="en-US" dirty="0" smtClean="0">
                <a:solidFill>
                  <a:srgbClr val="FF0000"/>
                </a:solidFill>
                <a:latin typeface="Comic Sans MS" pitchFamily="66" charset="0"/>
              </a:rPr>
              <a:t>)      300.000</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Kas</a:t>
            </a:r>
            <a:r>
              <a:rPr lang="en-US" dirty="0" smtClean="0">
                <a:solidFill>
                  <a:srgbClr val="FF0000"/>
                </a:solidFill>
                <a:latin typeface="Comic Sans MS" pitchFamily="66" charset="0"/>
              </a:rPr>
              <a:t> 		2754.000</a:t>
            </a:r>
          </a:p>
          <a:p>
            <a:pPr eaLnBrk="1" hangingPunct="1">
              <a:buFont typeface="Wingdings" pitchFamily="2" charset="2"/>
              <a:buNone/>
              <a:defRPr/>
            </a:pPr>
            <a:r>
              <a:rPr lang="en-US" dirty="0" smtClean="0">
                <a:solidFill>
                  <a:srgbClr val="FF0000"/>
                </a:solidFill>
                <a:latin typeface="Comic Sans MS" pitchFamily="66" charset="0"/>
              </a:rPr>
              <a:t>			Modal SB 	2700.000</a:t>
            </a:r>
          </a:p>
          <a:p>
            <a:pPr eaLnBrk="1" hangingPunct="1">
              <a:buFont typeface="Wingdings" pitchFamily="2" charset="2"/>
              <a:buNone/>
              <a:defRPr/>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Agio</a:t>
            </a:r>
            <a:r>
              <a:rPr lang="en-US" dirty="0" smtClean="0">
                <a:solidFill>
                  <a:srgbClr val="FF0000"/>
                </a:solidFill>
                <a:latin typeface="Comic Sans MS" pitchFamily="66" charset="0"/>
              </a:rPr>
              <a:t> SB		    54.000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527068"/>
            <a:ext cx="8642350" cy="5473700"/>
          </a:xfrm>
          <a:prstGeom prst="rect">
            <a:avLst/>
          </a:prstGeom>
        </p:spPr>
        <p:txBody>
          <a:bodyPr vert="horz" lIns="91440" tIns="45720" rIns="91440" bIns="45720" rtlCol="0">
            <a:normAutofit/>
          </a:bodyPr>
          <a:lstStyle/>
          <a:p>
            <a:pPr marL="609600" marR="0" lvl="0" indent="-60960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PEMBATALAN PESANAN SAHAM</a:t>
            </a:r>
          </a:p>
          <a:p>
            <a:pPr marL="609600" marR="0" lvl="0" indent="-60960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Apabila terjadi pemesan tidak dapat melunasi kekurangan pembayarannya maka perusahaan dapat mengambil salah satu jalan sebagai berikut :</a:t>
            </a:r>
          </a:p>
          <a:p>
            <a:pPr marL="609600" marR="0" lvl="0" indent="-609600" algn="justLow" defTabSz="914400" rtl="0" eaLnBrk="1" fontAlgn="auto" latinLnBrk="0" hangingPunct="1">
              <a:lnSpc>
                <a:spcPct val="100000"/>
              </a:lnSpc>
              <a:spcBef>
                <a:spcPct val="20000"/>
              </a:spcBef>
              <a:spcAft>
                <a:spcPts val="0"/>
              </a:spcAft>
              <a:buClrTx/>
              <a:buSzTx/>
              <a:buFontTx/>
              <a:buAutoNum type="arabicPeriod"/>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Uang yang sudah diterima dikemablikan pada pemesan</a:t>
            </a:r>
          </a:p>
          <a:p>
            <a:pPr marL="609600" marR="0" lvl="0" indent="-609600" algn="justLow" defTabSz="914400" rtl="0" eaLnBrk="1" fontAlgn="auto" latinLnBrk="0" hangingPunct="1">
              <a:lnSpc>
                <a:spcPct val="100000"/>
              </a:lnSpc>
              <a:spcBef>
                <a:spcPct val="20000"/>
              </a:spcBef>
              <a:spcAft>
                <a:spcPts val="0"/>
              </a:spcAft>
              <a:buClrTx/>
              <a:buSzTx/>
              <a:buFontTx/>
              <a:buAutoNum type="arabicPeriod"/>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Uang yang sudah diterima dikembalikan kepada pemesan sesudah dikurangi biaya atau kerugian penjualankembali saham-saham tersebut</a:t>
            </a:r>
          </a:p>
          <a:p>
            <a:pPr marL="609600" marR="0" lvl="0" indent="-609600" algn="justLow" defTabSz="914400" rtl="0" eaLnBrk="1" fontAlgn="auto" latinLnBrk="0" hangingPunct="1">
              <a:lnSpc>
                <a:spcPct val="100000"/>
              </a:lnSpc>
              <a:spcBef>
                <a:spcPct val="20000"/>
              </a:spcBef>
              <a:spcAft>
                <a:spcPts val="0"/>
              </a:spcAft>
              <a:buClrTx/>
              <a:buSzTx/>
              <a:buFontTx/>
              <a:buAutoNum type="arabicPeriod"/>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Uang yang sudah diterima dianggap hilang (tidak dikembalikan)</a:t>
            </a:r>
          </a:p>
          <a:p>
            <a:pPr marL="609600" marR="0" lvl="0" indent="-609600" algn="justLow" defTabSz="914400" rtl="0" eaLnBrk="1" fontAlgn="auto" latinLnBrk="0" hangingPunct="1">
              <a:lnSpc>
                <a:spcPct val="100000"/>
              </a:lnSpc>
              <a:spcBef>
                <a:spcPct val="20000"/>
              </a:spcBef>
              <a:spcAft>
                <a:spcPts val="0"/>
              </a:spcAft>
              <a:buClrTx/>
              <a:buSzTx/>
              <a:buFontTx/>
              <a:buAutoNum type="arabicPeriod"/>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Mengeluarkan saham yang nilainya sama dengan jumlah uang yang sudah diterima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908050"/>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Contoh pencatatan pembatalan pesanan saham dikembalikan dari contoh dimuka yaitu pesanan sebanyak 500 lembar dengan kurs 110 dan sudah dibayar sebanyak 70%. Dari pesanan tersebut seorang pemesan yang memesan saham sebanyak 100 lembar tidak dapat melunasi kekuranggannya. Modal saham dipesan yang dibatalkan oleh perusahaan dapat dijual kembali dengan kurs 105</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Jurnal yang dibuat untuk masing2 keadaan:</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 Uang yang sudah diterima dikembalikan pada pemesan</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Modal saham dipesan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Agio saham                                10.000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piutang pesanan saham                       33.000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kas                                                              77.000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527068"/>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Kas                                       105.000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saham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agio saham                                            5.000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b. Uang yang sudah diterima dikemablikan pada pemesan sesudah dikurangi biaya atau kerugian penjualan kembali saham-saham tersebut</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Modal saham dipesan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Agio saham                                 10.000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piutang pesanan saham                        33.000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utang pada pesanan                              77.000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908050"/>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Kas                                          105.000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Utang pada pemesan                 5.000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saham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agio saham                                          10.000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Utang pada pemesan              72.000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kas                                                        72.000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500042"/>
            <a:ext cx="8229600" cy="5626121"/>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Tx/>
              <a:buNone/>
              <a:tabLst/>
              <a:defRPr/>
            </a:pPr>
            <a:r>
              <a:rPr lang="id-ID" sz="2400" dirty="0" smtClean="0"/>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Elemen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lain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didlm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selain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Laba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ditahan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penilaian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kembali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&amp;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sumbangan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lang="id-ID" sz="2800" dirty="0" smtClean="0"/>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Laba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ditahan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merupakan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sumbernya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berasal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perusahaan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laba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dibagi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utk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lang="id-ID" sz="2800" dirty="0" smtClean="0"/>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penilaian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kembali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timbul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adanya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perubahan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nilai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aktiva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diakui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pembukuan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80000"/>
              </a:lnSpc>
              <a:spcBef>
                <a:spcPct val="20000"/>
              </a:spcBef>
              <a:spcAft>
                <a:spcPts val="0"/>
              </a:spcAft>
              <a:buClrTx/>
              <a:buSzTx/>
              <a:buFontTx/>
              <a:buNone/>
              <a:tabLst/>
              <a:defRPr/>
            </a:pPr>
            <a:r>
              <a:rPr lang="id-ID" sz="2800" dirty="0" smtClean="0"/>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sumbangan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modal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berasal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sumbangan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diterima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perusahaan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908050"/>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c. Uang yang sudah diterima dianggap hilang (tidak dikembalikan)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Modal saham dipesan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Agio saham                                    10.000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piutang pesanan saham                            33.000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dari pembatalan pesanan saham   77.000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Kas                                                105.000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saham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agio saham                                                      5.000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908050"/>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d. Mengeluarkan saham yang nilainya sama dengan jumlah uang yang sudah diterima</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Modal saham dipesan                100.000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Agio saham                                     3.000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saham                                          70.000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piutang pesanan saham                         33.000</a:t>
            </a:r>
          </a:p>
          <a:p>
            <a:pPr marL="0" marR="0" lvl="0" indent="0" algn="justLow"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Kas                                                 31.500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modal saham                                           30.000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agio saham                                                1.500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671532"/>
            <a:ext cx="8229600" cy="5543550"/>
          </a:xfrm>
          <a:prstGeom prst="rect">
            <a:avLst/>
          </a:prstGeom>
        </p:spPr>
        <p:txBody>
          <a:bodyPr vert="horz" lIns="91440" tIns="45720" rIns="91440" bIns="45720" rtlCol="0">
            <a:normAutofit/>
          </a:bodyPr>
          <a:lstStyle/>
          <a:p>
            <a:pPr marL="812800" marR="0" lvl="0" indent="-8128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Penjualan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Lump-Sum</a:t>
            </a:r>
          </a:p>
          <a:p>
            <a:pPr marL="812800" marR="0" lvl="0" indent="-812800" algn="just"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Penjualan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bisa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penjualan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/unit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Unit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terdiri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beberapa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jenis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812800" marR="0" lvl="0" indent="-8128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Misalnya : 1 unit saham terdiri dari : 1 lembar saham prioritas nominal Rp 10.000. 1 lembar saham biasa nominal Rp 1.000. harga jual per unit Rp 10.500. pada saat penjualan diketahui harga pasar saham biasa = Rp 1.250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812800" marR="0" lvl="0" indent="-812800" algn="just" defTabSz="9144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741382"/>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Pembagian hasil penjualan 1 unit saham dilakukan sebagai berikut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Harga 1 unit saham               Rp 10.500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Harga pasar saham biasa             1.250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Nilai saham prioritas                    9.250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Dari perbandingan nilai nominal dan harga pasar masing-masing jenis sahamdapat diketahui bahwa dari penjualan diatas, saham biasa mendapat agio sebesar Rp 250 dan saham prioritas mendapat disagio Rp 750. penjualan satu unit saham dengan harga seperti di atas dicatat dengan jurnal sebagai berikut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825" y="908050"/>
            <a:ext cx="8642350" cy="5473700"/>
          </a:xfrm>
          <a:prstGeom prst="rect">
            <a:avLst/>
          </a:prstGeom>
        </p:spPr>
        <p:txBody>
          <a:bodyPr vert="horz" lIns="91440" tIns="45720" rIns="91440" bIns="45720" rtlCol="0">
            <a:normAutofit/>
          </a:bodyPr>
          <a:lstStyle/>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Kas                                             10.500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Disagio saham prioritas               750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prioritas                          10.000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1.000</a:t>
            </a:r>
          </a:p>
          <a:p>
            <a:pPr marL="0" marR="0" lvl="0" indent="0" algn="justLow"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agio saham biasa                                      250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460500"/>
            <a:ext cx="8001000" cy="519113"/>
          </a:xfrm>
          <a:prstGeom prst="rect">
            <a:avLst/>
          </a:prstGeom>
          <a:noFill/>
          <a:ln w="28575" cap="sq">
            <a:noFill/>
            <a:miter lim="800000"/>
            <a:headEnd/>
            <a:tailEnd/>
          </a:ln>
        </p:spPr>
        <p:txBody>
          <a:bodyPr>
            <a:spAutoFit/>
          </a:bodyPr>
          <a:lstStyle/>
          <a:p>
            <a:pPr algn="l">
              <a:spcBef>
                <a:spcPct val="30000"/>
              </a:spcBef>
            </a:pPr>
            <a:r>
              <a:rPr lang="en-US" sz="2800">
                <a:solidFill>
                  <a:schemeClr val="tx1"/>
                </a:solidFill>
              </a:rPr>
              <a:t>Saham ditukar dengan aktiva selain kas</a:t>
            </a:r>
          </a:p>
        </p:txBody>
      </p:sp>
      <p:sp>
        <p:nvSpPr>
          <p:cNvPr id="24579" name="Rectangle 3"/>
          <p:cNvSpPr>
            <a:spLocks noChangeArrowheads="1"/>
          </p:cNvSpPr>
          <p:nvPr/>
        </p:nvSpPr>
        <p:spPr bwMode="auto">
          <a:xfrm>
            <a:off x="990600" y="2132013"/>
            <a:ext cx="7543800" cy="3249612"/>
          </a:xfrm>
          <a:prstGeom prst="rect">
            <a:avLst/>
          </a:prstGeom>
          <a:noFill/>
          <a:ln w="28575" cap="sq">
            <a:noFill/>
            <a:miter lim="800000"/>
            <a:headEnd/>
            <a:tailEnd/>
          </a:ln>
        </p:spPr>
        <p:txBody>
          <a:bodyPr>
            <a:spAutoFit/>
          </a:bodyPr>
          <a:lstStyle/>
          <a:p>
            <a:pPr algn="l">
              <a:lnSpc>
                <a:spcPct val="120000"/>
              </a:lnSpc>
              <a:spcBef>
                <a:spcPct val="25000"/>
              </a:spcBef>
            </a:pPr>
            <a:r>
              <a:rPr lang="en-US" sz="2600">
                <a:solidFill>
                  <a:srgbClr val="800000"/>
                </a:solidFill>
              </a:rPr>
              <a:t>Aturan Umum:</a:t>
            </a:r>
            <a:r>
              <a:rPr lang="en-US" sz="2600">
                <a:solidFill>
                  <a:srgbClr val="000000"/>
                </a:solidFill>
              </a:rPr>
              <a:t> </a:t>
            </a:r>
            <a:r>
              <a:rPr lang="en-US" sz="2600" b="0">
                <a:solidFill>
                  <a:srgbClr val="000000"/>
                </a:solidFill>
              </a:rPr>
              <a:t>perusahaan harus mencatat saham yang dikeluarkan untuk ditukar dengan aktiva selain kas  sebesar: </a:t>
            </a:r>
          </a:p>
          <a:p>
            <a:pPr marL="628650" lvl="1" indent="-401638" algn="l">
              <a:lnSpc>
                <a:spcPct val="120000"/>
              </a:lnSpc>
              <a:spcBef>
                <a:spcPct val="25000"/>
              </a:spcBef>
              <a:buSzPct val="80000"/>
              <a:buFontTx/>
              <a:buBlip>
                <a:blip r:embed="rId3"/>
              </a:buBlip>
            </a:pPr>
            <a:r>
              <a:rPr lang="en-US" sz="2600" b="0">
                <a:solidFill>
                  <a:srgbClr val="000000"/>
                </a:solidFill>
              </a:rPr>
              <a:t>Nilai wajar saham yang diserahkan atau </a:t>
            </a:r>
          </a:p>
          <a:p>
            <a:pPr marL="628650" lvl="1" indent="-401638" algn="l">
              <a:lnSpc>
                <a:spcPct val="120000"/>
              </a:lnSpc>
              <a:spcBef>
                <a:spcPct val="25000"/>
              </a:spcBef>
              <a:buSzPct val="80000"/>
              <a:buFontTx/>
              <a:buBlip>
                <a:blip r:embed="rId3"/>
              </a:buBlip>
            </a:pPr>
            <a:r>
              <a:rPr lang="en-US" sz="2600" b="0">
                <a:solidFill>
                  <a:srgbClr val="000000"/>
                </a:solidFill>
              </a:rPr>
              <a:t>Nilai wajar aktiva yang diterima, </a:t>
            </a:r>
          </a:p>
          <a:p>
            <a:pPr algn="l">
              <a:lnSpc>
                <a:spcPct val="120000"/>
              </a:lnSpc>
              <a:spcBef>
                <a:spcPct val="25000"/>
              </a:spcBef>
              <a:buSzPct val="80000"/>
            </a:pPr>
            <a:r>
              <a:rPr lang="en-US" sz="2600" b="0">
                <a:solidFill>
                  <a:srgbClr val="000000"/>
                </a:solidFill>
              </a:rPr>
              <a:t>Yang mana yang paling jelas ditentukan.</a:t>
            </a:r>
          </a:p>
        </p:txBody>
      </p:sp>
      <p:sp>
        <p:nvSpPr>
          <p:cNvPr id="1601542" name="Rectangle 6"/>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533400" y="4143380"/>
            <a:ext cx="8153400" cy="1857388"/>
          </a:xfrm>
          <a:prstGeom prst="rect">
            <a:avLst/>
          </a:prstGeom>
          <a:noFill/>
          <a:ln w="28575">
            <a:noFill/>
            <a:miter lim="800000"/>
            <a:headEnd/>
            <a:tailEnd/>
          </a:ln>
        </p:spPr>
        <p:txBody>
          <a:bodyPr lIns="90488" tIns="44450" rIns="90488" bIns="44450"/>
          <a:lstStyle/>
          <a:p>
            <a:pPr algn="just">
              <a:lnSpc>
                <a:spcPct val="110000"/>
              </a:lnSpc>
              <a:spcBef>
                <a:spcPct val="20000"/>
              </a:spcBef>
              <a:buClr>
                <a:schemeClr val="accent2"/>
              </a:buClr>
              <a:buSzPct val="75000"/>
              <a:buFont typeface="Wingdings" pitchFamily="2" charset="2"/>
              <a:buNone/>
              <a:tabLst>
                <a:tab pos="5380038" algn="r"/>
              </a:tabLst>
            </a:pPr>
            <a:r>
              <a:rPr lang="en-US" sz="3200" b="0" dirty="0"/>
              <a:t>April 1  </a:t>
            </a:r>
            <a:r>
              <a:rPr lang="en-US" sz="3200" b="0" dirty="0" err="1"/>
              <a:t>dikeluarkan</a:t>
            </a:r>
            <a:r>
              <a:rPr lang="en-US" sz="3200" b="0" dirty="0"/>
              <a:t> 24,000 </a:t>
            </a:r>
            <a:r>
              <a:rPr lang="en-US" sz="3200" b="0" dirty="0" err="1"/>
              <a:t>lembar</a:t>
            </a:r>
            <a:r>
              <a:rPr lang="en-US" sz="3200" b="0" dirty="0"/>
              <a:t> </a:t>
            </a:r>
            <a:r>
              <a:rPr lang="en-US" sz="3200" b="0" dirty="0" err="1"/>
              <a:t>saham</a:t>
            </a:r>
            <a:r>
              <a:rPr lang="en-US" sz="3200" b="0" dirty="0"/>
              <a:t> </a:t>
            </a:r>
            <a:r>
              <a:rPr lang="en-US" sz="3200" b="0" dirty="0" err="1"/>
              <a:t>biasa</a:t>
            </a:r>
            <a:r>
              <a:rPr lang="en-US" sz="3200" b="0" dirty="0"/>
              <a:t> </a:t>
            </a:r>
            <a:r>
              <a:rPr lang="en-US" sz="3200" b="0" dirty="0" err="1"/>
              <a:t>ditukar</a:t>
            </a:r>
            <a:r>
              <a:rPr lang="en-US" sz="3200" b="0" dirty="0"/>
              <a:t> </a:t>
            </a:r>
            <a:r>
              <a:rPr lang="en-US" sz="3200" b="0" dirty="0" err="1"/>
              <a:t>dengan</a:t>
            </a:r>
            <a:r>
              <a:rPr lang="en-US" sz="3200" b="0" dirty="0"/>
              <a:t> </a:t>
            </a:r>
            <a:r>
              <a:rPr lang="en-US" sz="3200" b="0" dirty="0" err="1"/>
              <a:t>tanah</a:t>
            </a:r>
            <a:r>
              <a:rPr lang="en-US" sz="3200" b="0" dirty="0"/>
              <a:t>.  </a:t>
            </a:r>
            <a:r>
              <a:rPr lang="en-US" sz="3200" b="0" dirty="0" err="1"/>
              <a:t>Harga</a:t>
            </a:r>
            <a:r>
              <a:rPr lang="en-US" sz="3200" b="0" dirty="0"/>
              <a:t> </a:t>
            </a:r>
            <a:r>
              <a:rPr lang="en-US" sz="3200" b="0" dirty="0" err="1"/>
              <a:t>tanah</a:t>
            </a:r>
            <a:r>
              <a:rPr lang="en-US" sz="3200" b="0" dirty="0"/>
              <a:t> </a:t>
            </a:r>
            <a:r>
              <a:rPr lang="en-US" sz="3200" b="0" dirty="0" err="1"/>
              <a:t>adalah</a:t>
            </a:r>
            <a:r>
              <a:rPr lang="en-US" sz="3200" b="0" dirty="0"/>
              <a:t> $90,000; </a:t>
            </a:r>
            <a:r>
              <a:rPr lang="en-US" sz="3200" b="0" dirty="0" err="1"/>
              <a:t>nilai</a:t>
            </a:r>
            <a:r>
              <a:rPr lang="en-US" sz="3200" b="0" dirty="0"/>
              <a:t> </a:t>
            </a:r>
            <a:r>
              <a:rPr lang="en-US" sz="3200" b="0" dirty="0" err="1"/>
              <a:t>wajar</a:t>
            </a:r>
            <a:r>
              <a:rPr lang="en-US" sz="3200" b="0" dirty="0"/>
              <a:t> </a:t>
            </a:r>
            <a:r>
              <a:rPr lang="en-US" sz="3200" b="0" dirty="0" err="1"/>
              <a:t>tanah</a:t>
            </a:r>
            <a:r>
              <a:rPr lang="en-US" sz="3200" b="0" dirty="0"/>
              <a:t> </a:t>
            </a:r>
            <a:r>
              <a:rPr lang="en-US" sz="3200" b="0" dirty="0" err="1"/>
              <a:t>adalah</a:t>
            </a:r>
            <a:r>
              <a:rPr lang="en-US" sz="3200" b="0" dirty="0"/>
              <a:t> $80,000.</a:t>
            </a:r>
          </a:p>
        </p:txBody>
      </p:sp>
      <p:sp>
        <p:nvSpPr>
          <p:cNvPr id="1603596" name="Rectangle 12"/>
          <p:cNvSpPr>
            <a:spLocks noChangeArrowheads="1"/>
          </p:cNvSpPr>
          <p:nvPr/>
        </p:nvSpPr>
        <p:spPr bwMode="auto">
          <a:xfrm>
            <a:off x="457200" y="1219200"/>
            <a:ext cx="8305800" cy="2852742"/>
          </a:xfrm>
          <a:prstGeom prst="rect">
            <a:avLst/>
          </a:prstGeom>
          <a:solidFill>
            <a:schemeClr val="bg1"/>
          </a:solidFill>
          <a:ln w="28575">
            <a:noFill/>
            <a:miter lim="800000"/>
            <a:headEnd/>
            <a:tailEnd/>
          </a:ln>
          <a:effectLst/>
        </p:spPr>
        <p:txBody>
          <a:bodyPr lIns="90488" tIns="44450" rIns="90488" bIns="44450"/>
          <a:lstStyle/>
          <a:p>
            <a:pPr marL="60325" algn="just">
              <a:lnSpc>
                <a:spcPct val="110000"/>
              </a:lnSpc>
              <a:spcBef>
                <a:spcPct val="20000"/>
              </a:spcBef>
              <a:buClr>
                <a:schemeClr val="accent2"/>
              </a:buClr>
              <a:buSzPct val="75000"/>
              <a:buFont typeface="Wingdings" pitchFamily="2" charset="2"/>
              <a:buNone/>
              <a:defRPr/>
            </a:pPr>
            <a:r>
              <a:rPr lang="en-US" sz="3200" dirty="0" err="1">
                <a:effectLst>
                  <a:outerShdw blurRad="38100" dist="38100" dir="2700000" algn="tl">
                    <a:srgbClr val="C0C0C0"/>
                  </a:outerShdw>
                </a:effectLst>
              </a:rPr>
              <a:t>Contoh</a:t>
            </a:r>
            <a:r>
              <a:rPr lang="en-US" sz="3200" dirty="0">
                <a:effectLst>
                  <a:outerShdw blurRad="38100" dist="38100" dir="2700000" algn="tl">
                    <a:srgbClr val="C0C0C0"/>
                  </a:outerShdw>
                </a:effectLst>
              </a:rPr>
              <a:t> 5</a:t>
            </a:r>
            <a:r>
              <a:rPr lang="en-US" sz="3200" b="0" dirty="0">
                <a:effectLst>
                  <a:outerShdw blurRad="38100" dist="38100" dir="2700000" algn="tl">
                    <a:srgbClr val="C0C0C0"/>
                  </a:outerShdw>
                </a:effectLst>
              </a:rPr>
              <a:t>:  </a:t>
            </a:r>
            <a:r>
              <a:rPr lang="en-US" sz="3200" b="0" dirty="0"/>
              <a:t>Battle Corp. </a:t>
            </a:r>
            <a:r>
              <a:rPr lang="en-US" sz="3200" b="0" dirty="0" err="1"/>
              <a:t>didirikan</a:t>
            </a:r>
            <a:r>
              <a:rPr lang="en-US" sz="3200" b="0" dirty="0"/>
              <a:t> </a:t>
            </a:r>
            <a:r>
              <a:rPr lang="en-US" sz="3200" b="0" dirty="0" err="1"/>
              <a:t>pada</a:t>
            </a:r>
            <a:r>
              <a:rPr lang="en-US" sz="3200" b="0" dirty="0"/>
              <a:t> </a:t>
            </a:r>
            <a:r>
              <a:rPr lang="en-US" sz="3200" b="0" dirty="0" err="1"/>
              <a:t>tanggal</a:t>
            </a:r>
            <a:r>
              <a:rPr lang="en-US" sz="3200" b="0" dirty="0"/>
              <a:t> 1 </a:t>
            </a:r>
            <a:r>
              <a:rPr lang="en-US" sz="3200" b="0" dirty="0" err="1"/>
              <a:t>Januari</a:t>
            </a:r>
            <a:r>
              <a:rPr lang="en-US" sz="3200" b="0" dirty="0"/>
              <a:t>, 2007. </a:t>
            </a:r>
            <a:r>
              <a:rPr lang="en-US" sz="3200" b="0" dirty="0" err="1"/>
              <a:t>Manajemen</a:t>
            </a:r>
            <a:r>
              <a:rPr lang="en-US" sz="3200" b="0" dirty="0"/>
              <a:t> </a:t>
            </a:r>
            <a:r>
              <a:rPr lang="en-US" sz="3200" b="0" dirty="0" err="1"/>
              <a:t>mengotorisasi</a:t>
            </a:r>
            <a:r>
              <a:rPr lang="en-US" sz="3200" b="0" dirty="0"/>
              <a:t> </a:t>
            </a:r>
            <a:r>
              <a:rPr lang="en-US" sz="3200" b="0" dirty="0" err="1"/>
              <a:t>pengeluaran</a:t>
            </a:r>
            <a:r>
              <a:rPr lang="en-US" sz="3200" b="0" dirty="0"/>
              <a:t> 500,000 </a:t>
            </a:r>
            <a:r>
              <a:rPr lang="en-US" sz="3200" b="0" dirty="0" err="1"/>
              <a:t>lembar</a:t>
            </a:r>
            <a:r>
              <a:rPr lang="en-US" sz="3200" b="0" dirty="0"/>
              <a:t> </a:t>
            </a:r>
            <a:r>
              <a:rPr lang="en-US" sz="3200" b="0" dirty="0" err="1"/>
              <a:t>saham</a:t>
            </a:r>
            <a:r>
              <a:rPr lang="en-US" sz="3200" b="0" dirty="0"/>
              <a:t> </a:t>
            </a:r>
            <a:r>
              <a:rPr lang="en-US" sz="3200" b="0" dirty="0" err="1"/>
              <a:t>biasa</a:t>
            </a:r>
            <a:r>
              <a:rPr lang="en-US" sz="3200" b="0" dirty="0"/>
              <a:t> </a:t>
            </a:r>
            <a:r>
              <a:rPr lang="en-US" sz="3200" b="0" dirty="0" err="1"/>
              <a:t>tanpa</a:t>
            </a:r>
            <a:r>
              <a:rPr lang="en-US" sz="3200" b="0" dirty="0"/>
              <a:t> </a:t>
            </a:r>
            <a:r>
              <a:rPr lang="en-US" sz="3200" b="0" dirty="0" err="1"/>
              <a:t>nilai</a:t>
            </a:r>
            <a:r>
              <a:rPr lang="en-US" sz="3200" b="0" dirty="0"/>
              <a:t> nominal </a:t>
            </a:r>
            <a:r>
              <a:rPr lang="en-US" sz="3200" b="0" dirty="0" err="1"/>
              <a:t>dengan</a:t>
            </a:r>
            <a:r>
              <a:rPr lang="en-US" sz="3200" b="0" dirty="0"/>
              <a:t> </a:t>
            </a:r>
            <a:r>
              <a:rPr lang="en-US" sz="3200" b="0" dirty="0" err="1"/>
              <a:t>harga</a:t>
            </a:r>
            <a:r>
              <a:rPr lang="en-US" sz="3200" b="0" dirty="0"/>
              <a:t>  $1 per </a:t>
            </a:r>
            <a:r>
              <a:rPr lang="en-US" sz="3200" b="0" dirty="0" err="1"/>
              <a:t>lembar</a:t>
            </a:r>
            <a:r>
              <a:rPr lang="en-US" sz="3200" b="0" dirty="0"/>
              <a:t>.   </a:t>
            </a:r>
            <a:r>
              <a:rPr lang="en-US" sz="3200" b="0" dirty="0" err="1"/>
              <a:t>Transaksi</a:t>
            </a:r>
            <a:r>
              <a:rPr lang="en-US" sz="3200" b="0" dirty="0"/>
              <a:t> yang </a:t>
            </a:r>
            <a:r>
              <a:rPr lang="en-US" sz="3200" b="0" dirty="0" err="1"/>
              <a:t>terjadi</a:t>
            </a:r>
            <a:r>
              <a:rPr lang="en-US" sz="3200" b="0" dirty="0"/>
              <a:t> </a:t>
            </a:r>
            <a:r>
              <a:rPr lang="en-US" sz="3200" b="0" dirty="0" err="1"/>
              <a:t>adalah</a:t>
            </a:r>
            <a:r>
              <a:rPr lang="en-US" sz="3200" b="0" dirty="0"/>
              <a:t> </a:t>
            </a:r>
          </a:p>
        </p:txBody>
      </p:sp>
      <p:sp>
        <p:nvSpPr>
          <p:cNvPr id="1603597" name="Rectangle 13"/>
          <p:cNvSpPr>
            <a:spLocks noChangeArrowheads="1"/>
          </p:cNvSpPr>
          <p:nvPr/>
        </p:nvSpPr>
        <p:spPr bwMode="auto">
          <a:xfrm>
            <a:off x="457200" y="457200"/>
            <a:ext cx="8229600" cy="560388"/>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defRPr/>
            </a:pPr>
            <a:r>
              <a:rPr lang="en-US" sz="3000" i="1">
                <a:solidFill>
                  <a:srgbClr val="FFFF00"/>
                </a:solidFill>
                <a:effectLst>
                  <a:outerShdw blurRad="38100" dist="38100" dir="2700000" algn="tl">
                    <a:srgbClr val="000000"/>
                  </a:outerShdw>
                </a:effectLst>
              </a:rPr>
              <a:t>Modal Perusahaan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914400" y="381000"/>
            <a:ext cx="7781925" cy="762000"/>
          </a:xfrm>
          <a:solidFill>
            <a:srgbClr val="000099"/>
          </a:solidFill>
          <a:ln>
            <a:solidFill>
              <a:schemeClr val="tx1"/>
            </a:solidFill>
          </a:ln>
          <a:effectLst>
            <a:outerShdw dist="107763" dir="2700000" algn="ctr" rotWithShape="0">
              <a:schemeClr val="tx1"/>
            </a:outerShdw>
          </a:effectLst>
        </p:spPr>
        <p:txBody>
          <a:bodyPr/>
          <a:lstStyle/>
          <a:p>
            <a:pPr eaLnBrk="1" fontAlgn="auto" hangingPunct="1">
              <a:spcAft>
                <a:spcPts val="0"/>
              </a:spcAft>
              <a:defRPr/>
            </a:pPr>
            <a:r>
              <a:rPr lang="en-US" sz="3600" dirty="0" err="1" smtClean="0">
                <a:solidFill>
                  <a:schemeClr val="bg1"/>
                </a:solidFill>
                <a:effectLst>
                  <a:outerShdw blurRad="38100" dist="38100" dir="2700000" algn="tl">
                    <a:srgbClr val="000000"/>
                  </a:outerShdw>
                </a:effectLst>
                <a:latin typeface="Times New Roman" pitchFamily="18" charset="0"/>
              </a:rPr>
              <a:t>Transaksi</a:t>
            </a:r>
            <a:r>
              <a:rPr lang="en-US" sz="3600" dirty="0" smtClean="0">
                <a:solidFill>
                  <a:schemeClr val="bg1"/>
                </a:solidFill>
                <a:effectLst>
                  <a:outerShdw blurRad="38100" dist="38100" dir="2700000" algn="tl">
                    <a:srgbClr val="000000"/>
                  </a:outerShdw>
                </a:effectLst>
                <a:latin typeface="Times New Roman" pitchFamily="18" charset="0"/>
              </a:rPr>
              <a:t> </a:t>
            </a:r>
            <a:r>
              <a:rPr lang="en-US" sz="3600" dirty="0" err="1" smtClean="0">
                <a:solidFill>
                  <a:schemeClr val="bg1"/>
                </a:solidFill>
                <a:effectLst>
                  <a:outerShdw blurRad="38100" dist="38100" dir="2700000" algn="tl">
                    <a:srgbClr val="000000"/>
                  </a:outerShdw>
                </a:effectLst>
                <a:latin typeface="Times New Roman" pitchFamily="18" charset="0"/>
              </a:rPr>
              <a:t>Saham</a:t>
            </a:r>
            <a:r>
              <a:rPr lang="en-US" sz="3600" dirty="0" smtClean="0">
                <a:solidFill>
                  <a:schemeClr val="bg1"/>
                </a:solidFill>
                <a:effectLst>
                  <a:outerShdw blurRad="38100" dist="38100" dir="2700000" algn="tl">
                    <a:srgbClr val="000000"/>
                  </a:outerShdw>
                </a:effectLst>
                <a:latin typeface="Times New Roman" pitchFamily="18" charset="0"/>
              </a:rPr>
              <a:t> </a:t>
            </a:r>
            <a:r>
              <a:rPr lang="en-US" sz="3600" dirty="0" err="1" smtClean="0">
                <a:solidFill>
                  <a:schemeClr val="bg1"/>
                </a:solidFill>
                <a:effectLst>
                  <a:outerShdw blurRad="38100" dist="38100" dir="2700000" algn="tl">
                    <a:srgbClr val="000000"/>
                  </a:outerShdw>
                </a:effectLst>
                <a:latin typeface="Times New Roman" pitchFamily="18" charset="0"/>
              </a:rPr>
              <a:t>Diperoleh</a:t>
            </a:r>
            <a:r>
              <a:rPr lang="en-US" sz="3600" dirty="0" smtClean="0">
                <a:solidFill>
                  <a:schemeClr val="bg1"/>
                </a:solidFill>
                <a:effectLst>
                  <a:outerShdw blurRad="38100" dist="38100" dir="2700000" algn="tl">
                    <a:srgbClr val="000000"/>
                  </a:outerShdw>
                </a:effectLst>
                <a:latin typeface="Times New Roman" pitchFamily="18" charset="0"/>
              </a:rPr>
              <a:t> </a:t>
            </a:r>
            <a:r>
              <a:rPr lang="en-US" sz="3600" dirty="0" err="1" smtClean="0">
                <a:solidFill>
                  <a:schemeClr val="bg1"/>
                </a:solidFill>
                <a:effectLst>
                  <a:outerShdw blurRad="38100" dist="38100" dir="2700000" algn="tl">
                    <a:srgbClr val="000000"/>
                  </a:outerShdw>
                </a:effectLst>
                <a:latin typeface="Times New Roman" pitchFamily="18" charset="0"/>
              </a:rPr>
              <a:t>Kembali</a:t>
            </a:r>
            <a:endParaRPr lang="en-US" sz="3600" dirty="0" smtClean="0">
              <a:solidFill>
                <a:schemeClr val="bg1"/>
              </a:solidFill>
              <a:latin typeface="Times New Roman" pitchFamily="18" charset="0"/>
            </a:endParaRPr>
          </a:p>
        </p:txBody>
      </p:sp>
      <p:grpSp>
        <p:nvGrpSpPr>
          <p:cNvPr id="2" name="Group 4"/>
          <p:cNvGrpSpPr>
            <a:grpSpLocks/>
          </p:cNvGrpSpPr>
          <p:nvPr/>
        </p:nvGrpSpPr>
        <p:grpSpPr bwMode="auto">
          <a:xfrm>
            <a:off x="5638800" y="3429000"/>
            <a:ext cx="2320925" cy="3098800"/>
            <a:chOff x="3168" y="1840"/>
            <a:chExt cx="1606" cy="2150"/>
          </a:xfrm>
        </p:grpSpPr>
        <p:sp>
          <p:nvSpPr>
            <p:cNvPr id="32774" name="Freeform 5"/>
            <p:cNvSpPr>
              <a:spLocks/>
            </p:cNvSpPr>
            <p:nvPr/>
          </p:nvSpPr>
          <p:spPr bwMode="auto">
            <a:xfrm>
              <a:off x="3207" y="2576"/>
              <a:ext cx="1526" cy="1407"/>
            </a:xfrm>
            <a:custGeom>
              <a:avLst/>
              <a:gdLst>
                <a:gd name="T0" fmla="*/ 22 w 3052"/>
                <a:gd name="T1" fmla="*/ 1 h 2815"/>
                <a:gd name="T2" fmla="*/ 19 w 3052"/>
                <a:gd name="T3" fmla="*/ 2 h 2815"/>
                <a:gd name="T4" fmla="*/ 14 w 3052"/>
                <a:gd name="T5" fmla="*/ 3 h 2815"/>
                <a:gd name="T6" fmla="*/ 12 w 3052"/>
                <a:gd name="T7" fmla="*/ 4 h 2815"/>
                <a:gd name="T8" fmla="*/ 11 w 3052"/>
                <a:gd name="T9" fmla="*/ 6 h 2815"/>
                <a:gd name="T10" fmla="*/ 10 w 3052"/>
                <a:gd name="T11" fmla="*/ 9 h 2815"/>
                <a:gd name="T12" fmla="*/ 9 w 3052"/>
                <a:gd name="T13" fmla="*/ 12 h 2815"/>
                <a:gd name="T14" fmla="*/ 7 w 3052"/>
                <a:gd name="T15" fmla="*/ 14 h 2815"/>
                <a:gd name="T16" fmla="*/ 6 w 3052"/>
                <a:gd name="T17" fmla="*/ 16 h 2815"/>
                <a:gd name="T18" fmla="*/ 6 w 3052"/>
                <a:gd name="T19" fmla="*/ 17 h 2815"/>
                <a:gd name="T20" fmla="*/ 6 w 3052"/>
                <a:gd name="T21" fmla="*/ 18 h 2815"/>
                <a:gd name="T22" fmla="*/ 5 w 3052"/>
                <a:gd name="T23" fmla="*/ 19 h 2815"/>
                <a:gd name="T24" fmla="*/ 3 w 3052"/>
                <a:gd name="T25" fmla="*/ 20 h 2815"/>
                <a:gd name="T26" fmla="*/ 3 w 3052"/>
                <a:gd name="T27" fmla="*/ 22 h 2815"/>
                <a:gd name="T28" fmla="*/ 3 w 3052"/>
                <a:gd name="T29" fmla="*/ 26 h 2815"/>
                <a:gd name="T30" fmla="*/ 1 w 3052"/>
                <a:gd name="T31" fmla="*/ 27 h 2815"/>
                <a:gd name="T32" fmla="*/ 0 w 3052"/>
                <a:gd name="T33" fmla="*/ 29 h 2815"/>
                <a:gd name="T34" fmla="*/ 1 w 3052"/>
                <a:gd name="T35" fmla="*/ 36 h 2815"/>
                <a:gd name="T36" fmla="*/ 3 w 3052"/>
                <a:gd name="T37" fmla="*/ 38 h 2815"/>
                <a:gd name="T38" fmla="*/ 6 w 3052"/>
                <a:gd name="T39" fmla="*/ 39 h 2815"/>
                <a:gd name="T40" fmla="*/ 7 w 3052"/>
                <a:gd name="T41" fmla="*/ 40 h 2815"/>
                <a:gd name="T42" fmla="*/ 7 w 3052"/>
                <a:gd name="T43" fmla="*/ 41 h 2815"/>
                <a:gd name="T44" fmla="*/ 9 w 3052"/>
                <a:gd name="T45" fmla="*/ 41 h 2815"/>
                <a:gd name="T46" fmla="*/ 10 w 3052"/>
                <a:gd name="T47" fmla="*/ 43 h 2815"/>
                <a:gd name="T48" fmla="*/ 42 w 3052"/>
                <a:gd name="T49" fmla="*/ 43 h 2815"/>
                <a:gd name="T50" fmla="*/ 48 w 3052"/>
                <a:gd name="T51" fmla="*/ 8 h 2815"/>
                <a:gd name="T52" fmla="*/ 45 w 3052"/>
                <a:gd name="T53" fmla="*/ 5 h 2815"/>
                <a:gd name="T54" fmla="*/ 40 w 3052"/>
                <a:gd name="T55" fmla="*/ 3 h 2815"/>
                <a:gd name="T56" fmla="*/ 35 w 3052"/>
                <a:gd name="T57" fmla="*/ 0 h 2815"/>
                <a:gd name="T58" fmla="*/ 28 w 3052"/>
                <a:gd name="T59" fmla="*/ 0 h 2815"/>
                <a:gd name="T60" fmla="*/ 22 w 3052"/>
                <a:gd name="T61" fmla="*/ 1 h 2815"/>
                <a:gd name="T62" fmla="*/ 22 w 3052"/>
                <a:gd name="T63" fmla="*/ 1 h 28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2"/>
                <a:gd name="T97" fmla="*/ 0 h 2815"/>
                <a:gd name="T98" fmla="*/ 3052 w 3052"/>
                <a:gd name="T99" fmla="*/ 2815 h 28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2" h="2815">
                  <a:moveTo>
                    <a:pt x="1404" y="98"/>
                  </a:moveTo>
                  <a:lnTo>
                    <a:pt x="1190" y="163"/>
                  </a:lnTo>
                  <a:lnTo>
                    <a:pt x="952" y="243"/>
                  </a:lnTo>
                  <a:lnTo>
                    <a:pt x="785" y="319"/>
                  </a:lnTo>
                  <a:lnTo>
                    <a:pt x="673" y="406"/>
                  </a:lnTo>
                  <a:lnTo>
                    <a:pt x="582" y="576"/>
                  </a:lnTo>
                  <a:lnTo>
                    <a:pt x="551" y="796"/>
                  </a:lnTo>
                  <a:lnTo>
                    <a:pt x="500" y="958"/>
                  </a:lnTo>
                  <a:lnTo>
                    <a:pt x="435" y="1028"/>
                  </a:lnTo>
                  <a:lnTo>
                    <a:pt x="412" y="1121"/>
                  </a:lnTo>
                  <a:lnTo>
                    <a:pt x="390" y="1184"/>
                  </a:lnTo>
                  <a:lnTo>
                    <a:pt x="314" y="1231"/>
                  </a:lnTo>
                  <a:lnTo>
                    <a:pt x="226" y="1336"/>
                  </a:lnTo>
                  <a:lnTo>
                    <a:pt x="180" y="1452"/>
                  </a:lnTo>
                  <a:lnTo>
                    <a:pt x="141" y="1672"/>
                  </a:lnTo>
                  <a:lnTo>
                    <a:pt x="8" y="1777"/>
                  </a:lnTo>
                  <a:lnTo>
                    <a:pt x="0" y="1898"/>
                  </a:lnTo>
                  <a:lnTo>
                    <a:pt x="47" y="2358"/>
                  </a:lnTo>
                  <a:lnTo>
                    <a:pt x="175" y="2486"/>
                  </a:lnTo>
                  <a:lnTo>
                    <a:pt x="325" y="2556"/>
                  </a:lnTo>
                  <a:lnTo>
                    <a:pt x="454" y="2590"/>
                  </a:lnTo>
                  <a:lnTo>
                    <a:pt x="466" y="2636"/>
                  </a:lnTo>
                  <a:lnTo>
                    <a:pt x="564" y="2649"/>
                  </a:lnTo>
                  <a:lnTo>
                    <a:pt x="601" y="2815"/>
                  </a:lnTo>
                  <a:lnTo>
                    <a:pt x="2680" y="2807"/>
                  </a:lnTo>
                  <a:lnTo>
                    <a:pt x="3052" y="528"/>
                  </a:lnTo>
                  <a:lnTo>
                    <a:pt x="2855" y="336"/>
                  </a:lnTo>
                  <a:lnTo>
                    <a:pt x="2518" y="243"/>
                  </a:lnTo>
                  <a:lnTo>
                    <a:pt x="2205" y="0"/>
                  </a:lnTo>
                  <a:lnTo>
                    <a:pt x="1828" y="0"/>
                  </a:lnTo>
                  <a:lnTo>
                    <a:pt x="1404" y="98"/>
                  </a:lnTo>
                  <a:close/>
                </a:path>
              </a:pathLst>
            </a:custGeom>
            <a:solidFill>
              <a:srgbClr val="A38989"/>
            </a:solidFill>
            <a:ln w="9525">
              <a:noFill/>
              <a:round/>
              <a:headEnd/>
              <a:tailEnd/>
            </a:ln>
          </p:spPr>
          <p:txBody>
            <a:bodyPr/>
            <a:lstStyle/>
            <a:p>
              <a:endParaRPr lang="id-ID"/>
            </a:p>
          </p:txBody>
        </p:sp>
        <p:sp>
          <p:nvSpPr>
            <p:cNvPr id="32775" name="Freeform 6"/>
            <p:cNvSpPr>
              <a:spLocks/>
            </p:cNvSpPr>
            <p:nvPr/>
          </p:nvSpPr>
          <p:spPr bwMode="auto">
            <a:xfrm>
              <a:off x="4148" y="3049"/>
              <a:ext cx="202" cy="311"/>
            </a:xfrm>
            <a:custGeom>
              <a:avLst/>
              <a:gdLst>
                <a:gd name="T0" fmla="*/ 5 w 404"/>
                <a:gd name="T1" fmla="*/ 1 h 622"/>
                <a:gd name="T2" fmla="*/ 3 w 404"/>
                <a:gd name="T3" fmla="*/ 2 h 622"/>
                <a:gd name="T4" fmla="*/ 3 w 404"/>
                <a:gd name="T5" fmla="*/ 3 h 622"/>
                <a:gd name="T6" fmla="*/ 2 w 404"/>
                <a:gd name="T7" fmla="*/ 5 h 622"/>
                <a:gd name="T8" fmla="*/ 0 w 404"/>
                <a:gd name="T9" fmla="*/ 7 h 622"/>
                <a:gd name="T10" fmla="*/ 1 w 404"/>
                <a:gd name="T11" fmla="*/ 9 h 622"/>
                <a:gd name="T12" fmla="*/ 1 w 404"/>
                <a:gd name="T13" fmla="*/ 10 h 622"/>
                <a:gd name="T14" fmla="*/ 3 w 404"/>
                <a:gd name="T15" fmla="*/ 7 h 622"/>
                <a:gd name="T16" fmla="*/ 3 w 404"/>
                <a:gd name="T17" fmla="*/ 6 h 622"/>
                <a:gd name="T18" fmla="*/ 5 w 404"/>
                <a:gd name="T19" fmla="*/ 5 h 622"/>
                <a:gd name="T20" fmla="*/ 6 w 404"/>
                <a:gd name="T21" fmla="*/ 1 h 622"/>
                <a:gd name="T22" fmla="*/ 6 w 404"/>
                <a:gd name="T23" fmla="*/ 0 h 622"/>
                <a:gd name="T24" fmla="*/ 5 w 404"/>
                <a:gd name="T25" fmla="*/ 1 h 622"/>
                <a:gd name="T26" fmla="*/ 5 w 404"/>
                <a:gd name="T27" fmla="*/ 1 h 6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4"/>
                <a:gd name="T43" fmla="*/ 0 h 622"/>
                <a:gd name="T44" fmla="*/ 404 w 404"/>
                <a:gd name="T45" fmla="*/ 622 h 6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4" h="622">
                  <a:moveTo>
                    <a:pt x="288" y="34"/>
                  </a:moveTo>
                  <a:lnTo>
                    <a:pt x="226" y="169"/>
                  </a:lnTo>
                  <a:lnTo>
                    <a:pt x="207" y="221"/>
                  </a:lnTo>
                  <a:lnTo>
                    <a:pt x="68" y="373"/>
                  </a:lnTo>
                  <a:lnTo>
                    <a:pt x="0" y="506"/>
                  </a:lnTo>
                  <a:lnTo>
                    <a:pt x="57" y="559"/>
                  </a:lnTo>
                  <a:lnTo>
                    <a:pt x="62" y="622"/>
                  </a:lnTo>
                  <a:lnTo>
                    <a:pt x="195" y="506"/>
                  </a:lnTo>
                  <a:lnTo>
                    <a:pt x="138" y="435"/>
                  </a:lnTo>
                  <a:lnTo>
                    <a:pt x="283" y="314"/>
                  </a:lnTo>
                  <a:lnTo>
                    <a:pt x="347" y="70"/>
                  </a:lnTo>
                  <a:lnTo>
                    <a:pt x="404" y="0"/>
                  </a:lnTo>
                  <a:lnTo>
                    <a:pt x="288" y="34"/>
                  </a:lnTo>
                  <a:close/>
                </a:path>
              </a:pathLst>
            </a:custGeom>
            <a:solidFill>
              <a:srgbClr val="D1B7B7"/>
            </a:solidFill>
            <a:ln w="9525">
              <a:noFill/>
              <a:round/>
              <a:headEnd/>
              <a:tailEnd/>
            </a:ln>
          </p:spPr>
          <p:txBody>
            <a:bodyPr/>
            <a:lstStyle/>
            <a:p>
              <a:endParaRPr lang="id-ID"/>
            </a:p>
          </p:txBody>
        </p:sp>
        <p:sp>
          <p:nvSpPr>
            <p:cNvPr id="32776" name="Freeform 7"/>
            <p:cNvSpPr>
              <a:spLocks/>
            </p:cNvSpPr>
            <p:nvPr/>
          </p:nvSpPr>
          <p:spPr bwMode="auto">
            <a:xfrm>
              <a:off x="3713" y="2826"/>
              <a:ext cx="364" cy="575"/>
            </a:xfrm>
            <a:custGeom>
              <a:avLst/>
              <a:gdLst>
                <a:gd name="T0" fmla="*/ 11 w 730"/>
                <a:gd name="T1" fmla="*/ 0 h 1150"/>
                <a:gd name="T2" fmla="*/ 5 w 730"/>
                <a:gd name="T3" fmla="*/ 9 h 1150"/>
                <a:gd name="T4" fmla="*/ 0 w 730"/>
                <a:gd name="T5" fmla="*/ 18 h 1150"/>
                <a:gd name="T6" fmla="*/ 2 w 730"/>
                <a:gd name="T7" fmla="*/ 11 h 1150"/>
                <a:gd name="T8" fmla="*/ 4 w 730"/>
                <a:gd name="T9" fmla="*/ 7 h 1150"/>
                <a:gd name="T10" fmla="*/ 8 w 730"/>
                <a:gd name="T11" fmla="*/ 2 h 1150"/>
                <a:gd name="T12" fmla="*/ 11 w 730"/>
                <a:gd name="T13" fmla="*/ 0 h 1150"/>
                <a:gd name="T14" fmla="*/ 11 w 730"/>
                <a:gd name="T15" fmla="*/ 0 h 1150"/>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1150"/>
                <a:gd name="T26" fmla="*/ 730 w 730"/>
                <a:gd name="T27" fmla="*/ 1150 h 1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1150">
                  <a:moveTo>
                    <a:pt x="730" y="0"/>
                  </a:moveTo>
                  <a:lnTo>
                    <a:pt x="336" y="517"/>
                  </a:lnTo>
                  <a:lnTo>
                    <a:pt x="0" y="1150"/>
                  </a:lnTo>
                  <a:lnTo>
                    <a:pt x="139" y="767"/>
                  </a:lnTo>
                  <a:lnTo>
                    <a:pt x="314" y="493"/>
                  </a:lnTo>
                  <a:lnTo>
                    <a:pt x="551" y="179"/>
                  </a:lnTo>
                  <a:lnTo>
                    <a:pt x="730" y="0"/>
                  </a:lnTo>
                  <a:close/>
                </a:path>
              </a:pathLst>
            </a:custGeom>
            <a:solidFill>
              <a:srgbClr val="D1B7B7"/>
            </a:solidFill>
            <a:ln w="9525">
              <a:noFill/>
              <a:round/>
              <a:headEnd/>
              <a:tailEnd/>
            </a:ln>
          </p:spPr>
          <p:txBody>
            <a:bodyPr/>
            <a:lstStyle/>
            <a:p>
              <a:endParaRPr lang="id-ID"/>
            </a:p>
          </p:txBody>
        </p:sp>
        <p:sp>
          <p:nvSpPr>
            <p:cNvPr id="32777" name="Freeform 8"/>
            <p:cNvSpPr>
              <a:spLocks/>
            </p:cNvSpPr>
            <p:nvPr/>
          </p:nvSpPr>
          <p:spPr bwMode="auto">
            <a:xfrm>
              <a:off x="3828" y="3558"/>
              <a:ext cx="197" cy="226"/>
            </a:xfrm>
            <a:custGeom>
              <a:avLst/>
              <a:gdLst>
                <a:gd name="T0" fmla="*/ 0 w 393"/>
                <a:gd name="T1" fmla="*/ 0 h 453"/>
                <a:gd name="T2" fmla="*/ 0 w 393"/>
                <a:gd name="T3" fmla="*/ 1 h 453"/>
                <a:gd name="T4" fmla="*/ 2 w 393"/>
                <a:gd name="T5" fmla="*/ 2 h 453"/>
                <a:gd name="T6" fmla="*/ 3 w 393"/>
                <a:gd name="T7" fmla="*/ 4 h 453"/>
                <a:gd name="T8" fmla="*/ 5 w 393"/>
                <a:gd name="T9" fmla="*/ 7 h 453"/>
                <a:gd name="T10" fmla="*/ 5 w 393"/>
                <a:gd name="T11" fmla="*/ 4 h 453"/>
                <a:gd name="T12" fmla="*/ 7 w 393"/>
                <a:gd name="T13" fmla="*/ 5 h 453"/>
                <a:gd name="T14" fmla="*/ 6 w 393"/>
                <a:gd name="T15" fmla="*/ 3 h 453"/>
                <a:gd name="T16" fmla="*/ 5 w 393"/>
                <a:gd name="T17" fmla="*/ 1 h 453"/>
                <a:gd name="T18" fmla="*/ 5 w 393"/>
                <a:gd name="T19" fmla="*/ 3 h 453"/>
                <a:gd name="T20" fmla="*/ 2 w 393"/>
                <a:gd name="T21" fmla="*/ 0 h 453"/>
                <a:gd name="T22" fmla="*/ 1 w 393"/>
                <a:gd name="T23" fmla="*/ 0 h 453"/>
                <a:gd name="T24" fmla="*/ 0 w 393"/>
                <a:gd name="T25" fmla="*/ 0 h 453"/>
                <a:gd name="T26" fmla="*/ 0 w 393"/>
                <a:gd name="T27" fmla="*/ 0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3"/>
                <a:gd name="T43" fmla="*/ 0 h 453"/>
                <a:gd name="T44" fmla="*/ 393 w 393"/>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3" h="453">
                  <a:moveTo>
                    <a:pt x="0" y="0"/>
                  </a:moveTo>
                  <a:lnTo>
                    <a:pt x="0" y="99"/>
                  </a:lnTo>
                  <a:lnTo>
                    <a:pt x="82" y="181"/>
                  </a:lnTo>
                  <a:lnTo>
                    <a:pt x="184" y="297"/>
                  </a:lnTo>
                  <a:lnTo>
                    <a:pt x="314" y="453"/>
                  </a:lnTo>
                  <a:lnTo>
                    <a:pt x="300" y="291"/>
                  </a:lnTo>
                  <a:lnTo>
                    <a:pt x="393" y="337"/>
                  </a:lnTo>
                  <a:lnTo>
                    <a:pt x="376" y="198"/>
                  </a:lnTo>
                  <a:lnTo>
                    <a:pt x="272" y="116"/>
                  </a:lnTo>
                  <a:lnTo>
                    <a:pt x="260" y="249"/>
                  </a:lnTo>
                  <a:lnTo>
                    <a:pt x="104" y="34"/>
                  </a:lnTo>
                  <a:lnTo>
                    <a:pt x="57" y="12"/>
                  </a:lnTo>
                  <a:lnTo>
                    <a:pt x="0" y="0"/>
                  </a:lnTo>
                  <a:close/>
                </a:path>
              </a:pathLst>
            </a:custGeom>
            <a:solidFill>
              <a:srgbClr val="D1B7B7"/>
            </a:solidFill>
            <a:ln w="9525">
              <a:noFill/>
              <a:round/>
              <a:headEnd/>
              <a:tailEnd/>
            </a:ln>
          </p:spPr>
          <p:txBody>
            <a:bodyPr/>
            <a:lstStyle/>
            <a:p>
              <a:endParaRPr lang="id-ID"/>
            </a:p>
          </p:txBody>
        </p:sp>
        <p:sp>
          <p:nvSpPr>
            <p:cNvPr id="32778" name="Freeform 9"/>
            <p:cNvSpPr>
              <a:spLocks/>
            </p:cNvSpPr>
            <p:nvPr/>
          </p:nvSpPr>
          <p:spPr bwMode="auto">
            <a:xfrm>
              <a:off x="3512" y="3522"/>
              <a:ext cx="238" cy="99"/>
            </a:xfrm>
            <a:custGeom>
              <a:avLst/>
              <a:gdLst>
                <a:gd name="T0" fmla="*/ 1 w 475"/>
                <a:gd name="T1" fmla="*/ 1 h 197"/>
                <a:gd name="T2" fmla="*/ 3 w 475"/>
                <a:gd name="T3" fmla="*/ 2 h 197"/>
                <a:gd name="T4" fmla="*/ 5 w 475"/>
                <a:gd name="T5" fmla="*/ 2 h 197"/>
                <a:gd name="T6" fmla="*/ 8 w 475"/>
                <a:gd name="T7" fmla="*/ 4 h 197"/>
                <a:gd name="T8" fmla="*/ 8 w 475"/>
                <a:gd name="T9" fmla="*/ 2 h 197"/>
                <a:gd name="T10" fmla="*/ 8 w 475"/>
                <a:gd name="T11" fmla="*/ 1 h 197"/>
                <a:gd name="T12" fmla="*/ 5 w 475"/>
                <a:gd name="T13" fmla="*/ 1 h 197"/>
                <a:gd name="T14" fmla="*/ 3 w 475"/>
                <a:gd name="T15" fmla="*/ 1 h 197"/>
                <a:gd name="T16" fmla="*/ 1 w 475"/>
                <a:gd name="T17" fmla="*/ 0 h 197"/>
                <a:gd name="T18" fmla="*/ 0 w 475"/>
                <a:gd name="T19" fmla="*/ 1 h 197"/>
                <a:gd name="T20" fmla="*/ 1 w 475"/>
                <a:gd name="T21" fmla="*/ 1 h 197"/>
                <a:gd name="T22" fmla="*/ 1 w 475"/>
                <a:gd name="T23" fmla="*/ 1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97"/>
                <a:gd name="T38" fmla="*/ 475 w 475"/>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97">
                  <a:moveTo>
                    <a:pt x="17" y="59"/>
                  </a:moveTo>
                  <a:lnTo>
                    <a:pt x="192" y="82"/>
                  </a:lnTo>
                  <a:lnTo>
                    <a:pt x="319" y="87"/>
                  </a:lnTo>
                  <a:lnTo>
                    <a:pt x="475" y="197"/>
                  </a:lnTo>
                  <a:lnTo>
                    <a:pt x="452" y="99"/>
                  </a:lnTo>
                  <a:lnTo>
                    <a:pt x="458" y="11"/>
                  </a:lnTo>
                  <a:lnTo>
                    <a:pt x="302" y="36"/>
                  </a:lnTo>
                  <a:lnTo>
                    <a:pt x="156" y="24"/>
                  </a:lnTo>
                  <a:lnTo>
                    <a:pt x="46" y="0"/>
                  </a:lnTo>
                  <a:lnTo>
                    <a:pt x="0" y="24"/>
                  </a:lnTo>
                  <a:lnTo>
                    <a:pt x="17" y="59"/>
                  </a:lnTo>
                  <a:close/>
                </a:path>
              </a:pathLst>
            </a:custGeom>
            <a:solidFill>
              <a:srgbClr val="D1B7B7"/>
            </a:solidFill>
            <a:ln w="9525">
              <a:noFill/>
              <a:round/>
              <a:headEnd/>
              <a:tailEnd/>
            </a:ln>
          </p:spPr>
          <p:txBody>
            <a:bodyPr/>
            <a:lstStyle/>
            <a:p>
              <a:endParaRPr lang="id-ID"/>
            </a:p>
          </p:txBody>
        </p:sp>
        <p:sp>
          <p:nvSpPr>
            <p:cNvPr id="32779" name="Freeform 10"/>
            <p:cNvSpPr>
              <a:spLocks/>
            </p:cNvSpPr>
            <p:nvPr/>
          </p:nvSpPr>
          <p:spPr bwMode="auto">
            <a:xfrm>
              <a:off x="3480" y="3189"/>
              <a:ext cx="52" cy="270"/>
            </a:xfrm>
            <a:custGeom>
              <a:avLst/>
              <a:gdLst>
                <a:gd name="T0" fmla="*/ 0 w 105"/>
                <a:gd name="T1" fmla="*/ 0 h 539"/>
                <a:gd name="T2" fmla="*/ 0 w 105"/>
                <a:gd name="T3" fmla="*/ 2 h 539"/>
                <a:gd name="T4" fmla="*/ 1 w 105"/>
                <a:gd name="T5" fmla="*/ 4 h 539"/>
                <a:gd name="T6" fmla="*/ 0 w 105"/>
                <a:gd name="T7" fmla="*/ 7 h 539"/>
                <a:gd name="T8" fmla="*/ 0 w 105"/>
                <a:gd name="T9" fmla="*/ 9 h 539"/>
                <a:gd name="T10" fmla="*/ 0 w 105"/>
                <a:gd name="T11" fmla="*/ 4 h 539"/>
                <a:gd name="T12" fmla="*/ 0 w 105"/>
                <a:gd name="T13" fmla="*/ 2 h 539"/>
                <a:gd name="T14" fmla="*/ 0 w 105"/>
                <a:gd name="T15" fmla="*/ 0 h 539"/>
                <a:gd name="T16" fmla="*/ 0 w 105"/>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539"/>
                <a:gd name="T29" fmla="*/ 105 w 105"/>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539">
                  <a:moveTo>
                    <a:pt x="25" y="0"/>
                  </a:moveTo>
                  <a:lnTo>
                    <a:pt x="37" y="93"/>
                  </a:lnTo>
                  <a:lnTo>
                    <a:pt x="105" y="254"/>
                  </a:lnTo>
                  <a:lnTo>
                    <a:pt x="59" y="412"/>
                  </a:lnTo>
                  <a:lnTo>
                    <a:pt x="37" y="539"/>
                  </a:lnTo>
                  <a:lnTo>
                    <a:pt x="0" y="214"/>
                  </a:lnTo>
                  <a:lnTo>
                    <a:pt x="6" y="70"/>
                  </a:lnTo>
                  <a:lnTo>
                    <a:pt x="25" y="0"/>
                  </a:lnTo>
                  <a:close/>
                </a:path>
              </a:pathLst>
            </a:custGeom>
            <a:solidFill>
              <a:srgbClr val="D1B7B7"/>
            </a:solidFill>
            <a:ln w="9525">
              <a:noFill/>
              <a:round/>
              <a:headEnd/>
              <a:tailEnd/>
            </a:ln>
          </p:spPr>
          <p:txBody>
            <a:bodyPr/>
            <a:lstStyle/>
            <a:p>
              <a:endParaRPr lang="id-ID"/>
            </a:p>
          </p:txBody>
        </p:sp>
        <p:sp>
          <p:nvSpPr>
            <p:cNvPr id="32780" name="Freeform 11"/>
            <p:cNvSpPr>
              <a:spLocks/>
            </p:cNvSpPr>
            <p:nvPr/>
          </p:nvSpPr>
          <p:spPr bwMode="auto">
            <a:xfrm>
              <a:off x="3207" y="3241"/>
              <a:ext cx="113" cy="244"/>
            </a:xfrm>
            <a:custGeom>
              <a:avLst/>
              <a:gdLst>
                <a:gd name="T0" fmla="*/ 4 w 226"/>
                <a:gd name="T1" fmla="*/ 1 h 489"/>
                <a:gd name="T2" fmla="*/ 4 w 226"/>
                <a:gd name="T3" fmla="*/ 3 h 489"/>
                <a:gd name="T4" fmla="*/ 3 w 226"/>
                <a:gd name="T5" fmla="*/ 5 h 489"/>
                <a:gd name="T6" fmla="*/ 4 w 226"/>
                <a:gd name="T7" fmla="*/ 6 h 489"/>
                <a:gd name="T8" fmla="*/ 2 w 226"/>
                <a:gd name="T9" fmla="*/ 6 h 489"/>
                <a:gd name="T10" fmla="*/ 0 w 226"/>
                <a:gd name="T11" fmla="*/ 7 h 489"/>
                <a:gd name="T12" fmla="*/ 0 w 226"/>
                <a:gd name="T13" fmla="*/ 6 h 489"/>
                <a:gd name="T14" fmla="*/ 1 w 226"/>
                <a:gd name="T15" fmla="*/ 5 h 489"/>
                <a:gd name="T16" fmla="*/ 3 w 226"/>
                <a:gd name="T17" fmla="*/ 5 h 489"/>
                <a:gd name="T18" fmla="*/ 3 w 226"/>
                <a:gd name="T19" fmla="*/ 1 h 489"/>
                <a:gd name="T20" fmla="*/ 4 w 226"/>
                <a:gd name="T21" fmla="*/ 0 h 489"/>
                <a:gd name="T22" fmla="*/ 4 w 226"/>
                <a:gd name="T23" fmla="*/ 1 h 489"/>
                <a:gd name="T24" fmla="*/ 4 w 226"/>
                <a:gd name="T25" fmla="*/ 1 h 4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489"/>
                <a:gd name="T41" fmla="*/ 226 w 226"/>
                <a:gd name="T42" fmla="*/ 489 h 4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489">
                  <a:moveTo>
                    <a:pt x="215" y="105"/>
                  </a:moveTo>
                  <a:lnTo>
                    <a:pt x="226" y="255"/>
                  </a:lnTo>
                  <a:lnTo>
                    <a:pt x="186" y="348"/>
                  </a:lnTo>
                  <a:lnTo>
                    <a:pt x="209" y="407"/>
                  </a:lnTo>
                  <a:lnTo>
                    <a:pt x="87" y="418"/>
                  </a:lnTo>
                  <a:lnTo>
                    <a:pt x="0" y="489"/>
                  </a:lnTo>
                  <a:lnTo>
                    <a:pt x="0" y="418"/>
                  </a:lnTo>
                  <a:lnTo>
                    <a:pt x="53" y="378"/>
                  </a:lnTo>
                  <a:lnTo>
                    <a:pt x="135" y="331"/>
                  </a:lnTo>
                  <a:lnTo>
                    <a:pt x="175" y="116"/>
                  </a:lnTo>
                  <a:lnTo>
                    <a:pt x="226" y="0"/>
                  </a:lnTo>
                  <a:lnTo>
                    <a:pt x="215" y="105"/>
                  </a:lnTo>
                  <a:close/>
                </a:path>
              </a:pathLst>
            </a:custGeom>
            <a:solidFill>
              <a:srgbClr val="D1B7B7"/>
            </a:solidFill>
            <a:ln w="9525">
              <a:noFill/>
              <a:round/>
              <a:headEnd/>
              <a:tailEnd/>
            </a:ln>
          </p:spPr>
          <p:txBody>
            <a:bodyPr/>
            <a:lstStyle/>
            <a:p>
              <a:endParaRPr lang="id-ID"/>
            </a:p>
          </p:txBody>
        </p:sp>
        <p:sp>
          <p:nvSpPr>
            <p:cNvPr id="32781" name="Freeform 12"/>
            <p:cNvSpPr>
              <a:spLocks/>
            </p:cNvSpPr>
            <p:nvPr/>
          </p:nvSpPr>
          <p:spPr bwMode="auto">
            <a:xfrm>
              <a:off x="3361" y="3189"/>
              <a:ext cx="61" cy="148"/>
            </a:xfrm>
            <a:custGeom>
              <a:avLst/>
              <a:gdLst>
                <a:gd name="T0" fmla="*/ 1 w 121"/>
                <a:gd name="T1" fmla="*/ 0 h 296"/>
                <a:gd name="T2" fmla="*/ 2 w 121"/>
                <a:gd name="T3" fmla="*/ 1 h 296"/>
                <a:gd name="T4" fmla="*/ 2 w 121"/>
                <a:gd name="T5" fmla="*/ 5 h 296"/>
                <a:gd name="T6" fmla="*/ 1 w 121"/>
                <a:gd name="T7" fmla="*/ 3 h 296"/>
                <a:gd name="T8" fmla="*/ 0 w 121"/>
                <a:gd name="T9" fmla="*/ 1 h 296"/>
                <a:gd name="T10" fmla="*/ 1 w 121"/>
                <a:gd name="T11" fmla="*/ 1 h 296"/>
                <a:gd name="T12" fmla="*/ 1 w 121"/>
                <a:gd name="T13" fmla="*/ 0 h 296"/>
                <a:gd name="T14" fmla="*/ 1 w 121"/>
                <a:gd name="T15" fmla="*/ 0 h 296"/>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96"/>
                <a:gd name="T26" fmla="*/ 121 w 121"/>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96">
                  <a:moveTo>
                    <a:pt x="59" y="0"/>
                  </a:moveTo>
                  <a:lnTo>
                    <a:pt x="116" y="127"/>
                  </a:lnTo>
                  <a:lnTo>
                    <a:pt x="121" y="296"/>
                  </a:lnTo>
                  <a:lnTo>
                    <a:pt x="59" y="214"/>
                  </a:lnTo>
                  <a:lnTo>
                    <a:pt x="0" y="76"/>
                  </a:lnTo>
                  <a:lnTo>
                    <a:pt x="11" y="17"/>
                  </a:lnTo>
                  <a:lnTo>
                    <a:pt x="59" y="0"/>
                  </a:lnTo>
                  <a:close/>
                </a:path>
              </a:pathLst>
            </a:custGeom>
            <a:solidFill>
              <a:srgbClr val="D1B7B7"/>
            </a:solidFill>
            <a:ln w="9525">
              <a:noFill/>
              <a:round/>
              <a:headEnd/>
              <a:tailEnd/>
            </a:ln>
          </p:spPr>
          <p:txBody>
            <a:bodyPr/>
            <a:lstStyle/>
            <a:p>
              <a:endParaRPr lang="id-ID"/>
            </a:p>
          </p:txBody>
        </p:sp>
        <p:sp>
          <p:nvSpPr>
            <p:cNvPr id="32782" name="Freeform 13"/>
            <p:cNvSpPr>
              <a:spLocks/>
            </p:cNvSpPr>
            <p:nvPr/>
          </p:nvSpPr>
          <p:spPr bwMode="auto">
            <a:xfrm>
              <a:off x="3489" y="2628"/>
              <a:ext cx="417" cy="325"/>
            </a:xfrm>
            <a:custGeom>
              <a:avLst/>
              <a:gdLst>
                <a:gd name="T0" fmla="*/ 8 w 835"/>
                <a:gd name="T1" fmla="*/ 5 h 650"/>
                <a:gd name="T2" fmla="*/ 11 w 835"/>
                <a:gd name="T3" fmla="*/ 3 h 650"/>
                <a:gd name="T4" fmla="*/ 12 w 835"/>
                <a:gd name="T5" fmla="*/ 3 h 650"/>
                <a:gd name="T6" fmla="*/ 13 w 835"/>
                <a:gd name="T7" fmla="*/ 1 h 650"/>
                <a:gd name="T8" fmla="*/ 13 w 835"/>
                <a:gd name="T9" fmla="*/ 0 h 650"/>
                <a:gd name="T10" fmla="*/ 9 w 835"/>
                <a:gd name="T11" fmla="*/ 1 h 650"/>
                <a:gd name="T12" fmla="*/ 4 w 835"/>
                <a:gd name="T13" fmla="*/ 3 h 650"/>
                <a:gd name="T14" fmla="*/ 3 w 835"/>
                <a:gd name="T15" fmla="*/ 3 h 650"/>
                <a:gd name="T16" fmla="*/ 1 w 835"/>
                <a:gd name="T17" fmla="*/ 5 h 650"/>
                <a:gd name="T18" fmla="*/ 0 w 835"/>
                <a:gd name="T19" fmla="*/ 7 h 650"/>
                <a:gd name="T20" fmla="*/ 0 w 835"/>
                <a:gd name="T21" fmla="*/ 10 h 650"/>
                <a:gd name="T22" fmla="*/ 1 w 835"/>
                <a:gd name="T23" fmla="*/ 6 h 650"/>
                <a:gd name="T24" fmla="*/ 3 w 835"/>
                <a:gd name="T25" fmla="*/ 5 h 650"/>
                <a:gd name="T26" fmla="*/ 5 w 835"/>
                <a:gd name="T27" fmla="*/ 5 h 650"/>
                <a:gd name="T28" fmla="*/ 6 w 835"/>
                <a:gd name="T29" fmla="*/ 5 h 650"/>
                <a:gd name="T30" fmla="*/ 7 w 835"/>
                <a:gd name="T31" fmla="*/ 5 h 650"/>
                <a:gd name="T32" fmla="*/ 8 w 835"/>
                <a:gd name="T33" fmla="*/ 5 h 650"/>
                <a:gd name="T34" fmla="*/ 8 w 835"/>
                <a:gd name="T35" fmla="*/ 5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5"/>
                <a:gd name="T55" fmla="*/ 0 h 650"/>
                <a:gd name="T56" fmla="*/ 835 w 835"/>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5" h="650">
                  <a:moveTo>
                    <a:pt x="538" y="297"/>
                  </a:moveTo>
                  <a:lnTo>
                    <a:pt x="725" y="175"/>
                  </a:lnTo>
                  <a:lnTo>
                    <a:pt x="789" y="150"/>
                  </a:lnTo>
                  <a:lnTo>
                    <a:pt x="835" y="82"/>
                  </a:lnTo>
                  <a:lnTo>
                    <a:pt x="835" y="0"/>
                  </a:lnTo>
                  <a:lnTo>
                    <a:pt x="591" y="65"/>
                  </a:lnTo>
                  <a:lnTo>
                    <a:pt x="312" y="169"/>
                  </a:lnTo>
                  <a:lnTo>
                    <a:pt x="202" y="221"/>
                  </a:lnTo>
                  <a:lnTo>
                    <a:pt x="92" y="308"/>
                  </a:lnTo>
                  <a:lnTo>
                    <a:pt x="23" y="494"/>
                  </a:lnTo>
                  <a:lnTo>
                    <a:pt x="0" y="650"/>
                  </a:lnTo>
                  <a:lnTo>
                    <a:pt x="116" y="418"/>
                  </a:lnTo>
                  <a:lnTo>
                    <a:pt x="244" y="319"/>
                  </a:lnTo>
                  <a:lnTo>
                    <a:pt x="371" y="285"/>
                  </a:lnTo>
                  <a:lnTo>
                    <a:pt x="441" y="297"/>
                  </a:lnTo>
                  <a:lnTo>
                    <a:pt x="481" y="319"/>
                  </a:lnTo>
                  <a:lnTo>
                    <a:pt x="538" y="297"/>
                  </a:lnTo>
                  <a:close/>
                </a:path>
              </a:pathLst>
            </a:custGeom>
            <a:solidFill>
              <a:srgbClr val="D1B7B7"/>
            </a:solidFill>
            <a:ln w="9525">
              <a:noFill/>
              <a:round/>
              <a:headEnd/>
              <a:tailEnd/>
            </a:ln>
          </p:spPr>
          <p:txBody>
            <a:bodyPr/>
            <a:lstStyle/>
            <a:p>
              <a:endParaRPr lang="id-ID"/>
            </a:p>
          </p:txBody>
        </p:sp>
        <p:sp>
          <p:nvSpPr>
            <p:cNvPr id="32783" name="Freeform 14"/>
            <p:cNvSpPr>
              <a:spLocks/>
            </p:cNvSpPr>
            <p:nvPr/>
          </p:nvSpPr>
          <p:spPr bwMode="auto">
            <a:xfrm>
              <a:off x="3567" y="2771"/>
              <a:ext cx="250" cy="734"/>
            </a:xfrm>
            <a:custGeom>
              <a:avLst/>
              <a:gdLst>
                <a:gd name="T0" fmla="*/ 2 w 500"/>
                <a:gd name="T1" fmla="*/ 3 h 1470"/>
                <a:gd name="T2" fmla="*/ 0 w 500"/>
                <a:gd name="T3" fmla="*/ 8 h 1470"/>
                <a:gd name="T4" fmla="*/ 1 w 500"/>
                <a:gd name="T5" fmla="*/ 15 h 1470"/>
                <a:gd name="T6" fmla="*/ 2 w 500"/>
                <a:gd name="T7" fmla="*/ 22 h 1470"/>
                <a:gd name="T8" fmla="*/ 3 w 500"/>
                <a:gd name="T9" fmla="*/ 21 h 1470"/>
                <a:gd name="T10" fmla="*/ 4 w 500"/>
                <a:gd name="T11" fmla="*/ 18 h 1470"/>
                <a:gd name="T12" fmla="*/ 4 w 500"/>
                <a:gd name="T13" fmla="*/ 13 h 1470"/>
                <a:gd name="T14" fmla="*/ 5 w 500"/>
                <a:gd name="T15" fmla="*/ 9 h 1470"/>
                <a:gd name="T16" fmla="*/ 7 w 500"/>
                <a:gd name="T17" fmla="*/ 3 h 1470"/>
                <a:gd name="T18" fmla="*/ 8 w 500"/>
                <a:gd name="T19" fmla="*/ 0 h 1470"/>
                <a:gd name="T20" fmla="*/ 5 w 500"/>
                <a:gd name="T21" fmla="*/ 2 h 1470"/>
                <a:gd name="T22" fmla="*/ 4 w 500"/>
                <a:gd name="T23" fmla="*/ 3 h 1470"/>
                <a:gd name="T24" fmla="*/ 5 w 500"/>
                <a:gd name="T25" fmla="*/ 5 h 1470"/>
                <a:gd name="T26" fmla="*/ 3 w 500"/>
                <a:gd name="T27" fmla="*/ 4 h 1470"/>
                <a:gd name="T28" fmla="*/ 2 w 500"/>
                <a:gd name="T29" fmla="*/ 3 h 1470"/>
                <a:gd name="T30" fmla="*/ 2 w 500"/>
                <a:gd name="T31" fmla="*/ 3 h 14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1470"/>
                <a:gd name="T50" fmla="*/ 500 w 500"/>
                <a:gd name="T51" fmla="*/ 1470 h 14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1470">
                  <a:moveTo>
                    <a:pt x="65" y="244"/>
                  </a:moveTo>
                  <a:lnTo>
                    <a:pt x="0" y="551"/>
                  </a:lnTo>
                  <a:lnTo>
                    <a:pt x="6" y="998"/>
                  </a:lnTo>
                  <a:lnTo>
                    <a:pt x="99" y="1470"/>
                  </a:lnTo>
                  <a:lnTo>
                    <a:pt x="187" y="1376"/>
                  </a:lnTo>
                  <a:lnTo>
                    <a:pt x="255" y="1196"/>
                  </a:lnTo>
                  <a:lnTo>
                    <a:pt x="244" y="894"/>
                  </a:lnTo>
                  <a:lnTo>
                    <a:pt x="280" y="616"/>
                  </a:lnTo>
                  <a:lnTo>
                    <a:pt x="435" y="226"/>
                  </a:lnTo>
                  <a:lnTo>
                    <a:pt x="500" y="0"/>
                  </a:lnTo>
                  <a:lnTo>
                    <a:pt x="285" y="162"/>
                  </a:lnTo>
                  <a:lnTo>
                    <a:pt x="209" y="221"/>
                  </a:lnTo>
                  <a:lnTo>
                    <a:pt x="285" y="365"/>
                  </a:lnTo>
                  <a:lnTo>
                    <a:pt x="145" y="302"/>
                  </a:lnTo>
                  <a:lnTo>
                    <a:pt x="65" y="244"/>
                  </a:lnTo>
                  <a:close/>
                </a:path>
              </a:pathLst>
            </a:custGeom>
            <a:solidFill>
              <a:srgbClr val="D1B7B7"/>
            </a:solidFill>
            <a:ln w="9525">
              <a:noFill/>
              <a:round/>
              <a:headEnd/>
              <a:tailEnd/>
            </a:ln>
          </p:spPr>
          <p:txBody>
            <a:bodyPr/>
            <a:lstStyle/>
            <a:p>
              <a:endParaRPr lang="id-ID"/>
            </a:p>
          </p:txBody>
        </p:sp>
        <p:sp>
          <p:nvSpPr>
            <p:cNvPr id="32784" name="Freeform 15"/>
            <p:cNvSpPr>
              <a:spLocks/>
            </p:cNvSpPr>
            <p:nvPr/>
          </p:nvSpPr>
          <p:spPr bwMode="auto">
            <a:xfrm>
              <a:off x="3426" y="3497"/>
              <a:ext cx="100" cy="256"/>
            </a:xfrm>
            <a:custGeom>
              <a:avLst/>
              <a:gdLst>
                <a:gd name="T0" fmla="*/ 3 w 200"/>
                <a:gd name="T1" fmla="*/ 0 h 514"/>
                <a:gd name="T2" fmla="*/ 3 w 200"/>
                <a:gd name="T3" fmla="*/ 1 h 514"/>
                <a:gd name="T4" fmla="*/ 2 w 200"/>
                <a:gd name="T5" fmla="*/ 2 h 514"/>
                <a:gd name="T6" fmla="*/ 2 w 200"/>
                <a:gd name="T7" fmla="*/ 3 h 514"/>
                <a:gd name="T8" fmla="*/ 1 w 200"/>
                <a:gd name="T9" fmla="*/ 8 h 514"/>
                <a:gd name="T10" fmla="*/ 1 w 200"/>
                <a:gd name="T11" fmla="*/ 7 h 514"/>
                <a:gd name="T12" fmla="*/ 0 w 200"/>
                <a:gd name="T13" fmla="*/ 6 h 514"/>
                <a:gd name="T14" fmla="*/ 1 w 200"/>
                <a:gd name="T15" fmla="*/ 3 h 514"/>
                <a:gd name="T16" fmla="*/ 1 w 200"/>
                <a:gd name="T17" fmla="*/ 2 h 514"/>
                <a:gd name="T18" fmla="*/ 2 w 200"/>
                <a:gd name="T19" fmla="*/ 0 h 514"/>
                <a:gd name="T20" fmla="*/ 3 w 200"/>
                <a:gd name="T21" fmla="*/ 0 h 514"/>
                <a:gd name="T22" fmla="*/ 3 w 200"/>
                <a:gd name="T23" fmla="*/ 0 h 514"/>
                <a:gd name="T24" fmla="*/ 3 w 200"/>
                <a:gd name="T25" fmla="*/ 0 h 5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514"/>
                <a:gd name="T41" fmla="*/ 200 w 200"/>
                <a:gd name="T42" fmla="*/ 514 h 5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514">
                  <a:moveTo>
                    <a:pt x="200" y="16"/>
                  </a:moveTo>
                  <a:lnTo>
                    <a:pt x="144" y="82"/>
                  </a:lnTo>
                  <a:lnTo>
                    <a:pt x="104" y="132"/>
                  </a:lnTo>
                  <a:lnTo>
                    <a:pt x="80" y="225"/>
                  </a:lnTo>
                  <a:lnTo>
                    <a:pt x="57" y="514"/>
                  </a:lnTo>
                  <a:lnTo>
                    <a:pt x="19" y="470"/>
                  </a:lnTo>
                  <a:lnTo>
                    <a:pt x="0" y="402"/>
                  </a:lnTo>
                  <a:lnTo>
                    <a:pt x="11" y="192"/>
                  </a:lnTo>
                  <a:lnTo>
                    <a:pt x="38" y="139"/>
                  </a:lnTo>
                  <a:lnTo>
                    <a:pt x="112" y="40"/>
                  </a:lnTo>
                  <a:lnTo>
                    <a:pt x="160" y="0"/>
                  </a:lnTo>
                  <a:lnTo>
                    <a:pt x="200" y="16"/>
                  </a:lnTo>
                  <a:close/>
                </a:path>
              </a:pathLst>
            </a:custGeom>
            <a:solidFill>
              <a:srgbClr val="FFFFFF"/>
            </a:solidFill>
            <a:ln w="9525">
              <a:noFill/>
              <a:round/>
              <a:headEnd/>
              <a:tailEnd/>
            </a:ln>
          </p:spPr>
          <p:txBody>
            <a:bodyPr/>
            <a:lstStyle/>
            <a:p>
              <a:endParaRPr lang="id-ID"/>
            </a:p>
          </p:txBody>
        </p:sp>
        <p:sp>
          <p:nvSpPr>
            <p:cNvPr id="32785" name="Freeform 16"/>
            <p:cNvSpPr>
              <a:spLocks/>
            </p:cNvSpPr>
            <p:nvPr/>
          </p:nvSpPr>
          <p:spPr bwMode="auto">
            <a:xfrm>
              <a:off x="3170" y="3462"/>
              <a:ext cx="336" cy="346"/>
            </a:xfrm>
            <a:custGeom>
              <a:avLst/>
              <a:gdLst>
                <a:gd name="T0" fmla="*/ 10 w 673"/>
                <a:gd name="T1" fmla="*/ 1 h 692"/>
                <a:gd name="T2" fmla="*/ 9 w 673"/>
                <a:gd name="T3" fmla="*/ 3 h 692"/>
                <a:gd name="T4" fmla="*/ 8 w 673"/>
                <a:gd name="T5" fmla="*/ 3 h 692"/>
                <a:gd name="T6" fmla="*/ 7 w 673"/>
                <a:gd name="T7" fmla="*/ 5 h 692"/>
                <a:gd name="T8" fmla="*/ 8 w 673"/>
                <a:gd name="T9" fmla="*/ 6 h 692"/>
                <a:gd name="T10" fmla="*/ 8 w 673"/>
                <a:gd name="T11" fmla="*/ 7 h 692"/>
                <a:gd name="T12" fmla="*/ 4 w 673"/>
                <a:gd name="T13" fmla="*/ 10 h 692"/>
                <a:gd name="T14" fmla="*/ 3 w 673"/>
                <a:gd name="T15" fmla="*/ 11 h 692"/>
                <a:gd name="T16" fmla="*/ 2 w 673"/>
                <a:gd name="T17" fmla="*/ 11 h 692"/>
                <a:gd name="T18" fmla="*/ 1 w 673"/>
                <a:gd name="T19" fmla="*/ 10 h 692"/>
                <a:gd name="T20" fmla="*/ 0 w 673"/>
                <a:gd name="T21" fmla="*/ 9 h 692"/>
                <a:gd name="T22" fmla="*/ 0 w 673"/>
                <a:gd name="T23" fmla="*/ 6 h 692"/>
                <a:gd name="T24" fmla="*/ 0 w 673"/>
                <a:gd name="T25" fmla="*/ 6 h 692"/>
                <a:gd name="T26" fmla="*/ 0 w 673"/>
                <a:gd name="T27" fmla="*/ 5 h 692"/>
                <a:gd name="T28" fmla="*/ 0 w 673"/>
                <a:gd name="T29" fmla="*/ 3 h 692"/>
                <a:gd name="T30" fmla="*/ 0 w 673"/>
                <a:gd name="T31" fmla="*/ 1 h 692"/>
                <a:gd name="T32" fmla="*/ 1 w 673"/>
                <a:gd name="T33" fmla="*/ 1 h 692"/>
                <a:gd name="T34" fmla="*/ 3 w 673"/>
                <a:gd name="T35" fmla="*/ 1 h 692"/>
                <a:gd name="T36" fmla="*/ 4 w 673"/>
                <a:gd name="T37" fmla="*/ 0 h 692"/>
                <a:gd name="T38" fmla="*/ 5 w 673"/>
                <a:gd name="T39" fmla="*/ 1 h 692"/>
                <a:gd name="T40" fmla="*/ 8 w 673"/>
                <a:gd name="T41" fmla="*/ 1 h 692"/>
                <a:gd name="T42" fmla="*/ 10 w 673"/>
                <a:gd name="T43" fmla="*/ 1 h 692"/>
                <a:gd name="T44" fmla="*/ 10 w 673"/>
                <a:gd name="T45" fmla="*/ 1 h 6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3"/>
                <a:gd name="T70" fmla="*/ 0 h 692"/>
                <a:gd name="T71" fmla="*/ 673 w 673"/>
                <a:gd name="T72" fmla="*/ 692 h 6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3" h="692">
                  <a:moveTo>
                    <a:pt x="673" y="74"/>
                  </a:moveTo>
                  <a:lnTo>
                    <a:pt x="606" y="146"/>
                  </a:lnTo>
                  <a:lnTo>
                    <a:pt x="534" y="243"/>
                  </a:lnTo>
                  <a:lnTo>
                    <a:pt x="511" y="335"/>
                  </a:lnTo>
                  <a:lnTo>
                    <a:pt x="517" y="441"/>
                  </a:lnTo>
                  <a:lnTo>
                    <a:pt x="515" y="483"/>
                  </a:lnTo>
                  <a:lnTo>
                    <a:pt x="273" y="616"/>
                  </a:lnTo>
                  <a:lnTo>
                    <a:pt x="235" y="692"/>
                  </a:lnTo>
                  <a:lnTo>
                    <a:pt x="180" y="681"/>
                  </a:lnTo>
                  <a:lnTo>
                    <a:pt x="95" y="597"/>
                  </a:lnTo>
                  <a:lnTo>
                    <a:pt x="59" y="544"/>
                  </a:lnTo>
                  <a:lnTo>
                    <a:pt x="25" y="441"/>
                  </a:lnTo>
                  <a:lnTo>
                    <a:pt x="0" y="394"/>
                  </a:lnTo>
                  <a:lnTo>
                    <a:pt x="4" y="302"/>
                  </a:lnTo>
                  <a:lnTo>
                    <a:pt x="49" y="232"/>
                  </a:lnTo>
                  <a:lnTo>
                    <a:pt x="59" y="126"/>
                  </a:lnTo>
                  <a:lnTo>
                    <a:pt x="99" y="59"/>
                  </a:lnTo>
                  <a:lnTo>
                    <a:pt x="226" y="6"/>
                  </a:lnTo>
                  <a:lnTo>
                    <a:pt x="287" y="0"/>
                  </a:lnTo>
                  <a:lnTo>
                    <a:pt x="353" y="2"/>
                  </a:lnTo>
                  <a:lnTo>
                    <a:pt x="560" y="48"/>
                  </a:lnTo>
                  <a:lnTo>
                    <a:pt x="673" y="74"/>
                  </a:lnTo>
                  <a:close/>
                </a:path>
              </a:pathLst>
            </a:custGeom>
            <a:solidFill>
              <a:srgbClr val="CC6659"/>
            </a:solidFill>
            <a:ln w="9525">
              <a:noFill/>
              <a:round/>
              <a:headEnd/>
              <a:tailEnd/>
            </a:ln>
          </p:spPr>
          <p:txBody>
            <a:bodyPr/>
            <a:lstStyle/>
            <a:p>
              <a:endParaRPr lang="id-ID"/>
            </a:p>
          </p:txBody>
        </p:sp>
        <p:sp>
          <p:nvSpPr>
            <p:cNvPr id="32786" name="Freeform 17"/>
            <p:cNvSpPr>
              <a:spLocks/>
            </p:cNvSpPr>
            <p:nvPr/>
          </p:nvSpPr>
          <p:spPr bwMode="auto">
            <a:xfrm>
              <a:off x="3179" y="3472"/>
              <a:ext cx="309" cy="144"/>
            </a:xfrm>
            <a:custGeom>
              <a:avLst/>
              <a:gdLst>
                <a:gd name="T0" fmla="*/ 10 w 617"/>
                <a:gd name="T1" fmla="*/ 2 h 287"/>
                <a:gd name="T2" fmla="*/ 6 w 617"/>
                <a:gd name="T3" fmla="*/ 1 h 287"/>
                <a:gd name="T4" fmla="*/ 4 w 617"/>
                <a:gd name="T5" fmla="*/ 2 h 287"/>
                <a:gd name="T6" fmla="*/ 3 w 617"/>
                <a:gd name="T7" fmla="*/ 2 h 287"/>
                <a:gd name="T8" fmla="*/ 2 w 617"/>
                <a:gd name="T9" fmla="*/ 3 h 287"/>
                <a:gd name="T10" fmla="*/ 0 w 617"/>
                <a:gd name="T11" fmla="*/ 5 h 287"/>
                <a:gd name="T12" fmla="*/ 3 w 617"/>
                <a:gd name="T13" fmla="*/ 2 h 287"/>
                <a:gd name="T14" fmla="*/ 4 w 617"/>
                <a:gd name="T15" fmla="*/ 1 h 287"/>
                <a:gd name="T16" fmla="*/ 2 w 617"/>
                <a:gd name="T17" fmla="*/ 1 h 287"/>
                <a:gd name="T18" fmla="*/ 4 w 617"/>
                <a:gd name="T19" fmla="*/ 0 h 287"/>
                <a:gd name="T20" fmla="*/ 5 w 617"/>
                <a:gd name="T21" fmla="*/ 0 h 287"/>
                <a:gd name="T22" fmla="*/ 8 w 617"/>
                <a:gd name="T23" fmla="*/ 1 h 287"/>
                <a:gd name="T24" fmla="*/ 10 w 617"/>
                <a:gd name="T25" fmla="*/ 1 h 287"/>
                <a:gd name="T26" fmla="*/ 10 w 617"/>
                <a:gd name="T27" fmla="*/ 2 h 287"/>
                <a:gd name="T28" fmla="*/ 10 w 617"/>
                <a:gd name="T29" fmla="*/ 2 h 2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7"/>
                <a:gd name="T46" fmla="*/ 0 h 287"/>
                <a:gd name="T47" fmla="*/ 617 w 617"/>
                <a:gd name="T48" fmla="*/ 287 h 2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7" h="287">
                  <a:moveTo>
                    <a:pt x="583" y="76"/>
                  </a:moveTo>
                  <a:lnTo>
                    <a:pt x="346" y="61"/>
                  </a:lnTo>
                  <a:lnTo>
                    <a:pt x="220" y="68"/>
                  </a:lnTo>
                  <a:lnTo>
                    <a:pt x="161" y="106"/>
                  </a:lnTo>
                  <a:lnTo>
                    <a:pt x="127" y="154"/>
                  </a:lnTo>
                  <a:lnTo>
                    <a:pt x="0" y="287"/>
                  </a:lnTo>
                  <a:lnTo>
                    <a:pt x="152" y="95"/>
                  </a:lnTo>
                  <a:lnTo>
                    <a:pt x="196" y="29"/>
                  </a:lnTo>
                  <a:lnTo>
                    <a:pt x="104" y="49"/>
                  </a:lnTo>
                  <a:lnTo>
                    <a:pt x="220" y="0"/>
                  </a:lnTo>
                  <a:lnTo>
                    <a:pt x="319" y="0"/>
                  </a:lnTo>
                  <a:lnTo>
                    <a:pt x="473" y="27"/>
                  </a:lnTo>
                  <a:lnTo>
                    <a:pt x="617" y="55"/>
                  </a:lnTo>
                  <a:lnTo>
                    <a:pt x="583" y="76"/>
                  </a:lnTo>
                  <a:close/>
                </a:path>
              </a:pathLst>
            </a:custGeom>
            <a:solidFill>
              <a:srgbClr val="FF8C7F"/>
            </a:solidFill>
            <a:ln w="9525">
              <a:noFill/>
              <a:round/>
              <a:headEnd/>
              <a:tailEnd/>
            </a:ln>
          </p:spPr>
          <p:txBody>
            <a:bodyPr/>
            <a:lstStyle/>
            <a:p>
              <a:endParaRPr lang="id-ID"/>
            </a:p>
          </p:txBody>
        </p:sp>
        <p:sp>
          <p:nvSpPr>
            <p:cNvPr id="32787" name="Freeform 18"/>
            <p:cNvSpPr>
              <a:spLocks/>
            </p:cNvSpPr>
            <p:nvPr/>
          </p:nvSpPr>
          <p:spPr bwMode="auto">
            <a:xfrm>
              <a:off x="3192" y="3615"/>
              <a:ext cx="38" cy="94"/>
            </a:xfrm>
            <a:custGeom>
              <a:avLst/>
              <a:gdLst>
                <a:gd name="T0" fmla="*/ 1 w 76"/>
                <a:gd name="T1" fmla="*/ 0 h 188"/>
                <a:gd name="T2" fmla="*/ 1 w 76"/>
                <a:gd name="T3" fmla="*/ 3 h 188"/>
                <a:gd name="T4" fmla="*/ 1 w 76"/>
                <a:gd name="T5" fmla="*/ 3 h 188"/>
                <a:gd name="T6" fmla="*/ 0 w 76"/>
                <a:gd name="T7" fmla="*/ 3 h 188"/>
                <a:gd name="T8" fmla="*/ 1 w 76"/>
                <a:gd name="T9" fmla="*/ 1 h 188"/>
                <a:gd name="T10" fmla="*/ 1 w 76"/>
                <a:gd name="T11" fmla="*/ 1 h 188"/>
                <a:gd name="T12" fmla="*/ 1 w 76"/>
                <a:gd name="T13" fmla="*/ 0 h 188"/>
                <a:gd name="T14" fmla="*/ 1 w 76"/>
                <a:gd name="T15" fmla="*/ 0 h 18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88"/>
                <a:gd name="T26" fmla="*/ 76 w 76"/>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88">
                  <a:moveTo>
                    <a:pt x="76" y="0"/>
                  </a:moveTo>
                  <a:lnTo>
                    <a:pt x="11" y="133"/>
                  </a:lnTo>
                  <a:lnTo>
                    <a:pt x="11" y="188"/>
                  </a:lnTo>
                  <a:lnTo>
                    <a:pt x="0" y="137"/>
                  </a:lnTo>
                  <a:lnTo>
                    <a:pt x="20" y="55"/>
                  </a:lnTo>
                  <a:lnTo>
                    <a:pt x="57" y="12"/>
                  </a:lnTo>
                  <a:lnTo>
                    <a:pt x="76" y="0"/>
                  </a:lnTo>
                  <a:close/>
                </a:path>
              </a:pathLst>
            </a:custGeom>
            <a:solidFill>
              <a:srgbClr val="FF8C7F"/>
            </a:solidFill>
            <a:ln w="9525">
              <a:noFill/>
              <a:round/>
              <a:headEnd/>
              <a:tailEnd/>
            </a:ln>
          </p:spPr>
          <p:txBody>
            <a:bodyPr/>
            <a:lstStyle/>
            <a:p>
              <a:endParaRPr lang="id-ID"/>
            </a:p>
          </p:txBody>
        </p:sp>
        <p:sp>
          <p:nvSpPr>
            <p:cNvPr id="32788" name="Freeform 19"/>
            <p:cNvSpPr>
              <a:spLocks/>
            </p:cNvSpPr>
            <p:nvPr/>
          </p:nvSpPr>
          <p:spPr bwMode="auto">
            <a:xfrm>
              <a:off x="3328" y="3484"/>
              <a:ext cx="142" cy="197"/>
            </a:xfrm>
            <a:custGeom>
              <a:avLst/>
              <a:gdLst>
                <a:gd name="T0" fmla="*/ 3 w 285"/>
                <a:gd name="T1" fmla="*/ 0 h 393"/>
                <a:gd name="T2" fmla="*/ 2 w 285"/>
                <a:gd name="T3" fmla="*/ 1 h 393"/>
                <a:gd name="T4" fmla="*/ 2 w 285"/>
                <a:gd name="T5" fmla="*/ 1 h 393"/>
                <a:gd name="T6" fmla="*/ 1 w 285"/>
                <a:gd name="T7" fmla="*/ 1 h 393"/>
                <a:gd name="T8" fmla="*/ 0 w 285"/>
                <a:gd name="T9" fmla="*/ 2 h 393"/>
                <a:gd name="T10" fmla="*/ 0 w 285"/>
                <a:gd name="T11" fmla="*/ 2 h 393"/>
                <a:gd name="T12" fmla="*/ 0 w 285"/>
                <a:gd name="T13" fmla="*/ 3 h 393"/>
                <a:gd name="T14" fmla="*/ 0 w 285"/>
                <a:gd name="T15" fmla="*/ 4 h 393"/>
                <a:gd name="T16" fmla="*/ 0 w 285"/>
                <a:gd name="T17" fmla="*/ 4 h 393"/>
                <a:gd name="T18" fmla="*/ 0 w 285"/>
                <a:gd name="T19" fmla="*/ 4 h 393"/>
                <a:gd name="T20" fmla="*/ 0 w 285"/>
                <a:gd name="T21" fmla="*/ 5 h 393"/>
                <a:gd name="T22" fmla="*/ 0 w 285"/>
                <a:gd name="T23" fmla="*/ 6 h 393"/>
                <a:gd name="T24" fmla="*/ 1 w 285"/>
                <a:gd name="T25" fmla="*/ 6 h 393"/>
                <a:gd name="T26" fmla="*/ 1 w 285"/>
                <a:gd name="T27" fmla="*/ 7 h 393"/>
                <a:gd name="T28" fmla="*/ 3 w 285"/>
                <a:gd name="T29" fmla="*/ 7 h 393"/>
                <a:gd name="T30" fmla="*/ 1 w 285"/>
                <a:gd name="T31" fmla="*/ 5 h 393"/>
                <a:gd name="T32" fmla="*/ 1 w 285"/>
                <a:gd name="T33" fmla="*/ 4 h 393"/>
                <a:gd name="T34" fmla="*/ 1 w 285"/>
                <a:gd name="T35" fmla="*/ 2 h 393"/>
                <a:gd name="T36" fmla="*/ 3 w 285"/>
                <a:gd name="T37" fmla="*/ 1 h 393"/>
                <a:gd name="T38" fmla="*/ 4 w 285"/>
                <a:gd name="T39" fmla="*/ 1 h 393"/>
                <a:gd name="T40" fmla="*/ 3 w 285"/>
                <a:gd name="T41" fmla="*/ 0 h 393"/>
                <a:gd name="T42" fmla="*/ 3 w 285"/>
                <a:gd name="T43" fmla="*/ 0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393"/>
                <a:gd name="T68" fmla="*/ 285 w 285"/>
                <a:gd name="T69" fmla="*/ 393 h 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393">
                  <a:moveTo>
                    <a:pt x="230" y="0"/>
                  </a:moveTo>
                  <a:lnTo>
                    <a:pt x="179" y="9"/>
                  </a:lnTo>
                  <a:lnTo>
                    <a:pt x="131" y="30"/>
                  </a:lnTo>
                  <a:lnTo>
                    <a:pt x="92" y="51"/>
                  </a:lnTo>
                  <a:lnTo>
                    <a:pt x="57" y="91"/>
                  </a:lnTo>
                  <a:lnTo>
                    <a:pt x="40" y="104"/>
                  </a:lnTo>
                  <a:lnTo>
                    <a:pt x="8" y="156"/>
                  </a:lnTo>
                  <a:lnTo>
                    <a:pt x="0" y="194"/>
                  </a:lnTo>
                  <a:lnTo>
                    <a:pt x="0" y="226"/>
                  </a:lnTo>
                  <a:lnTo>
                    <a:pt x="8" y="251"/>
                  </a:lnTo>
                  <a:lnTo>
                    <a:pt x="16" y="294"/>
                  </a:lnTo>
                  <a:lnTo>
                    <a:pt x="50" y="348"/>
                  </a:lnTo>
                  <a:lnTo>
                    <a:pt x="73" y="365"/>
                  </a:lnTo>
                  <a:lnTo>
                    <a:pt x="122" y="393"/>
                  </a:lnTo>
                  <a:lnTo>
                    <a:pt x="194" y="386"/>
                  </a:lnTo>
                  <a:lnTo>
                    <a:pt x="124" y="306"/>
                  </a:lnTo>
                  <a:lnTo>
                    <a:pt x="105" y="237"/>
                  </a:lnTo>
                  <a:lnTo>
                    <a:pt x="124" y="127"/>
                  </a:lnTo>
                  <a:lnTo>
                    <a:pt x="209" y="38"/>
                  </a:lnTo>
                  <a:lnTo>
                    <a:pt x="285" y="9"/>
                  </a:lnTo>
                  <a:lnTo>
                    <a:pt x="230" y="0"/>
                  </a:lnTo>
                  <a:close/>
                </a:path>
              </a:pathLst>
            </a:custGeom>
            <a:solidFill>
              <a:srgbClr val="FFCC00"/>
            </a:solidFill>
            <a:ln w="9525">
              <a:noFill/>
              <a:round/>
              <a:headEnd/>
              <a:tailEnd/>
            </a:ln>
          </p:spPr>
          <p:txBody>
            <a:bodyPr/>
            <a:lstStyle/>
            <a:p>
              <a:endParaRPr lang="id-ID"/>
            </a:p>
          </p:txBody>
        </p:sp>
        <p:sp>
          <p:nvSpPr>
            <p:cNvPr id="32789" name="Freeform 20"/>
            <p:cNvSpPr>
              <a:spLocks/>
            </p:cNvSpPr>
            <p:nvPr/>
          </p:nvSpPr>
          <p:spPr bwMode="auto">
            <a:xfrm>
              <a:off x="3331" y="3541"/>
              <a:ext cx="39" cy="67"/>
            </a:xfrm>
            <a:custGeom>
              <a:avLst/>
              <a:gdLst>
                <a:gd name="T0" fmla="*/ 1 w 78"/>
                <a:gd name="T1" fmla="*/ 1 h 133"/>
                <a:gd name="T2" fmla="*/ 1 w 78"/>
                <a:gd name="T3" fmla="*/ 0 h 133"/>
                <a:gd name="T4" fmla="*/ 1 w 78"/>
                <a:gd name="T5" fmla="*/ 1 h 133"/>
                <a:gd name="T6" fmla="*/ 1 w 78"/>
                <a:gd name="T7" fmla="*/ 1 h 133"/>
                <a:gd name="T8" fmla="*/ 1 w 78"/>
                <a:gd name="T9" fmla="*/ 2 h 133"/>
                <a:gd name="T10" fmla="*/ 1 w 78"/>
                <a:gd name="T11" fmla="*/ 2 h 133"/>
                <a:gd name="T12" fmla="*/ 1 w 78"/>
                <a:gd name="T13" fmla="*/ 3 h 133"/>
                <a:gd name="T14" fmla="*/ 1 w 78"/>
                <a:gd name="T15" fmla="*/ 2 h 133"/>
                <a:gd name="T16" fmla="*/ 0 w 78"/>
                <a:gd name="T17" fmla="*/ 2 h 133"/>
                <a:gd name="T18" fmla="*/ 0 w 78"/>
                <a:gd name="T19" fmla="*/ 2 h 133"/>
                <a:gd name="T20" fmla="*/ 1 w 78"/>
                <a:gd name="T21" fmla="*/ 1 h 133"/>
                <a:gd name="T22" fmla="*/ 1 w 78"/>
                <a:gd name="T23" fmla="*/ 1 h 133"/>
                <a:gd name="T24" fmla="*/ 1 w 78"/>
                <a:gd name="T25" fmla="*/ 1 h 133"/>
                <a:gd name="T26" fmla="*/ 1 w 78"/>
                <a:gd name="T27" fmla="*/ 1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33"/>
                <a:gd name="T44" fmla="*/ 78 w 78"/>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33">
                  <a:moveTo>
                    <a:pt x="40" y="7"/>
                  </a:moveTo>
                  <a:lnTo>
                    <a:pt x="63" y="0"/>
                  </a:lnTo>
                  <a:lnTo>
                    <a:pt x="78" y="19"/>
                  </a:lnTo>
                  <a:lnTo>
                    <a:pt x="78" y="53"/>
                  </a:lnTo>
                  <a:lnTo>
                    <a:pt x="68" y="91"/>
                  </a:lnTo>
                  <a:lnTo>
                    <a:pt x="51" y="120"/>
                  </a:lnTo>
                  <a:lnTo>
                    <a:pt x="30" y="133"/>
                  </a:lnTo>
                  <a:lnTo>
                    <a:pt x="9" y="125"/>
                  </a:lnTo>
                  <a:lnTo>
                    <a:pt x="0" y="108"/>
                  </a:lnTo>
                  <a:lnTo>
                    <a:pt x="0" y="78"/>
                  </a:lnTo>
                  <a:lnTo>
                    <a:pt x="4" y="45"/>
                  </a:lnTo>
                  <a:lnTo>
                    <a:pt x="21" y="19"/>
                  </a:lnTo>
                  <a:lnTo>
                    <a:pt x="40" y="7"/>
                  </a:lnTo>
                  <a:close/>
                </a:path>
              </a:pathLst>
            </a:custGeom>
            <a:solidFill>
              <a:srgbClr val="FFFFFF"/>
            </a:solidFill>
            <a:ln w="9525">
              <a:noFill/>
              <a:round/>
              <a:headEnd/>
              <a:tailEnd/>
            </a:ln>
          </p:spPr>
          <p:txBody>
            <a:bodyPr/>
            <a:lstStyle/>
            <a:p>
              <a:endParaRPr lang="id-ID"/>
            </a:p>
          </p:txBody>
        </p:sp>
        <p:sp>
          <p:nvSpPr>
            <p:cNvPr id="32790" name="Freeform 21"/>
            <p:cNvSpPr>
              <a:spLocks/>
            </p:cNvSpPr>
            <p:nvPr/>
          </p:nvSpPr>
          <p:spPr bwMode="auto">
            <a:xfrm>
              <a:off x="3885" y="3335"/>
              <a:ext cx="312" cy="202"/>
            </a:xfrm>
            <a:custGeom>
              <a:avLst/>
              <a:gdLst>
                <a:gd name="T0" fmla="*/ 8 w 623"/>
                <a:gd name="T1" fmla="*/ 0 h 403"/>
                <a:gd name="T2" fmla="*/ 9 w 623"/>
                <a:gd name="T3" fmla="*/ 0 h 403"/>
                <a:gd name="T4" fmla="*/ 9 w 623"/>
                <a:gd name="T5" fmla="*/ 1 h 403"/>
                <a:gd name="T6" fmla="*/ 9 w 623"/>
                <a:gd name="T7" fmla="*/ 1 h 403"/>
                <a:gd name="T8" fmla="*/ 8 w 623"/>
                <a:gd name="T9" fmla="*/ 2 h 403"/>
                <a:gd name="T10" fmla="*/ 10 w 623"/>
                <a:gd name="T11" fmla="*/ 2 h 403"/>
                <a:gd name="T12" fmla="*/ 10 w 623"/>
                <a:gd name="T13" fmla="*/ 2 h 403"/>
                <a:gd name="T14" fmla="*/ 10 w 623"/>
                <a:gd name="T15" fmla="*/ 2 h 403"/>
                <a:gd name="T16" fmla="*/ 10 w 623"/>
                <a:gd name="T17" fmla="*/ 3 h 403"/>
                <a:gd name="T18" fmla="*/ 10 w 623"/>
                <a:gd name="T19" fmla="*/ 3 h 403"/>
                <a:gd name="T20" fmla="*/ 10 w 623"/>
                <a:gd name="T21" fmla="*/ 4 h 403"/>
                <a:gd name="T22" fmla="*/ 10 w 623"/>
                <a:gd name="T23" fmla="*/ 4 h 403"/>
                <a:gd name="T24" fmla="*/ 9 w 623"/>
                <a:gd name="T25" fmla="*/ 4 h 403"/>
                <a:gd name="T26" fmla="*/ 9 w 623"/>
                <a:gd name="T27" fmla="*/ 5 h 403"/>
                <a:gd name="T28" fmla="*/ 8 w 623"/>
                <a:gd name="T29" fmla="*/ 5 h 403"/>
                <a:gd name="T30" fmla="*/ 8 w 623"/>
                <a:gd name="T31" fmla="*/ 5 h 403"/>
                <a:gd name="T32" fmla="*/ 7 w 623"/>
                <a:gd name="T33" fmla="*/ 5 h 403"/>
                <a:gd name="T34" fmla="*/ 7 w 623"/>
                <a:gd name="T35" fmla="*/ 6 h 403"/>
                <a:gd name="T36" fmla="*/ 5 w 623"/>
                <a:gd name="T37" fmla="*/ 7 h 403"/>
                <a:gd name="T38" fmla="*/ 0 w 623"/>
                <a:gd name="T39" fmla="*/ 7 h 403"/>
                <a:gd name="T40" fmla="*/ 2 w 623"/>
                <a:gd name="T41" fmla="*/ 4 h 403"/>
                <a:gd name="T42" fmla="*/ 5 w 623"/>
                <a:gd name="T43" fmla="*/ 2 h 403"/>
                <a:gd name="T44" fmla="*/ 7 w 623"/>
                <a:gd name="T45" fmla="*/ 1 h 403"/>
                <a:gd name="T46" fmla="*/ 8 w 623"/>
                <a:gd name="T47" fmla="*/ 0 h 403"/>
                <a:gd name="T48" fmla="*/ 8 w 623"/>
                <a:gd name="T49" fmla="*/ 0 h 4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3"/>
                <a:gd name="T76" fmla="*/ 0 h 403"/>
                <a:gd name="T77" fmla="*/ 623 w 623"/>
                <a:gd name="T78" fmla="*/ 403 h 4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3" h="403">
                  <a:moveTo>
                    <a:pt x="486" y="0"/>
                  </a:moveTo>
                  <a:lnTo>
                    <a:pt x="534" y="0"/>
                  </a:lnTo>
                  <a:lnTo>
                    <a:pt x="549" y="19"/>
                  </a:lnTo>
                  <a:lnTo>
                    <a:pt x="545" y="44"/>
                  </a:lnTo>
                  <a:lnTo>
                    <a:pt x="500" y="88"/>
                  </a:lnTo>
                  <a:lnTo>
                    <a:pt x="595" y="88"/>
                  </a:lnTo>
                  <a:lnTo>
                    <a:pt x="623" y="105"/>
                  </a:lnTo>
                  <a:lnTo>
                    <a:pt x="620" y="128"/>
                  </a:lnTo>
                  <a:lnTo>
                    <a:pt x="608" y="160"/>
                  </a:lnTo>
                  <a:lnTo>
                    <a:pt x="587" y="173"/>
                  </a:lnTo>
                  <a:lnTo>
                    <a:pt x="599" y="194"/>
                  </a:lnTo>
                  <a:lnTo>
                    <a:pt x="591" y="221"/>
                  </a:lnTo>
                  <a:lnTo>
                    <a:pt x="568" y="244"/>
                  </a:lnTo>
                  <a:lnTo>
                    <a:pt x="536" y="259"/>
                  </a:lnTo>
                  <a:lnTo>
                    <a:pt x="494" y="270"/>
                  </a:lnTo>
                  <a:lnTo>
                    <a:pt x="458" y="274"/>
                  </a:lnTo>
                  <a:lnTo>
                    <a:pt x="443" y="318"/>
                  </a:lnTo>
                  <a:lnTo>
                    <a:pt x="416" y="341"/>
                  </a:lnTo>
                  <a:lnTo>
                    <a:pt x="310" y="403"/>
                  </a:lnTo>
                  <a:lnTo>
                    <a:pt x="0" y="390"/>
                  </a:lnTo>
                  <a:lnTo>
                    <a:pt x="114" y="227"/>
                  </a:lnTo>
                  <a:lnTo>
                    <a:pt x="274" y="69"/>
                  </a:lnTo>
                  <a:lnTo>
                    <a:pt x="437" y="10"/>
                  </a:lnTo>
                  <a:lnTo>
                    <a:pt x="486" y="0"/>
                  </a:lnTo>
                  <a:close/>
                </a:path>
              </a:pathLst>
            </a:custGeom>
            <a:solidFill>
              <a:srgbClr val="CC6659"/>
            </a:solidFill>
            <a:ln w="9525">
              <a:noFill/>
              <a:round/>
              <a:headEnd/>
              <a:tailEnd/>
            </a:ln>
          </p:spPr>
          <p:txBody>
            <a:bodyPr/>
            <a:lstStyle/>
            <a:p>
              <a:endParaRPr lang="id-ID"/>
            </a:p>
          </p:txBody>
        </p:sp>
        <p:sp>
          <p:nvSpPr>
            <p:cNvPr id="32791" name="Freeform 22"/>
            <p:cNvSpPr>
              <a:spLocks/>
            </p:cNvSpPr>
            <p:nvPr/>
          </p:nvSpPr>
          <p:spPr bwMode="auto">
            <a:xfrm>
              <a:off x="3917" y="3386"/>
              <a:ext cx="220" cy="137"/>
            </a:xfrm>
            <a:custGeom>
              <a:avLst/>
              <a:gdLst>
                <a:gd name="T0" fmla="*/ 6 w 441"/>
                <a:gd name="T1" fmla="*/ 1 h 274"/>
                <a:gd name="T2" fmla="*/ 5 w 441"/>
                <a:gd name="T3" fmla="*/ 1 h 274"/>
                <a:gd name="T4" fmla="*/ 4 w 441"/>
                <a:gd name="T5" fmla="*/ 1 h 274"/>
                <a:gd name="T6" fmla="*/ 3 w 441"/>
                <a:gd name="T7" fmla="*/ 1 h 274"/>
                <a:gd name="T8" fmla="*/ 2 w 441"/>
                <a:gd name="T9" fmla="*/ 2 h 274"/>
                <a:gd name="T10" fmla="*/ 1 w 441"/>
                <a:gd name="T11" fmla="*/ 3 h 274"/>
                <a:gd name="T12" fmla="*/ 2 w 441"/>
                <a:gd name="T13" fmla="*/ 2 h 274"/>
                <a:gd name="T14" fmla="*/ 3 w 441"/>
                <a:gd name="T15" fmla="*/ 2 h 274"/>
                <a:gd name="T16" fmla="*/ 4 w 441"/>
                <a:gd name="T17" fmla="*/ 1 h 274"/>
                <a:gd name="T18" fmla="*/ 6 w 441"/>
                <a:gd name="T19" fmla="*/ 1 h 274"/>
                <a:gd name="T20" fmla="*/ 4 w 441"/>
                <a:gd name="T21" fmla="*/ 2 h 274"/>
                <a:gd name="T22" fmla="*/ 3 w 441"/>
                <a:gd name="T23" fmla="*/ 3 h 274"/>
                <a:gd name="T24" fmla="*/ 1 w 441"/>
                <a:gd name="T25" fmla="*/ 4 h 274"/>
                <a:gd name="T26" fmla="*/ 0 w 441"/>
                <a:gd name="T27" fmla="*/ 4 h 274"/>
                <a:gd name="T28" fmla="*/ 1 w 441"/>
                <a:gd name="T29" fmla="*/ 2 h 274"/>
                <a:gd name="T30" fmla="*/ 2 w 441"/>
                <a:gd name="T31" fmla="*/ 1 h 274"/>
                <a:gd name="T32" fmla="*/ 4 w 441"/>
                <a:gd name="T33" fmla="*/ 1 h 274"/>
                <a:gd name="T34" fmla="*/ 5 w 441"/>
                <a:gd name="T35" fmla="*/ 1 h 274"/>
                <a:gd name="T36" fmla="*/ 6 w 441"/>
                <a:gd name="T37" fmla="*/ 0 h 274"/>
                <a:gd name="T38" fmla="*/ 6 w 441"/>
                <a:gd name="T39" fmla="*/ 1 h 274"/>
                <a:gd name="T40" fmla="*/ 6 w 441"/>
                <a:gd name="T41" fmla="*/ 1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1"/>
                <a:gd name="T64" fmla="*/ 0 h 274"/>
                <a:gd name="T65" fmla="*/ 441 w 441"/>
                <a:gd name="T66" fmla="*/ 274 h 2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1" h="274">
                  <a:moveTo>
                    <a:pt x="433" y="11"/>
                  </a:moveTo>
                  <a:lnTo>
                    <a:pt x="330" y="23"/>
                  </a:lnTo>
                  <a:lnTo>
                    <a:pt x="273" y="46"/>
                  </a:lnTo>
                  <a:lnTo>
                    <a:pt x="213" y="105"/>
                  </a:lnTo>
                  <a:lnTo>
                    <a:pt x="146" y="148"/>
                  </a:lnTo>
                  <a:lnTo>
                    <a:pt x="114" y="209"/>
                  </a:lnTo>
                  <a:lnTo>
                    <a:pt x="152" y="188"/>
                  </a:lnTo>
                  <a:lnTo>
                    <a:pt x="233" y="141"/>
                  </a:lnTo>
                  <a:lnTo>
                    <a:pt x="302" y="124"/>
                  </a:lnTo>
                  <a:lnTo>
                    <a:pt x="384" y="122"/>
                  </a:lnTo>
                  <a:lnTo>
                    <a:pt x="306" y="148"/>
                  </a:lnTo>
                  <a:lnTo>
                    <a:pt x="224" y="200"/>
                  </a:lnTo>
                  <a:lnTo>
                    <a:pt x="116" y="272"/>
                  </a:lnTo>
                  <a:lnTo>
                    <a:pt x="0" y="274"/>
                  </a:lnTo>
                  <a:lnTo>
                    <a:pt x="76" y="179"/>
                  </a:lnTo>
                  <a:lnTo>
                    <a:pt x="169" y="95"/>
                  </a:lnTo>
                  <a:lnTo>
                    <a:pt x="273" y="25"/>
                  </a:lnTo>
                  <a:lnTo>
                    <a:pt x="336" y="11"/>
                  </a:lnTo>
                  <a:lnTo>
                    <a:pt x="441" y="0"/>
                  </a:lnTo>
                  <a:lnTo>
                    <a:pt x="433" y="11"/>
                  </a:lnTo>
                  <a:close/>
                </a:path>
              </a:pathLst>
            </a:custGeom>
            <a:solidFill>
              <a:srgbClr val="FF8C7F"/>
            </a:solidFill>
            <a:ln w="9525">
              <a:noFill/>
              <a:round/>
              <a:headEnd/>
              <a:tailEnd/>
            </a:ln>
          </p:spPr>
          <p:txBody>
            <a:bodyPr/>
            <a:lstStyle/>
            <a:p>
              <a:endParaRPr lang="id-ID"/>
            </a:p>
          </p:txBody>
        </p:sp>
        <p:sp>
          <p:nvSpPr>
            <p:cNvPr id="32792" name="Freeform 23"/>
            <p:cNvSpPr>
              <a:spLocks/>
            </p:cNvSpPr>
            <p:nvPr/>
          </p:nvSpPr>
          <p:spPr bwMode="auto">
            <a:xfrm>
              <a:off x="3999" y="3349"/>
              <a:ext cx="101" cy="79"/>
            </a:xfrm>
            <a:custGeom>
              <a:avLst/>
              <a:gdLst>
                <a:gd name="T0" fmla="*/ 3 w 203"/>
                <a:gd name="T1" fmla="*/ 1 h 158"/>
                <a:gd name="T2" fmla="*/ 0 w 203"/>
                <a:gd name="T3" fmla="*/ 1 h 158"/>
                <a:gd name="T4" fmla="*/ 0 w 203"/>
                <a:gd name="T5" fmla="*/ 2 h 158"/>
                <a:gd name="T6" fmla="*/ 0 w 203"/>
                <a:gd name="T7" fmla="*/ 1 h 158"/>
                <a:gd name="T8" fmla="*/ 2 w 203"/>
                <a:gd name="T9" fmla="*/ 1 h 158"/>
                <a:gd name="T10" fmla="*/ 3 w 203"/>
                <a:gd name="T11" fmla="*/ 0 h 158"/>
                <a:gd name="T12" fmla="*/ 3 w 203"/>
                <a:gd name="T13" fmla="*/ 1 h 158"/>
                <a:gd name="T14" fmla="*/ 3 w 203"/>
                <a:gd name="T15" fmla="*/ 1 h 158"/>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158"/>
                <a:gd name="T26" fmla="*/ 203 w 203"/>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158">
                  <a:moveTo>
                    <a:pt x="203" y="7"/>
                  </a:moveTo>
                  <a:lnTo>
                    <a:pt x="63" y="80"/>
                  </a:lnTo>
                  <a:lnTo>
                    <a:pt x="0" y="158"/>
                  </a:lnTo>
                  <a:lnTo>
                    <a:pt x="53" y="66"/>
                  </a:lnTo>
                  <a:lnTo>
                    <a:pt x="183" y="7"/>
                  </a:lnTo>
                  <a:lnTo>
                    <a:pt x="202" y="0"/>
                  </a:lnTo>
                  <a:lnTo>
                    <a:pt x="203" y="7"/>
                  </a:lnTo>
                  <a:close/>
                </a:path>
              </a:pathLst>
            </a:custGeom>
            <a:solidFill>
              <a:srgbClr val="FF8C7F"/>
            </a:solidFill>
            <a:ln w="9525">
              <a:noFill/>
              <a:round/>
              <a:headEnd/>
              <a:tailEnd/>
            </a:ln>
          </p:spPr>
          <p:txBody>
            <a:bodyPr/>
            <a:lstStyle/>
            <a:p>
              <a:endParaRPr lang="id-ID"/>
            </a:p>
          </p:txBody>
        </p:sp>
        <p:sp>
          <p:nvSpPr>
            <p:cNvPr id="32793" name="Freeform 24"/>
            <p:cNvSpPr>
              <a:spLocks/>
            </p:cNvSpPr>
            <p:nvPr/>
          </p:nvSpPr>
          <p:spPr bwMode="auto">
            <a:xfrm>
              <a:off x="4061" y="3473"/>
              <a:ext cx="31" cy="28"/>
            </a:xfrm>
            <a:custGeom>
              <a:avLst/>
              <a:gdLst>
                <a:gd name="T0" fmla="*/ 1 w 60"/>
                <a:gd name="T1" fmla="*/ 0 h 55"/>
                <a:gd name="T2" fmla="*/ 1 w 60"/>
                <a:gd name="T3" fmla="*/ 1 h 55"/>
                <a:gd name="T4" fmla="*/ 1 w 60"/>
                <a:gd name="T5" fmla="*/ 1 h 55"/>
                <a:gd name="T6" fmla="*/ 1 w 60"/>
                <a:gd name="T7" fmla="*/ 1 h 55"/>
                <a:gd name="T8" fmla="*/ 1 w 60"/>
                <a:gd name="T9" fmla="*/ 1 h 55"/>
                <a:gd name="T10" fmla="*/ 1 w 60"/>
                <a:gd name="T11" fmla="*/ 1 h 55"/>
                <a:gd name="T12" fmla="*/ 1 w 60"/>
                <a:gd name="T13" fmla="*/ 1 h 55"/>
                <a:gd name="T14" fmla="*/ 0 w 60"/>
                <a:gd name="T15" fmla="*/ 1 h 55"/>
                <a:gd name="T16" fmla="*/ 0 w 60"/>
                <a:gd name="T17" fmla="*/ 1 h 55"/>
                <a:gd name="T18" fmla="*/ 1 w 60"/>
                <a:gd name="T19" fmla="*/ 0 h 55"/>
                <a:gd name="T20" fmla="*/ 1 w 6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5"/>
                <a:gd name="T35" fmla="*/ 60 w 6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5">
                  <a:moveTo>
                    <a:pt x="57" y="0"/>
                  </a:moveTo>
                  <a:lnTo>
                    <a:pt x="60" y="11"/>
                  </a:lnTo>
                  <a:lnTo>
                    <a:pt x="55" y="30"/>
                  </a:lnTo>
                  <a:lnTo>
                    <a:pt x="38" y="49"/>
                  </a:lnTo>
                  <a:lnTo>
                    <a:pt x="22" y="55"/>
                  </a:lnTo>
                  <a:lnTo>
                    <a:pt x="11" y="53"/>
                  </a:lnTo>
                  <a:lnTo>
                    <a:pt x="3" y="46"/>
                  </a:lnTo>
                  <a:lnTo>
                    <a:pt x="0" y="38"/>
                  </a:lnTo>
                  <a:lnTo>
                    <a:pt x="0" y="23"/>
                  </a:lnTo>
                  <a:lnTo>
                    <a:pt x="57" y="0"/>
                  </a:lnTo>
                  <a:close/>
                </a:path>
              </a:pathLst>
            </a:custGeom>
            <a:solidFill>
              <a:srgbClr val="FFCCB2"/>
            </a:solidFill>
            <a:ln w="9525">
              <a:noFill/>
              <a:round/>
              <a:headEnd/>
              <a:tailEnd/>
            </a:ln>
          </p:spPr>
          <p:txBody>
            <a:bodyPr/>
            <a:lstStyle/>
            <a:p>
              <a:endParaRPr lang="id-ID"/>
            </a:p>
          </p:txBody>
        </p:sp>
        <p:sp>
          <p:nvSpPr>
            <p:cNvPr id="32794" name="Freeform 25"/>
            <p:cNvSpPr>
              <a:spLocks/>
            </p:cNvSpPr>
            <p:nvPr/>
          </p:nvSpPr>
          <p:spPr bwMode="auto">
            <a:xfrm>
              <a:off x="4131" y="3426"/>
              <a:ext cx="41" cy="29"/>
            </a:xfrm>
            <a:custGeom>
              <a:avLst/>
              <a:gdLst>
                <a:gd name="T0" fmla="*/ 1 w 84"/>
                <a:gd name="T1" fmla="*/ 0 h 57"/>
                <a:gd name="T2" fmla="*/ 1 w 84"/>
                <a:gd name="T3" fmla="*/ 1 h 57"/>
                <a:gd name="T4" fmla="*/ 1 w 84"/>
                <a:gd name="T5" fmla="*/ 1 h 57"/>
                <a:gd name="T6" fmla="*/ 0 w 84"/>
                <a:gd name="T7" fmla="*/ 1 h 57"/>
                <a:gd name="T8" fmla="*/ 0 w 84"/>
                <a:gd name="T9" fmla="*/ 1 h 57"/>
                <a:gd name="T10" fmla="*/ 0 w 84"/>
                <a:gd name="T11" fmla="*/ 1 h 57"/>
                <a:gd name="T12" fmla="*/ 0 w 84"/>
                <a:gd name="T13" fmla="*/ 1 h 57"/>
                <a:gd name="T14" fmla="*/ 0 w 84"/>
                <a:gd name="T15" fmla="*/ 1 h 57"/>
                <a:gd name="T16" fmla="*/ 0 w 84"/>
                <a:gd name="T17" fmla="*/ 1 h 57"/>
                <a:gd name="T18" fmla="*/ 0 w 84"/>
                <a:gd name="T19" fmla="*/ 1 h 57"/>
                <a:gd name="T20" fmla="*/ 1 w 84"/>
                <a:gd name="T21" fmla="*/ 0 h 57"/>
                <a:gd name="T22" fmla="*/ 1 w 84"/>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7"/>
                <a:gd name="T38" fmla="*/ 84 w 8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7">
                  <a:moveTo>
                    <a:pt x="84" y="0"/>
                  </a:moveTo>
                  <a:lnTo>
                    <a:pt x="82" y="23"/>
                  </a:lnTo>
                  <a:lnTo>
                    <a:pt x="74" y="42"/>
                  </a:lnTo>
                  <a:lnTo>
                    <a:pt x="57" y="53"/>
                  </a:lnTo>
                  <a:lnTo>
                    <a:pt x="36" y="57"/>
                  </a:lnTo>
                  <a:lnTo>
                    <a:pt x="14" y="55"/>
                  </a:lnTo>
                  <a:lnTo>
                    <a:pt x="4" y="45"/>
                  </a:lnTo>
                  <a:lnTo>
                    <a:pt x="0" y="30"/>
                  </a:lnTo>
                  <a:lnTo>
                    <a:pt x="2" y="15"/>
                  </a:lnTo>
                  <a:lnTo>
                    <a:pt x="42" y="5"/>
                  </a:lnTo>
                  <a:lnTo>
                    <a:pt x="84" y="0"/>
                  </a:lnTo>
                  <a:close/>
                </a:path>
              </a:pathLst>
            </a:custGeom>
            <a:solidFill>
              <a:srgbClr val="FFCCB2"/>
            </a:solidFill>
            <a:ln w="9525">
              <a:noFill/>
              <a:round/>
              <a:headEnd/>
              <a:tailEnd/>
            </a:ln>
          </p:spPr>
          <p:txBody>
            <a:bodyPr/>
            <a:lstStyle/>
            <a:p>
              <a:endParaRPr lang="id-ID"/>
            </a:p>
          </p:txBody>
        </p:sp>
        <p:sp>
          <p:nvSpPr>
            <p:cNvPr id="32795" name="Freeform 26"/>
            <p:cNvSpPr>
              <a:spLocks/>
            </p:cNvSpPr>
            <p:nvPr/>
          </p:nvSpPr>
          <p:spPr bwMode="auto">
            <a:xfrm>
              <a:off x="4140" y="3381"/>
              <a:ext cx="47" cy="29"/>
            </a:xfrm>
            <a:custGeom>
              <a:avLst/>
              <a:gdLst>
                <a:gd name="T0" fmla="*/ 2 w 93"/>
                <a:gd name="T1" fmla="*/ 1 h 58"/>
                <a:gd name="T2" fmla="*/ 2 w 93"/>
                <a:gd name="T3" fmla="*/ 1 h 58"/>
                <a:gd name="T4" fmla="*/ 2 w 93"/>
                <a:gd name="T5" fmla="*/ 1 h 58"/>
                <a:gd name="T6" fmla="*/ 1 w 93"/>
                <a:gd name="T7" fmla="*/ 1 h 58"/>
                <a:gd name="T8" fmla="*/ 1 w 93"/>
                <a:gd name="T9" fmla="*/ 1 h 58"/>
                <a:gd name="T10" fmla="*/ 1 w 93"/>
                <a:gd name="T11" fmla="*/ 1 h 58"/>
                <a:gd name="T12" fmla="*/ 0 w 93"/>
                <a:gd name="T13" fmla="*/ 1 h 58"/>
                <a:gd name="T14" fmla="*/ 1 w 93"/>
                <a:gd name="T15" fmla="*/ 1 h 58"/>
                <a:gd name="T16" fmla="*/ 1 w 93"/>
                <a:gd name="T17" fmla="*/ 0 h 58"/>
                <a:gd name="T18" fmla="*/ 2 w 93"/>
                <a:gd name="T19" fmla="*/ 1 h 58"/>
                <a:gd name="T20" fmla="*/ 2 w 93"/>
                <a:gd name="T21" fmla="*/ 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8"/>
                <a:gd name="T35" fmla="*/ 93 w 9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8">
                  <a:moveTo>
                    <a:pt x="92" y="3"/>
                  </a:moveTo>
                  <a:lnTo>
                    <a:pt x="93" y="20"/>
                  </a:lnTo>
                  <a:lnTo>
                    <a:pt x="84" y="43"/>
                  </a:lnTo>
                  <a:lnTo>
                    <a:pt x="59" y="57"/>
                  </a:lnTo>
                  <a:lnTo>
                    <a:pt x="27" y="58"/>
                  </a:lnTo>
                  <a:lnTo>
                    <a:pt x="2" y="53"/>
                  </a:lnTo>
                  <a:lnTo>
                    <a:pt x="0" y="28"/>
                  </a:lnTo>
                  <a:lnTo>
                    <a:pt x="10" y="9"/>
                  </a:lnTo>
                  <a:lnTo>
                    <a:pt x="23" y="0"/>
                  </a:lnTo>
                  <a:lnTo>
                    <a:pt x="92" y="3"/>
                  </a:lnTo>
                  <a:close/>
                </a:path>
              </a:pathLst>
            </a:custGeom>
            <a:solidFill>
              <a:srgbClr val="FFCCB2"/>
            </a:solidFill>
            <a:ln w="9525">
              <a:noFill/>
              <a:round/>
              <a:headEnd/>
              <a:tailEnd/>
            </a:ln>
          </p:spPr>
          <p:txBody>
            <a:bodyPr/>
            <a:lstStyle/>
            <a:p>
              <a:endParaRPr lang="id-ID"/>
            </a:p>
          </p:txBody>
        </p:sp>
        <p:sp>
          <p:nvSpPr>
            <p:cNvPr id="32796" name="Freeform 27"/>
            <p:cNvSpPr>
              <a:spLocks/>
            </p:cNvSpPr>
            <p:nvPr/>
          </p:nvSpPr>
          <p:spPr bwMode="auto">
            <a:xfrm>
              <a:off x="4106" y="3335"/>
              <a:ext cx="40" cy="32"/>
            </a:xfrm>
            <a:custGeom>
              <a:avLst/>
              <a:gdLst>
                <a:gd name="T0" fmla="*/ 1 w 80"/>
                <a:gd name="T1" fmla="*/ 0 h 63"/>
                <a:gd name="T2" fmla="*/ 1 w 80"/>
                <a:gd name="T3" fmla="*/ 1 h 63"/>
                <a:gd name="T4" fmla="*/ 1 w 80"/>
                <a:gd name="T5" fmla="*/ 1 h 63"/>
                <a:gd name="T6" fmla="*/ 1 w 80"/>
                <a:gd name="T7" fmla="*/ 1 h 63"/>
                <a:gd name="T8" fmla="*/ 1 w 80"/>
                <a:gd name="T9" fmla="*/ 1 h 63"/>
                <a:gd name="T10" fmla="*/ 1 w 80"/>
                <a:gd name="T11" fmla="*/ 1 h 63"/>
                <a:gd name="T12" fmla="*/ 0 w 80"/>
                <a:gd name="T13" fmla="*/ 1 h 63"/>
                <a:gd name="T14" fmla="*/ 0 w 80"/>
                <a:gd name="T15" fmla="*/ 1 h 63"/>
                <a:gd name="T16" fmla="*/ 1 w 80"/>
                <a:gd name="T17" fmla="*/ 0 h 63"/>
                <a:gd name="T18" fmla="*/ 1 w 80"/>
                <a:gd name="T19" fmla="*/ 0 h 63"/>
                <a:gd name="T20" fmla="*/ 1 w 80"/>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3"/>
                <a:gd name="T35" fmla="*/ 80 w 8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3">
                  <a:moveTo>
                    <a:pt x="78" y="0"/>
                  </a:moveTo>
                  <a:lnTo>
                    <a:pt x="80" y="21"/>
                  </a:lnTo>
                  <a:lnTo>
                    <a:pt x="74" y="38"/>
                  </a:lnTo>
                  <a:lnTo>
                    <a:pt x="55" y="52"/>
                  </a:lnTo>
                  <a:lnTo>
                    <a:pt x="26" y="63"/>
                  </a:lnTo>
                  <a:lnTo>
                    <a:pt x="7" y="55"/>
                  </a:lnTo>
                  <a:lnTo>
                    <a:pt x="0" y="44"/>
                  </a:lnTo>
                  <a:lnTo>
                    <a:pt x="0" y="17"/>
                  </a:lnTo>
                  <a:lnTo>
                    <a:pt x="55" y="0"/>
                  </a:lnTo>
                  <a:lnTo>
                    <a:pt x="78" y="0"/>
                  </a:lnTo>
                  <a:close/>
                </a:path>
              </a:pathLst>
            </a:custGeom>
            <a:solidFill>
              <a:srgbClr val="FFCCB2"/>
            </a:solidFill>
            <a:ln w="9525">
              <a:noFill/>
              <a:round/>
              <a:headEnd/>
              <a:tailEnd/>
            </a:ln>
          </p:spPr>
          <p:txBody>
            <a:bodyPr/>
            <a:lstStyle/>
            <a:p>
              <a:endParaRPr lang="id-ID"/>
            </a:p>
          </p:txBody>
        </p:sp>
        <p:sp>
          <p:nvSpPr>
            <p:cNvPr id="32797" name="Freeform 28"/>
            <p:cNvSpPr>
              <a:spLocks/>
            </p:cNvSpPr>
            <p:nvPr/>
          </p:nvSpPr>
          <p:spPr bwMode="auto">
            <a:xfrm>
              <a:off x="3767" y="2462"/>
              <a:ext cx="560" cy="613"/>
            </a:xfrm>
            <a:custGeom>
              <a:avLst/>
              <a:gdLst>
                <a:gd name="T0" fmla="*/ 4 w 1122"/>
                <a:gd name="T1" fmla="*/ 5 h 1226"/>
                <a:gd name="T2" fmla="*/ 4 w 1122"/>
                <a:gd name="T3" fmla="*/ 7 h 1226"/>
                <a:gd name="T4" fmla="*/ 2 w 1122"/>
                <a:gd name="T5" fmla="*/ 11 h 1226"/>
                <a:gd name="T6" fmla="*/ 1 w 1122"/>
                <a:gd name="T7" fmla="*/ 14 h 1226"/>
                <a:gd name="T8" fmla="*/ 0 w 1122"/>
                <a:gd name="T9" fmla="*/ 19 h 1226"/>
                <a:gd name="T10" fmla="*/ 6 w 1122"/>
                <a:gd name="T11" fmla="*/ 14 h 1226"/>
                <a:gd name="T12" fmla="*/ 8 w 1122"/>
                <a:gd name="T13" fmla="*/ 11 h 1226"/>
                <a:gd name="T14" fmla="*/ 10 w 1122"/>
                <a:gd name="T15" fmla="*/ 10 h 1226"/>
                <a:gd name="T16" fmla="*/ 14 w 1122"/>
                <a:gd name="T17" fmla="*/ 5 h 1226"/>
                <a:gd name="T18" fmla="*/ 17 w 1122"/>
                <a:gd name="T19" fmla="*/ 3 h 1226"/>
                <a:gd name="T20" fmla="*/ 17 w 1122"/>
                <a:gd name="T21" fmla="*/ 1 h 1226"/>
                <a:gd name="T22" fmla="*/ 16 w 1122"/>
                <a:gd name="T23" fmla="*/ 0 h 1226"/>
                <a:gd name="T24" fmla="*/ 11 w 1122"/>
                <a:gd name="T25" fmla="*/ 2 h 1226"/>
                <a:gd name="T26" fmla="*/ 4 w 1122"/>
                <a:gd name="T27" fmla="*/ 5 h 1226"/>
                <a:gd name="T28" fmla="*/ 4 w 1122"/>
                <a:gd name="T29" fmla="*/ 5 h 1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2"/>
                <a:gd name="T46" fmla="*/ 0 h 1226"/>
                <a:gd name="T47" fmla="*/ 1122 w 1122"/>
                <a:gd name="T48" fmla="*/ 1226 h 1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2" h="1226">
                  <a:moveTo>
                    <a:pt x="289" y="352"/>
                  </a:moveTo>
                  <a:lnTo>
                    <a:pt x="285" y="487"/>
                  </a:lnTo>
                  <a:lnTo>
                    <a:pt x="164" y="727"/>
                  </a:lnTo>
                  <a:lnTo>
                    <a:pt x="78" y="919"/>
                  </a:lnTo>
                  <a:lnTo>
                    <a:pt x="0" y="1226"/>
                  </a:lnTo>
                  <a:lnTo>
                    <a:pt x="399" y="907"/>
                  </a:lnTo>
                  <a:lnTo>
                    <a:pt x="538" y="751"/>
                  </a:lnTo>
                  <a:lnTo>
                    <a:pt x="662" y="599"/>
                  </a:lnTo>
                  <a:lnTo>
                    <a:pt x="909" y="379"/>
                  </a:lnTo>
                  <a:lnTo>
                    <a:pt x="1103" y="248"/>
                  </a:lnTo>
                  <a:lnTo>
                    <a:pt x="1122" y="120"/>
                  </a:lnTo>
                  <a:lnTo>
                    <a:pt x="1070" y="0"/>
                  </a:lnTo>
                  <a:lnTo>
                    <a:pt x="709" y="130"/>
                  </a:lnTo>
                  <a:lnTo>
                    <a:pt x="289" y="352"/>
                  </a:lnTo>
                  <a:close/>
                </a:path>
              </a:pathLst>
            </a:custGeom>
            <a:solidFill>
              <a:srgbClr val="FFE5E5"/>
            </a:solidFill>
            <a:ln w="9525">
              <a:noFill/>
              <a:round/>
              <a:headEnd/>
              <a:tailEnd/>
            </a:ln>
          </p:spPr>
          <p:txBody>
            <a:bodyPr/>
            <a:lstStyle/>
            <a:p>
              <a:endParaRPr lang="id-ID"/>
            </a:p>
          </p:txBody>
        </p:sp>
        <p:sp>
          <p:nvSpPr>
            <p:cNvPr id="32798" name="Freeform 29"/>
            <p:cNvSpPr>
              <a:spLocks/>
            </p:cNvSpPr>
            <p:nvPr/>
          </p:nvSpPr>
          <p:spPr bwMode="auto">
            <a:xfrm>
              <a:off x="3731" y="2698"/>
              <a:ext cx="285" cy="503"/>
            </a:xfrm>
            <a:custGeom>
              <a:avLst/>
              <a:gdLst>
                <a:gd name="T0" fmla="*/ 7 w 570"/>
                <a:gd name="T1" fmla="*/ 0 h 1005"/>
                <a:gd name="T2" fmla="*/ 7 w 570"/>
                <a:gd name="T3" fmla="*/ 1 h 1005"/>
                <a:gd name="T4" fmla="*/ 6 w 570"/>
                <a:gd name="T5" fmla="*/ 1 h 1005"/>
                <a:gd name="T6" fmla="*/ 5 w 570"/>
                <a:gd name="T7" fmla="*/ 2 h 1005"/>
                <a:gd name="T8" fmla="*/ 5 w 570"/>
                <a:gd name="T9" fmla="*/ 3 h 1005"/>
                <a:gd name="T10" fmla="*/ 4 w 570"/>
                <a:gd name="T11" fmla="*/ 6 h 1005"/>
                <a:gd name="T12" fmla="*/ 2 w 570"/>
                <a:gd name="T13" fmla="*/ 9 h 1005"/>
                <a:gd name="T14" fmla="*/ 1 w 570"/>
                <a:gd name="T15" fmla="*/ 11 h 1005"/>
                <a:gd name="T16" fmla="*/ 0 w 570"/>
                <a:gd name="T17" fmla="*/ 15 h 1005"/>
                <a:gd name="T18" fmla="*/ 1 w 570"/>
                <a:gd name="T19" fmla="*/ 16 h 1005"/>
                <a:gd name="T20" fmla="*/ 1 w 570"/>
                <a:gd name="T21" fmla="*/ 15 h 1005"/>
                <a:gd name="T22" fmla="*/ 2 w 570"/>
                <a:gd name="T23" fmla="*/ 14 h 1005"/>
                <a:gd name="T24" fmla="*/ 5 w 570"/>
                <a:gd name="T25" fmla="*/ 10 h 1005"/>
                <a:gd name="T26" fmla="*/ 7 w 570"/>
                <a:gd name="T27" fmla="*/ 7 h 1005"/>
                <a:gd name="T28" fmla="*/ 7 w 570"/>
                <a:gd name="T29" fmla="*/ 3 h 1005"/>
                <a:gd name="T30" fmla="*/ 9 w 570"/>
                <a:gd name="T31" fmla="*/ 2 h 1005"/>
                <a:gd name="T32" fmla="*/ 9 w 570"/>
                <a:gd name="T33" fmla="*/ 1 h 1005"/>
                <a:gd name="T34" fmla="*/ 7 w 570"/>
                <a:gd name="T35" fmla="*/ 0 h 1005"/>
                <a:gd name="T36" fmla="*/ 7 w 570"/>
                <a:gd name="T37" fmla="*/ 0 h 10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0"/>
                <a:gd name="T58" fmla="*/ 0 h 1005"/>
                <a:gd name="T59" fmla="*/ 570 w 570"/>
                <a:gd name="T60" fmla="*/ 1005 h 10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0" h="1005">
                  <a:moveTo>
                    <a:pt x="508" y="0"/>
                  </a:moveTo>
                  <a:lnTo>
                    <a:pt x="452" y="13"/>
                  </a:lnTo>
                  <a:lnTo>
                    <a:pt x="403" y="49"/>
                  </a:lnTo>
                  <a:lnTo>
                    <a:pt x="376" y="116"/>
                  </a:lnTo>
                  <a:lnTo>
                    <a:pt x="376" y="184"/>
                  </a:lnTo>
                  <a:lnTo>
                    <a:pt x="278" y="378"/>
                  </a:lnTo>
                  <a:lnTo>
                    <a:pt x="169" y="530"/>
                  </a:lnTo>
                  <a:lnTo>
                    <a:pt x="97" y="657"/>
                  </a:lnTo>
                  <a:lnTo>
                    <a:pt x="0" y="954"/>
                  </a:lnTo>
                  <a:lnTo>
                    <a:pt x="48" y="1005"/>
                  </a:lnTo>
                  <a:lnTo>
                    <a:pt x="110" y="954"/>
                  </a:lnTo>
                  <a:lnTo>
                    <a:pt x="190" y="834"/>
                  </a:lnTo>
                  <a:lnTo>
                    <a:pt x="357" y="604"/>
                  </a:lnTo>
                  <a:lnTo>
                    <a:pt x="479" y="441"/>
                  </a:lnTo>
                  <a:lnTo>
                    <a:pt x="502" y="188"/>
                  </a:lnTo>
                  <a:lnTo>
                    <a:pt x="570" y="89"/>
                  </a:lnTo>
                  <a:lnTo>
                    <a:pt x="540" y="45"/>
                  </a:lnTo>
                  <a:lnTo>
                    <a:pt x="508" y="0"/>
                  </a:lnTo>
                  <a:close/>
                </a:path>
              </a:pathLst>
            </a:custGeom>
            <a:solidFill>
              <a:srgbClr val="00CCFF"/>
            </a:solidFill>
            <a:ln w="9525">
              <a:noFill/>
              <a:round/>
              <a:headEnd/>
              <a:tailEnd/>
            </a:ln>
          </p:spPr>
          <p:txBody>
            <a:bodyPr/>
            <a:lstStyle/>
            <a:p>
              <a:endParaRPr lang="id-ID"/>
            </a:p>
          </p:txBody>
        </p:sp>
        <p:sp>
          <p:nvSpPr>
            <p:cNvPr id="32799" name="Freeform 30"/>
            <p:cNvSpPr>
              <a:spLocks/>
            </p:cNvSpPr>
            <p:nvPr/>
          </p:nvSpPr>
          <p:spPr bwMode="auto">
            <a:xfrm>
              <a:off x="3791" y="1985"/>
              <a:ext cx="480" cy="711"/>
            </a:xfrm>
            <a:custGeom>
              <a:avLst/>
              <a:gdLst>
                <a:gd name="T0" fmla="*/ 2 w 960"/>
                <a:gd name="T1" fmla="*/ 1 h 1422"/>
                <a:gd name="T2" fmla="*/ 2 w 960"/>
                <a:gd name="T3" fmla="*/ 1 h 1422"/>
                <a:gd name="T4" fmla="*/ 1 w 960"/>
                <a:gd name="T5" fmla="*/ 3 h 1422"/>
                <a:gd name="T6" fmla="*/ 1 w 960"/>
                <a:gd name="T7" fmla="*/ 7 h 1422"/>
                <a:gd name="T8" fmla="*/ 1 w 960"/>
                <a:gd name="T9" fmla="*/ 11 h 1422"/>
                <a:gd name="T10" fmla="*/ 0 w 960"/>
                <a:gd name="T11" fmla="*/ 12 h 1422"/>
                <a:gd name="T12" fmla="*/ 1 w 960"/>
                <a:gd name="T13" fmla="*/ 15 h 1422"/>
                <a:gd name="T14" fmla="*/ 2 w 960"/>
                <a:gd name="T15" fmla="*/ 18 h 1422"/>
                <a:gd name="T16" fmla="*/ 4 w 960"/>
                <a:gd name="T17" fmla="*/ 21 h 1422"/>
                <a:gd name="T18" fmla="*/ 6 w 960"/>
                <a:gd name="T19" fmla="*/ 22 h 1422"/>
                <a:gd name="T20" fmla="*/ 7 w 960"/>
                <a:gd name="T21" fmla="*/ 22 h 1422"/>
                <a:gd name="T22" fmla="*/ 10 w 960"/>
                <a:gd name="T23" fmla="*/ 20 h 1422"/>
                <a:gd name="T24" fmla="*/ 15 w 960"/>
                <a:gd name="T25" fmla="*/ 14 h 1422"/>
                <a:gd name="T26" fmla="*/ 15 w 960"/>
                <a:gd name="T27" fmla="*/ 5 h 1422"/>
                <a:gd name="T28" fmla="*/ 12 w 960"/>
                <a:gd name="T29" fmla="*/ 1 h 1422"/>
                <a:gd name="T30" fmla="*/ 6 w 960"/>
                <a:gd name="T31" fmla="*/ 0 h 1422"/>
                <a:gd name="T32" fmla="*/ 2 w 960"/>
                <a:gd name="T33" fmla="*/ 1 h 1422"/>
                <a:gd name="T34" fmla="*/ 2 w 960"/>
                <a:gd name="T35" fmla="*/ 1 h 1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0"/>
                <a:gd name="T55" fmla="*/ 0 h 1422"/>
                <a:gd name="T56" fmla="*/ 960 w 960"/>
                <a:gd name="T57" fmla="*/ 1422 h 14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0" h="1422">
                  <a:moveTo>
                    <a:pt x="99" y="38"/>
                  </a:moveTo>
                  <a:lnTo>
                    <a:pt x="72" y="112"/>
                  </a:lnTo>
                  <a:lnTo>
                    <a:pt x="57" y="187"/>
                  </a:lnTo>
                  <a:lnTo>
                    <a:pt x="19" y="466"/>
                  </a:lnTo>
                  <a:lnTo>
                    <a:pt x="4" y="667"/>
                  </a:lnTo>
                  <a:lnTo>
                    <a:pt x="0" y="812"/>
                  </a:lnTo>
                  <a:lnTo>
                    <a:pt x="28" y="972"/>
                  </a:lnTo>
                  <a:lnTo>
                    <a:pt x="127" y="1139"/>
                  </a:lnTo>
                  <a:lnTo>
                    <a:pt x="239" y="1310"/>
                  </a:lnTo>
                  <a:lnTo>
                    <a:pt x="334" y="1356"/>
                  </a:lnTo>
                  <a:lnTo>
                    <a:pt x="403" y="1422"/>
                  </a:lnTo>
                  <a:lnTo>
                    <a:pt x="635" y="1268"/>
                  </a:lnTo>
                  <a:lnTo>
                    <a:pt x="912" y="945"/>
                  </a:lnTo>
                  <a:lnTo>
                    <a:pt x="960" y="270"/>
                  </a:lnTo>
                  <a:lnTo>
                    <a:pt x="752" y="15"/>
                  </a:lnTo>
                  <a:lnTo>
                    <a:pt x="338" y="0"/>
                  </a:lnTo>
                  <a:lnTo>
                    <a:pt x="99" y="38"/>
                  </a:lnTo>
                  <a:close/>
                </a:path>
              </a:pathLst>
            </a:custGeom>
            <a:solidFill>
              <a:srgbClr val="CC6659"/>
            </a:solidFill>
            <a:ln w="9525">
              <a:noFill/>
              <a:round/>
              <a:headEnd/>
              <a:tailEnd/>
            </a:ln>
          </p:spPr>
          <p:txBody>
            <a:bodyPr/>
            <a:lstStyle/>
            <a:p>
              <a:endParaRPr lang="id-ID"/>
            </a:p>
          </p:txBody>
        </p:sp>
        <p:sp>
          <p:nvSpPr>
            <p:cNvPr id="32800" name="Freeform 31"/>
            <p:cNvSpPr>
              <a:spLocks/>
            </p:cNvSpPr>
            <p:nvPr/>
          </p:nvSpPr>
          <p:spPr bwMode="auto">
            <a:xfrm>
              <a:off x="4051" y="2327"/>
              <a:ext cx="84" cy="82"/>
            </a:xfrm>
            <a:custGeom>
              <a:avLst/>
              <a:gdLst>
                <a:gd name="T0" fmla="*/ 0 w 169"/>
                <a:gd name="T1" fmla="*/ 1 h 163"/>
                <a:gd name="T2" fmla="*/ 1 w 169"/>
                <a:gd name="T3" fmla="*/ 1 h 163"/>
                <a:gd name="T4" fmla="*/ 2 w 169"/>
                <a:gd name="T5" fmla="*/ 1 h 163"/>
                <a:gd name="T6" fmla="*/ 2 w 169"/>
                <a:gd name="T7" fmla="*/ 2 h 163"/>
                <a:gd name="T8" fmla="*/ 2 w 169"/>
                <a:gd name="T9" fmla="*/ 3 h 163"/>
                <a:gd name="T10" fmla="*/ 1 w 169"/>
                <a:gd name="T11" fmla="*/ 2 h 163"/>
                <a:gd name="T12" fmla="*/ 0 w 169"/>
                <a:gd name="T13" fmla="*/ 1 h 163"/>
                <a:gd name="T14" fmla="*/ 0 w 169"/>
                <a:gd name="T15" fmla="*/ 0 h 163"/>
                <a:gd name="T16" fmla="*/ 0 w 169"/>
                <a:gd name="T17" fmla="*/ 1 h 163"/>
                <a:gd name="T18" fmla="*/ 0 w 169"/>
                <a:gd name="T19" fmla="*/ 1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63"/>
                <a:gd name="T32" fmla="*/ 169 w 169"/>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63">
                  <a:moveTo>
                    <a:pt x="38" y="1"/>
                  </a:moveTo>
                  <a:lnTo>
                    <a:pt x="112" y="20"/>
                  </a:lnTo>
                  <a:lnTo>
                    <a:pt x="169" y="38"/>
                  </a:lnTo>
                  <a:lnTo>
                    <a:pt x="169" y="114"/>
                  </a:lnTo>
                  <a:lnTo>
                    <a:pt x="159" y="163"/>
                  </a:lnTo>
                  <a:lnTo>
                    <a:pt x="108" y="96"/>
                  </a:lnTo>
                  <a:lnTo>
                    <a:pt x="38" y="41"/>
                  </a:lnTo>
                  <a:lnTo>
                    <a:pt x="0" y="0"/>
                  </a:lnTo>
                  <a:lnTo>
                    <a:pt x="38" y="1"/>
                  </a:lnTo>
                  <a:close/>
                </a:path>
              </a:pathLst>
            </a:custGeom>
            <a:solidFill>
              <a:srgbClr val="FF8C7F"/>
            </a:solidFill>
            <a:ln w="9525">
              <a:noFill/>
              <a:round/>
              <a:headEnd/>
              <a:tailEnd/>
            </a:ln>
          </p:spPr>
          <p:txBody>
            <a:bodyPr/>
            <a:lstStyle/>
            <a:p>
              <a:endParaRPr lang="id-ID"/>
            </a:p>
          </p:txBody>
        </p:sp>
        <p:sp>
          <p:nvSpPr>
            <p:cNvPr id="32801" name="Freeform 32"/>
            <p:cNvSpPr>
              <a:spLocks/>
            </p:cNvSpPr>
            <p:nvPr/>
          </p:nvSpPr>
          <p:spPr bwMode="auto">
            <a:xfrm>
              <a:off x="3888" y="2487"/>
              <a:ext cx="139" cy="56"/>
            </a:xfrm>
            <a:custGeom>
              <a:avLst/>
              <a:gdLst>
                <a:gd name="T0" fmla="*/ 1 w 277"/>
                <a:gd name="T1" fmla="*/ 1 h 112"/>
                <a:gd name="T2" fmla="*/ 2 w 277"/>
                <a:gd name="T3" fmla="*/ 1 h 112"/>
                <a:gd name="T4" fmla="*/ 3 w 277"/>
                <a:gd name="T5" fmla="*/ 2 h 112"/>
                <a:gd name="T6" fmla="*/ 4 w 277"/>
                <a:gd name="T7" fmla="*/ 1 h 112"/>
                <a:gd name="T8" fmla="*/ 5 w 277"/>
                <a:gd name="T9" fmla="*/ 1 h 112"/>
                <a:gd name="T10" fmla="*/ 4 w 277"/>
                <a:gd name="T11" fmla="*/ 2 h 112"/>
                <a:gd name="T12" fmla="*/ 3 w 277"/>
                <a:gd name="T13" fmla="*/ 2 h 112"/>
                <a:gd name="T14" fmla="*/ 2 w 277"/>
                <a:gd name="T15" fmla="*/ 2 h 112"/>
                <a:gd name="T16" fmla="*/ 1 w 277"/>
                <a:gd name="T17" fmla="*/ 2 h 112"/>
                <a:gd name="T18" fmla="*/ 0 w 277"/>
                <a:gd name="T19" fmla="*/ 0 h 112"/>
                <a:gd name="T20" fmla="*/ 1 w 277"/>
                <a:gd name="T21" fmla="*/ 1 h 112"/>
                <a:gd name="T22" fmla="*/ 1 w 277"/>
                <a:gd name="T23" fmla="*/ 1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112"/>
                <a:gd name="T38" fmla="*/ 277 w 277"/>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112">
                  <a:moveTo>
                    <a:pt x="38" y="30"/>
                  </a:moveTo>
                  <a:lnTo>
                    <a:pt x="76" y="59"/>
                  </a:lnTo>
                  <a:lnTo>
                    <a:pt x="135" y="72"/>
                  </a:lnTo>
                  <a:lnTo>
                    <a:pt x="222" y="61"/>
                  </a:lnTo>
                  <a:lnTo>
                    <a:pt x="277" y="34"/>
                  </a:lnTo>
                  <a:lnTo>
                    <a:pt x="211" y="97"/>
                  </a:lnTo>
                  <a:lnTo>
                    <a:pt x="154" y="112"/>
                  </a:lnTo>
                  <a:lnTo>
                    <a:pt x="95" y="110"/>
                  </a:lnTo>
                  <a:lnTo>
                    <a:pt x="38" y="78"/>
                  </a:lnTo>
                  <a:lnTo>
                    <a:pt x="0" y="0"/>
                  </a:lnTo>
                  <a:lnTo>
                    <a:pt x="38" y="30"/>
                  </a:lnTo>
                  <a:close/>
                </a:path>
              </a:pathLst>
            </a:custGeom>
            <a:solidFill>
              <a:srgbClr val="FF8C7F"/>
            </a:solidFill>
            <a:ln w="9525">
              <a:noFill/>
              <a:round/>
              <a:headEnd/>
              <a:tailEnd/>
            </a:ln>
          </p:spPr>
          <p:txBody>
            <a:bodyPr/>
            <a:lstStyle/>
            <a:p>
              <a:endParaRPr lang="id-ID"/>
            </a:p>
          </p:txBody>
        </p:sp>
        <p:sp>
          <p:nvSpPr>
            <p:cNvPr id="32802" name="Freeform 33"/>
            <p:cNvSpPr>
              <a:spLocks/>
            </p:cNvSpPr>
            <p:nvPr/>
          </p:nvSpPr>
          <p:spPr bwMode="auto">
            <a:xfrm>
              <a:off x="3958" y="2162"/>
              <a:ext cx="27" cy="70"/>
            </a:xfrm>
            <a:custGeom>
              <a:avLst/>
              <a:gdLst>
                <a:gd name="T0" fmla="*/ 0 w 56"/>
                <a:gd name="T1" fmla="*/ 0 h 138"/>
                <a:gd name="T2" fmla="*/ 0 w 56"/>
                <a:gd name="T3" fmla="*/ 1 h 138"/>
                <a:gd name="T4" fmla="*/ 0 w 56"/>
                <a:gd name="T5" fmla="*/ 3 h 138"/>
                <a:gd name="T6" fmla="*/ 0 w 56"/>
                <a:gd name="T7" fmla="*/ 2 h 138"/>
                <a:gd name="T8" fmla="*/ 0 w 56"/>
                <a:gd name="T9" fmla="*/ 2 h 138"/>
                <a:gd name="T10" fmla="*/ 0 w 56"/>
                <a:gd name="T11" fmla="*/ 1 h 138"/>
                <a:gd name="T12" fmla="*/ 0 w 56"/>
                <a:gd name="T13" fmla="*/ 0 h 138"/>
                <a:gd name="T14" fmla="*/ 0 w 56"/>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38"/>
                <a:gd name="T26" fmla="*/ 56 w 56"/>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38">
                  <a:moveTo>
                    <a:pt x="56" y="0"/>
                  </a:moveTo>
                  <a:lnTo>
                    <a:pt x="38" y="59"/>
                  </a:lnTo>
                  <a:lnTo>
                    <a:pt x="56" y="138"/>
                  </a:lnTo>
                  <a:lnTo>
                    <a:pt x="23" y="125"/>
                  </a:lnTo>
                  <a:lnTo>
                    <a:pt x="0" y="95"/>
                  </a:lnTo>
                  <a:lnTo>
                    <a:pt x="6" y="53"/>
                  </a:lnTo>
                  <a:lnTo>
                    <a:pt x="56" y="0"/>
                  </a:lnTo>
                  <a:close/>
                </a:path>
              </a:pathLst>
            </a:custGeom>
            <a:solidFill>
              <a:srgbClr val="FF8C7F"/>
            </a:solidFill>
            <a:ln w="9525">
              <a:noFill/>
              <a:round/>
              <a:headEnd/>
              <a:tailEnd/>
            </a:ln>
          </p:spPr>
          <p:txBody>
            <a:bodyPr/>
            <a:lstStyle/>
            <a:p>
              <a:endParaRPr lang="id-ID"/>
            </a:p>
          </p:txBody>
        </p:sp>
        <p:sp>
          <p:nvSpPr>
            <p:cNvPr id="32803" name="Freeform 34"/>
            <p:cNvSpPr>
              <a:spLocks/>
            </p:cNvSpPr>
            <p:nvPr/>
          </p:nvSpPr>
          <p:spPr bwMode="auto">
            <a:xfrm>
              <a:off x="3849" y="2392"/>
              <a:ext cx="82" cy="54"/>
            </a:xfrm>
            <a:custGeom>
              <a:avLst/>
              <a:gdLst>
                <a:gd name="T0" fmla="*/ 3 w 163"/>
                <a:gd name="T1" fmla="*/ 1 h 106"/>
                <a:gd name="T2" fmla="*/ 3 w 163"/>
                <a:gd name="T3" fmla="*/ 2 h 106"/>
                <a:gd name="T4" fmla="*/ 2 w 163"/>
                <a:gd name="T5" fmla="*/ 2 h 106"/>
                <a:gd name="T6" fmla="*/ 1 w 163"/>
                <a:gd name="T7" fmla="*/ 2 h 106"/>
                <a:gd name="T8" fmla="*/ 1 w 163"/>
                <a:gd name="T9" fmla="*/ 2 h 106"/>
                <a:gd name="T10" fmla="*/ 0 w 163"/>
                <a:gd name="T11" fmla="*/ 1 h 106"/>
                <a:gd name="T12" fmla="*/ 1 w 163"/>
                <a:gd name="T13" fmla="*/ 1 h 106"/>
                <a:gd name="T14" fmla="*/ 1 w 163"/>
                <a:gd name="T15" fmla="*/ 0 h 106"/>
                <a:gd name="T16" fmla="*/ 2 w 163"/>
                <a:gd name="T17" fmla="*/ 1 h 106"/>
                <a:gd name="T18" fmla="*/ 3 w 163"/>
                <a:gd name="T19" fmla="*/ 1 h 106"/>
                <a:gd name="T20" fmla="*/ 3 w 163"/>
                <a:gd name="T21" fmla="*/ 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06"/>
                <a:gd name="T35" fmla="*/ 163 w 16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06">
                  <a:moveTo>
                    <a:pt x="163" y="40"/>
                  </a:moveTo>
                  <a:lnTo>
                    <a:pt x="140" y="78"/>
                  </a:lnTo>
                  <a:lnTo>
                    <a:pt x="99" y="97"/>
                  </a:lnTo>
                  <a:lnTo>
                    <a:pt x="32" y="91"/>
                  </a:lnTo>
                  <a:lnTo>
                    <a:pt x="2" y="106"/>
                  </a:lnTo>
                  <a:lnTo>
                    <a:pt x="0" y="62"/>
                  </a:lnTo>
                  <a:lnTo>
                    <a:pt x="19" y="26"/>
                  </a:lnTo>
                  <a:lnTo>
                    <a:pt x="51" y="0"/>
                  </a:lnTo>
                  <a:lnTo>
                    <a:pt x="106" y="26"/>
                  </a:lnTo>
                  <a:lnTo>
                    <a:pt x="163" y="40"/>
                  </a:lnTo>
                  <a:close/>
                </a:path>
              </a:pathLst>
            </a:custGeom>
            <a:solidFill>
              <a:srgbClr val="FF8C7F"/>
            </a:solidFill>
            <a:ln w="9525">
              <a:noFill/>
              <a:round/>
              <a:headEnd/>
              <a:tailEnd/>
            </a:ln>
          </p:spPr>
          <p:txBody>
            <a:bodyPr/>
            <a:lstStyle/>
            <a:p>
              <a:endParaRPr lang="id-ID"/>
            </a:p>
          </p:txBody>
        </p:sp>
        <p:sp>
          <p:nvSpPr>
            <p:cNvPr id="32804" name="Freeform 35"/>
            <p:cNvSpPr>
              <a:spLocks/>
            </p:cNvSpPr>
            <p:nvPr/>
          </p:nvSpPr>
          <p:spPr bwMode="auto">
            <a:xfrm>
              <a:off x="3886" y="2242"/>
              <a:ext cx="47" cy="149"/>
            </a:xfrm>
            <a:custGeom>
              <a:avLst/>
              <a:gdLst>
                <a:gd name="T0" fmla="*/ 2 w 93"/>
                <a:gd name="T1" fmla="*/ 0 h 299"/>
                <a:gd name="T2" fmla="*/ 2 w 93"/>
                <a:gd name="T3" fmla="*/ 0 h 299"/>
                <a:gd name="T4" fmla="*/ 2 w 93"/>
                <a:gd name="T5" fmla="*/ 1 h 299"/>
                <a:gd name="T6" fmla="*/ 2 w 93"/>
                <a:gd name="T7" fmla="*/ 2 h 299"/>
                <a:gd name="T8" fmla="*/ 2 w 93"/>
                <a:gd name="T9" fmla="*/ 4 h 299"/>
                <a:gd name="T10" fmla="*/ 2 w 93"/>
                <a:gd name="T11" fmla="*/ 4 h 299"/>
                <a:gd name="T12" fmla="*/ 1 w 93"/>
                <a:gd name="T13" fmla="*/ 4 h 299"/>
                <a:gd name="T14" fmla="*/ 0 w 93"/>
                <a:gd name="T15" fmla="*/ 4 h 299"/>
                <a:gd name="T16" fmla="*/ 1 w 93"/>
                <a:gd name="T17" fmla="*/ 3 h 299"/>
                <a:gd name="T18" fmla="*/ 1 w 93"/>
                <a:gd name="T19" fmla="*/ 3 h 299"/>
                <a:gd name="T20" fmla="*/ 2 w 93"/>
                <a:gd name="T21" fmla="*/ 2 h 299"/>
                <a:gd name="T22" fmla="*/ 2 w 93"/>
                <a:gd name="T23" fmla="*/ 0 h 299"/>
                <a:gd name="T24" fmla="*/ 2 w 93"/>
                <a:gd name="T25" fmla="*/ 0 h 299"/>
                <a:gd name="T26" fmla="*/ 2 w 93"/>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99"/>
                <a:gd name="T44" fmla="*/ 93 w 93"/>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99">
                  <a:moveTo>
                    <a:pt x="89" y="0"/>
                  </a:moveTo>
                  <a:lnTo>
                    <a:pt x="93" y="33"/>
                  </a:lnTo>
                  <a:lnTo>
                    <a:pt x="93" y="76"/>
                  </a:lnTo>
                  <a:lnTo>
                    <a:pt x="80" y="171"/>
                  </a:lnTo>
                  <a:lnTo>
                    <a:pt x="66" y="257"/>
                  </a:lnTo>
                  <a:lnTo>
                    <a:pt x="76" y="299"/>
                  </a:lnTo>
                  <a:lnTo>
                    <a:pt x="49" y="265"/>
                  </a:lnTo>
                  <a:lnTo>
                    <a:pt x="0" y="268"/>
                  </a:lnTo>
                  <a:lnTo>
                    <a:pt x="6" y="228"/>
                  </a:lnTo>
                  <a:lnTo>
                    <a:pt x="34" y="209"/>
                  </a:lnTo>
                  <a:lnTo>
                    <a:pt x="66" y="132"/>
                  </a:lnTo>
                  <a:lnTo>
                    <a:pt x="83" y="61"/>
                  </a:lnTo>
                  <a:lnTo>
                    <a:pt x="89" y="0"/>
                  </a:lnTo>
                  <a:close/>
                </a:path>
              </a:pathLst>
            </a:custGeom>
            <a:solidFill>
              <a:srgbClr val="FF8C7F"/>
            </a:solidFill>
            <a:ln w="9525">
              <a:noFill/>
              <a:round/>
              <a:headEnd/>
              <a:tailEnd/>
            </a:ln>
          </p:spPr>
          <p:txBody>
            <a:bodyPr/>
            <a:lstStyle/>
            <a:p>
              <a:endParaRPr lang="id-ID"/>
            </a:p>
          </p:txBody>
        </p:sp>
        <p:sp>
          <p:nvSpPr>
            <p:cNvPr id="32805" name="Freeform 36"/>
            <p:cNvSpPr>
              <a:spLocks/>
            </p:cNvSpPr>
            <p:nvPr/>
          </p:nvSpPr>
          <p:spPr bwMode="auto">
            <a:xfrm>
              <a:off x="3788" y="2013"/>
              <a:ext cx="158" cy="639"/>
            </a:xfrm>
            <a:custGeom>
              <a:avLst/>
              <a:gdLst>
                <a:gd name="T0" fmla="*/ 2 w 318"/>
                <a:gd name="T1" fmla="*/ 1 h 1278"/>
                <a:gd name="T2" fmla="*/ 2 w 318"/>
                <a:gd name="T3" fmla="*/ 1 h 1278"/>
                <a:gd name="T4" fmla="*/ 2 w 318"/>
                <a:gd name="T5" fmla="*/ 1 h 1278"/>
                <a:gd name="T6" fmla="*/ 2 w 318"/>
                <a:gd name="T7" fmla="*/ 2 h 1278"/>
                <a:gd name="T8" fmla="*/ 2 w 318"/>
                <a:gd name="T9" fmla="*/ 2 h 1278"/>
                <a:gd name="T10" fmla="*/ 3 w 318"/>
                <a:gd name="T11" fmla="*/ 3 h 1278"/>
                <a:gd name="T12" fmla="*/ 3 w 318"/>
                <a:gd name="T13" fmla="*/ 5 h 1278"/>
                <a:gd name="T14" fmla="*/ 3 w 318"/>
                <a:gd name="T15" fmla="*/ 5 h 1278"/>
                <a:gd name="T16" fmla="*/ 2 w 318"/>
                <a:gd name="T17" fmla="*/ 5 h 1278"/>
                <a:gd name="T18" fmla="*/ 1 w 318"/>
                <a:gd name="T19" fmla="*/ 5 h 1278"/>
                <a:gd name="T20" fmla="*/ 1 w 318"/>
                <a:gd name="T21" fmla="*/ 5 h 1278"/>
                <a:gd name="T22" fmla="*/ 1 w 318"/>
                <a:gd name="T23" fmla="*/ 6 h 1278"/>
                <a:gd name="T24" fmla="*/ 1 w 318"/>
                <a:gd name="T25" fmla="*/ 7 h 1278"/>
                <a:gd name="T26" fmla="*/ 1 w 318"/>
                <a:gd name="T27" fmla="*/ 9 h 1278"/>
                <a:gd name="T28" fmla="*/ 2 w 318"/>
                <a:gd name="T29" fmla="*/ 9 h 1278"/>
                <a:gd name="T30" fmla="*/ 2 w 318"/>
                <a:gd name="T31" fmla="*/ 9 h 1278"/>
                <a:gd name="T32" fmla="*/ 1 w 318"/>
                <a:gd name="T33" fmla="*/ 9 h 1278"/>
                <a:gd name="T34" fmla="*/ 1 w 318"/>
                <a:gd name="T35" fmla="*/ 10 h 1278"/>
                <a:gd name="T36" fmla="*/ 1 w 318"/>
                <a:gd name="T37" fmla="*/ 10 h 1278"/>
                <a:gd name="T38" fmla="*/ 0 w 318"/>
                <a:gd name="T39" fmla="*/ 11 h 1278"/>
                <a:gd name="T40" fmla="*/ 0 w 318"/>
                <a:gd name="T41" fmla="*/ 12 h 1278"/>
                <a:gd name="T42" fmla="*/ 1 w 318"/>
                <a:gd name="T43" fmla="*/ 15 h 1278"/>
                <a:gd name="T44" fmla="*/ 2 w 318"/>
                <a:gd name="T45" fmla="*/ 17 h 1278"/>
                <a:gd name="T46" fmla="*/ 3 w 318"/>
                <a:gd name="T47" fmla="*/ 18 h 1278"/>
                <a:gd name="T48" fmla="*/ 4 w 318"/>
                <a:gd name="T49" fmla="*/ 18 h 1278"/>
                <a:gd name="T50" fmla="*/ 4 w 318"/>
                <a:gd name="T51" fmla="*/ 19 h 1278"/>
                <a:gd name="T52" fmla="*/ 4 w 318"/>
                <a:gd name="T53" fmla="*/ 20 h 1278"/>
                <a:gd name="T54" fmla="*/ 4 w 318"/>
                <a:gd name="T55" fmla="*/ 20 h 1278"/>
                <a:gd name="T56" fmla="*/ 3 w 318"/>
                <a:gd name="T57" fmla="*/ 20 h 1278"/>
                <a:gd name="T58" fmla="*/ 2 w 318"/>
                <a:gd name="T59" fmla="*/ 18 h 1278"/>
                <a:gd name="T60" fmla="*/ 1 w 318"/>
                <a:gd name="T61" fmla="*/ 15 h 1278"/>
                <a:gd name="T62" fmla="*/ 0 w 318"/>
                <a:gd name="T63" fmla="*/ 14 h 1278"/>
                <a:gd name="T64" fmla="*/ 0 w 318"/>
                <a:gd name="T65" fmla="*/ 12 h 1278"/>
                <a:gd name="T66" fmla="*/ 0 w 318"/>
                <a:gd name="T67" fmla="*/ 10 h 1278"/>
                <a:gd name="T68" fmla="*/ 0 w 318"/>
                <a:gd name="T69" fmla="*/ 9 h 1278"/>
                <a:gd name="T70" fmla="*/ 0 w 318"/>
                <a:gd name="T71" fmla="*/ 6 h 1278"/>
                <a:gd name="T72" fmla="*/ 0 w 318"/>
                <a:gd name="T73" fmla="*/ 5 h 1278"/>
                <a:gd name="T74" fmla="*/ 0 w 318"/>
                <a:gd name="T75" fmla="*/ 1 h 1278"/>
                <a:gd name="T76" fmla="*/ 1 w 318"/>
                <a:gd name="T77" fmla="*/ 0 h 1278"/>
                <a:gd name="T78" fmla="*/ 2 w 318"/>
                <a:gd name="T79" fmla="*/ 1 h 1278"/>
                <a:gd name="T80" fmla="*/ 2 w 318"/>
                <a:gd name="T81" fmla="*/ 1 h 1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1278"/>
                <a:gd name="T125" fmla="*/ 318 w 318"/>
                <a:gd name="T126" fmla="*/ 1278 h 12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1278">
                  <a:moveTo>
                    <a:pt x="129" y="31"/>
                  </a:moveTo>
                  <a:lnTo>
                    <a:pt x="133" y="74"/>
                  </a:lnTo>
                  <a:lnTo>
                    <a:pt x="141" y="114"/>
                  </a:lnTo>
                  <a:lnTo>
                    <a:pt x="154" y="149"/>
                  </a:lnTo>
                  <a:lnTo>
                    <a:pt x="173" y="188"/>
                  </a:lnTo>
                  <a:lnTo>
                    <a:pt x="204" y="234"/>
                  </a:lnTo>
                  <a:lnTo>
                    <a:pt x="221" y="263"/>
                  </a:lnTo>
                  <a:lnTo>
                    <a:pt x="228" y="295"/>
                  </a:lnTo>
                  <a:lnTo>
                    <a:pt x="179" y="302"/>
                  </a:lnTo>
                  <a:lnTo>
                    <a:pt x="122" y="327"/>
                  </a:lnTo>
                  <a:lnTo>
                    <a:pt x="74" y="375"/>
                  </a:lnTo>
                  <a:lnTo>
                    <a:pt x="107" y="426"/>
                  </a:lnTo>
                  <a:lnTo>
                    <a:pt x="84" y="502"/>
                  </a:lnTo>
                  <a:lnTo>
                    <a:pt x="116" y="527"/>
                  </a:lnTo>
                  <a:lnTo>
                    <a:pt x="175" y="534"/>
                  </a:lnTo>
                  <a:lnTo>
                    <a:pt x="158" y="561"/>
                  </a:lnTo>
                  <a:lnTo>
                    <a:pt x="109" y="572"/>
                  </a:lnTo>
                  <a:lnTo>
                    <a:pt x="122" y="618"/>
                  </a:lnTo>
                  <a:lnTo>
                    <a:pt x="99" y="658"/>
                  </a:lnTo>
                  <a:lnTo>
                    <a:pt x="50" y="711"/>
                  </a:lnTo>
                  <a:lnTo>
                    <a:pt x="61" y="806"/>
                  </a:lnTo>
                  <a:lnTo>
                    <a:pt x="122" y="977"/>
                  </a:lnTo>
                  <a:lnTo>
                    <a:pt x="167" y="1061"/>
                  </a:lnTo>
                  <a:lnTo>
                    <a:pt x="232" y="1146"/>
                  </a:lnTo>
                  <a:lnTo>
                    <a:pt x="295" y="1139"/>
                  </a:lnTo>
                  <a:lnTo>
                    <a:pt x="289" y="1188"/>
                  </a:lnTo>
                  <a:lnTo>
                    <a:pt x="297" y="1224"/>
                  </a:lnTo>
                  <a:lnTo>
                    <a:pt x="318" y="1278"/>
                  </a:lnTo>
                  <a:lnTo>
                    <a:pt x="232" y="1230"/>
                  </a:lnTo>
                  <a:lnTo>
                    <a:pt x="181" y="1152"/>
                  </a:lnTo>
                  <a:lnTo>
                    <a:pt x="72" y="983"/>
                  </a:lnTo>
                  <a:lnTo>
                    <a:pt x="32" y="913"/>
                  </a:lnTo>
                  <a:lnTo>
                    <a:pt x="2" y="785"/>
                  </a:lnTo>
                  <a:lnTo>
                    <a:pt x="0" y="671"/>
                  </a:lnTo>
                  <a:lnTo>
                    <a:pt x="19" y="546"/>
                  </a:lnTo>
                  <a:lnTo>
                    <a:pt x="27" y="392"/>
                  </a:lnTo>
                  <a:lnTo>
                    <a:pt x="34" y="306"/>
                  </a:lnTo>
                  <a:lnTo>
                    <a:pt x="53" y="112"/>
                  </a:lnTo>
                  <a:lnTo>
                    <a:pt x="101" y="0"/>
                  </a:lnTo>
                  <a:lnTo>
                    <a:pt x="129" y="31"/>
                  </a:lnTo>
                  <a:close/>
                </a:path>
              </a:pathLst>
            </a:custGeom>
            <a:solidFill>
              <a:srgbClr val="FF8C7F"/>
            </a:solidFill>
            <a:ln w="9525">
              <a:noFill/>
              <a:round/>
              <a:headEnd/>
              <a:tailEnd/>
            </a:ln>
          </p:spPr>
          <p:txBody>
            <a:bodyPr/>
            <a:lstStyle/>
            <a:p>
              <a:endParaRPr lang="id-ID"/>
            </a:p>
          </p:txBody>
        </p:sp>
        <p:sp>
          <p:nvSpPr>
            <p:cNvPr id="32806" name="Freeform 37"/>
            <p:cNvSpPr>
              <a:spLocks/>
            </p:cNvSpPr>
            <p:nvPr/>
          </p:nvSpPr>
          <p:spPr bwMode="auto">
            <a:xfrm>
              <a:off x="4043" y="2260"/>
              <a:ext cx="68" cy="23"/>
            </a:xfrm>
            <a:custGeom>
              <a:avLst/>
              <a:gdLst>
                <a:gd name="T0" fmla="*/ 0 w 135"/>
                <a:gd name="T1" fmla="*/ 1 h 46"/>
                <a:gd name="T2" fmla="*/ 1 w 135"/>
                <a:gd name="T3" fmla="*/ 1 h 46"/>
                <a:gd name="T4" fmla="*/ 2 w 135"/>
                <a:gd name="T5" fmla="*/ 1 h 46"/>
                <a:gd name="T6" fmla="*/ 3 w 135"/>
                <a:gd name="T7" fmla="*/ 1 h 46"/>
                <a:gd name="T8" fmla="*/ 1 w 135"/>
                <a:gd name="T9" fmla="*/ 0 h 46"/>
                <a:gd name="T10" fmla="*/ 1 w 135"/>
                <a:gd name="T11" fmla="*/ 1 h 46"/>
                <a:gd name="T12" fmla="*/ 0 w 135"/>
                <a:gd name="T13" fmla="*/ 1 h 46"/>
                <a:gd name="T14" fmla="*/ 0 w 135"/>
                <a:gd name="T15" fmla="*/ 1 h 46"/>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46"/>
                <a:gd name="T26" fmla="*/ 135 w 135"/>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46">
                  <a:moveTo>
                    <a:pt x="0" y="25"/>
                  </a:moveTo>
                  <a:lnTo>
                    <a:pt x="46" y="37"/>
                  </a:lnTo>
                  <a:lnTo>
                    <a:pt x="118" y="46"/>
                  </a:lnTo>
                  <a:lnTo>
                    <a:pt x="135" y="2"/>
                  </a:lnTo>
                  <a:lnTo>
                    <a:pt x="57" y="0"/>
                  </a:lnTo>
                  <a:lnTo>
                    <a:pt x="14" y="12"/>
                  </a:lnTo>
                  <a:lnTo>
                    <a:pt x="0" y="25"/>
                  </a:lnTo>
                  <a:close/>
                </a:path>
              </a:pathLst>
            </a:custGeom>
            <a:solidFill>
              <a:srgbClr val="FFFFFF"/>
            </a:solidFill>
            <a:ln w="9525">
              <a:noFill/>
              <a:round/>
              <a:headEnd/>
              <a:tailEnd/>
            </a:ln>
          </p:spPr>
          <p:txBody>
            <a:bodyPr/>
            <a:lstStyle/>
            <a:p>
              <a:endParaRPr lang="id-ID"/>
            </a:p>
          </p:txBody>
        </p:sp>
        <p:sp>
          <p:nvSpPr>
            <p:cNvPr id="32807" name="Freeform 38"/>
            <p:cNvSpPr>
              <a:spLocks/>
            </p:cNvSpPr>
            <p:nvPr/>
          </p:nvSpPr>
          <p:spPr bwMode="auto">
            <a:xfrm>
              <a:off x="3837" y="2255"/>
              <a:ext cx="63" cy="21"/>
            </a:xfrm>
            <a:custGeom>
              <a:avLst/>
              <a:gdLst>
                <a:gd name="T0" fmla="*/ 0 w 125"/>
                <a:gd name="T1" fmla="*/ 0 h 44"/>
                <a:gd name="T2" fmla="*/ 2 w 125"/>
                <a:gd name="T3" fmla="*/ 0 h 44"/>
                <a:gd name="T4" fmla="*/ 2 w 125"/>
                <a:gd name="T5" fmla="*/ 0 h 44"/>
                <a:gd name="T6" fmla="*/ 2 w 125"/>
                <a:gd name="T7" fmla="*/ 0 h 44"/>
                <a:gd name="T8" fmla="*/ 1 w 125"/>
                <a:gd name="T9" fmla="*/ 0 h 44"/>
                <a:gd name="T10" fmla="*/ 0 w 125"/>
                <a:gd name="T11" fmla="*/ 0 h 44"/>
                <a:gd name="T12" fmla="*/ 0 w 125"/>
                <a:gd name="T13" fmla="*/ 0 h 44"/>
                <a:gd name="T14" fmla="*/ 0 60000 65536"/>
                <a:gd name="T15" fmla="*/ 0 60000 65536"/>
                <a:gd name="T16" fmla="*/ 0 60000 65536"/>
                <a:gd name="T17" fmla="*/ 0 60000 65536"/>
                <a:gd name="T18" fmla="*/ 0 60000 65536"/>
                <a:gd name="T19" fmla="*/ 0 60000 65536"/>
                <a:gd name="T20" fmla="*/ 0 60000 65536"/>
                <a:gd name="T21" fmla="*/ 0 w 125"/>
                <a:gd name="T22" fmla="*/ 0 h 44"/>
                <a:gd name="T23" fmla="*/ 125 w 12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44">
                  <a:moveTo>
                    <a:pt x="0" y="40"/>
                  </a:moveTo>
                  <a:lnTo>
                    <a:pt x="106" y="44"/>
                  </a:lnTo>
                  <a:lnTo>
                    <a:pt x="125" y="11"/>
                  </a:lnTo>
                  <a:lnTo>
                    <a:pt x="65" y="0"/>
                  </a:lnTo>
                  <a:lnTo>
                    <a:pt x="15" y="15"/>
                  </a:lnTo>
                  <a:lnTo>
                    <a:pt x="0" y="40"/>
                  </a:lnTo>
                  <a:close/>
                </a:path>
              </a:pathLst>
            </a:custGeom>
            <a:solidFill>
              <a:srgbClr val="FFFFFF"/>
            </a:solidFill>
            <a:ln w="9525">
              <a:noFill/>
              <a:round/>
              <a:headEnd/>
              <a:tailEnd/>
            </a:ln>
          </p:spPr>
          <p:txBody>
            <a:bodyPr/>
            <a:lstStyle/>
            <a:p>
              <a:endParaRPr lang="id-ID"/>
            </a:p>
          </p:txBody>
        </p:sp>
        <p:sp>
          <p:nvSpPr>
            <p:cNvPr id="32808" name="Freeform 39"/>
            <p:cNvSpPr>
              <a:spLocks/>
            </p:cNvSpPr>
            <p:nvPr/>
          </p:nvSpPr>
          <p:spPr bwMode="auto">
            <a:xfrm>
              <a:off x="4071" y="2258"/>
              <a:ext cx="31" cy="22"/>
            </a:xfrm>
            <a:custGeom>
              <a:avLst/>
              <a:gdLst>
                <a:gd name="T0" fmla="*/ 0 w 62"/>
                <a:gd name="T1" fmla="*/ 1 h 43"/>
                <a:gd name="T2" fmla="*/ 1 w 62"/>
                <a:gd name="T3" fmla="*/ 1 h 43"/>
                <a:gd name="T4" fmla="*/ 1 w 62"/>
                <a:gd name="T5" fmla="*/ 1 h 43"/>
                <a:gd name="T6" fmla="*/ 1 w 62"/>
                <a:gd name="T7" fmla="*/ 1 h 43"/>
                <a:gd name="T8" fmla="*/ 1 w 62"/>
                <a:gd name="T9" fmla="*/ 0 h 43"/>
                <a:gd name="T10" fmla="*/ 0 w 62"/>
                <a:gd name="T11" fmla="*/ 1 h 43"/>
                <a:gd name="T12" fmla="*/ 0 w 62"/>
                <a:gd name="T13" fmla="*/ 1 h 43"/>
                <a:gd name="T14" fmla="*/ 0 60000 65536"/>
                <a:gd name="T15" fmla="*/ 0 60000 65536"/>
                <a:gd name="T16" fmla="*/ 0 60000 65536"/>
                <a:gd name="T17" fmla="*/ 0 60000 65536"/>
                <a:gd name="T18" fmla="*/ 0 60000 65536"/>
                <a:gd name="T19" fmla="*/ 0 60000 65536"/>
                <a:gd name="T20" fmla="*/ 0 60000 65536"/>
                <a:gd name="T21" fmla="*/ 0 w 62"/>
                <a:gd name="T22" fmla="*/ 0 h 43"/>
                <a:gd name="T23" fmla="*/ 62 w 6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3">
                  <a:moveTo>
                    <a:pt x="0" y="3"/>
                  </a:moveTo>
                  <a:lnTo>
                    <a:pt x="5" y="28"/>
                  </a:lnTo>
                  <a:lnTo>
                    <a:pt x="17" y="43"/>
                  </a:lnTo>
                  <a:lnTo>
                    <a:pt x="57" y="43"/>
                  </a:lnTo>
                  <a:lnTo>
                    <a:pt x="62" y="0"/>
                  </a:lnTo>
                  <a:lnTo>
                    <a:pt x="0" y="3"/>
                  </a:lnTo>
                  <a:close/>
                </a:path>
              </a:pathLst>
            </a:custGeom>
            <a:solidFill>
              <a:srgbClr val="994C40"/>
            </a:solidFill>
            <a:ln w="9525">
              <a:noFill/>
              <a:round/>
              <a:headEnd/>
              <a:tailEnd/>
            </a:ln>
          </p:spPr>
          <p:txBody>
            <a:bodyPr/>
            <a:lstStyle/>
            <a:p>
              <a:endParaRPr lang="id-ID"/>
            </a:p>
          </p:txBody>
        </p:sp>
        <p:sp>
          <p:nvSpPr>
            <p:cNvPr id="32809" name="Freeform 40"/>
            <p:cNvSpPr>
              <a:spLocks/>
            </p:cNvSpPr>
            <p:nvPr/>
          </p:nvSpPr>
          <p:spPr bwMode="auto">
            <a:xfrm>
              <a:off x="3859" y="2254"/>
              <a:ext cx="32" cy="22"/>
            </a:xfrm>
            <a:custGeom>
              <a:avLst/>
              <a:gdLst>
                <a:gd name="T0" fmla="*/ 0 w 64"/>
                <a:gd name="T1" fmla="*/ 0 h 46"/>
                <a:gd name="T2" fmla="*/ 1 w 64"/>
                <a:gd name="T3" fmla="*/ 0 h 46"/>
                <a:gd name="T4" fmla="*/ 1 w 64"/>
                <a:gd name="T5" fmla="*/ 0 h 46"/>
                <a:gd name="T6" fmla="*/ 1 w 64"/>
                <a:gd name="T7" fmla="*/ 0 h 46"/>
                <a:gd name="T8" fmla="*/ 1 w 64"/>
                <a:gd name="T9" fmla="*/ 0 h 46"/>
                <a:gd name="T10" fmla="*/ 1 w 64"/>
                <a:gd name="T11" fmla="*/ 0 h 46"/>
                <a:gd name="T12" fmla="*/ 0 w 64"/>
                <a:gd name="T13" fmla="*/ 0 h 46"/>
                <a:gd name="T14" fmla="*/ 0 w 64"/>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46"/>
                <a:gd name="T26" fmla="*/ 64 w 64"/>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46">
                  <a:moveTo>
                    <a:pt x="0" y="6"/>
                  </a:moveTo>
                  <a:lnTo>
                    <a:pt x="7" y="34"/>
                  </a:lnTo>
                  <a:lnTo>
                    <a:pt x="23" y="46"/>
                  </a:lnTo>
                  <a:lnTo>
                    <a:pt x="62" y="40"/>
                  </a:lnTo>
                  <a:lnTo>
                    <a:pt x="64" y="10"/>
                  </a:lnTo>
                  <a:lnTo>
                    <a:pt x="40" y="0"/>
                  </a:lnTo>
                  <a:lnTo>
                    <a:pt x="0" y="6"/>
                  </a:lnTo>
                  <a:close/>
                </a:path>
              </a:pathLst>
            </a:custGeom>
            <a:solidFill>
              <a:srgbClr val="994C40"/>
            </a:solidFill>
            <a:ln w="9525">
              <a:noFill/>
              <a:round/>
              <a:headEnd/>
              <a:tailEnd/>
            </a:ln>
          </p:spPr>
          <p:txBody>
            <a:bodyPr/>
            <a:lstStyle/>
            <a:p>
              <a:endParaRPr lang="id-ID"/>
            </a:p>
          </p:txBody>
        </p:sp>
        <p:sp>
          <p:nvSpPr>
            <p:cNvPr id="32810" name="Freeform 41"/>
            <p:cNvSpPr>
              <a:spLocks/>
            </p:cNvSpPr>
            <p:nvPr/>
          </p:nvSpPr>
          <p:spPr bwMode="auto">
            <a:xfrm>
              <a:off x="3892" y="2460"/>
              <a:ext cx="164" cy="53"/>
            </a:xfrm>
            <a:custGeom>
              <a:avLst/>
              <a:gdLst>
                <a:gd name="T0" fmla="*/ 0 w 327"/>
                <a:gd name="T1" fmla="*/ 1 h 106"/>
                <a:gd name="T2" fmla="*/ 1 w 327"/>
                <a:gd name="T3" fmla="*/ 1 h 106"/>
                <a:gd name="T4" fmla="*/ 3 w 327"/>
                <a:gd name="T5" fmla="*/ 1 h 106"/>
                <a:gd name="T6" fmla="*/ 4 w 327"/>
                <a:gd name="T7" fmla="*/ 0 h 106"/>
                <a:gd name="T8" fmla="*/ 6 w 327"/>
                <a:gd name="T9" fmla="*/ 1 h 106"/>
                <a:gd name="T10" fmla="*/ 5 w 327"/>
                <a:gd name="T11" fmla="*/ 1 h 106"/>
                <a:gd name="T12" fmla="*/ 5 w 327"/>
                <a:gd name="T13" fmla="*/ 1 h 106"/>
                <a:gd name="T14" fmla="*/ 4 w 327"/>
                <a:gd name="T15" fmla="*/ 2 h 106"/>
                <a:gd name="T16" fmla="*/ 3 w 327"/>
                <a:gd name="T17" fmla="*/ 2 h 106"/>
                <a:gd name="T18" fmla="*/ 2 w 327"/>
                <a:gd name="T19" fmla="*/ 2 h 106"/>
                <a:gd name="T20" fmla="*/ 2 w 327"/>
                <a:gd name="T21" fmla="*/ 2 h 106"/>
                <a:gd name="T22" fmla="*/ 1 w 327"/>
                <a:gd name="T23" fmla="*/ 1 h 106"/>
                <a:gd name="T24" fmla="*/ 0 w 327"/>
                <a:gd name="T25" fmla="*/ 1 h 106"/>
                <a:gd name="T26" fmla="*/ 0 w 327"/>
                <a:gd name="T27" fmla="*/ 1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7"/>
                <a:gd name="T43" fmla="*/ 0 h 106"/>
                <a:gd name="T44" fmla="*/ 327 w 327"/>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7" h="106">
                  <a:moveTo>
                    <a:pt x="0" y="3"/>
                  </a:moveTo>
                  <a:lnTo>
                    <a:pt x="61" y="5"/>
                  </a:lnTo>
                  <a:lnTo>
                    <a:pt x="135" y="11"/>
                  </a:lnTo>
                  <a:lnTo>
                    <a:pt x="253" y="0"/>
                  </a:lnTo>
                  <a:lnTo>
                    <a:pt x="327" y="2"/>
                  </a:lnTo>
                  <a:lnTo>
                    <a:pt x="310" y="41"/>
                  </a:lnTo>
                  <a:lnTo>
                    <a:pt x="270" y="57"/>
                  </a:lnTo>
                  <a:lnTo>
                    <a:pt x="211" y="89"/>
                  </a:lnTo>
                  <a:lnTo>
                    <a:pt x="162" y="106"/>
                  </a:lnTo>
                  <a:lnTo>
                    <a:pt x="112" y="102"/>
                  </a:lnTo>
                  <a:lnTo>
                    <a:pt x="65" y="85"/>
                  </a:lnTo>
                  <a:lnTo>
                    <a:pt x="14" y="49"/>
                  </a:lnTo>
                  <a:lnTo>
                    <a:pt x="0" y="3"/>
                  </a:lnTo>
                  <a:close/>
                </a:path>
              </a:pathLst>
            </a:custGeom>
            <a:solidFill>
              <a:srgbClr val="FFFFFF"/>
            </a:solidFill>
            <a:ln w="9525">
              <a:noFill/>
              <a:round/>
              <a:headEnd/>
              <a:tailEnd/>
            </a:ln>
          </p:spPr>
          <p:txBody>
            <a:bodyPr/>
            <a:lstStyle/>
            <a:p>
              <a:endParaRPr lang="id-ID"/>
            </a:p>
          </p:txBody>
        </p:sp>
        <p:sp>
          <p:nvSpPr>
            <p:cNvPr id="32811" name="Freeform 42"/>
            <p:cNvSpPr>
              <a:spLocks/>
            </p:cNvSpPr>
            <p:nvPr/>
          </p:nvSpPr>
          <p:spPr bwMode="auto">
            <a:xfrm>
              <a:off x="3895" y="2460"/>
              <a:ext cx="147" cy="19"/>
            </a:xfrm>
            <a:custGeom>
              <a:avLst/>
              <a:gdLst>
                <a:gd name="T0" fmla="*/ 1 w 295"/>
                <a:gd name="T1" fmla="*/ 1 h 38"/>
                <a:gd name="T2" fmla="*/ 1 w 295"/>
                <a:gd name="T3" fmla="*/ 1 h 38"/>
                <a:gd name="T4" fmla="*/ 2 w 295"/>
                <a:gd name="T5" fmla="*/ 1 h 38"/>
                <a:gd name="T6" fmla="*/ 2 w 295"/>
                <a:gd name="T7" fmla="*/ 1 h 38"/>
                <a:gd name="T8" fmla="*/ 2 w 295"/>
                <a:gd name="T9" fmla="*/ 1 h 38"/>
                <a:gd name="T10" fmla="*/ 2 w 295"/>
                <a:gd name="T11" fmla="*/ 1 h 38"/>
                <a:gd name="T12" fmla="*/ 3 w 295"/>
                <a:gd name="T13" fmla="*/ 1 h 38"/>
                <a:gd name="T14" fmla="*/ 3 w 295"/>
                <a:gd name="T15" fmla="*/ 1 h 38"/>
                <a:gd name="T16" fmla="*/ 3 w 295"/>
                <a:gd name="T17" fmla="*/ 1 h 38"/>
                <a:gd name="T18" fmla="*/ 3 w 295"/>
                <a:gd name="T19" fmla="*/ 1 h 38"/>
                <a:gd name="T20" fmla="*/ 3 w 295"/>
                <a:gd name="T21" fmla="*/ 1 h 38"/>
                <a:gd name="T22" fmla="*/ 3 w 295"/>
                <a:gd name="T23" fmla="*/ 1 h 38"/>
                <a:gd name="T24" fmla="*/ 4 w 295"/>
                <a:gd name="T25" fmla="*/ 1 h 38"/>
                <a:gd name="T26" fmla="*/ 4 w 295"/>
                <a:gd name="T27" fmla="*/ 1 h 38"/>
                <a:gd name="T28" fmla="*/ 4 w 295"/>
                <a:gd name="T29" fmla="*/ 1 h 38"/>
                <a:gd name="T30" fmla="*/ 4 w 295"/>
                <a:gd name="T31" fmla="*/ 0 h 38"/>
                <a:gd name="T32" fmla="*/ 2 w 295"/>
                <a:gd name="T33" fmla="*/ 1 h 38"/>
                <a:gd name="T34" fmla="*/ 1 w 295"/>
                <a:gd name="T35" fmla="*/ 1 h 38"/>
                <a:gd name="T36" fmla="*/ 0 w 295"/>
                <a:gd name="T37" fmla="*/ 1 h 38"/>
                <a:gd name="T38" fmla="*/ 0 w 295"/>
                <a:gd name="T39" fmla="*/ 1 h 38"/>
                <a:gd name="T40" fmla="*/ 0 w 295"/>
                <a:gd name="T41" fmla="*/ 1 h 38"/>
                <a:gd name="T42" fmla="*/ 0 w 295"/>
                <a:gd name="T43" fmla="*/ 1 h 38"/>
                <a:gd name="T44" fmla="*/ 0 w 295"/>
                <a:gd name="T45" fmla="*/ 1 h 38"/>
                <a:gd name="T46" fmla="*/ 0 w 295"/>
                <a:gd name="T47" fmla="*/ 1 h 38"/>
                <a:gd name="T48" fmla="*/ 0 w 295"/>
                <a:gd name="T49" fmla="*/ 1 h 38"/>
                <a:gd name="T50" fmla="*/ 0 w 295"/>
                <a:gd name="T51" fmla="*/ 1 h 38"/>
                <a:gd name="T52" fmla="*/ 1 w 295"/>
                <a:gd name="T53" fmla="*/ 1 h 38"/>
                <a:gd name="T54" fmla="*/ 1 w 295"/>
                <a:gd name="T55" fmla="*/ 1 h 38"/>
                <a:gd name="T56" fmla="*/ 1 w 295"/>
                <a:gd name="T57" fmla="*/ 1 h 38"/>
                <a:gd name="T58" fmla="*/ 1 w 295"/>
                <a:gd name="T59" fmla="*/ 1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5"/>
                <a:gd name="T91" fmla="*/ 0 h 38"/>
                <a:gd name="T92" fmla="*/ 295 w 29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5" h="38">
                  <a:moveTo>
                    <a:pt x="97" y="34"/>
                  </a:moveTo>
                  <a:lnTo>
                    <a:pt x="112" y="22"/>
                  </a:lnTo>
                  <a:lnTo>
                    <a:pt x="133" y="22"/>
                  </a:lnTo>
                  <a:lnTo>
                    <a:pt x="148" y="34"/>
                  </a:lnTo>
                  <a:lnTo>
                    <a:pt x="160" y="24"/>
                  </a:lnTo>
                  <a:lnTo>
                    <a:pt x="179" y="22"/>
                  </a:lnTo>
                  <a:lnTo>
                    <a:pt x="192" y="26"/>
                  </a:lnTo>
                  <a:lnTo>
                    <a:pt x="200" y="38"/>
                  </a:lnTo>
                  <a:lnTo>
                    <a:pt x="209" y="26"/>
                  </a:lnTo>
                  <a:lnTo>
                    <a:pt x="220" y="21"/>
                  </a:lnTo>
                  <a:lnTo>
                    <a:pt x="236" y="21"/>
                  </a:lnTo>
                  <a:lnTo>
                    <a:pt x="245" y="30"/>
                  </a:lnTo>
                  <a:lnTo>
                    <a:pt x="258" y="17"/>
                  </a:lnTo>
                  <a:lnTo>
                    <a:pt x="270" y="13"/>
                  </a:lnTo>
                  <a:lnTo>
                    <a:pt x="295" y="9"/>
                  </a:lnTo>
                  <a:lnTo>
                    <a:pt x="260" y="0"/>
                  </a:lnTo>
                  <a:lnTo>
                    <a:pt x="190" y="2"/>
                  </a:lnTo>
                  <a:lnTo>
                    <a:pt x="108" y="11"/>
                  </a:lnTo>
                  <a:lnTo>
                    <a:pt x="55" y="5"/>
                  </a:lnTo>
                  <a:lnTo>
                    <a:pt x="23" y="3"/>
                  </a:lnTo>
                  <a:lnTo>
                    <a:pt x="0" y="2"/>
                  </a:lnTo>
                  <a:lnTo>
                    <a:pt x="9" y="15"/>
                  </a:lnTo>
                  <a:lnTo>
                    <a:pt x="21" y="11"/>
                  </a:lnTo>
                  <a:lnTo>
                    <a:pt x="38" y="19"/>
                  </a:lnTo>
                  <a:lnTo>
                    <a:pt x="46" y="28"/>
                  </a:lnTo>
                  <a:lnTo>
                    <a:pt x="61" y="19"/>
                  </a:lnTo>
                  <a:lnTo>
                    <a:pt x="76" y="19"/>
                  </a:lnTo>
                  <a:lnTo>
                    <a:pt x="85" y="24"/>
                  </a:lnTo>
                  <a:lnTo>
                    <a:pt x="97" y="34"/>
                  </a:lnTo>
                  <a:close/>
                </a:path>
              </a:pathLst>
            </a:custGeom>
            <a:solidFill>
              <a:srgbClr val="FF7F7F"/>
            </a:solidFill>
            <a:ln w="9525">
              <a:noFill/>
              <a:round/>
              <a:headEnd/>
              <a:tailEnd/>
            </a:ln>
          </p:spPr>
          <p:txBody>
            <a:bodyPr/>
            <a:lstStyle/>
            <a:p>
              <a:endParaRPr lang="id-ID"/>
            </a:p>
          </p:txBody>
        </p:sp>
        <p:sp>
          <p:nvSpPr>
            <p:cNvPr id="32812" name="Freeform 43"/>
            <p:cNvSpPr>
              <a:spLocks/>
            </p:cNvSpPr>
            <p:nvPr/>
          </p:nvSpPr>
          <p:spPr bwMode="auto">
            <a:xfrm>
              <a:off x="3919" y="2494"/>
              <a:ext cx="82" cy="20"/>
            </a:xfrm>
            <a:custGeom>
              <a:avLst/>
              <a:gdLst>
                <a:gd name="T0" fmla="*/ 0 w 166"/>
                <a:gd name="T1" fmla="*/ 0 h 40"/>
                <a:gd name="T2" fmla="*/ 1 w 166"/>
                <a:gd name="T3" fmla="*/ 1 h 40"/>
                <a:gd name="T4" fmla="*/ 2 w 166"/>
                <a:gd name="T5" fmla="*/ 1 h 40"/>
                <a:gd name="T6" fmla="*/ 2 w 166"/>
                <a:gd name="T7" fmla="*/ 1 h 40"/>
                <a:gd name="T8" fmla="*/ 2 w 166"/>
                <a:gd name="T9" fmla="*/ 1 h 40"/>
                <a:gd name="T10" fmla="*/ 1 w 166"/>
                <a:gd name="T11" fmla="*/ 1 h 40"/>
                <a:gd name="T12" fmla="*/ 0 w 166"/>
                <a:gd name="T13" fmla="*/ 1 h 40"/>
                <a:gd name="T14" fmla="*/ 0 w 166"/>
                <a:gd name="T15" fmla="*/ 1 h 40"/>
                <a:gd name="T16" fmla="*/ 0 w 166"/>
                <a:gd name="T17" fmla="*/ 0 h 40"/>
                <a:gd name="T18" fmla="*/ 0 w 16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40"/>
                <a:gd name="T32" fmla="*/ 166 w 16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40">
                  <a:moveTo>
                    <a:pt x="0" y="0"/>
                  </a:moveTo>
                  <a:lnTo>
                    <a:pt x="69" y="13"/>
                  </a:lnTo>
                  <a:lnTo>
                    <a:pt x="134" y="13"/>
                  </a:lnTo>
                  <a:lnTo>
                    <a:pt x="166" y="8"/>
                  </a:lnTo>
                  <a:lnTo>
                    <a:pt x="134" y="32"/>
                  </a:lnTo>
                  <a:lnTo>
                    <a:pt x="95" y="40"/>
                  </a:lnTo>
                  <a:lnTo>
                    <a:pt x="52" y="34"/>
                  </a:lnTo>
                  <a:lnTo>
                    <a:pt x="12" y="17"/>
                  </a:lnTo>
                  <a:lnTo>
                    <a:pt x="0" y="0"/>
                  </a:lnTo>
                  <a:close/>
                </a:path>
              </a:pathLst>
            </a:custGeom>
            <a:solidFill>
              <a:srgbClr val="B2B2B2"/>
            </a:solidFill>
            <a:ln w="9525">
              <a:noFill/>
              <a:round/>
              <a:headEnd/>
              <a:tailEnd/>
            </a:ln>
          </p:spPr>
          <p:txBody>
            <a:bodyPr/>
            <a:lstStyle/>
            <a:p>
              <a:endParaRPr lang="id-ID"/>
            </a:p>
          </p:txBody>
        </p:sp>
        <p:sp>
          <p:nvSpPr>
            <p:cNvPr id="32813" name="Freeform 44"/>
            <p:cNvSpPr>
              <a:spLocks/>
            </p:cNvSpPr>
            <p:nvPr/>
          </p:nvSpPr>
          <p:spPr bwMode="auto">
            <a:xfrm>
              <a:off x="3457" y="2492"/>
              <a:ext cx="1317" cy="1498"/>
            </a:xfrm>
            <a:custGeom>
              <a:avLst/>
              <a:gdLst>
                <a:gd name="T0" fmla="*/ 27 w 2634"/>
                <a:gd name="T1" fmla="*/ 1 h 2996"/>
                <a:gd name="T2" fmla="*/ 30 w 2634"/>
                <a:gd name="T3" fmla="*/ 5 h 2996"/>
                <a:gd name="T4" fmla="*/ 35 w 2634"/>
                <a:gd name="T5" fmla="*/ 6 h 2996"/>
                <a:gd name="T6" fmla="*/ 40 w 2634"/>
                <a:gd name="T7" fmla="*/ 10 h 2996"/>
                <a:gd name="T8" fmla="*/ 41 w 2634"/>
                <a:gd name="T9" fmla="*/ 14 h 2996"/>
                <a:gd name="T10" fmla="*/ 41 w 2634"/>
                <a:gd name="T11" fmla="*/ 23 h 2996"/>
                <a:gd name="T12" fmla="*/ 39 w 2634"/>
                <a:gd name="T13" fmla="*/ 37 h 2996"/>
                <a:gd name="T14" fmla="*/ 39 w 2634"/>
                <a:gd name="T15" fmla="*/ 47 h 2996"/>
                <a:gd name="T16" fmla="*/ 1 w 2634"/>
                <a:gd name="T17" fmla="*/ 45 h 2996"/>
                <a:gd name="T18" fmla="*/ 3 w 2634"/>
                <a:gd name="T19" fmla="*/ 45 h 2996"/>
                <a:gd name="T20" fmla="*/ 5 w 2634"/>
                <a:gd name="T21" fmla="*/ 45 h 2996"/>
                <a:gd name="T22" fmla="*/ 18 w 2634"/>
                <a:gd name="T23" fmla="*/ 43 h 2996"/>
                <a:gd name="T24" fmla="*/ 19 w 2634"/>
                <a:gd name="T25" fmla="*/ 41 h 2996"/>
                <a:gd name="T26" fmla="*/ 19 w 2634"/>
                <a:gd name="T27" fmla="*/ 40 h 2996"/>
                <a:gd name="T28" fmla="*/ 19 w 2634"/>
                <a:gd name="T29" fmla="*/ 37 h 2996"/>
                <a:gd name="T30" fmla="*/ 20 w 2634"/>
                <a:gd name="T31" fmla="*/ 39 h 2996"/>
                <a:gd name="T32" fmla="*/ 21 w 2634"/>
                <a:gd name="T33" fmla="*/ 36 h 2996"/>
                <a:gd name="T34" fmla="*/ 20 w 2634"/>
                <a:gd name="T35" fmla="*/ 33 h 2996"/>
                <a:gd name="T36" fmla="*/ 21 w 2634"/>
                <a:gd name="T37" fmla="*/ 37 h 2996"/>
                <a:gd name="T38" fmla="*/ 21 w 2634"/>
                <a:gd name="T39" fmla="*/ 39 h 2996"/>
                <a:gd name="T40" fmla="*/ 22 w 2634"/>
                <a:gd name="T41" fmla="*/ 37 h 2996"/>
                <a:gd name="T42" fmla="*/ 21 w 2634"/>
                <a:gd name="T43" fmla="*/ 33 h 2996"/>
                <a:gd name="T44" fmla="*/ 23 w 2634"/>
                <a:gd name="T45" fmla="*/ 33 h 2996"/>
                <a:gd name="T46" fmla="*/ 25 w 2634"/>
                <a:gd name="T47" fmla="*/ 29 h 2996"/>
                <a:gd name="T48" fmla="*/ 25 w 2634"/>
                <a:gd name="T49" fmla="*/ 29 h 2996"/>
                <a:gd name="T50" fmla="*/ 31 w 2634"/>
                <a:gd name="T51" fmla="*/ 27 h 2996"/>
                <a:gd name="T52" fmla="*/ 26 w 2634"/>
                <a:gd name="T53" fmla="*/ 27 h 2996"/>
                <a:gd name="T54" fmla="*/ 23 w 2634"/>
                <a:gd name="T55" fmla="*/ 28 h 2996"/>
                <a:gd name="T56" fmla="*/ 25 w 2634"/>
                <a:gd name="T57" fmla="*/ 25 h 2996"/>
                <a:gd name="T58" fmla="*/ 30 w 2634"/>
                <a:gd name="T59" fmla="*/ 23 h 2996"/>
                <a:gd name="T60" fmla="*/ 24 w 2634"/>
                <a:gd name="T61" fmla="*/ 24 h 2996"/>
                <a:gd name="T62" fmla="*/ 28 w 2634"/>
                <a:gd name="T63" fmla="*/ 21 h 2996"/>
                <a:gd name="T64" fmla="*/ 27 w 2634"/>
                <a:gd name="T65" fmla="*/ 19 h 2996"/>
                <a:gd name="T66" fmla="*/ 29 w 2634"/>
                <a:gd name="T67" fmla="*/ 18 h 2996"/>
                <a:gd name="T68" fmla="*/ 34 w 2634"/>
                <a:gd name="T69" fmla="*/ 15 h 2996"/>
                <a:gd name="T70" fmla="*/ 28 w 2634"/>
                <a:gd name="T71" fmla="*/ 17 h 2996"/>
                <a:gd name="T72" fmla="*/ 27 w 2634"/>
                <a:gd name="T73" fmla="*/ 15 h 2996"/>
                <a:gd name="T74" fmla="*/ 34 w 2634"/>
                <a:gd name="T75" fmla="*/ 11 h 2996"/>
                <a:gd name="T76" fmla="*/ 38 w 2634"/>
                <a:gd name="T77" fmla="*/ 11 h 2996"/>
                <a:gd name="T78" fmla="*/ 34 w 2634"/>
                <a:gd name="T79" fmla="*/ 7 h 2996"/>
                <a:gd name="T80" fmla="*/ 26 w 2634"/>
                <a:gd name="T81" fmla="*/ 10 h 2996"/>
                <a:gd name="T82" fmla="*/ 22 w 2634"/>
                <a:gd name="T83" fmla="*/ 13 h 2996"/>
                <a:gd name="T84" fmla="*/ 19 w 2634"/>
                <a:gd name="T85" fmla="*/ 14 h 2996"/>
                <a:gd name="T86" fmla="*/ 21 w 2634"/>
                <a:gd name="T87" fmla="*/ 12 h 2996"/>
                <a:gd name="T88" fmla="*/ 27 w 2634"/>
                <a:gd name="T89" fmla="*/ 6 h 2996"/>
                <a:gd name="T90" fmla="*/ 23 w 2634"/>
                <a:gd name="T91" fmla="*/ 6 h 2996"/>
                <a:gd name="T92" fmla="*/ 17 w 2634"/>
                <a:gd name="T93" fmla="*/ 12 h 2996"/>
                <a:gd name="T94" fmla="*/ 15 w 2634"/>
                <a:gd name="T95" fmla="*/ 13 h 2996"/>
                <a:gd name="T96" fmla="*/ 22 w 2634"/>
                <a:gd name="T97" fmla="*/ 6 h 2996"/>
                <a:gd name="T98" fmla="*/ 27 w 2634"/>
                <a:gd name="T99" fmla="*/ 1 h 2996"/>
                <a:gd name="T100" fmla="*/ 26 w 2634"/>
                <a:gd name="T101" fmla="*/ 0 h 2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4"/>
                <a:gd name="T154" fmla="*/ 0 h 2996"/>
                <a:gd name="T155" fmla="*/ 2634 w 2634"/>
                <a:gd name="T156" fmla="*/ 2996 h 29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4" h="2996">
                  <a:moveTo>
                    <a:pt x="1720" y="0"/>
                  </a:moveTo>
                  <a:lnTo>
                    <a:pt x="1779" y="29"/>
                  </a:lnTo>
                  <a:lnTo>
                    <a:pt x="1866" y="179"/>
                  </a:lnTo>
                  <a:lnTo>
                    <a:pt x="1931" y="270"/>
                  </a:lnTo>
                  <a:lnTo>
                    <a:pt x="2022" y="320"/>
                  </a:lnTo>
                  <a:lnTo>
                    <a:pt x="2220" y="394"/>
                  </a:lnTo>
                  <a:lnTo>
                    <a:pt x="2404" y="485"/>
                  </a:lnTo>
                  <a:lnTo>
                    <a:pt x="2548" y="599"/>
                  </a:lnTo>
                  <a:lnTo>
                    <a:pt x="2592" y="711"/>
                  </a:lnTo>
                  <a:lnTo>
                    <a:pt x="2624" y="905"/>
                  </a:lnTo>
                  <a:lnTo>
                    <a:pt x="2634" y="1169"/>
                  </a:lnTo>
                  <a:lnTo>
                    <a:pt x="2602" y="1492"/>
                  </a:lnTo>
                  <a:lnTo>
                    <a:pt x="2495" y="2074"/>
                  </a:lnTo>
                  <a:lnTo>
                    <a:pt x="2463" y="2354"/>
                  </a:lnTo>
                  <a:lnTo>
                    <a:pt x="2446" y="2667"/>
                  </a:lnTo>
                  <a:lnTo>
                    <a:pt x="2446" y="2990"/>
                  </a:lnTo>
                  <a:lnTo>
                    <a:pt x="59" y="2996"/>
                  </a:lnTo>
                  <a:lnTo>
                    <a:pt x="80" y="2850"/>
                  </a:lnTo>
                  <a:lnTo>
                    <a:pt x="273" y="2941"/>
                  </a:lnTo>
                  <a:lnTo>
                    <a:pt x="253" y="2850"/>
                  </a:lnTo>
                  <a:lnTo>
                    <a:pt x="0" y="2802"/>
                  </a:lnTo>
                  <a:lnTo>
                    <a:pt x="279" y="2829"/>
                  </a:lnTo>
                  <a:lnTo>
                    <a:pt x="682" y="2791"/>
                  </a:lnTo>
                  <a:lnTo>
                    <a:pt x="1146" y="2737"/>
                  </a:lnTo>
                  <a:lnTo>
                    <a:pt x="1264" y="2715"/>
                  </a:lnTo>
                  <a:lnTo>
                    <a:pt x="1167" y="2597"/>
                  </a:lnTo>
                  <a:lnTo>
                    <a:pt x="1070" y="2450"/>
                  </a:lnTo>
                  <a:lnTo>
                    <a:pt x="1167" y="2544"/>
                  </a:lnTo>
                  <a:lnTo>
                    <a:pt x="1188" y="2506"/>
                  </a:lnTo>
                  <a:lnTo>
                    <a:pt x="1182" y="2359"/>
                  </a:lnTo>
                  <a:lnTo>
                    <a:pt x="1247" y="2597"/>
                  </a:lnTo>
                  <a:lnTo>
                    <a:pt x="1279" y="2485"/>
                  </a:lnTo>
                  <a:lnTo>
                    <a:pt x="1296" y="2397"/>
                  </a:lnTo>
                  <a:lnTo>
                    <a:pt x="1285" y="2300"/>
                  </a:lnTo>
                  <a:lnTo>
                    <a:pt x="1269" y="2247"/>
                  </a:lnTo>
                  <a:lnTo>
                    <a:pt x="1273" y="2085"/>
                  </a:lnTo>
                  <a:lnTo>
                    <a:pt x="1340" y="2203"/>
                  </a:lnTo>
                  <a:lnTo>
                    <a:pt x="1366" y="2306"/>
                  </a:lnTo>
                  <a:lnTo>
                    <a:pt x="1382" y="2392"/>
                  </a:lnTo>
                  <a:lnTo>
                    <a:pt x="1382" y="2494"/>
                  </a:lnTo>
                  <a:lnTo>
                    <a:pt x="1435" y="2441"/>
                  </a:lnTo>
                  <a:lnTo>
                    <a:pt x="1452" y="2323"/>
                  </a:lnTo>
                  <a:lnTo>
                    <a:pt x="1516" y="2215"/>
                  </a:lnTo>
                  <a:lnTo>
                    <a:pt x="1402" y="2091"/>
                  </a:lnTo>
                  <a:lnTo>
                    <a:pt x="1484" y="2085"/>
                  </a:lnTo>
                  <a:lnTo>
                    <a:pt x="1526" y="2059"/>
                  </a:lnTo>
                  <a:lnTo>
                    <a:pt x="1570" y="2009"/>
                  </a:lnTo>
                  <a:lnTo>
                    <a:pt x="1634" y="1918"/>
                  </a:lnTo>
                  <a:lnTo>
                    <a:pt x="1554" y="1935"/>
                  </a:lnTo>
                  <a:lnTo>
                    <a:pt x="1640" y="1865"/>
                  </a:lnTo>
                  <a:lnTo>
                    <a:pt x="1828" y="1783"/>
                  </a:lnTo>
                  <a:lnTo>
                    <a:pt x="1999" y="1730"/>
                  </a:lnTo>
                  <a:lnTo>
                    <a:pt x="1843" y="1741"/>
                  </a:lnTo>
                  <a:lnTo>
                    <a:pt x="1678" y="1789"/>
                  </a:lnTo>
                  <a:lnTo>
                    <a:pt x="1575" y="1768"/>
                  </a:lnTo>
                  <a:lnTo>
                    <a:pt x="1496" y="1827"/>
                  </a:lnTo>
                  <a:lnTo>
                    <a:pt x="1549" y="1736"/>
                  </a:lnTo>
                  <a:lnTo>
                    <a:pt x="1651" y="1644"/>
                  </a:lnTo>
                  <a:lnTo>
                    <a:pt x="1758" y="1574"/>
                  </a:lnTo>
                  <a:lnTo>
                    <a:pt x="1936" y="1515"/>
                  </a:lnTo>
                  <a:lnTo>
                    <a:pt x="1705" y="1536"/>
                  </a:lnTo>
                  <a:lnTo>
                    <a:pt x="1570" y="1580"/>
                  </a:lnTo>
                  <a:lnTo>
                    <a:pt x="1720" y="1472"/>
                  </a:lnTo>
                  <a:lnTo>
                    <a:pt x="1802" y="1325"/>
                  </a:lnTo>
                  <a:lnTo>
                    <a:pt x="1887" y="1293"/>
                  </a:lnTo>
                  <a:lnTo>
                    <a:pt x="1790" y="1207"/>
                  </a:lnTo>
                  <a:lnTo>
                    <a:pt x="1796" y="1175"/>
                  </a:lnTo>
                  <a:lnTo>
                    <a:pt x="1881" y="1110"/>
                  </a:lnTo>
                  <a:lnTo>
                    <a:pt x="2043" y="1040"/>
                  </a:lnTo>
                  <a:lnTo>
                    <a:pt x="2172" y="1013"/>
                  </a:lnTo>
                  <a:lnTo>
                    <a:pt x="2011" y="1025"/>
                  </a:lnTo>
                  <a:lnTo>
                    <a:pt x="1834" y="1063"/>
                  </a:lnTo>
                  <a:lnTo>
                    <a:pt x="1699" y="1110"/>
                  </a:lnTo>
                  <a:lnTo>
                    <a:pt x="1784" y="981"/>
                  </a:lnTo>
                  <a:lnTo>
                    <a:pt x="1946" y="814"/>
                  </a:lnTo>
                  <a:lnTo>
                    <a:pt x="2151" y="696"/>
                  </a:lnTo>
                  <a:lnTo>
                    <a:pt x="2307" y="658"/>
                  </a:lnTo>
                  <a:lnTo>
                    <a:pt x="2431" y="643"/>
                  </a:lnTo>
                  <a:lnTo>
                    <a:pt x="2328" y="546"/>
                  </a:lnTo>
                  <a:lnTo>
                    <a:pt x="2125" y="475"/>
                  </a:lnTo>
                  <a:lnTo>
                    <a:pt x="1828" y="508"/>
                  </a:lnTo>
                  <a:lnTo>
                    <a:pt x="1710" y="637"/>
                  </a:lnTo>
                  <a:lnTo>
                    <a:pt x="1505" y="766"/>
                  </a:lnTo>
                  <a:lnTo>
                    <a:pt x="1425" y="858"/>
                  </a:lnTo>
                  <a:lnTo>
                    <a:pt x="1302" y="878"/>
                  </a:lnTo>
                  <a:lnTo>
                    <a:pt x="1182" y="922"/>
                  </a:lnTo>
                  <a:lnTo>
                    <a:pt x="1290" y="863"/>
                  </a:lnTo>
                  <a:lnTo>
                    <a:pt x="1382" y="820"/>
                  </a:lnTo>
                  <a:lnTo>
                    <a:pt x="1575" y="593"/>
                  </a:lnTo>
                  <a:lnTo>
                    <a:pt x="1784" y="384"/>
                  </a:lnTo>
                  <a:lnTo>
                    <a:pt x="1655" y="417"/>
                  </a:lnTo>
                  <a:lnTo>
                    <a:pt x="1484" y="394"/>
                  </a:lnTo>
                  <a:lnTo>
                    <a:pt x="1264" y="582"/>
                  </a:lnTo>
                  <a:lnTo>
                    <a:pt x="1053" y="831"/>
                  </a:lnTo>
                  <a:lnTo>
                    <a:pt x="714" y="1289"/>
                  </a:lnTo>
                  <a:lnTo>
                    <a:pt x="1011" y="858"/>
                  </a:lnTo>
                  <a:lnTo>
                    <a:pt x="1264" y="546"/>
                  </a:lnTo>
                  <a:lnTo>
                    <a:pt x="1467" y="325"/>
                  </a:lnTo>
                  <a:lnTo>
                    <a:pt x="1672" y="173"/>
                  </a:lnTo>
                  <a:lnTo>
                    <a:pt x="1731" y="61"/>
                  </a:lnTo>
                  <a:lnTo>
                    <a:pt x="1720" y="0"/>
                  </a:lnTo>
                  <a:close/>
                </a:path>
              </a:pathLst>
            </a:custGeom>
            <a:solidFill>
              <a:srgbClr val="000000"/>
            </a:solidFill>
            <a:ln w="9525">
              <a:noFill/>
              <a:round/>
              <a:headEnd/>
              <a:tailEnd/>
            </a:ln>
          </p:spPr>
          <p:txBody>
            <a:bodyPr/>
            <a:lstStyle/>
            <a:p>
              <a:endParaRPr lang="id-ID"/>
            </a:p>
          </p:txBody>
        </p:sp>
        <p:sp>
          <p:nvSpPr>
            <p:cNvPr id="32814" name="Freeform 45"/>
            <p:cNvSpPr>
              <a:spLocks/>
            </p:cNvSpPr>
            <p:nvPr/>
          </p:nvSpPr>
          <p:spPr bwMode="auto">
            <a:xfrm>
              <a:off x="3770" y="2823"/>
              <a:ext cx="765" cy="985"/>
            </a:xfrm>
            <a:custGeom>
              <a:avLst/>
              <a:gdLst>
                <a:gd name="T0" fmla="*/ 21 w 1530"/>
                <a:gd name="T1" fmla="*/ 1 h 1971"/>
                <a:gd name="T2" fmla="*/ 15 w 1530"/>
                <a:gd name="T3" fmla="*/ 7 h 1971"/>
                <a:gd name="T4" fmla="*/ 15 w 1530"/>
                <a:gd name="T5" fmla="*/ 10 h 1971"/>
                <a:gd name="T6" fmla="*/ 12 w 1530"/>
                <a:gd name="T7" fmla="*/ 12 h 1971"/>
                <a:gd name="T8" fmla="*/ 12 w 1530"/>
                <a:gd name="T9" fmla="*/ 16 h 1971"/>
                <a:gd name="T10" fmla="*/ 7 w 1530"/>
                <a:gd name="T11" fmla="*/ 17 h 1971"/>
                <a:gd name="T12" fmla="*/ 6 w 1530"/>
                <a:gd name="T13" fmla="*/ 20 h 1971"/>
                <a:gd name="T14" fmla="*/ 9 w 1530"/>
                <a:gd name="T15" fmla="*/ 22 h 1971"/>
                <a:gd name="T16" fmla="*/ 10 w 1530"/>
                <a:gd name="T17" fmla="*/ 22 h 1971"/>
                <a:gd name="T18" fmla="*/ 10 w 1530"/>
                <a:gd name="T19" fmla="*/ 25 h 1971"/>
                <a:gd name="T20" fmla="*/ 9 w 1530"/>
                <a:gd name="T21" fmla="*/ 22 h 1971"/>
                <a:gd name="T22" fmla="*/ 9 w 1530"/>
                <a:gd name="T23" fmla="*/ 25 h 1971"/>
                <a:gd name="T24" fmla="*/ 6 w 1530"/>
                <a:gd name="T25" fmla="*/ 23 h 1971"/>
                <a:gd name="T26" fmla="*/ 5 w 1530"/>
                <a:gd name="T27" fmla="*/ 24 h 1971"/>
                <a:gd name="T28" fmla="*/ 1 w 1530"/>
                <a:gd name="T29" fmla="*/ 22 h 1971"/>
                <a:gd name="T30" fmla="*/ 1 w 1530"/>
                <a:gd name="T31" fmla="*/ 23 h 1971"/>
                <a:gd name="T32" fmla="*/ 3 w 1530"/>
                <a:gd name="T33" fmla="*/ 25 h 1971"/>
                <a:gd name="T34" fmla="*/ 5 w 1530"/>
                <a:gd name="T35" fmla="*/ 28 h 1971"/>
                <a:gd name="T36" fmla="*/ 1 w 1530"/>
                <a:gd name="T37" fmla="*/ 27 h 1971"/>
                <a:gd name="T38" fmla="*/ 0 w 1530"/>
                <a:gd name="T39" fmla="*/ 23 h 1971"/>
                <a:gd name="T40" fmla="*/ 1 w 1530"/>
                <a:gd name="T41" fmla="*/ 21 h 1971"/>
                <a:gd name="T42" fmla="*/ 1 w 1530"/>
                <a:gd name="T43" fmla="*/ 20 h 1971"/>
                <a:gd name="T44" fmla="*/ 5 w 1530"/>
                <a:gd name="T45" fmla="*/ 13 h 1971"/>
                <a:gd name="T46" fmla="*/ 6 w 1530"/>
                <a:gd name="T47" fmla="*/ 11 h 1971"/>
                <a:gd name="T48" fmla="*/ 9 w 1530"/>
                <a:gd name="T49" fmla="*/ 8 h 1971"/>
                <a:gd name="T50" fmla="*/ 13 w 1530"/>
                <a:gd name="T51" fmla="*/ 3 h 1971"/>
                <a:gd name="T52" fmla="*/ 12 w 1530"/>
                <a:gd name="T53" fmla="*/ 8 h 1971"/>
                <a:gd name="T54" fmla="*/ 9 w 1530"/>
                <a:gd name="T55" fmla="*/ 11 h 1971"/>
                <a:gd name="T56" fmla="*/ 6 w 1530"/>
                <a:gd name="T57" fmla="*/ 13 h 1971"/>
                <a:gd name="T58" fmla="*/ 5 w 1530"/>
                <a:gd name="T59" fmla="*/ 16 h 1971"/>
                <a:gd name="T60" fmla="*/ 6 w 1530"/>
                <a:gd name="T61" fmla="*/ 18 h 1971"/>
                <a:gd name="T62" fmla="*/ 11 w 1530"/>
                <a:gd name="T63" fmla="*/ 15 h 1971"/>
                <a:gd name="T64" fmla="*/ 11 w 1530"/>
                <a:gd name="T65" fmla="*/ 12 h 1971"/>
                <a:gd name="T66" fmla="*/ 11 w 1530"/>
                <a:gd name="T67" fmla="*/ 10 h 1971"/>
                <a:gd name="T68" fmla="*/ 13 w 1530"/>
                <a:gd name="T69" fmla="*/ 8 h 1971"/>
                <a:gd name="T70" fmla="*/ 17 w 1530"/>
                <a:gd name="T71" fmla="*/ 4 h 1971"/>
                <a:gd name="T72" fmla="*/ 20 w 1530"/>
                <a:gd name="T73" fmla="*/ 2 h 1971"/>
                <a:gd name="T74" fmla="*/ 24 w 1530"/>
                <a:gd name="T75" fmla="*/ 0 h 19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0"/>
                <a:gd name="T115" fmla="*/ 0 h 1971"/>
                <a:gd name="T116" fmla="*/ 1530 w 1530"/>
                <a:gd name="T117" fmla="*/ 1971 h 19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0" h="1971">
                  <a:moveTo>
                    <a:pt x="1530" y="0"/>
                  </a:moveTo>
                  <a:lnTo>
                    <a:pt x="1332" y="114"/>
                  </a:lnTo>
                  <a:lnTo>
                    <a:pt x="1150" y="272"/>
                  </a:lnTo>
                  <a:lnTo>
                    <a:pt x="983" y="473"/>
                  </a:lnTo>
                  <a:lnTo>
                    <a:pt x="924" y="675"/>
                  </a:lnTo>
                  <a:lnTo>
                    <a:pt x="1013" y="661"/>
                  </a:lnTo>
                  <a:lnTo>
                    <a:pt x="874" y="724"/>
                  </a:lnTo>
                  <a:lnTo>
                    <a:pt x="806" y="773"/>
                  </a:lnTo>
                  <a:lnTo>
                    <a:pt x="697" y="1021"/>
                  </a:lnTo>
                  <a:lnTo>
                    <a:pt x="741" y="1024"/>
                  </a:lnTo>
                  <a:lnTo>
                    <a:pt x="639" y="1055"/>
                  </a:lnTo>
                  <a:lnTo>
                    <a:pt x="506" y="1114"/>
                  </a:lnTo>
                  <a:lnTo>
                    <a:pt x="431" y="1232"/>
                  </a:lnTo>
                  <a:lnTo>
                    <a:pt x="344" y="1315"/>
                  </a:lnTo>
                  <a:lnTo>
                    <a:pt x="276" y="1404"/>
                  </a:lnTo>
                  <a:lnTo>
                    <a:pt x="540" y="1420"/>
                  </a:lnTo>
                  <a:lnTo>
                    <a:pt x="654" y="1361"/>
                  </a:lnTo>
                  <a:lnTo>
                    <a:pt x="599" y="1429"/>
                  </a:lnTo>
                  <a:lnTo>
                    <a:pt x="623" y="1479"/>
                  </a:lnTo>
                  <a:lnTo>
                    <a:pt x="623" y="1602"/>
                  </a:lnTo>
                  <a:lnTo>
                    <a:pt x="595" y="1699"/>
                  </a:lnTo>
                  <a:lnTo>
                    <a:pt x="521" y="1460"/>
                  </a:lnTo>
                  <a:lnTo>
                    <a:pt x="481" y="1460"/>
                  </a:lnTo>
                  <a:lnTo>
                    <a:pt x="521" y="1636"/>
                  </a:lnTo>
                  <a:lnTo>
                    <a:pt x="443" y="1553"/>
                  </a:lnTo>
                  <a:lnTo>
                    <a:pt x="323" y="1498"/>
                  </a:lnTo>
                  <a:lnTo>
                    <a:pt x="384" y="1720"/>
                  </a:lnTo>
                  <a:lnTo>
                    <a:pt x="289" y="1562"/>
                  </a:lnTo>
                  <a:lnTo>
                    <a:pt x="236" y="1469"/>
                  </a:lnTo>
                  <a:lnTo>
                    <a:pt x="103" y="1439"/>
                  </a:lnTo>
                  <a:lnTo>
                    <a:pt x="87" y="1473"/>
                  </a:lnTo>
                  <a:lnTo>
                    <a:pt x="78" y="1513"/>
                  </a:lnTo>
                  <a:lnTo>
                    <a:pt x="87" y="1577"/>
                  </a:lnTo>
                  <a:lnTo>
                    <a:pt x="137" y="1655"/>
                  </a:lnTo>
                  <a:lnTo>
                    <a:pt x="239" y="1745"/>
                  </a:lnTo>
                  <a:lnTo>
                    <a:pt x="295" y="1847"/>
                  </a:lnTo>
                  <a:lnTo>
                    <a:pt x="304" y="1971"/>
                  </a:lnTo>
                  <a:lnTo>
                    <a:pt x="118" y="1749"/>
                  </a:lnTo>
                  <a:lnTo>
                    <a:pt x="28" y="1602"/>
                  </a:lnTo>
                  <a:lnTo>
                    <a:pt x="0" y="1494"/>
                  </a:lnTo>
                  <a:lnTo>
                    <a:pt x="0" y="1429"/>
                  </a:lnTo>
                  <a:lnTo>
                    <a:pt x="23" y="1374"/>
                  </a:lnTo>
                  <a:lnTo>
                    <a:pt x="72" y="1370"/>
                  </a:lnTo>
                  <a:lnTo>
                    <a:pt x="97" y="1287"/>
                  </a:lnTo>
                  <a:lnTo>
                    <a:pt x="152" y="1148"/>
                  </a:lnTo>
                  <a:lnTo>
                    <a:pt x="279" y="878"/>
                  </a:lnTo>
                  <a:lnTo>
                    <a:pt x="338" y="779"/>
                  </a:lnTo>
                  <a:lnTo>
                    <a:pt x="388" y="714"/>
                  </a:lnTo>
                  <a:lnTo>
                    <a:pt x="477" y="646"/>
                  </a:lnTo>
                  <a:lnTo>
                    <a:pt x="549" y="557"/>
                  </a:lnTo>
                  <a:lnTo>
                    <a:pt x="802" y="232"/>
                  </a:lnTo>
                  <a:lnTo>
                    <a:pt x="895" y="232"/>
                  </a:lnTo>
                  <a:lnTo>
                    <a:pt x="945" y="237"/>
                  </a:lnTo>
                  <a:lnTo>
                    <a:pt x="728" y="528"/>
                  </a:lnTo>
                  <a:lnTo>
                    <a:pt x="610" y="650"/>
                  </a:lnTo>
                  <a:lnTo>
                    <a:pt x="521" y="720"/>
                  </a:lnTo>
                  <a:lnTo>
                    <a:pt x="407" y="770"/>
                  </a:lnTo>
                  <a:lnTo>
                    <a:pt x="334" y="882"/>
                  </a:lnTo>
                  <a:lnTo>
                    <a:pt x="314" y="965"/>
                  </a:lnTo>
                  <a:lnTo>
                    <a:pt x="314" y="1060"/>
                  </a:lnTo>
                  <a:lnTo>
                    <a:pt x="344" y="1148"/>
                  </a:lnTo>
                  <a:lnTo>
                    <a:pt x="363" y="1203"/>
                  </a:lnTo>
                  <a:lnTo>
                    <a:pt x="487" y="1085"/>
                  </a:lnTo>
                  <a:lnTo>
                    <a:pt x="648" y="1015"/>
                  </a:lnTo>
                  <a:lnTo>
                    <a:pt x="678" y="878"/>
                  </a:lnTo>
                  <a:lnTo>
                    <a:pt x="678" y="779"/>
                  </a:lnTo>
                  <a:lnTo>
                    <a:pt x="589" y="770"/>
                  </a:lnTo>
                  <a:lnTo>
                    <a:pt x="703" y="699"/>
                  </a:lnTo>
                  <a:lnTo>
                    <a:pt x="772" y="646"/>
                  </a:lnTo>
                  <a:lnTo>
                    <a:pt x="840" y="542"/>
                  </a:lnTo>
                  <a:lnTo>
                    <a:pt x="933" y="433"/>
                  </a:lnTo>
                  <a:lnTo>
                    <a:pt x="1038" y="315"/>
                  </a:lnTo>
                  <a:lnTo>
                    <a:pt x="1131" y="232"/>
                  </a:lnTo>
                  <a:lnTo>
                    <a:pt x="1258" y="129"/>
                  </a:lnTo>
                  <a:lnTo>
                    <a:pt x="1376" y="55"/>
                  </a:lnTo>
                  <a:lnTo>
                    <a:pt x="1530" y="0"/>
                  </a:lnTo>
                  <a:close/>
                </a:path>
              </a:pathLst>
            </a:custGeom>
            <a:solidFill>
              <a:srgbClr val="000000"/>
            </a:solidFill>
            <a:ln w="9525">
              <a:noFill/>
              <a:round/>
              <a:headEnd/>
              <a:tailEnd/>
            </a:ln>
          </p:spPr>
          <p:txBody>
            <a:bodyPr/>
            <a:lstStyle/>
            <a:p>
              <a:endParaRPr lang="id-ID"/>
            </a:p>
          </p:txBody>
        </p:sp>
        <p:sp>
          <p:nvSpPr>
            <p:cNvPr id="32815" name="Freeform 46"/>
            <p:cNvSpPr>
              <a:spLocks/>
            </p:cNvSpPr>
            <p:nvPr/>
          </p:nvSpPr>
          <p:spPr bwMode="auto">
            <a:xfrm>
              <a:off x="4000" y="3334"/>
              <a:ext cx="201" cy="167"/>
            </a:xfrm>
            <a:custGeom>
              <a:avLst/>
              <a:gdLst>
                <a:gd name="T0" fmla="*/ 5 w 401"/>
                <a:gd name="T1" fmla="*/ 0 h 333"/>
                <a:gd name="T2" fmla="*/ 5 w 401"/>
                <a:gd name="T3" fmla="*/ 1 h 333"/>
                <a:gd name="T4" fmla="*/ 5 w 401"/>
                <a:gd name="T5" fmla="*/ 1 h 333"/>
                <a:gd name="T6" fmla="*/ 5 w 401"/>
                <a:gd name="T7" fmla="*/ 1 h 333"/>
                <a:gd name="T8" fmla="*/ 4 w 401"/>
                <a:gd name="T9" fmla="*/ 2 h 333"/>
                <a:gd name="T10" fmla="*/ 4 w 401"/>
                <a:gd name="T11" fmla="*/ 2 h 333"/>
                <a:gd name="T12" fmla="*/ 3 w 401"/>
                <a:gd name="T13" fmla="*/ 2 h 333"/>
                <a:gd name="T14" fmla="*/ 2 w 401"/>
                <a:gd name="T15" fmla="*/ 2 h 333"/>
                <a:gd name="T16" fmla="*/ 1 w 401"/>
                <a:gd name="T17" fmla="*/ 3 h 333"/>
                <a:gd name="T18" fmla="*/ 2 w 401"/>
                <a:gd name="T19" fmla="*/ 2 h 333"/>
                <a:gd name="T20" fmla="*/ 3 w 401"/>
                <a:gd name="T21" fmla="*/ 2 h 333"/>
                <a:gd name="T22" fmla="*/ 5 w 401"/>
                <a:gd name="T23" fmla="*/ 2 h 333"/>
                <a:gd name="T24" fmla="*/ 6 w 401"/>
                <a:gd name="T25" fmla="*/ 2 h 333"/>
                <a:gd name="T26" fmla="*/ 7 w 401"/>
                <a:gd name="T27" fmla="*/ 2 h 333"/>
                <a:gd name="T28" fmla="*/ 6 w 401"/>
                <a:gd name="T29" fmla="*/ 3 h 333"/>
                <a:gd name="T30" fmla="*/ 6 w 401"/>
                <a:gd name="T31" fmla="*/ 3 h 333"/>
                <a:gd name="T32" fmla="*/ 5 w 401"/>
                <a:gd name="T33" fmla="*/ 3 h 333"/>
                <a:gd name="T34" fmla="*/ 3 w 401"/>
                <a:gd name="T35" fmla="*/ 3 h 333"/>
                <a:gd name="T36" fmla="*/ 2 w 401"/>
                <a:gd name="T37" fmla="*/ 4 h 333"/>
                <a:gd name="T38" fmla="*/ 1 w 401"/>
                <a:gd name="T39" fmla="*/ 4 h 333"/>
                <a:gd name="T40" fmla="*/ 0 w 401"/>
                <a:gd name="T41" fmla="*/ 5 h 333"/>
                <a:gd name="T42" fmla="*/ 1 w 401"/>
                <a:gd name="T43" fmla="*/ 4 h 333"/>
                <a:gd name="T44" fmla="*/ 2 w 401"/>
                <a:gd name="T45" fmla="*/ 4 h 333"/>
                <a:gd name="T46" fmla="*/ 3 w 401"/>
                <a:gd name="T47" fmla="*/ 4 h 333"/>
                <a:gd name="T48" fmla="*/ 4 w 401"/>
                <a:gd name="T49" fmla="*/ 4 h 333"/>
                <a:gd name="T50" fmla="*/ 5 w 401"/>
                <a:gd name="T51" fmla="*/ 4 h 333"/>
                <a:gd name="T52" fmla="*/ 6 w 401"/>
                <a:gd name="T53" fmla="*/ 3 h 333"/>
                <a:gd name="T54" fmla="*/ 6 w 401"/>
                <a:gd name="T55" fmla="*/ 4 h 333"/>
                <a:gd name="T56" fmla="*/ 6 w 401"/>
                <a:gd name="T57" fmla="*/ 4 h 333"/>
                <a:gd name="T58" fmla="*/ 6 w 401"/>
                <a:gd name="T59" fmla="*/ 4 h 333"/>
                <a:gd name="T60" fmla="*/ 6 w 401"/>
                <a:gd name="T61" fmla="*/ 4 h 333"/>
                <a:gd name="T62" fmla="*/ 5 w 401"/>
                <a:gd name="T63" fmla="*/ 5 h 333"/>
                <a:gd name="T64" fmla="*/ 5 w 401"/>
                <a:gd name="T65" fmla="*/ 5 h 333"/>
                <a:gd name="T66" fmla="*/ 4 w 401"/>
                <a:gd name="T67" fmla="*/ 5 h 333"/>
                <a:gd name="T68" fmla="*/ 4 w 401"/>
                <a:gd name="T69" fmla="*/ 5 h 333"/>
                <a:gd name="T70" fmla="*/ 4 w 401"/>
                <a:gd name="T71" fmla="*/ 5 h 333"/>
                <a:gd name="T72" fmla="*/ 4 w 401"/>
                <a:gd name="T73" fmla="*/ 6 h 333"/>
                <a:gd name="T74" fmla="*/ 4 w 401"/>
                <a:gd name="T75" fmla="*/ 6 h 333"/>
                <a:gd name="T76" fmla="*/ 4 w 401"/>
                <a:gd name="T77" fmla="*/ 5 h 333"/>
                <a:gd name="T78" fmla="*/ 4 w 401"/>
                <a:gd name="T79" fmla="*/ 5 h 333"/>
                <a:gd name="T80" fmla="*/ 5 w 401"/>
                <a:gd name="T81" fmla="*/ 5 h 333"/>
                <a:gd name="T82" fmla="*/ 6 w 401"/>
                <a:gd name="T83" fmla="*/ 4 h 333"/>
                <a:gd name="T84" fmla="*/ 6 w 401"/>
                <a:gd name="T85" fmla="*/ 4 h 333"/>
                <a:gd name="T86" fmla="*/ 6 w 401"/>
                <a:gd name="T87" fmla="*/ 4 h 333"/>
                <a:gd name="T88" fmla="*/ 6 w 401"/>
                <a:gd name="T89" fmla="*/ 4 h 333"/>
                <a:gd name="T90" fmla="*/ 6 w 401"/>
                <a:gd name="T91" fmla="*/ 3 h 333"/>
                <a:gd name="T92" fmla="*/ 7 w 401"/>
                <a:gd name="T93" fmla="*/ 3 h 333"/>
                <a:gd name="T94" fmla="*/ 7 w 401"/>
                <a:gd name="T95" fmla="*/ 3 h 333"/>
                <a:gd name="T96" fmla="*/ 7 w 401"/>
                <a:gd name="T97" fmla="*/ 2 h 333"/>
                <a:gd name="T98" fmla="*/ 7 w 401"/>
                <a:gd name="T99" fmla="*/ 2 h 333"/>
                <a:gd name="T100" fmla="*/ 6 w 401"/>
                <a:gd name="T101" fmla="*/ 2 h 333"/>
                <a:gd name="T102" fmla="*/ 6 w 401"/>
                <a:gd name="T103" fmla="*/ 2 h 333"/>
                <a:gd name="T104" fmla="*/ 5 w 401"/>
                <a:gd name="T105" fmla="*/ 2 h 333"/>
                <a:gd name="T106" fmla="*/ 5 w 401"/>
                <a:gd name="T107" fmla="*/ 1 h 333"/>
                <a:gd name="T108" fmla="*/ 6 w 401"/>
                <a:gd name="T109" fmla="*/ 1 h 333"/>
                <a:gd name="T110" fmla="*/ 6 w 401"/>
                <a:gd name="T111" fmla="*/ 1 h 333"/>
                <a:gd name="T112" fmla="*/ 6 w 401"/>
                <a:gd name="T113" fmla="*/ 1 h 333"/>
                <a:gd name="T114" fmla="*/ 5 w 401"/>
                <a:gd name="T115" fmla="*/ 1 h 333"/>
                <a:gd name="T116" fmla="*/ 5 w 401"/>
                <a:gd name="T117" fmla="*/ 0 h 333"/>
                <a:gd name="T118" fmla="*/ 5 w 401"/>
                <a:gd name="T119" fmla="*/ 0 h 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1"/>
                <a:gd name="T181" fmla="*/ 0 h 333"/>
                <a:gd name="T182" fmla="*/ 401 w 401"/>
                <a:gd name="T183" fmla="*/ 333 h 3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1" h="333">
                  <a:moveTo>
                    <a:pt x="296" y="0"/>
                  </a:moveTo>
                  <a:lnTo>
                    <a:pt x="304" y="12"/>
                  </a:lnTo>
                  <a:lnTo>
                    <a:pt x="302" y="35"/>
                  </a:lnTo>
                  <a:lnTo>
                    <a:pt x="281" y="63"/>
                  </a:lnTo>
                  <a:lnTo>
                    <a:pt x="251" y="78"/>
                  </a:lnTo>
                  <a:lnTo>
                    <a:pt x="222" y="90"/>
                  </a:lnTo>
                  <a:lnTo>
                    <a:pt x="152" y="99"/>
                  </a:lnTo>
                  <a:lnTo>
                    <a:pt x="76" y="126"/>
                  </a:lnTo>
                  <a:lnTo>
                    <a:pt x="11" y="181"/>
                  </a:lnTo>
                  <a:lnTo>
                    <a:pt x="112" y="122"/>
                  </a:lnTo>
                  <a:lnTo>
                    <a:pt x="190" y="109"/>
                  </a:lnTo>
                  <a:lnTo>
                    <a:pt x="272" y="101"/>
                  </a:lnTo>
                  <a:lnTo>
                    <a:pt x="365" y="97"/>
                  </a:lnTo>
                  <a:lnTo>
                    <a:pt x="386" y="109"/>
                  </a:lnTo>
                  <a:lnTo>
                    <a:pt x="378" y="149"/>
                  </a:lnTo>
                  <a:lnTo>
                    <a:pt x="344" y="170"/>
                  </a:lnTo>
                  <a:lnTo>
                    <a:pt x="310" y="181"/>
                  </a:lnTo>
                  <a:lnTo>
                    <a:pt x="180" y="190"/>
                  </a:lnTo>
                  <a:lnTo>
                    <a:pt x="85" y="210"/>
                  </a:lnTo>
                  <a:lnTo>
                    <a:pt x="57" y="230"/>
                  </a:lnTo>
                  <a:lnTo>
                    <a:pt x="0" y="287"/>
                  </a:lnTo>
                  <a:lnTo>
                    <a:pt x="57" y="244"/>
                  </a:lnTo>
                  <a:lnTo>
                    <a:pt x="87" y="232"/>
                  </a:lnTo>
                  <a:lnTo>
                    <a:pt x="177" y="221"/>
                  </a:lnTo>
                  <a:lnTo>
                    <a:pt x="249" y="211"/>
                  </a:lnTo>
                  <a:lnTo>
                    <a:pt x="287" y="204"/>
                  </a:lnTo>
                  <a:lnTo>
                    <a:pt x="340" y="189"/>
                  </a:lnTo>
                  <a:lnTo>
                    <a:pt x="355" y="194"/>
                  </a:lnTo>
                  <a:lnTo>
                    <a:pt x="353" y="210"/>
                  </a:lnTo>
                  <a:lnTo>
                    <a:pt x="346" y="230"/>
                  </a:lnTo>
                  <a:lnTo>
                    <a:pt x="329" y="246"/>
                  </a:lnTo>
                  <a:lnTo>
                    <a:pt x="304" y="257"/>
                  </a:lnTo>
                  <a:lnTo>
                    <a:pt x="279" y="263"/>
                  </a:lnTo>
                  <a:lnTo>
                    <a:pt x="199" y="272"/>
                  </a:lnTo>
                  <a:lnTo>
                    <a:pt x="203" y="293"/>
                  </a:lnTo>
                  <a:lnTo>
                    <a:pt x="203" y="316"/>
                  </a:lnTo>
                  <a:lnTo>
                    <a:pt x="198" y="333"/>
                  </a:lnTo>
                  <a:lnTo>
                    <a:pt x="220" y="325"/>
                  </a:lnTo>
                  <a:lnTo>
                    <a:pt x="230" y="310"/>
                  </a:lnTo>
                  <a:lnTo>
                    <a:pt x="239" y="282"/>
                  </a:lnTo>
                  <a:lnTo>
                    <a:pt x="298" y="267"/>
                  </a:lnTo>
                  <a:lnTo>
                    <a:pt x="329" y="255"/>
                  </a:lnTo>
                  <a:lnTo>
                    <a:pt x="361" y="238"/>
                  </a:lnTo>
                  <a:lnTo>
                    <a:pt x="376" y="219"/>
                  </a:lnTo>
                  <a:lnTo>
                    <a:pt x="382" y="194"/>
                  </a:lnTo>
                  <a:lnTo>
                    <a:pt x="376" y="183"/>
                  </a:lnTo>
                  <a:lnTo>
                    <a:pt x="386" y="168"/>
                  </a:lnTo>
                  <a:lnTo>
                    <a:pt x="395" y="147"/>
                  </a:lnTo>
                  <a:lnTo>
                    <a:pt x="401" y="126"/>
                  </a:lnTo>
                  <a:lnTo>
                    <a:pt x="401" y="109"/>
                  </a:lnTo>
                  <a:lnTo>
                    <a:pt x="378" y="86"/>
                  </a:lnTo>
                  <a:lnTo>
                    <a:pt x="338" y="82"/>
                  </a:lnTo>
                  <a:lnTo>
                    <a:pt x="295" y="82"/>
                  </a:lnTo>
                  <a:lnTo>
                    <a:pt x="314" y="61"/>
                  </a:lnTo>
                  <a:lnTo>
                    <a:pt x="325" y="38"/>
                  </a:lnTo>
                  <a:lnTo>
                    <a:pt x="327" y="21"/>
                  </a:lnTo>
                  <a:lnTo>
                    <a:pt x="321" y="8"/>
                  </a:lnTo>
                  <a:lnTo>
                    <a:pt x="312" y="2"/>
                  </a:lnTo>
                  <a:lnTo>
                    <a:pt x="296" y="0"/>
                  </a:lnTo>
                  <a:close/>
                </a:path>
              </a:pathLst>
            </a:custGeom>
            <a:solidFill>
              <a:srgbClr val="000000"/>
            </a:solidFill>
            <a:ln w="9525">
              <a:noFill/>
              <a:round/>
              <a:headEnd/>
              <a:tailEnd/>
            </a:ln>
          </p:spPr>
          <p:txBody>
            <a:bodyPr/>
            <a:lstStyle/>
            <a:p>
              <a:endParaRPr lang="id-ID"/>
            </a:p>
          </p:txBody>
        </p:sp>
        <p:sp>
          <p:nvSpPr>
            <p:cNvPr id="32816" name="Freeform 47"/>
            <p:cNvSpPr>
              <a:spLocks/>
            </p:cNvSpPr>
            <p:nvPr/>
          </p:nvSpPr>
          <p:spPr bwMode="auto">
            <a:xfrm>
              <a:off x="3976" y="3475"/>
              <a:ext cx="109" cy="61"/>
            </a:xfrm>
            <a:custGeom>
              <a:avLst/>
              <a:gdLst>
                <a:gd name="T0" fmla="*/ 3 w 219"/>
                <a:gd name="T1" fmla="*/ 0 h 121"/>
                <a:gd name="T2" fmla="*/ 2 w 219"/>
                <a:gd name="T3" fmla="*/ 1 h 121"/>
                <a:gd name="T4" fmla="*/ 1 w 219"/>
                <a:gd name="T5" fmla="*/ 2 h 121"/>
                <a:gd name="T6" fmla="*/ 0 w 219"/>
                <a:gd name="T7" fmla="*/ 2 h 121"/>
                <a:gd name="T8" fmla="*/ 0 w 219"/>
                <a:gd name="T9" fmla="*/ 2 h 121"/>
                <a:gd name="T10" fmla="*/ 0 w 219"/>
                <a:gd name="T11" fmla="*/ 2 h 121"/>
                <a:gd name="T12" fmla="*/ 1 w 219"/>
                <a:gd name="T13" fmla="*/ 1 h 121"/>
                <a:gd name="T14" fmla="*/ 2 w 219"/>
                <a:gd name="T15" fmla="*/ 1 h 121"/>
                <a:gd name="T16" fmla="*/ 3 w 219"/>
                <a:gd name="T17" fmla="*/ 0 h 121"/>
                <a:gd name="T18" fmla="*/ 3 w 21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21"/>
                <a:gd name="T32" fmla="*/ 219 w 219"/>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21">
                  <a:moveTo>
                    <a:pt x="219" y="0"/>
                  </a:moveTo>
                  <a:lnTo>
                    <a:pt x="153" y="34"/>
                  </a:lnTo>
                  <a:lnTo>
                    <a:pt x="88" y="76"/>
                  </a:lnTo>
                  <a:lnTo>
                    <a:pt x="25" y="121"/>
                  </a:lnTo>
                  <a:lnTo>
                    <a:pt x="0" y="118"/>
                  </a:lnTo>
                  <a:lnTo>
                    <a:pt x="63" y="76"/>
                  </a:lnTo>
                  <a:lnTo>
                    <a:pt x="124" y="36"/>
                  </a:lnTo>
                  <a:lnTo>
                    <a:pt x="166" y="15"/>
                  </a:lnTo>
                  <a:lnTo>
                    <a:pt x="219" y="0"/>
                  </a:lnTo>
                  <a:close/>
                </a:path>
              </a:pathLst>
            </a:custGeom>
            <a:solidFill>
              <a:srgbClr val="000000"/>
            </a:solidFill>
            <a:ln w="9525">
              <a:noFill/>
              <a:round/>
              <a:headEnd/>
              <a:tailEnd/>
            </a:ln>
          </p:spPr>
          <p:txBody>
            <a:bodyPr/>
            <a:lstStyle/>
            <a:p>
              <a:endParaRPr lang="id-ID"/>
            </a:p>
          </p:txBody>
        </p:sp>
        <p:sp>
          <p:nvSpPr>
            <p:cNvPr id="32817" name="Freeform 48"/>
            <p:cNvSpPr>
              <a:spLocks/>
            </p:cNvSpPr>
            <p:nvPr/>
          </p:nvSpPr>
          <p:spPr bwMode="auto">
            <a:xfrm>
              <a:off x="4103" y="3340"/>
              <a:ext cx="9" cy="21"/>
            </a:xfrm>
            <a:custGeom>
              <a:avLst/>
              <a:gdLst>
                <a:gd name="T0" fmla="*/ 1 w 17"/>
                <a:gd name="T1" fmla="*/ 1 h 42"/>
                <a:gd name="T2" fmla="*/ 1 w 17"/>
                <a:gd name="T3" fmla="*/ 1 h 42"/>
                <a:gd name="T4" fmla="*/ 1 w 17"/>
                <a:gd name="T5" fmla="*/ 1 h 42"/>
                <a:gd name="T6" fmla="*/ 0 w 17"/>
                <a:gd name="T7" fmla="*/ 1 h 42"/>
                <a:gd name="T8" fmla="*/ 1 w 17"/>
                <a:gd name="T9" fmla="*/ 1 h 42"/>
                <a:gd name="T10" fmla="*/ 1 w 17"/>
                <a:gd name="T11" fmla="*/ 0 h 42"/>
                <a:gd name="T12" fmla="*/ 1 w 17"/>
                <a:gd name="T13" fmla="*/ 1 h 42"/>
                <a:gd name="T14" fmla="*/ 1 w 17"/>
                <a:gd name="T15" fmla="*/ 1 h 4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2"/>
                <a:gd name="T26" fmla="*/ 17 w 1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2">
                  <a:moveTo>
                    <a:pt x="17" y="9"/>
                  </a:moveTo>
                  <a:lnTo>
                    <a:pt x="12" y="42"/>
                  </a:lnTo>
                  <a:lnTo>
                    <a:pt x="4" y="34"/>
                  </a:lnTo>
                  <a:lnTo>
                    <a:pt x="0" y="23"/>
                  </a:lnTo>
                  <a:lnTo>
                    <a:pt x="2" y="7"/>
                  </a:lnTo>
                  <a:lnTo>
                    <a:pt x="8" y="0"/>
                  </a:lnTo>
                  <a:lnTo>
                    <a:pt x="17" y="9"/>
                  </a:lnTo>
                  <a:close/>
                </a:path>
              </a:pathLst>
            </a:custGeom>
            <a:solidFill>
              <a:srgbClr val="000000"/>
            </a:solidFill>
            <a:ln w="9525">
              <a:noFill/>
              <a:round/>
              <a:headEnd/>
              <a:tailEnd/>
            </a:ln>
          </p:spPr>
          <p:txBody>
            <a:bodyPr/>
            <a:lstStyle/>
            <a:p>
              <a:endParaRPr lang="id-ID"/>
            </a:p>
          </p:txBody>
        </p:sp>
        <p:sp>
          <p:nvSpPr>
            <p:cNvPr id="32818" name="Freeform 49"/>
            <p:cNvSpPr>
              <a:spLocks/>
            </p:cNvSpPr>
            <p:nvPr/>
          </p:nvSpPr>
          <p:spPr bwMode="auto">
            <a:xfrm>
              <a:off x="4137" y="3381"/>
              <a:ext cx="16" cy="28"/>
            </a:xfrm>
            <a:custGeom>
              <a:avLst/>
              <a:gdLst>
                <a:gd name="T0" fmla="*/ 1 w 32"/>
                <a:gd name="T1" fmla="*/ 0 h 57"/>
                <a:gd name="T2" fmla="*/ 1 w 32"/>
                <a:gd name="T3" fmla="*/ 0 h 57"/>
                <a:gd name="T4" fmla="*/ 1 w 32"/>
                <a:gd name="T5" fmla="*/ 0 h 57"/>
                <a:gd name="T6" fmla="*/ 1 w 32"/>
                <a:gd name="T7" fmla="*/ 0 h 57"/>
                <a:gd name="T8" fmla="*/ 1 w 32"/>
                <a:gd name="T9" fmla="*/ 0 h 57"/>
                <a:gd name="T10" fmla="*/ 0 w 32"/>
                <a:gd name="T11" fmla="*/ 0 h 57"/>
                <a:gd name="T12" fmla="*/ 0 w 32"/>
                <a:gd name="T13" fmla="*/ 0 h 57"/>
                <a:gd name="T14" fmla="*/ 1 w 32"/>
                <a:gd name="T15" fmla="*/ 0 h 57"/>
                <a:gd name="T16" fmla="*/ 1 w 32"/>
                <a:gd name="T17" fmla="*/ 0 h 57"/>
                <a:gd name="T18" fmla="*/ 1 w 32"/>
                <a:gd name="T19" fmla="*/ 0 h 57"/>
                <a:gd name="T20" fmla="*/ 1 w 32"/>
                <a:gd name="T21" fmla="*/ 0 h 57"/>
                <a:gd name="T22" fmla="*/ 1 w 32"/>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57"/>
                <a:gd name="T38" fmla="*/ 32 w 32"/>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57">
                  <a:moveTo>
                    <a:pt x="17" y="19"/>
                  </a:moveTo>
                  <a:lnTo>
                    <a:pt x="11" y="26"/>
                  </a:lnTo>
                  <a:lnTo>
                    <a:pt x="9" y="38"/>
                  </a:lnTo>
                  <a:lnTo>
                    <a:pt x="15" y="57"/>
                  </a:lnTo>
                  <a:lnTo>
                    <a:pt x="3" y="49"/>
                  </a:lnTo>
                  <a:lnTo>
                    <a:pt x="0" y="38"/>
                  </a:lnTo>
                  <a:lnTo>
                    <a:pt x="0" y="20"/>
                  </a:lnTo>
                  <a:lnTo>
                    <a:pt x="9" y="7"/>
                  </a:lnTo>
                  <a:lnTo>
                    <a:pt x="22" y="0"/>
                  </a:lnTo>
                  <a:lnTo>
                    <a:pt x="32" y="0"/>
                  </a:lnTo>
                  <a:lnTo>
                    <a:pt x="17" y="19"/>
                  </a:lnTo>
                  <a:close/>
                </a:path>
              </a:pathLst>
            </a:custGeom>
            <a:solidFill>
              <a:srgbClr val="000000"/>
            </a:solidFill>
            <a:ln w="9525">
              <a:noFill/>
              <a:round/>
              <a:headEnd/>
              <a:tailEnd/>
            </a:ln>
          </p:spPr>
          <p:txBody>
            <a:bodyPr/>
            <a:lstStyle/>
            <a:p>
              <a:endParaRPr lang="id-ID"/>
            </a:p>
          </p:txBody>
        </p:sp>
        <p:sp>
          <p:nvSpPr>
            <p:cNvPr id="32819" name="Freeform 50"/>
            <p:cNvSpPr>
              <a:spLocks/>
            </p:cNvSpPr>
            <p:nvPr/>
          </p:nvSpPr>
          <p:spPr bwMode="auto">
            <a:xfrm>
              <a:off x="4129" y="3433"/>
              <a:ext cx="11" cy="21"/>
            </a:xfrm>
            <a:custGeom>
              <a:avLst/>
              <a:gdLst>
                <a:gd name="T0" fmla="*/ 0 w 23"/>
                <a:gd name="T1" fmla="*/ 1 h 42"/>
                <a:gd name="T2" fmla="*/ 0 w 23"/>
                <a:gd name="T3" fmla="*/ 1 h 42"/>
                <a:gd name="T4" fmla="*/ 0 w 23"/>
                <a:gd name="T5" fmla="*/ 1 h 42"/>
                <a:gd name="T6" fmla="*/ 0 w 23"/>
                <a:gd name="T7" fmla="*/ 1 h 42"/>
                <a:gd name="T8" fmla="*/ 0 w 23"/>
                <a:gd name="T9" fmla="*/ 1 h 42"/>
                <a:gd name="T10" fmla="*/ 0 w 23"/>
                <a:gd name="T11" fmla="*/ 1 h 42"/>
                <a:gd name="T12" fmla="*/ 0 w 23"/>
                <a:gd name="T13" fmla="*/ 0 h 42"/>
                <a:gd name="T14" fmla="*/ 0 w 23"/>
                <a:gd name="T15" fmla="*/ 1 h 42"/>
                <a:gd name="T16" fmla="*/ 0 w 23"/>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2"/>
                <a:gd name="T29" fmla="*/ 23 w 2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2">
                  <a:moveTo>
                    <a:pt x="14" y="6"/>
                  </a:moveTo>
                  <a:lnTo>
                    <a:pt x="12" y="32"/>
                  </a:lnTo>
                  <a:lnTo>
                    <a:pt x="23" y="42"/>
                  </a:lnTo>
                  <a:lnTo>
                    <a:pt x="4" y="40"/>
                  </a:lnTo>
                  <a:lnTo>
                    <a:pt x="0" y="27"/>
                  </a:lnTo>
                  <a:lnTo>
                    <a:pt x="0" y="10"/>
                  </a:lnTo>
                  <a:lnTo>
                    <a:pt x="6" y="0"/>
                  </a:lnTo>
                  <a:lnTo>
                    <a:pt x="14" y="6"/>
                  </a:lnTo>
                  <a:close/>
                </a:path>
              </a:pathLst>
            </a:custGeom>
            <a:solidFill>
              <a:srgbClr val="000000"/>
            </a:solidFill>
            <a:ln w="9525">
              <a:noFill/>
              <a:round/>
              <a:headEnd/>
              <a:tailEnd/>
            </a:ln>
          </p:spPr>
          <p:txBody>
            <a:bodyPr/>
            <a:lstStyle/>
            <a:p>
              <a:endParaRPr lang="id-ID"/>
            </a:p>
          </p:txBody>
        </p:sp>
        <p:sp>
          <p:nvSpPr>
            <p:cNvPr id="32820" name="Freeform 51"/>
            <p:cNvSpPr>
              <a:spLocks/>
            </p:cNvSpPr>
            <p:nvPr/>
          </p:nvSpPr>
          <p:spPr bwMode="auto">
            <a:xfrm>
              <a:off x="4059" y="3485"/>
              <a:ext cx="28" cy="16"/>
            </a:xfrm>
            <a:custGeom>
              <a:avLst/>
              <a:gdLst>
                <a:gd name="T0" fmla="*/ 1 w 55"/>
                <a:gd name="T1" fmla="*/ 1 h 32"/>
                <a:gd name="T2" fmla="*/ 1 w 55"/>
                <a:gd name="T3" fmla="*/ 1 h 32"/>
                <a:gd name="T4" fmla="*/ 1 w 55"/>
                <a:gd name="T5" fmla="*/ 1 h 32"/>
                <a:gd name="T6" fmla="*/ 1 w 55"/>
                <a:gd name="T7" fmla="*/ 1 h 32"/>
                <a:gd name="T8" fmla="*/ 1 w 55"/>
                <a:gd name="T9" fmla="*/ 1 h 32"/>
                <a:gd name="T10" fmla="*/ 1 w 55"/>
                <a:gd name="T11" fmla="*/ 1 h 32"/>
                <a:gd name="T12" fmla="*/ 1 w 55"/>
                <a:gd name="T13" fmla="*/ 1 h 32"/>
                <a:gd name="T14" fmla="*/ 1 w 55"/>
                <a:gd name="T15" fmla="*/ 1 h 32"/>
                <a:gd name="T16" fmla="*/ 1 w 55"/>
                <a:gd name="T17" fmla="*/ 1 h 32"/>
                <a:gd name="T18" fmla="*/ 0 w 55"/>
                <a:gd name="T19" fmla="*/ 1 h 32"/>
                <a:gd name="T20" fmla="*/ 0 w 55"/>
                <a:gd name="T21" fmla="*/ 1 h 32"/>
                <a:gd name="T22" fmla="*/ 1 w 55"/>
                <a:gd name="T23" fmla="*/ 0 h 32"/>
                <a:gd name="T24" fmla="*/ 1 w 55"/>
                <a:gd name="T25" fmla="*/ 1 h 32"/>
                <a:gd name="T26" fmla="*/ 1 w 55"/>
                <a:gd name="T27" fmla="*/ 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32"/>
                <a:gd name="T44" fmla="*/ 55 w 55"/>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32">
                  <a:moveTo>
                    <a:pt x="7" y="9"/>
                  </a:moveTo>
                  <a:lnTo>
                    <a:pt x="11" y="21"/>
                  </a:lnTo>
                  <a:lnTo>
                    <a:pt x="17" y="28"/>
                  </a:lnTo>
                  <a:lnTo>
                    <a:pt x="30" y="24"/>
                  </a:lnTo>
                  <a:lnTo>
                    <a:pt x="45" y="19"/>
                  </a:lnTo>
                  <a:lnTo>
                    <a:pt x="55" y="9"/>
                  </a:lnTo>
                  <a:lnTo>
                    <a:pt x="45" y="22"/>
                  </a:lnTo>
                  <a:lnTo>
                    <a:pt x="24" y="32"/>
                  </a:lnTo>
                  <a:lnTo>
                    <a:pt x="11" y="32"/>
                  </a:lnTo>
                  <a:lnTo>
                    <a:pt x="0" y="24"/>
                  </a:lnTo>
                  <a:lnTo>
                    <a:pt x="0" y="13"/>
                  </a:lnTo>
                  <a:lnTo>
                    <a:pt x="5" y="0"/>
                  </a:lnTo>
                  <a:lnTo>
                    <a:pt x="7" y="9"/>
                  </a:lnTo>
                  <a:close/>
                </a:path>
              </a:pathLst>
            </a:custGeom>
            <a:solidFill>
              <a:srgbClr val="000000"/>
            </a:solidFill>
            <a:ln w="9525">
              <a:noFill/>
              <a:round/>
              <a:headEnd/>
              <a:tailEnd/>
            </a:ln>
          </p:spPr>
          <p:txBody>
            <a:bodyPr/>
            <a:lstStyle/>
            <a:p>
              <a:endParaRPr lang="id-ID"/>
            </a:p>
          </p:txBody>
        </p:sp>
        <p:sp>
          <p:nvSpPr>
            <p:cNvPr id="32821" name="Freeform 52"/>
            <p:cNvSpPr>
              <a:spLocks/>
            </p:cNvSpPr>
            <p:nvPr/>
          </p:nvSpPr>
          <p:spPr bwMode="auto">
            <a:xfrm>
              <a:off x="3699" y="2646"/>
              <a:ext cx="215" cy="706"/>
            </a:xfrm>
            <a:custGeom>
              <a:avLst/>
              <a:gdLst>
                <a:gd name="T0" fmla="*/ 7 w 430"/>
                <a:gd name="T1" fmla="*/ 0 h 1413"/>
                <a:gd name="T2" fmla="*/ 7 w 430"/>
                <a:gd name="T3" fmla="*/ 1 h 1413"/>
                <a:gd name="T4" fmla="*/ 6 w 430"/>
                <a:gd name="T5" fmla="*/ 3 h 1413"/>
                <a:gd name="T6" fmla="*/ 5 w 430"/>
                <a:gd name="T7" fmla="*/ 7 h 1413"/>
                <a:gd name="T8" fmla="*/ 3 w 430"/>
                <a:gd name="T9" fmla="*/ 14 h 1413"/>
                <a:gd name="T10" fmla="*/ 2 w 430"/>
                <a:gd name="T11" fmla="*/ 15 h 1413"/>
                <a:gd name="T12" fmla="*/ 2 w 430"/>
                <a:gd name="T13" fmla="*/ 16 h 1413"/>
                <a:gd name="T14" fmla="*/ 2 w 430"/>
                <a:gd name="T15" fmla="*/ 16 h 1413"/>
                <a:gd name="T16" fmla="*/ 3 w 430"/>
                <a:gd name="T17" fmla="*/ 16 h 1413"/>
                <a:gd name="T18" fmla="*/ 3 w 430"/>
                <a:gd name="T19" fmla="*/ 17 h 1413"/>
                <a:gd name="T20" fmla="*/ 2 w 430"/>
                <a:gd name="T21" fmla="*/ 18 h 1413"/>
                <a:gd name="T22" fmla="*/ 1 w 430"/>
                <a:gd name="T23" fmla="*/ 22 h 1413"/>
                <a:gd name="T24" fmla="*/ 0 w 430"/>
                <a:gd name="T25" fmla="*/ 18 h 1413"/>
                <a:gd name="T26" fmla="*/ 1 w 430"/>
                <a:gd name="T27" fmla="*/ 17 h 1413"/>
                <a:gd name="T28" fmla="*/ 1 w 430"/>
                <a:gd name="T29" fmla="*/ 16 h 1413"/>
                <a:gd name="T30" fmla="*/ 2 w 430"/>
                <a:gd name="T31" fmla="*/ 13 h 1413"/>
                <a:gd name="T32" fmla="*/ 3 w 430"/>
                <a:gd name="T33" fmla="*/ 11 h 1413"/>
                <a:gd name="T34" fmla="*/ 3 w 430"/>
                <a:gd name="T35" fmla="*/ 9 h 1413"/>
                <a:gd name="T36" fmla="*/ 3 w 430"/>
                <a:gd name="T37" fmla="*/ 7 h 1413"/>
                <a:gd name="T38" fmla="*/ 5 w 430"/>
                <a:gd name="T39" fmla="*/ 5 h 1413"/>
                <a:gd name="T40" fmla="*/ 6 w 430"/>
                <a:gd name="T41" fmla="*/ 2 h 1413"/>
                <a:gd name="T42" fmla="*/ 7 w 430"/>
                <a:gd name="T43" fmla="*/ 0 h 1413"/>
                <a:gd name="T44" fmla="*/ 7 w 430"/>
                <a:gd name="T45" fmla="*/ 0 h 1413"/>
                <a:gd name="T46" fmla="*/ 7 w 430"/>
                <a:gd name="T47" fmla="*/ 0 h 14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0"/>
                <a:gd name="T73" fmla="*/ 0 h 1413"/>
                <a:gd name="T74" fmla="*/ 430 w 430"/>
                <a:gd name="T75" fmla="*/ 1413 h 14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0" h="1413">
                  <a:moveTo>
                    <a:pt x="430" y="0"/>
                  </a:moveTo>
                  <a:lnTo>
                    <a:pt x="430" y="116"/>
                  </a:lnTo>
                  <a:lnTo>
                    <a:pt x="369" y="251"/>
                  </a:lnTo>
                  <a:lnTo>
                    <a:pt x="257" y="483"/>
                  </a:lnTo>
                  <a:lnTo>
                    <a:pt x="130" y="901"/>
                  </a:lnTo>
                  <a:lnTo>
                    <a:pt x="111" y="1008"/>
                  </a:lnTo>
                  <a:lnTo>
                    <a:pt x="116" y="1046"/>
                  </a:lnTo>
                  <a:lnTo>
                    <a:pt x="124" y="1086"/>
                  </a:lnTo>
                  <a:lnTo>
                    <a:pt x="179" y="1057"/>
                  </a:lnTo>
                  <a:lnTo>
                    <a:pt x="130" y="1122"/>
                  </a:lnTo>
                  <a:lnTo>
                    <a:pt x="105" y="1173"/>
                  </a:lnTo>
                  <a:lnTo>
                    <a:pt x="6" y="1413"/>
                  </a:lnTo>
                  <a:lnTo>
                    <a:pt x="0" y="1200"/>
                  </a:lnTo>
                  <a:lnTo>
                    <a:pt x="12" y="1127"/>
                  </a:lnTo>
                  <a:lnTo>
                    <a:pt x="29" y="1049"/>
                  </a:lnTo>
                  <a:lnTo>
                    <a:pt x="95" y="861"/>
                  </a:lnTo>
                  <a:lnTo>
                    <a:pt x="139" y="745"/>
                  </a:lnTo>
                  <a:lnTo>
                    <a:pt x="170" y="622"/>
                  </a:lnTo>
                  <a:lnTo>
                    <a:pt x="230" y="485"/>
                  </a:lnTo>
                  <a:lnTo>
                    <a:pt x="289" y="327"/>
                  </a:lnTo>
                  <a:lnTo>
                    <a:pt x="352" y="167"/>
                  </a:lnTo>
                  <a:lnTo>
                    <a:pt x="415" y="57"/>
                  </a:lnTo>
                  <a:lnTo>
                    <a:pt x="430" y="0"/>
                  </a:lnTo>
                  <a:close/>
                </a:path>
              </a:pathLst>
            </a:custGeom>
            <a:solidFill>
              <a:srgbClr val="000000"/>
            </a:solidFill>
            <a:ln w="9525">
              <a:noFill/>
              <a:round/>
              <a:headEnd/>
              <a:tailEnd/>
            </a:ln>
          </p:spPr>
          <p:txBody>
            <a:bodyPr/>
            <a:lstStyle/>
            <a:p>
              <a:endParaRPr lang="id-ID"/>
            </a:p>
          </p:txBody>
        </p:sp>
        <p:sp>
          <p:nvSpPr>
            <p:cNvPr id="32822" name="Freeform 53"/>
            <p:cNvSpPr>
              <a:spLocks/>
            </p:cNvSpPr>
            <p:nvPr/>
          </p:nvSpPr>
          <p:spPr bwMode="auto">
            <a:xfrm>
              <a:off x="3875" y="2696"/>
              <a:ext cx="186" cy="95"/>
            </a:xfrm>
            <a:custGeom>
              <a:avLst/>
              <a:gdLst>
                <a:gd name="T0" fmla="*/ 0 w 373"/>
                <a:gd name="T1" fmla="*/ 3 h 188"/>
                <a:gd name="T2" fmla="*/ 1 w 373"/>
                <a:gd name="T3" fmla="*/ 2 h 188"/>
                <a:gd name="T4" fmla="*/ 1 w 373"/>
                <a:gd name="T5" fmla="*/ 1 h 188"/>
                <a:gd name="T6" fmla="*/ 2 w 373"/>
                <a:gd name="T7" fmla="*/ 0 h 188"/>
                <a:gd name="T8" fmla="*/ 3 w 373"/>
                <a:gd name="T9" fmla="*/ 0 h 188"/>
                <a:gd name="T10" fmla="*/ 4 w 373"/>
                <a:gd name="T11" fmla="*/ 1 h 188"/>
                <a:gd name="T12" fmla="*/ 4 w 373"/>
                <a:gd name="T13" fmla="*/ 2 h 188"/>
                <a:gd name="T14" fmla="*/ 4 w 373"/>
                <a:gd name="T15" fmla="*/ 2 h 188"/>
                <a:gd name="T16" fmla="*/ 5 w 373"/>
                <a:gd name="T17" fmla="*/ 3 h 188"/>
                <a:gd name="T18" fmla="*/ 4 w 373"/>
                <a:gd name="T19" fmla="*/ 3 h 188"/>
                <a:gd name="T20" fmla="*/ 4 w 373"/>
                <a:gd name="T21" fmla="*/ 2 h 188"/>
                <a:gd name="T22" fmla="*/ 3 w 373"/>
                <a:gd name="T23" fmla="*/ 1 h 188"/>
                <a:gd name="T24" fmla="*/ 2 w 373"/>
                <a:gd name="T25" fmla="*/ 1 h 188"/>
                <a:gd name="T26" fmla="*/ 1 w 373"/>
                <a:gd name="T27" fmla="*/ 1 h 188"/>
                <a:gd name="T28" fmla="*/ 1 w 373"/>
                <a:gd name="T29" fmla="*/ 2 h 188"/>
                <a:gd name="T30" fmla="*/ 0 w 373"/>
                <a:gd name="T31" fmla="*/ 3 h 188"/>
                <a:gd name="T32" fmla="*/ 0 w 373"/>
                <a:gd name="T33" fmla="*/ 3 h 188"/>
                <a:gd name="T34" fmla="*/ 0 w 373"/>
                <a:gd name="T35" fmla="*/ 3 h 188"/>
                <a:gd name="T36" fmla="*/ 0 w 373"/>
                <a:gd name="T37" fmla="*/ 3 h 188"/>
                <a:gd name="T38" fmla="*/ 0 w 373"/>
                <a:gd name="T39" fmla="*/ 3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3"/>
                <a:gd name="T61" fmla="*/ 0 h 188"/>
                <a:gd name="T62" fmla="*/ 373 w 373"/>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3" h="188">
                  <a:moveTo>
                    <a:pt x="32" y="167"/>
                  </a:moveTo>
                  <a:lnTo>
                    <a:pt x="67" y="125"/>
                  </a:lnTo>
                  <a:lnTo>
                    <a:pt x="118" y="34"/>
                  </a:lnTo>
                  <a:lnTo>
                    <a:pt x="188" y="0"/>
                  </a:lnTo>
                  <a:lnTo>
                    <a:pt x="238" y="0"/>
                  </a:lnTo>
                  <a:lnTo>
                    <a:pt x="260" y="47"/>
                  </a:lnTo>
                  <a:lnTo>
                    <a:pt x="285" y="82"/>
                  </a:lnTo>
                  <a:lnTo>
                    <a:pt x="316" y="116"/>
                  </a:lnTo>
                  <a:lnTo>
                    <a:pt x="373" y="167"/>
                  </a:lnTo>
                  <a:lnTo>
                    <a:pt x="308" y="131"/>
                  </a:lnTo>
                  <a:lnTo>
                    <a:pt x="257" y="76"/>
                  </a:lnTo>
                  <a:lnTo>
                    <a:pt x="217" y="21"/>
                  </a:lnTo>
                  <a:lnTo>
                    <a:pt x="173" y="28"/>
                  </a:lnTo>
                  <a:lnTo>
                    <a:pt x="124" y="55"/>
                  </a:lnTo>
                  <a:lnTo>
                    <a:pt x="93" y="112"/>
                  </a:lnTo>
                  <a:lnTo>
                    <a:pt x="61" y="156"/>
                  </a:lnTo>
                  <a:lnTo>
                    <a:pt x="27" y="188"/>
                  </a:lnTo>
                  <a:lnTo>
                    <a:pt x="0" y="148"/>
                  </a:lnTo>
                  <a:lnTo>
                    <a:pt x="32" y="167"/>
                  </a:lnTo>
                  <a:close/>
                </a:path>
              </a:pathLst>
            </a:custGeom>
            <a:solidFill>
              <a:srgbClr val="000000"/>
            </a:solidFill>
            <a:ln w="9525">
              <a:noFill/>
              <a:round/>
              <a:headEnd/>
              <a:tailEnd/>
            </a:ln>
          </p:spPr>
          <p:txBody>
            <a:bodyPr/>
            <a:lstStyle/>
            <a:p>
              <a:endParaRPr lang="id-ID"/>
            </a:p>
          </p:txBody>
        </p:sp>
        <p:sp>
          <p:nvSpPr>
            <p:cNvPr id="32823" name="Freeform 54"/>
            <p:cNvSpPr>
              <a:spLocks/>
            </p:cNvSpPr>
            <p:nvPr/>
          </p:nvSpPr>
          <p:spPr bwMode="auto">
            <a:xfrm>
              <a:off x="3947" y="2727"/>
              <a:ext cx="78" cy="205"/>
            </a:xfrm>
            <a:custGeom>
              <a:avLst/>
              <a:gdLst>
                <a:gd name="T0" fmla="*/ 1 w 156"/>
                <a:gd name="T1" fmla="*/ 0 h 410"/>
                <a:gd name="T2" fmla="*/ 1 w 156"/>
                <a:gd name="T3" fmla="*/ 2 h 410"/>
                <a:gd name="T4" fmla="*/ 0 w 156"/>
                <a:gd name="T5" fmla="*/ 2 h 410"/>
                <a:gd name="T6" fmla="*/ 1 w 156"/>
                <a:gd name="T7" fmla="*/ 3 h 410"/>
                <a:gd name="T8" fmla="*/ 1 w 156"/>
                <a:gd name="T9" fmla="*/ 3 h 410"/>
                <a:gd name="T10" fmla="*/ 1 w 156"/>
                <a:gd name="T11" fmla="*/ 5 h 410"/>
                <a:gd name="T12" fmla="*/ 1 w 156"/>
                <a:gd name="T13" fmla="*/ 6 h 410"/>
                <a:gd name="T14" fmla="*/ 1 w 156"/>
                <a:gd name="T15" fmla="*/ 6 h 410"/>
                <a:gd name="T16" fmla="*/ 1 w 156"/>
                <a:gd name="T17" fmla="*/ 6 h 410"/>
                <a:gd name="T18" fmla="*/ 1 w 156"/>
                <a:gd name="T19" fmla="*/ 5 h 410"/>
                <a:gd name="T20" fmla="*/ 1 w 156"/>
                <a:gd name="T21" fmla="*/ 3 h 410"/>
                <a:gd name="T22" fmla="*/ 1 w 156"/>
                <a:gd name="T23" fmla="*/ 3 h 410"/>
                <a:gd name="T24" fmla="*/ 1 w 156"/>
                <a:gd name="T25" fmla="*/ 2 h 410"/>
                <a:gd name="T26" fmla="*/ 2 w 156"/>
                <a:gd name="T27" fmla="*/ 2 h 410"/>
                <a:gd name="T28" fmla="*/ 2 w 156"/>
                <a:gd name="T29" fmla="*/ 1 h 410"/>
                <a:gd name="T30" fmla="*/ 2 w 156"/>
                <a:gd name="T31" fmla="*/ 1 h 410"/>
                <a:gd name="T32" fmla="*/ 1 w 156"/>
                <a:gd name="T33" fmla="*/ 0 h 410"/>
                <a:gd name="T34" fmla="*/ 1 w 156"/>
                <a:gd name="T35" fmla="*/ 0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410"/>
                <a:gd name="T56" fmla="*/ 156 w 156"/>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410">
                  <a:moveTo>
                    <a:pt x="111" y="0"/>
                  </a:moveTo>
                  <a:lnTo>
                    <a:pt x="63" y="83"/>
                  </a:lnTo>
                  <a:lnTo>
                    <a:pt x="0" y="116"/>
                  </a:lnTo>
                  <a:lnTo>
                    <a:pt x="38" y="159"/>
                  </a:lnTo>
                  <a:lnTo>
                    <a:pt x="46" y="199"/>
                  </a:lnTo>
                  <a:lnTo>
                    <a:pt x="46" y="277"/>
                  </a:lnTo>
                  <a:lnTo>
                    <a:pt x="40" y="334"/>
                  </a:lnTo>
                  <a:lnTo>
                    <a:pt x="21" y="410"/>
                  </a:lnTo>
                  <a:lnTo>
                    <a:pt x="61" y="357"/>
                  </a:lnTo>
                  <a:lnTo>
                    <a:pt x="78" y="260"/>
                  </a:lnTo>
                  <a:lnTo>
                    <a:pt x="84" y="199"/>
                  </a:lnTo>
                  <a:lnTo>
                    <a:pt x="82" y="150"/>
                  </a:lnTo>
                  <a:lnTo>
                    <a:pt x="116" y="127"/>
                  </a:lnTo>
                  <a:lnTo>
                    <a:pt x="135" y="89"/>
                  </a:lnTo>
                  <a:lnTo>
                    <a:pt x="156" y="55"/>
                  </a:lnTo>
                  <a:lnTo>
                    <a:pt x="130" y="23"/>
                  </a:lnTo>
                  <a:lnTo>
                    <a:pt x="111" y="0"/>
                  </a:lnTo>
                  <a:close/>
                </a:path>
              </a:pathLst>
            </a:custGeom>
            <a:solidFill>
              <a:srgbClr val="000000"/>
            </a:solidFill>
            <a:ln w="9525">
              <a:noFill/>
              <a:round/>
              <a:headEnd/>
              <a:tailEnd/>
            </a:ln>
          </p:spPr>
          <p:txBody>
            <a:bodyPr/>
            <a:lstStyle/>
            <a:p>
              <a:endParaRPr lang="id-ID"/>
            </a:p>
          </p:txBody>
        </p:sp>
        <p:sp>
          <p:nvSpPr>
            <p:cNvPr id="32824" name="Freeform 55"/>
            <p:cNvSpPr>
              <a:spLocks/>
            </p:cNvSpPr>
            <p:nvPr/>
          </p:nvSpPr>
          <p:spPr bwMode="auto">
            <a:xfrm>
              <a:off x="3769" y="2772"/>
              <a:ext cx="155" cy="288"/>
            </a:xfrm>
            <a:custGeom>
              <a:avLst/>
              <a:gdLst>
                <a:gd name="T0" fmla="*/ 4 w 312"/>
                <a:gd name="T1" fmla="*/ 0 h 576"/>
                <a:gd name="T2" fmla="*/ 4 w 312"/>
                <a:gd name="T3" fmla="*/ 1 h 576"/>
                <a:gd name="T4" fmla="*/ 4 w 312"/>
                <a:gd name="T5" fmla="*/ 1 h 576"/>
                <a:gd name="T6" fmla="*/ 4 w 312"/>
                <a:gd name="T7" fmla="*/ 1 h 576"/>
                <a:gd name="T8" fmla="*/ 3 w 312"/>
                <a:gd name="T9" fmla="*/ 3 h 576"/>
                <a:gd name="T10" fmla="*/ 2 w 312"/>
                <a:gd name="T11" fmla="*/ 5 h 576"/>
                <a:gd name="T12" fmla="*/ 1 w 312"/>
                <a:gd name="T13" fmla="*/ 6 h 576"/>
                <a:gd name="T14" fmla="*/ 0 w 312"/>
                <a:gd name="T15" fmla="*/ 9 h 576"/>
                <a:gd name="T16" fmla="*/ 0 w 312"/>
                <a:gd name="T17" fmla="*/ 7 h 576"/>
                <a:gd name="T18" fmla="*/ 1 w 312"/>
                <a:gd name="T19" fmla="*/ 5 h 576"/>
                <a:gd name="T20" fmla="*/ 2 w 312"/>
                <a:gd name="T21" fmla="*/ 5 h 576"/>
                <a:gd name="T22" fmla="*/ 3 w 312"/>
                <a:gd name="T23" fmla="*/ 3 h 576"/>
                <a:gd name="T24" fmla="*/ 4 w 312"/>
                <a:gd name="T25" fmla="*/ 1 h 576"/>
                <a:gd name="T26" fmla="*/ 4 w 312"/>
                <a:gd name="T27" fmla="*/ 1 h 576"/>
                <a:gd name="T28" fmla="*/ 4 w 312"/>
                <a:gd name="T29" fmla="*/ 1 h 576"/>
                <a:gd name="T30" fmla="*/ 4 w 312"/>
                <a:gd name="T31" fmla="*/ 0 h 576"/>
                <a:gd name="T32" fmla="*/ 4 w 312"/>
                <a:gd name="T33" fmla="*/ 0 h 5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2"/>
                <a:gd name="T52" fmla="*/ 0 h 576"/>
                <a:gd name="T53" fmla="*/ 312 w 312"/>
                <a:gd name="T54" fmla="*/ 576 h 5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2" h="576">
                  <a:moveTo>
                    <a:pt x="306" y="0"/>
                  </a:moveTo>
                  <a:lnTo>
                    <a:pt x="312" y="34"/>
                  </a:lnTo>
                  <a:lnTo>
                    <a:pt x="291" y="65"/>
                  </a:lnTo>
                  <a:lnTo>
                    <a:pt x="276" y="99"/>
                  </a:lnTo>
                  <a:lnTo>
                    <a:pt x="224" y="223"/>
                  </a:lnTo>
                  <a:lnTo>
                    <a:pt x="179" y="287"/>
                  </a:lnTo>
                  <a:lnTo>
                    <a:pt x="103" y="384"/>
                  </a:lnTo>
                  <a:lnTo>
                    <a:pt x="0" y="576"/>
                  </a:lnTo>
                  <a:lnTo>
                    <a:pt x="17" y="510"/>
                  </a:lnTo>
                  <a:lnTo>
                    <a:pt x="107" y="359"/>
                  </a:lnTo>
                  <a:lnTo>
                    <a:pt x="167" y="276"/>
                  </a:lnTo>
                  <a:lnTo>
                    <a:pt x="213" y="205"/>
                  </a:lnTo>
                  <a:lnTo>
                    <a:pt x="257" y="110"/>
                  </a:lnTo>
                  <a:lnTo>
                    <a:pt x="276" y="59"/>
                  </a:lnTo>
                  <a:lnTo>
                    <a:pt x="297" y="27"/>
                  </a:lnTo>
                  <a:lnTo>
                    <a:pt x="306" y="0"/>
                  </a:lnTo>
                  <a:close/>
                </a:path>
              </a:pathLst>
            </a:custGeom>
            <a:solidFill>
              <a:srgbClr val="000000"/>
            </a:solidFill>
            <a:ln w="9525">
              <a:noFill/>
              <a:round/>
              <a:headEnd/>
              <a:tailEnd/>
            </a:ln>
          </p:spPr>
          <p:txBody>
            <a:bodyPr/>
            <a:lstStyle/>
            <a:p>
              <a:endParaRPr lang="id-ID"/>
            </a:p>
          </p:txBody>
        </p:sp>
        <p:sp>
          <p:nvSpPr>
            <p:cNvPr id="32825" name="Freeform 56"/>
            <p:cNvSpPr>
              <a:spLocks/>
            </p:cNvSpPr>
            <p:nvPr/>
          </p:nvSpPr>
          <p:spPr bwMode="auto">
            <a:xfrm>
              <a:off x="3587" y="2788"/>
              <a:ext cx="156" cy="155"/>
            </a:xfrm>
            <a:custGeom>
              <a:avLst/>
              <a:gdLst>
                <a:gd name="T0" fmla="*/ 0 w 312"/>
                <a:gd name="T1" fmla="*/ 2 h 310"/>
                <a:gd name="T2" fmla="*/ 1 w 312"/>
                <a:gd name="T3" fmla="*/ 2 h 310"/>
                <a:gd name="T4" fmla="*/ 5 w 312"/>
                <a:gd name="T5" fmla="*/ 0 h 310"/>
                <a:gd name="T6" fmla="*/ 2 w 312"/>
                <a:gd name="T7" fmla="*/ 2 h 310"/>
                <a:gd name="T8" fmla="*/ 3 w 312"/>
                <a:gd name="T9" fmla="*/ 5 h 310"/>
                <a:gd name="T10" fmla="*/ 1 w 312"/>
                <a:gd name="T11" fmla="*/ 3 h 310"/>
                <a:gd name="T12" fmla="*/ 1 w 312"/>
                <a:gd name="T13" fmla="*/ 2 h 310"/>
                <a:gd name="T14" fmla="*/ 0 w 312"/>
                <a:gd name="T15" fmla="*/ 2 h 310"/>
                <a:gd name="T16" fmla="*/ 0 w 312"/>
                <a:gd name="T17" fmla="*/ 2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10"/>
                <a:gd name="T29" fmla="*/ 312 w 312"/>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10">
                  <a:moveTo>
                    <a:pt x="0" y="160"/>
                  </a:moveTo>
                  <a:lnTo>
                    <a:pt x="118" y="183"/>
                  </a:lnTo>
                  <a:lnTo>
                    <a:pt x="312" y="0"/>
                  </a:lnTo>
                  <a:lnTo>
                    <a:pt x="135" y="191"/>
                  </a:lnTo>
                  <a:lnTo>
                    <a:pt x="230" y="310"/>
                  </a:lnTo>
                  <a:lnTo>
                    <a:pt x="118" y="246"/>
                  </a:lnTo>
                  <a:lnTo>
                    <a:pt x="29" y="177"/>
                  </a:lnTo>
                  <a:lnTo>
                    <a:pt x="0" y="160"/>
                  </a:lnTo>
                  <a:close/>
                </a:path>
              </a:pathLst>
            </a:custGeom>
            <a:solidFill>
              <a:srgbClr val="000000"/>
            </a:solidFill>
            <a:ln w="9525">
              <a:noFill/>
              <a:round/>
              <a:headEnd/>
              <a:tailEnd/>
            </a:ln>
          </p:spPr>
          <p:txBody>
            <a:bodyPr/>
            <a:lstStyle/>
            <a:p>
              <a:endParaRPr lang="id-ID"/>
            </a:p>
          </p:txBody>
        </p:sp>
        <p:sp>
          <p:nvSpPr>
            <p:cNvPr id="32826" name="Freeform 57"/>
            <p:cNvSpPr>
              <a:spLocks/>
            </p:cNvSpPr>
            <p:nvPr/>
          </p:nvSpPr>
          <p:spPr bwMode="auto">
            <a:xfrm>
              <a:off x="3497" y="2897"/>
              <a:ext cx="255" cy="630"/>
            </a:xfrm>
            <a:custGeom>
              <a:avLst/>
              <a:gdLst>
                <a:gd name="T0" fmla="*/ 2 w 511"/>
                <a:gd name="T1" fmla="*/ 0 h 1260"/>
                <a:gd name="T2" fmla="*/ 1 w 511"/>
                <a:gd name="T3" fmla="*/ 2 h 1260"/>
                <a:gd name="T4" fmla="*/ 1 w 511"/>
                <a:gd name="T5" fmla="*/ 5 h 1260"/>
                <a:gd name="T6" fmla="*/ 1 w 511"/>
                <a:gd name="T7" fmla="*/ 6 h 1260"/>
                <a:gd name="T8" fmla="*/ 1 w 511"/>
                <a:gd name="T9" fmla="*/ 10 h 1260"/>
                <a:gd name="T10" fmla="*/ 2 w 511"/>
                <a:gd name="T11" fmla="*/ 12 h 1260"/>
                <a:gd name="T12" fmla="*/ 2 w 511"/>
                <a:gd name="T13" fmla="*/ 17 h 1260"/>
                <a:gd name="T14" fmla="*/ 3 w 511"/>
                <a:gd name="T15" fmla="*/ 20 h 1260"/>
                <a:gd name="T16" fmla="*/ 4 w 511"/>
                <a:gd name="T17" fmla="*/ 20 h 1260"/>
                <a:gd name="T18" fmla="*/ 5 w 511"/>
                <a:gd name="T19" fmla="*/ 18 h 1260"/>
                <a:gd name="T20" fmla="*/ 5 w 511"/>
                <a:gd name="T21" fmla="*/ 20 h 1260"/>
                <a:gd name="T22" fmla="*/ 7 w 511"/>
                <a:gd name="T23" fmla="*/ 20 h 1260"/>
                <a:gd name="T24" fmla="*/ 5 w 511"/>
                <a:gd name="T25" fmla="*/ 20 h 1260"/>
                <a:gd name="T26" fmla="*/ 3 w 511"/>
                <a:gd name="T27" fmla="*/ 20 h 1260"/>
                <a:gd name="T28" fmla="*/ 0 w 511"/>
                <a:gd name="T29" fmla="*/ 19 h 1260"/>
                <a:gd name="T30" fmla="*/ 0 w 511"/>
                <a:gd name="T31" fmla="*/ 18 h 1260"/>
                <a:gd name="T32" fmla="*/ 1 w 511"/>
                <a:gd name="T33" fmla="*/ 18 h 1260"/>
                <a:gd name="T34" fmla="*/ 0 w 511"/>
                <a:gd name="T35" fmla="*/ 15 h 1260"/>
                <a:gd name="T36" fmla="*/ 1 w 511"/>
                <a:gd name="T37" fmla="*/ 14 h 1260"/>
                <a:gd name="T38" fmla="*/ 1 w 511"/>
                <a:gd name="T39" fmla="*/ 13 h 1260"/>
                <a:gd name="T40" fmla="*/ 1 w 511"/>
                <a:gd name="T41" fmla="*/ 12 h 1260"/>
                <a:gd name="T42" fmla="*/ 0 w 511"/>
                <a:gd name="T43" fmla="*/ 10 h 1260"/>
                <a:gd name="T44" fmla="*/ 0 w 511"/>
                <a:gd name="T45" fmla="*/ 9 h 1260"/>
                <a:gd name="T46" fmla="*/ 1 w 511"/>
                <a:gd name="T47" fmla="*/ 6 h 1260"/>
                <a:gd name="T48" fmla="*/ 0 w 511"/>
                <a:gd name="T49" fmla="*/ 5 h 1260"/>
                <a:gd name="T50" fmla="*/ 1 w 511"/>
                <a:gd name="T51" fmla="*/ 3 h 1260"/>
                <a:gd name="T52" fmla="*/ 1 w 511"/>
                <a:gd name="T53" fmla="*/ 1 h 1260"/>
                <a:gd name="T54" fmla="*/ 2 w 511"/>
                <a:gd name="T55" fmla="*/ 0 h 1260"/>
                <a:gd name="T56" fmla="*/ 2 w 511"/>
                <a:gd name="T57" fmla="*/ 0 h 12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1"/>
                <a:gd name="T88" fmla="*/ 0 h 1260"/>
                <a:gd name="T89" fmla="*/ 511 w 511"/>
                <a:gd name="T90" fmla="*/ 1260 h 12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1" h="1260">
                  <a:moveTo>
                    <a:pt x="142" y="0"/>
                  </a:moveTo>
                  <a:lnTo>
                    <a:pt x="112" y="143"/>
                  </a:lnTo>
                  <a:lnTo>
                    <a:pt x="100" y="289"/>
                  </a:lnTo>
                  <a:lnTo>
                    <a:pt x="95" y="437"/>
                  </a:lnTo>
                  <a:lnTo>
                    <a:pt x="108" y="635"/>
                  </a:lnTo>
                  <a:lnTo>
                    <a:pt x="129" y="806"/>
                  </a:lnTo>
                  <a:lnTo>
                    <a:pt x="169" y="1038"/>
                  </a:lnTo>
                  <a:lnTo>
                    <a:pt x="226" y="1224"/>
                  </a:lnTo>
                  <a:lnTo>
                    <a:pt x="287" y="1234"/>
                  </a:lnTo>
                  <a:lnTo>
                    <a:pt x="351" y="1139"/>
                  </a:lnTo>
                  <a:lnTo>
                    <a:pt x="355" y="1234"/>
                  </a:lnTo>
                  <a:lnTo>
                    <a:pt x="511" y="1241"/>
                  </a:lnTo>
                  <a:lnTo>
                    <a:pt x="347" y="1260"/>
                  </a:lnTo>
                  <a:lnTo>
                    <a:pt x="203" y="1251"/>
                  </a:lnTo>
                  <a:lnTo>
                    <a:pt x="0" y="1199"/>
                  </a:lnTo>
                  <a:lnTo>
                    <a:pt x="21" y="1125"/>
                  </a:lnTo>
                  <a:lnTo>
                    <a:pt x="64" y="1129"/>
                  </a:lnTo>
                  <a:lnTo>
                    <a:pt x="57" y="996"/>
                  </a:lnTo>
                  <a:lnTo>
                    <a:pt x="104" y="935"/>
                  </a:lnTo>
                  <a:lnTo>
                    <a:pt x="114" y="878"/>
                  </a:lnTo>
                  <a:lnTo>
                    <a:pt x="114" y="827"/>
                  </a:lnTo>
                  <a:lnTo>
                    <a:pt x="55" y="679"/>
                  </a:lnTo>
                  <a:lnTo>
                    <a:pt x="55" y="553"/>
                  </a:lnTo>
                  <a:lnTo>
                    <a:pt x="68" y="397"/>
                  </a:lnTo>
                  <a:lnTo>
                    <a:pt x="57" y="264"/>
                  </a:lnTo>
                  <a:lnTo>
                    <a:pt x="70" y="198"/>
                  </a:lnTo>
                  <a:lnTo>
                    <a:pt x="98" y="99"/>
                  </a:lnTo>
                  <a:lnTo>
                    <a:pt x="142" y="0"/>
                  </a:lnTo>
                  <a:close/>
                </a:path>
              </a:pathLst>
            </a:custGeom>
            <a:solidFill>
              <a:srgbClr val="000000"/>
            </a:solidFill>
            <a:ln w="9525">
              <a:noFill/>
              <a:round/>
              <a:headEnd/>
              <a:tailEnd/>
            </a:ln>
          </p:spPr>
          <p:txBody>
            <a:bodyPr/>
            <a:lstStyle/>
            <a:p>
              <a:endParaRPr lang="id-ID"/>
            </a:p>
          </p:txBody>
        </p:sp>
        <p:sp>
          <p:nvSpPr>
            <p:cNvPr id="32827" name="Freeform 58"/>
            <p:cNvSpPr>
              <a:spLocks/>
            </p:cNvSpPr>
            <p:nvPr/>
          </p:nvSpPr>
          <p:spPr bwMode="auto">
            <a:xfrm>
              <a:off x="3482" y="2621"/>
              <a:ext cx="421" cy="345"/>
            </a:xfrm>
            <a:custGeom>
              <a:avLst/>
              <a:gdLst>
                <a:gd name="T0" fmla="*/ 1 w 842"/>
                <a:gd name="T1" fmla="*/ 11 h 690"/>
                <a:gd name="T2" fmla="*/ 2 w 842"/>
                <a:gd name="T3" fmla="*/ 7 h 690"/>
                <a:gd name="T4" fmla="*/ 3 w 842"/>
                <a:gd name="T5" fmla="*/ 5 h 690"/>
                <a:gd name="T6" fmla="*/ 5 w 842"/>
                <a:gd name="T7" fmla="*/ 3 h 690"/>
                <a:gd name="T8" fmla="*/ 7 w 842"/>
                <a:gd name="T9" fmla="*/ 3 h 690"/>
                <a:gd name="T10" fmla="*/ 10 w 842"/>
                <a:gd name="T11" fmla="*/ 1 h 690"/>
                <a:gd name="T12" fmla="*/ 13 w 842"/>
                <a:gd name="T13" fmla="*/ 1 h 690"/>
                <a:gd name="T14" fmla="*/ 13 w 842"/>
                <a:gd name="T15" fmla="*/ 0 h 690"/>
                <a:gd name="T16" fmla="*/ 10 w 842"/>
                <a:gd name="T17" fmla="*/ 1 h 690"/>
                <a:gd name="T18" fmla="*/ 7 w 842"/>
                <a:gd name="T19" fmla="*/ 3 h 690"/>
                <a:gd name="T20" fmla="*/ 3 w 842"/>
                <a:gd name="T21" fmla="*/ 3 h 690"/>
                <a:gd name="T22" fmla="*/ 2 w 842"/>
                <a:gd name="T23" fmla="*/ 5 h 690"/>
                <a:gd name="T24" fmla="*/ 2 w 842"/>
                <a:gd name="T25" fmla="*/ 5 h 690"/>
                <a:gd name="T26" fmla="*/ 1 w 842"/>
                <a:gd name="T27" fmla="*/ 7 h 690"/>
                <a:gd name="T28" fmla="*/ 0 w 842"/>
                <a:gd name="T29" fmla="*/ 10 h 690"/>
                <a:gd name="T30" fmla="*/ 1 w 842"/>
                <a:gd name="T31" fmla="*/ 11 h 690"/>
                <a:gd name="T32" fmla="*/ 1 w 842"/>
                <a:gd name="T33" fmla="*/ 11 h 6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2"/>
                <a:gd name="T52" fmla="*/ 0 h 690"/>
                <a:gd name="T53" fmla="*/ 842 w 842"/>
                <a:gd name="T54" fmla="*/ 690 h 6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2" h="690">
                  <a:moveTo>
                    <a:pt x="8" y="690"/>
                  </a:moveTo>
                  <a:lnTo>
                    <a:pt x="65" y="467"/>
                  </a:lnTo>
                  <a:lnTo>
                    <a:pt x="139" y="308"/>
                  </a:lnTo>
                  <a:lnTo>
                    <a:pt x="264" y="222"/>
                  </a:lnTo>
                  <a:lnTo>
                    <a:pt x="456" y="135"/>
                  </a:lnTo>
                  <a:lnTo>
                    <a:pt x="633" y="82"/>
                  </a:lnTo>
                  <a:lnTo>
                    <a:pt x="842" y="23"/>
                  </a:lnTo>
                  <a:lnTo>
                    <a:pt x="829" y="0"/>
                  </a:lnTo>
                  <a:lnTo>
                    <a:pt x="608" y="70"/>
                  </a:lnTo>
                  <a:lnTo>
                    <a:pt x="434" y="131"/>
                  </a:lnTo>
                  <a:lnTo>
                    <a:pt x="253" y="213"/>
                  </a:lnTo>
                  <a:lnTo>
                    <a:pt x="122" y="304"/>
                  </a:lnTo>
                  <a:lnTo>
                    <a:pt x="71" y="369"/>
                  </a:lnTo>
                  <a:lnTo>
                    <a:pt x="21" y="485"/>
                  </a:lnTo>
                  <a:lnTo>
                    <a:pt x="0" y="602"/>
                  </a:lnTo>
                  <a:lnTo>
                    <a:pt x="8" y="690"/>
                  </a:lnTo>
                  <a:close/>
                </a:path>
              </a:pathLst>
            </a:custGeom>
            <a:solidFill>
              <a:srgbClr val="000000"/>
            </a:solidFill>
            <a:ln w="9525">
              <a:noFill/>
              <a:round/>
              <a:headEnd/>
              <a:tailEnd/>
            </a:ln>
          </p:spPr>
          <p:txBody>
            <a:bodyPr/>
            <a:lstStyle/>
            <a:p>
              <a:endParaRPr lang="id-ID"/>
            </a:p>
          </p:txBody>
        </p:sp>
        <p:sp>
          <p:nvSpPr>
            <p:cNvPr id="32828" name="Freeform 59"/>
            <p:cNvSpPr>
              <a:spLocks/>
            </p:cNvSpPr>
            <p:nvPr/>
          </p:nvSpPr>
          <p:spPr bwMode="auto">
            <a:xfrm>
              <a:off x="3289" y="3007"/>
              <a:ext cx="206" cy="490"/>
            </a:xfrm>
            <a:custGeom>
              <a:avLst/>
              <a:gdLst>
                <a:gd name="T0" fmla="*/ 6 w 413"/>
                <a:gd name="T1" fmla="*/ 1 h 978"/>
                <a:gd name="T2" fmla="*/ 5 w 413"/>
                <a:gd name="T3" fmla="*/ 4 h 978"/>
                <a:gd name="T4" fmla="*/ 5 w 413"/>
                <a:gd name="T5" fmla="*/ 7 h 978"/>
                <a:gd name="T6" fmla="*/ 5 w 413"/>
                <a:gd name="T7" fmla="*/ 9 h 978"/>
                <a:gd name="T8" fmla="*/ 5 w 413"/>
                <a:gd name="T9" fmla="*/ 11 h 978"/>
                <a:gd name="T10" fmla="*/ 6 w 413"/>
                <a:gd name="T11" fmla="*/ 16 h 978"/>
                <a:gd name="T12" fmla="*/ 2 w 413"/>
                <a:gd name="T13" fmla="*/ 15 h 978"/>
                <a:gd name="T14" fmla="*/ 1 w 413"/>
                <a:gd name="T15" fmla="*/ 15 h 978"/>
                <a:gd name="T16" fmla="*/ 2 w 413"/>
                <a:gd name="T17" fmla="*/ 14 h 978"/>
                <a:gd name="T18" fmla="*/ 1 w 413"/>
                <a:gd name="T19" fmla="*/ 14 h 978"/>
                <a:gd name="T20" fmla="*/ 0 w 413"/>
                <a:gd name="T21" fmla="*/ 13 h 978"/>
                <a:gd name="T22" fmla="*/ 1 w 413"/>
                <a:gd name="T23" fmla="*/ 13 h 978"/>
                <a:gd name="T24" fmla="*/ 1 w 413"/>
                <a:gd name="T25" fmla="*/ 12 h 978"/>
                <a:gd name="T26" fmla="*/ 2 w 413"/>
                <a:gd name="T27" fmla="*/ 13 h 978"/>
                <a:gd name="T28" fmla="*/ 3 w 413"/>
                <a:gd name="T29" fmla="*/ 13 h 978"/>
                <a:gd name="T30" fmla="*/ 3 w 413"/>
                <a:gd name="T31" fmla="*/ 13 h 978"/>
                <a:gd name="T32" fmla="*/ 3 w 413"/>
                <a:gd name="T33" fmla="*/ 13 h 978"/>
                <a:gd name="T34" fmla="*/ 2 w 413"/>
                <a:gd name="T35" fmla="*/ 12 h 978"/>
                <a:gd name="T36" fmla="*/ 1 w 413"/>
                <a:gd name="T37" fmla="*/ 11 h 978"/>
                <a:gd name="T38" fmla="*/ 1 w 413"/>
                <a:gd name="T39" fmla="*/ 10 h 978"/>
                <a:gd name="T40" fmla="*/ 0 w 413"/>
                <a:gd name="T41" fmla="*/ 9 h 978"/>
                <a:gd name="T42" fmla="*/ 0 w 413"/>
                <a:gd name="T43" fmla="*/ 9 h 978"/>
                <a:gd name="T44" fmla="*/ 0 w 413"/>
                <a:gd name="T45" fmla="*/ 9 h 978"/>
                <a:gd name="T46" fmla="*/ 0 w 413"/>
                <a:gd name="T47" fmla="*/ 11 h 978"/>
                <a:gd name="T48" fmla="*/ 0 w 413"/>
                <a:gd name="T49" fmla="*/ 9 h 978"/>
                <a:gd name="T50" fmla="*/ 1 w 413"/>
                <a:gd name="T51" fmla="*/ 8 h 978"/>
                <a:gd name="T52" fmla="*/ 1 w 413"/>
                <a:gd name="T53" fmla="*/ 6 h 978"/>
                <a:gd name="T54" fmla="*/ 3 w 413"/>
                <a:gd name="T55" fmla="*/ 6 h 978"/>
                <a:gd name="T56" fmla="*/ 2 w 413"/>
                <a:gd name="T57" fmla="*/ 6 h 978"/>
                <a:gd name="T58" fmla="*/ 2 w 413"/>
                <a:gd name="T59" fmla="*/ 7 h 978"/>
                <a:gd name="T60" fmla="*/ 2 w 413"/>
                <a:gd name="T61" fmla="*/ 8 h 978"/>
                <a:gd name="T62" fmla="*/ 2 w 413"/>
                <a:gd name="T63" fmla="*/ 9 h 978"/>
                <a:gd name="T64" fmla="*/ 3 w 413"/>
                <a:gd name="T65" fmla="*/ 11 h 978"/>
                <a:gd name="T66" fmla="*/ 4 w 413"/>
                <a:gd name="T67" fmla="*/ 11 h 978"/>
                <a:gd name="T68" fmla="*/ 5 w 413"/>
                <a:gd name="T69" fmla="*/ 12 h 978"/>
                <a:gd name="T70" fmla="*/ 4 w 413"/>
                <a:gd name="T71" fmla="*/ 11 h 978"/>
                <a:gd name="T72" fmla="*/ 4 w 413"/>
                <a:gd name="T73" fmla="*/ 10 h 978"/>
                <a:gd name="T74" fmla="*/ 4 w 413"/>
                <a:gd name="T75" fmla="*/ 9 h 978"/>
                <a:gd name="T76" fmla="*/ 4 w 413"/>
                <a:gd name="T77" fmla="*/ 8 h 978"/>
                <a:gd name="T78" fmla="*/ 3 w 413"/>
                <a:gd name="T79" fmla="*/ 6 h 978"/>
                <a:gd name="T80" fmla="*/ 3 w 413"/>
                <a:gd name="T81" fmla="*/ 5 h 978"/>
                <a:gd name="T82" fmla="*/ 4 w 413"/>
                <a:gd name="T83" fmla="*/ 4 h 978"/>
                <a:gd name="T84" fmla="*/ 4 w 413"/>
                <a:gd name="T85" fmla="*/ 4 h 978"/>
                <a:gd name="T86" fmla="*/ 4 w 413"/>
                <a:gd name="T87" fmla="*/ 5 h 978"/>
                <a:gd name="T88" fmla="*/ 5 w 413"/>
                <a:gd name="T89" fmla="*/ 6 h 978"/>
                <a:gd name="T90" fmla="*/ 5 w 413"/>
                <a:gd name="T91" fmla="*/ 6 h 978"/>
                <a:gd name="T92" fmla="*/ 4 w 413"/>
                <a:gd name="T93" fmla="*/ 4 h 978"/>
                <a:gd name="T94" fmla="*/ 4 w 413"/>
                <a:gd name="T95" fmla="*/ 3 h 978"/>
                <a:gd name="T96" fmla="*/ 4 w 413"/>
                <a:gd name="T97" fmla="*/ 3 h 978"/>
                <a:gd name="T98" fmla="*/ 5 w 413"/>
                <a:gd name="T99" fmla="*/ 2 h 978"/>
                <a:gd name="T100" fmla="*/ 5 w 413"/>
                <a:gd name="T101" fmla="*/ 0 h 978"/>
                <a:gd name="T102" fmla="*/ 5 w 413"/>
                <a:gd name="T103" fmla="*/ 2 h 978"/>
                <a:gd name="T104" fmla="*/ 5 w 413"/>
                <a:gd name="T105" fmla="*/ 4 h 978"/>
                <a:gd name="T106" fmla="*/ 6 w 413"/>
                <a:gd name="T107" fmla="*/ 1 h 978"/>
                <a:gd name="T108" fmla="*/ 6 w 413"/>
                <a:gd name="T109" fmla="*/ 1 h 9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3"/>
                <a:gd name="T166" fmla="*/ 0 h 978"/>
                <a:gd name="T167" fmla="*/ 413 w 413"/>
                <a:gd name="T168" fmla="*/ 978 h 9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3" h="978">
                  <a:moveTo>
                    <a:pt x="394" y="17"/>
                  </a:moveTo>
                  <a:lnTo>
                    <a:pt x="379" y="237"/>
                  </a:lnTo>
                  <a:lnTo>
                    <a:pt x="373" y="393"/>
                  </a:lnTo>
                  <a:lnTo>
                    <a:pt x="373" y="532"/>
                  </a:lnTo>
                  <a:lnTo>
                    <a:pt x="379" y="688"/>
                  </a:lnTo>
                  <a:lnTo>
                    <a:pt x="413" y="978"/>
                  </a:lnTo>
                  <a:lnTo>
                    <a:pt x="177" y="931"/>
                  </a:lnTo>
                  <a:lnTo>
                    <a:pt x="88" y="912"/>
                  </a:lnTo>
                  <a:lnTo>
                    <a:pt x="177" y="887"/>
                  </a:lnTo>
                  <a:lnTo>
                    <a:pt x="118" y="834"/>
                  </a:lnTo>
                  <a:lnTo>
                    <a:pt x="31" y="804"/>
                  </a:lnTo>
                  <a:lnTo>
                    <a:pt x="82" y="771"/>
                  </a:lnTo>
                  <a:lnTo>
                    <a:pt x="95" y="735"/>
                  </a:lnTo>
                  <a:lnTo>
                    <a:pt x="156" y="783"/>
                  </a:lnTo>
                  <a:lnTo>
                    <a:pt x="200" y="809"/>
                  </a:lnTo>
                  <a:lnTo>
                    <a:pt x="227" y="809"/>
                  </a:lnTo>
                  <a:lnTo>
                    <a:pt x="234" y="786"/>
                  </a:lnTo>
                  <a:lnTo>
                    <a:pt x="177" y="739"/>
                  </a:lnTo>
                  <a:lnTo>
                    <a:pt x="116" y="680"/>
                  </a:lnTo>
                  <a:lnTo>
                    <a:pt x="74" y="619"/>
                  </a:lnTo>
                  <a:lnTo>
                    <a:pt x="61" y="558"/>
                  </a:lnTo>
                  <a:lnTo>
                    <a:pt x="61" y="515"/>
                  </a:lnTo>
                  <a:lnTo>
                    <a:pt x="35" y="558"/>
                  </a:lnTo>
                  <a:lnTo>
                    <a:pt x="0" y="674"/>
                  </a:lnTo>
                  <a:lnTo>
                    <a:pt x="25" y="537"/>
                  </a:lnTo>
                  <a:lnTo>
                    <a:pt x="65" y="450"/>
                  </a:lnTo>
                  <a:lnTo>
                    <a:pt x="126" y="380"/>
                  </a:lnTo>
                  <a:lnTo>
                    <a:pt x="217" y="328"/>
                  </a:lnTo>
                  <a:lnTo>
                    <a:pt x="149" y="376"/>
                  </a:lnTo>
                  <a:lnTo>
                    <a:pt x="132" y="416"/>
                  </a:lnTo>
                  <a:lnTo>
                    <a:pt x="143" y="494"/>
                  </a:lnTo>
                  <a:lnTo>
                    <a:pt x="164" y="575"/>
                  </a:lnTo>
                  <a:lnTo>
                    <a:pt x="208" y="650"/>
                  </a:lnTo>
                  <a:lnTo>
                    <a:pt x="257" y="697"/>
                  </a:lnTo>
                  <a:lnTo>
                    <a:pt x="322" y="731"/>
                  </a:lnTo>
                  <a:lnTo>
                    <a:pt x="303" y="671"/>
                  </a:lnTo>
                  <a:lnTo>
                    <a:pt x="304" y="596"/>
                  </a:lnTo>
                  <a:lnTo>
                    <a:pt x="303" y="541"/>
                  </a:lnTo>
                  <a:lnTo>
                    <a:pt x="287" y="488"/>
                  </a:lnTo>
                  <a:lnTo>
                    <a:pt x="251" y="338"/>
                  </a:lnTo>
                  <a:lnTo>
                    <a:pt x="244" y="285"/>
                  </a:lnTo>
                  <a:lnTo>
                    <a:pt x="257" y="216"/>
                  </a:lnTo>
                  <a:lnTo>
                    <a:pt x="268" y="250"/>
                  </a:lnTo>
                  <a:lnTo>
                    <a:pt x="287" y="288"/>
                  </a:lnTo>
                  <a:lnTo>
                    <a:pt x="322" y="321"/>
                  </a:lnTo>
                  <a:lnTo>
                    <a:pt x="348" y="336"/>
                  </a:lnTo>
                  <a:lnTo>
                    <a:pt x="312" y="247"/>
                  </a:lnTo>
                  <a:lnTo>
                    <a:pt x="312" y="142"/>
                  </a:lnTo>
                  <a:lnTo>
                    <a:pt x="270" y="169"/>
                  </a:lnTo>
                  <a:lnTo>
                    <a:pt x="329" y="91"/>
                  </a:lnTo>
                  <a:lnTo>
                    <a:pt x="361" y="0"/>
                  </a:lnTo>
                  <a:lnTo>
                    <a:pt x="348" y="108"/>
                  </a:lnTo>
                  <a:lnTo>
                    <a:pt x="361" y="211"/>
                  </a:lnTo>
                  <a:lnTo>
                    <a:pt x="394" y="17"/>
                  </a:lnTo>
                  <a:close/>
                </a:path>
              </a:pathLst>
            </a:custGeom>
            <a:solidFill>
              <a:srgbClr val="000000"/>
            </a:solidFill>
            <a:ln w="9525">
              <a:noFill/>
              <a:round/>
              <a:headEnd/>
              <a:tailEnd/>
            </a:ln>
          </p:spPr>
          <p:txBody>
            <a:bodyPr/>
            <a:lstStyle/>
            <a:p>
              <a:endParaRPr lang="id-ID"/>
            </a:p>
          </p:txBody>
        </p:sp>
        <p:sp>
          <p:nvSpPr>
            <p:cNvPr id="32829" name="Freeform 60"/>
            <p:cNvSpPr>
              <a:spLocks/>
            </p:cNvSpPr>
            <p:nvPr/>
          </p:nvSpPr>
          <p:spPr bwMode="auto">
            <a:xfrm>
              <a:off x="3168" y="3365"/>
              <a:ext cx="139" cy="395"/>
            </a:xfrm>
            <a:custGeom>
              <a:avLst/>
              <a:gdLst>
                <a:gd name="T0" fmla="*/ 4 w 277"/>
                <a:gd name="T1" fmla="*/ 0 h 791"/>
                <a:gd name="T2" fmla="*/ 4 w 277"/>
                <a:gd name="T3" fmla="*/ 1 h 791"/>
                <a:gd name="T4" fmla="*/ 2 w 277"/>
                <a:gd name="T5" fmla="*/ 2 h 791"/>
                <a:gd name="T6" fmla="*/ 2 w 277"/>
                <a:gd name="T7" fmla="*/ 2 h 791"/>
                <a:gd name="T8" fmla="*/ 1 w 277"/>
                <a:gd name="T9" fmla="*/ 4 h 791"/>
                <a:gd name="T10" fmla="*/ 1 w 277"/>
                <a:gd name="T11" fmla="*/ 6 h 791"/>
                <a:gd name="T12" fmla="*/ 1 w 277"/>
                <a:gd name="T13" fmla="*/ 6 h 791"/>
                <a:gd name="T14" fmla="*/ 0 w 277"/>
                <a:gd name="T15" fmla="*/ 7 h 791"/>
                <a:gd name="T16" fmla="*/ 0 w 277"/>
                <a:gd name="T17" fmla="*/ 9 h 791"/>
                <a:gd name="T18" fmla="*/ 1 w 277"/>
                <a:gd name="T19" fmla="*/ 10 h 791"/>
                <a:gd name="T20" fmla="*/ 1 w 277"/>
                <a:gd name="T21" fmla="*/ 11 h 791"/>
                <a:gd name="T22" fmla="*/ 2 w 277"/>
                <a:gd name="T23" fmla="*/ 12 h 791"/>
                <a:gd name="T24" fmla="*/ 2 w 277"/>
                <a:gd name="T25" fmla="*/ 11 h 791"/>
                <a:gd name="T26" fmla="*/ 1 w 277"/>
                <a:gd name="T27" fmla="*/ 9 h 791"/>
                <a:gd name="T28" fmla="*/ 1 w 277"/>
                <a:gd name="T29" fmla="*/ 8 h 791"/>
                <a:gd name="T30" fmla="*/ 2 w 277"/>
                <a:gd name="T31" fmla="*/ 7 h 791"/>
                <a:gd name="T32" fmla="*/ 1 w 277"/>
                <a:gd name="T33" fmla="*/ 8 h 791"/>
                <a:gd name="T34" fmla="*/ 1 w 277"/>
                <a:gd name="T35" fmla="*/ 9 h 791"/>
                <a:gd name="T36" fmla="*/ 1 w 277"/>
                <a:gd name="T37" fmla="*/ 9 h 791"/>
                <a:gd name="T38" fmla="*/ 1 w 277"/>
                <a:gd name="T39" fmla="*/ 7 h 791"/>
                <a:gd name="T40" fmla="*/ 2 w 277"/>
                <a:gd name="T41" fmla="*/ 6 h 791"/>
                <a:gd name="T42" fmla="*/ 3 w 277"/>
                <a:gd name="T43" fmla="*/ 5 h 791"/>
                <a:gd name="T44" fmla="*/ 2 w 277"/>
                <a:gd name="T45" fmla="*/ 5 h 791"/>
                <a:gd name="T46" fmla="*/ 2 w 277"/>
                <a:gd name="T47" fmla="*/ 5 h 791"/>
                <a:gd name="T48" fmla="*/ 2 w 277"/>
                <a:gd name="T49" fmla="*/ 4 h 791"/>
                <a:gd name="T50" fmla="*/ 2 w 277"/>
                <a:gd name="T51" fmla="*/ 4 h 791"/>
                <a:gd name="T52" fmla="*/ 4 w 277"/>
                <a:gd name="T53" fmla="*/ 3 h 791"/>
                <a:gd name="T54" fmla="*/ 5 w 277"/>
                <a:gd name="T55" fmla="*/ 3 h 791"/>
                <a:gd name="T56" fmla="*/ 4 w 277"/>
                <a:gd name="T57" fmla="*/ 3 h 791"/>
                <a:gd name="T58" fmla="*/ 2 w 277"/>
                <a:gd name="T59" fmla="*/ 3 h 791"/>
                <a:gd name="T60" fmla="*/ 2 w 277"/>
                <a:gd name="T61" fmla="*/ 3 h 791"/>
                <a:gd name="T62" fmla="*/ 2 w 277"/>
                <a:gd name="T63" fmla="*/ 2 h 791"/>
                <a:gd name="T64" fmla="*/ 4 w 277"/>
                <a:gd name="T65" fmla="*/ 1 h 791"/>
                <a:gd name="T66" fmla="*/ 4 w 277"/>
                <a:gd name="T67" fmla="*/ 1 h 791"/>
                <a:gd name="T68" fmla="*/ 4 w 277"/>
                <a:gd name="T69" fmla="*/ 0 h 791"/>
                <a:gd name="T70" fmla="*/ 4 w 277"/>
                <a:gd name="T71" fmla="*/ 0 h 7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7"/>
                <a:gd name="T109" fmla="*/ 0 h 791"/>
                <a:gd name="T110" fmla="*/ 277 w 277"/>
                <a:gd name="T111" fmla="*/ 791 h 7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7" h="791">
                  <a:moveTo>
                    <a:pt x="228" y="0"/>
                  </a:moveTo>
                  <a:lnTo>
                    <a:pt x="194" y="101"/>
                  </a:lnTo>
                  <a:lnTo>
                    <a:pt x="84" y="150"/>
                  </a:lnTo>
                  <a:lnTo>
                    <a:pt x="67" y="177"/>
                  </a:lnTo>
                  <a:lnTo>
                    <a:pt x="63" y="299"/>
                  </a:lnTo>
                  <a:lnTo>
                    <a:pt x="40" y="394"/>
                  </a:lnTo>
                  <a:lnTo>
                    <a:pt x="46" y="428"/>
                  </a:lnTo>
                  <a:lnTo>
                    <a:pt x="0" y="502"/>
                  </a:lnTo>
                  <a:lnTo>
                    <a:pt x="0" y="601"/>
                  </a:lnTo>
                  <a:lnTo>
                    <a:pt x="34" y="656"/>
                  </a:lnTo>
                  <a:lnTo>
                    <a:pt x="59" y="738"/>
                  </a:lnTo>
                  <a:lnTo>
                    <a:pt x="101" y="791"/>
                  </a:lnTo>
                  <a:lnTo>
                    <a:pt x="67" y="734"/>
                  </a:lnTo>
                  <a:lnTo>
                    <a:pt x="36" y="639"/>
                  </a:lnTo>
                  <a:lnTo>
                    <a:pt x="59" y="555"/>
                  </a:lnTo>
                  <a:lnTo>
                    <a:pt x="116" y="485"/>
                  </a:lnTo>
                  <a:lnTo>
                    <a:pt x="46" y="555"/>
                  </a:lnTo>
                  <a:lnTo>
                    <a:pt x="27" y="622"/>
                  </a:lnTo>
                  <a:lnTo>
                    <a:pt x="10" y="588"/>
                  </a:lnTo>
                  <a:lnTo>
                    <a:pt x="11" y="496"/>
                  </a:lnTo>
                  <a:lnTo>
                    <a:pt x="78" y="407"/>
                  </a:lnTo>
                  <a:lnTo>
                    <a:pt x="137" y="337"/>
                  </a:lnTo>
                  <a:lnTo>
                    <a:pt x="86" y="373"/>
                  </a:lnTo>
                  <a:lnTo>
                    <a:pt x="70" y="373"/>
                  </a:lnTo>
                  <a:lnTo>
                    <a:pt x="67" y="316"/>
                  </a:lnTo>
                  <a:lnTo>
                    <a:pt x="106" y="266"/>
                  </a:lnTo>
                  <a:lnTo>
                    <a:pt x="219" y="206"/>
                  </a:lnTo>
                  <a:lnTo>
                    <a:pt x="277" y="192"/>
                  </a:lnTo>
                  <a:lnTo>
                    <a:pt x="222" y="198"/>
                  </a:lnTo>
                  <a:lnTo>
                    <a:pt x="89" y="255"/>
                  </a:lnTo>
                  <a:lnTo>
                    <a:pt x="84" y="198"/>
                  </a:lnTo>
                  <a:lnTo>
                    <a:pt x="106" y="156"/>
                  </a:lnTo>
                  <a:lnTo>
                    <a:pt x="241" y="97"/>
                  </a:lnTo>
                  <a:lnTo>
                    <a:pt x="224" y="82"/>
                  </a:lnTo>
                  <a:lnTo>
                    <a:pt x="228" y="0"/>
                  </a:lnTo>
                  <a:close/>
                </a:path>
              </a:pathLst>
            </a:custGeom>
            <a:solidFill>
              <a:srgbClr val="000000"/>
            </a:solidFill>
            <a:ln w="9525">
              <a:noFill/>
              <a:round/>
              <a:headEnd/>
              <a:tailEnd/>
            </a:ln>
          </p:spPr>
          <p:txBody>
            <a:bodyPr/>
            <a:lstStyle/>
            <a:p>
              <a:endParaRPr lang="id-ID"/>
            </a:p>
          </p:txBody>
        </p:sp>
        <p:sp>
          <p:nvSpPr>
            <p:cNvPr id="32830" name="Freeform 61"/>
            <p:cNvSpPr>
              <a:spLocks/>
            </p:cNvSpPr>
            <p:nvPr/>
          </p:nvSpPr>
          <p:spPr bwMode="auto">
            <a:xfrm>
              <a:off x="3263" y="3489"/>
              <a:ext cx="236" cy="318"/>
            </a:xfrm>
            <a:custGeom>
              <a:avLst/>
              <a:gdLst>
                <a:gd name="T0" fmla="*/ 5 w 471"/>
                <a:gd name="T1" fmla="*/ 7 h 635"/>
                <a:gd name="T2" fmla="*/ 4 w 471"/>
                <a:gd name="T3" fmla="*/ 7 h 635"/>
                <a:gd name="T4" fmla="*/ 1 w 471"/>
                <a:gd name="T5" fmla="*/ 8 h 635"/>
                <a:gd name="T6" fmla="*/ 0 w 471"/>
                <a:gd name="T7" fmla="*/ 8 h 635"/>
                <a:gd name="T8" fmla="*/ 1 w 471"/>
                <a:gd name="T9" fmla="*/ 9 h 635"/>
                <a:gd name="T10" fmla="*/ 1 w 471"/>
                <a:gd name="T11" fmla="*/ 9 h 635"/>
                <a:gd name="T12" fmla="*/ 1 w 471"/>
                <a:gd name="T13" fmla="*/ 9 h 635"/>
                <a:gd name="T14" fmla="*/ 1 w 471"/>
                <a:gd name="T15" fmla="*/ 9 h 635"/>
                <a:gd name="T16" fmla="*/ 1 w 471"/>
                <a:gd name="T17" fmla="*/ 10 h 635"/>
                <a:gd name="T18" fmla="*/ 1 w 471"/>
                <a:gd name="T19" fmla="*/ 10 h 635"/>
                <a:gd name="T20" fmla="*/ 2 w 471"/>
                <a:gd name="T21" fmla="*/ 10 h 635"/>
                <a:gd name="T22" fmla="*/ 3 w 471"/>
                <a:gd name="T23" fmla="*/ 10 h 635"/>
                <a:gd name="T24" fmla="*/ 4 w 471"/>
                <a:gd name="T25" fmla="*/ 10 h 635"/>
                <a:gd name="T26" fmla="*/ 4 w 471"/>
                <a:gd name="T27" fmla="*/ 9 h 635"/>
                <a:gd name="T28" fmla="*/ 5 w 471"/>
                <a:gd name="T29" fmla="*/ 8 h 635"/>
                <a:gd name="T30" fmla="*/ 6 w 471"/>
                <a:gd name="T31" fmla="*/ 8 h 635"/>
                <a:gd name="T32" fmla="*/ 6 w 471"/>
                <a:gd name="T33" fmla="*/ 9 h 635"/>
                <a:gd name="T34" fmla="*/ 6 w 471"/>
                <a:gd name="T35" fmla="*/ 8 h 635"/>
                <a:gd name="T36" fmla="*/ 6 w 471"/>
                <a:gd name="T37" fmla="*/ 7 h 635"/>
                <a:gd name="T38" fmla="*/ 6 w 471"/>
                <a:gd name="T39" fmla="*/ 6 h 635"/>
                <a:gd name="T40" fmla="*/ 6 w 471"/>
                <a:gd name="T41" fmla="*/ 5 h 635"/>
                <a:gd name="T42" fmla="*/ 6 w 471"/>
                <a:gd name="T43" fmla="*/ 4 h 635"/>
                <a:gd name="T44" fmla="*/ 6 w 471"/>
                <a:gd name="T45" fmla="*/ 3 h 635"/>
                <a:gd name="T46" fmla="*/ 7 w 471"/>
                <a:gd name="T47" fmla="*/ 2 h 635"/>
                <a:gd name="T48" fmla="*/ 8 w 471"/>
                <a:gd name="T49" fmla="*/ 1 h 635"/>
                <a:gd name="T50" fmla="*/ 7 w 471"/>
                <a:gd name="T51" fmla="*/ 2 h 635"/>
                <a:gd name="T52" fmla="*/ 6 w 471"/>
                <a:gd name="T53" fmla="*/ 3 h 635"/>
                <a:gd name="T54" fmla="*/ 6 w 471"/>
                <a:gd name="T55" fmla="*/ 4 h 635"/>
                <a:gd name="T56" fmla="*/ 6 w 471"/>
                <a:gd name="T57" fmla="*/ 6 h 635"/>
                <a:gd name="T58" fmla="*/ 4 w 471"/>
                <a:gd name="T59" fmla="*/ 5 h 635"/>
                <a:gd name="T60" fmla="*/ 4 w 471"/>
                <a:gd name="T61" fmla="*/ 4 h 635"/>
                <a:gd name="T62" fmla="*/ 5 w 471"/>
                <a:gd name="T63" fmla="*/ 3 h 635"/>
                <a:gd name="T64" fmla="*/ 5 w 471"/>
                <a:gd name="T65" fmla="*/ 3 h 635"/>
                <a:gd name="T66" fmla="*/ 5 w 471"/>
                <a:gd name="T67" fmla="*/ 2 h 635"/>
                <a:gd name="T68" fmla="*/ 6 w 471"/>
                <a:gd name="T69" fmla="*/ 1 h 635"/>
                <a:gd name="T70" fmla="*/ 6 w 471"/>
                <a:gd name="T71" fmla="*/ 1 h 635"/>
                <a:gd name="T72" fmla="*/ 7 w 471"/>
                <a:gd name="T73" fmla="*/ 1 h 635"/>
                <a:gd name="T74" fmla="*/ 8 w 471"/>
                <a:gd name="T75" fmla="*/ 1 h 635"/>
                <a:gd name="T76" fmla="*/ 7 w 471"/>
                <a:gd name="T77" fmla="*/ 0 h 635"/>
                <a:gd name="T78" fmla="*/ 6 w 471"/>
                <a:gd name="T79" fmla="*/ 1 h 635"/>
                <a:gd name="T80" fmla="*/ 5 w 471"/>
                <a:gd name="T81" fmla="*/ 1 h 635"/>
                <a:gd name="T82" fmla="*/ 4 w 471"/>
                <a:gd name="T83" fmla="*/ 2 h 635"/>
                <a:gd name="T84" fmla="*/ 4 w 471"/>
                <a:gd name="T85" fmla="*/ 2 h 635"/>
                <a:gd name="T86" fmla="*/ 4 w 471"/>
                <a:gd name="T87" fmla="*/ 3 h 635"/>
                <a:gd name="T88" fmla="*/ 4 w 471"/>
                <a:gd name="T89" fmla="*/ 3 h 635"/>
                <a:gd name="T90" fmla="*/ 4 w 471"/>
                <a:gd name="T91" fmla="*/ 4 h 635"/>
                <a:gd name="T92" fmla="*/ 4 w 471"/>
                <a:gd name="T93" fmla="*/ 4 h 635"/>
                <a:gd name="T94" fmla="*/ 4 w 471"/>
                <a:gd name="T95" fmla="*/ 5 h 635"/>
                <a:gd name="T96" fmla="*/ 4 w 471"/>
                <a:gd name="T97" fmla="*/ 5 h 635"/>
                <a:gd name="T98" fmla="*/ 4 w 471"/>
                <a:gd name="T99" fmla="*/ 6 h 635"/>
                <a:gd name="T100" fmla="*/ 5 w 471"/>
                <a:gd name="T101" fmla="*/ 6 h 635"/>
                <a:gd name="T102" fmla="*/ 5 w 471"/>
                <a:gd name="T103" fmla="*/ 6 h 635"/>
                <a:gd name="T104" fmla="*/ 5 w 471"/>
                <a:gd name="T105" fmla="*/ 6 h 635"/>
                <a:gd name="T106" fmla="*/ 4 w 471"/>
                <a:gd name="T107" fmla="*/ 6 h 635"/>
                <a:gd name="T108" fmla="*/ 3 w 471"/>
                <a:gd name="T109" fmla="*/ 6 h 635"/>
                <a:gd name="T110" fmla="*/ 4 w 471"/>
                <a:gd name="T111" fmla="*/ 6 h 635"/>
                <a:gd name="T112" fmla="*/ 5 w 471"/>
                <a:gd name="T113" fmla="*/ 7 h 635"/>
                <a:gd name="T114" fmla="*/ 5 w 471"/>
                <a:gd name="T115" fmla="*/ 7 h 635"/>
                <a:gd name="T116" fmla="*/ 5 w 471"/>
                <a:gd name="T117" fmla="*/ 7 h 6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1"/>
                <a:gd name="T178" fmla="*/ 0 h 635"/>
                <a:gd name="T179" fmla="*/ 471 w 471"/>
                <a:gd name="T180" fmla="*/ 635 h 6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1" h="635">
                  <a:moveTo>
                    <a:pt x="308" y="403"/>
                  </a:moveTo>
                  <a:lnTo>
                    <a:pt x="241" y="437"/>
                  </a:lnTo>
                  <a:lnTo>
                    <a:pt x="32" y="500"/>
                  </a:lnTo>
                  <a:lnTo>
                    <a:pt x="0" y="496"/>
                  </a:lnTo>
                  <a:lnTo>
                    <a:pt x="32" y="515"/>
                  </a:lnTo>
                  <a:lnTo>
                    <a:pt x="30" y="538"/>
                  </a:lnTo>
                  <a:lnTo>
                    <a:pt x="8" y="567"/>
                  </a:lnTo>
                  <a:lnTo>
                    <a:pt x="30" y="574"/>
                  </a:lnTo>
                  <a:lnTo>
                    <a:pt x="46" y="595"/>
                  </a:lnTo>
                  <a:lnTo>
                    <a:pt x="51" y="635"/>
                  </a:lnTo>
                  <a:lnTo>
                    <a:pt x="99" y="635"/>
                  </a:lnTo>
                  <a:lnTo>
                    <a:pt x="146" y="618"/>
                  </a:lnTo>
                  <a:lnTo>
                    <a:pt x="198" y="584"/>
                  </a:lnTo>
                  <a:lnTo>
                    <a:pt x="255" y="531"/>
                  </a:lnTo>
                  <a:lnTo>
                    <a:pt x="312" y="451"/>
                  </a:lnTo>
                  <a:lnTo>
                    <a:pt x="342" y="491"/>
                  </a:lnTo>
                  <a:lnTo>
                    <a:pt x="369" y="513"/>
                  </a:lnTo>
                  <a:lnTo>
                    <a:pt x="348" y="472"/>
                  </a:lnTo>
                  <a:lnTo>
                    <a:pt x="336" y="415"/>
                  </a:lnTo>
                  <a:lnTo>
                    <a:pt x="342" y="339"/>
                  </a:lnTo>
                  <a:lnTo>
                    <a:pt x="344" y="263"/>
                  </a:lnTo>
                  <a:lnTo>
                    <a:pt x="352" y="196"/>
                  </a:lnTo>
                  <a:lnTo>
                    <a:pt x="374" y="158"/>
                  </a:lnTo>
                  <a:lnTo>
                    <a:pt x="424" y="90"/>
                  </a:lnTo>
                  <a:lnTo>
                    <a:pt x="471" y="40"/>
                  </a:lnTo>
                  <a:lnTo>
                    <a:pt x="418" y="86"/>
                  </a:lnTo>
                  <a:lnTo>
                    <a:pt x="354" y="166"/>
                  </a:lnTo>
                  <a:lnTo>
                    <a:pt x="329" y="244"/>
                  </a:lnTo>
                  <a:lnTo>
                    <a:pt x="323" y="327"/>
                  </a:lnTo>
                  <a:lnTo>
                    <a:pt x="251" y="268"/>
                  </a:lnTo>
                  <a:lnTo>
                    <a:pt x="241" y="228"/>
                  </a:lnTo>
                  <a:lnTo>
                    <a:pt x="264" y="181"/>
                  </a:lnTo>
                  <a:lnTo>
                    <a:pt x="276" y="135"/>
                  </a:lnTo>
                  <a:lnTo>
                    <a:pt x="306" y="91"/>
                  </a:lnTo>
                  <a:lnTo>
                    <a:pt x="329" y="48"/>
                  </a:lnTo>
                  <a:lnTo>
                    <a:pt x="355" y="33"/>
                  </a:lnTo>
                  <a:lnTo>
                    <a:pt x="390" y="21"/>
                  </a:lnTo>
                  <a:lnTo>
                    <a:pt x="450" y="10"/>
                  </a:lnTo>
                  <a:lnTo>
                    <a:pt x="399" y="0"/>
                  </a:lnTo>
                  <a:lnTo>
                    <a:pt x="340" y="10"/>
                  </a:lnTo>
                  <a:lnTo>
                    <a:pt x="272" y="52"/>
                  </a:lnTo>
                  <a:lnTo>
                    <a:pt x="232" y="88"/>
                  </a:lnTo>
                  <a:lnTo>
                    <a:pt x="236" y="128"/>
                  </a:lnTo>
                  <a:lnTo>
                    <a:pt x="238" y="158"/>
                  </a:lnTo>
                  <a:lnTo>
                    <a:pt x="232" y="190"/>
                  </a:lnTo>
                  <a:lnTo>
                    <a:pt x="224" y="219"/>
                  </a:lnTo>
                  <a:lnTo>
                    <a:pt x="194" y="249"/>
                  </a:lnTo>
                  <a:lnTo>
                    <a:pt x="198" y="283"/>
                  </a:lnTo>
                  <a:lnTo>
                    <a:pt x="217" y="312"/>
                  </a:lnTo>
                  <a:lnTo>
                    <a:pt x="245" y="340"/>
                  </a:lnTo>
                  <a:lnTo>
                    <a:pt x="279" y="360"/>
                  </a:lnTo>
                  <a:lnTo>
                    <a:pt x="304" y="373"/>
                  </a:lnTo>
                  <a:lnTo>
                    <a:pt x="272" y="380"/>
                  </a:lnTo>
                  <a:lnTo>
                    <a:pt x="222" y="365"/>
                  </a:lnTo>
                  <a:lnTo>
                    <a:pt x="181" y="344"/>
                  </a:lnTo>
                  <a:lnTo>
                    <a:pt x="240" y="382"/>
                  </a:lnTo>
                  <a:lnTo>
                    <a:pt x="264" y="396"/>
                  </a:lnTo>
                  <a:lnTo>
                    <a:pt x="308" y="403"/>
                  </a:lnTo>
                  <a:close/>
                </a:path>
              </a:pathLst>
            </a:custGeom>
            <a:solidFill>
              <a:srgbClr val="000000"/>
            </a:solidFill>
            <a:ln w="9525">
              <a:noFill/>
              <a:round/>
              <a:headEnd/>
              <a:tailEnd/>
            </a:ln>
          </p:spPr>
          <p:txBody>
            <a:bodyPr/>
            <a:lstStyle/>
            <a:p>
              <a:endParaRPr lang="id-ID"/>
            </a:p>
          </p:txBody>
        </p:sp>
        <p:sp>
          <p:nvSpPr>
            <p:cNvPr id="32831" name="Freeform 62"/>
            <p:cNvSpPr>
              <a:spLocks/>
            </p:cNvSpPr>
            <p:nvPr/>
          </p:nvSpPr>
          <p:spPr bwMode="auto">
            <a:xfrm>
              <a:off x="3213" y="3526"/>
              <a:ext cx="297" cy="356"/>
            </a:xfrm>
            <a:custGeom>
              <a:avLst/>
              <a:gdLst>
                <a:gd name="T0" fmla="*/ 0 w 595"/>
                <a:gd name="T1" fmla="*/ 5 h 711"/>
                <a:gd name="T2" fmla="*/ 0 w 595"/>
                <a:gd name="T3" fmla="*/ 6 h 711"/>
                <a:gd name="T4" fmla="*/ 0 w 595"/>
                <a:gd name="T5" fmla="*/ 7 h 711"/>
                <a:gd name="T6" fmla="*/ 0 w 595"/>
                <a:gd name="T7" fmla="*/ 8 h 711"/>
                <a:gd name="T8" fmla="*/ 1 w 595"/>
                <a:gd name="T9" fmla="*/ 9 h 711"/>
                <a:gd name="T10" fmla="*/ 2 w 595"/>
                <a:gd name="T11" fmla="*/ 9 h 711"/>
                <a:gd name="T12" fmla="*/ 3 w 595"/>
                <a:gd name="T13" fmla="*/ 10 h 711"/>
                <a:gd name="T14" fmla="*/ 5 w 595"/>
                <a:gd name="T15" fmla="*/ 11 h 711"/>
                <a:gd name="T16" fmla="*/ 7 w 595"/>
                <a:gd name="T17" fmla="*/ 11 h 711"/>
                <a:gd name="T18" fmla="*/ 7 w 595"/>
                <a:gd name="T19" fmla="*/ 9 h 711"/>
                <a:gd name="T20" fmla="*/ 7 w 595"/>
                <a:gd name="T21" fmla="*/ 6 h 711"/>
                <a:gd name="T22" fmla="*/ 7 w 595"/>
                <a:gd name="T23" fmla="*/ 3 h 711"/>
                <a:gd name="T24" fmla="*/ 8 w 595"/>
                <a:gd name="T25" fmla="*/ 2 h 711"/>
                <a:gd name="T26" fmla="*/ 9 w 595"/>
                <a:gd name="T27" fmla="*/ 0 h 711"/>
                <a:gd name="T28" fmla="*/ 8 w 595"/>
                <a:gd name="T29" fmla="*/ 2 h 711"/>
                <a:gd name="T30" fmla="*/ 8 w 595"/>
                <a:gd name="T31" fmla="*/ 3 h 711"/>
                <a:gd name="T32" fmla="*/ 7 w 595"/>
                <a:gd name="T33" fmla="*/ 7 h 711"/>
                <a:gd name="T34" fmla="*/ 7 w 595"/>
                <a:gd name="T35" fmla="*/ 9 h 711"/>
                <a:gd name="T36" fmla="*/ 7 w 595"/>
                <a:gd name="T37" fmla="*/ 12 h 711"/>
                <a:gd name="T38" fmla="*/ 6 w 595"/>
                <a:gd name="T39" fmla="*/ 11 h 711"/>
                <a:gd name="T40" fmla="*/ 4 w 595"/>
                <a:gd name="T41" fmla="*/ 11 h 711"/>
                <a:gd name="T42" fmla="*/ 2 w 595"/>
                <a:gd name="T43" fmla="*/ 10 h 711"/>
                <a:gd name="T44" fmla="*/ 0 w 595"/>
                <a:gd name="T45" fmla="*/ 9 h 711"/>
                <a:gd name="T46" fmla="*/ 0 w 595"/>
                <a:gd name="T47" fmla="*/ 8 h 711"/>
                <a:gd name="T48" fmla="*/ 0 w 595"/>
                <a:gd name="T49" fmla="*/ 7 h 711"/>
                <a:gd name="T50" fmla="*/ 0 w 595"/>
                <a:gd name="T51" fmla="*/ 6 h 711"/>
                <a:gd name="T52" fmla="*/ 0 w 595"/>
                <a:gd name="T53" fmla="*/ 5 h 711"/>
                <a:gd name="T54" fmla="*/ 0 w 595"/>
                <a:gd name="T55" fmla="*/ 5 h 711"/>
                <a:gd name="T56" fmla="*/ 0 w 595"/>
                <a:gd name="T57" fmla="*/ 5 h 7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5"/>
                <a:gd name="T88" fmla="*/ 0 h 711"/>
                <a:gd name="T89" fmla="*/ 595 w 595"/>
                <a:gd name="T90" fmla="*/ 711 h 7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5" h="711">
                  <a:moveTo>
                    <a:pt x="48" y="287"/>
                  </a:moveTo>
                  <a:lnTo>
                    <a:pt x="48" y="341"/>
                  </a:lnTo>
                  <a:lnTo>
                    <a:pt x="31" y="388"/>
                  </a:lnTo>
                  <a:lnTo>
                    <a:pt x="52" y="479"/>
                  </a:lnTo>
                  <a:lnTo>
                    <a:pt x="112" y="548"/>
                  </a:lnTo>
                  <a:lnTo>
                    <a:pt x="156" y="561"/>
                  </a:lnTo>
                  <a:lnTo>
                    <a:pt x="211" y="603"/>
                  </a:lnTo>
                  <a:lnTo>
                    <a:pt x="382" y="662"/>
                  </a:lnTo>
                  <a:lnTo>
                    <a:pt x="455" y="671"/>
                  </a:lnTo>
                  <a:lnTo>
                    <a:pt x="479" y="536"/>
                  </a:lnTo>
                  <a:lnTo>
                    <a:pt x="487" y="343"/>
                  </a:lnTo>
                  <a:lnTo>
                    <a:pt x="496" y="160"/>
                  </a:lnTo>
                  <a:lnTo>
                    <a:pt x="525" y="67"/>
                  </a:lnTo>
                  <a:lnTo>
                    <a:pt x="595" y="0"/>
                  </a:lnTo>
                  <a:lnTo>
                    <a:pt x="534" y="78"/>
                  </a:lnTo>
                  <a:lnTo>
                    <a:pt x="512" y="168"/>
                  </a:lnTo>
                  <a:lnTo>
                    <a:pt x="496" y="432"/>
                  </a:lnTo>
                  <a:lnTo>
                    <a:pt x="496" y="544"/>
                  </a:lnTo>
                  <a:lnTo>
                    <a:pt x="462" y="711"/>
                  </a:lnTo>
                  <a:lnTo>
                    <a:pt x="436" y="704"/>
                  </a:lnTo>
                  <a:lnTo>
                    <a:pt x="272" y="654"/>
                  </a:lnTo>
                  <a:lnTo>
                    <a:pt x="133" y="588"/>
                  </a:lnTo>
                  <a:lnTo>
                    <a:pt x="61" y="533"/>
                  </a:lnTo>
                  <a:lnTo>
                    <a:pt x="21" y="472"/>
                  </a:lnTo>
                  <a:lnTo>
                    <a:pt x="10" y="415"/>
                  </a:lnTo>
                  <a:lnTo>
                    <a:pt x="0" y="363"/>
                  </a:lnTo>
                  <a:lnTo>
                    <a:pt x="29" y="306"/>
                  </a:lnTo>
                  <a:lnTo>
                    <a:pt x="48" y="287"/>
                  </a:lnTo>
                  <a:close/>
                </a:path>
              </a:pathLst>
            </a:custGeom>
            <a:solidFill>
              <a:srgbClr val="000000"/>
            </a:solidFill>
            <a:ln w="9525">
              <a:noFill/>
              <a:round/>
              <a:headEnd/>
              <a:tailEnd/>
            </a:ln>
          </p:spPr>
          <p:txBody>
            <a:bodyPr/>
            <a:lstStyle/>
            <a:p>
              <a:endParaRPr lang="id-ID"/>
            </a:p>
          </p:txBody>
        </p:sp>
        <p:sp>
          <p:nvSpPr>
            <p:cNvPr id="32832" name="Freeform 63"/>
            <p:cNvSpPr>
              <a:spLocks/>
            </p:cNvSpPr>
            <p:nvPr/>
          </p:nvSpPr>
          <p:spPr bwMode="auto">
            <a:xfrm>
              <a:off x="3325" y="3485"/>
              <a:ext cx="100" cy="159"/>
            </a:xfrm>
            <a:custGeom>
              <a:avLst/>
              <a:gdLst>
                <a:gd name="T0" fmla="*/ 4 w 199"/>
                <a:gd name="T1" fmla="*/ 0 h 317"/>
                <a:gd name="T2" fmla="*/ 3 w 199"/>
                <a:gd name="T3" fmla="*/ 1 h 317"/>
                <a:gd name="T4" fmla="*/ 2 w 199"/>
                <a:gd name="T5" fmla="*/ 1 h 317"/>
                <a:gd name="T6" fmla="*/ 1 w 199"/>
                <a:gd name="T7" fmla="*/ 2 h 317"/>
                <a:gd name="T8" fmla="*/ 1 w 199"/>
                <a:gd name="T9" fmla="*/ 2 h 317"/>
                <a:gd name="T10" fmla="*/ 1 w 199"/>
                <a:gd name="T11" fmla="*/ 2 h 317"/>
                <a:gd name="T12" fmla="*/ 1 w 199"/>
                <a:gd name="T13" fmla="*/ 3 h 317"/>
                <a:gd name="T14" fmla="*/ 0 w 199"/>
                <a:gd name="T15" fmla="*/ 4 h 317"/>
                <a:gd name="T16" fmla="*/ 1 w 199"/>
                <a:gd name="T17" fmla="*/ 4 h 317"/>
                <a:gd name="T18" fmla="*/ 1 w 199"/>
                <a:gd name="T19" fmla="*/ 5 h 317"/>
                <a:gd name="T20" fmla="*/ 1 w 199"/>
                <a:gd name="T21" fmla="*/ 5 h 317"/>
                <a:gd name="T22" fmla="*/ 1 w 199"/>
                <a:gd name="T23" fmla="*/ 5 h 317"/>
                <a:gd name="T24" fmla="*/ 1 w 199"/>
                <a:gd name="T25" fmla="*/ 5 h 317"/>
                <a:gd name="T26" fmla="*/ 1 w 199"/>
                <a:gd name="T27" fmla="*/ 4 h 317"/>
                <a:gd name="T28" fmla="*/ 1 w 199"/>
                <a:gd name="T29" fmla="*/ 4 h 317"/>
                <a:gd name="T30" fmla="*/ 1 w 199"/>
                <a:gd name="T31" fmla="*/ 3 h 317"/>
                <a:gd name="T32" fmla="*/ 1 w 199"/>
                <a:gd name="T33" fmla="*/ 3 h 317"/>
                <a:gd name="T34" fmla="*/ 1 w 199"/>
                <a:gd name="T35" fmla="*/ 2 h 317"/>
                <a:gd name="T36" fmla="*/ 1 w 199"/>
                <a:gd name="T37" fmla="*/ 2 h 317"/>
                <a:gd name="T38" fmla="*/ 2 w 199"/>
                <a:gd name="T39" fmla="*/ 2 h 317"/>
                <a:gd name="T40" fmla="*/ 2 w 199"/>
                <a:gd name="T41" fmla="*/ 2 h 317"/>
                <a:gd name="T42" fmla="*/ 2 w 199"/>
                <a:gd name="T43" fmla="*/ 1 h 317"/>
                <a:gd name="T44" fmla="*/ 3 w 199"/>
                <a:gd name="T45" fmla="*/ 1 h 317"/>
                <a:gd name="T46" fmla="*/ 3 w 199"/>
                <a:gd name="T47" fmla="*/ 1 h 317"/>
                <a:gd name="T48" fmla="*/ 4 w 199"/>
                <a:gd name="T49" fmla="*/ 0 h 317"/>
                <a:gd name="T50" fmla="*/ 4 w 199"/>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9"/>
                <a:gd name="T79" fmla="*/ 0 h 317"/>
                <a:gd name="T80" fmla="*/ 199 w 199"/>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9" h="317">
                  <a:moveTo>
                    <a:pt x="199" y="0"/>
                  </a:moveTo>
                  <a:lnTo>
                    <a:pt x="159" y="11"/>
                  </a:lnTo>
                  <a:lnTo>
                    <a:pt x="97" y="43"/>
                  </a:lnTo>
                  <a:lnTo>
                    <a:pt x="55" y="89"/>
                  </a:lnTo>
                  <a:lnTo>
                    <a:pt x="43" y="98"/>
                  </a:lnTo>
                  <a:lnTo>
                    <a:pt x="28" y="125"/>
                  </a:lnTo>
                  <a:lnTo>
                    <a:pt x="5" y="161"/>
                  </a:lnTo>
                  <a:lnTo>
                    <a:pt x="0" y="197"/>
                  </a:lnTo>
                  <a:lnTo>
                    <a:pt x="3" y="237"/>
                  </a:lnTo>
                  <a:lnTo>
                    <a:pt x="13" y="260"/>
                  </a:lnTo>
                  <a:lnTo>
                    <a:pt x="22" y="296"/>
                  </a:lnTo>
                  <a:lnTo>
                    <a:pt x="36" y="317"/>
                  </a:lnTo>
                  <a:lnTo>
                    <a:pt x="22" y="283"/>
                  </a:lnTo>
                  <a:lnTo>
                    <a:pt x="17" y="251"/>
                  </a:lnTo>
                  <a:lnTo>
                    <a:pt x="7" y="226"/>
                  </a:lnTo>
                  <a:lnTo>
                    <a:pt x="7" y="192"/>
                  </a:lnTo>
                  <a:lnTo>
                    <a:pt x="17" y="156"/>
                  </a:lnTo>
                  <a:lnTo>
                    <a:pt x="36" y="127"/>
                  </a:lnTo>
                  <a:lnTo>
                    <a:pt x="51" y="100"/>
                  </a:lnTo>
                  <a:lnTo>
                    <a:pt x="74" y="89"/>
                  </a:lnTo>
                  <a:lnTo>
                    <a:pt x="76" y="74"/>
                  </a:lnTo>
                  <a:lnTo>
                    <a:pt x="110" y="45"/>
                  </a:lnTo>
                  <a:lnTo>
                    <a:pt x="159" y="21"/>
                  </a:lnTo>
                  <a:lnTo>
                    <a:pt x="190" y="7"/>
                  </a:lnTo>
                  <a:lnTo>
                    <a:pt x="199" y="0"/>
                  </a:lnTo>
                  <a:close/>
                </a:path>
              </a:pathLst>
            </a:custGeom>
            <a:solidFill>
              <a:srgbClr val="000000"/>
            </a:solidFill>
            <a:ln w="9525">
              <a:noFill/>
              <a:round/>
              <a:headEnd/>
              <a:tailEnd/>
            </a:ln>
          </p:spPr>
          <p:txBody>
            <a:bodyPr/>
            <a:lstStyle/>
            <a:p>
              <a:endParaRPr lang="id-ID"/>
            </a:p>
          </p:txBody>
        </p:sp>
        <p:sp>
          <p:nvSpPr>
            <p:cNvPr id="32833" name="Freeform 64"/>
            <p:cNvSpPr>
              <a:spLocks/>
            </p:cNvSpPr>
            <p:nvPr/>
          </p:nvSpPr>
          <p:spPr bwMode="auto">
            <a:xfrm>
              <a:off x="3338" y="3635"/>
              <a:ext cx="37" cy="4"/>
            </a:xfrm>
            <a:custGeom>
              <a:avLst/>
              <a:gdLst>
                <a:gd name="T0" fmla="*/ 0 w 74"/>
                <a:gd name="T1" fmla="*/ 0 h 10"/>
                <a:gd name="T2" fmla="*/ 1 w 74"/>
                <a:gd name="T3" fmla="*/ 0 h 10"/>
                <a:gd name="T4" fmla="*/ 1 w 74"/>
                <a:gd name="T5" fmla="*/ 0 h 10"/>
                <a:gd name="T6" fmla="*/ 1 w 74"/>
                <a:gd name="T7" fmla="*/ 0 h 10"/>
                <a:gd name="T8" fmla="*/ 0 w 74"/>
                <a:gd name="T9" fmla="*/ 0 h 10"/>
                <a:gd name="T10" fmla="*/ 0 w 74"/>
                <a:gd name="T11" fmla="*/ 0 h 10"/>
                <a:gd name="T12" fmla="*/ 0 60000 65536"/>
                <a:gd name="T13" fmla="*/ 0 60000 65536"/>
                <a:gd name="T14" fmla="*/ 0 60000 65536"/>
                <a:gd name="T15" fmla="*/ 0 60000 65536"/>
                <a:gd name="T16" fmla="*/ 0 60000 65536"/>
                <a:gd name="T17" fmla="*/ 0 60000 65536"/>
                <a:gd name="T18" fmla="*/ 0 w 74"/>
                <a:gd name="T19" fmla="*/ 0 h 10"/>
                <a:gd name="T20" fmla="*/ 74 w 7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4" h="10">
                  <a:moveTo>
                    <a:pt x="0" y="0"/>
                  </a:moveTo>
                  <a:lnTo>
                    <a:pt x="63" y="0"/>
                  </a:lnTo>
                  <a:lnTo>
                    <a:pt x="74" y="10"/>
                  </a:lnTo>
                  <a:lnTo>
                    <a:pt x="4" y="10"/>
                  </a:lnTo>
                  <a:lnTo>
                    <a:pt x="0" y="0"/>
                  </a:lnTo>
                  <a:close/>
                </a:path>
              </a:pathLst>
            </a:custGeom>
            <a:solidFill>
              <a:srgbClr val="000000"/>
            </a:solidFill>
            <a:ln w="9525">
              <a:noFill/>
              <a:round/>
              <a:headEnd/>
              <a:tailEnd/>
            </a:ln>
          </p:spPr>
          <p:txBody>
            <a:bodyPr/>
            <a:lstStyle/>
            <a:p>
              <a:endParaRPr lang="id-ID"/>
            </a:p>
          </p:txBody>
        </p:sp>
        <p:sp>
          <p:nvSpPr>
            <p:cNvPr id="32834" name="Freeform 65"/>
            <p:cNvSpPr>
              <a:spLocks/>
            </p:cNvSpPr>
            <p:nvPr/>
          </p:nvSpPr>
          <p:spPr bwMode="auto">
            <a:xfrm>
              <a:off x="3476" y="3811"/>
              <a:ext cx="145" cy="86"/>
            </a:xfrm>
            <a:custGeom>
              <a:avLst/>
              <a:gdLst>
                <a:gd name="T0" fmla="*/ 0 w 291"/>
                <a:gd name="T1" fmla="*/ 2 h 171"/>
                <a:gd name="T2" fmla="*/ 0 w 291"/>
                <a:gd name="T3" fmla="*/ 2 h 171"/>
                <a:gd name="T4" fmla="*/ 0 w 291"/>
                <a:gd name="T5" fmla="*/ 2 h 171"/>
                <a:gd name="T6" fmla="*/ 0 w 291"/>
                <a:gd name="T7" fmla="*/ 3 h 171"/>
                <a:gd name="T8" fmla="*/ 0 w 291"/>
                <a:gd name="T9" fmla="*/ 3 h 171"/>
                <a:gd name="T10" fmla="*/ 1 w 291"/>
                <a:gd name="T11" fmla="*/ 2 h 171"/>
                <a:gd name="T12" fmla="*/ 1 w 291"/>
                <a:gd name="T13" fmla="*/ 2 h 171"/>
                <a:gd name="T14" fmla="*/ 1 w 291"/>
                <a:gd name="T15" fmla="*/ 2 h 171"/>
                <a:gd name="T16" fmla="*/ 1 w 291"/>
                <a:gd name="T17" fmla="*/ 2 h 171"/>
                <a:gd name="T18" fmla="*/ 2 w 291"/>
                <a:gd name="T19" fmla="*/ 2 h 171"/>
                <a:gd name="T20" fmla="*/ 2 w 291"/>
                <a:gd name="T21" fmla="*/ 2 h 171"/>
                <a:gd name="T22" fmla="*/ 2 w 291"/>
                <a:gd name="T23" fmla="*/ 2 h 171"/>
                <a:gd name="T24" fmla="*/ 2 w 291"/>
                <a:gd name="T25" fmla="*/ 2 h 171"/>
                <a:gd name="T26" fmla="*/ 2 w 291"/>
                <a:gd name="T27" fmla="*/ 2 h 171"/>
                <a:gd name="T28" fmla="*/ 2 w 291"/>
                <a:gd name="T29" fmla="*/ 2 h 171"/>
                <a:gd name="T30" fmla="*/ 3 w 291"/>
                <a:gd name="T31" fmla="*/ 2 h 171"/>
                <a:gd name="T32" fmla="*/ 3 w 291"/>
                <a:gd name="T33" fmla="*/ 2 h 171"/>
                <a:gd name="T34" fmla="*/ 3 w 291"/>
                <a:gd name="T35" fmla="*/ 2 h 171"/>
                <a:gd name="T36" fmla="*/ 3 w 291"/>
                <a:gd name="T37" fmla="*/ 2 h 171"/>
                <a:gd name="T38" fmla="*/ 4 w 291"/>
                <a:gd name="T39" fmla="*/ 2 h 171"/>
                <a:gd name="T40" fmla="*/ 4 w 291"/>
                <a:gd name="T41" fmla="*/ 1 h 171"/>
                <a:gd name="T42" fmla="*/ 3 w 291"/>
                <a:gd name="T43" fmla="*/ 1 h 171"/>
                <a:gd name="T44" fmla="*/ 3 w 291"/>
                <a:gd name="T45" fmla="*/ 1 h 171"/>
                <a:gd name="T46" fmla="*/ 3 w 291"/>
                <a:gd name="T47" fmla="*/ 1 h 171"/>
                <a:gd name="T48" fmla="*/ 2 w 291"/>
                <a:gd name="T49" fmla="*/ 1 h 171"/>
                <a:gd name="T50" fmla="*/ 3 w 291"/>
                <a:gd name="T51" fmla="*/ 1 h 171"/>
                <a:gd name="T52" fmla="*/ 3 w 291"/>
                <a:gd name="T53" fmla="*/ 0 h 171"/>
                <a:gd name="T54" fmla="*/ 3 w 291"/>
                <a:gd name="T55" fmla="*/ 1 h 171"/>
                <a:gd name="T56" fmla="*/ 4 w 291"/>
                <a:gd name="T57" fmla="*/ 1 h 171"/>
                <a:gd name="T58" fmla="*/ 4 w 291"/>
                <a:gd name="T59" fmla="*/ 1 h 171"/>
                <a:gd name="T60" fmla="*/ 4 w 291"/>
                <a:gd name="T61" fmla="*/ 2 h 171"/>
                <a:gd name="T62" fmla="*/ 4 w 291"/>
                <a:gd name="T63" fmla="*/ 3 h 171"/>
                <a:gd name="T64" fmla="*/ 3 w 291"/>
                <a:gd name="T65" fmla="*/ 3 h 171"/>
                <a:gd name="T66" fmla="*/ 3 w 291"/>
                <a:gd name="T67" fmla="*/ 3 h 171"/>
                <a:gd name="T68" fmla="*/ 2 w 291"/>
                <a:gd name="T69" fmla="*/ 3 h 171"/>
                <a:gd name="T70" fmla="*/ 2 w 291"/>
                <a:gd name="T71" fmla="*/ 3 h 171"/>
                <a:gd name="T72" fmla="*/ 1 w 291"/>
                <a:gd name="T73" fmla="*/ 3 h 171"/>
                <a:gd name="T74" fmla="*/ 1 w 291"/>
                <a:gd name="T75" fmla="*/ 3 h 171"/>
                <a:gd name="T76" fmla="*/ 1 w 291"/>
                <a:gd name="T77" fmla="*/ 3 h 171"/>
                <a:gd name="T78" fmla="*/ 0 w 291"/>
                <a:gd name="T79" fmla="*/ 3 h 171"/>
                <a:gd name="T80" fmla="*/ 0 w 291"/>
                <a:gd name="T81" fmla="*/ 3 h 171"/>
                <a:gd name="T82" fmla="*/ 0 w 291"/>
                <a:gd name="T83" fmla="*/ 2 h 171"/>
                <a:gd name="T84" fmla="*/ 0 w 291"/>
                <a:gd name="T85" fmla="*/ 2 h 171"/>
                <a:gd name="T86" fmla="*/ 0 w 291"/>
                <a:gd name="T87" fmla="*/ 2 h 171"/>
                <a:gd name="T88" fmla="*/ 0 w 291"/>
                <a:gd name="T89" fmla="*/ 2 h 1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1"/>
                <a:gd name="T136" fmla="*/ 0 h 171"/>
                <a:gd name="T137" fmla="*/ 291 w 291"/>
                <a:gd name="T138" fmla="*/ 171 h 1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1" h="171">
                  <a:moveTo>
                    <a:pt x="5" y="78"/>
                  </a:moveTo>
                  <a:lnTo>
                    <a:pt x="7" y="104"/>
                  </a:lnTo>
                  <a:lnTo>
                    <a:pt x="23" y="127"/>
                  </a:lnTo>
                  <a:lnTo>
                    <a:pt x="44" y="135"/>
                  </a:lnTo>
                  <a:lnTo>
                    <a:pt x="63" y="135"/>
                  </a:lnTo>
                  <a:lnTo>
                    <a:pt x="78" y="125"/>
                  </a:lnTo>
                  <a:lnTo>
                    <a:pt x="93" y="106"/>
                  </a:lnTo>
                  <a:lnTo>
                    <a:pt x="99" y="78"/>
                  </a:lnTo>
                  <a:lnTo>
                    <a:pt x="114" y="112"/>
                  </a:lnTo>
                  <a:lnTo>
                    <a:pt x="137" y="121"/>
                  </a:lnTo>
                  <a:lnTo>
                    <a:pt x="152" y="119"/>
                  </a:lnTo>
                  <a:lnTo>
                    <a:pt x="167" y="108"/>
                  </a:lnTo>
                  <a:lnTo>
                    <a:pt x="173" y="95"/>
                  </a:lnTo>
                  <a:lnTo>
                    <a:pt x="178" y="76"/>
                  </a:lnTo>
                  <a:lnTo>
                    <a:pt x="188" y="110"/>
                  </a:lnTo>
                  <a:lnTo>
                    <a:pt x="207" y="123"/>
                  </a:lnTo>
                  <a:lnTo>
                    <a:pt x="222" y="125"/>
                  </a:lnTo>
                  <a:lnTo>
                    <a:pt x="235" y="123"/>
                  </a:lnTo>
                  <a:lnTo>
                    <a:pt x="254" y="108"/>
                  </a:lnTo>
                  <a:lnTo>
                    <a:pt x="258" y="85"/>
                  </a:lnTo>
                  <a:lnTo>
                    <a:pt x="258" y="59"/>
                  </a:lnTo>
                  <a:lnTo>
                    <a:pt x="245" y="40"/>
                  </a:lnTo>
                  <a:lnTo>
                    <a:pt x="222" y="32"/>
                  </a:lnTo>
                  <a:lnTo>
                    <a:pt x="203" y="34"/>
                  </a:lnTo>
                  <a:lnTo>
                    <a:pt x="190" y="41"/>
                  </a:lnTo>
                  <a:lnTo>
                    <a:pt x="211" y="21"/>
                  </a:lnTo>
                  <a:lnTo>
                    <a:pt x="226" y="0"/>
                  </a:lnTo>
                  <a:lnTo>
                    <a:pt x="235" y="24"/>
                  </a:lnTo>
                  <a:lnTo>
                    <a:pt x="260" y="43"/>
                  </a:lnTo>
                  <a:lnTo>
                    <a:pt x="291" y="59"/>
                  </a:lnTo>
                  <a:lnTo>
                    <a:pt x="287" y="104"/>
                  </a:lnTo>
                  <a:lnTo>
                    <a:pt x="272" y="150"/>
                  </a:lnTo>
                  <a:lnTo>
                    <a:pt x="241" y="169"/>
                  </a:lnTo>
                  <a:lnTo>
                    <a:pt x="211" y="171"/>
                  </a:lnTo>
                  <a:lnTo>
                    <a:pt x="190" y="159"/>
                  </a:lnTo>
                  <a:lnTo>
                    <a:pt x="165" y="140"/>
                  </a:lnTo>
                  <a:lnTo>
                    <a:pt x="127" y="142"/>
                  </a:lnTo>
                  <a:lnTo>
                    <a:pt x="101" y="135"/>
                  </a:lnTo>
                  <a:lnTo>
                    <a:pt x="68" y="150"/>
                  </a:lnTo>
                  <a:lnTo>
                    <a:pt x="44" y="148"/>
                  </a:lnTo>
                  <a:lnTo>
                    <a:pt x="23" y="140"/>
                  </a:lnTo>
                  <a:lnTo>
                    <a:pt x="5" y="121"/>
                  </a:lnTo>
                  <a:lnTo>
                    <a:pt x="0" y="102"/>
                  </a:lnTo>
                  <a:lnTo>
                    <a:pt x="5" y="78"/>
                  </a:lnTo>
                  <a:close/>
                </a:path>
              </a:pathLst>
            </a:custGeom>
            <a:solidFill>
              <a:srgbClr val="000000"/>
            </a:solidFill>
            <a:ln w="9525">
              <a:noFill/>
              <a:round/>
              <a:headEnd/>
              <a:tailEnd/>
            </a:ln>
          </p:spPr>
          <p:txBody>
            <a:bodyPr/>
            <a:lstStyle/>
            <a:p>
              <a:endParaRPr lang="id-ID"/>
            </a:p>
          </p:txBody>
        </p:sp>
        <p:sp>
          <p:nvSpPr>
            <p:cNvPr id="32835" name="Freeform 66"/>
            <p:cNvSpPr>
              <a:spLocks/>
            </p:cNvSpPr>
            <p:nvPr/>
          </p:nvSpPr>
          <p:spPr bwMode="auto">
            <a:xfrm>
              <a:off x="3491" y="3819"/>
              <a:ext cx="75" cy="24"/>
            </a:xfrm>
            <a:custGeom>
              <a:avLst/>
              <a:gdLst>
                <a:gd name="T0" fmla="*/ 0 w 150"/>
                <a:gd name="T1" fmla="*/ 1 h 47"/>
                <a:gd name="T2" fmla="*/ 1 w 150"/>
                <a:gd name="T3" fmla="*/ 1 h 47"/>
                <a:gd name="T4" fmla="*/ 1 w 150"/>
                <a:gd name="T5" fmla="*/ 1 h 47"/>
                <a:gd name="T6" fmla="*/ 1 w 150"/>
                <a:gd name="T7" fmla="*/ 1 h 47"/>
                <a:gd name="T8" fmla="*/ 1 w 150"/>
                <a:gd name="T9" fmla="*/ 1 h 47"/>
                <a:gd name="T10" fmla="*/ 1 w 150"/>
                <a:gd name="T11" fmla="*/ 1 h 47"/>
                <a:gd name="T12" fmla="*/ 1 w 150"/>
                <a:gd name="T13" fmla="*/ 1 h 47"/>
                <a:gd name="T14" fmla="*/ 1 w 150"/>
                <a:gd name="T15" fmla="*/ 1 h 47"/>
                <a:gd name="T16" fmla="*/ 2 w 150"/>
                <a:gd name="T17" fmla="*/ 1 h 47"/>
                <a:gd name="T18" fmla="*/ 2 w 150"/>
                <a:gd name="T19" fmla="*/ 1 h 47"/>
                <a:gd name="T20" fmla="*/ 1 w 150"/>
                <a:gd name="T21" fmla="*/ 0 h 47"/>
                <a:gd name="T22" fmla="*/ 1 w 150"/>
                <a:gd name="T23" fmla="*/ 1 h 47"/>
                <a:gd name="T24" fmla="*/ 1 w 150"/>
                <a:gd name="T25" fmla="*/ 1 h 47"/>
                <a:gd name="T26" fmla="*/ 1 w 150"/>
                <a:gd name="T27" fmla="*/ 1 h 47"/>
                <a:gd name="T28" fmla="*/ 1 w 150"/>
                <a:gd name="T29" fmla="*/ 1 h 47"/>
                <a:gd name="T30" fmla="*/ 1 w 150"/>
                <a:gd name="T31" fmla="*/ 1 h 47"/>
                <a:gd name="T32" fmla="*/ 0 w 150"/>
                <a:gd name="T33" fmla="*/ 1 h 47"/>
                <a:gd name="T34" fmla="*/ 0 w 150"/>
                <a:gd name="T35" fmla="*/ 1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47"/>
                <a:gd name="T56" fmla="*/ 150 w 150"/>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47">
                  <a:moveTo>
                    <a:pt x="0" y="26"/>
                  </a:moveTo>
                  <a:lnTo>
                    <a:pt x="19" y="23"/>
                  </a:lnTo>
                  <a:lnTo>
                    <a:pt x="38" y="25"/>
                  </a:lnTo>
                  <a:lnTo>
                    <a:pt x="59" y="40"/>
                  </a:lnTo>
                  <a:lnTo>
                    <a:pt x="69" y="47"/>
                  </a:lnTo>
                  <a:lnTo>
                    <a:pt x="80" y="23"/>
                  </a:lnTo>
                  <a:lnTo>
                    <a:pt x="97" y="7"/>
                  </a:lnTo>
                  <a:lnTo>
                    <a:pt x="124" y="6"/>
                  </a:lnTo>
                  <a:lnTo>
                    <a:pt x="150" y="26"/>
                  </a:lnTo>
                  <a:lnTo>
                    <a:pt x="131" y="4"/>
                  </a:lnTo>
                  <a:lnTo>
                    <a:pt x="114" y="0"/>
                  </a:lnTo>
                  <a:lnTo>
                    <a:pt x="97" y="2"/>
                  </a:lnTo>
                  <a:lnTo>
                    <a:pt x="80" y="9"/>
                  </a:lnTo>
                  <a:lnTo>
                    <a:pt x="59" y="26"/>
                  </a:lnTo>
                  <a:lnTo>
                    <a:pt x="38" y="15"/>
                  </a:lnTo>
                  <a:lnTo>
                    <a:pt x="19" y="17"/>
                  </a:lnTo>
                  <a:lnTo>
                    <a:pt x="0" y="26"/>
                  </a:lnTo>
                  <a:close/>
                </a:path>
              </a:pathLst>
            </a:custGeom>
            <a:solidFill>
              <a:srgbClr val="000000"/>
            </a:solidFill>
            <a:ln w="9525">
              <a:noFill/>
              <a:round/>
              <a:headEnd/>
              <a:tailEnd/>
            </a:ln>
          </p:spPr>
          <p:txBody>
            <a:bodyPr/>
            <a:lstStyle/>
            <a:p>
              <a:endParaRPr lang="id-ID"/>
            </a:p>
          </p:txBody>
        </p:sp>
        <p:sp>
          <p:nvSpPr>
            <p:cNvPr id="32836" name="Freeform 67"/>
            <p:cNvSpPr>
              <a:spLocks/>
            </p:cNvSpPr>
            <p:nvPr/>
          </p:nvSpPr>
          <p:spPr bwMode="auto">
            <a:xfrm>
              <a:off x="3483" y="3837"/>
              <a:ext cx="30" cy="37"/>
            </a:xfrm>
            <a:custGeom>
              <a:avLst/>
              <a:gdLst>
                <a:gd name="T0" fmla="*/ 1 w 59"/>
                <a:gd name="T1" fmla="*/ 0 h 74"/>
                <a:gd name="T2" fmla="*/ 1 w 59"/>
                <a:gd name="T3" fmla="*/ 0 h 74"/>
                <a:gd name="T4" fmla="*/ 0 w 59"/>
                <a:gd name="T5" fmla="*/ 1 h 74"/>
                <a:gd name="T6" fmla="*/ 1 w 59"/>
                <a:gd name="T7" fmla="*/ 1 h 74"/>
                <a:gd name="T8" fmla="*/ 1 w 59"/>
                <a:gd name="T9" fmla="*/ 1 h 74"/>
                <a:gd name="T10" fmla="*/ 1 w 59"/>
                <a:gd name="T11" fmla="*/ 1 h 74"/>
                <a:gd name="T12" fmla="*/ 1 w 59"/>
                <a:gd name="T13" fmla="*/ 1 h 74"/>
                <a:gd name="T14" fmla="*/ 1 w 59"/>
                <a:gd name="T15" fmla="*/ 1 h 74"/>
                <a:gd name="T16" fmla="*/ 1 w 59"/>
                <a:gd name="T17" fmla="*/ 1 h 74"/>
                <a:gd name="T18" fmla="*/ 1 w 59"/>
                <a:gd name="T19" fmla="*/ 1 h 74"/>
                <a:gd name="T20" fmla="*/ 1 w 59"/>
                <a:gd name="T21" fmla="*/ 1 h 74"/>
                <a:gd name="T22" fmla="*/ 1 w 59"/>
                <a:gd name="T23" fmla="*/ 1 h 74"/>
                <a:gd name="T24" fmla="*/ 1 w 59"/>
                <a:gd name="T25" fmla="*/ 0 h 74"/>
                <a:gd name="T26" fmla="*/ 1 w 59"/>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74"/>
                <a:gd name="T44" fmla="*/ 59 w 59"/>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74">
                  <a:moveTo>
                    <a:pt x="38" y="0"/>
                  </a:moveTo>
                  <a:lnTo>
                    <a:pt x="15" y="0"/>
                  </a:lnTo>
                  <a:lnTo>
                    <a:pt x="0" y="27"/>
                  </a:lnTo>
                  <a:lnTo>
                    <a:pt x="4" y="53"/>
                  </a:lnTo>
                  <a:lnTo>
                    <a:pt x="19" y="72"/>
                  </a:lnTo>
                  <a:lnTo>
                    <a:pt x="44" y="74"/>
                  </a:lnTo>
                  <a:lnTo>
                    <a:pt x="59" y="61"/>
                  </a:lnTo>
                  <a:lnTo>
                    <a:pt x="40" y="68"/>
                  </a:lnTo>
                  <a:lnTo>
                    <a:pt x="23" y="61"/>
                  </a:lnTo>
                  <a:lnTo>
                    <a:pt x="11" y="44"/>
                  </a:lnTo>
                  <a:lnTo>
                    <a:pt x="11" y="23"/>
                  </a:lnTo>
                  <a:lnTo>
                    <a:pt x="23" y="9"/>
                  </a:lnTo>
                  <a:lnTo>
                    <a:pt x="38" y="0"/>
                  </a:lnTo>
                  <a:close/>
                </a:path>
              </a:pathLst>
            </a:custGeom>
            <a:solidFill>
              <a:srgbClr val="000000"/>
            </a:solidFill>
            <a:ln w="9525">
              <a:noFill/>
              <a:round/>
              <a:headEnd/>
              <a:tailEnd/>
            </a:ln>
          </p:spPr>
          <p:txBody>
            <a:bodyPr/>
            <a:lstStyle/>
            <a:p>
              <a:endParaRPr lang="id-ID"/>
            </a:p>
          </p:txBody>
        </p:sp>
        <p:sp>
          <p:nvSpPr>
            <p:cNvPr id="32837" name="Freeform 68"/>
            <p:cNvSpPr>
              <a:spLocks/>
            </p:cNvSpPr>
            <p:nvPr/>
          </p:nvSpPr>
          <p:spPr bwMode="auto">
            <a:xfrm>
              <a:off x="3531" y="3828"/>
              <a:ext cx="19" cy="36"/>
            </a:xfrm>
            <a:custGeom>
              <a:avLst/>
              <a:gdLst>
                <a:gd name="T0" fmla="*/ 1 w 38"/>
                <a:gd name="T1" fmla="*/ 0 h 70"/>
                <a:gd name="T2" fmla="*/ 1 w 38"/>
                <a:gd name="T3" fmla="*/ 0 h 70"/>
                <a:gd name="T4" fmla="*/ 0 w 38"/>
                <a:gd name="T5" fmla="*/ 1 h 70"/>
                <a:gd name="T6" fmla="*/ 0 w 38"/>
                <a:gd name="T7" fmla="*/ 1 h 70"/>
                <a:gd name="T8" fmla="*/ 1 w 38"/>
                <a:gd name="T9" fmla="*/ 2 h 70"/>
                <a:gd name="T10" fmla="*/ 1 w 38"/>
                <a:gd name="T11" fmla="*/ 2 h 70"/>
                <a:gd name="T12" fmla="*/ 1 w 38"/>
                <a:gd name="T13" fmla="*/ 1 h 70"/>
                <a:gd name="T14" fmla="*/ 1 w 38"/>
                <a:gd name="T15" fmla="*/ 1 h 70"/>
                <a:gd name="T16" fmla="*/ 1 w 38"/>
                <a:gd name="T17" fmla="*/ 1 h 70"/>
                <a:gd name="T18" fmla="*/ 1 w 38"/>
                <a:gd name="T19" fmla="*/ 1 h 70"/>
                <a:gd name="T20" fmla="*/ 1 w 38"/>
                <a:gd name="T21" fmla="*/ 0 h 70"/>
                <a:gd name="T22" fmla="*/ 1 w 38"/>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70"/>
                <a:gd name="T38" fmla="*/ 38 w 38"/>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70">
                  <a:moveTo>
                    <a:pt x="38" y="0"/>
                  </a:moveTo>
                  <a:lnTo>
                    <a:pt x="15" y="0"/>
                  </a:lnTo>
                  <a:lnTo>
                    <a:pt x="0" y="19"/>
                  </a:lnTo>
                  <a:lnTo>
                    <a:pt x="0" y="49"/>
                  </a:lnTo>
                  <a:lnTo>
                    <a:pt x="11" y="70"/>
                  </a:lnTo>
                  <a:lnTo>
                    <a:pt x="32" y="70"/>
                  </a:lnTo>
                  <a:lnTo>
                    <a:pt x="17" y="63"/>
                  </a:lnTo>
                  <a:lnTo>
                    <a:pt x="10" y="44"/>
                  </a:lnTo>
                  <a:lnTo>
                    <a:pt x="8" y="21"/>
                  </a:lnTo>
                  <a:lnTo>
                    <a:pt x="25" y="6"/>
                  </a:lnTo>
                  <a:lnTo>
                    <a:pt x="38" y="0"/>
                  </a:lnTo>
                  <a:close/>
                </a:path>
              </a:pathLst>
            </a:custGeom>
            <a:solidFill>
              <a:srgbClr val="000000"/>
            </a:solidFill>
            <a:ln w="9525">
              <a:noFill/>
              <a:round/>
              <a:headEnd/>
              <a:tailEnd/>
            </a:ln>
          </p:spPr>
          <p:txBody>
            <a:bodyPr/>
            <a:lstStyle/>
            <a:p>
              <a:endParaRPr lang="id-ID"/>
            </a:p>
          </p:txBody>
        </p:sp>
        <p:sp>
          <p:nvSpPr>
            <p:cNvPr id="32838" name="Freeform 69"/>
            <p:cNvSpPr>
              <a:spLocks/>
            </p:cNvSpPr>
            <p:nvPr/>
          </p:nvSpPr>
          <p:spPr bwMode="auto">
            <a:xfrm>
              <a:off x="3570" y="3834"/>
              <a:ext cx="13" cy="33"/>
            </a:xfrm>
            <a:custGeom>
              <a:avLst/>
              <a:gdLst>
                <a:gd name="T0" fmla="*/ 0 w 27"/>
                <a:gd name="T1" fmla="*/ 0 h 67"/>
                <a:gd name="T2" fmla="*/ 0 w 27"/>
                <a:gd name="T3" fmla="*/ 0 h 67"/>
                <a:gd name="T4" fmla="*/ 0 w 27"/>
                <a:gd name="T5" fmla="*/ 0 h 67"/>
                <a:gd name="T6" fmla="*/ 0 w 27"/>
                <a:gd name="T7" fmla="*/ 0 h 67"/>
                <a:gd name="T8" fmla="*/ 0 w 27"/>
                <a:gd name="T9" fmla="*/ 1 h 67"/>
                <a:gd name="T10" fmla="*/ 0 w 27"/>
                <a:gd name="T11" fmla="*/ 0 h 67"/>
                <a:gd name="T12" fmla="*/ 0 w 27"/>
                <a:gd name="T13" fmla="*/ 0 h 67"/>
                <a:gd name="T14" fmla="*/ 0 w 27"/>
                <a:gd name="T15" fmla="*/ 0 h 67"/>
                <a:gd name="T16" fmla="*/ 0 w 27"/>
                <a:gd name="T17" fmla="*/ 0 h 67"/>
                <a:gd name="T18" fmla="*/ 0 w 27"/>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67"/>
                <a:gd name="T32" fmla="*/ 27 w 2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67">
                  <a:moveTo>
                    <a:pt x="27" y="0"/>
                  </a:moveTo>
                  <a:lnTo>
                    <a:pt x="8" y="8"/>
                  </a:lnTo>
                  <a:lnTo>
                    <a:pt x="0" y="31"/>
                  </a:lnTo>
                  <a:lnTo>
                    <a:pt x="8" y="59"/>
                  </a:lnTo>
                  <a:lnTo>
                    <a:pt x="23" y="67"/>
                  </a:lnTo>
                  <a:lnTo>
                    <a:pt x="15" y="48"/>
                  </a:lnTo>
                  <a:lnTo>
                    <a:pt x="11" y="25"/>
                  </a:lnTo>
                  <a:lnTo>
                    <a:pt x="21" y="8"/>
                  </a:lnTo>
                  <a:lnTo>
                    <a:pt x="27" y="0"/>
                  </a:lnTo>
                  <a:close/>
                </a:path>
              </a:pathLst>
            </a:custGeom>
            <a:solidFill>
              <a:srgbClr val="000000"/>
            </a:solidFill>
            <a:ln w="9525">
              <a:noFill/>
              <a:round/>
              <a:headEnd/>
              <a:tailEnd/>
            </a:ln>
          </p:spPr>
          <p:txBody>
            <a:bodyPr/>
            <a:lstStyle/>
            <a:p>
              <a:endParaRPr lang="id-ID"/>
            </a:p>
          </p:txBody>
        </p:sp>
        <p:sp>
          <p:nvSpPr>
            <p:cNvPr id="32839" name="Freeform 70"/>
            <p:cNvSpPr>
              <a:spLocks/>
            </p:cNvSpPr>
            <p:nvPr/>
          </p:nvSpPr>
          <p:spPr bwMode="auto">
            <a:xfrm>
              <a:off x="3501" y="3904"/>
              <a:ext cx="77" cy="41"/>
            </a:xfrm>
            <a:custGeom>
              <a:avLst/>
              <a:gdLst>
                <a:gd name="T0" fmla="*/ 1 w 154"/>
                <a:gd name="T1" fmla="*/ 1 h 82"/>
                <a:gd name="T2" fmla="*/ 1 w 154"/>
                <a:gd name="T3" fmla="*/ 1 h 82"/>
                <a:gd name="T4" fmla="*/ 1 w 154"/>
                <a:gd name="T5" fmla="*/ 1 h 82"/>
                <a:gd name="T6" fmla="*/ 1 w 154"/>
                <a:gd name="T7" fmla="*/ 1 h 82"/>
                <a:gd name="T8" fmla="*/ 1 w 154"/>
                <a:gd name="T9" fmla="*/ 1 h 82"/>
                <a:gd name="T10" fmla="*/ 1 w 154"/>
                <a:gd name="T11" fmla="*/ 1 h 82"/>
                <a:gd name="T12" fmla="*/ 1 w 154"/>
                <a:gd name="T13" fmla="*/ 1 h 82"/>
                <a:gd name="T14" fmla="*/ 1 w 154"/>
                <a:gd name="T15" fmla="*/ 1 h 82"/>
                <a:gd name="T16" fmla="*/ 1 w 154"/>
                <a:gd name="T17" fmla="*/ 1 h 82"/>
                <a:gd name="T18" fmla="*/ 1 w 154"/>
                <a:gd name="T19" fmla="*/ 1 h 82"/>
                <a:gd name="T20" fmla="*/ 1 w 154"/>
                <a:gd name="T21" fmla="*/ 1 h 82"/>
                <a:gd name="T22" fmla="*/ 2 w 154"/>
                <a:gd name="T23" fmla="*/ 1 h 82"/>
                <a:gd name="T24" fmla="*/ 2 w 154"/>
                <a:gd name="T25" fmla="*/ 1 h 82"/>
                <a:gd name="T26" fmla="*/ 2 w 154"/>
                <a:gd name="T27" fmla="*/ 1 h 82"/>
                <a:gd name="T28" fmla="*/ 1 w 154"/>
                <a:gd name="T29" fmla="*/ 1 h 82"/>
                <a:gd name="T30" fmla="*/ 1 w 154"/>
                <a:gd name="T31" fmla="*/ 1 h 82"/>
                <a:gd name="T32" fmla="*/ 1 w 154"/>
                <a:gd name="T33" fmla="*/ 1 h 82"/>
                <a:gd name="T34" fmla="*/ 1 w 154"/>
                <a:gd name="T35" fmla="*/ 0 h 82"/>
                <a:gd name="T36" fmla="*/ 1 w 154"/>
                <a:gd name="T37" fmla="*/ 1 h 82"/>
                <a:gd name="T38" fmla="*/ 1 w 154"/>
                <a:gd name="T39" fmla="*/ 1 h 82"/>
                <a:gd name="T40" fmla="*/ 0 w 154"/>
                <a:gd name="T41" fmla="*/ 1 h 82"/>
                <a:gd name="T42" fmla="*/ 1 w 154"/>
                <a:gd name="T43" fmla="*/ 1 h 82"/>
                <a:gd name="T44" fmla="*/ 1 w 154"/>
                <a:gd name="T45" fmla="*/ 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82"/>
                <a:gd name="T71" fmla="*/ 154 w 154"/>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82">
                  <a:moveTo>
                    <a:pt x="12" y="23"/>
                  </a:moveTo>
                  <a:lnTo>
                    <a:pt x="19" y="13"/>
                  </a:lnTo>
                  <a:lnTo>
                    <a:pt x="31" y="15"/>
                  </a:lnTo>
                  <a:lnTo>
                    <a:pt x="52" y="32"/>
                  </a:lnTo>
                  <a:lnTo>
                    <a:pt x="50" y="19"/>
                  </a:lnTo>
                  <a:lnTo>
                    <a:pt x="63" y="15"/>
                  </a:lnTo>
                  <a:lnTo>
                    <a:pt x="84" y="27"/>
                  </a:lnTo>
                  <a:lnTo>
                    <a:pt x="97" y="47"/>
                  </a:lnTo>
                  <a:lnTo>
                    <a:pt x="97" y="27"/>
                  </a:lnTo>
                  <a:lnTo>
                    <a:pt x="109" y="25"/>
                  </a:lnTo>
                  <a:lnTo>
                    <a:pt x="124" y="36"/>
                  </a:lnTo>
                  <a:lnTo>
                    <a:pt x="145" y="63"/>
                  </a:lnTo>
                  <a:lnTo>
                    <a:pt x="154" y="82"/>
                  </a:lnTo>
                  <a:lnTo>
                    <a:pt x="147" y="49"/>
                  </a:lnTo>
                  <a:lnTo>
                    <a:pt x="126" y="19"/>
                  </a:lnTo>
                  <a:lnTo>
                    <a:pt x="103" y="8"/>
                  </a:lnTo>
                  <a:lnTo>
                    <a:pt x="82" y="9"/>
                  </a:lnTo>
                  <a:lnTo>
                    <a:pt x="52" y="0"/>
                  </a:lnTo>
                  <a:lnTo>
                    <a:pt x="33" y="2"/>
                  </a:lnTo>
                  <a:lnTo>
                    <a:pt x="12" y="2"/>
                  </a:lnTo>
                  <a:lnTo>
                    <a:pt x="0" y="15"/>
                  </a:lnTo>
                  <a:lnTo>
                    <a:pt x="12" y="23"/>
                  </a:lnTo>
                  <a:close/>
                </a:path>
              </a:pathLst>
            </a:custGeom>
            <a:solidFill>
              <a:srgbClr val="000000"/>
            </a:solidFill>
            <a:ln w="9525">
              <a:noFill/>
              <a:round/>
              <a:headEnd/>
              <a:tailEnd/>
            </a:ln>
          </p:spPr>
          <p:txBody>
            <a:bodyPr/>
            <a:lstStyle/>
            <a:p>
              <a:endParaRPr lang="id-ID"/>
            </a:p>
          </p:txBody>
        </p:sp>
        <p:sp>
          <p:nvSpPr>
            <p:cNvPr id="32840" name="Freeform 71"/>
            <p:cNvSpPr>
              <a:spLocks/>
            </p:cNvSpPr>
            <p:nvPr/>
          </p:nvSpPr>
          <p:spPr bwMode="auto">
            <a:xfrm>
              <a:off x="3804" y="2202"/>
              <a:ext cx="109" cy="29"/>
            </a:xfrm>
            <a:custGeom>
              <a:avLst/>
              <a:gdLst>
                <a:gd name="T0" fmla="*/ 0 w 219"/>
                <a:gd name="T1" fmla="*/ 1 h 57"/>
                <a:gd name="T2" fmla="*/ 0 w 219"/>
                <a:gd name="T3" fmla="*/ 1 h 57"/>
                <a:gd name="T4" fmla="*/ 1 w 219"/>
                <a:gd name="T5" fmla="*/ 1 h 57"/>
                <a:gd name="T6" fmla="*/ 1 w 219"/>
                <a:gd name="T7" fmla="*/ 1 h 57"/>
                <a:gd name="T8" fmla="*/ 2 w 219"/>
                <a:gd name="T9" fmla="*/ 1 h 57"/>
                <a:gd name="T10" fmla="*/ 2 w 219"/>
                <a:gd name="T11" fmla="*/ 1 h 57"/>
                <a:gd name="T12" fmla="*/ 3 w 219"/>
                <a:gd name="T13" fmla="*/ 1 h 57"/>
                <a:gd name="T14" fmla="*/ 3 w 219"/>
                <a:gd name="T15" fmla="*/ 1 h 57"/>
                <a:gd name="T16" fmla="*/ 2 w 219"/>
                <a:gd name="T17" fmla="*/ 1 h 57"/>
                <a:gd name="T18" fmla="*/ 2 w 219"/>
                <a:gd name="T19" fmla="*/ 0 h 57"/>
                <a:gd name="T20" fmla="*/ 1 w 219"/>
                <a:gd name="T21" fmla="*/ 0 h 57"/>
                <a:gd name="T22" fmla="*/ 0 w 219"/>
                <a:gd name="T23" fmla="*/ 1 h 57"/>
                <a:gd name="T24" fmla="*/ 0 w 219"/>
                <a:gd name="T25" fmla="*/ 1 h 57"/>
                <a:gd name="T26" fmla="*/ 0 w 219"/>
                <a:gd name="T27" fmla="*/ 1 h 57"/>
                <a:gd name="T28" fmla="*/ 0 w 219"/>
                <a:gd name="T29" fmla="*/ 1 h 57"/>
                <a:gd name="T30" fmla="*/ 0 w 219"/>
                <a:gd name="T31" fmla="*/ 1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9"/>
                <a:gd name="T49" fmla="*/ 0 h 57"/>
                <a:gd name="T50" fmla="*/ 219 w 219"/>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9" h="57">
                  <a:moveTo>
                    <a:pt x="18" y="36"/>
                  </a:moveTo>
                  <a:lnTo>
                    <a:pt x="46" y="30"/>
                  </a:lnTo>
                  <a:lnTo>
                    <a:pt x="73" y="45"/>
                  </a:lnTo>
                  <a:lnTo>
                    <a:pt x="113" y="49"/>
                  </a:lnTo>
                  <a:lnTo>
                    <a:pt x="151" y="47"/>
                  </a:lnTo>
                  <a:lnTo>
                    <a:pt x="191" y="57"/>
                  </a:lnTo>
                  <a:lnTo>
                    <a:pt x="219" y="53"/>
                  </a:lnTo>
                  <a:lnTo>
                    <a:pt x="206" y="30"/>
                  </a:lnTo>
                  <a:lnTo>
                    <a:pt x="168" y="7"/>
                  </a:lnTo>
                  <a:lnTo>
                    <a:pt x="134" y="0"/>
                  </a:lnTo>
                  <a:lnTo>
                    <a:pt x="97" y="0"/>
                  </a:lnTo>
                  <a:lnTo>
                    <a:pt x="54" y="3"/>
                  </a:lnTo>
                  <a:lnTo>
                    <a:pt x="25" y="11"/>
                  </a:lnTo>
                  <a:lnTo>
                    <a:pt x="0" y="36"/>
                  </a:lnTo>
                  <a:lnTo>
                    <a:pt x="18" y="36"/>
                  </a:lnTo>
                  <a:close/>
                </a:path>
              </a:pathLst>
            </a:custGeom>
            <a:solidFill>
              <a:srgbClr val="000000"/>
            </a:solidFill>
            <a:ln w="9525">
              <a:noFill/>
              <a:round/>
              <a:headEnd/>
              <a:tailEnd/>
            </a:ln>
          </p:spPr>
          <p:txBody>
            <a:bodyPr/>
            <a:lstStyle/>
            <a:p>
              <a:endParaRPr lang="id-ID"/>
            </a:p>
          </p:txBody>
        </p:sp>
        <p:sp>
          <p:nvSpPr>
            <p:cNvPr id="32841" name="Freeform 72"/>
            <p:cNvSpPr>
              <a:spLocks/>
            </p:cNvSpPr>
            <p:nvPr/>
          </p:nvSpPr>
          <p:spPr bwMode="auto">
            <a:xfrm>
              <a:off x="3860" y="2255"/>
              <a:ext cx="37" cy="21"/>
            </a:xfrm>
            <a:custGeom>
              <a:avLst/>
              <a:gdLst>
                <a:gd name="T0" fmla="*/ 1 w 74"/>
                <a:gd name="T1" fmla="*/ 1 h 42"/>
                <a:gd name="T2" fmla="*/ 1 w 74"/>
                <a:gd name="T3" fmla="*/ 1 h 42"/>
                <a:gd name="T4" fmla="*/ 1 w 74"/>
                <a:gd name="T5" fmla="*/ 1 h 42"/>
                <a:gd name="T6" fmla="*/ 1 w 74"/>
                <a:gd name="T7" fmla="*/ 0 h 42"/>
                <a:gd name="T8" fmla="*/ 1 w 74"/>
                <a:gd name="T9" fmla="*/ 1 h 42"/>
                <a:gd name="T10" fmla="*/ 1 w 74"/>
                <a:gd name="T11" fmla="*/ 1 h 42"/>
                <a:gd name="T12" fmla="*/ 1 w 74"/>
                <a:gd name="T13" fmla="*/ 1 h 42"/>
                <a:gd name="T14" fmla="*/ 1 w 74"/>
                <a:gd name="T15" fmla="*/ 1 h 42"/>
                <a:gd name="T16" fmla="*/ 1 w 74"/>
                <a:gd name="T17" fmla="*/ 1 h 42"/>
                <a:gd name="T18" fmla="*/ 1 w 74"/>
                <a:gd name="T19" fmla="*/ 1 h 42"/>
                <a:gd name="T20" fmla="*/ 0 w 74"/>
                <a:gd name="T21" fmla="*/ 0 h 42"/>
                <a:gd name="T22" fmla="*/ 1 w 74"/>
                <a:gd name="T23" fmla="*/ 1 h 42"/>
                <a:gd name="T24" fmla="*/ 1 w 74"/>
                <a:gd name="T25" fmla="*/ 1 h 42"/>
                <a:gd name="T26" fmla="*/ 1 w 74"/>
                <a:gd name="T27" fmla="*/ 1 h 42"/>
                <a:gd name="T28" fmla="*/ 1 w 74"/>
                <a:gd name="T29" fmla="*/ 1 h 42"/>
                <a:gd name="T30" fmla="*/ 1 w 74"/>
                <a:gd name="T31" fmla="*/ 1 h 42"/>
                <a:gd name="T32" fmla="*/ 1 w 74"/>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2"/>
                <a:gd name="T53" fmla="*/ 74 w 7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2">
                  <a:moveTo>
                    <a:pt x="17" y="2"/>
                  </a:moveTo>
                  <a:lnTo>
                    <a:pt x="17" y="17"/>
                  </a:lnTo>
                  <a:lnTo>
                    <a:pt x="34" y="17"/>
                  </a:lnTo>
                  <a:lnTo>
                    <a:pt x="38" y="0"/>
                  </a:lnTo>
                  <a:lnTo>
                    <a:pt x="55" y="4"/>
                  </a:lnTo>
                  <a:lnTo>
                    <a:pt x="74" y="8"/>
                  </a:lnTo>
                  <a:lnTo>
                    <a:pt x="68" y="27"/>
                  </a:lnTo>
                  <a:lnTo>
                    <a:pt x="57" y="42"/>
                  </a:lnTo>
                  <a:lnTo>
                    <a:pt x="19" y="42"/>
                  </a:lnTo>
                  <a:lnTo>
                    <a:pt x="2" y="27"/>
                  </a:lnTo>
                  <a:lnTo>
                    <a:pt x="0" y="0"/>
                  </a:lnTo>
                  <a:lnTo>
                    <a:pt x="7" y="25"/>
                  </a:lnTo>
                  <a:lnTo>
                    <a:pt x="21" y="34"/>
                  </a:lnTo>
                  <a:lnTo>
                    <a:pt x="19" y="25"/>
                  </a:lnTo>
                  <a:lnTo>
                    <a:pt x="15" y="15"/>
                  </a:lnTo>
                  <a:lnTo>
                    <a:pt x="17" y="2"/>
                  </a:lnTo>
                  <a:close/>
                </a:path>
              </a:pathLst>
            </a:custGeom>
            <a:solidFill>
              <a:srgbClr val="000000"/>
            </a:solidFill>
            <a:ln w="9525">
              <a:noFill/>
              <a:round/>
              <a:headEnd/>
              <a:tailEnd/>
            </a:ln>
          </p:spPr>
          <p:txBody>
            <a:bodyPr/>
            <a:lstStyle/>
            <a:p>
              <a:endParaRPr lang="id-ID"/>
            </a:p>
          </p:txBody>
        </p:sp>
        <p:sp>
          <p:nvSpPr>
            <p:cNvPr id="32842" name="Freeform 73"/>
            <p:cNvSpPr>
              <a:spLocks/>
            </p:cNvSpPr>
            <p:nvPr/>
          </p:nvSpPr>
          <p:spPr bwMode="auto">
            <a:xfrm>
              <a:off x="3814" y="2247"/>
              <a:ext cx="113" cy="34"/>
            </a:xfrm>
            <a:custGeom>
              <a:avLst/>
              <a:gdLst>
                <a:gd name="T0" fmla="*/ 1 w 227"/>
                <a:gd name="T1" fmla="*/ 1 h 68"/>
                <a:gd name="T2" fmla="*/ 1 w 227"/>
                <a:gd name="T3" fmla="*/ 1 h 68"/>
                <a:gd name="T4" fmla="*/ 1 w 227"/>
                <a:gd name="T5" fmla="*/ 1 h 68"/>
                <a:gd name="T6" fmla="*/ 1 w 227"/>
                <a:gd name="T7" fmla="*/ 1 h 68"/>
                <a:gd name="T8" fmla="*/ 2 w 227"/>
                <a:gd name="T9" fmla="*/ 1 h 68"/>
                <a:gd name="T10" fmla="*/ 2 w 227"/>
                <a:gd name="T11" fmla="*/ 1 h 68"/>
                <a:gd name="T12" fmla="*/ 2 w 227"/>
                <a:gd name="T13" fmla="*/ 1 h 68"/>
                <a:gd name="T14" fmla="*/ 2 w 227"/>
                <a:gd name="T15" fmla="*/ 1 h 68"/>
                <a:gd name="T16" fmla="*/ 2 w 227"/>
                <a:gd name="T17" fmla="*/ 1 h 68"/>
                <a:gd name="T18" fmla="*/ 2 w 227"/>
                <a:gd name="T19" fmla="*/ 1 h 68"/>
                <a:gd name="T20" fmla="*/ 3 w 227"/>
                <a:gd name="T21" fmla="*/ 1 h 68"/>
                <a:gd name="T22" fmla="*/ 3 w 227"/>
                <a:gd name="T23" fmla="*/ 1 h 68"/>
                <a:gd name="T24" fmla="*/ 3 w 227"/>
                <a:gd name="T25" fmla="*/ 1 h 68"/>
                <a:gd name="T26" fmla="*/ 3 w 227"/>
                <a:gd name="T27" fmla="*/ 1 h 68"/>
                <a:gd name="T28" fmla="*/ 3 w 227"/>
                <a:gd name="T29" fmla="*/ 1 h 68"/>
                <a:gd name="T30" fmla="*/ 3 w 227"/>
                <a:gd name="T31" fmla="*/ 1 h 68"/>
                <a:gd name="T32" fmla="*/ 2 w 227"/>
                <a:gd name="T33" fmla="*/ 1 h 68"/>
                <a:gd name="T34" fmla="*/ 2 w 227"/>
                <a:gd name="T35" fmla="*/ 1 h 68"/>
                <a:gd name="T36" fmla="*/ 2 w 227"/>
                <a:gd name="T37" fmla="*/ 1 h 68"/>
                <a:gd name="T38" fmla="*/ 2 w 227"/>
                <a:gd name="T39" fmla="*/ 1 h 68"/>
                <a:gd name="T40" fmla="*/ 1 w 227"/>
                <a:gd name="T41" fmla="*/ 0 h 68"/>
                <a:gd name="T42" fmla="*/ 0 w 227"/>
                <a:gd name="T43" fmla="*/ 1 h 68"/>
                <a:gd name="T44" fmla="*/ 0 w 227"/>
                <a:gd name="T45" fmla="*/ 1 h 68"/>
                <a:gd name="T46" fmla="*/ 0 w 227"/>
                <a:gd name="T47" fmla="*/ 1 h 68"/>
                <a:gd name="T48" fmla="*/ 0 w 227"/>
                <a:gd name="T49" fmla="*/ 1 h 68"/>
                <a:gd name="T50" fmla="*/ 0 w 227"/>
                <a:gd name="T51" fmla="*/ 1 h 68"/>
                <a:gd name="T52" fmla="*/ 0 w 227"/>
                <a:gd name="T53" fmla="*/ 1 h 68"/>
                <a:gd name="T54" fmla="*/ 1 w 227"/>
                <a:gd name="T55" fmla="*/ 1 h 68"/>
                <a:gd name="T56" fmla="*/ 1 w 227"/>
                <a:gd name="T57" fmla="*/ 1 h 68"/>
                <a:gd name="T58" fmla="*/ 1 w 227"/>
                <a:gd name="T59" fmla="*/ 1 h 68"/>
                <a:gd name="T60" fmla="*/ 1 w 227"/>
                <a:gd name="T61" fmla="*/ 1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7"/>
                <a:gd name="T94" fmla="*/ 0 h 68"/>
                <a:gd name="T95" fmla="*/ 227 w 227"/>
                <a:gd name="T96" fmla="*/ 68 h 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7" h="68">
                  <a:moveTo>
                    <a:pt x="65" y="47"/>
                  </a:moveTo>
                  <a:lnTo>
                    <a:pt x="69" y="38"/>
                  </a:lnTo>
                  <a:lnTo>
                    <a:pt x="80" y="26"/>
                  </a:lnTo>
                  <a:lnTo>
                    <a:pt x="103" y="23"/>
                  </a:lnTo>
                  <a:lnTo>
                    <a:pt x="130" y="21"/>
                  </a:lnTo>
                  <a:lnTo>
                    <a:pt x="156" y="26"/>
                  </a:lnTo>
                  <a:lnTo>
                    <a:pt x="132" y="59"/>
                  </a:lnTo>
                  <a:lnTo>
                    <a:pt x="147" y="66"/>
                  </a:lnTo>
                  <a:lnTo>
                    <a:pt x="160" y="61"/>
                  </a:lnTo>
                  <a:lnTo>
                    <a:pt x="185" y="68"/>
                  </a:lnTo>
                  <a:lnTo>
                    <a:pt x="202" y="61"/>
                  </a:lnTo>
                  <a:lnTo>
                    <a:pt x="215" y="59"/>
                  </a:lnTo>
                  <a:lnTo>
                    <a:pt x="227" y="61"/>
                  </a:lnTo>
                  <a:lnTo>
                    <a:pt x="221" y="40"/>
                  </a:lnTo>
                  <a:lnTo>
                    <a:pt x="202" y="13"/>
                  </a:lnTo>
                  <a:lnTo>
                    <a:pt x="196" y="30"/>
                  </a:lnTo>
                  <a:lnTo>
                    <a:pt x="185" y="17"/>
                  </a:lnTo>
                  <a:lnTo>
                    <a:pt x="162" y="13"/>
                  </a:lnTo>
                  <a:lnTo>
                    <a:pt x="147" y="2"/>
                  </a:lnTo>
                  <a:lnTo>
                    <a:pt x="128" y="2"/>
                  </a:lnTo>
                  <a:lnTo>
                    <a:pt x="103" y="0"/>
                  </a:lnTo>
                  <a:lnTo>
                    <a:pt x="56" y="15"/>
                  </a:lnTo>
                  <a:lnTo>
                    <a:pt x="27" y="23"/>
                  </a:lnTo>
                  <a:lnTo>
                    <a:pt x="18" y="38"/>
                  </a:lnTo>
                  <a:lnTo>
                    <a:pt x="0" y="49"/>
                  </a:lnTo>
                  <a:lnTo>
                    <a:pt x="10" y="63"/>
                  </a:lnTo>
                  <a:lnTo>
                    <a:pt x="40" y="59"/>
                  </a:lnTo>
                  <a:lnTo>
                    <a:pt x="65" y="59"/>
                  </a:lnTo>
                  <a:lnTo>
                    <a:pt x="80" y="55"/>
                  </a:lnTo>
                  <a:lnTo>
                    <a:pt x="65" y="47"/>
                  </a:lnTo>
                  <a:close/>
                </a:path>
              </a:pathLst>
            </a:custGeom>
            <a:solidFill>
              <a:srgbClr val="000000"/>
            </a:solidFill>
            <a:ln w="9525">
              <a:noFill/>
              <a:round/>
              <a:headEnd/>
              <a:tailEnd/>
            </a:ln>
          </p:spPr>
          <p:txBody>
            <a:bodyPr/>
            <a:lstStyle/>
            <a:p>
              <a:endParaRPr lang="id-ID"/>
            </a:p>
          </p:txBody>
        </p:sp>
        <p:sp>
          <p:nvSpPr>
            <p:cNvPr id="32843" name="Freeform 74"/>
            <p:cNvSpPr>
              <a:spLocks/>
            </p:cNvSpPr>
            <p:nvPr/>
          </p:nvSpPr>
          <p:spPr bwMode="auto">
            <a:xfrm>
              <a:off x="3824" y="2285"/>
              <a:ext cx="87" cy="18"/>
            </a:xfrm>
            <a:custGeom>
              <a:avLst/>
              <a:gdLst>
                <a:gd name="T0" fmla="*/ 2 w 175"/>
                <a:gd name="T1" fmla="*/ 0 h 36"/>
                <a:gd name="T2" fmla="*/ 2 w 175"/>
                <a:gd name="T3" fmla="*/ 0 h 36"/>
                <a:gd name="T4" fmla="*/ 1 w 175"/>
                <a:gd name="T5" fmla="*/ 1 h 36"/>
                <a:gd name="T6" fmla="*/ 1 w 175"/>
                <a:gd name="T7" fmla="*/ 1 h 36"/>
                <a:gd name="T8" fmla="*/ 0 w 175"/>
                <a:gd name="T9" fmla="*/ 1 h 36"/>
                <a:gd name="T10" fmla="*/ 0 w 175"/>
                <a:gd name="T11" fmla="*/ 1 h 36"/>
                <a:gd name="T12" fmla="*/ 0 w 175"/>
                <a:gd name="T13" fmla="*/ 1 h 36"/>
                <a:gd name="T14" fmla="*/ 0 w 175"/>
                <a:gd name="T15" fmla="*/ 1 h 36"/>
                <a:gd name="T16" fmla="*/ 1 w 175"/>
                <a:gd name="T17" fmla="*/ 1 h 36"/>
                <a:gd name="T18" fmla="*/ 2 w 175"/>
                <a:gd name="T19" fmla="*/ 1 h 36"/>
                <a:gd name="T20" fmla="*/ 2 w 175"/>
                <a:gd name="T21" fmla="*/ 1 h 36"/>
                <a:gd name="T22" fmla="*/ 2 w 175"/>
                <a:gd name="T23" fmla="*/ 0 h 36"/>
                <a:gd name="T24" fmla="*/ 2 w 175"/>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36"/>
                <a:gd name="T41" fmla="*/ 175 w 175"/>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36">
                  <a:moveTo>
                    <a:pt x="175" y="0"/>
                  </a:moveTo>
                  <a:lnTo>
                    <a:pt x="145" y="0"/>
                  </a:lnTo>
                  <a:lnTo>
                    <a:pt x="111" y="21"/>
                  </a:lnTo>
                  <a:lnTo>
                    <a:pt x="78" y="28"/>
                  </a:lnTo>
                  <a:lnTo>
                    <a:pt x="50" y="25"/>
                  </a:lnTo>
                  <a:lnTo>
                    <a:pt x="0" y="13"/>
                  </a:lnTo>
                  <a:lnTo>
                    <a:pt x="19" y="32"/>
                  </a:lnTo>
                  <a:lnTo>
                    <a:pt x="56" y="36"/>
                  </a:lnTo>
                  <a:lnTo>
                    <a:pt x="92" y="36"/>
                  </a:lnTo>
                  <a:lnTo>
                    <a:pt x="145" y="27"/>
                  </a:lnTo>
                  <a:lnTo>
                    <a:pt x="162" y="17"/>
                  </a:lnTo>
                  <a:lnTo>
                    <a:pt x="175" y="0"/>
                  </a:lnTo>
                  <a:close/>
                </a:path>
              </a:pathLst>
            </a:custGeom>
            <a:solidFill>
              <a:srgbClr val="000000"/>
            </a:solidFill>
            <a:ln w="9525">
              <a:noFill/>
              <a:round/>
              <a:headEnd/>
              <a:tailEnd/>
            </a:ln>
          </p:spPr>
          <p:txBody>
            <a:bodyPr/>
            <a:lstStyle/>
            <a:p>
              <a:endParaRPr lang="id-ID"/>
            </a:p>
          </p:txBody>
        </p:sp>
        <p:sp>
          <p:nvSpPr>
            <p:cNvPr id="32844" name="Freeform 75"/>
            <p:cNvSpPr>
              <a:spLocks/>
            </p:cNvSpPr>
            <p:nvPr/>
          </p:nvSpPr>
          <p:spPr bwMode="auto">
            <a:xfrm>
              <a:off x="3884" y="2384"/>
              <a:ext cx="33" cy="16"/>
            </a:xfrm>
            <a:custGeom>
              <a:avLst/>
              <a:gdLst>
                <a:gd name="T0" fmla="*/ 0 w 67"/>
                <a:gd name="T1" fmla="*/ 0 h 32"/>
                <a:gd name="T2" fmla="*/ 0 w 67"/>
                <a:gd name="T3" fmla="*/ 1 h 32"/>
                <a:gd name="T4" fmla="*/ 1 w 67"/>
                <a:gd name="T5" fmla="*/ 1 h 32"/>
                <a:gd name="T6" fmla="*/ 0 w 67"/>
                <a:gd name="T7" fmla="*/ 1 h 32"/>
                <a:gd name="T8" fmla="*/ 0 w 67"/>
                <a:gd name="T9" fmla="*/ 1 h 32"/>
                <a:gd name="T10" fmla="*/ 0 w 67"/>
                <a:gd name="T11" fmla="*/ 0 h 32"/>
                <a:gd name="T12" fmla="*/ 0 w 67"/>
                <a:gd name="T13" fmla="*/ 0 h 32"/>
                <a:gd name="T14" fmla="*/ 0 60000 65536"/>
                <a:gd name="T15" fmla="*/ 0 60000 65536"/>
                <a:gd name="T16" fmla="*/ 0 60000 65536"/>
                <a:gd name="T17" fmla="*/ 0 60000 65536"/>
                <a:gd name="T18" fmla="*/ 0 60000 65536"/>
                <a:gd name="T19" fmla="*/ 0 60000 65536"/>
                <a:gd name="T20" fmla="*/ 0 60000 65536"/>
                <a:gd name="T21" fmla="*/ 0 w 67"/>
                <a:gd name="T22" fmla="*/ 0 h 32"/>
                <a:gd name="T23" fmla="*/ 67 w 6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2">
                  <a:moveTo>
                    <a:pt x="0" y="0"/>
                  </a:moveTo>
                  <a:lnTo>
                    <a:pt x="31" y="7"/>
                  </a:lnTo>
                  <a:lnTo>
                    <a:pt x="67" y="32"/>
                  </a:lnTo>
                  <a:lnTo>
                    <a:pt x="44" y="30"/>
                  </a:lnTo>
                  <a:lnTo>
                    <a:pt x="21" y="13"/>
                  </a:lnTo>
                  <a:lnTo>
                    <a:pt x="0" y="0"/>
                  </a:lnTo>
                  <a:close/>
                </a:path>
              </a:pathLst>
            </a:custGeom>
            <a:solidFill>
              <a:srgbClr val="000000"/>
            </a:solidFill>
            <a:ln w="9525">
              <a:noFill/>
              <a:round/>
              <a:headEnd/>
              <a:tailEnd/>
            </a:ln>
          </p:spPr>
          <p:txBody>
            <a:bodyPr/>
            <a:lstStyle/>
            <a:p>
              <a:endParaRPr lang="id-ID"/>
            </a:p>
          </p:txBody>
        </p:sp>
        <p:sp>
          <p:nvSpPr>
            <p:cNvPr id="32845" name="Freeform 76"/>
            <p:cNvSpPr>
              <a:spLocks/>
            </p:cNvSpPr>
            <p:nvPr/>
          </p:nvSpPr>
          <p:spPr bwMode="auto">
            <a:xfrm>
              <a:off x="3802" y="2285"/>
              <a:ext cx="19" cy="19"/>
            </a:xfrm>
            <a:custGeom>
              <a:avLst/>
              <a:gdLst>
                <a:gd name="T0" fmla="*/ 1 w 38"/>
                <a:gd name="T1" fmla="*/ 1 h 38"/>
                <a:gd name="T2" fmla="*/ 1 w 38"/>
                <a:gd name="T3" fmla="*/ 1 h 38"/>
                <a:gd name="T4" fmla="*/ 0 w 38"/>
                <a:gd name="T5" fmla="*/ 1 h 38"/>
                <a:gd name="T6" fmla="*/ 1 w 38"/>
                <a:gd name="T7" fmla="*/ 1 h 38"/>
                <a:gd name="T8" fmla="*/ 1 w 38"/>
                <a:gd name="T9" fmla="*/ 1 h 38"/>
                <a:gd name="T10" fmla="*/ 1 w 38"/>
                <a:gd name="T11" fmla="*/ 0 h 38"/>
                <a:gd name="T12" fmla="*/ 1 w 38"/>
                <a:gd name="T13" fmla="*/ 1 h 38"/>
                <a:gd name="T14" fmla="*/ 1 w 38"/>
                <a:gd name="T15" fmla="*/ 1 h 3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8"/>
                <a:gd name="T26" fmla="*/ 38 w 3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8">
                  <a:moveTo>
                    <a:pt x="38" y="8"/>
                  </a:moveTo>
                  <a:lnTo>
                    <a:pt x="11" y="21"/>
                  </a:lnTo>
                  <a:lnTo>
                    <a:pt x="0" y="38"/>
                  </a:lnTo>
                  <a:lnTo>
                    <a:pt x="5" y="19"/>
                  </a:lnTo>
                  <a:lnTo>
                    <a:pt x="24" y="4"/>
                  </a:lnTo>
                  <a:lnTo>
                    <a:pt x="38" y="0"/>
                  </a:lnTo>
                  <a:lnTo>
                    <a:pt x="38" y="8"/>
                  </a:lnTo>
                  <a:close/>
                </a:path>
              </a:pathLst>
            </a:custGeom>
            <a:solidFill>
              <a:srgbClr val="000000"/>
            </a:solidFill>
            <a:ln w="9525">
              <a:noFill/>
              <a:round/>
              <a:headEnd/>
              <a:tailEnd/>
            </a:ln>
          </p:spPr>
          <p:txBody>
            <a:bodyPr/>
            <a:lstStyle/>
            <a:p>
              <a:endParaRPr lang="id-ID"/>
            </a:p>
          </p:txBody>
        </p:sp>
        <p:sp>
          <p:nvSpPr>
            <p:cNvPr id="32846" name="Freeform 77"/>
            <p:cNvSpPr>
              <a:spLocks/>
            </p:cNvSpPr>
            <p:nvPr/>
          </p:nvSpPr>
          <p:spPr bwMode="auto">
            <a:xfrm>
              <a:off x="3803" y="2276"/>
              <a:ext cx="14" cy="9"/>
            </a:xfrm>
            <a:custGeom>
              <a:avLst/>
              <a:gdLst>
                <a:gd name="T0" fmla="*/ 1 w 28"/>
                <a:gd name="T1" fmla="*/ 1 h 17"/>
                <a:gd name="T2" fmla="*/ 0 w 28"/>
                <a:gd name="T3" fmla="*/ 1 h 17"/>
                <a:gd name="T4" fmla="*/ 1 w 28"/>
                <a:gd name="T5" fmla="*/ 0 h 17"/>
                <a:gd name="T6" fmla="*/ 1 w 28"/>
                <a:gd name="T7" fmla="*/ 1 h 17"/>
                <a:gd name="T8" fmla="*/ 1 w 28"/>
                <a:gd name="T9" fmla="*/ 1 h 17"/>
                <a:gd name="T10" fmla="*/ 1 w 28"/>
                <a:gd name="T11" fmla="*/ 1 h 17"/>
                <a:gd name="T12" fmla="*/ 0 60000 65536"/>
                <a:gd name="T13" fmla="*/ 0 60000 65536"/>
                <a:gd name="T14" fmla="*/ 0 60000 65536"/>
                <a:gd name="T15" fmla="*/ 0 60000 65536"/>
                <a:gd name="T16" fmla="*/ 0 60000 65536"/>
                <a:gd name="T17" fmla="*/ 0 60000 65536"/>
                <a:gd name="T18" fmla="*/ 0 w 28"/>
                <a:gd name="T19" fmla="*/ 0 h 17"/>
                <a:gd name="T20" fmla="*/ 28 w 2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8" h="17">
                  <a:moveTo>
                    <a:pt x="22" y="7"/>
                  </a:moveTo>
                  <a:lnTo>
                    <a:pt x="0" y="17"/>
                  </a:lnTo>
                  <a:lnTo>
                    <a:pt x="13" y="0"/>
                  </a:lnTo>
                  <a:lnTo>
                    <a:pt x="28" y="2"/>
                  </a:lnTo>
                  <a:lnTo>
                    <a:pt x="22" y="7"/>
                  </a:lnTo>
                  <a:close/>
                </a:path>
              </a:pathLst>
            </a:custGeom>
            <a:solidFill>
              <a:srgbClr val="000000"/>
            </a:solidFill>
            <a:ln w="9525">
              <a:noFill/>
              <a:round/>
              <a:headEnd/>
              <a:tailEnd/>
            </a:ln>
          </p:spPr>
          <p:txBody>
            <a:bodyPr/>
            <a:lstStyle/>
            <a:p>
              <a:endParaRPr lang="id-ID"/>
            </a:p>
          </p:txBody>
        </p:sp>
        <p:sp>
          <p:nvSpPr>
            <p:cNvPr id="32847" name="Freeform 78"/>
            <p:cNvSpPr>
              <a:spLocks/>
            </p:cNvSpPr>
            <p:nvPr/>
          </p:nvSpPr>
          <p:spPr bwMode="auto">
            <a:xfrm>
              <a:off x="3961" y="2200"/>
              <a:ext cx="216" cy="186"/>
            </a:xfrm>
            <a:custGeom>
              <a:avLst/>
              <a:gdLst>
                <a:gd name="T0" fmla="*/ 7 w 431"/>
                <a:gd name="T1" fmla="*/ 2 h 370"/>
                <a:gd name="T2" fmla="*/ 5 w 431"/>
                <a:gd name="T3" fmla="*/ 2 h 370"/>
                <a:gd name="T4" fmla="*/ 4 w 431"/>
                <a:gd name="T5" fmla="*/ 1 h 370"/>
                <a:gd name="T6" fmla="*/ 3 w 431"/>
                <a:gd name="T7" fmla="*/ 1 h 370"/>
                <a:gd name="T8" fmla="*/ 2 w 431"/>
                <a:gd name="T9" fmla="*/ 2 h 370"/>
                <a:gd name="T10" fmla="*/ 2 w 431"/>
                <a:gd name="T11" fmla="*/ 2 h 370"/>
                <a:gd name="T12" fmla="*/ 3 w 431"/>
                <a:gd name="T13" fmla="*/ 2 h 370"/>
                <a:gd name="T14" fmla="*/ 3 w 431"/>
                <a:gd name="T15" fmla="*/ 2 h 370"/>
                <a:gd name="T16" fmla="*/ 4 w 431"/>
                <a:gd name="T17" fmla="*/ 2 h 370"/>
                <a:gd name="T18" fmla="*/ 3 w 431"/>
                <a:gd name="T19" fmla="*/ 2 h 370"/>
                <a:gd name="T20" fmla="*/ 3 w 431"/>
                <a:gd name="T21" fmla="*/ 3 h 370"/>
                <a:gd name="T22" fmla="*/ 2 w 431"/>
                <a:gd name="T23" fmla="*/ 3 h 370"/>
                <a:gd name="T24" fmla="*/ 3 w 431"/>
                <a:gd name="T25" fmla="*/ 3 h 370"/>
                <a:gd name="T26" fmla="*/ 3 w 431"/>
                <a:gd name="T27" fmla="*/ 3 h 370"/>
                <a:gd name="T28" fmla="*/ 3 w 431"/>
                <a:gd name="T29" fmla="*/ 4 h 370"/>
                <a:gd name="T30" fmla="*/ 3 w 431"/>
                <a:gd name="T31" fmla="*/ 5 h 370"/>
                <a:gd name="T32" fmla="*/ 2 w 431"/>
                <a:gd name="T33" fmla="*/ 6 h 370"/>
                <a:gd name="T34" fmla="*/ 2 w 431"/>
                <a:gd name="T35" fmla="*/ 5 h 370"/>
                <a:gd name="T36" fmla="*/ 1 w 431"/>
                <a:gd name="T37" fmla="*/ 5 h 370"/>
                <a:gd name="T38" fmla="*/ 1 w 431"/>
                <a:gd name="T39" fmla="*/ 6 h 370"/>
                <a:gd name="T40" fmla="*/ 1 w 431"/>
                <a:gd name="T41" fmla="*/ 6 h 370"/>
                <a:gd name="T42" fmla="*/ 0 w 431"/>
                <a:gd name="T43" fmla="*/ 5 h 370"/>
                <a:gd name="T44" fmla="*/ 1 w 431"/>
                <a:gd name="T45" fmla="*/ 4 h 370"/>
                <a:gd name="T46" fmla="*/ 1 w 431"/>
                <a:gd name="T47" fmla="*/ 3 h 370"/>
                <a:gd name="T48" fmla="*/ 1 w 431"/>
                <a:gd name="T49" fmla="*/ 2 h 370"/>
                <a:gd name="T50" fmla="*/ 1 w 431"/>
                <a:gd name="T51" fmla="*/ 2 h 370"/>
                <a:gd name="T52" fmla="*/ 1 w 431"/>
                <a:gd name="T53" fmla="*/ 2 h 370"/>
                <a:gd name="T54" fmla="*/ 2 w 431"/>
                <a:gd name="T55" fmla="*/ 1 h 370"/>
                <a:gd name="T56" fmla="*/ 2 w 431"/>
                <a:gd name="T57" fmla="*/ 1 h 370"/>
                <a:gd name="T58" fmla="*/ 3 w 431"/>
                <a:gd name="T59" fmla="*/ 1 h 370"/>
                <a:gd name="T60" fmla="*/ 4 w 431"/>
                <a:gd name="T61" fmla="*/ 1 h 370"/>
                <a:gd name="T62" fmla="*/ 5 w 431"/>
                <a:gd name="T63" fmla="*/ 0 h 370"/>
                <a:gd name="T64" fmla="*/ 6 w 431"/>
                <a:gd name="T65" fmla="*/ 1 h 370"/>
                <a:gd name="T66" fmla="*/ 7 w 431"/>
                <a:gd name="T67" fmla="*/ 1 h 370"/>
                <a:gd name="T68" fmla="*/ 7 w 431"/>
                <a:gd name="T69" fmla="*/ 2 h 370"/>
                <a:gd name="T70" fmla="*/ 7 w 431"/>
                <a:gd name="T71" fmla="*/ 2 h 3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1"/>
                <a:gd name="T109" fmla="*/ 0 h 370"/>
                <a:gd name="T110" fmla="*/ 431 w 431"/>
                <a:gd name="T111" fmla="*/ 370 h 3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1" h="370">
                  <a:moveTo>
                    <a:pt x="386" y="72"/>
                  </a:moveTo>
                  <a:lnTo>
                    <a:pt x="317" y="70"/>
                  </a:lnTo>
                  <a:lnTo>
                    <a:pt x="253" y="59"/>
                  </a:lnTo>
                  <a:lnTo>
                    <a:pt x="186" y="62"/>
                  </a:lnTo>
                  <a:lnTo>
                    <a:pt x="125" y="99"/>
                  </a:lnTo>
                  <a:lnTo>
                    <a:pt x="125" y="121"/>
                  </a:lnTo>
                  <a:lnTo>
                    <a:pt x="156" y="112"/>
                  </a:lnTo>
                  <a:lnTo>
                    <a:pt x="181" y="99"/>
                  </a:lnTo>
                  <a:lnTo>
                    <a:pt x="226" y="97"/>
                  </a:lnTo>
                  <a:lnTo>
                    <a:pt x="181" y="104"/>
                  </a:lnTo>
                  <a:lnTo>
                    <a:pt x="131" y="135"/>
                  </a:lnTo>
                  <a:lnTo>
                    <a:pt x="118" y="157"/>
                  </a:lnTo>
                  <a:lnTo>
                    <a:pt x="137" y="157"/>
                  </a:lnTo>
                  <a:lnTo>
                    <a:pt x="146" y="175"/>
                  </a:lnTo>
                  <a:lnTo>
                    <a:pt x="175" y="197"/>
                  </a:lnTo>
                  <a:lnTo>
                    <a:pt x="165" y="268"/>
                  </a:lnTo>
                  <a:lnTo>
                    <a:pt x="122" y="370"/>
                  </a:lnTo>
                  <a:lnTo>
                    <a:pt x="82" y="308"/>
                  </a:lnTo>
                  <a:lnTo>
                    <a:pt x="57" y="310"/>
                  </a:lnTo>
                  <a:lnTo>
                    <a:pt x="25" y="332"/>
                  </a:lnTo>
                  <a:lnTo>
                    <a:pt x="15" y="357"/>
                  </a:lnTo>
                  <a:lnTo>
                    <a:pt x="0" y="302"/>
                  </a:lnTo>
                  <a:lnTo>
                    <a:pt x="8" y="203"/>
                  </a:lnTo>
                  <a:lnTo>
                    <a:pt x="27" y="152"/>
                  </a:lnTo>
                  <a:lnTo>
                    <a:pt x="23" y="89"/>
                  </a:lnTo>
                  <a:lnTo>
                    <a:pt x="32" y="72"/>
                  </a:lnTo>
                  <a:lnTo>
                    <a:pt x="55" y="80"/>
                  </a:lnTo>
                  <a:lnTo>
                    <a:pt x="87" y="49"/>
                  </a:lnTo>
                  <a:lnTo>
                    <a:pt x="114" y="32"/>
                  </a:lnTo>
                  <a:lnTo>
                    <a:pt x="165" y="11"/>
                  </a:lnTo>
                  <a:lnTo>
                    <a:pt x="215" y="2"/>
                  </a:lnTo>
                  <a:lnTo>
                    <a:pt x="279" y="0"/>
                  </a:lnTo>
                  <a:lnTo>
                    <a:pt x="359" y="13"/>
                  </a:lnTo>
                  <a:lnTo>
                    <a:pt x="431" y="53"/>
                  </a:lnTo>
                  <a:lnTo>
                    <a:pt x="386" y="72"/>
                  </a:lnTo>
                  <a:close/>
                </a:path>
              </a:pathLst>
            </a:custGeom>
            <a:solidFill>
              <a:srgbClr val="000000"/>
            </a:solidFill>
            <a:ln w="9525">
              <a:noFill/>
              <a:round/>
              <a:headEnd/>
              <a:tailEnd/>
            </a:ln>
          </p:spPr>
          <p:txBody>
            <a:bodyPr/>
            <a:lstStyle/>
            <a:p>
              <a:endParaRPr lang="id-ID"/>
            </a:p>
          </p:txBody>
        </p:sp>
        <p:sp>
          <p:nvSpPr>
            <p:cNvPr id="32848" name="Freeform 79"/>
            <p:cNvSpPr>
              <a:spLocks/>
            </p:cNvSpPr>
            <p:nvPr/>
          </p:nvSpPr>
          <p:spPr bwMode="auto">
            <a:xfrm>
              <a:off x="4020" y="2230"/>
              <a:ext cx="152" cy="82"/>
            </a:xfrm>
            <a:custGeom>
              <a:avLst/>
              <a:gdLst>
                <a:gd name="T0" fmla="*/ 0 w 304"/>
                <a:gd name="T1" fmla="*/ 2 h 163"/>
                <a:gd name="T2" fmla="*/ 1 w 304"/>
                <a:gd name="T3" fmla="*/ 2 h 163"/>
                <a:gd name="T4" fmla="*/ 1 w 304"/>
                <a:gd name="T5" fmla="*/ 2 h 163"/>
                <a:gd name="T6" fmla="*/ 1 w 304"/>
                <a:gd name="T7" fmla="*/ 1 h 163"/>
                <a:gd name="T8" fmla="*/ 2 w 304"/>
                <a:gd name="T9" fmla="*/ 1 h 163"/>
                <a:gd name="T10" fmla="*/ 2 w 304"/>
                <a:gd name="T11" fmla="*/ 1 h 163"/>
                <a:gd name="T12" fmla="*/ 3 w 304"/>
                <a:gd name="T13" fmla="*/ 1 h 163"/>
                <a:gd name="T14" fmla="*/ 3 w 304"/>
                <a:gd name="T15" fmla="*/ 0 h 163"/>
                <a:gd name="T16" fmla="*/ 5 w 304"/>
                <a:gd name="T17" fmla="*/ 0 h 163"/>
                <a:gd name="T18" fmla="*/ 5 w 304"/>
                <a:gd name="T19" fmla="*/ 2 h 163"/>
                <a:gd name="T20" fmla="*/ 4 w 304"/>
                <a:gd name="T21" fmla="*/ 3 h 163"/>
                <a:gd name="T22" fmla="*/ 3 w 304"/>
                <a:gd name="T23" fmla="*/ 3 h 163"/>
                <a:gd name="T24" fmla="*/ 2 w 304"/>
                <a:gd name="T25" fmla="*/ 3 h 163"/>
                <a:gd name="T26" fmla="*/ 1 w 304"/>
                <a:gd name="T27" fmla="*/ 3 h 163"/>
                <a:gd name="T28" fmla="*/ 2 w 304"/>
                <a:gd name="T29" fmla="*/ 3 h 163"/>
                <a:gd name="T30" fmla="*/ 2 w 304"/>
                <a:gd name="T31" fmla="*/ 2 h 163"/>
                <a:gd name="T32" fmla="*/ 2 w 304"/>
                <a:gd name="T33" fmla="*/ 2 h 163"/>
                <a:gd name="T34" fmla="*/ 2 w 304"/>
                <a:gd name="T35" fmla="*/ 2 h 163"/>
                <a:gd name="T36" fmla="*/ 1 w 304"/>
                <a:gd name="T37" fmla="*/ 2 h 163"/>
                <a:gd name="T38" fmla="*/ 2 w 304"/>
                <a:gd name="T39" fmla="*/ 2 h 163"/>
                <a:gd name="T40" fmla="*/ 2 w 304"/>
                <a:gd name="T41" fmla="*/ 2 h 163"/>
                <a:gd name="T42" fmla="*/ 1 w 304"/>
                <a:gd name="T43" fmla="*/ 2 h 163"/>
                <a:gd name="T44" fmla="*/ 1 w 304"/>
                <a:gd name="T45" fmla="*/ 1 h 163"/>
                <a:gd name="T46" fmla="*/ 1 w 304"/>
                <a:gd name="T47" fmla="*/ 1 h 163"/>
                <a:gd name="T48" fmla="*/ 1 w 304"/>
                <a:gd name="T49" fmla="*/ 2 h 163"/>
                <a:gd name="T50" fmla="*/ 1 w 304"/>
                <a:gd name="T51" fmla="*/ 2 h 163"/>
                <a:gd name="T52" fmla="*/ 1 w 304"/>
                <a:gd name="T53" fmla="*/ 2 h 163"/>
                <a:gd name="T54" fmla="*/ 1 w 304"/>
                <a:gd name="T55" fmla="*/ 2 h 163"/>
                <a:gd name="T56" fmla="*/ 1 w 304"/>
                <a:gd name="T57" fmla="*/ 2 h 163"/>
                <a:gd name="T58" fmla="*/ 1 w 304"/>
                <a:gd name="T59" fmla="*/ 2 h 163"/>
                <a:gd name="T60" fmla="*/ 1 w 304"/>
                <a:gd name="T61" fmla="*/ 2 h 163"/>
                <a:gd name="T62" fmla="*/ 1 w 304"/>
                <a:gd name="T63" fmla="*/ 2 h 163"/>
                <a:gd name="T64" fmla="*/ 0 w 304"/>
                <a:gd name="T65" fmla="*/ 2 h 163"/>
                <a:gd name="T66" fmla="*/ 0 w 304"/>
                <a:gd name="T67" fmla="*/ 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163"/>
                <a:gd name="T104" fmla="*/ 304 w 304"/>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163">
                  <a:moveTo>
                    <a:pt x="0" y="100"/>
                  </a:moveTo>
                  <a:lnTo>
                    <a:pt x="21" y="79"/>
                  </a:lnTo>
                  <a:lnTo>
                    <a:pt x="53" y="70"/>
                  </a:lnTo>
                  <a:lnTo>
                    <a:pt x="82" y="55"/>
                  </a:lnTo>
                  <a:lnTo>
                    <a:pt x="131" y="51"/>
                  </a:lnTo>
                  <a:lnTo>
                    <a:pt x="177" y="51"/>
                  </a:lnTo>
                  <a:lnTo>
                    <a:pt x="194" y="38"/>
                  </a:lnTo>
                  <a:lnTo>
                    <a:pt x="196" y="0"/>
                  </a:lnTo>
                  <a:lnTo>
                    <a:pt x="296" y="0"/>
                  </a:lnTo>
                  <a:lnTo>
                    <a:pt x="304" y="70"/>
                  </a:lnTo>
                  <a:lnTo>
                    <a:pt x="256" y="163"/>
                  </a:lnTo>
                  <a:lnTo>
                    <a:pt x="205" y="144"/>
                  </a:lnTo>
                  <a:lnTo>
                    <a:pt x="148" y="154"/>
                  </a:lnTo>
                  <a:lnTo>
                    <a:pt x="85" y="138"/>
                  </a:lnTo>
                  <a:lnTo>
                    <a:pt x="144" y="137"/>
                  </a:lnTo>
                  <a:lnTo>
                    <a:pt x="186" y="119"/>
                  </a:lnTo>
                  <a:lnTo>
                    <a:pt x="175" y="110"/>
                  </a:lnTo>
                  <a:lnTo>
                    <a:pt x="140" y="108"/>
                  </a:lnTo>
                  <a:lnTo>
                    <a:pt x="118" y="97"/>
                  </a:lnTo>
                  <a:lnTo>
                    <a:pt x="137" y="95"/>
                  </a:lnTo>
                  <a:lnTo>
                    <a:pt x="137" y="79"/>
                  </a:lnTo>
                  <a:lnTo>
                    <a:pt x="127" y="72"/>
                  </a:lnTo>
                  <a:lnTo>
                    <a:pt x="127" y="60"/>
                  </a:lnTo>
                  <a:lnTo>
                    <a:pt x="101" y="64"/>
                  </a:lnTo>
                  <a:lnTo>
                    <a:pt x="70" y="72"/>
                  </a:lnTo>
                  <a:lnTo>
                    <a:pt x="55" y="78"/>
                  </a:lnTo>
                  <a:lnTo>
                    <a:pt x="59" y="87"/>
                  </a:lnTo>
                  <a:lnTo>
                    <a:pt x="83" y="93"/>
                  </a:lnTo>
                  <a:lnTo>
                    <a:pt x="102" y="98"/>
                  </a:lnTo>
                  <a:lnTo>
                    <a:pt x="82" y="104"/>
                  </a:lnTo>
                  <a:lnTo>
                    <a:pt x="47" y="95"/>
                  </a:lnTo>
                  <a:lnTo>
                    <a:pt x="4" y="110"/>
                  </a:lnTo>
                  <a:lnTo>
                    <a:pt x="0" y="100"/>
                  </a:lnTo>
                  <a:close/>
                </a:path>
              </a:pathLst>
            </a:custGeom>
            <a:solidFill>
              <a:srgbClr val="000000"/>
            </a:solidFill>
            <a:ln w="9525">
              <a:noFill/>
              <a:round/>
              <a:headEnd/>
              <a:tailEnd/>
            </a:ln>
          </p:spPr>
          <p:txBody>
            <a:bodyPr/>
            <a:lstStyle/>
            <a:p>
              <a:endParaRPr lang="id-ID"/>
            </a:p>
          </p:txBody>
        </p:sp>
        <p:sp>
          <p:nvSpPr>
            <p:cNvPr id="32849" name="Freeform 80"/>
            <p:cNvSpPr>
              <a:spLocks/>
            </p:cNvSpPr>
            <p:nvPr/>
          </p:nvSpPr>
          <p:spPr bwMode="auto">
            <a:xfrm>
              <a:off x="4070" y="2260"/>
              <a:ext cx="9"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7"/>
                <a:gd name="T26" fmla="*/ 19 w 1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7">
                  <a:moveTo>
                    <a:pt x="9" y="0"/>
                  </a:moveTo>
                  <a:lnTo>
                    <a:pt x="9" y="19"/>
                  </a:lnTo>
                  <a:lnTo>
                    <a:pt x="19" y="37"/>
                  </a:lnTo>
                  <a:lnTo>
                    <a:pt x="11" y="37"/>
                  </a:lnTo>
                  <a:lnTo>
                    <a:pt x="2" y="19"/>
                  </a:lnTo>
                  <a:lnTo>
                    <a:pt x="0" y="0"/>
                  </a:lnTo>
                  <a:lnTo>
                    <a:pt x="9" y="0"/>
                  </a:lnTo>
                  <a:close/>
                </a:path>
              </a:pathLst>
            </a:custGeom>
            <a:solidFill>
              <a:srgbClr val="000000"/>
            </a:solidFill>
            <a:ln w="9525">
              <a:noFill/>
              <a:round/>
              <a:headEnd/>
              <a:tailEnd/>
            </a:ln>
          </p:spPr>
          <p:txBody>
            <a:bodyPr/>
            <a:lstStyle/>
            <a:p>
              <a:endParaRPr lang="id-ID"/>
            </a:p>
          </p:txBody>
        </p:sp>
        <p:sp>
          <p:nvSpPr>
            <p:cNvPr id="32850" name="Freeform 81"/>
            <p:cNvSpPr>
              <a:spLocks/>
            </p:cNvSpPr>
            <p:nvPr/>
          </p:nvSpPr>
          <p:spPr bwMode="auto">
            <a:xfrm>
              <a:off x="3868" y="2453"/>
              <a:ext cx="61" cy="52"/>
            </a:xfrm>
            <a:custGeom>
              <a:avLst/>
              <a:gdLst>
                <a:gd name="T0" fmla="*/ 0 w 121"/>
                <a:gd name="T1" fmla="*/ 0 h 105"/>
                <a:gd name="T2" fmla="*/ 1 w 121"/>
                <a:gd name="T3" fmla="*/ 0 h 105"/>
                <a:gd name="T4" fmla="*/ 1 w 121"/>
                <a:gd name="T5" fmla="*/ 1 h 105"/>
                <a:gd name="T6" fmla="*/ 2 w 121"/>
                <a:gd name="T7" fmla="*/ 1 h 105"/>
                <a:gd name="T8" fmla="*/ 2 w 121"/>
                <a:gd name="T9" fmla="*/ 1 h 105"/>
                <a:gd name="T10" fmla="*/ 2 w 121"/>
                <a:gd name="T11" fmla="*/ 1 h 105"/>
                <a:gd name="T12" fmla="*/ 2 w 121"/>
                <a:gd name="T13" fmla="*/ 0 h 105"/>
                <a:gd name="T14" fmla="*/ 1 w 121"/>
                <a:gd name="T15" fmla="*/ 0 h 105"/>
                <a:gd name="T16" fmla="*/ 1 w 121"/>
                <a:gd name="T17" fmla="*/ 0 h 105"/>
                <a:gd name="T18" fmla="*/ 0 w 121"/>
                <a:gd name="T19" fmla="*/ 0 h 105"/>
                <a:gd name="T20" fmla="*/ 0 w 121"/>
                <a:gd name="T21" fmla="*/ 0 h 105"/>
                <a:gd name="T22" fmla="*/ 0 w 121"/>
                <a:gd name="T23" fmla="*/ 0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105"/>
                <a:gd name="T38" fmla="*/ 121 w 121"/>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105">
                  <a:moveTo>
                    <a:pt x="0" y="12"/>
                  </a:moveTo>
                  <a:lnTo>
                    <a:pt x="26" y="31"/>
                  </a:lnTo>
                  <a:lnTo>
                    <a:pt x="64" y="74"/>
                  </a:lnTo>
                  <a:lnTo>
                    <a:pt x="121" y="105"/>
                  </a:lnTo>
                  <a:lnTo>
                    <a:pt x="106" y="80"/>
                  </a:lnTo>
                  <a:lnTo>
                    <a:pt x="91" y="67"/>
                  </a:lnTo>
                  <a:lnTo>
                    <a:pt x="74" y="63"/>
                  </a:lnTo>
                  <a:lnTo>
                    <a:pt x="61" y="16"/>
                  </a:lnTo>
                  <a:lnTo>
                    <a:pt x="28" y="12"/>
                  </a:lnTo>
                  <a:lnTo>
                    <a:pt x="0" y="0"/>
                  </a:lnTo>
                  <a:lnTo>
                    <a:pt x="0" y="12"/>
                  </a:lnTo>
                  <a:close/>
                </a:path>
              </a:pathLst>
            </a:custGeom>
            <a:solidFill>
              <a:srgbClr val="000000"/>
            </a:solidFill>
            <a:ln w="9525">
              <a:noFill/>
              <a:round/>
              <a:headEnd/>
              <a:tailEnd/>
            </a:ln>
          </p:spPr>
          <p:txBody>
            <a:bodyPr/>
            <a:lstStyle/>
            <a:p>
              <a:endParaRPr lang="id-ID"/>
            </a:p>
          </p:txBody>
        </p:sp>
        <p:sp>
          <p:nvSpPr>
            <p:cNvPr id="32851" name="Freeform 82"/>
            <p:cNvSpPr>
              <a:spLocks/>
            </p:cNvSpPr>
            <p:nvPr/>
          </p:nvSpPr>
          <p:spPr bwMode="auto">
            <a:xfrm>
              <a:off x="3950" y="2485"/>
              <a:ext cx="82" cy="32"/>
            </a:xfrm>
            <a:custGeom>
              <a:avLst/>
              <a:gdLst>
                <a:gd name="T0" fmla="*/ 0 w 164"/>
                <a:gd name="T1" fmla="*/ 0 h 65"/>
                <a:gd name="T2" fmla="*/ 1 w 164"/>
                <a:gd name="T3" fmla="*/ 0 h 65"/>
                <a:gd name="T4" fmla="*/ 1 w 164"/>
                <a:gd name="T5" fmla="*/ 0 h 65"/>
                <a:gd name="T6" fmla="*/ 1 w 164"/>
                <a:gd name="T7" fmla="*/ 0 h 65"/>
                <a:gd name="T8" fmla="*/ 1 w 164"/>
                <a:gd name="T9" fmla="*/ 0 h 65"/>
                <a:gd name="T10" fmla="*/ 1 w 164"/>
                <a:gd name="T11" fmla="*/ 0 h 65"/>
                <a:gd name="T12" fmla="*/ 1 w 164"/>
                <a:gd name="T13" fmla="*/ 0 h 65"/>
                <a:gd name="T14" fmla="*/ 1 w 164"/>
                <a:gd name="T15" fmla="*/ 0 h 65"/>
                <a:gd name="T16" fmla="*/ 3 w 164"/>
                <a:gd name="T17" fmla="*/ 0 h 65"/>
                <a:gd name="T18" fmla="*/ 3 w 164"/>
                <a:gd name="T19" fmla="*/ 0 h 65"/>
                <a:gd name="T20" fmla="*/ 1 w 164"/>
                <a:gd name="T21" fmla="*/ 0 h 65"/>
                <a:gd name="T22" fmla="*/ 1 w 164"/>
                <a:gd name="T23" fmla="*/ 0 h 65"/>
                <a:gd name="T24" fmla="*/ 1 w 164"/>
                <a:gd name="T25" fmla="*/ 1 h 65"/>
                <a:gd name="T26" fmla="*/ 0 w 164"/>
                <a:gd name="T27" fmla="*/ 0 h 65"/>
                <a:gd name="T28" fmla="*/ 0 w 164"/>
                <a:gd name="T29" fmla="*/ 0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4"/>
                <a:gd name="T46" fmla="*/ 0 h 65"/>
                <a:gd name="T47" fmla="*/ 164 w 164"/>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4" h="65">
                  <a:moveTo>
                    <a:pt x="0" y="57"/>
                  </a:moveTo>
                  <a:lnTo>
                    <a:pt x="44" y="57"/>
                  </a:lnTo>
                  <a:lnTo>
                    <a:pt x="76" y="36"/>
                  </a:lnTo>
                  <a:lnTo>
                    <a:pt x="53" y="34"/>
                  </a:lnTo>
                  <a:lnTo>
                    <a:pt x="82" y="27"/>
                  </a:lnTo>
                  <a:lnTo>
                    <a:pt x="90" y="10"/>
                  </a:lnTo>
                  <a:lnTo>
                    <a:pt x="91" y="23"/>
                  </a:lnTo>
                  <a:lnTo>
                    <a:pt x="112" y="23"/>
                  </a:lnTo>
                  <a:lnTo>
                    <a:pt x="137" y="0"/>
                  </a:lnTo>
                  <a:lnTo>
                    <a:pt x="164" y="6"/>
                  </a:lnTo>
                  <a:lnTo>
                    <a:pt x="126" y="32"/>
                  </a:lnTo>
                  <a:lnTo>
                    <a:pt x="74" y="57"/>
                  </a:lnTo>
                  <a:lnTo>
                    <a:pt x="36" y="65"/>
                  </a:lnTo>
                  <a:lnTo>
                    <a:pt x="0" y="57"/>
                  </a:lnTo>
                  <a:close/>
                </a:path>
              </a:pathLst>
            </a:custGeom>
            <a:solidFill>
              <a:srgbClr val="000000"/>
            </a:solidFill>
            <a:ln w="9525">
              <a:noFill/>
              <a:round/>
              <a:headEnd/>
              <a:tailEnd/>
            </a:ln>
          </p:spPr>
          <p:txBody>
            <a:bodyPr/>
            <a:lstStyle/>
            <a:p>
              <a:endParaRPr lang="id-ID"/>
            </a:p>
          </p:txBody>
        </p:sp>
        <p:sp>
          <p:nvSpPr>
            <p:cNvPr id="32852" name="Freeform 83"/>
            <p:cNvSpPr>
              <a:spLocks/>
            </p:cNvSpPr>
            <p:nvPr/>
          </p:nvSpPr>
          <p:spPr bwMode="auto">
            <a:xfrm>
              <a:off x="3800" y="2348"/>
              <a:ext cx="87" cy="168"/>
            </a:xfrm>
            <a:custGeom>
              <a:avLst/>
              <a:gdLst>
                <a:gd name="T0" fmla="*/ 2 w 175"/>
                <a:gd name="T1" fmla="*/ 0 h 337"/>
                <a:gd name="T2" fmla="*/ 1 w 175"/>
                <a:gd name="T3" fmla="*/ 0 h 337"/>
                <a:gd name="T4" fmla="*/ 1 w 175"/>
                <a:gd name="T5" fmla="*/ 1 h 337"/>
                <a:gd name="T6" fmla="*/ 1 w 175"/>
                <a:gd name="T7" fmla="*/ 1 h 337"/>
                <a:gd name="T8" fmla="*/ 1 w 175"/>
                <a:gd name="T9" fmla="*/ 2 h 337"/>
                <a:gd name="T10" fmla="*/ 1 w 175"/>
                <a:gd name="T11" fmla="*/ 4 h 337"/>
                <a:gd name="T12" fmla="*/ 1 w 175"/>
                <a:gd name="T13" fmla="*/ 5 h 337"/>
                <a:gd name="T14" fmla="*/ 1 w 175"/>
                <a:gd name="T15" fmla="*/ 4 h 337"/>
                <a:gd name="T16" fmla="*/ 0 w 175"/>
                <a:gd name="T17" fmla="*/ 3 h 337"/>
                <a:gd name="T18" fmla="*/ 0 w 175"/>
                <a:gd name="T19" fmla="*/ 2 h 337"/>
                <a:gd name="T20" fmla="*/ 0 w 175"/>
                <a:gd name="T21" fmla="*/ 1 h 337"/>
                <a:gd name="T22" fmla="*/ 0 w 175"/>
                <a:gd name="T23" fmla="*/ 1 h 337"/>
                <a:gd name="T24" fmla="*/ 0 w 175"/>
                <a:gd name="T25" fmla="*/ 1 h 337"/>
                <a:gd name="T26" fmla="*/ 0 w 175"/>
                <a:gd name="T27" fmla="*/ 0 h 337"/>
                <a:gd name="T28" fmla="*/ 1 w 175"/>
                <a:gd name="T29" fmla="*/ 0 h 337"/>
                <a:gd name="T30" fmla="*/ 1 w 175"/>
                <a:gd name="T31" fmla="*/ 0 h 337"/>
                <a:gd name="T32" fmla="*/ 2 w 175"/>
                <a:gd name="T33" fmla="*/ 0 h 337"/>
                <a:gd name="T34" fmla="*/ 2 w 175"/>
                <a:gd name="T35" fmla="*/ 0 h 337"/>
                <a:gd name="T36" fmla="*/ 2 w 175"/>
                <a:gd name="T37" fmla="*/ 0 h 3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337"/>
                <a:gd name="T59" fmla="*/ 175 w 175"/>
                <a:gd name="T60" fmla="*/ 337 h 3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337">
                  <a:moveTo>
                    <a:pt x="175" y="0"/>
                  </a:moveTo>
                  <a:lnTo>
                    <a:pt x="123" y="42"/>
                  </a:lnTo>
                  <a:lnTo>
                    <a:pt x="82" y="93"/>
                  </a:lnTo>
                  <a:lnTo>
                    <a:pt x="74" y="118"/>
                  </a:lnTo>
                  <a:lnTo>
                    <a:pt x="74" y="175"/>
                  </a:lnTo>
                  <a:lnTo>
                    <a:pt x="108" y="278"/>
                  </a:lnTo>
                  <a:lnTo>
                    <a:pt x="112" y="337"/>
                  </a:lnTo>
                  <a:lnTo>
                    <a:pt x="74" y="285"/>
                  </a:lnTo>
                  <a:lnTo>
                    <a:pt x="47" y="225"/>
                  </a:lnTo>
                  <a:lnTo>
                    <a:pt x="34" y="175"/>
                  </a:lnTo>
                  <a:lnTo>
                    <a:pt x="25" y="116"/>
                  </a:lnTo>
                  <a:lnTo>
                    <a:pt x="6" y="97"/>
                  </a:lnTo>
                  <a:lnTo>
                    <a:pt x="0" y="76"/>
                  </a:lnTo>
                  <a:lnTo>
                    <a:pt x="42" y="46"/>
                  </a:lnTo>
                  <a:lnTo>
                    <a:pt x="74" y="33"/>
                  </a:lnTo>
                  <a:lnTo>
                    <a:pt x="108" y="21"/>
                  </a:lnTo>
                  <a:lnTo>
                    <a:pt x="139" y="6"/>
                  </a:lnTo>
                  <a:lnTo>
                    <a:pt x="175" y="0"/>
                  </a:lnTo>
                  <a:close/>
                </a:path>
              </a:pathLst>
            </a:custGeom>
            <a:solidFill>
              <a:srgbClr val="000000"/>
            </a:solidFill>
            <a:ln w="9525">
              <a:noFill/>
              <a:round/>
              <a:headEnd/>
              <a:tailEnd/>
            </a:ln>
          </p:spPr>
          <p:txBody>
            <a:bodyPr/>
            <a:lstStyle/>
            <a:p>
              <a:endParaRPr lang="id-ID"/>
            </a:p>
          </p:txBody>
        </p:sp>
        <p:sp>
          <p:nvSpPr>
            <p:cNvPr id="32853" name="Freeform 84"/>
            <p:cNvSpPr>
              <a:spLocks/>
            </p:cNvSpPr>
            <p:nvPr/>
          </p:nvSpPr>
          <p:spPr bwMode="auto">
            <a:xfrm>
              <a:off x="3860" y="2443"/>
              <a:ext cx="11" cy="26"/>
            </a:xfrm>
            <a:custGeom>
              <a:avLst/>
              <a:gdLst>
                <a:gd name="T0" fmla="*/ 1 w 22"/>
                <a:gd name="T1" fmla="*/ 0 h 54"/>
                <a:gd name="T2" fmla="*/ 0 w 22"/>
                <a:gd name="T3" fmla="*/ 0 h 54"/>
                <a:gd name="T4" fmla="*/ 1 w 22"/>
                <a:gd name="T5" fmla="*/ 0 h 54"/>
                <a:gd name="T6" fmla="*/ 1 w 22"/>
                <a:gd name="T7" fmla="*/ 0 h 54"/>
                <a:gd name="T8" fmla="*/ 1 w 22"/>
                <a:gd name="T9" fmla="*/ 0 h 54"/>
                <a:gd name="T10" fmla="*/ 1 w 22"/>
                <a:gd name="T11" fmla="*/ 0 h 54"/>
                <a:gd name="T12" fmla="*/ 0 60000 65536"/>
                <a:gd name="T13" fmla="*/ 0 60000 65536"/>
                <a:gd name="T14" fmla="*/ 0 60000 65536"/>
                <a:gd name="T15" fmla="*/ 0 60000 65536"/>
                <a:gd name="T16" fmla="*/ 0 60000 65536"/>
                <a:gd name="T17" fmla="*/ 0 60000 65536"/>
                <a:gd name="T18" fmla="*/ 0 w 22"/>
                <a:gd name="T19" fmla="*/ 0 h 54"/>
                <a:gd name="T20" fmla="*/ 22 w 2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2" h="54">
                  <a:moveTo>
                    <a:pt x="21" y="0"/>
                  </a:moveTo>
                  <a:lnTo>
                    <a:pt x="0" y="8"/>
                  </a:lnTo>
                  <a:lnTo>
                    <a:pt x="2" y="54"/>
                  </a:lnTo>
                  <a:lnTo>
                    <a:pt x="22" y="27"/>
                  </a:lnTo>
                  <a:lnTo>
                    <a:pt x="21" y="0"/>
                  </a:lnTo>
                  <a:close/>
                </a:path>
              </a:pathLst>
            </a:custGeom>
            <a:solidFill>
              <a:srgbClr val="000000"/>
            </a:solidFill>
            <a:ln w="9525">
              <a:noFill/>
              <a:round/>
              <a:headEnd/>
              <a:tailEnd/>
            </a:ln>
          </p:spPr>
          <p:txBody>
            <a:bodyPr/>
            <a:lstStyle/>
            <a:p>
              <a:endParaRPr lang="id-ID"/>
            </a:p>
          </p:txBody>
        </p:sp>
        <p:sp>
          <p:nvSpPr>
            <p:cNvPr id="32854" name="Freeform 85"/>
            <p:cNvSpPr>
              <a:spLocks/>
            </p:cNvSpPr>
            <p:nvPr/>
          </p:nvSpPr>
          <p:spPr bwMode="auto">
            <a:xfrm>
              <a:off x="3793" y="1840"/>
              <a:ext cx="576" cy="856"/>
            </a:xfrm>
            <a:custGeom>
              <a:avLst/>
              <a:gdLst>
                <a:gd name="T0" fmla="*/ 7 w 1151"/>
                <a:gd name="T1" fmla="*/ 5 h 1713"/>
                <a:gd name="T2" fmla="*/ 9 w 1151"/>
                <a:gd name="T3" fmla="*/ 5 h 1713"/>
                <a:gd name="T4" fmla="*/ 11 w 1151"/>
                <a:gd name="T5" fmla="*/ 5 h 1713"/>
                <a:gd name="T6" fmla="*/ 11 w 1151"/>
                <a:gd name="T7" fmla="*/ 7 h 1713"/>
                <a:gd name="T8" fmla="*/ 10 w 1151"/>
                <a:gd name="T9" fmla="*/ 9 h 1713"/>
                <a:gd name="T10" fmla="*/ 12 w 1151"/>
                <a:gd name="T11" fmla="*/ 10 h 1713"/>
                <a:gd name="T12" fmla="*/ 12 w 1151"/>
                <a:gd name="T13" fmla="*/ 11 h 1713"/>
                <a:gd name="T14" fmla="*/ 11 w 1151"/>
                <a:gd name="T15" fmla="*/ 15 h 1713"/>
                <a:gd name="T16" fmla="*/ 12 w 1151"/>
                <a:gd name="T17" fmla="*/ 16 h 1713"/>
                <a:gd name="T18" fmla="*/ 12 w 1151"/>
                <a:gd name="T19" fmla="*/ 19 h 1713"/>
                <a:gd name="T20" fmla="*/ 11 w 1151"/>
                <a:gd name="T21" fmla="*/ 21 h 1713"/>
                <a:gd name="T22" fmla="*/ 10 w 1151"/>
                <a:gd name="T23" fmla="*/ 22 h 1713"/>
                <a:gd name="T24" fmla="*/ 8 w 1151"/>
                <a:gd name="T25" fmla="*/ 25 h 1713"/>
                <a:gd name="T26" fmla="*/ 7 w 1151"/>
                <a:gd name="T27" fmla="*/ 25 h 1713"/>
                <a:gd name="T28" fmla="*/ 5 w 1151"/>
                <a:gd name="T29" fmla="*/ 25 h 1713"/>
                <a:gd name="T30" fmla="*/ 4 w 1151"/>
                <a:gd name="T31" fmla="*/ 24 h 1713"/>
                <a:gd name="T32" fmla="*/ 5 w 1151"/>
                <a:gd name="T33" fmla="*/ 25 h 1713"/>
                <a:gd name="T34" fmla="*/ 6 w 1151"/>
                <a:gd name="T35" fmla="*/ 25 h 1713"/>
                <a:gd name="T36" fmla="*/ 6 w 1151"/>
                <a:gd name="T37" fmla="*/ 26 h 1713"/>
                <a:gd name="T38" fmla="*/ 6 w 1151"/>
                <a:gd name="T39" fmla="*/ 25 h 1713"/>
                <a:gd name="T40" fmla="*/ 7 w 1151"/>
                <a:gd name="T41" fmla="*/ 25 h 1713"/>
                <a:gd name="T42" fmla="*/ 7 w 1151"/>
                <a:gd name="T43" fmla="*/ 26 h 1713"/>
                <a:gd name="T44" fmla="*/ 9 w 1151"/>
                <a:gd name="T45" fmla="*/ 25 h 1713"/>
                <a:gd name="T46" fmla="*/ 11 w 1151"/>
                <a:gd name="T47" fmla="*/ 24 h 1713"/>
                <a:gd name="T48" fmla="*/ 13 w 1151"/>
                <a:gd name="T49" fmla="*/ 23 h 1713"/>
                <a:gd name="T50" fmla="*/ 15 w 1151"/>
                <a:gd name="T51" fmla="*/ 21 h 1713"/>
                <a:gd name="T52" fmla="*/ 16 w 1151"/>
                <a:gd name="T53" fmla="*/ 20 h 1713"/>
                <a:gd name="T54" fmla="*/ 16 w 1151"/>
                <a:gd name="T55" fmla="*/ 19 h 1713"/>
                <a:gd name="T56" fmla="*/ 16 w 1151"/>
                <a:gd name="T57" fmla="*/ 16 h 1713"/>
                <a:gd name="T58" fmla="*/ 17 w 1151"/>
                <a:gd name="T59" fmla="*/ 15 h 1713"/>
                <a:gd name="T60" fmla="*/ 18 w 1151"/>
                <a:gd name="T61" fmla="*/ 14 h 1713"/>
                <a:gd name="T62" fmla="*/ 18 w 1151"/>
                <a:gd name="T63" fmla="*/ 13 h 1713"/>
                <a:gd name="T64" fmla="*/ 18 w 1151"/>
                <a:gd name="T65" fmla="*/ 12 h 1713"/>
                <a:gd name="T66" fmla="*/ 18 w 1151"/>
                <a:gd name="T67" fmla="*/ 11 h 1713"/>
                <a:gd name="T68" fmla="*/ 18 w 1151"/>
                <a:gd name="T69" fmla="*/ 10 h 1713"/>
                <a:gd name="T70" fmla="*/ 18 w 1151"/>
                <a:gd name="T71" fmla="*/ 7 h 1713"/>
                <a:gd name="T72" fmla="*/ 18 w 1151"/>
                <a:gd name="T73" fmla="*/ 5 h 1713"/>
                <a:gd name="T74" fmla="*/ 17 w 1151"/>
                <a:gd name="T75" fmla="*/ 3 h 1713"/>
                <a:gd name="T76" fmla="*/ 15 w 1151"/>
                <a:gd name="T77" fmla="*/ 1 h 1713"/>
                <a:gd name="T78" fmla="*/ 13 w 1151"/>
                <a:gd name="T79" fmla="*/ 0 h 1713"/>
                <a:gd name="T80" fmla="*/ 11 w 1151"/>
                <a:gd name="T81" fmla="*/ 0 h 1713"/>
                <a:gd name="T82" fmla="*/ 9 w 1151"/>
                <a:gd name="T83" fmla="*/ 0 h 1713"/>
                <a:gd name="T84" fmla="*/ 7 w 1151"/>
                <a:gd name="T85" fmla="*/ 0 h 1713"/>
                <a:gd name="T86" fmla="*/ 5 w 1151"/>
                <a:gd name="T87" fmla="*/ 1 h 1713"/>
                <a:gd name="T88" fmla="*/ 3 w 1151"/>
                <a:gd name="T89" fmla="*/ 2 h 1713"/>
                <a:gd name="T90" fmla="*/ 2 w 1151"/>
                <a:gd name="T91" fmla="*/ 4 h 1713"/>
                <a:gd name="T92" fmla="*/ 1 w 1151"/>
                <a:gd name="T93" fmla="*/ 5 h 1713"/>
                <a:gd name="T94" fmla="*/ 1 w 1151"/>
                <a:gd name="T95" fmla="*/ 7 h 1713"/>
                <a:gd name="T96" fmla="*/ 0 w 1151"/>
                <a:gd name="T97" fmla="*/ 9 h 1713"/>
                <a:gd name="T98" fmla="*/ 1 w 1151"/>
                <a:gd name="T99" fmla="*/ 11 h 1713"/>
                <a:gd name="T100" fmla="*/ 1 w 1151"/>
                <a:gd name="T101" fmla="*/ 9 h 1713"/>
                <a:gd name="T102" fmla="*/ 1 w 1151"/>
                <a:gd name="T103" fmla="*/ 6 h 1713"/>
                <a:gd name="T104" fmla="*/ 2 w 1151"/>
                <a:gd name="T105" fmla="*/ 5 h 1713"/>
                <a:gd name="T106" fmla="*/ 2 w 1151"/>
                <a:gd name="T107" fmla="*/ 5 h 1713"/>
                <a:gd name="T108" fmla="*/ 3 w 1151"/>
                <a:gd name="T109" fmla="*/ 5 h 1713"/>
                <a:gd name="T110" fmla="*/ 3 w 1151"/>
                <a:gd name="T111" fmla="*/ 5 h 1713"/>
                <a:gd name="T112" fmla="*/ 4 w 1151"/>
                <a:gd name="T113" fmla="*/ 5 h 1713"/>
                <a:gd name="T114" fmla="*/ 5 w 1151"/>
                <a:gd name="T115" fmla="*/ 5 h 1713"/>
                <a:gd name="T116" fmla="*/ 6 w 1151"/>
                <a:gd name="T117" fmla="*/ 5 h 1713"/>
                <a:gd name="T118" fmla="*/ 7 w 1151"/>
                <a:gd name="T119" fmla="*/ 5 h 1713"/>
                <a:gd name="T120" fmla="*/ 7 w 1151"/>
                <a:gd name="T121" fmla="*/ 5 h 17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1"/>
                <a:gd name="T184" fmla="*/ 0 h 1713"/>
                <a:gd name="T185" fmla="*/ 1151 w 1151"/>
                <a:gd name="T186" fmla="*/ 1713 h 17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1" h="1713">
                  <a:moveTo>
                    <a:pt x="414" y="371"/>
                  </a:moveTo>
                  <a:lnTo>
                    <a:pt x="556" y="352"/>
                  </a:lnTo>
                  <a:lnTo>
                    <a:pt x="670" y="371"/>
                  </a:lnTo>
                  <a:lnTo>
                    <a:pt x="680" y="491"/>
                  </a:lnTo>
                  <a:lnTo>
                    <a:pt x="606" y="601"/>
                  </a:lnTo>
                  <a:lnTo>
                    <a:pt x="707" y="668"/>
                  </a:lnTo>
                  <a:lnTo>
                    <a:pt x="707" y="763"/>
                  </a:lnTo>
                  <a:lnTo>
                    <a:pt x="699" y="968"/>
                  </a:lnTo>
                  <a:lnTo>
                    <a:pt x="756" y="1067"/>
                  </a:lnTo>
                  <a:lnTo>
                    <a:pt x="758" y="1223"/>
                  </a:lnTo>
                  <a:lnTo>
                    <a:pt x="684" y="1403"/>
                  </a:lnTo>
                  <a:lnTo>
                    <a:pt x="602" y="1451"/>
                  </a:lnTo>
                  <a:lnTo>
                    <a:pt x="467" y="1607"/>
                  </a:lnTo>
                  <a:lnTo>
                    <a:pt x="389" y="1631"/>
                  </a:lnTo>
                  <a:lnTo>
                    <a:pt x="315" y="1631"/>
                  </a:lnTo>
                  <a:lnTo>
                    <a:pt x="224" y="1589"/>
                  </a:lnTo>
                  <a:lnTo>
                    <a:pt x="300" y="1643"/>
                  </a:lnTo>
                  <a:lnTo>
                    <a:pt x="330" y="1648"/>
                  </a:lnTo>
                  <a:lnTo>
                    <a:pt x="372" y="1684"/>
                  </a:lnTo>
                  <a:lnTo>
                    <a:pt x="357" y="1652"/>
                  </a:lnTo>
                  <a:lnTo>
                    <a:pt x="435" y="1656"/>
                  </a:lnTo>
                  <a:lnTo>
                    <a:pt x="404" y="1713"/>
                  </a:lnTo>
                  <a:lnTo>
                    <a:pt x="522" y="1646"/>
                  </a:lnTo>
                  <a:lnTo>
                    <a:pt x="674" y="1595"/>
                  </a:lnTo>
                  <a:lnTo>
                    <a:pt x="792" y="1527"/>
                  </a:lnTo>
                  <a:lnTo>
                    <a:pt x="948" y="1384"/>
                  </a:lnTo>
                  <a:lnTo>
                    <a:pt x="1011" y="1300"/>
                  </a:lnTo>
                  <a:lnTo>
                    <a:pt x="1018" y="1255"/>
                  </a:lnTo>
                  <a:lnTo>
                    <a:pt x="1022" y="1036"/>
                  </a:lnTo>
                  <a:lnTo>
                    <a:pt x="1075" y="1004"/>
                  </a:lnTo>
                  <a:lnTo>
                    <a:pt x="1111" y="937"/>
                  </a:lnTo>
                  <a:lnTo>
                    <a:pt x="1132" y="856"/>
                  </a:lnTo>
                  <a:lnTo>
                    <a:pt x="1140" y="778"/>
                  </a:lnTo>
                  <a:lnTo>
                    <a:pt x="1127" y="728"/>
                  </a:lnTo>
                  <a:lnTo>
                    <a:pt x="1146" y="643"/>
                  </a:lnTo>
                  <a:lnTo>
                    <a:pt x="1151" y="506"/>
                  </a:lnTo>
                  <a:lnTo>
                    <a:pt x="1121" y="358"/>
                  </a:lnTo>
                  <a:lnTo>
                    <a:pt x="1062" y="223"/>
                  </a:lnTo>
                  <a:lnTo>
                    <a:pt x="938" y="109"/>
                  </a:lnTo>
                  <a:lnTo>
                    <a:pt x="794" y="31"/>
                  </a:lnTo>
                  <a:lnTo>
                    <a:pt x="644" y="0"/>
                  </a:lnTo>
                  <a:lnTo>
                    <a:pt x="524" y="4"/>
                  </a:lnTo>
                  <a:lnTo>
                    <a:pt x="414" y="27"/>
                  </a:lnTo>
                  <a:lnTo>
                    <a:pt x="285" y="86"/>
                  </a:lnTo>
                  <a:lnTo>
                    <a:pt x="165" y="179"/>
                  </a:lnTo>
                  <a:lnTo>
                    <a:pt x="87" y="278"/>
                  </a:lnTo>
                  <a:lnTo>
                    <a:pt x="41" y="371"/>
                  </a:lnTo>
                  <a:lnTo>
                    <a:pt x="19" y="481"/>
                  </a:lnTo>
                  <a:lnTo>
                    <a:pt x="0" y="614"/>
                  </a:lnTo>
                  <a:lnTo>
                    <a:pt x="15" y="719"/>
                  </a:lnTo>
                  <a:lnTo>
                    <a:pt x="41" y="586"/>
                  </a:lnTo>
                  <a:lnTo>
                    <a:pt x="62" y="443"/>
                  </a:lnTo>
                  <a:lnTo>
                    <a:pt x="89" y="363"/>
                  </a:lnTo>
                  <a:lnTo>
                    <a:pt x="114" y="341"/>
                  </a:lnTo>
                  <a:lnTo>
                    <a:pt x="138" y="352"/>
                  </a:lnTo>
                  <a:lnTo>
                    <a:pt x="182" y="341"/>
                  </a:lnTo>
                  <a:lnTo>
                    <a:pt x="237" y="337"/>
                  </a:lnTo>
                  <a:lnTo>
                    <a:pt x="302" y="352"/>
                  </a:lnTo>
                  <a:lnTo>
                    <a:pt x="380" y="377"/>
                  </a:lnTo>
                  <a:lnTo>
                    <a:pt x="414" y="371"/>
                  </a:lnTo>
                  <a:close/>
                </a:path>
              </a:pathLst>
            </a:custGeom>
            <a:solidFill>
              <a:srgbClr val="000000"/>
            </a:solidFill>
            <a:ln w="9525">
              <a:noFill/>
              <a:round/>
              <a:headEnd/>
              <a:tailEnd/>
            </a:ln>
          </p:spPr>
          <p:txBody>
            <a:bodyPr/>
            <a:lstStyle/>
            <a:p>
              <a:endParaRPr lang="id-ID"/>
            </a:p>
          </p:txBody>
        </p:sp>
        <p:sp>
          <p:nvSpPr>
            <p:cNvPr id="32855" name="Freeform 86"/>
            <p:cNvSpPr>
              <a:spLocks/>
            </p:cNvSpPr>
            <p:nvPr/>
          </p:nvSpPr>
          <p:spPr bwMode="auto">
            <a:xfrm>
              <a:off x="3786" y="2220"/>
              <a:ext cx="103" cy="387"/>
            </a:xfrm>
            <a:custGeom>
              <a:avLst/>
              <a:gdLst>
                <a:gd name="T0" fmla="*/ 0 w 208"/>
                <a:gd name="T1" fmla="*/ 0 h 773"/>
                <a:gd name="T2" fmla="*/ 0 w 208"/>
                <a:gd name="T3" fmla="*/ 2 h 773"/>
                <a:gd name="T4" fmla="*/ 0 w 208"/>
                <a:gd name="T5" fmla="*/ 5 h 773"/>
                <a:gd name="T6" fmla="*/ 0 w 208"/>
                <a:gd name="T7" fmla="*/ 7 h 773"/>
                <a:gd name="T8" fmla="*/ 0 w 208"/>
                <a:gd name="T9" fmla="*/ 9 h 773"/>
                <a:gd name="T10" fmla="*/ 1 w 208"/>
                <a:gd name="T11" fmla="*/ 10 h 773"/>
                <a:gd name="T12" fmla="*/ 3 w 208"/>
                <a:gd name="T13" fmla="*/ 13 h 773"/>
                <a:gd name="T14" fmla="*/ 1 w 208"/>
                <a:gd name="T15" fmla="*/ 11 h 773"/>
                <a:gd name="T16" fmla="*/ 0 w 208"/>
                <a:gd name="T17" fmla="*/ 9 h 773"/>
                <a:gd name="T18" fmla="*/ 0 w 208"/>
                <a:gd name="T19" fmla="*/ 8 h 773"/>
                <a:gd name="T20" fmla="*/ 0 w 208"/>
                <a:gd name="T21" fmla="*/ 6 h 773"/>
                <a:gd name="T22" fmla="*/ 0 w 208"/>
                <a:gd name="T23" fmla="*/ 5 h 773"/>
                <a:gd name="T24" fmla="*/ 0 w 208"/>
                <a:gd name="T25" fmla="*/ 2 h 773"/>
                <a:gd name="T26" fmla="*/ 0 w 208"/>
                <a:gd name="T27" fmla="*/ 0 h 773"/>
                <a:gd name="T28" fmla="*/ 0 w 208"/>
                <a:gd name="T29" fmla="*/ 0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773"/>
                <a:gd name="T47" fmla="*/ 208 w 208"/>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773">
                  <a:moveTo>
                    <a:pt x="31" y="0"/>
                  </a:moveTo>
                  <a:lnTo>
                    <a:pt x="31" y="114"/>
                  </a:lnTo>
                  <a:lnTo>
                    <a:pt x="6" y="266"/>
                  </a:lnTo>
                  <a:lnTo>
                    <a:pt x="16" y="389"/>
                  </a:lnTo>
                  <a:lnTo>
                    <a:pt x="48" y="513"/>
                  </a:lnTo>
                  <a:lnTo>
                    <a:pt x="120" y="631"/>
                  </a:lnTo>
                  <a:lnTo>
                    <a:pt x="208" y="773"/>
                  </a:lnTo>
                  <a:lnTo>
                    <a:pt x="118" y="646"/>
                  </a:lnTo>
                  <a:lnTo>
                    <a:pt x="57" y="555"/>
                  </a:lnTo>
                  <a:lnTo>
                    <a:pt x="25" y="481"/>
                  </a:lnTo>
                  <a:lnTo>
                    <a:pt x="4" y="378"/>
                  </a:lnTo>
                  <a:lnTo>
                    <a:pt x="0" y="258"/>
                  </a:lnTo>
                  <a:lnTo>
                    <a:pt x="21" y="81"/>
                  </a:lnTo>
                  <a:lnTo>
                    <a:pt x="31" y="0"/>
                  </a:lnTo>
                  <a:close/>
                </a:path>
              </a:pathLst>
            </a:custGeom>
            <a:solidFill>
              <a:srgbClr val="000000"/>
            </a:solidFill>
            <a:ln w="9525">
              <a:noFill/>
              <a:round/>
              <a:headEnd/>
              <a:tailEnd/>
            </a:ln>
          </p:spPr>
          <p:txBody>
            <a:bodyPr/>
            <a:lstStyle/>
            <a:p>
              <a:endParaRPr lang="id-ID"/>
            </a:p>
          </p:txBody>
        </p:sp>
        <p:sp>
          <p:nvSpPr>
            <p:cNvPr id="32856" name="Freeform 87"/>
            <p:cNvSpPr>
              <a:spLocks/>
            </p:cNvSpPr>
            <p:nvPr/>
          </p:nvSpPr>
          <p:spPr bwMode="auto">
            <a:xfrm>
              <a:off x="3921" y="2414"/>
              <a:ext cx="23" cy="33"/>
            </a:xfrm>
            <a:custGeom>
              <a:avLst/>
              <a:gdLst>
                <a:gd name="T0" fmla="*/ 0 w 48"/>
                <a:gd name="T1" fmla="*/ 1 h 65"/>
                <a:gd name="T2" fmla="*/ 0 w 48"/>
                <a:gd name="T3" fmla="*/ 1 h 65"/>
                <a:gd name="T4" fmla="*/ 0 w 48"/>
                <a:gd name="T5" fmla="*/ 2 h 65"/>
                <a:gd name="T6" fmla="*/ 0 w 48"/>
                <a:gd name="T7" fmla="*/ 1 h 65"/>
                <a:gd name="T8" fmla="*/ 0 w 48"/>
                <a:gd name="T9" fmla="*/ 1 h 65"/>
                <a:gd name="T10" fmla="*/ 0 w 48"/>
                <a:gd name="T11" fmla="*/ 0 h 65"/>
                <a:gd name="T12" fmla="*/ 0 w 48"/>
                <a:gd name="T13" fmla="*/ 1 h 65"/>
                <a:gd name="T14" fmla="*/ 0 w 48"/>
                <a:gd name="T15" fmla="*/ 1 h 6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5"/>
                <a:gd name="T26" fmla="*/ 48 w 4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5">
                  <a:moveTo>
                    <a:pt x="25" y="21"/>
                  </a:moveTo>
                  <a:lnTo>
                    <a:pt x="0" y="48"/>
                  </a:lnTo>
                  <a:lnTo>
                    <a:pt x="27" y="65"/>
                  </a:lnTo>
                  <a:lnTo>
                    <a:pt x="48" y="48"/>
                  </a:lnTo>
                  <a:lnTo>
                    <a:pt x="48" y="27"/>
                  </a:lnTo>
                  <a:lnTo>
                    <a:pt x="33" y="0"/>
                  </a:lnTo>
                  <a:lnTo>
                    <a:pt x="25" y="21"/>
                  </a:lnTo>
                  <a:close/>
                </a:path>
              </a:pathLst>
            </a:custGeom>
            <a:solidFill>
              <a:srgbClr val="000000"/>
            </a:solidFill>
            <a:ln w="9525">
              <a:noFill/>
              <a:round/>
              <a:headEnd/>
              <a:tailEnd/>
            </a:ln>
          </p:spPr>
          <p:txBody>
            <a:bodyPr/>
            <a:lstStyle/>
            <a:p>
              <a:endParaRPr lang="id-ID"/>
            </a:p>
          </p:txBody>
        </p:sp>
        <p:sp>
          <p:nvSpPr>
            <p:cNvPr id="32857" name="Freeform 88"/>
            <p:cNvSpPr>
              <a:spLocks/>
            </p:cNvSpPr>
            <p:nvPr/>
          </p:nvSpPr>
          <p:spPr bwMode="auto">
            <a:xfrm>
              <a:off x="3907" y="2328"/>
              <a:ext cx="223" cy="272"/>
            </a:xfrm>
            <a:custGeom>
              <a:avLst/>
              <a:gdLst>
                <a:gd name="T0" fmla="*/ 1 w 444"/>
                <a:gd name="T1" fmla="*/ 2 h 544"/>
                <a:gd name="T2" fmla="*/ 2 w 444"/>
                <a:gd name="T3" fmla="*/ 2 h 544"/>
                <a:gd name="T4" fmla="*/ 3 w 444"/>
                <a:gd name="T5" fmla="*/ 1 h 544"/>
                <a:gd name="T6" fmla="*/ 3 w 444"/>
                <a:gd name="T7" fmla="*/ 1 h 544"/>
                <a:gd name="T8" fmla="*/ 4 w 444"/>
                <a:gd name="T9" fmla="*/ 1 h 544"/>
                <a:gd name="T10" fmla="*/ 4 w 444"/>
                <a:gd name="T11" fmla="*/ 1 h 544"/>
                <a:gd name="T12" fmla="*/ 4 w 444"/>
                <a:gd name="T13" fmla="*/ 1 h 544"/>
                <a:gd name="T14" fmla="*/ 5 w 444"/>
                <a:gd name="T15" fmla="*/ 0 h 544"/>
                <a:gd name="T16" fmla="*/ 5 w 444"/>
                <a:gd name="T17" fmla="*/ 1 h 544"/>
                <a:gd name="T18" fmla="*/ 7 w 444"/>
                <a:gd name="T19" fmla="*/ 2 h 544"/>
                <a:gd name="T20" fmla="*/ 7 w 444"/>
                <a:gd name="T21" fmla="*/ 3 h 544"/>
                <a:gd name="T22" fmla="*/ 7 w 444"/>
                <a:gd name="T23" fmla="*/ 4 h 544"/>
                <a:gd name="T24" fmla="*/ 6 w 444"/>
                <a:gd name="T25" fmla="*/ 6 h 544"/>
                <a:gd name="T26" fmla="*/ 5 w 444"/>
                <a:gd name="T27" fmla="*/ 7 h 544"/>
                <a:gd name="T28" fmla="*/ 4 w 444"/>
                <a:gd name="T29" fmla="*/ 9 h 544"/>
                <a:gd name="T30" fmla="*/ 4 w 444"/>
                <a:gd name="T31" fmla="*/ 7 h 544"/>
                <a:gd name="T32" fmla="*/ 3 w 444"/>
                <a:gd name="T33" fmla="*/ 7 h 544"/>
                <a:gd name="T34" fmla="*/ 2 w 444"/>
                <a:gd name="T35" fmla="*/ 7 h 544"/>
                <a:gd name="T36" fmla="*/ 1 w 444"/>
                <a:gd name="T37" fmla="*/ 7 h 544"/>
                <a:gd name="T38" fmla="*/ 0 w 444"/>
                <a:gd name="T39" fmla="*/ 6 h 544"/>
                <a:gd name="T40" fmla="*/ 1 w 444"/>
                <a:gd name="T41" fmla="*/ 7 h 544"/>
                <a:gd name="T42" fmla="*/ 3 w 444"/>
                <a:gd name="T43" fmla="*/ 7 h 544"/>
                <a:gd name="T44" fmla="*/ 3 w 444"/>
                <a:gd name="T45" fmla="*/ 6 h 544"/>
                <a:gd name="T46" fmla="*/ 4 w 444"/>
                <a:gd name="T47" fmla="*/ 5 h 544"/>
                <a:gd name="T48" fmla="*/ 5 w 444"/>
                <a:gd name="T49" fmla="*/ 5 h 544"/>
                <a:gd name="T50" fmla="*/ 5 w 444"/>
                <a:gd name="T51" fmla="*/ 5 h 544"/>
                <a:gd name="T52" fmla="*/ 6 w 444"/>
                <a:gd name="T53" fmla="*/ 5 h 544"/>
                <a:gd name="T54" fmla="*/ 6 w 444"/>
                <a:gd name="T55" fmla="*/ 4 h 544"/>
                <a:gd name="T56" fmla="*/ 6 w 444"/>
                <a:gd name="T57" fmla="*/ 4 h 544"/>
                <a:gd name="T58" fmla="*/ 5 w 444"/>
                <a:gd name="T59" fmla="*/ 4 h 544"/>
                <a:gd name="T60" fmla="*/ 4 w 444"/>
                <a:gd name="T61" fmla="*/ 5 h 544"/>
                <a:gd name="T62" fmla="*/ 5 w 444"/>
                <a:gd name="T63" fmla="*/ 4 h 544"/>
                <a:gd name="T64" fmla="*/ 5 w 444"/>
                <a:gd name="T65" fmla="*/ 4 h 544"/>
                <a:gd name="T66" fmla="*/ 4 w 444"/>
                <a:gd name="T67" fmla="*/ 4 h 544"/>
                <a:gd name="T68" fmla="*/ 2 w 444"/>
                <a:gd name="T69" fmla="*/ 4 h 544"/>
                <a:gd name="T70" fmla="*/ 1 w 444"/>
                <a:gd name="T71" fmla="*/ 4 h 544"/>
                <a:gd name="T72" fmla="*/ 0 w 444"/>
                <a:gd name="T73" fmla="*/ 4 h 544"/>
                <a:gd name="T74" fmla="*/ 2 w 444"/>
                <a:gd name="T75" fmla="*/ 4 h 544"/>
                <a:gd name="T76" fmla="*/ 2 w 444"/>
                <a:gd name="T77" fmla="*/ 4 h 544"/>
                <a:gd name="T78" fmla="*/ 3 w 444"/>
                <a:gd name="T79" fmla="*/ 3 h 544"/>
                <a:gd name="T80" fmla="*/ 4 w 444"/>
                <a:gd name="T81" fmla="*/ 3 h 544"/>
                <a:gd name="T82" fmla="*/ 3 w 444"/>
                <a:gd name="T83" fmla="*/ 3 h 544"/>
                <a:gd name="T84" fmla="*/ 3 w 444"/>
                <a:gd name="T85" fmla="*/ 2 h 544"/>
                <a:gd name="T86" fmla="*/ 2 w 444"/>
                <a:gd name="T87" fmla="*/ 2 h 544"/>
                <a:gd name="T88" fmla="*/ 2 w 444"/>
                <a:gd name="T89" fmla="*/ 2 h 544"/>
                <a:gd name="T90" fmla="*/ 1 w 444"/>
                <a:gd name="T91" fmla="*/ 2 h 544"/>
                <a:gd name="T92" fmla="*/ 1 w 444"/>
                <a:gd name="T93" fmla="*/ 2 h 5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544"/>
                <a:gd name="T143" fmla="*/ 444 w 444"/>
                <a:gd name="T144" fmla="*/ 544 h 5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544">
                  <a:moveTo>
                    <a:pt x="45" y="156"/>
                  </a:moveTo>
                  <a:lnTo>
                    <a:pt x="81" y="154"/>
                  </a:lnTo>
                  <a:lnTo>
                    <a:pt x="133" y="124"/>
                  </a:lnTo>
                  <a:lnTo>
                    <a:pt x="159" y="118"/>
                  </a:lnTo>
                  <a:lnTo>
                    <a:pt x="194" y="120"/>
                  </a:lnTo>
                  <a:lnTo>
                    <a:pt x="205" y="107"/>
                  </a:lnTo>
                  <a:lnTo>
                    <a:pt x="211" y="59"/>
                  </a:lnTo>
                  <a:lnTo>
                    <a:pt x="273" y="0"/>
                  </a:lnTo>
                  <a:lnTo>
                    <a:pt x="290" y="48"/>
                  </a:lnTo>
                  <a:lnTo>
                    <a:pt x="403" y="132"/>
                  </a:lnTo>
                  <a:lnTo>
                    <a:pt x="444" y="202"/>
                  </a:lnTo>
                  <a:lnTo>
                    <a:pt x="404" y="312"/>
                  </a:lnTo>
                  <a:lnTo>
                    <a:pt x="340" y="438"/>
                  </a:lnTo>
                  <a:lnTo>
                    <a:pt x="279" y="479"/>
                  </a:lnTo>
                  <a:lnTo>
                    <a:pt x="254" y="544"/>
                  </a:lnTo>
                  <a:lnTo>
                    <a:pt x="232" y="508"/>
                  </a:lnTo>
                  <a:lnTo>
                    <a:pt x="171" y="502"/>
                  </a:lnTo>
                  <a:lnTo>
                    <a:pt x="93" y="502"/>
                  </a:lnTo>
                  <a:lnTo>
                    <a:pt x="24" y="466"/>
                  </a:lnTo>
                  <a:lnTo>
                    <a:pt x="0" y="428"/>
                  </a:lnTo>
                  <a:lnTo>
                    <a:pt x="60" y="459"/>
                  </a:lnTo>
                  <a:lnTo>
                    <a:pt x="148" y="459"/>
                  </a:lnTo>
                  <a:lnTo>
                    <a:pt x="178" y="440"/>
                  </a:lnTo>
                  <a:lnTo>
                    <a:pt x="249" y="371"/>
                  </a:lnTo>
                  <a:lnTo>
                    <a:pt x="287" y="344"/>
                  </a:lnTo>
                  <a:lnTo>
                    <a:pt x="311" y="335"/>
                  </a:lnTo>
                  <a:lnTo>
                    <a:pt x="344" y="337"/>
                  </a:lnTo>
                  <a:lnTo>
                    <a:pt x="359" y="308"/>
                  </a:lnTo>
                  <a:lnTo>
                    <a:pt x="332" y="305"/>
                  </a:lnTo>
                  <a:lnTo>
                    <a:pt x="306" y="308"/>
                  </a:lnTo>
                  <a:lnTo>
                    <a:pt x="249" y="320"/>
                  </a:lnTo>
                  <a:lnTo>
                    <a:pt x="260" y="305"/>
                  </a:lnTo>
                  <a:lnTo>
                    <a:pt x="260" y="276"/>
                  </a:lnTo>
                  <a:lnTo>
                    <a:pt x="220" y="280"/>
                  </a:lnTo>
                  <a:lnTo>
                    <a:pt x="116" y="287"/>
                  </a:lnTo>
                  <a:lnTo>
                    <a:pt x="64" y="280"/>
                  </a:lnTo>
                  <a:lnTo>
                    <a:pt x="0" y="268"/>
                  </a:lnTo>
                  <a:lnTo>
                    <a:pt x="66" y="272"/>
                  </a:lnTo>
                  <a:lnTo>
                    <a:pt x="100" y="267"/>
                  </a:lnTo>
                  <a:lnTo>
                    <a:pt x="135" y="255"/>
                  </a:lnTo>
                  <a:lnTo>
                    <a:pt x="197" y="249"/>
                  </a:lnTo>
                  <a:lnTo>
                    <a:pt x="171" y="213"/>
                  </a:lnTo>
                  <a:lnTo>
                    <a:pt x="157" y="173"/>
                  </a:lnTo>
                  <a:lnTo>
                    <a:pt x="116" y="173"/>
                  </a:lnTo>
                  <a:lnTo>
                    <a:pt x="78" y="168"/>
                  </a:lnTo>
                  <a:lnTo>
                    <a:pt x="45" y="156"/>
                  </a:lnTo>
                  <a:close/>
                </a:path>
              </a:pathLst>
            </a:custGeom>
            <a:solidFill>
              <a:srgbClr val="000000"/>
            </a:solidFill>
            <a:ln w="9525">
              <a:noFill/>
              <a:round/>
              <a:headEnd/>
              <a:tailEnd/>
            </a:ln>
          </p:spPr>
          <p:txBody>
            <a:bodyPr/>
            <a:lstStyle/>
            <a:p>
              <a:endParaRPr lang="id-ID"/>
            </a:p>
          </p:txBody>
        </p:sp>
        <p:sp>
          <p:nvSpPr>
            <p:cNvPr id="32858" name="Freeform 89"/>
            <p:cNvSpPr>
              <a:spLocks/>
            </p:cNvSpPr>
            <p:nvPr/>
          </p:nvSpPr>
          <p:spPr bwMode="auto">
            <a:xfrm>
              <a:off x="3955" y="2351"/>
              <a:ext cx="18" cy="54"/>
            </a:xfrm>
            <a:custGeom>
              <a:avLst/>
              <a:gdLst>
                <a:gd name="T0" fmla="*/ 1 w 36"/>
                <a:gd name="T1" fmla="*/ 0 h 106"/>
                <a:gd name="T2" fmla="*/ 1 w 36"/>
                <a:gd name="T3" fmla="*/ 2 h 106"/>
                <a:gd name="T4" fmla="*/ 0 w 36"/>
                <a:gd name="T5" fmla="*/ 2 h 106"/>
                <a:gd name="T6" fmla="*/ 1 w 36"/>
                <a:gd name="T7" fmla="*/ 2 h 106"/>
                <a:gd name="T8" fmla="*/ 1 w 36"/>
                <a:gd name="T9" fmla="*/ 1 h 106"/>
                <a:gd name="T10" fmla="*/ 1 w 36"/>
                <a:gd name="T11" fmla="*/ 1 h 106"/>
                <a:gd name="T12" fmla="*/ 1 w 36"/>
                <a:gd name="T13" fmla="*/ 0 h 106"/>
                <a:gd name="T14" fmla="*/ 1 w 36"/>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06"/>
                <a:gd name="T26" fmla="*/ 36 w 36"/>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06">
                  <a:moveTo>
                    <a:pt x="19" y="0"/>
                  </a:moveTo>
                  <a:lnTo>
                    <a:pt x="19" y="65"/>
                  </a:lnTo>
                  <a:lnTo>
                    <a:pt x="0" y="106"/>
                  </a:lnTo>
                  <a:lnTo>
                    <a:pt x="26" y="99"/>
                  </a:lnTo>
                  <a:lnTo>
                    <a:pt x="36" y="61"/>
                  </a:lnTo>
                  <a:lnTo>
                    <a:pt x="36" y="15"/>
                  </a:lnTo>
                  <a:lnTo>
                    <a:pt x="19" y="0"/>
                  </a:lnTo>
                  <a:close/>
                </a:path>
              </a:pathLst>
            </a:custGeom>
            <a:solidFill>
              <a:srgbClr val="000000"/>
            </a:solidFill>
            <a:ln w="9525">
              <a:noFill/>
              <a:round/>
              <a:headEnd/>
              <a:tailEnd/>
            </a:ln>
          </p:spPr>
          <p:txBody>
            <a:bodyPr/>
            <a:lstStyle/>
            <a:p>
              <a:endParaRPr lang="id-ID"/>
            </a:p>
          </p:txBody>
        </p:sp>
      </p:grpSp>
      <p:sp>
        <p:nvSpPr>
          <p:cNvPr id="193626" name="AutoShape 90"/>
          <p:cNvSpPr>
            <a:spLocks noChangeArrowheads="1"/>
          </p:cNvSpPr>
          <p:nvPr/>
        </p:nvSpPr>
        <p:spPr bwMode="auto">
          <a:xfrm flipH="1">
            <a:off x="304800" y="1676400"/>
            <a:ext cx="6248400" cy="2133600"/>
          </a:xfrm>
          <a:prstGeom prst="wedgeRoundRectCallout">
            <a:avLst>
              <a:gd name="adj1" fmla="val -46954"/>
              <a:gd name="adj2" fmla="val 73435"/>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Sebuah</a:t>
            </a:r>
            <a:r>
              <a:rPr lang="en-US" sz="3200" dirty="0">
                <a:latin typeface="Times New Roman" pitchFamily="18" charset="0"/>
                <a:cs typeface="+mn-cs"/>
              </a:rPr>
              <a:t> </a:t>
            </a:r>
            <a:r>
              <a:rPr lang="en-US" sz="3200" dirty="0" err="1">
                <a:latin typeface="Times New Roman" pitchFamily="18" charset="0"/>
                <a:cs typeface="+mn-cs"/>
              </a:rPr>
              <a:t>perusahaan</a:t>
            </a:r>
            <a:r>
              <a:rPr lang="en-US" sz="3200" dirty="0">
                <a:latin typeface="Times New Roman" pitchFamily="18" charset="0"/>
                <a:cs typeface="+mn-cs"/>
              </a:rPr>
              <a:t> </a:t>
            </a:r>
            <a:r>
              <a:rPr lang="en-US" sz="3200" dirty="0" err="1">
                <a:latin typeface="Times New Roman" pitchFamily="18" charset="0"/>
                <a:cs typeface="+mn-cs"/>
              </a:rPr>
              <a:t>dapat</a:t>
            </a:r>
            <a:r>
              <a:rPr lang="en-US" sz="3200" dirty="0">
                <a:latin typeface="Times New Roman" pitchFamily="18" charset="0"/>
                <a:cs typeface="+mn-cs"/>
              </a:rPr>
              <a:t> </a:t>
            </a:r>
            <a:r>
              <a:rPr lang="en-US" sz="3200" dirty="0" err="1">
                <a:latin typeface="Times New Roman" pitchFamily="18" charset="0"/>
                <a:cs typeface="+mn-cs"/>
              </a:rPr>
              <a:t>menerbitkan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dan</a:t>
            </a:r>
            <a:r>
              <a:rPr lang="en-US" sz="3200" dirty="0">
                <a:latin typeface="Times New Roman" pitchFamily="18" charset="0"/>
                <a:cs typeface="+mn-cs"/>
              </a:rPr>
              <a:t> </a:t>
            </a:r>
            <a:r>
              <a:rPr lang="en-US" sz="3200" dirty="0" err="1">
                <a:latin typeface="Times New Roman" pitchFamily="18" charset="0"/>
                <a:cs typeface="+mn-cs"/>
              </a:rPr>
              <a:t>membelinya</a:t>
            </a:r>
            <a:r>
              <a:rPr lang="en-US" sz="3200" dirty="0">
                <a:latin typeface="Times New Roman" pitchFamily="18" charset="0"/>
                <a:cs typeface="+mn-cs"/>
              </a:rPr>
              <a:t> </a:t>
            </a:r>
            <a:r>
              <a:rPr lang="en-US" sz="3200" dirty="0" err="1">
                <a:latin typeface="Times New Roman" pitchFamily="18" charset="0"/>
                <a:cs typeface="+mn-cs"/>
              </a:rPr>
              <a:t>kembali</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ini</a:t>
            </a:r>
            <a:r>
              <a:rPr lang="en-US" sz="3200" dirty="0">
                <a:latin typeface="Times New Roman" pitchFamily="18" charset="0"/>
                <a:cs typeface="+mn-cs"/>
              </a:rPr>
              <a:t> </a:t>
            </a:r>
            <a:r>
              <a:rPr lang="en-US" sz="3200" dirty="0" err="1">
                <a:latin typeface="Times New Roman" pitchFamily="18" charset="0"/>
                <a:cs typeface="+mn-cs"/>
              </a:rPr>
              <a:t>disebut</a:t>
            </a:r>
            <a:r>
              <a:rPr lang="en-US" sz="3200" dirty="0">
                <a:latin typeface="Times New Roman" pitchFamily="18" charset="0"/>
                <a:cs typeface="+mn-cs"/>
              </a:rPr>
              <a:t> </a:t>
            </a:r>
            <a:r>
              <a:rPr lang="en-US" sz="3200" b="1" i="1" dirty="0">
                <a:latin typeface="Times New Roman" pitchFamily="18" charset="0"/>
                <a:cs typeface="+mn-cs"/>
              </a:rPr>
              <a:t>Treasury Stock</a:t>
            </a:r>
            <a:r>
              <a:rPr lang="en-US" sz="3200" dirty="0">
                <a:latin typeface="Times New Roman" pitchFamily="18" charset="0"/>
                <a:cs typeface="+mn-cs"/>
              </a:rPr>
              <a:t>.</a:t>
            </a:r>
          </a:p>
        </p:txBody>
      </p:sp>
      <p:sp>
        <p:nvSpPr>
          <p:cNvPr id="193627" name="AutoShape 91"/>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3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2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457200" y="304800"/>
            <a:ext cx="29718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9219" name="Text Box 4"/>
          <p:cNvSpPr txBox="1">
            <a:spLocks noChangeArrowheads="1"/>
          </p:cNvSpPr>
          <p:nvPr/>
        </p:nvSpPr>
        <p:spPr bwMode="auto">
          <a:xfrm>
            <a:off x="685800" y="1828800"/>
            <a:ext cx="7696200" cy="4511675"/>
          </a:xfrm>
          <a:prstGeom prst="rect">
            <a:avLst/>
          </a:prstGeom>
          <a:noFill/>
          <a:ln w="9525">
            <a:noFill/>
            <a:miter lim="800000"/>
            <a:headEnd/>
            <a:tailEnd/>
          </a:ln>
        </p:spPr>
        <p:txBody>
          <a:bodyPr>
            <a:spAutoFit/>
          </a:bodyPr>
          <a:lstStyle/>
          <a:p>
            <a:pPr marL="342900" indent="-342900" eaLnBrk="1" hangingPunct="1">
              <a:spcBef>
                <a:spcPct val="50000"/>
              </a:spcBef>
            </a:pPr>
            <a:r>
              <a:rPr lang="en-US" dirty="0" err="1"/>
              <a:t>Tujuan</a:t>
            </a:r>
            <a:r>
              <a:rPr lang="en-US" dirty="0"/>
              <a:t> </a:t>
            </a:r>
            <a:r>
              <a:rPr lang="en-US" dirty="0" err="1"/>
              <a:t>menarik</a:t>
            </a:r>
            <a:r>
              <a:rPr lang="en-US" dirty="0"/>
              <a:t> </a:t>
            </a:r>
            <a:r>
              <a:rPr lang="en-US" dirty="0" err="1"/>
              <a:t>kembali</a:t>
            </a:r>
            <a:r>
              <a:rPr lang="en-US" dirty="0"/>
              <a:t> </a:t>
            </a:r>
            <a:r>
              <a:rPr lang="en-US" dirty="0" err="1"/>
              <a:t>saham</a:t>
            </a:r>
            <a:r>
              <a:rPr lang="en-US" dirty="0"/>
              <a:t> yang </a:t>
            </a:r>
            <a:r>
              <a:rPr lang="en-US" dirty="0" err="1"/>
              <a:t>sudah</a:t>
            </a:r>
            <a:r>
              <a:rPr lang="en-US" dirty="0"/>
              <a:t> </a:t>
            </a:r>
            <a:r>
              <a:rPr lang="en-US" dirty="0" err="1"/>
              <a:t>beredar</a:t>
            </a:r>
            <a:r>
              <a:rPr lang="en-US" dirty="0"/>
              <a:t>:</a:t>
            </a:r>
          </a:p>
          <a:p>
            <a:pPr marL="342900" indent="-342900" eaLnBrk="1" hangingPunct="1">
              <a:spcBef>
                <a:spcPct val="50000"/>
              </a:spcBef>
              <a:buFontTx/>
              <a:buAutoNum type="arabicPeriod"/>
            </a:pPr>
            <a:r>
              <a:rPr lang="en-US" dirty="0" err="1"/>
              <a:t>Mengurangi</a:t>
            </a:r>
            <a:r>
              <a:rPr lang="en-US" dirty="0"/>
              <a:t> </a:t>
            </a:r>
            <a:r>
              <a:rPr lang="en-US" dirty="0" err="1"/>
              <a:t>pemilikan</a:t>
            </a:r>
            <a:r>
              <a:rPr lang="en-US" dirty="0"/>
              <a:t> </a:t>
            </a:r>
            <a:r>
              <a:rPr lang="en-US" dirty="0" err="1"/>
              <a:t>dari</a:t>
            </a:r>
            <a:r>
              <a:rPr lang="en-US" dirty="0"/>
              <a:t> </a:t>
            </a:r>
            <a:r>
              <a:rPr lang="en-US" dirty="0" err="1"/>
              <a:t>salah</a:t>
            </a:r>
            <a:r>
              <a:rPr lang="en-US" dirty="0"/>
              <a:t> </a:t>
            </a:r>
            <a:r>
              <a:rPr lang="en-US" dirty="0" err="1"/>
              <a:t>satu</a:t>
            </a:r>
            <a:r>
              <a:rPr lang="en-US" dirty="0"/>
              <a:t> </a:t>
            </a:r>
            <a:r>
              <a:rPr lang="en-US" dirty="0" err="1"/>
              <a:t>atau</a:t>
            </a:r>
            <a:r>
              <a:rPr lang="en-US" dirty="0"/>
              <a:t> </a:t>
            </a:r>
            <a:r>
              <a:rPr lang="en-US" dirty="0" err="1"/>
              <a:t>beberapa</a:t>
            </a:r>
            <a:r>
              <a:rPr lang="en-US" dirty="0"/>
              <a:t> </a:t>
            </a:r>
            <a:r>
              <a:rPr lang="en-US" dirty="0" err="1"/>
              <a:t>pemegang</a:t>
            </a:r>
            <a:r>
              <a:rPr lang="en-US" dirty="0"/>
              <a:t> </a:t>
            </a:r>
            <a:r>
              <a:rPr lang="en-US" dirty="0" err="1"/>
              <a:t>saham</a:t>
            </a:r>
            <a:endParaRPr lang="en-US" dirty="0"/>
          </a:p>
          <a:p>
            <a:pPr marL="342900" indent="-342900" eaLnBrk="1" hangingPunct="1">
              <a:spcBef>
                <a:spcPct val="50000"/>
              </a:spcBef>
              <a:buFontTx/>
              <a:buAutoNum type="arabicPeriod"/>
            </a:pPr>
            <a:r>
              <a:rPr lang="en-US" dirty="0" err="1"/>
              <a:t>Digunakan</a:t>
            </a:r>
            <a:r>
              <a:rPr lang="en-US" dirty="0"/>
              <a:t> </a:t>
            </a:r>
            <a:r>
              <a:rPr lang="en-US" dirty="0" err="1"/>
              <a:t>sebagai</a:t>
            </a:r>
            <a:r>
              <a:rPr lang="en-US" dirty="0"/>
              <a:t> </a:t>
            </a:r>
            <a:r>
              <a:rPr lang="en-US" dirty="0" err="1"/>
              <a:t>alat</a:t>
            </a:r>
            <a:r>
              <a:rPr lang="en-US" dirty="0"/>
              <a:t> </a:t>
            </a:r>
            <a:r>
              <a:rPr lang="en-US" dirty="0" err="1"/>
              <a:t>pelunasan</a:t>
            </a:r>
            <a:r>
              <a:rPr lang="en-US" dirty="0"/>
              <a:t> </a:t>
            </a:r>
            <a:r>
              <a:rPr lang="en-US" dirty="0" err="1"/>
              <a:t>utang</a:t>
            </a:r>
            <a:r>
              <a:rPr lang="en-US" dirty="0"/>
              <a:t>/</a:t>
            </a:r>
            <a:r>
              <a:rPr lang="en-US" dirty="0" err="1"/>
              <a:t>kewajiban</a:t>
            </a:r>
            <a:r>
              <a:rPr lang="en-US" dirty="0"/>
              <a:t> </a:t>
            </a:r>
            <a:r>
              <a:rPr lang="en-US" dirty="0" err="1"/>
              <a:t>finansial</a:t>
            </a:r>
            <a:r>
              <a:rPr lang="en-US" dirty="0"/>
              <a:t> </a:t>
            </a:r>
            <a:r>
              <a:rPr lang="en-US" dirty="0" err="1"/>
              <a:t>lainnya</a:t>
            </a:r>
            <a:endParaRPr lang="en-US" dirty="0"/>
          </a:p>
          <a:p>
            <a:pPr marL="342900" indent="-342900" eaLnBrk="1" hangingPunct="1">
              <a:spcBef>
                <a:spcPct val="50000"/>
              </a:spcBef>
              <a:buFontTx/>
              <a:buAutoNum type="arabicPeriod"/>
            </a:pPr>
            <a:r>
              <a:rPr lang="en-US" dirty="0" err="1"/>
              <a:t>Dibagikan</a:t>
            </a:r>
            <a:r>
              <a:rPr lang="en-US" dirty="0"/>
              <a:t> </a:t>
            </a:r>
            <a:r>
              <a:rPr lang="en-US" dirty="0" err="1"/>
              <a:t>sebagai</a:t>
            </a:r>
            <a:r>
              <a:rPr lang="en-US" dirty="0"/>
              <a:t> </a:t>
            </a:r>
            <a:r>
              <a:rPr lang="en-US" dirty="0" err="1"/>
              <a:t>deviden</a:t>
            </a:r>
            <a:endParaRPr lang="en-US" dirty="0"/>
          </a:p>
          <a:p>
            <a:pPr marL="342900" indent="-342900" eaLnBrk="1" hangingPunct="1">
              <a:spcBef>
                <a:spcPct val="50000"/>
              </a:spcBef>
              <a:buFontTx/>
              <a:buAutoNum type="arabicPeriod"/>
            </a:pPr>
            <a:r>
              <a:rPr lang="en-US" dirty="0" err="1"/>
              <a:t>Untuk</a:t>
            </a:r>
            <a:r>
              <a:rPr lang="en-US" dirty="0"/>
              <a:t> </a:t>
            </a:r>
            <a:r>
              <a:rPr lang="en-US" dirty="0" err="1"/>
              <a:t>menaikkan</a:t>
            </a:r>
            <a:r>
              <a:rPr lang="en-US" dirty="0"/>
              <a:t> </a:t>
            </a:r>
            <a:r>
              <a:rPr lang="en-US" dirty="0" err="1"/>
              <a:t>pendapatan</a:t>
            </a:r>
            <a:r>
              <a:rPr lang="en-US" dirty="0"/>
              <a:t> per </a:t>
            </a:r>
            <a:r>
              <a:rPr lang="en-US" dirty="0" err="1"/>
              <a:t>lembar</a:t>
            </a:r>
            <a:r>
              <a:rPr lang="en-US" dirty="0"/>
              <a:t> </a:t>
            </a:r>
            <a:r>
              <a:rPr lang="en-US" dirty="0" err="1"/>
              <a:t>saham</a:t>
            </a:r>
            <a:endParaRPr lang="en-US" dirty="0"/>
          </a:p>
          <a:p>
            <a:pPr marL="342900" indent="-342900" eaLnBrk="1" hangingPunct="1">
              <a:spcBef>
                <a:spcPct val="50000"/>
              </a:spcBef>
              <a:buFontTx/>
              <a:buAutoNum type="arabicPeriod"/>
            </a:pPr>
            <a:r>
              <a:rPr lang="en-US" dirty="0" err="1"/>
              <a:t>Untuk</a:t>
            </a:r>
            <a:r>
              <a:rPr lang="en-US" dirty="0"/>
              <a:t> </a:t>
            </a:r>
            <a:r>
              <a:rPr lang="en-US" dirty="0" err="1"/>
              <a:t>menaikkan</a:t>
            </a:r>
            <a:r>
              <a:rPr lang="en-US" dirty="0"/>
              <a:t> </a:t>
            </a:r>
            <a:r>
              <a:rPr lang="en-US" dirty="0" err="1"/>
              <a:t>harga</a:t>
            </a:r>
            <a:r>
              <a:rPr lang="en-US" dirty="0"/>
              <a:t> per </a:t>
            </a:r>
            <a:r>
              <a:rPr lang="en-US" dirty="0" err="1"/>
              <a:t>lembar</a:t>
            </a:r>
            <a:r>
              <a:rPr lang="en-US" dirty="0"/>
              <a:t> </a:t>
            </a:r>
            <a:r>
              <a:rPr lang="en-US" dirty="0" err="1"/>
              <a:t>saham</a:t>
            </a:r>
            <a:endParaRPr lang="en-US" dirty="0"/>
          </a:p>
          <a:p>
            <a:pPr marL="342900" indent="-342900" eaLnBrk="1" hangingPunct="1">
              <a:spcBef>
                <a:spcPct val="50000"/>
              </a:spcBef>
              <a:buFontTx/>
              <a:buAutoNum type="arabicPeriod"/>
            </a:pPr>
            <a:r>
              <a:rPr lang="en-US" dirty="0" err="1"/>
              <a:t>Untuk</a:t>
            </a:r>
            <a:r>
              <a:rPr lang="en-US" dirty="0"/>
              <a:t> </a:t>
            </a:r>
            <a:r>
              <a:rPr lang="en-US" dirty="0" err="1"/>
              <a:t>ditukarkan</a:t>
            </a:r>
            <a:r>
              <a:rPr lang="en-US" dirty="0"/>
              <a:t> </a:t>
            </a:r>
            <a:r>
              <a:rPr lang="en-US" dirty="0" err="1"/>
              <a:t>dgn</a:t>
            </a:r>
            <a:r>
              <a:rPr lang="en-US" dirty="0"/>
              <a:t> </a:t>
            </a:r>
            <a:r>
              <a:rPr lang="en-US" dirty="0" err="1"/>
              <a:t>surat</a:t>
            </a:r>
            <a:r>
              <a:rPr lang="en-US" dirty="0"/>
              <a:t> </a:t>
            </a:r>
            <a:r>
              <a:rPr lang="en-US" dirty="0" err="1"/>
              <a:t>berharga</a:t>
            </a:r>
            <a:r>
              <a:rPr lang="en-US" dirty="0"/>
              <a:t> </a:t>
            </a:r>
            <a:r>
              <a:rPr lang="en-US" dirty="0" err="1"/>
              <a:t>atau</a:t>
            </a:r>
            <a:r>
              <a:rPr lang="en-US" dirty="0"/>
              <a:t> </a:t>
            </a:r>
            <a:r>
              <a:rPr lang="en-US" dirty="0" err="1"/>
              <a:t>aktiva</a:t>
            </a:r>
            <a:r>
              <a:rPr lang="en-US" dirty="0"/>
              <a:t> lain</a:t>
            </a:r>
          </a:p>
          <a:p>
            <a:pPr marL="342900" indent="-342900" eaLnBrk="1" hangingPunct="1">
              <a:spcBef>
                <a:spcPct val="50000"/>
              </a:spcBef>
              <a:buFontTx/>
              <a:buAutoNum type="arabicPeriod"/>
            </a:pPr>
            <a:r>
              <a:rPr lang="en-US" dirty="0" err="1"/>
              <a:t>Untuk</a:t>
            </a:r>
            <a:r>
              <a:rPr lang="en-US" dirty="0"/>
              <a:t> </a:t>
            </a:r>
            <a:r>
              <a:rPr lang="en-US" dirty="0" err="1"/>
              <a:t>dibagikan</a:t>
            </a:r>
            <a:r>
              <a:rPr lang="en-US" dirty="0"/>
              <a:t> </a:t>
            </a:r>
            <a:r>
              <a:rPr lang="en-US" dirty="0" err="1"/>
              <a:t>sebagai</a:t>
            </a:r>
            <a:r>
              <a:rPr lang="en-US" dirty="0"/>
              <a:t> bonus </a:t>
            </a:r>
            <a:r>
              <a:rPr lang="en-US" dirty="0" err="1"/>
              <a:t>atau</a:t>
            </a:r>
            <a:r>
              <a:rPr lang="en-US" dirty="0"/>
              <a:t> </a:t>
            </a:r>
            <a:r>
              <a:rPr lang="en-US" dirty="0" err="1"/>
              <a:t>dijual</a:t>
            </a:r>
            <a:r>
              <a:rPr lang="en-US" dirty="0"/>
              <a:t> </a:t>
            </a:r>
            <a:r>
              <a:rPr lang="en-US" dirty="0" err="1"/>
              <a:t>kembali</a:t>
            </a:r>
            <a:r>
              <a:rPr lang="en-US" dirty="0"/>
              <a:t> </a:t>
            </a:r>
            <a:r>
              <a:rPr lang="en-US" dirty="0" err="1"/>
              <a:t>kepada</a:t>
            </a:r>
            <a:r>
              <a:rPr lang="en-US" dirty="0"/>
              <a:t> </a:t>
            </a:r>
            <a:r>
              <a:rPr lang="en-US" dirty="0" err="1"/>
              <a:t>karyawan</a:t>
            </a:r>
            <a:endParaRPr lang="en-US" dirty="0"/>
          </a:p>
        </p:txBody>
      </p:sp>
      <p:sp>
        <p:nvSpPr>
          <p:cNvPr id="9220" name="Text Box 6"/>
          <p:cNvSpPr txBox="1">
            <a:spLocks noChangeArrowheads="1"/>
          </p:cNvSpPr>
          <p:nvPr/>
        </p:nvSpPr>
        <p:spPr bwMode="auto">
          <a:xfrm>
            <a:off x="533400" y="381000"/>
            <a:ext cx="8077200" cy="1768475"/>
          </a:xfrm>
          <a:prstGeom prst="rect">
            <a:avLst/>
          </a:prstGeom>
          <a:noFill/>
          <a:ln w="9525">
            <a:noFill/>
            <a:miter lim="800000"/>
            <a:headEnd/>
            <a:tailEnd/>
          </a:ln>
        </p:spPr>
        <p:txBody>
          <a:bodyPr>
            <a:spAutoFit/>
          </a:bodyPr>
          <a:lstStyle/>
          <a:p>
            <a:pPr eaLnBrk="1" hangingPunct="1"/>
            <a:r>
              <a:rPr lang="en-US" b="1"/>
              <a:t>TREASURY STOCK</a:t>
            </a:r>
          </a:p>
          <a:p>
            <a:pPr eaLnBrk="1" hangingPunct="1"/>
            <a:endParaRPr lang="en-US" b="1"/>
          </a:p>
          <a:p>
            <a:pPr eaLnBrk="1" hangingPunct="1"/>
            <a:r>
              <a:rPr lang="en-US"/>
              <a:t>Yaitu saham perusahaan yang telah dikeluarkan dan kemudian ditarik kembali dari peredaran.</a:t>
            </a:r>
          </a:p>
          <a:p>
            <a:pPr eaLnBrk="1" hangingPunct="1">
              <a:spcBef>
                <a:spcPct val="50000"/>
              </a:spcBef>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62000" y="609600"/>
            <a:ext cx="7620000" cy="1768475"/>
          </a:xfrm>
          <a:prstGeom prst="rect">
            <a:avLst/>
          </a:prstGeom>
          <a:noFill/>
          <a:ln w="9525">
            <a:noFill/>
            <a:miter lim="800000"/>
            <a:headEnd/>
            <a:tailEnd/>
          </a:ln>
        </p:spPr>
        <p:txBody>
          <a:bodyPr>
            <a:spAutoFit/>
          </a:bodyPr>
          <a:lstStyle/>
          <a:p>
            <a:pPr marL="342900" indent="-342900" eaLnBrk="1" hangingPunct="1">
              <a:spcBef>
                <a:spcPct val="50000"/>
              </a:spcBef>
            </a:pPr>
            <a:r>
              <a:rPr lang="en-US" u="sng"/>
              <a:t>Akuntansi terhadap Treasury Stock</a:t>
            </a:r>
          </a:p>
          <a:p>
            <a:pPr marL="342900" indent="-342900" eaLnBrk="1" hangingPunct="1">
              <a:spcBef>
                <a:spcPct val="50000"/>
              </a:spcBef>
            </a:pPr>
            <a:r>
              <a:rPr lang="en-US"/>
              <a:t>Metode pencatatan terhadap treasury stock:</a:t>
            </a:r>
          </a:p>
          <a:p>
            <a:pPr marL="342900" indent="-342900" eaLnBrk="1" hangingPunct="1">
              <a:spcBef>
                <a:spcPct val="50000"/>
              </a:spcBef>
              <a:buFontTx/>
              <a:buAutoNum type="arabicPeriod"/>
            </a:pPr>
            <a:r>
              <a:rPr lang="en-US"/>
              <a:t>Berdasar nilai nominal (Par Value Method)</a:t>
            </a:r>
          </a:p>
          <a:p>
            <a:pPr marL="342900" indent="-342900" eaLnBrk="1" hangingPunct="1">
              <a:spcBef>
                <a:spcPct val="50000"/>
              </a:spcBef>
              <a:buFontTx/>
              <a:buAutoNum type="arabicPeriod"/>
            </a:pPr>
            <a:r>
              <a:rPr lang="en-US"/>
              <a:t>Berdasar harga perolehan (Cost Method)</a:t>
            </a:r>
          </a:p>
        </p:txBody>
      </p:sp>
      <p:sp>
        <p:nvSpPr>
          <p:cNvPr id="10243" name="Text Box 5"/>
          <p:cNvSpPr txBox="1">
            <a:spLocks noChangeArrowheads="1"/>
          </p:cNvSpPr>
          <p:nvPr/>
        </p:nvSpPr>
        <p:spPr bwMode="auto">
          <a:xfrm>
            <a:off x="533400" y="2819400"/>
            <a:ext cx="8153400" cy="2682875"/>
          </a:xfrm>
          <a:prstGeom prst="rect">
            <a:avLst/>
          </a:prstGeom>
          <a:noFill/>
          <a:ln w="9525">
            <a:noFill/>
            <a:miter lim="800000"/>
            <a:headEnd/>
            <a:tailEnd/>
          </a:ln>
        </p:spPr>
        <p:txBody>
          <a:bodyPr>
            <a:spAutoFit/>
          </a:bodyPr>
          <a:lstStyle/>
          <a:p>
            <a:pPr eaLnBrk="1" hangingPunct="1">
              <a:spcBef>
                <a:spcPct val="50000"/>
              </a:spcBef>
            </a:pPr>
            <a:r>
              <a:rPr lang="en-US" u="sng"/>
              <a:t>Contoh kasus:</a:t>
            </a:r>
          </a:p>
          <a:p>
            <a:pPr eaLnBrk="1" hangingPunct="1">
              <a:spcBef>
                <a:spcPct val="50000"/>
              </a:spcBef>
            </a:pPr>
            <a:r>
              <a:rPr lang="en-US"/>
              <a:t>Berikut ini adalah ikhtisar hak-hak para pemegang saham PT ‘MLM’:</a:t>
            </a:r>
          </a:p>
          <a:p>
            <a:pPr eaLnBrk="1" hangingPunct="1">
              <a:spcBef>
                <a:spcPct val="50000"/>
              </a:spcBef>
            </a:pPr>
            <a:r>
              <a:rPr lang="en-US"/>
              <a:t>    Saham biasa 10.000 Lb, Nom Rp. 5.000/Lb           Rp. 50.000.000</a:t>
            </a:r>
          </a:p>
          <a:p>
            <a:pPr eaLnBrk="1" hangingPunct="1">
              <a:spcBef>
                <a:spcPct val="50000"/>
              </a:spcBef>
            </a:pPr>
            <a:r>
              <a:rPr lang="en-US"/>
              <a:t>    Agio saham                                                                       5.000.000</a:t>
            </a:r>
          </a:p>
          <a:p>
            <a:pPr eaLnBrk="1" hangingPunct="1">
              <a:spcBef>
                <a:spcPct val="50000"/>
              </a:spcBef>
            </a:pPr>
            <a:r>
              <a:rPr lang="en-US"/>
              <a:t>    Laba yang ditahan                                                          20.000.000</a:t>
            </a:r>
          </a:p>
          <a:p>
            <a:pPr eaLnBrk="1" hangingPunct="1">
              <a:spcBef>
                <a:spcPct val="50000"/>
              </a:spcBef>
            </a:pPr>
            <a:r>
              <a:rPr lang="en-US"/>
              <a:t>        Jml Hak-hak pemegang saham                           Rp. 75.000.000</a:t>
            </a:r>
          </a:p>
        </p:txBody>
      </p:sp>
      <p:sp>
        <p:nvSpPr>
          <p:cNvPr id="10244" name="Line 6"/>
          <p:cNvSpPr>
            <a:spLocks noChangeShapeType="1"/>
          </p:cNvSpPr>
          <p:nvPr/>
        </p:nvSpPr>
        <p:spPr bwMode="auto">
          <a:xfrm>
            <a:off x="5214942" y="4786322"/>
            <a:ext cx="1752600" cy="0"/>
          </a:xfrm>
          <a:prstGeom prst="line">
            <a:avLst/>
          </a:prstGeom>
          <a:noFill/>
          <a:ln w="38100">
            <a:solidFill>
              <a:schemeClr val="tx1"/>
            </a:solidFill>
            <a:round/>
            <a:headEnd/>
            <a:tailEnd/>
          </a:ln>
        </p:spPr>
        <p:txBody>
          <a:bodyPr/>
          <a:lstStyle/>
          <a:p>
            <a:endParaRPr lang="id-ID"/>
          </a:p>
        </p:txBody>
      </p:sp>
      <p:sp>
        <p:nvSpPr>
          <p:cNvPr id="10245" name="Line 7"/>
          <p:cNvSpPr>
            <a:spLocks noChangeShapeType="1"/>
          </p:cNvSpPr>
          <p:nvPr/>
        </p:nvSpPr>
        <p:spPr bwMode="auto">
          <a:xfrm>
            <a:off x="5176854" y="5214950"/>
            <a:ext cx="1752600" cy="0"/>
          </a:xfrm>
          <a:prstGeom prst="line">
            <a:avLst/>
          </a:prstGeom>
          <a:noFill/>
          <a:ln w="57150" cmpd="thinThick">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805E4218-50F3-4E7F-950C-579BF5E4E76F}" type="slidenum">
              <a:rPr lang="en-US" smtClean="0"/>
              <a:pPr/>
              <a:t>6</a:t>
            </a:fld>
            <a:endParaRPr lang="en-US" smtClean="0"/>
          </a:p>
        </p:txBody>
      </p:sp>
      <p:sp>
        <p:nvSpPr>
          <p:cNvPr id="15363" name="Rectangle 2"/>
          <p:cNvSpPr>
            <a:spLocks noGrp="1" noChangeArrowheads="1"/>
          </p:cNvSpPr>
          <p:nvPr>
            <p:ph type="title"/>
          </p:nvPr>
        </p:nvSpPr>
        <p:spPr>
          <a:xfrm>
            <a:off x="228600" y="228600"/>
            <a:ext cx="5943600" cy="533400"/>
          </a:xfrm>
        </p:spPr>
        <p:txBody>
          <a:bodyPr/>
          <a:lstStyle/>
          <a:p>
            <a:pPr eaLnBrk="1" hangingPunct="1"/>
            <a:r>
              <a:rPr lang="en-US" sz="2800" b="1" smtClean="0">
                <a:solidFill>
                  <a:srgbClr val="002060"/>
                </a:solidFill>
                <a:latin typeface="Calibri" pitchFamily="34" charset="0"/>
              </a:rPr>
              <a:t>EMISI SAHAM</a:t>
            </a:r>
          </a:p>
        </p:txBody>
      </p:sp>
      <p:sp>
        <p:nvSpPr>
          <p:cNvPr id="8196" name="Rectangle 3"/>
          <p:cNvSpPr>
            <a:spLocks noGrp="1" noChangeArrowheads="1"/>
          </p:cNvSpPr>
          <p:nvPr>
            <p:ph type="body" idx="1"/>
          </p:nvPr>
        </p:nvSpPr>
        <p:spPr>
          <a:xfrm>
            <a:off x="381000" y="1371600"/>
            <a:ext cx="8382000" cy="5105400"/>
          </a:xfrm>
        </p:spPr>
        <p:txBody>
          <a:bodyPr/>
          <a:lstStyle/>
          <a:p>
            <a:pPr marL="398463" indent="-398463" eaLnBrk="1" hangingPunct="1">
              <a:spcBef>
                <a:spcPts val="0"/>
              </a:spcBef>
              <a:buClr>
                <a:srgbClr val="99FF33"/>
              </a:buClr>
              <a:buFont typeface="Wingdings" pitchFamily="2" charset="2"/>
              <a:buChar char="q"/>
              <a:defRPr/>
            </a:pPr>
            <a:r>
              <a:rPr lang="en-US" dirty="0" err="1" smtClean="0">
                <a:latin typeface="Calibri" pitchFamily="34" charset="0"/>
              </a:rPr>
              <a:t>Salah</a:t>
            </a:r>
            <a:r>
              <a:rPr lang="en-US" dirty="0" smtClean="0">
                <a:latin typeface="Calibri" pitchFamily="34" charset="0"/>
              </a:rPr>
              <a:t> </a:t>
            </a:r>
            <a:r>
              <a:rPr lang="en-US" dirty="0" err="1" smtClean="0">
                <a:latin typeface="Calibri" pitchFamily="34" charset="0"/>
              </a:rPr>
              <a:t>satu</a:t>
            </a:r>
            <a:r>
              <a:rPr lang="en-US" dirty="0" smtClean="0">
                <a:latin typeface="Calibri" pitchFamily="34" charset="0"/>
              </a:rPr>
              <a:t> </a:t>
            </a:r>
            <a:r>
              <a:rPr lang="en-US" dirty="0" err="1" smtClean="0">
                <a:latin typeface="Calibri" pitchFamily="34" charset="0"/>
              </a:rPr>
              <a:t>sumber</a:t>
            </a:r>
            <a:r>
              <a:rPr lang="en-US" dirty="0" smtClean="0">
                <a:latin typeface="Calibri" pitchFamily="34" charset="0"/>
              </a:rPr>
              <a:t> </a:t>
            </a:r>
            <a:r>
              <a:rPr lang="en-US" dirty="0" err="1" smtClean="0">
                <a:latin typeface="Calibri" pitchFamily="34" charset="0"/>
              </a:rPr>
              <a:t>pendanaan</a:t>
            </a:r>
            <a:r>
              <a:rPr lang="en-US" dirty="0" smtClean="0">
                <a:latin typeface="Calibri" pitchFamily="34" charset="0"/>
              </a:rPr>
              <a:t> </a:t>
            </a:r>
            <a:r>
              <a:rPr lang="en-US" dirty="0" err="1" smtClean="0">
                <a:latin typeface="Calibri" pitchFamily="34" charset="0"/>
              </a:rPr>
              <a:t>penting</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adalah</a:t>
            </a:r>
            <a:r>
              <a:rPr lang="en-US" dirty="0" smtClean="0">
                <a:latin typeface="Calibri" pitchFamily="34" charset="0"/>
              </a:rPr>
              <a:t> </a:t>
            </a:r>
            <a:r>
              <a:rPr lang="en-US" dirty="0" err="1" smtClean="0">
                <a:latin typeface="Calibri" pitchFamily="34" charset="0"/>
              </a:rPr>
              <a:t>melalui</a:t>
            </a:r>
            <a:r>
              <a:rPr lang="en-US" dirty="0" smtClean="0">
                <a:latin typeface="Calibri" pitchFamily="34" charset="0"/>
              </a:rPr>
              <a:t> </a:t>
            </a:r>
            <a:r>
              <a:rPr lang="en-US" dirty="0" err="1" smtClean="0">
                <a:latin typeface="Calibri" pitchFamily="34" charset="0"/>
              </a:rPr>
              <a:t>emisi</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menjual</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ke</a:t>
            </a:r>
            <a:r>
              <a:rPr lang="en-US" dirty="0" smtClean="0">
                <a:latin typeface="Calibri" pitchFamily="34" charset="0"/>
              </a:rPr>
              <a:t> </a:t>
            </a:r>
            <a:r>
              <a:rPr lang="en-US" dirty="0" err="1" smtClean="0">
                <a:latin typeface="Calibri" pitchFamily="34" charset="0"/>
              </a:rPr>
              <a:t>masyarakat</a:t>
            </a:r>
            <a:r>
              <a:rPr lang="en-US" dirty="0" smtClean="0">
                <a:latin typeface="Calibri" pitchFamily="34" charset="0"/>
              </a:rPr>
              <a:t>).</a:t>
            </a:r>
          </a:p>
          <a:p>
            <a:pPr marL="398463" indent="-398463" eaLnBrk="1" hangingPunct="1">
              <a:spcBef>
                <a:spcPts val="0"/>
              </a:spcBef>
              <a:buClr>
                <a:srgbClr val="99FF33"/>
              </a:buClr>
              <a:buFont typeface="Wingdings" pitchFamily="2" charset="2"/>
              <a:buChar char="q"/>
              <a:defRPr/>
            </a:pPr>
            <a:r>
              <a:rPr lang="en-US" dirty="0" err="1" smtClean="0">
                <a:latin typeface="Calibri" pitchFamily="34" charset="0"/>
              </a:rPr>
              <a:t>Emisi</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pertama</a:t>
            </a:r>
            <a:r>
              <a:rPr lang="en-US" dirty="0" smtClean="0">
                <a:latin typeface="Calibri" pitchFamily="34" charset="0"/>
              </a:rPr>
              <a:t> kali </a:t>
            </a:r>
            <a:r>
              <a:rPr lang="en-US" dirty="0" err="1" smtClean="0">
                <a:latin typeface="Calibri" pitchFamily="34" charset="0"/>
              </a:rPr>
              <a:t>disebut</a:t>
            </a:r>
            <a:r>
              <a:rPr lang="en-US" dirty="0" smtClean="0">
                <a:latin typeface="Calibri" pitchFamily="34" charset="0"/>
              </a:rPr>
              <a:t> IPO (Initial Public Offering).</a:t>
            </a:r>
          </a:p>
          <a:p>
            <a:pPr marL="398463" indent="-398463" eaLnBrk="1" hangingPunct="1">
              <a:spcBef>
                <a:spcPts val="0"/>
              </a:spcBef>
              <a:buClr>
                <a:srgbClr val="99FF33"/>
              </a:buClr>
              <a:buFont typeface="Wingdings" pitchFamily="2" charset="2"/>
              <a:buChar char="q"/>
              <a:defRPr/>
            </a:pPr>
            <a:r>
              <a:rPr lang="en-US" dirty="0" err="1" smtClean="0">
                <a:latin typeface="Calibri" pitchFamily="34" charset="0"/>
              </a:rPr>
              <a:t>Penjualan</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pasar</a:t>
            </a:r>
            <a:r>
              <a:rPr lang="en-US" dirty="0" smtClean="0">
                <a:latin typeface="Calibri" pitchFamily="34" charset="0"/>
              </a:rPr>
              <a:t> </a:t>
            </a:r>
            <a:r>
              <a:rPr lang="en-US" dirty="0" err="1" smtClean="0">
                <a:latin typeface="Calibri" pitchFamily="34" charset="0"/>
              </a:rPr>
              <a:t>perdana</a:t>
            </a:r>
            <a:r>
              <a:rPr lang="en-US" dirty="0" smtClean="0">
                <a:latin typeface="Calibri" pitchFamily="34" charset="0"/>
              </a:rPr>
              <a:t> (IPO) </a:t>
            </a:r>
            <a:r>
              <a:rPr lang="en-US" dirty="0" err="1" smtClean="0">
                <a:latin typeface="Calibri" pitchFamily="34" charset="0"/>
              </a:rPr>
              <a:t>terjadi</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counter-counter </a:t>
            </a:r>
            <a:r>
              <a:rPr lang="en-US" dirty="0" err="1" smtClean="0">
                <a:latin typeface="Calibri" pitchFamily="34" charset="0"/>
              </a:rPr>
              <a:t>perusahaan</a:t>
            </a:r>
            <a:r>
              <a:rPr lang="en-US" dirty="0" smtClean="0">
                <a:latin typeface="Calibri" pitchFamily="34" charset="0"/>
              </a:rPr>
              <a:t> broker, </a:t>
            </a:r>
            <a:r>
              <a:rPr lang="en-US" dirty="0" err="1" smtClean="0">
                <a:latin typeface="Calibri" pitchFamily="34" charset="0"/>
              </a:rPr>
              <a:t>tidak</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bursa </a:t>
            </a:r>
            <a:r>
              <a:rPr lang="en-US" dirty="0" err="1" smtClean="0">
                <a:latin typeface="Calibri" pitchFamily="34" charset="0"/>
              </a:rPr>
              <a:t>efek</a:t>
            </a:r>
            <a:r>
              <a:rPr lang="en-US" dirty="0" smtClean="0">
                <a:latin typeface="Calibri" pitchFamily="34" charset="0"/>
              </a:rPr>
              <a:t>.</a:t>
            </a:r>
          </a:p>
          <a:p>
            <a:pPr marL="398463" indent="-398463" eaLnBrk="1" hangingPunct="1">
              <a:spcBef>
                <a:spcPts val="0"/>
              </a:spcBef>
              <a:buClr>
                <a:srgbClr val="99FF33"/>
              </a:buClr>
              <a:buFont typeface="Wingdings" pitchFamily="2" charset="2"/>
              <a:buChar char="q"/>
              <a:defRPr/>
            </a:pPr>
            <a:r>
              <a:rPr lang="en-US" dirty="0" err="1" smtClean="0">
                <a:latin typeface="Calibri" pitchFamily="34" charset="0"/>
              </a:rPr>
              <a:t>Harga</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pada</a:t>
            </a:r>
            <a:r>
              <a:rPr lang="en-US" dirty="0" smtClean="0">
                <a:latin typeface="Calibri" pitchFamily="34" charset="0"/>
              </a:rPr>
              <a:t> </a:t>
            </a:r>
            <a:r>
              <a:rPr lang="en-US" dirty="0" err="1" smtClean="0">
                <a:latin typeface="Calibri" pitchFamily="34" charset="0"/>
              </a:rPr>
              <a:t>saat</a:t>
            </a:r>
            <a:r>
              <a:rPr lang="en-US" dirty="0" smtClean="0">
                <a:latin typeface="Calibri" pitchFamily="34" charset="0"/>
              </a:rPr>
              <a:t> IPO </a:t>
            </a:r>
            <a:r>
              <a:rPr lang="en-US" dirty="0" err="1" smtClean="0">
                <a:latin typeface="Calibri" pitchFamily="34" charset="0"/>
              </a:rPr>
              <a:t>adalah</a:t>
            </a:r>
            <a:r>
              <a:rPr lang="en-US" dirty="0" smtClean="0">
                <a:latin typeface="Calibri" pitchFamily="34" charset="0"/>
              </a:rPr>
              <a:t> </a:t>
            </a:r>
            <a:r>
              <a:rPr lang="en-US" dirty="0" err="1" smtClean="0">
                <a:latin typeface="Calibri" pitchFamily="34" charset="0"/>
              </a:rPr>
              <a:t>harga</a:t>
            </a:r>
            <a:r>
              <a:rPr lang="en-US" dirty="0" smtClean="0">
                <a:latin typeface="Calibri" pitchFamily="34" charset="0"/>
              </a:rPr>
              <a:t> </a:t>
            </a:r>
            <a:r>
              <a:rPr lang="en-US" dirty="0" err="1" smtClean="0">
                <a:latin typeface="Calibri" pitchFamily="34" charset="0"/>
              </a:rPr>
              <a:t>tetap</a:t>
            </a:r>
            <a:r>
              <a:rPr lang="en-US" dirty="0" smtClean="0">
                <a:latin typeface="Calibri" pitchFamily="34" charset="0"/>
              </a:rPr>
              <a:t>, </a:t>
            </a:r>
            <a:r>
              <a:rPr lang="en-US" dirty="0" err="1" smtClean="0">
                <a:latin typeface="Calibri" pitchFamily="34" charset="0"/>
              </a:rPr>
              <a:t>tidak</a:t>
            </a:r>
            <a:r>
              <a:rPr lang="en-US" dirty="0" smtClean="0">
                <a:latin typeface="Calibri" pitchFamily="34" charset="0"/>
              </a:rPr>
              <a:t> </a:t>
            </a:r>
            <a:r>
              <a:rPr lang="en-US" dirty="0" err="1" smtClean="0">
                <a:latin typeface="Calibri" pitchFamily="34" charset="0"/>
              </a:rPr>
              <a:t>ada</a:t>
            </a:r>
            <a:r>
              <a:rPr lang="en-US" dirty="0" smtClean="0">
                <a:latin typeface="Calibri" pitchFamily="34" charset="0"/>
              </a:rPr>
              <a:t> </a:t>
            </a:r>
            <a:r>
              <a:rPr lang="en-US" dirty="0" err="1" smtClean="0">
                <a:latin typeface="Calibri" pitchFamily="34" charset="0"/>
              </a:rPr>
              <a:t>proses</a:t>
            </a:r>
            <a:r>
              <a:rPr lang="en-US" dirty="0" smtClean="0">
                <a:latin typeface="Calibri" pitchFamily="34" charset="0"/>
              </a:rPr>
              <a:t> </a:t>
            </a:r>
            <a:r>
              <a:rPr lang="en-US" dirty="0" err="1" smtClean="0">
                <a:latin typeface="Calibri" pitchFamily="34" charset="0"/>
              </a:rPr>
              <a:t>lelang</a:t>
            </a:r>
            <a:r>
              <a:rPr lang="en-US" dirty="0" smtClean="0">
                <a:latin typeface="Calibri" pitchFamily="34" charset="0"/>
              </a:rPr>
              <a:t> </a:t>
            </a:r>
            <a:r>
              <a:rPr lang="en-US" dirty="0" err="1" smtClean="0">
                <a:latin typeface="Calibri" pitchFamily="34" charset="0"/>
              </a:rPr>
              <a:t>seperti</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bursa </a:t>
            </a:r>
            <a:r>
              <a:rPr lang="en-US" dirty="0" err="1" smtClean="0">
                <a:latin typeface="Calibri" pitchFamily="34" charset="0"/>
              </a:rPr>
              <a:t>efek</a:t>
            </a:r>
            <a:r>
              <a:rPr lang="en-US" dirty="0" smtClean="0">
                <a:latin typeface="Calibri" pitchFamily="34" charset="0"/>
              </a:rPr>
              <a:t>.</a:t>
            </a:r>
          </a:p>
          <a:p>
            <a:pPr marL="0" indent="0" eaLnBrk="1" hangingPunct="1">
              <a:spcBef>
                <a:spcPts val="0"/>
              </a:spcBef>
              <a:buFont typeface="Wingdings" pitchFamily="2" charset="2"/>
              <a:buNone/>
              <a:defRPr/>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p:cNvSpPr>
            <a:spLocks noChangeArrowheads="1"/>
          </p:cNvSpPr>
          <p:nvPr/>
        </p:nvSpPr>
        <p:spPr bwMode="auto">
          <a:xfrm>
            <a:off x="4572000" y="2514600"/>
            <a:ext cx="4191000" cy="3810000"/>
          </a:xfrm>
          <a:prstGeom prst="rect">
            <a:avLst/>
          </a:prstGeom>
          <a:solidFill>
            <a:srgbClr val="FADCB0"/>
          </a:solidFill>
          <a:ln w="9525">
            <a:solidFill>
              <a:schemeClr val="tx1"/>
            </a:solidFill>
            <a:miter lim="800000"/>
            <a:headEnd/>
            <a:tailEnd/>
          </a:ln>
        </p:spPr>
        <p:txBody>
          <a:bodyPr wrap="none" anchor="ctr"/>
          <a:lstStyle/>
          <a:p>
            <a:endParaRPr lang="id-ID"/>
          </a:p>
        </p:txBody>
      </p:sp>
      <p:sp>
        <p:nvSpPr>
          <p:cNvPr id="11267" name="Rectangle 13"/>
          <p:cNvSpPr>
            <a:spLocks noChangeArrowheads="1"/>
          </p:cNvSpPr>
          <p:nvPr/>
        </p:nvSpPr>
        <p:spPr bwMode="auto">
          <a:xfrm>
            <a:off x="457200" y="2514600"/>
            <a:ext cx="3962400" cy="3810000"/>
          </a:xfrm>
          <a:prstGeom prst="rect">
            <a:avLst/>
          </a:prstGeom>
          <a:solidFill>
            <a:srgbClr val="DEF1F2"/>
          </a:solidFill>
          <a:ln w="9525">
            <a:solidFill>
              <a:schemeClr val="tx1"/>
            </a:solidFill>
            <a:miter lim="800000"/>
            <a:headEnd/>
            <a:tailEnd/>
          </a:ln>
        </p:spPr>
        <p:txBody>
          <a:bodyPr wrap="none" anchor="ctr"/>
          <a:lstStyle/>
          <a:p>
            <a:endParaRPr lang="id-ID"/>
          </a:p>
        </p:txBody>
      </p:sp>
      <p:sp>
        <p:nvSpPr>
          <p:cNvPr id="11268" name="Rectangle 12"/>
          <p:cNvSpPr>
            <a:spLocks noChangeArrowheads="1"/>
          </p:cNvSpPr>
          <p:nvPr/>
        </p:nvSpPr>
        <p:spPr bwMode="auto">
          <a:xfrm>
            <a:off x="4572000" y="1905000"/>
            <a:ext cx="4191000" cy="457200"/>
          </a:xfrm>
          <a:prstGeom prst="rect">
            <a:avLst/>
          </a:prstGeom>
          <a:solidFill>
            <a:srgbClr val="F5B659"/>
          </a:solidFill>
          <a:ln w="9525">
            <a:solidFill>
              <a:schemeClr val="tx1"/>
            </a:solidFill>
            <a:miter lim="800000"/>
            <a:headEnd/>
            <a:tailEnd/>
          </a:ln>
        </p:spPr>
        <p:txBody>
          <a:bodyPr wrap="none" anchor="ctr"/>
          <a:lstStyle/>
          <a:p>
            <a:endParaRPr lang="id-ID"/>
          </a:p>
        </p:txBody>
      </p:sp>
      <p:sp>
        <p:nvSpPr>
          <p:cNvPr id="11269" name="Rectangle 11"/>
          <p:cNvSpPr>
            <a:spLocks noChangeArrowheads="1"/>
          </p:cNvSpPr>
          <p:nvPr/>
        </p:nvSpPr>
        <p:spPr bwMode="auto">
          <a:xfrm>
            <a:off x="457200" y="1905000"/>
            <a:ext cx="39624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1270" name="Rectangle 8"/>
          <p:cNvSpPr>
            <a:spLocks noGrp="1" noChangeArrowheads="1"/>
          </p:cNvSpPr>
          <p:nvPr>
            <p:ph type="title"/>
          </p:nvPr>
        </p:nvSpPr>
        <p:spPr>
          <a:xfrm>
            <a:off x="457200" y="401638"/>
            <a:ext cx="8229600" cy="952500"/>
          </a:xfrm>
        </p:spPr>
        <p:txBody>
          <a:bodyPr>
            <a:normAutofit fontScale="90000"/>
          </a:bodyPr>
          <a:lstStyle/>
          <a:p>
            <a:pPr eaLnBrk="1" hangingPunct="1"/>
            <a:r>
              <a:rPr lang="en-US" sz="1700" b="1" smtClean="0">
                <a:solidFill>
                  <a:schemeClr val="tx1"/>
                </a:solidFill>
              </a:rPr>
              <a:t>Pembelian kembali saham dengan harga di atas nilai nominal</a:t>
            </a:r>
            <a:br>
              <a:rPr lang="en-US" sz="1700" b="1" smtClean="0">
                <a:solidFill>
                  <a:schemeClr val="tx1"/>
                </a:solidFill>
              </a:rPr>
            </a:br>
            <a:r>
              <a:rPr lang="en-US" sz="1700" b="1" smtClean="0">
                <a:solidFill>
                  <a:schemeClr val="tx1"/>
                </a:solidFill>
              </a:rPr>
              <a:t/>
            </a:r>
            <a:br>
              <a:rPr lang="en-US" sz="1700" b="1" smtClean="0">
                <a:solidFill>
                  <a:schemeClr val="tx1"/>
                </a:solidFill>
              </a:rPr>
            </a:br>
            <a:r>
              <a:rPr lang="en-US" sz="1700" b="1" u="sng" smtClean="0">
                <a:solidFill>
                  <a:schemeClr val="tx1"/>
                </a:solidFill>
              </a:rPr>
              <a:t>Misal:</a:t>
            </a:r>
            <a:r>
              <a:rPr lang="en-US" sz="1700" smtClean="0">
                <a:solidFill>
                  <a:schemeClr val="tx1"/>
                </a:solidFill>
              </a:rPr>
              <a:t> Perusahaan menarik kembali 1.000 lembar saham yg sudah beredar dengan harga Rp. 5.750 per lembar.</a:t>
            </a:r>
            <a:br>
              <a:rPr lang="en-US" sz="1700" smtClean="0">
                <a:solidFill>
                  <a:schemeClr val="tx1"/>
                </a:solidFill>
              </a:rPr>
            </a:br>
            <a:endParaRPr lang="en-US" sz="1700" smtClean="0">
              <a:solidFill>
                <a:schemeClr val="tx1"/>
              </a:solidFill>
            </a:endParaRPr>
          </a:p>
        </p:txBody>
      </p:sp>
      <p:sp>
        <p:nvSpPr>
          <p:cNvPr id="11271" name="Rectangle 9"/>
          <p:cNvSpPr>
            <a:spLocks noGrp="1" noChangeArrowheads="1"/>
          </p:cNvSpPr>
          <p:nvPr>
            <p:ph type="body" sz="half" idx="1"/>
          </p:nvPr>
        </p:nvSpPr>
        <p:spPr>
          <a:xfrm>
            <a:off x="457200" y="1905000"/>
            <a:ext cx="4038600" cy="4225925"/>
          </a:xfrm>
        </p:spPr>
        <p:txBody>
          <a:bodyPr/>
          <a:lstStyle/>
          <a:p>
            <a:pPr algn="ctr" eaLnBrk="1" hangingPunct="1">
              <a:buFont typeface="Wingdings" pitchFamily="2" charset="2"/>
              <a:buNone/>
            </a:pPr>
            <a:r>
              <a:rPr lang="en-US" sz="2000" b="1" dirty="0" err="1" smtClean="0"/>
              <a:t>Metode</a:t>
            </a:r>
            <a:r>
              <a:rPr lang="en-US" sz="2000" b="1" dirty="0" smtClean="0"/>
              <a:t> </a:t>
            </a:r>
            <a:r>
              <a:rPr lang="en-US" sz="2000" b="1" dirty="0" err="1" smtClean="0"/>
              <a:t>nilai</a:t>
            </a:r>
            <a:r>
              <a:rPr lang="en-US" sz="2000" b="1" dirty="0" smtClean="0"/>
              <a:t> nominal</a:t>
            </a:r>
          </a:p>
          <a:p>
            <a:pPr eaLnBrk="1" hangingPunct="1">
              <a:buFont typeface="Wingdings" pitchFamily="2" charset="2"/>
              <a:buNone/>
            </a:pPr>
            <a:endParaRPr lang="en-US" sz="1600" dirty="0" smtClean="0"/>
          </a:p>
          <a:p>
            <a:pPr eaLnBrk="1" hangingPunct="1">
              <a:buFont typeface="Wingdings" pitchFamily="2" charset="2"/>
              <a:buNone/>
            </a:pPr>
            <a:r>
              <a:rPr lang="en-US" sz="1600" b="1" dirty="0" smtClean="0"/>
              <a:t>Treasury Stock </a:t>
            </a:r>
            <a:r>
              <a:rPr lang="en-US" sz="1600" b="1" dirty="0" err="1" smtClean="0"/>
              <a:t>Rp</a:t>
            </a:r>
            <a:r>
              <a:rPr lang="en-US" sz="1600" b="1" dirty="0" smtClean="0"/>
              <a:t>. 5.000.000          -</a:t>
            </a:r>
          </a:p>
          <a:p>
            <a:pPr eaLnBrk="1" hangingPunct="1">
              <a:buFont typeface="Wingdings" pitchFamily="2" charset="2"/>
              <a:buNone/>
            </a:pPr>
            <a:r>
              <a:rPr lang="en-US" sz="1600" b="1" dirty="0" err="1" smtClean="0"/>
              <a:t>Agio</a:t>
            </a:r>
            <a:r>
              <a:rPr lang="en-US" sz="1600" b="1" dirty="0" smtClean="0"/>
              <a:t> </a:t>
            </a:r>
            <a:r>
              <a:rPr lang="en-US" sz="1600" b="1" dirty="0" err="1" smtClean="0"/>
              <a:t>Saham</a:t>
            </a:r>
            <a:r>
              <a:rPr lang="en-US" sz="1600" b="1" dirty="0" smtClean="0"/>
              <a:t>                500.000          -</a:t>
            </a:r>
          </a:p>
          <a:p>
            <a:pPr eaLnBrk="1" hangingPunct="1">
              <a:buFont typeface="Wingdings" pitchFamily="2" charset="2"/>
              <a:buNone/>
            </a:pPr>
            <a:r>
              <a:rPr lang="en-US" sz="1600" b="1" dirty="0" err="1" smtClean="0"/>
              <a:t>Laba</a:t>
            </a:r>
            <a:r>
              <a:rPr lang="en-US" sz="1600" b="1" dirty="0" smtClean="0"/>
              <a:t> </a:t>
            </a:r>
            <a:r>
              <a:rPr lang="en-US" sz="1600" b="1" dirty="0" err="1" smtClean="0"/>
              <a:t>ditahan</a:t>
            </a:r>
            <a:r>
              <a:rPr lang="en-US" sz="1600" b="1" dirty="0" smtClean="0"/>
              <a:t>              250.000          -</a:t>
            </a:r>
          </a:p>
          <a:p>
            <a:pPr eaLnBrk="1" hangingPunct="1">
              <a:buFont typeface="Wingdings" pitchFamily="2" charset="2"/>
              <a:buNone/>
            </a:pPr>
            <a:r>
              <a:rPr lang="en-US" sz="1600" b="1" dirty="0" smtClean="0"/>
              <a:t>        </a:t>
            </a:r>
            <a:r>
              <a:rPr lang="en-US" sz="1600" b="1" dirty="0" err="1" smtClean="0"/>
              <a:t>Kas</a:t>
            </a:r>
            <a:r>
              <a:rPr lang="en-US" sz="1600" b="1" dirty="0" smtClean="0"/>
              <a:t>                      -     </a:t>
            </a:r>
            <a:r>
              <a:rPr lang="en-US" sz="1600" b="1" dirty="0" err="1" smtClean="0"/>
              <a:t>Rp</a:t>
            </a:r>
            <a:r>
              <a:rPr lang="en-US" sz="1600" b="1" dirty="0" smtClean="0"/>
              <a:t>. 5.750.000</a:t>
            </a:r>
          </a:p>
          <a:p>
            <a:pPr eaLnBrk="1" hangingPunct="1">
              <a:buFont typeface="Wingdings" pitchFamily="2" charset="2"/>
              <a:buNone/>
            </a:pPr>
            <a:endParaRPr lang="en-US" sz="1600" b="1" dirty="0" smtClean="0"/>
          </a:p>
          <a:p>
            <a:pPr eaLnBrk="1" hangingPunct="1">
              <a:buFont typeface="Wingdings" pitchFamily="2" charset="2"/>
              <a:buNone/>
            </a:pPr>
            <a:r>
              <a:rPr lang="en-US" sz="1600" b="1" u="sng" dirty="0" err="1" smtClean="0"/>
              <a:t>Perhitungan</a:t>
            </a:r>
            <a:r>
              <a:rPr lang="en-US" sz="1600" b="1" u="sng" dirty="0" smtClean="0"/>
              <a:t>:</a:t>
            </a:r>
          </a:p>
          <a:p>
            <a:pPr eaLnBrk="1" hangingPunct="1">
              <a:buFont typeface="Wingdings" pitchFamily="2" charset="2"/>
              <a:buNone/>
            </a:pPr>
            <a:r>
              <a:rPr lang="en-US" sz="1600" b="1" dirty="0" smtClean="0"/>
              <a:t>Treasury Stock 1.000 Lb X </a:t>
            </a:r>
            <a:r>
              <a:rPr lang="en-US" sz="1600" b="1" dirty="0" err="1" smtClean="0"/>
              <a:t>Rp</a:t>
            </a:r>
            <a:r>
              <a:rPr lang="en-US" sz="1600" b="1" dirty="0" smtClean="0"/>
              <a:t>. 5.000 =</a:t>
            </a:r>
          </a:p>
          <a:p>
            <a:pPr eaLnBrk="1" hangingPunct="1">
              <a:buFont typeface="Wingdings" pitchFamily="2" charset="2"/>
              <a:buNone/>
            </a:pPr>
            <a:r>
              <a:rPr lang="en-US" sz="1600" b="1" dirty="0" smtClean="0"/>
              <a:t> </a:t>
            </a:r>
            <a:r>
              <a:rPr lang="en-US" sz="1600" b="1" dirty="0" err="1" smtClean="0"/>
              <a:t>Rp</a:t>
            </a:r>
            <a:r>
              <a:rPr lang="en-US" sz="1600" b="1" dirty="0" smtClean="0"/>
              <a:t>. 5.000.000</a:t>
            </a:r>
          </a:p>
          <a:p>
            <a:pPr eaLnBrk="1" hangingPunct="1">
              <a:buFont typeface="Wingdings" pitchFamily="2" charset="2"/>
              <a:buNone/>
            </a:pPr>
            <a:r>
              <a:rPr lang="en-US" sz="1600" b="1" dirty="0" err="1" smtClean="0"/>
              <a:t>Agio</a:t>
            </a:r>
            <a:r>
              <a:rPr lang="en-US" sz="1600" b="1" dirty="0" smtClean="0"/>
              <a:t> </a:t>
            </a:r>
            <a:r>
              <a:rPr lang="en-US" sz="1600" b="1" dirty="0" err="1" smtClean="0"/>
              <a:t>saham</a:t>
            </a:r>
            <a:r>
              <a:rPr lang="en-US" sz="1600" b="1" dirty="0" smtClean="0"/>
              <a:t> 1.000 Lb X </a:t>
            </a:r>
            <a:r>
              <a:rPr lang="en-US" sz="1600" b="1" dirty="0" err="1" smtClean="0"/>
              <a:t>Rp</a:t>
            </a:r>
            <a:r>
              <a:rPr lang="en-US" sz="1600" b="1" dirty="0" smtClean="0"/>
              <a:t>. 500 =</a:t>
            </a:r>
          </a:p>
          <a:p>
            <a:pPr eaLnBrk="1" hangingPunct="1">
              <a:buFont typeface="Wingdings" pitchFamily="2" charset="2"/>
              <a:buNone/>
            </a:pPr>
            <a:r>
              <a:rPr lang="en-US" sz="1600" b="1" dirty="0" err="1" smtClean="0"/>
              <a:t>Rp</a:t>
            </a:r>
            <a:r>
              <a:rPr lang="en-US" sz="1600" b="1" dirty="0" smtClean="0"/>
              <a:t>. 500.000</a:t>
            </a:r>
          </a:p>
          <a:p>
            <a:pPr eaLnBrk="1" hangingPunct="1">
              <a:buFont typeface="Wingdings" pitchFamily="2" charset="2"/>
              <a:buNone/>
            </a:pPr>
            <a:r>
              <a:rPr lang="en-US" sz="1600" b="1" dirty="0" err="1" smtClean="0"/>
              <a:t>Laba</a:t>
            </a:r>
            <a:r>
              <a:rPr lang="en-US" sz="1600" b="1" dirty="0" smtClean="0"/>
              <a:t> </a:t>
            </a:r>
            <a:r>
              <a:rPr lang="en-US" sz="1600" b="1" dirty="0" err="1" smtClean="0"/>
              <a:t>ditahan</a:t>
            </a:r>
            <a:r>
              <a:rPr lang="en-US" sz="1600" b="1" dirty="0" smtClean="0"/>
              <a:t> 1. 000 Lb X </a:t>
            </a:r>
            <a:r>
              <a:rPr lang="en-US" sz="1600" b="1" dirty="0" err="1" smtClean="0"/>
              <a:t>Rp</a:t>
            </a:r>
            <a:r>
              <a:rPr lang="en-US" sz="1600" b="1" dirty="0" smtClean="0"/>
              <a:t>. 250 = </a:t>
            </a:r>
          </a:p>
          <a:p>
            <a:pPr eaLnBrk="1" hangingPunct="1">
              <a:buFont typeface="Wingdings" pitchFamily="2" charset="2"/>
              <a:buNone/>
            </a:pPr>
            <a:r>
              <a:rPr lang="en-US" sz="1600" b="1" dirty="0" err="1" smtClean="0"/>
              <a:t>Rp</a:t>
            </a:r>
            <a:r>
              <a:rPr lang="en-US" sz="1600" b="1" dirty="0" smtClean="0"/>
              <a:t>. 250.000 </a:t>
            </a:r>
          </a:p>
        </p:txBody>
      </p:sp>
      <p:sp>
        <p:nvSpPr>
          <p:cNvPr id="11272" name="Rectangle 10"/>
          <p:cNvSpPr>
            <a:spLocks noGrp="1" noChangeArrowheads="1"/>
          </p:cNvSpPr>
          <p:nvPr>
            <p:ph type="body" sz="half" idx="2"/>
          </p:nvPr>
        </p:nvSpPr>
        <p:spPr>
          <a:xfrm>
            <a:off x="4648200" y="1905000"/>
            <a:ext cx="4038600" cy="4225925"/>
          </a:xfrm>
        </p:spPr>
        <p:txBody>
          <a:bodyPr/>
          <a:lstStyle/>
          <a:p>
            <a:pPr algn="ctr" eaLnBrk="1" hangingPunct="1">
              <a:lnSpc>
                <a:spcPct val="80000"/>
              </a:lnSpc>
              <a:buFont typeface="Wingdings" pitchFamily="2" charset="2"/>
              <a:buNone/>
            </a:pPr>
            <a:r>
              <a:rPr lang="en-US" sz="2600" b="1" smtClean="0"/>
              <a:t>Metode harga perolehan</a:t>
            </a:r>
          </a:p>
          <a:p>
            <a:pPr eaLnBrk="1" hangingPunct="1">
              <a:lnSpc>
                <a:spcPct val="80000"/>
              </a:lnSpc>
              <a:buFont typeface="Wingdings" pitchFamily="2" charset="2"/>
              <a:buNone/>
            </a:pPr>
            <a:endParaRPr lang="en-US" sz="2600" b="1" smtClean="0"/>
          </a:p>
          <a:p>
            <a:pPr eaLnBrk="1" hangingPunct="1">
              <a:lnSpc>
                <a:spcPct val="80000"/>
              </a:lnSpc>
              <a:buFont typeface="Wingdings" pitchFamily="2" charset="2"/>
              <a:buNone/>
            </a:pPr>
            <a:r>
              <a:rPr lang="en-US" sz="1800" b="1" smtClean="0"/>
              <a:t>Treasury Stock Rp. 5.750.000         -</a:t>
            </a:r>
          </a:p>
          <a:p>
            <a:pPr eaLnBrk="1" hangingPunct="1">
              <a:lnSpc>
                <a:spcPct val="80000"/>
              </a:lnSpc>
              <a:buFont typeface="Wingdings" pitchFamily="2" charset="2"/>
              <a:buNone/>
            </a:pPr>
            <a:r>
              <a:rPr lang="en-US" sz="1800" b="1" smtClean="0"/>
              <a:t>      Kas                        -       Rp. 5.750.000</a:t>
            </a:r>
          </a:p>
          <a:p>
            <a:pPr eaLnBrk="1" hangingPunct="1">
              <a:lnSpc>
                <a:spcPct val="80000"/>
              </a:lnSpc>
              <a:buFont typeface="Wingdings" pitchFamily="2" charset="2"/>
              <a:buNone/>
            </a:pPr>
            <a:endParaRPr lang="en-US" sz="1800" b="1" smtClean="0"/>
          </a:p>
          <a:p>
            <a:pPr eaLnBrk="1" hangingPunct="1">
              <a:lnSpc>
                <a:spcPct val="80000"/>
              </a:lnSpc>
              <a:buFont typeface="Wingdings" pitchFamily="2" charset="2"/>
              <a:buNone/>
            </a:pPr>
            <a:r>
              <a:rPr lang="en-US" sz="1800" b="1" u="sng" smtClean="0"/>
              <a:t>Perhitungan:</a:t>
            </a:r>
          </a:p>
          <a:p>
            <a:pPr eaLnBrk="1" hangingPunct="1">
              <a:lnSpc>
                <a:spcPct val="80000"/>
              </a:lnSpc>
              <a:buFont typeface="Wingdings" pitchFamily="2" charset="2"/>
              <a:buNone/>
            </a:pPr>
            <a:r>
              <a:rPr lang="en-US" sz="1600" b="1" smtClean="0"/>
              <a:t>Treasury stock dicatat sebesar harga</a:t>
            </a:r>
          </a:p>
          <a:p>
            <a:pPr eaLnBrk="1" hangingPunct="1">
              <a:lnSpc>
                <a:spcPct val="80000"/>
              </a:lnSpc>
              <a:buFont typeface="Wingdings" pitchFamily="2" charset="2"/>
              <a:buNone/>
            </a:pPr>
            <a:r>
              <a:rPr lang="en-US" sz="1600" b="1" smtClean="0"/>
              <a:t>penarikan kembali saham yaitu:</a:t>
            </a:r>
          </a:p>
          <a:p>
            <a:pPr eaLnBrk="1" hangingPunct="1">
              <a:lnSpc>
                <a:spcPct val="80000"/>
              </a:lnSpc>
              <a:buFont typeface="Wingdings" pitchFamily="2" charset="2"/>
              <a:buNone/>
            </a:pPr>
            <a:endParaRPr lang="en-US" sz="1600" b="1" smtClean="0"/>
          </a:p>
          <a:p>
            <a:pPr eaLnBrk="1" hangingPunct="1">
              <a:lnSpc>
                <a:spcPct val="80000"/>
              </a:lnSpc>
              <a:buFont typeface="Wingdings" pitchFamily="2" charset="2"/>
              <a:buNone/>
            </a:pPr>
            <a:r>
              <a:rPr lang="en-US" sz="1800" b="1" smtClean="0"/>
              <a:t>1.000 Lb X Rp. 5.750 =</a:t>
            </a:r>
          </a:p>
          <a:p>
            <a:pPr eaLnBrk="1" hangingPunct="1">
              <a:lnSpc>
                <a:spcPct val="80000"/>
              </a:lnSpc>
              <a:buFont typeface="Wingdings" pitchFamily="2" charset="2"/>
              <a:buNone/>
            </a:pPr>
            <a:r>
              <a:rPr lang="en-US" sz="1800" b="1" smtClean="0"/>
              <a:t>Rp. 5.750.000</a:t>
            </a:r>
          </a:p>
          <a:p>
            <a:pPr eaLnBrk="1" hangingPunct="1">
              <a:lnSpc>
                <a:spcPct val="80000"/>
              </a:lnSpc>
              <a:buFont typeface="Wingdings" pitchFamily="2" charset="2"/>
              <a:buNone/>
            </a:pPr>
            <a:endParaRPr lang="en-US" sz="1800"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z="1700" smtClean="0"/>
              <a:t>Pembelian kembali saham dgn harga di bawah nilai nominal</a:t>
            </a:r>
            <a:br>
              <a:rPr lang="en-US" sz="1700" smtClean="0"/>
            </a:br>
            <a:r>
              <a:rPr lang="en-US" sz="1700" smtClean="0"/>
              <a:t>Misal: Perusahaan menarik kembali 1.000 Lb saham yang sudah beredar dengan harga Rp. 4.750 per lembar</a:t>
            </a:r>
          </a:p>
        </p:txBody>
      </p:sp>
      <p:sp>
        <p:nvSpPr>
          <p:cNvPr id="12291" name="Rectangle 7"/>
          <p:cNvSpPr>
            <a:spLocks noChangeArrowheads="1"/>
          </p:cNvSpPr>
          <p:nvPr/>
        </p:nvSpPr>
        <p:spPr bwMode="auto">
          <a:xfrm>
            <a:off x="4572000" y="2209800"/>
            <a:ext cx="4191000" cy="3810000"/>
          </a:xfrm>
          <a:prstGeom prst="rect">
            <a:avLst/>
          </a:prstGeom>
          <a:solidFill>
            <a:srgbClr val="FADCB0"/>
          </a:solidFill>
          <a:ln w="9525">
            <a:solidFill>
              <a:schemeClr val="tx1"/>
            </a:solidFill>
            <a:miter lim="800000"/>
            <a:headEnd/>
            <a:tailEnd/>
          </a:ln>
        </p:spPr>
        <p:txBody>
          <a:bodyPr wrap="none" anchor="ctr"/>
          <a:lstStyle/>
          <a:p>
            <a:endParaRPr lang="id-ID"/>
          </a:p>
        </p:txBody>
      </p:sp>
      <p:sp>
        <p:nvSpPr>
          <p:cNvPr id="12292" name="Rectangle 8"/>
          <p:cNvSpPr>
            <a:spLocks noChangeArrowheads="1"/>
          </p:cNvSpPr>
          <p:nvPr/>
        </p:nvSpPr>
        <p:spPr bwMode="auto">
          <a:xfrm>
            <a:off x="457200" y="2209800"/>
            <a:ext cx="3962400" cy="3810000"/>
          </a:xfrm>
          <a:prstGeom prst="rect">
            <a:avLst/>
          </a:prstGeom>
          <a:solidFill>
            <a:srgbClr val="DEF1F2"/>
          </a:solidFill>
          <a:ln w="9525">
            <a:solidFill>
              <a:schemeClr val="tx1"/>
            </a:solidFill>
            <a:miter lim="800000"/>
            <a:headEnd/>
            <a:tailEnd/>
          </a:ln>
        </p:spPr>
        <p:txBody>
          <a:bodyPr wrap="none" anchor="ctr"/>
          <a:lstStyle/>
          <a:p>
            <a:endParaRPr lang="id-ID"/>
          </a:p>
        </p:txBody>
      </p:sp>
      <p:sp>
        <p:nvSpPr>
          <p:cNvPr id="12293" name="Rectangle 9"/>
          <p:cNvSpPr>
            <a:spLocks noChangeArrowheads="1"/>
          </p:cNvSpPr>
          <p:nvPr/>
        </p:nvSpPr>
        <p:spPr bwMode="auto">
          <a:xfrm>
            <a:off x="4572000" y="1600200"/>
            <a:ext cx="4191000" cy="457200"/>
          </a:xfrm>
          <a:prstGeom prst="rect">
            <a:avLst/>
          </a:prstGeom>
          <a:solidFill>
            <a:srgbClr val="F5B659"/>
          </a:solidFill>
          <a:ln w="9525">
            <a:solidFill>
              <a:schemeClr val="tx1"/>
            </a:solidFill>
            <a:miter lim="800000"/>
            <a:headEnd/>
            <a:tailEnd/>
          </a:ln>
        </p:spPr>
        <p:txBody>
          <a:bodyPr wrap="none" anchor="ctr"/>
          <a:lstStyle/>
          <a:p>
            <a:endParaRPr lang="id-ID"/>
          </a:p>
        </p:txBody>
      </p:sp>
      <p:sp>
        <p:nvSpPr>
          <p:cNvPr id="12294" name="Rectangle 10"/>
          <p:cNvSpPr>
            <a:spLocks noChangeArrowheads="1"/>
          </p:cNvSpPr>
          <p:nvPr/>
        </p:nvSpPr>
        <p:spPr bwMode="auto">
          <a:xfrm>
            <a:off x="457200" y="1600200"/>
            <a:ext cx="39624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2295" name="Rectangle 11"/>
          <p:cNvSpPr>
            <a:spLocks noChangeArrowheads="1"/>
          </p:cNvSpPr>
          <p:nvPr/>
        </p:nvSpPr>
        <p:spPr bwMode="auto">
          <a:xfrm>
            <a:off x="457200" y="1600200"/>
            <a:ext cx="4038600" cy="4221163"/>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dirty="0" err="1"/>
              <a:t>Metode</a:t>
            </a:r>
            <a:r>
              <a:rPr lang="en-US" b="1" dirty="0"/>
              <a:t> </a:t>
            </a:r>
            <a:r>
              <a:rPr lang="en-US" b="1" dirty="0" err="1"/>
              <a:t>nilai</a:t>
            </a:r>
            <a:r>
              <a:rPr lang="en-US" b="1" dirty="0"/>
              <a:t> nominal</a:t>
            </a:r>
          </a:p>
          <a:p>
            <a:pPr marL="342900" indent="-342900" eaLnBrk="1" hangingPunct="1">
              <a:spcBef>
                <a:spcPct val="20000"/>
              </a:spcBef>
              <a:buClr>
                <a:schemeClr val="accent1"/>
              </a:buClr>
              <a:buFont typeface="Wingdings" pitchFamily="2" charset="2"/>
              <a:buNone/>
            </a:pPr>
            <a:endParaRPr lang="en-US" sz="1600" dirty="0"/>
          </a:p>
          <a:p>
            <a:pPr marL="342900" indent="-342900" eaLnBrk="1" hangingPunct="1">
              <a:spcBef>
                <a:spcPct val="20000"/>
              </a:spcBef>
              <a:buClr>
                <a:schemeClr val="accent1"/>
              </a:buClr>
              <a:buFont typeface="Wingdings" pitchFamily="2" charset="2"/>
              <a:buNone/>
            </a:pPr>
            <a:r>
              <a:rPr lang="en-US" sz="1600" b="1" dirty="0"/>
              <a:t>Treasury Stock </a:t>
            </a:r>
            <a:r>
              <a:rPr lang="en-US" sz="1600" b="1" dirty="0" err="1"/>
              <a:t>Rp</a:t>
            </a:r>
            <a:r>
              <a:rPr lang="en-US" sz="1600" b="1" dirty="0"/>
              <a:t>. 5.000.000          -</a:t>
            </a:r>
          </a:p>
          <a:p>
            <a:pPr marL="342900" indent="-342900" eaLnBrk="1" hangingPunct="1">
              <a:spcBef>
                <a:spcPct val="20000"/>
              </a:spcBef>
              <a:buClr>
                <a:schemeClr val="accent1"/>
              </a:buClr>
              <a:buFont typeface="Wingdings" pitchFamily="2" charset="2"/>
              <a:buNone/>
            </a:pPr>
            <a:r>
              <a:rPr lang="en-US" sz="1600" b="1" dirty="0" err="1"/>
              <a:t>Agio</a:t>
            </a:r>
            <a:r>
              <a:rPr lang="en-US" sz="1600" b="1" dirty="0"/>
              <a:t> </a:t>
            </a:r>
            <a:r>
              <a:rPr lang="en-US" sz="1600" b="1" dirty="0" err="1"/>
              <a:t>Saham</a:t>
            </a:r>
            <a:r>
              <a:rPr lang="en-US" sz="1600" b="1" dirty="0"/>
              <a:t>                500.000          -</a:t>
            </a:r>
          </a:p>
          <a:p>
            <a:pPr marL="342900" indent="-342900" eaLnBrk="1" hangingPunct="1">
              <a:spcBef>
                <a:spcPct val="20000"/>
              </a:spcBef>
              <a:buClr>
                <a:schemeClr val="accent1"/>
              </a:buClr>
              <a:buFont typeface="Wingdings" pitchFamily="2" charset="2"/>
              <a:buNone/>
            </a:pPr>
            <a:r>
              <a:rPr lang="en-US" sz="1600" b="1" dirty="0"/>
              <a:t>    </a:t>
            </a:r>
            <a:r>
              <a:rPr lang="en-US" sz="1600" b="1" dirty="0" err="1"/>
              <a:t>Kas</a:t>
            </a:r>
            <a:r>
              <a:rPr lang="en-US" sz="1600" b="1" dirty="0"/>
              <a:t>                           -     </a:t>
            </a:r>
            <a:r>
              <a:rPr lang="en-US" sz="1600" b="1" dirty="0" err="1"/>
              <a:t>Rp</a:t>
            </a:r>
            <a:r>
              <a:rPr lang="en-US" sz="1600" b="1" dirty="0"/>
              <a:t>. 4.750.000</a:t>
            </a:r>
          </a:p>
          <a:p>
            <a:pPr marL="342900" indent="-342900" eaLnBrk="1" hangingPunct="1">
              <a:spcBef>
                <a:spcPct val="20000"/>
              </a:spcBef>
              <a:buClr>
                <a:schemeClr val="accent1"/>
              </a:buClr>
              <a:buFont typeface="Wingdings" pitchFamily="2" charset="2"/>
              <a:buNone/>
            </a:pPr>
            <a:r>
              <a:rPr lang="en-US" sz="1600" b="1" dirty="0"/>
              <a:t>    Modal </a:t>
            </a:r>
            <a:r>
              <a:rPr lang="en-US" sz="1600" b="1" dirty="0" err="1"/>
              <a:t>disetor</a:t>
            </a:r>
            <a:r>
              <a:rPr lang="en-US" sz="1600" b="1" dirty="0"/>
              <a:t> </a:t>
            </a:r>
            <a:r>
              <a:rPr lang="en-US" sz="1600" b="1" dirty="0" err="1"/>
              <a:t>dar</a:t>
            </a:r>
            <a:r>
              <a:rPr lang="en-US" sz="1600" b="1" dirty="0"/>
              <a:t> TS              750.000</a:t>
            </a:r>
          </a:p>
          <a:p>
            <a:pPr marL="342900" indent="-342900" eaLnBrk="1" hangingPunct="1">
              <a:spcBef>
                <a:spcPct val="20000"/>
              </a:spcBef>
              <a:buClr>
                <a:schemeClr val="accent1"/>
              </a:buClr>
              <a:buFont typeface="Wingdings" pitchFamily="2" charset="2"/>
              <a:buNone/>
            </a:pPr>
            <a:endParaRPr lang="en-US" sz="1600" b="1" dirty="0"/>
          </a:p>
          <a:p>
            <a:pPr marL="342900" indent="-342900" eaLnBrk="1" hangingPunct="1">
              <a:spcBef>
                <a:spcPct val="20000"/>
              </a:spcBef>
              <a:buClr>
                <a:schemeClr val="accent1"/>
              </a:buClr>
              <a:buFont typeface="Wingdings" pitchFamily="2" charset="2"/>
              <a:buNone/>
            </a:pPr>
            <a:r>
              <a:rPr lang="en-US" sz="1600" b="1" u="sng" dirty="0" err="1"/>
              <a:t>Perhitungan</a:t>
            </a:r>
            <a:r>
              <a:rPr lang="en-US" sz="1600" b="1" u="sng" dirty="0"/>
              <a:t>:</a:t>
            </a:r>
          </a:p>
          <a:p>
            <a:pPr marL="342900" indent="-342900" eaLnBrk="1" hangingPunct="1">
              <a:spcBef>
                <a:spcPct val="20000"/>
              </a:spcBef>
              <a:buClr>
                <a:schemeClr val="accent1"/>
              </a:buClr>
              <a:buFont typeface="Wingdings" pitchFamily="2" charset="2"/>
              <a:buNone/>
            </a:pPr>
            <a:r>
              <a:rPr lang="en-US" sz="1600" b="1" dirty="0"/>
              <a:t>Treasury Stock 1.000 Lb X </a:t>
            </a:r>
            <a:r>
              <a:rPr lang="en-US" sz="1600" b="1" dirty="0" err="1"/>
              <a:t>Rp</a:t>
            </a:r>
            <a:r>
              <a:rPr lang="en-US" sz="1600" b="1" dirty="0"/>
              <a:t>. 5.000 =</a:t>
            </a:r>
          </a:p>
          <a:p>
            <a:pPr marL="342900" indent="-342900" eaLnBrk="1" hangingPunct="1">
              <a:spcBef>
                <a:spcPct val="20000"/>
              </a:spcBef>
              <a:buClr>
                <a:schemeClr val="accent1"/>
              </a:buClr>
              <a:buFont typeface="Wingdings" pitchFamily="2" charset="2"/>
              <a:buNone/>
            </a:pPr>
            <a:r>
              <a:rPr lang="en-US" sz="1600" b="1" dirty="0"/>
              <a:t> </a:t>
            </a:r>
            <a:r>
              <a:rPr lang="en-US" sz="1600" b="1" dirty="0" err="1"/>
              <a:t>Rp</a:t>
            </a:r>
            <a:r>
              <a:rPr lang="en-US" sz="1600" b="1" dirty="0"/>
              <a:t>. 5.000.000</a:t>
            </a:r>
          </a:p>
          <a:p>
            <a:pPr marL="342900" indent="-342900" eaLnBrk="1" hangingPunct="1">
              <a:spcBef>
                <a:spcPct val="20000"/>
              </a:spcBef>
              <a:buClr>
                <a:schemeClr val="accent1"/>
              </a:buClr>
              <a:buFont typeface="Wingdings" pitchFamily="2" charset="2"/>
              <a:buNone/>
            </a:pPr>
            <a:r>
              <a:rPr lang="en-US" sz="1600" b="1" dirty="0" err="1"/>
              <a:t>Agio</a:t>
            </a:r>
            <a:r>
              <a:rPr lang="en-US" sz="1600" b="1" dirty="0"/>
              <a:t> </a:t>
            </a:r>
            <a:r>
              <a:rPr lang="en-US" sz="1600" b="1" dirty="0" err="1"/>
              <a:t>saham</a:t>
            </a:r>
            <a:r>
              <a:rPr lang="en-US" sz="1600" b="1" dirty="0"/>
              <a:t> 1.000 Lb X </a:t>
            </a:r>
            <a:r>
              <a:rPr lang="en-US" sz="1600" b="1" dirty="0" err="1"/>
              <a:t>Rp</a:t>
            </a:r>
            <a:r>
              <a:rPr lang="en-US" sz="1600" b="1" dirty="0"/>
              <a:t>. </a:t>
            </a:r>
            <a:r>
              <a:rPr lang="en-US" sz="1600" b="1" dirty="0" smtClean="0"/>
              <a:t>500 </a:t>
            </a:r>
            <a:r>
              <a:rPr lang="en-US" sz="1600" b="1" dirty="0"/>
              <a:t>=</a:t>
            </a:r>
          </a:p>
          <a:p>
            <a:pPr marL="342900" indent="-342900" eaLnBrk="1" hangingPunct="1">
              <a:spcBef>
                <a:spcPct val="20000"/>
              </a:spcBef>
              <a:buClr>
                <a:schemeClr val="accent1"/>
              </a:buClr>
              <a:buFont typeface="Wingdings" pitchFamily="2" charset="2"/>
              <a:buNone/>
            </a:pPr>
            <a:r>
              <a:rPr lang="en-US" sz="1600" b="1" dirty="0" err="1"/>
              <a:t>Rp</a:t>
            </a:r>
            <a:r>
              <a:rPr lang="en-US" sz="1600" b="1" dirty="0"/>
              <a:t>. 500.000</a:t>
            </a:r>
          </a:p>
          <a:p>
            <a:pPr marL="342900" indent="-342900" eaLnBrk="1" hangingPunct="1">
              <a:spcBef>
                <a:spcPct val="20000"/>
              </a:spcBef>
              <a:buClr>
                <a:schemeClr val="accent1"/>
              </a:buClr>
              <a:buFont typeface="Wingdings" pitchFamily="2" charset="2"/>
              <a:buNone/>
            </a:pPr>
            <a:r>
              <a:rPr lang="en-US" sz="1600" b="1" dirty="0" err="1"/>
              <a:t>Kas</a:t>
            </a:r>
            <a:r>
              <a:rPr lang="en-US" sz="1600" b="1" dirty="0"/>
              <a:t> 1.000 Lb X </a:t>
            </a:r>
            <a:r>
              <a:rPr lang="en-US" sz="1600" b="1" dirty="0" err="1"/>
              <a:t>Rp</a:t>
            </a:r>
            <a:r>
              <a:rPr lang="en-US" sz="1600" b="1" dirty="0"/>
              <a:t>. 4.750 = </a:t>
            </a:r>
          </a:p>
          <a:p>
            <a:pPr marL="342900" indent="-342900" eaLnBrk="1" hangingPunct="1">
              <a:spcBef>
                <a:spcPct val="20000"/>
              </a:spcBef>
              <a:buClr>
                <a:schemeClr val="accent1"/>
              </a:buClr>
              <a:buFont typeface="Wingdings" pitchFamily="2" charset="2"/>
              <a:buNone/>
            </a:pPr>
            <a:r>
              <a:rPr lang="en-US" sz="1600" b="1" dirty="0" err="1"/>
              <a:t>Rp</a:t>
            </a:r>
            <a:r>
              <a:rPr lang="en-US" sz="1600" b="1" dirty="0"/>
              <a:t>. 4.750.000</a:t>
            </a:r>
          </a:p>
          <a:p>
            <a:pPr marL="342900" indent="-342900" eaLnBrk="1" hangingPunct="1">
              <a:spcBef>
                <a:spcPct val="20000"/>
              </a:spcBef>
              <a:buClr>
                <a:schemeClr val="accent1"/>
              </a:buClr>
              <a:buFont typeface="Wingdings" pitchFamily="2" charset="2"/>
              <a:buNone/>
            </a:pPr>
            <a:endParaRPr lang="en-US" sz="1600" b="1" dirty="0"/>
          </a:p>
        </p:txBody>
      </p:sp>
      <p:sp>
        <p:nvSpPr>
          <p:cNvPr id="12296" name="Rectangle 12"/>
          <p:cNvSpPr>
            <a:spLocks noChangeArrowheads="1"/>
          </p:cNvSpPr>
          <p:nvPr/>
        </p:nvSpPr>
        <p:spPr bwMode="auto">
          <a:xfrm>
            <a:off x="4648200" y="1600200"/>
            <a:ext cx="4038600" cy="4221163"/>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a:t>Metode harga perolehan</a:t>
            </a:r>
          </a:p>
          <a:p>
            <a:pPr marL="342900" indent="-342900" eaLnBrk="1" hangingPunct="1">
              <a:spcBef>
                <a:spcPct val="20000"/>
              </a:spcBef>
              <a:buClr>
                <a:schemeClr val="accent1"/>
              </a:buClr>
              <a:buFont typeface="Wingdings" pitchFamily="2" charset="2"/>
              <a:buNone/>
            </a:pPr>
            <a:endParaRPr lang="en-US" b="1"/>
          </a:p>
          <a:p>
            <a:pPr marL="342900" indent="-342900" eaLnBrk="1" hangingPunct="1">
              <a:spcBef>
                <a:spcPct val="20000"/>
              </a:spcBef>
              <a:buClr>
                <a:schemeClr val="accent1"/>
              </a:buClr>
              <a:buFont typeface="Wingdings" pitchFamily="2" charset="2"/>
              <a:buNone/>
            </a:pPr>
            <a:r>
              <a:rPr lang="en-US" sz="1600" b="1"/>
              <a:t>Treasury Stock Rp. 4.750.000         -</a:t>
            </a:r>
          </a:p>
          <a:p>
            <a:pPr marL="342900" indent="-342900" eaLnBrk="1" hangingPunct="1">
              <a:spcBef>
                <a:spcPct val="20000"/>
              </a:spcBef>
              <a:buClr>
                <a:schemeClr val="accent1"/>
              </a:buClr>
              <a:buFont typeface="Wingdings" pitchFamily="2" charset="2"/>
              <a:buNone/>
            </a:pPr>
            <a:r>
              <a:rPr lang="en-US" sz="1600" b="1"/>
              <a:t>      Kas                        -       Rp. 4.750.000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u="sng"/>
              <a:t>Perhitungan:</a:t>
            </a:r>
          </a:p>
          <a:p>
            <a:pPr marL="342900" indent="-342900" eaLnBrk="1" hangingPunct="1">
              <a:spcBef>
                <a:spcPct val="20000"/>
              </a:spcBef>
              <a:buClr>
                <a:schemeClr val="accent1"/>
              </a:buClr>
              <a:buFont typeface="Wingdings" pitchFamily="2" charset="2"/>
              <a:buNone/>
            </a:pPr>
            <a:r>
              <a:rPr lang="en-US" sz="1600" b="1"/>
              <a:t>Treasury stock dicatat sebesar harga</a:t>
            </a:r>
          </a:p>
          <a:p>
            <a:pPr marL="342900" indent="-342900" eaLnBrk="1" hangingPunct="1">
              <a:spcBef>
                <a:spcPct val="20000"/>
              </a:spcBef>
              <a:buClr>
                <a:schemeClr val="accent1"/>
              </a:buClr>
              <a:buFont typeface="Wingdings" pitchFamily="2" charset="2"/>
              <a:buNone/>
            </a:pPr>
            <a:r>
              <a:rPr lang="en-US" sz="1600" b="1"/>
              <a:t>penarikan kembali saham yaitu:</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a:t>1.000 Lb X Rp. 4.750 =</a:t>
            </a:r>
          </a:p>
          <a:p>
            <a:pPr marL="342900" indent="-342900" eaLnBrk="1" hangingPunct="1">
              <a:spcBef>
                <a:spcPct val="20000"/>
              </a:spcBef>
              <a:buClr>
                <a:schemeClr val="accent1"/>
              </a:buClr>
              <a:buFont typeface="Wingdings" pitchFamily="2" charset="2"/>
              <a:buNone/>
            </a:pPr>
            <a:r>
              <a:rPr lang="en-US" sz="1600" b="1"/>
              <a:t>Rp. 4.750.000</a:t>
            </a:r>
          </a:p>
          <a:p>
            <a:pPr marL="342900" indent="-342900" eaLnBrk="1" hangingPunct="1">
              <a:spcBef>
                <a:spcPct val="20000"/>
              </a:spcBef>
              <a:buClr>
                <a:schemeClr val="accent1"/>
              </a:buClr>
              <a:buFont typeface="Wingdings" pitchFamily="2" charset="2"/>
              <a:buNone/>
            </a:pPr>
            <a:endParaRPr lang="en-US" sz="1600" b="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74638"/>
            <a:ext cx="8229600" cy="1782762"/>
          </a:xfrm>
        </p:spPr>
        <p:txBody>
          <a:bodyPr/>
          <a:lstStyle/>
          <a:p>
            <a:pPr eaLnBrk="1" hangingPunct="1"/>
            <a:r>
              <a:rPr lang="en-US" sz="1700" b="1" smtClean="0"/>
              <a:t>Penjualan Kembali Treasury Stock</a:t>
            </a:r>
            <a:r>
              <a:rPr lang="en-US" sz="1700" smtClean="0"/>
              <a:t/>
            </a:r>
            <a:br>
              <a:rPr lang="en-US" sz="1700" smtClean="0"/>
            </a:br>
            <a:r>
              <a:rPr lang="en-US" sz="1700" smtClean="0"/>
              <a:t>Penjualan kembali treasury stock dengan harga di atas nilai nominalnya/harga belinya.</a:t>
            </a:r>
            <a:br>
              <a:rPr lang="en-US" sz="1700" smtClean="0"/>
            </a:br>
            <a:r>
              <a:rPr lang="en-US" sz="1700" smtClean="0"/>
              <a:t/>
            </a:r>
            <a:br>
              <a:rPr lang="en-US" sz="1700" smtClean="0"/>
            </a:br>
            <a:r>
              <a:rPr lang="en-US" sz="1700" smtClean="0"/>
              <a:t>Misal: 1.000 Lb Treasury Stock yg dibeli dgn harga Rp. 5.750 per Lb, dijual kembali dgn harga Rp. 5.800 per Lb.</a:t>
            </a:r>
          </a:p>
        </p:txBody>
      </p:sp>
      <p:sp>
        <p:nvSpPr>
          <p:cNvPr id="13315" name="Rectangle 7"/>
          <p:cNvSpPr>
            <a:spLocks noChangeArrowheads="1"/>
          </p:cNvSpPr>
          <p:nvPr/>
        </p:nvSpPr>
        <p:spPr bwMode="auto">
          <a:xfrm>
            <a:off x="4572000" y="2895600"/>
            <a:ext cx="4191000" cy="3657600"/>
          </a:xfrm>
          <a:prstGeom prst="rect">
            <a:avLst/>
          </a:prstGeom>
          <a:solidFill>
            <a:srgbClr val="FADCB0"/>
          </a:solidFill>
          <a:ln w="9525">
            <a:solidFill>
              <a:schemeClr val="tx1"/>
            </a:solidFill>
            <a:miter lim="800000"/>
            <a:headEnd/>
            <a:tailEnd/>
          </a:ln>
        </p:spPr>
        <p:txBody>
          <a:bodyPr wrap="none" anchor="ctr"/>
          <a:lstStyle/>
          <a:p>
            <a:endParaRPr lang="id-ID"/>
          </a:p>
        </p:txBody>
      </p:sp>
      <p:sp>
        <p:nvSpPr>
          <p:cNvPr id="13316" name="Rectangle 8"/>
          <p:cNvSpPr>
            <a:spLocks noChangeArrowheads="1"/>
          </p:cNvSpPr>
          <p:nvPr/>
        </p:nvSpPr>
        <p:spPr bwMode="auto">
          <a:xfrm>
            <a:off x="457200" y="2895600"/>
            <a:ext cx="3962400" cy="3657600"/>
          </a:xfrm>
          <a:prstGeom prst="rect">
            <a:avLst/>
          </a:prstGeom>
          <a:solidFill>
            <a:srgbClr val="DEF1F2"/>
          </a:solidFill>
          <a:ln w="9525">
            <a:solidFill>
              <a:schemeClr val="tx1"/>
            </a:solidFill>
            <a:miter lim="800000"/>
            <a:headEnd/>
            <a:tailEnd/>
          </a:ln>
        </p:spPr>
        <p:txBody>
          <a:bodyPr wrap="none" anchor="ctr"/>
          <a:lstStyle/>
          <a:p>
            <a:endParaRPr lang="id-ID"/>
          </a:p>
        </p:txBody>
      </p:sp>
      <p:sp>
        <p:nvSpPr>
          <p:cNvPr id="13317" name="Rectangle 9"/>
          <p:cNvSpPr>
            <a:spLocks noChangeArrowheads="1"/>
          </p:cNvSpPr>
          <p:nvPr/>
        </p:nvSpPr>
        <p:spPr bwMode="auto">
          <a:xfrm>
            <a:off x="4572000" y="2286000"/>
            <a:ext cx="4191000" cy="457200"/>
          </a:xfrm>
          <a:prstGeom prst="rect">
            <a:avLst/>
          </a:prstGeom>
          <a:solidFill>
            <a:srgbClr val="F5B659"/>
          </a:solidFill>
          <a:ln w="9525">
            <a:solidFill>
              <a:schemeClr val="tx1"/>
            </a:solidFill>
            <a:miter lim="800000"/>
            <a:headEnd/>
            <a:tailEnd/>
          </a:ln>
        </p:spPr>
        <p:txBody>
          <a:bodyPr wrap="none" anchor="ctr"/>
          <a:lstStyle/>
          <a:p>
            <a:endParaRPr lang="id-ID"/>
          </a:p>
        </p:txBody>
      </p:sp>
      <p:sp>
        <p:nvSpPr>
          <p:cNvPr id="13318" name="Rectangle 10"/>
          <p:cNvSpPr>
            <a:spLocks noChangeArrowheads="1"/>
          </p:cNvSpPr>
          <p:nvPr/>
        </p:nvSpPr>
        <p:spPr bwMode="auto">
          <a:xfrm>
            <a:off x="457200" y="2286000"/>
            <a:ext cx="39624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3319" name="Rectangle 11"/>
          <p:cNvSpPr>
            <a:spLocks noChangeArrowheads="1"/>
          </p:cNvSpPr>
          <p:nvPr/>
        </p:nvSpPr>
        <p:spPr bwMode="auto">
          <a:xfrm>
            <a:off x="457200" y="2286000"/>
            <a:ext cx="4038600" cy="4221163"/>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a:t>Metode nilai nominal</a:t>
            </a:r>
          </a:p>
          <a:p>
            <a:pPr marL="342900" indent="-342900" eaLnBrk="1" hangingPunct="1">
              <a:spcBef>
                <a:spcPct val="20000"/>
              </a:spcBef>
              <a:buClr>
                <a:schemeClr val="accent1"/>
              </a:buClr>
              <a:buFont typeface="Wingdings" pitchFamily="2" charset="2"/>
              <a:buNone/>
            </a:pPr>
            <a:endParaRPr lang="en-US" sz="1600"/>
          </a:p>
          <a:p>
            <a:pPr marL="342900" indent="-342900" eaLnBrk="1" hangingPunct="1">
              <a:spcBef>
                <a:spcPct val="20000"/>
              </a:spcBef>
              <a:buClr>
                <a:schemeClr val="accent1"/>
              </a:buClr>
              <a:buFont typeface="Wingdings" pitchFamily="2" charset="2"/>
              <a:buNone/>
            </a:pPr>
            <a:r>
              <a:rPr lang="en-US" sz="1600" b="1"/>
              <a:t>Kas                   Rp. 5.800.000</a:t>
            </a:r>
          </a:p>
          <a:p>
            <a:pPr marL="342900" indent="-342900" eaLnBrk="1" hangingPunct="1">
              <a:spcBef>
                <a:spcPct val="20000"/>
              </a:spcBef>
              <a:buClr>
                <a:schemeClr val="accent1"/>
              </a:buClr>
              <a:buFont typeface="Wingdings" pitchFamily="2" charset="2"/>
              <a:buNone/>
            </a:pPr>
            <a:r>
              <a:rPr lang="en-US" sz="1600" b="1"/>
              <a:t>  Treasury Stock         -     Rp. 5.000.000</a:t>
            </a:r>
          </a:p>
          <a:p>
            <a:pPr marL="342900" indent="-342900" eaLnBrk="1" hangingPunct="1">
              <a:spcBef>
                <a:spcPct val="20000"/>
              </a:spcBef>
              <a:buClr>
                <a:schemeClr val="accent1"/>
              </a:buClr>
              <a:buFont typeface="Wingdings" pitchFamily="2" charset="2"/>
              <a:buNone/>
            </a:pPr>
            <a:r>
              <a:rPr lang="en-US" sz="1600" b="1"/>
              <a:t>  Agio saham              -               800.000</a:t>
            </a:r>
          </a:p>
          <a:p>
            <a:pPr marL="342900" indent="-342900" eaLnBrk="1" hangingPunct="1">
              <a:spcBef>
                <a:spcPct val="20000"/>
              </a:spcBef>
              <a:buClr>
                <a:schemeClr val="accent1"/>
              </a:buClr>
              <a:buFont typeface="Wingdings" pitchFamily="2" charset="2"/>
              <a:buNone/>
            </a:pPr>
            <a:r>
              <a:rPr lang="en-US" sz="1600" b="1"/>
              <a:t>  (Penj. Kembali TS)</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u="sng"/>
              <a:t>Perhitungan:</a:t>
            </a:r>
          </a:p>
          <a:p>
            <a:pPr marL="342900" indent="-342900" eaLnBrk="1" hangingPunct="1">
              <a:spcBef>
                <a:spcPct val="20000"/>
              </a:spcBef>
              <a:buClr>
                <a:schemeClr val="accent1"/>
              </a:buClr>
              <a:buFont typeface="Wingdings" pitchFamily="2" charset="2"/>
              <a:buNone/>
            </a:pPr>
            <a:r>
              <a:rPr lang="en-US" sz="1600" b="1"/>
              <a:t>Kas 1.000 Lb X Rp. 5.800 =</a:t>
            </a:r>
          </a:p>
          <a:p>
            <a:pPr marL="342900" indent="-342900" eaLnBrk="1" hangingPunct="1">
              <a:spcBef>
                <a:spcPct val="20000"/>
              </a:spcBef>
              <a:buClr>
                <a:schemeClr val="accent1"/>
              </a:buClr>
              <a:buFont typeface="Wingdings" pitchFamily="2" charset="2"/>
              <a:buNone/>
            </a:pPr>
            <a:r>
              <a:rPr lang="en-US" sz="1600" b="1"/>
              <a:t> Rp. 5.800.000</a:t>
            </a:r>
          </a:p>
          <a:p>
            <a:pPr marL="342900" indent="-342900" eaLnBrk="1" hangingPunct="1">
              <a:spcBef>
                <a:spcPct val="20000"/>
              </a:spcBef>
              <a:buClr>
                <a:schemeClr val="accent1"/>
              </a:buClr>
              <a:buFont typeface="Wingdings" pitchFamily="2" charset="2"/>
              <a:buNone/>
            </a:pPr>
            <a:r>
              <a:rPr lang="en-US" sz="1600" b="1"/>
              <a:t>Treasury Stock 1.000 X Rp 5.000 =</a:t>
            </a:r>
          </a:p>
          <a:p>
            <a:pPr marL="342900" indent="-342900" eaLnBrk="1" hangingPunct="1">
              <a:spcBef>
                <a:spcPct val="20000"/>
              </a:spcBef>
              <a:buClr>
                <a:schemeClr val="accent1"/>
              </a:buClr>
              <a:buFont typeface="Wingdings" pitchFamily="2" charset="2"/>
              <a:buNone/>
            </a:pPr>
            <a:r>
              <a:rPr lang="en-US" sz="1600" b="1"/>
              <a:t>Rp. 5.000.000</a:t>
            </a:r>
          </a:p>
          <a:p>
            <a:pPr marL="342900" indent="-342900" eaLnBrk="1" hangingPunct="1">
              <a:spcBef>
                <a:spcPct val="20000"/>
              </a:spcBef>
              <a:buClr>
                <a:schemeClr val="accent1"/>
              </a:buClr>
              <a:buFont typeface="Wingdings" pitchFamily="2" charset="2"/>
              <a:buNone/>
            </a:pPr>
            <a:r>
              <a:rPr lang="en-US" sz="1600" b="1"/>
              <a:t>Agio Saham (5.800 – 5.000) X 1.000 =</a:t>
            </a:r>
          </a:p>
          <a:p>
            <a:pPr marL="342900" indent="-342900" eaLnBrk="1" hangingPunct="1">
              <a:spcBef>
                <a:spcPct val="20000"/>
              </a:spcBef>
              <a:buClr>
                <a:schemeClr val="accent1"/>
              </a:buClr>
              <a:buFont typeface="Wingdings" pitchFamily="2" charset="2"/>
              <a:buNone/>
            </a:pPr>
            <a:r>
              <a:rPr lang="en-US" sz="1600" b="1"/>
              <a:t>Rp. 800.000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endParaRPr lang="en-US" sz="1600" b="1"/>
          </a:p>
        </p:txBody>
      </p:sp>
      <p:sp>
        <p:nvSpPr>
          <p:cNvPr id="13320" name="Rectangle 12"/>
          <p:cNvSpPr>
            <a:spLocks noChangeArrowheads="1"/>
          </p:cNvSpPr>
          <p:nvPr/>
        </p:nvSpPr>
        <p:spPr bwMode="auto">
          <a:xfrm>
            <a:off x="4648200" y="2286000"/>
            <a:ext cx="4038600" cy="3581400"/>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a:t>Metode harga perolehan</a:t>
            </a:r>
          </a:p>
          <a:p>
            <a:pPr marL="342900" indent="-342900" eaLnBrk="1" hangingPunct="1">
              <a:spcBef>
                <a:spcPct val="20000"/>
              </a:spcBef>
              <a:buClr>
                <a:schemeClr val="accent1"/>
              </a:buClr>
              <a:buFont typeface="Wingdings" pitchFamily="2" charset="2"/>
              <a:buNone/>
            </a:pPr>
            <a:endParaRPr lang="en-US" b="1"/>
          </a:p>
          <a:p>
            <a:pPr marL="342900" indent="-342900" eaLnBrk="1" hangingPunct="1">
              <a:spcBef>
                <a:spcPct val="20000"/>
              </a:spcBef>
              <a:buClr>
                <a:schemeClr val="accent1"/>
              </a:buClr>
              <a:buFont typeface="Wingdings" pitchFamily="2" charset="2"/>
              <a:buNone/>
            </a:pPr>
            <a:r>
              <a:rPr lang="en-US" sz="1600" b="1"/>
              <a:t>Kas             Rp. 5.800.000         -</a:t>
            </a:r>
          </a:p>
          <a:p>
            <a:pPr marL="342900" indent="-342900" eaLnBrk="1" hangingPunct="1">
              <a:spcBef>
                <a:spcPct val="20000"/>
              </a:spcBef>
              <a:buClr>
                <a:schemeClr val="accent1"/>
              </a:buClr>
              <a:buFont typeface="Wingdings" pitchFamily="2" charset="2"/>
              <a:buNone/>
            </a:pPr>
            <a:r>
              <a:rPr lang="en-US" sz="1600" b="1"/>
              <a:t>   Treasury stock      -       Rp. 5.750.000</a:t>
            </a:r>
          </a:p>
          <a:p>
            <a:pPr marL="342900" indent="-342900" eaLnBrk="1" hangingPunct="1">
              <a:spcBef>
                <a:spcPct val="20000"/>
              </a:spcBef>
              <a:buClr>
                <a:schemeClr val="accent1"/>
              </a:buClr>
              <a:buFont typeface="Wingdings" pitchFamily="2" charset="2"/>
              <a:buNone/>
            </a:pPr>
            <a:r>
              <a:rPr lang="en-US" sz="1600" b="1"/>
              <a:t>   Agio saham           -                  50.000</a:t>
            </a:r>
          </a:p>
          <a:p>
            <a:pPr marL="342900" indent="-342900" eaLnBrk="1" hangingPunct="1">
              <a:spcBef>
                <a:spcPct val="20000"/>
              </a:spcBef>
              <a:buClr>
                <a:schemeClr val="accent1"/>
              </a:buClr>
              <a:buFont typeface="Wingdings" pitchFamily="2" charset="2"/>
              <a:buNone/>
            </a:pPr>
            <a:r>
              <a:rPr lang="en-US" sz="1600" b="1"/>
              <a:t>   (Penj. Kembali TS) </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u="sng"/>
              <a:t>Perhitungan:</a:t>
            </a:r>
          </a:p>
          <a:p>
            <a:pPr marL="342900" indent="-342900" eaLnBrk="1" hangingPunct="1">
              <a:spcBef>
                <a:spcPct val="20000"/>
              </a:spcBef>
              <a:buClr>
                <a:schemeClr val="accent1"/>
              </a:buClr>
              <a:buFont typeface="Wingdings" pitchFamily="2" charset="2"/>
              <a:buNone/>
            </a:pPr>
            <a:r>
              <a:rPr lang="en-US" sz="1600" b="1"/>
              <a:t>Kas 1.000 X 5.800 = Rp. 5.800.000</a:t>
            </a:r>
          </a:p>
          <a:p>
            <a:pPr marL="342900" indent="-342900" eaLnBrk="1" hangingPunct="1">
              <a:spcBef>
                <a:spcPct val="20000"/>
              </a:spcBef>
              <a:buClr>
                <a:schemeClr val="accent1"/>
              </a:buClr>
              <a:buFont typeface="Wingdings" pitchFamily="2" charset="2"/>
              <a:buNone/>
            </a:pPr>
            <a:r>
              <a:rPr lang="en-US" sz="1600" b="1"/>
              <a:t>Treasury Stock 1.000 X 5.750 =</a:t>
            </a:r>
          </a:p>
          <a:p>
            <a:pPr marL="342900" indent="-342900" eaLnBrk="1" hangingPunct="1">
              <a:spcBef>
                <a:spcPct val="20000"/>
              </a:spcBef>
              <a:buClr>
                <a:schemeClr val="accent1"/>
              </a:buClr>
              <a:buFont typeface="Wingdings" pitchFamily="2" charset="2"/>
              <a:buNone/>
            </a:pPr>
            <a:r>
              <a:rPr lang="en-US" sz="1600" b="1"/>
              <a:t>Rp. 5.750.000</a:t>
            </a:r>
          </a:p>
          <a:p>
            <a:pPr marL="342900" indent="-342900" eaLnBrk="1" hangingPunct="1">
              <a:spcBef>
                <a:spcPct val="20000"/>
              </a:spcBef>
              <a:buClr>
                <a:schemeClr val="accent1"/>
              </a:buClr>
              <a:buFont typeface="Wingdings" pitchFamily="2" charset="2"/>
              <a:buNone/>
            </a:pPr>
            <a:r>
              <a:rPr lang="en-US" sz="1600" b="1"/>
              <a:t>Agio saham (5.800 – 5.750) X 1.000 LB =</a:t>
            </a:r>
          </a:p>
          <a:p>
            <a:pPr marL="342900" indent="-342900" eaLnBrk="1" hangingPunct="1">
              <a:spcBef>
                <a:spcPct val="20000"/>
              </a:spcBef>
              <a:buClr>
                <a:schemeClr val="accent1"/>
              </a:buClr>
              <a:buFont typeface="Wingdings" pitchFamily="2" charset="2"/>
              <a:buNone/>
            </a:pPr>
            <a:r>
              <a:rPr lang="en-US" sz="1600" b="1"/>
              <a:t>Rp. 50.000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endParaRPr lang="en-US" sz="1600" b="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1782762"/>
          </a:xfrm>
          <a:noFill/>
        </p:spPr>
        <p:txBody>
          <a:bodyPr/>
          <a:lstStyle/>
          <a:p>
            <a:pPr eaLnBrk="1" hangingPunct="1"/>
            <a:r>
              <a:rPr lang="en-US" sz="1700" b="1" smtClean="0"/>
              <a:t>Penjualan Kembali Treasury Stock</a:t>
            </a:r>
            <a:r>
              <a:rPr lang="en-US" sz="1700" smtClean="0"/>
              <a:t/>
            </a:r>
            <a:br>
              <a:rPr lang="en-US" sz="1700" smtClean="0"/>
            </a:br>
            <a:r>
              <a:rPr lang="en-US" sz="1700" smtClean="0"/>
              <a:t>Penjualan kembali treasury stock dengan harga di bawah nilai nominalnya/harga belinya.</a:t>
            </a:r>
            <a:br>
              <a:rPr lang="en-US" sz="1700" smtClean="0"/>
            </a:br>
            <a:r>
              <a:rPr lang="en-US" sz="1700" smtClean="0"/>
              <a:t/>
            </a:r>
            <a:br>
              <a:rPr lang="en-US" sz="1700" smtClean="0"/>
            </a:br>
            <a:r>
              <a:rPr lang="en-US" sz="1700" smtClean="0"/>
              <a:t>Misal: 1.000 Lb Treasury Stock yg dibeli dgn harga Rp. 5.750 per Lb, dijual kembali dgn harga Rp. 4.800 per Lb.</a:t>
            </a:r>
          </a:p>
        </p:txBody>
      </p:sp>
      <p:sp>
        <p:nvSpPr>
          <p:cNvPr id="14339" name="Rectangle 5"/>
          <p:cNvSpPr>
            <a:spLocks noChangeArrowheads="1"/>
          </p:cNvSpPr>
          <p:nvPr/>
        </p:nvSpPr>
        <p:spPr bwMode="auto">
          <a:xfrm>
            <a:off x="4572000" y="2895600"/>
            <a:ext cx="4191000" cy="3505200"/>
          </a:xfrm>
          <a:prstGeom prst="rect">
            <a:avLst/>
          </a:prstGeom>
          <a:solidFill>
            <a:srgbClr val="FADCB0"/>
          </a:solidFill>
          <a:ln w="9525">
            <a:solidFill>
              <a:schemeClr val="tx1"/>
            </a:solidFill>
            <a:miter lim="800000"/>
            <a:headEnd/>
            <a:tailEnd/>
          </a:ln>
        </p:spPr>
        <p:txBody>
          <a:bodyPr wrap="none" anchor="ctr"/>
          <a:lstStyle/>
          <a:p>
            <a:endParaRPr lang="id-ID"/>
          </a:p>
        </p:txBody>
      </p:sp>
      <p:sp>
        <p:nvSpPr>
          <p:cNvPr id="14340" name="Rectangle 6"/>
          <p:cNvSpPr>
            <a:spLocks noChangeArrowheads="1"/>
          </p:cNvSpPr>
          <p:nvPr/>
        </p:nvSpPr>
        <p:spPr bwMode="auto">
          <a:xfrm>
            <a:off x="457200" y="2895600"/>
            <a:ext cx="3962400" cy="3505200"/>
          </a:xfrm>
          <a:prstGeom prst="rect">
            <a:avLst/>
          </a:prstGeom>
          <a:solidFill>
            <a:srgbClr val="DEF1F2"/>
          </a:solidFill>
          <a:ln w="9525">
            <a:solidFill>
              <a:schemeClr val="tx1"/>
            </a:solidFill>
            <a:miter lim="800000"/>
            <a:headEnd/>
            <a:tailEnd/>
          </a:ln>
        </p:spPr>
        <p:txBody>
          <a:bodyPr wrap="none" anchor="ctr"/>
          <a:lstStyle/>
          <a:p>
            <a:endParaRPr lang="id-ID"/>
          </a:p>
        </p:txBody>
      </p:sp>
      <p:sp>
        <p:nvSpPr>
          <p:cNvPr id="14341" name="Rectangle 7"/>
          <p:cNvSpPr>
            <a:spLocks noChangeArrowheads="1"/>
          </p:cNvSpPr>
          <p:nvPr/>
        </p:nvSpPr>
        <p:spPr bwMode="auto">
          <a:xfrm>
            <a:off x="4572000" y="2286000"/>
            <a:ext cx="4191000" cy="457200"/>
          </a:xfrm>
          <a:prstGeom prst="rect">
            <a:avLst/>
          </a:prstGeom>
          <a:solidFill>
            <a:srgbClr val="F5B659"/>
          </a:solidFill>
          <a:ln w="9525">
            <a:solidFill>
              <a:schemeClr val="tx1"/>
            </a:solidFill>
            <a:miter lim="800000"/>
            <a:headEnd/>
            <a:tailEnd/>
          </a:ln>
        </p:spPr>
        <p:txBody>
          <a:bodyPr wrap="none" anchor="ctr"/>
          <a:lstStyle/>
          <a:p>
            <a:endParaRPr lang="id-ID"/>
          </a:p>
        </p:txBody>
      </p:sp>
      <p:sp>
        <p:nvSpPr>
          <p:cNvPr id="14342" name="Rectangle 8"/>
          <p:cNvSpPr>
            <a:spLocks noChangeArrowheads="1"/>
          </p:cNvSpPr>
          <p:nvPr/>
        </p:nvSpPr>
        <p:spPr bwMode="auto">
          <a:xfrm>
            <a:off x="457200" y="2286000"/>
            <a:ext cx="39624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4343" name="Rectangle 9"/>
          <p:cNvSpPr>
            <a:spLocks noChangeArrowheads="1"/>
          </p:cNvSpPr>
          <p:nvPr/>
        </p:nvSpPr>
        <p:spPr bwMode="auto">
          <a:xfrm>
            <a:off x="457200" y="2286000"/>
            <a:ext cx="4038600" cy="3733800"/>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a:t>Metode nilai nominal</a:t>
            </a:r>
          </a:p>
          <a:p>
            <a:pPr marL="342900" indent="-342900" eaLnBrk="1" hangingPunct="1">
              <a:spcBef>
                <a:spcPct val="20000"/>
              </a:spcBef>
              <a:buClr>
                <a:schemeClr val="accent1"/>
              </a:buClr>
              <a:buFont typeface="Wingdings" pitchFamily="2" charset="2"/>
              <a:buNone/>
            </a:pPr>
            <a:endParaRPr lang="en-US" sz="1600"/>
          </a:p>
          <a:p>
            <a:pPr marL="342900" indent="-342900" eaLnBrk="1" hangingPunct="1">
              <a:spcBef>
                <a:spcPct val="20000"/>
              </a:spcBef>
              <a:buClr>
                <a:schemeClr val="accent1"/>
              </a:buClr>
              <a:buFont typeface="Wingdings" pitchFamily="2" charset="2"/>
              <a:buNone/>
            </a:pPr>
            <a:r>
              <a:rPr lang="en-US" sz="1600" b="1"/>
              <a:t>Kas                   Rp. 4.800.000</a:t>
            </a:r>
          </a:p>
          <a:p>
            <a:pPr marL="342900" indent="-342900" eaLnBrk="1" hangingPunct="1">
              <a:spcBef>
                <a:spcPct val="20000"/>
              </a:spcBef>
              <a:buClr>
                <a:schemeClr val="accent1"/>
              </a:buClr>
              <a:buFont typeface="Wingdings" pitchFamily="2" charset="2"/>
              <a:buNone/>
            </a:pPr>
            <a:r>
              <a:rPr lang="en-US" sz="1600" b="1"/>
              <a:t>Disagio Shm              200.000</a:t>
            </a:r>
          </a:p>
          <a:p>
            <a:pPr marL="342900" indent="-342900" eaLnBrk="1" hangingPunct="1">
              <a:spcBef>
                <a:spcPct val="20000"/>
              </a:spcBef>
              <a:buClr>
                <a:schemeClr val="accent1"/>
              </a:buClr>
              <a:buFont typeface="Wingdings" pitchFamily="2" charset="2"/>
              <a:buNone/>
            </a:pPr>
            <a:r>
              <a:rPr lang="en-US" sz="1600" b="1"/>
              <a:t>  Treasury Stock         -     Rp. 5.000.000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u="sng"/>
              <a:t>Perhitungan:</a:t>
            </a:r>
          </a:p>
          <a:p>
            <a:pPr marL="342900" indent="-342900" eaLnBrk="1" hangingPunct="1">
              <a:spcBef>
                <a:spcPct val="20000"/>
              </a:spcBef>
              <a:buClr>
                <a:schemeClr val="accent1"/>
              </a:buClr>
              <a:buFont typeface="Wingdings" pitchFamily="2" charset="2"/>
              <a:buNone/>
            </a:pPr>
            <a:r>
              <a:rPr lang="en-US" sz="1600" b="1"/>
              <a:t>Kas 1.000 Lb X Rp. 4.800 = Rp.4.800.000</a:t>
            </a:r>
          </a:p>
          <a:p>
            <a:pPr marL="342900" indent="-342900" eaLnBrk="1" hangingPunct="1">
              <a:spcBef>
                <a:spcPct val="20000"/>
              </a:spcBef>
              <a:buClr>
                <a:schemeClr val="accent1"/>
              </a:buClr>
              <a:buFont typeface="Wingdings" pitchFamily="2" charset="2"/>
              <a:buNone/>
            </a:pPr>
            <a:r>
              <a:rPr lang="en-US" sz="1600" b="1"/>
              <a:t>Treasury Stock 1.000 X Rp 5.000 =</a:t>
            </a:r>
          </a:p>
          <a:p>
            <a:pPr marL="342900" indent="-342900" eaLnBrk="1" hangingPunct="1">
              <a:spcBef>
                <a:spcPct val="20000"/>
              </a:spcBef>
              <a:buClr>
                <a:schemeClr val="accent1"/>
              </a:buClr>
              <a:buFont typeface="Wingdings" pitchFamily="2" charset="2"/>
              <a:buNone/>
            </a:pPr>
            <a:r>
              <a:rPr lang="en-US" sz="1600" b="1"/>
              <a:t>Rp. 5.000.000 </a:t>
            </a:r>
          </a:p>
          <a:p>
            <a:pPr marL="342900" indent="-342900" eaLnBrk="1" hangingPunct="1">
              <a:spcBef>
                <a:spcPct val="20000"/>
              </a:spcBef>
              <a:buClr>
                <a:schemeClr val="accent1"/>
              </a:buClr>
              <a:buFont typeface="Wingdings" pitchFamily="2" charset="2"/>
              <a:buNone/>
            </a:pPr>
            <a:r>
              <a:rPr lang="en-US" sz="1600" b="1"/>
              <a:t>Disagio shm (5.000 – 4.800) X 1.000 =</a:t>
            </a:r>
          </a:p>
          <a:p>
            <a:pPr marL="342900" indent="-342900" eaLnBrk="1" hangingPunct="1">
              <a:spcBef>
                <a:spcPct val="20000"/>
              </a:spcBef>
              <a:buClr>
                <a:schemeClr val="accent1"/>
              </a:buClr>
              <a:buFont typeface="Wingdings" pitchFamily="2" charset="2"/>
              <a:buNone/>
            </a:pPr>
            <a:r>
              <a:rPr lang="en-US" sz="1600" b="1"/>
              <a:t>Rp. 200.000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endParaRPr lang="en-US" sz="1600" b="1"/>
          </a:p>
        </p:txBody>
      </p:sp>
      <p:sp>
        <p:nvSpPr>
          <p:cNvPr id="14344" name="Rectangle 10"/>
          <p:cNvSpPr>
            <a:spLocks noChangeArrowheads="1"/>
          </p:cNvSpPr>
          <p:nvPr/>
        </p:nvSpPr>
        <p:spPr bwMode="auto">
          <a:xfrm>
            <a:off x="4648200" y="2286000"/>
            <a:ext cx="4038600" cy="3505200"/>
          </a:xfrm>
          <a:prstGeom prst="rect">
            <a:avLst/>
          </a:prstGeom>
          <a:noFill/>
          <a:ln w="9525">
            <a:noFill/>
            <a:miter lim="800000"/>
            <a:headEnd/>
            <a:tailEnd/>
          </a:ln>
        </p:spPr>
        <p:txBody>
          <a:bodyPr/>
          <a:lstStyle/>
          <a:p>
            <a:pPr marL="342900" indent="-342900" algn="ctr" eaLnBrk="1" hangingPunct="1">
              <a:spcBef>
                <a:spcPct val="20000"/>
              </a:spcBef>
              <a:buClr>
                <a:schemeClr val="accent1"/>
              </a:buClr>
              <a:buFont typeface="Wingdings" pitchFamily="2" charset="2"/>
              <a:buNone/>
            </a:pPr>
            <a:r>
              <a:rPr lang="en-US" b="1"/>
              <a:t>Metode harga perolehan</a:t>
            </a:r>
          </a:p>
          <a:p>
            <a:pPr marL="342900" indent="-342900" eaLnBrk="1" hangingPunct="1">
              <a:spcBef>
                <a:spcPct val="20000"/>
              </a:spcBef>
              <a:buClr>
                <a:schemeClr val="accent1"/>
              </a:buClr>
              <a:buFont typeface="Wingdings" pitchFamily="2" charset="2"/>
              <a:buNone/>
            </a:pPr>
            <a:endParaRPr lang="en-US" b="1"/>
          </a:p>
          <a:p>
            <a:pPr marL="342900" indent="-342900" eaLnBrk="1" hangingPunct="1">
              <a:spcBef>
                <a:spcPct val="20000"/>
              </a:spcBef>
              <a:buClr>
                <a:schemeClr val="accent1"/>
              </a:buClr>
              <a:buFont typeface="Wingdings" pitchFamily="2" charset="2"/>
              <a:buNone/>
            </a:pPr>
            <a:r>
              <a:rPr lang="en-US" sz="1600" b="1"/>
              <a:t>Kas             Rp. 4.800.000         -</a:t>
            </a:r>
          </a:p>
          <a:p>
            <a:pPr marL="342900" indent="-342900" eaLnBrk="1" hangingPunct="1">
              <a:spcBef>
                <a:spcPct val="20000"/>
              </a:spcBef>
              <a:buClr>
                <a:schemeClr val="accent1"/>
              </a:buClr>
              <a:buFont typeface="Wingdings" pitchFamily="2" charset="2"/>
              <a:buNone/>
            </a:pPr>
            <a:r>
              <a:rPr lang="en-US" sz="1600" b="1"/>
              <a:t>Agio shm               50.000         -</a:t>
            </a:r>
          </a:p>
          <a:p>
            <a:pPr marL="342900" indent="-342900" eaLnBrk="1" hangingPunct="1">
              <a:spcBef>
                <a:spcPct val="20000"/>
              </a:spcBef>
              <a:buClr>
                <a:schemeClr val="accent1"/>
              </a:buClr>
              <a:buFont typeface="Wingdings" pitchFamily="2" charset="2"/>
              <a:buNone/>
            </a:pPr>
            <a:r>
              <a:rPr lang="en-US" sz="1600" b="1"/>
              <a:t>Laba ditahan       900.000         -</a:t>
            </a:r>
          </a:p>
          <a:p>
            <a:pPr marL="342900" indent="-342900" eaLnBrk="1" hangingPunct="1">
              <a:spcBef>
                <a:spcPct val="20000"/>
              </a:spcBef>
              <a:buClr>
                <a:schemeClr val="accent1"/>
              </a:buClr>
              <a:buFont typeface="Wingdings" pitchFamily="2" charset="2"/>
              <a:buNone/>
            </a:pPr>
            <a:r>
              <a:rPr lang="en-US" sz="1600" b="1"/>
              <a:t>   Treasury stock      -       Rp. 5.750.000</a:t>
            </a:r>
          </a:p>
          <a:p>
            <a:pPr marL="342900" indent="-342900" eaLnBrk="1" hangingPunct="1">
              <a:spcBef>
                <a:spcPct val="20000"/>
              </a:spcBef>
              <a:buClr>
                <a:schemeClr val="accent1"/>
              </a:buClr>
              <a:buFont typeface="Wingdings" pitchFamily="2" charset="2"/>
              <a:buNone/>
            </a:pPr>
            <a:endParaRPr lang="en-US" sz="1600" b="1"/>
          </a:p>
          <a:p>
            <a:pPr marL="342900" indent="-342900" eaLnBrk="1" hangingPunct="1">
              <a:spcBef>
                <a:spcPct val="20000"/>
              </a:spcBef>
              <a:buClr>
                <a:schemeClr val="accent1"/>
              </a:buClr>
              <a:buFont typeface="Wingdings" pitchFamily="2" charset="2"/>
              <a:buNone/>
            </a:pPr>
            <a:r>
              <a:rPr lang="en-US" sz="1600" b="1" u="sng"/>
              <a:t>Perhitungan:</a:t>
            </a:r>
          </a:p>
          <a:p>
            <a:pPr marL="342900" indent="-342900" eaLnBrk="1" hangingPunct="1">
              <a:spcBef>
                <a:spcPct val="20000"/>
              </a:spcBef>
              <a:buClr>
                <a:schemeClr val="accent1"/>
              </a:buClr>
              <a:buFont typeface="Wingdings" pitchFamily="2" charset="2"/>
              <a:buNone/>
            </a:pPr>
            <a:r>
              <a:rPr lang="en-US" sz="1600" b="1"/>
              <a:t>Kas 1.000 X 4.800 = Rp. 4.800.000</a:t>
            </a:r>
          </a:p>
          <a:p>
            <a:pPr marL="342900" indent="-342900" eaLnBrk="1" hangingPunct="1">
              <a:spcBef>
                <a:spcPct val="20000"/>
              </a:spcBef>
              <a:buClr>
                <a:schemeClr val="accent1"/>
              </a:buClr>
              <a:buFont typeface="Wingdings" pitchFamily="2" charset="2"/>
              <a:buNone/>
            </a:pPr>
            <a:r>
              <a:rPr lang="en-US" sz="1600" b="1"/>
              <a:t>Treasury Stock 1.000 X 5.750 =</a:t>
            </a:r>
          </a:p>
          <a:p>
            <a:pPr marL="342900" indent="-342900" eaLnBrk="1" hangingPunct="1">
              <a:spcBef>
                <a:spcPct val="20000"/>
              </a:spcBef>
              <a:buClr>
                <a:schemeClr val="accent1"/>
              </a:buClr>
              <a:buFont typeface="Wingdings" pitchFamily="2" charset="2"/>
              <a:buNone/>
            </a:pPr>
            <a:r>
              <a:rPr lang="en-US" sz="1600" b="1"/>
              <a:t>Rp. 5.750.000</a:t>
            </a:r>
          </a:p>
          <a:p>
            <a:pPr marL="342900" indent="-342900" eaLnBrk="1" hangingPunct="1">
              <a:spcBef>
                <a:spcPct val="20000"/>
              </a:spcBef>
              <a:buClr>
                <a:schemeClr val="accent1"/>
              </a:buClr>
              <a:buFont typeface="Wingdings" pitchFamily="2" charset="2"/>
              <a:buNone/>
            </a:pPr>
            <a:r>
              <a:rPr lang="en-US" sz="1600" b="1"/>
              <a:t>Agio saham (5.800 – 5.750) X 1000 LB</a:t>
            </a:r>
          </a:p>
          <a:p>
            <a:pPr marL="342900" indent="-342900" eaLnBrk="1" hangingPunct="1">
              <a:spcBef>
                <a:spcPct val="20000"/>
              </a:spcBef>
              <a:buClr>
                <a:schemeClr val="accent1"/>
              </a:buClr>
              <a:buFont typeface="Wingdings" pitchFamily="2" charset="2"/>
              <a:buNone/>
            </a:pPr>
            <a:r>
              <a:rPr lang="en-US" sz="1600" b="1"/>
              <a:t>Laba ditahan adalah selisihnya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592388" y="381000"/>
            <a:ext cx="4425950" cy="762000"/>
          </a:xfrm>
          <a:solidFill>
            <a:srgbClr val="990000"/>
          </a:solidFill>
          <a:ln>
            <a:solidFill>
              <a:schemeClr val="tx1"/>
            </a:solidFill>
          </a:ln>
          <a:effectLst>
            <a:outerShdw dist="107763" dir="2700000" algn="ctr" rotWithShape="0">
              <a:schemeClr val="tx1"/>
            </a:outerShdw>
          </a:effectLst>
        </p:spPr>
        <p:txBody>
          <a:bodyPr/>
          <a:lstStyle/>
          <a:p>
            <a:pPr eaLnBrk="1" fontAlgn="auto" hangingPunct="1">
              <a:spcAft>
                <a:spcPts val="0"/>
              </a:spcAft>
              <a:defRPr/>
            </a:pPr>
            <a:r>
              <a:rPr lang="en-US" sz="3600" dirty="0" err="1" smtClean="0">
                <a:solidFill>
                  <a:schemeClr val="bg1"/>
                </a:solidFill>
                <a:effectLst>
                  <a:outerShdw blurRad="38100" dist="38100" dir="2700000" algn="tl">
                    <a:srgbClr val="000000"/>
                  </a:outerShdw>
                </a:effectLst>
                <a:latin typeface="Times New Roman" pitchFamily="18" charset="0"/>
              </a:rPr>
              <a:t>Pemecahan</a:t>
            </a:r>
            <a:r>
              <a:rPr lang="en-US" sz="3600" dirty="0" smtClean="0">
                <a:solidFill>
                  <a:schemeClr val="bg1"/>
                </a:solidFill>
                <a:effectLst>
                  <a:outerShdw blurRad="38100" dist="38100" dir="2700000" algn="tl">
                    <a:srgbClr val="000000"/>
                  </a:outerShdw>
                </a:effectLst>
                <a:latin typeface="Times New Roman" pitchFamily="18" charset="0"/>
              </a:rPr>
              <a:t> </a:t>
            </a:r>
            <a:r>
              <a:rPr lang="en-US" sz="3600" dirty="0" err="1" smtClean="0">
                <a:solidFill>
                  <a:schemeClr val="bg1"/>
                </a:solidFill>
                <a:effectLst>
                  <a:outerShdw blurRad="38100" dist="38100" dir="2700000" algn="tl">
                    <a:srgbClr val="000000"/>
                  </a:outerShdw>
                </a:effectLst>
                <a:latin typeface="Times New Roman" pitchFamily="18" charset="0"/>
              </a:rPr>
              <a:t>Saham</a:t>
            </a:r>
            <a:endParaRPr lang="en-US" sz="3600" dirty="0" smtClean="0">
              <a:solidFill>
                <a:schemeClr val="bg1"/>
              </a:solidFill>
              <a:latin typeface="Times New Roman" pitchFamily="18" charset="0"/>
            </a:endParaRPr>
          </a:p>
        </p:txBody>
      </p:sp>
      <p:grpSp>
        <p:nvGrpSpPr>
          <p:cNvPr id="2" name="Group 3"/>
          <p:cNvGrpSpPr>
            <a:grpSpLocks/>
          </p:cNvGrpSpPr>
          <p:nvPr/>
        </p:nvGrpSpPr>
        <p:grpSpPr bwMode="auto">
          <a:xfrm>
            <a:off x="1066800" y="4233863"/>
            <a:ext cx="1752600" cy="2395537"/>
            <a:chOff x="2064" y="1083"/>
            <a:chExt cx="1613" cy="2150"/>
          </a:xfrm>
        </p:grpSpPr>
        <p:sp>
          <p:nvSpPr>
            <p:cNvPr id="37894" name="Freeform 4"/>
            <p:cNvSpPr>
              <a:spLocks/>
            </p:cNvSpPr>
            <p:nvPr/>
          </p:nvSpPr>
          <p:spPr bwMode="auto">
            <a:xfrm>
              <a:off x="2112" y="1616"/>
              <a:ext cx="1533" cy="1396"/>
            </a:xfrm>
            <a:custGeom>
              <a:avLst/>
              <a:gdLst>
                <a:gd name="T0" fmla="*/ 48 w 3064"/>
                <a:gd name="T1" fmla="*/ 27 h 2790"/>
                <a:gd name="T2" fmla="*/ 41 w 3064"/>
                <a:gd name="T3" fmla="*/ 27 h 2790"/>
                <a:gd name="T4" fmla="*/ 38 w 3064"/>
                <a:gd name="T5" fmla="*/ 19 h 2790"/>
                <a:gd name="T6" fmla="*/ 37 w 3064"/>
                <a:gd name="T7" fmla="*/ 25 h 2790"/>
                <a:gd name="T8" fmla="*/ 30 w 3064"/>
                <a:gd name="T9" fmla="*/ 32 h 2790"/>
                <a:gd name="T10" fmla="*/ 31 w 3064"/>
                <a:gd name="T11" fmla="*/ 40 h 2790"/>
                <a:gd name="T12" fmla="*/ 13 w 3064"/>
                <a:gd name="T13" fmla="*/ 40 h 2790"/>
                <a:gd name="T14" fmla="*/ 11 w 3064"/>
                <a:gd name="T15" fmla="*/ 44 h 2790"/>
                <a:gd name="T16" fmla="*/ 8 w 3064"/>
                <a:gd name="T17" fmla="*/ 43 h 2790"/>
                <a:gd name="T18" fmla="*/ 2 w 3064"/>
                <a:gd name="T19" fmla="*/ 40 h 2790"/>
                <a:gd name="T20" fmla="*/ 2 w 3064"/>
                <a:gd name="T21" fmla="*/ 24 h 2790"/>
                <a:gd name="T22" fmla="*/ 0 w 3064"/>
                <a:gd name="T23" fmla="*/ 22 h 2790"/>
                <a:gd name="T24" fmla="*/ 2 w 3064"/>
                <a:gd name="T25" fmla="*/ 18 h 2790"/>
                <a:gd name="T26" fmla="*/ 5 w 3064"/>
                <a:gd name="T27" fmla="*/ 17 h 2790"/>
                <a:gd name="T28" fmla="*/ 9 w 3064"/>
                <a:gd name="T29" fmla="*/ 8 h 2790"/>
                <a:gd name="T30" fmla="*/ 12 w 3064"/>
                <a:gd name="T31" fmla="*/ 5 h 2790"/>
                <a:gd name="T32" fmla="*/ 21 w 3064"/>
                <a:gd name="T33" fmla="*/ 3 h 2790"/>
                <a:gd name="T34" fmla="*/ 30 w 3064"/>
                <a:gd name="T35" fmla="*/ 0 h 2790"/>
                <a:gd name="T36" fmla="*/ 31 w 3064"/>
                <a:gd name="T37" fmla="*/ 3 h 2790"/>
                <a:gd name="T38" fmla="*/ 37 w 3064"/>
                <a:gd name="T39" fmla="*/ 5 h 2790"/>
                <a:gd name="T40" fmla="*/ 41 w 3064"/>
                <a:gd name="T41" fmla="*/ 7 h 2790"/>
                <a:gd name="T42" fmla="*/ 43 w 3064"/>
                <a:gd name="T43" fmla="*/ 11 h 2790"/>
                <a:gd name="T44" fmla="*/ 45 w 3064"/>
                <a:gd name="T45" fmla="*/ 16 h 2790"/>
                <a:gd name="T46" fmla="*/ 46 w 3064"/>
                <a:gd name="T47" fmla="*/ 18 h 2790"/>
                <a:gd name="T48" fmla="*/ 47 w 3064"/>
                <a:gd name="T49" fmla="*/ 22 h 2790"/>
                <a:gd name="T50" fmla="*/ 48 w 3064"/>
                <a:gd name="T51" fmla="*/ 24 h 2790"/>
                <a:gd name="T52" fmla="*/ 48 w 3064"/>
                <a:gd name="T53" fmla="*/ 27 h 2790"/>
                <a:gd name="T54" fmla="*/ 48 w 3064"/>
                <a:gd name="T55" fmla="*/ 27 h 27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4"/>
                <a:gd name="T85" fmla="*/ 0 h 2790"/>
                <a:gd name="T86" fmla="*/ 3064 w 3064"/>
                <a:gd name="T87" fmla="*/ 2790 h 27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4" h="2790">
                  <a:moveTo>
                    <a:pt x="3064" y="1665"/>
                  </a:moveTo>
                  <a:lnTo>
                    <a:pt x="2601" y="1712"/>
                  </a:lnTo>
                  <a:lnTo>
                    <a:pt x="2428" y="1193"/>
                  </a:lnTo>
                  <a:lnTo>
                    <a:pt x="2357" y="1587"/>
                  </a:lnTo>
                  <a:lnTo>
                    <a:pt x="1886" y="2043"/>
                  </a:lnTo>
                  <a:lnTo>
                    <a:pt x="1941" y="2539"/>
                  </a:lnTo>
                  <a:lnTo>
                    <a:pt x="825" y="2554"/>
                  </a:lnTo>
                  <a:lnTo>
                    <a:pt x="660" y="2790"/>
                  </a:lnTo>
                  <a:lnTo>
                    <a:pt x="487" y="2743"/>
                  </a:lnTo>
                  <a:lnTo>
                    <a:pt x="85" y="2507"/>
                  </a:lnTo>
                  <a:lnTo>
                    <a:pt x="78" y="1524"/>
                  </a:lnTo>
                  <a:lnTo>
                    <a:pt x="0" y="1359"/>
                  </a:lnTo>
                  <a:lnTo>
                    <a:pt x="85" y="1138"/>
                  </a:lnTo>
                  <a:lnTo>
                    <a:pt x="314" y="1028"/>
                  </a:lnTo>
                  <a:lnTo>
                    <a:pt x="525" y="465"/>
                  </a:lnTo>
                  <a:lnTo>
                    <a:pt x="739" y="281"/>
                  </a:lnTo>
                  <a:lnTo>
                    <a:pt x="1308" y="165"/>
                  </a:lnTo>
                  <a:lnTo>
                    <a:pt x="1876" y="0"/>
                  </a:lnTo>
                  <a:lnTo>
                    <a:pt x="1941" y="163"/>
                  </a:lnTo>
                  <a:lnTo>
                    <a:pt x="2334" y="281"/>
                  </a:lnTo>
                  <a:lnTo>
                    <a:pt x="2618" y="414"/>
                  </a:lnTo>
                  <a:lnTo>
                    <a:pt x="2735" y="690"/>
                  </a:lnTo>
                  <a:lnTo>
                    <a:pt x="2829" y="1013"/>
                  </a:lnTo>
                  <a:lnTo>
                    <a:pt x="2924" y="1138"/>
                  </a:lnTo>
                  <a:lnTo>
                    <a:pt x="2946" y="1374"/>
                  </a:lnTo>
                  <a:lnTo>
                    <a:pt x="3064" y="1499"/>
                  </a:lnTo>
                  <a:lnTo>
                    <a:pt x="3064" y="1665"/>
                  </a:lnTo>
                  <a:close/>
                </a:path>
              </a:pathLst>
            </a:custGeom>
            <a:solidFill>
              <a:srgbClr val="FFE5B2"/>
            </a:solidFill>
            <a:ln w="9525">
              <a:noFill/>
              <a:round/>
              <a:headEnd/>
              <a:tailEnd/>
            </a:ln>
          </p:spPr>
          <p:txBody>
            <a:bodyPr/>
            <a:lstStyle/>
            <a:p>
              <a:endParaRPr lang="id-ID"/>
            </a:p>
          </p:txBody>
        </p:sp>
        <p:sp>
          <p:nvSpPr>
            <p:cNvPr id="37895" name="Freeform 5"/>
            <p:cNvSpPr>
              <a:spLocks/>
            </p:cNvSpPr>
            <p:nvPr/>
          </p:nvSpPr>
          <p:spPr bwMode="auto">
            <a:xfrm>
              <a:off x="3032" y="2386"/>
              <a:ext cx="467" cy="818"/>
            </a:xfrm>
            <a:custGeom>
              <a:avLst/>
              <a:gdLst>
                <a:gd name="T0" fmla="*/ 10 w 935"/>
                <a:gd name="T1" fmla="*/ 0 h 1637"/>
                <a:gd name="T2" fmla="*/ 7 w 935"/>
                <a:gd name="T3" fmla="*/ 1 h 1637"/>
                <a:gd name="T4" fmla="*/ 0 w 935"/>
                <a:gd name="T5" fmla="*/ 7 h 1637"/>
                <a:gd name="T6" fmla="*/ 2 w 935"/>
                <a:gd name="T7" fmla="*/ 18 h 1637"/>
                <a:gd name="T8" fmla="*/ 5 w 935"/>
                <a:gd name="T9" fmla="*/ 25 h 1637"/>
                <a:gd name="T10" fmla="*/ 9 w 935"/>
                <a:gd name="T11" fmla="*/ 25 h 1637"/>
                <a:gd name="T12" fmla="*/ 12 w 935"/>
                <a:gd name="T13" fmla="*/ 23 h 1637"/>
                <a:gd name="T14" fmla="*/ 14 w 935"/>
                <a:gd name="T15" fmla="*/ 15 h 1637"/>
                <a:gd name="T16" fmla="*/ 14 w 935"/>
                <a:gd name="T17" fmla="*/ 7 h 1637"/>
                <a:gd name="T18" fmla="*/ 13 w 935"/>
                <a:gd name="T19" fmla="*/ 2 h 1637"/>
                <a:gd name="T20" fmla="*/ 10 w 935"/>
                <a:gd name="T21" fmla="*/ 0 h 1637"/>
                <a:gd name="T22" fmla="*/ 10 w 935"/>
                <a:gd name="T23" fmla="*/ 0 h 16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5"/>
                <a:gd name="T37" fmla="*/ 0 h 1637"/>
                <a:gd name="T38" fmla="*/ 935 w 935"/>
                <a:gd name="T39" fmla="*/ 1637 h 16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5" h="1637">
                  <a:moveTo>
                    <a:pt x="685" y="0"/>
                  </a:moveTo>
                  <a:lnTo>
                    <a:pt x="496" y="103"/>
                  </a:lnTo>
                  <a:lnTo>
                    <a:pt x="0" y="504"/>
                  </a:lnTo>
                  <a:lnTo>
                    <a:pt x="128" y="1204"/>
                  </a:lnTo>
                  <a:lnTo>
                    <a:pt x="371" y="1637"/>
                  </a:lnTo>
                  <a:lnTo>
                    <a:pt x="622" y="1629"/>
                  </a:lnTo>
                  <a:lnTo>
                    <a:pt x="780" y="1472"/>
                  </a:lnTo>
                  <a:lnTo>
                    <a:pt x="935" y="1008"/>
                  </a:lnTo>
                  <a:lnTo>
                    <a:pt x="928" y="504"/>
                  </a:lnTo>
                  <a:lnTo>
                    <a:pt x="865" y="143"/>
                  </a:lnTo>
                  <a:lnTo>
                    <a:pt x="685" y="0"/>
                  </a:lnTo>
                  <a:close/>
                </a:path>
              </a:pathLst>
            </a:custGeom>
            <a:solidFill>
              <a:srgbClr val="E5E5FF"/>
            </a:solidFill>
            <a:ln w="9525">
              <a:noFill/>
              <a:round/>
              <a:headEnd/>
              <a:tailEnd/>
            </a:ln>
          </p:spPr>
          <p:txBody>
            <a:bodyPr/>
            <a:lstStyle/>
            <a:p>
              <a:endParaRPr lang="id-ID"/>
            </a:p>
          </p:txBody>
        </p:sp>
        <p:sp>
          <p:nvSpPr>
            <p:cNvPr id="37896" name="Freeform 6"/>
            <p:cNvSpPr>
              <a:spLocks/>
            </p:cNvSpPr>
            <p:nvPr/>
          </p:nvSpPr>
          <p:spPr bwMode="auto">
            <a:xfrm>
              <a:off x="2073" y="2367"/>
              <a:ext cx="275" cy="652"/>
            </a:xfrm>
            <a:custGeom>
              <a:avLst/>
              <a:gdLst>
                <a:gd name="T0" fmla="*/ 7 w 551"/>
                <a:gd name="T1" fmla="*/ 18 h 1304"/>
                <a:gd name="T2" fmla="*/ 6 w 551"/>
                <a:gd name="T3" fmla="*/ 17 h 1304"/>
                <a:gd name="T4" fmla="*/ 5 w 551"/>
                <a:gd name="T5" fmla="*/ 17 h 1304"/>
                <a:gd name="T6" fmla="*/ 4 w 551"/>
                <a:gd name="T7" fmla="*/ 14 h 1304"/>
                <a:gd name="T8" fmla="*/ 3 w 551"/>
                <a:gd name="T9" fmla="*/ 12 h 1304"/>
                <a:gd name="T10" fmla="*/ 6 w 551"/>
                <a:gd name="T11" fmla="*/ 5 h 1304"/>
                <a:gd name="T12" fmla="*/ 7 w 551"/>
                <a:gd name="T13" fmla="*/ 1 h 1304"/>
                <a:gd name="T14" fmla="*/ 2 w 551"/>
                <a:gd name="T15" fmla="*/ 0 h 1304"/>
                <a:gd name="T16" fmla="*/ 0 w 551"/>
                <a:gd name="T17" fmla="*/ 7 h 1304"/>
                <a:gd name="T18" fmla="*/ 0 w 551"/>
                <a:gd name="T19" fmla="*/ 12 h 1304"/>
                <a:gd name="T20" fmla="*/ 0 w 551"/>
                <a:gd name="T21" fmla="*/ 14 h 1304"/>
                <a:gd name="T22" fmla="*/ 0 w 551"/>
                <a:gd name="T23" fmla="*/ 15 h 1304"/>
                <a:gd name="T24" fmla="*/ 0 w 551"/>
                <a:gd name="T25" fmla="*/ 17 h 1304"/>
                <a:gd name="T26" fmla="*/ 1 w 551"/>
                <a:gd name="T27" fmla="*/ 19 h 1304"/>
                <a:gd name="T28" fmla="*/ 3 w 551"/>
                <a:gd name="T29" fmla="*/ 20 h 1304"/>
                <a:gd name="T30" fmla="*/ 3 w 551"/>
                <a:gd name="T31" fmla="*/ 20 h 1304"/>
                <a:gd name="T32" fmla="*/ 5 w 551"/>
                <a:gd name="T33" fmla="*/ 20 h 1304"/>
                <a:gd name="T34" fmla="*/ 7 w 551"/>
                <a:gd name="T35" fmla="*/ 20 h 1304"/>
                <a:gd name="T36" fmla="*/ 8 w 551"/>
                <a:gd name="T37" fmla="*/ 20 h 1304"/>
                <a:gd name="T38" fmla="*/ 7 w 551"/>
                <a:gd name="T39" fmla="*/ 20 h 1304"/>
                <a:gd name="T40" fmla="*/ 7 w 551"/>
                <a:gd name="T41" fmla="*/ 18 h 1304"/>
                <a:gd name="T42" fmla="*/ 7 w 551"/>
                <a:gd name="T43" fmla="*/ 18 h 1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1304"/>
                <a:gd name="T68" fmla="*/ 551 w 551"/>
                <a:gd name="T69" fmla="*/ 1304 h 13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1304">
                  <a:moveTo>
                    <a:pt x="496" y="1124"/>
                  </a:moveTo>
                  <a:lnTo>
                    <a:pt x="392" y="1059"/>
                  </a:lnTo>
                  <a:lnTo>
                    <a:pt x="346" y="1029"/>
                  </a:lnTo>
                  <a:lnTo>
                    <a:pt x="272" y="939"/>
                  </a:lnTo>
                  <a:lnTo>
                    <a:pt x="207" y="802"/>
                  </a:lnTo>
                  <a:lnTo>
                    <a:pt x="415" y="360"/>
                  </a:lnTo>
                  <a:lnTo>
                    <a:pt x="468" y="101"/>
                  </a:lnTo>
                  <a:lnTo>
                    <a:pt x="164" y="0"/>
                  </a:lnTo>
                  <a:lnTo>
                    <a:pt x="17" y="504"/>
                  </a:lnTo>
                  <a:lnTo>
                    <a:pt x="4" y="816"/>
                  </a:lnTo>
                  <a:lnTo>
                    <a:pt x="10" y="907"/>
                  </a:lnTo>
                  <a:lnTo>
                    <a:pt x="0" y="991"/>
                  </a:lnTo>
                  <a:lnTo>
                    <a:pt x="31" y="1051"/>
                  </a:lnTo>
                  <a:lnTo>
                    <a:pt x="120" y="1162"/>
                  </a:lnTo>
                  <a:lnTo>
                    <a:pt x="202" y="1280"/>
                  </a:lnTo>
                  <a:lnTo>
                    <a:pt x="243" y="1304"/>
                  </a:lnTo>
                  <a:lnTo>
                    <a:pt x="373" y="1302"/>
                  </a:lnTo>
                  <a:lnTo>
                    <a:pt x="473" y="1302"/>
                  </a:lnTo>
                  <a:lnTo>
                    <a:pt x="551" y="1280"/>
                  </a:lnTo>
                  <a:lnTo>
                    <a:pt x="492" y="1224"/>
                  </a:lnTo>
                  <a:lnTo>
                    <a:pt x="496" y="1124"/>
                  </a:lnTo>
                  <a:close/>
                </a:path>
              </a:pathLst>
            </a:custGeom>
            <a:solidFill>
              <a:srgbClr val="FAB8A6"/>
            </a:solidFill>
            <a:ln w="9525">
              <a:noFill/>
              <a:round/>
              <a:headEnd/>
              <a:tailEnd/>
            </a:ln>
          </p:spPr>
          <p:txBody>
            <a:bodyPr/>
            <a:lstStyle/>
            <a:p>
              <a:endParaRPr lang="id-ID"/>
            </a:p>
          </p:txBody>
        </p:sp>
        <p:sp>
          <p:nvSpPr>
            <p:cNvPr id="37897" name="Freeform 7"/>
            <p:cNvSpPr>
              <a:spLocks/>
            </p:cNvSpPr>
            <p:nvPr/>
          </p:nvSpPr>
          <p:spPr bwMode="auto">
            <a:xfrm>
              <a:off x="3303" y="2386"/>
              <a:ext cx="196" cy="688"/>
            </a:xfrm>
            <a:custGeom>
              <a:avLst/>
              <a:gdLst>
                <a:gd name="T0" fmla="*/ 1 w 391"/>
                <a:gd name="T1" fmla="*/ 1 h 1377"/>
                <a:gd name="T2" fmla="*/ 4 w 391"/>
                <a:gd name="T3" fmla="*/ 3 h 1377"/>
                <a:gd name="T4" fmla="*/ 4 w 391"/>
                <a:gd name="T5" fmla="*/ 8 h 1377"/>
                <a:gd name="T6" fmla="*/ 5 w 391"/>
                <a:gd name="T7" fmla="*/ 16 h 1377"/>
                <a:gd name="T8" fmla="*/ 4 w 391"/>
                <a:gd name="T9" fmla="*/ 21 h 1377"/>
                <a:gd name="T10" fmla="*/ 7 w 391"/>
                <a:gd name="T11" fmla="*/ 16 h 1377"/>
                <a:gd name="T12" fmla="*/ 7 w 391"/>
                <a:gd name="T13" fmla="*/ 10 h 1377"/>
                <a:gd name="T14" fmla="*/ 6 w 391"/>
                <a:gd name="T15" fmla="*/ 2 h 1377"/>
                <a:gd name="T16" fmla="*/ 3 w 391"/>
                <a:gd name="T17" fmla="*/ 0 h 1377"/>
                <a:gd name="T18" fmla="*/ 0 w 391"/>
                <a:gd name="T19" fmla="*/ 0 h 1377"/>
                <a:gd name="T20" fmla="*/ 1 w 391"/>
                <a:gd name="T21" fmla="*/ 1 h 1377"/>
                <a:gd name="T22" fmla="*/ 1 w 391"/>
                <a:gd name="T23" fmla="*/ 1 h 1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377"/>
                <a:gd name="T38" fmla="*/ 391 w 391"/>
                <a:gd name="T39" fmla="*/ 1377 h 13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377">
                  <a:moveTo>
                    <a:pt x="30" y="95"/>
                  </a:moveTo>
                  <a:lnTo>
                    <a:pt x="211" y="253"/>
                  </a:lnTo>
                  <a:lnTo>
                    <a:pt x="243" y="567"/>
                  </a:lnTo>
                  <a:lnTo>
                    <a:pt x="314" y="1063"/>
                  </a:lnTo>
                  <a:lnTo>
                    <a:pt x="236" y="1377"/>
                  </a:lnTo>
                  <a:lnTo>
                    <a:pt x="391" y="1063"/>
                  </a:lnTo>
                  <a:lnTo>
                    <a:pt x="391" y="645"/>
                  </a:lnTo>
                  <a:lnTo>
                    <a:pt x="336" y="166"/>
                  </a:lnTo>
                  <a:lnTo>
                    <a:pt x="188" y="0"/>
                  </a:lnTo>
                  <a:lnTo>
                    <a:pt x="0" y="33"/>
                  </a:lnTo>
                  <a:lnTo>
                    <a:pt x="30" y="95"/>
                  </a:lnTo>
                  <a:close/>
                </a:path>
              </a:pathLst>
            </a:custGeom>
            <a:solidFill>
              <a:srgbClr val="B8B8D9"/>
            </a:solidFill>
            <a:ln w="9525">
              <a:noFill/>
              <a:round/>
              <a:headEnd/>
              <a:tailEnd/>
            </a:ln>
          </p:spPr>
          <p:txBody>
            <a:bodyPr/>
            <a:lstStyle/>
            <a:p>
              <a:endParaRPr lang="id-ID"/>
            </a:p>
          </p:txBody>
        </p:sp>
        <p:sp>
          <p:nvSpPr>
            <p:cNvPr id="37898" name="Freeform 8"/>
            <p:cNvSpPr>
              <a:spLocks/>
            </p:cNvSpPr>
            <p:nvPr/>
          </p:nvSpPr>
          <p:spPr bwMode="auto">
            <a:xfrm>
              <a:off x="3398" y="2432"/>
              <a:ext cx="245" cy="707"/>
            </a:xfrm>
            <a:custGeom>
              <a:avLst/>
              <a:gdLst>
                <a:gd name="T0" fmla="*/ 7 w 489"/>
                <a:gd name="T1" fmla="*/ 12 h 1414"/>
                <a:gd name="T2" fmla="*/ 8 w 489"/>
                <a:gd name="T3" fmla="*/ 3 h 1414"/>
                <a:gd name="T4" fmla="*/ 7 w 489"/>
                <a:gd name="T5" fmla="*/ 0 h 1414"/>
                <a:gd name="T6" fmla="*/ 2 w 489"/>
                <a:gd name="T7" fmla="*/ 1 h 1414"/>
                <a:gd name="T8" fmla="*/ 4 w 489"/>
                <a:gd name="T9" fmla="*/ 10 h 1414"/>
                <a:gd name="T10" fmla="*/ 3 w 489"/>
                <a:gd name="T11" fmla="*/ 14 h 1414"/>
                <a:gd name="T12" fmla="*/ 2 w 489"/>
                <a:gd name="T13" fmla="*/ 19 h 1414"/>
                <a:gd name="T14" fmla="*/ 2 w 489"/>
                <a:gd name="T15" fmla="*/ 20 h 1414"/>
                <a:gd name="T16" fmla="*/ 0 w 489"/>
                <a:gd name="T17" fmla="*/ 22 h 1414"/>
                <a:gd name="T18" fmla="*/ 1 w 489"/>
                <a:gd name="T19" fmla="*/ 22 h 1414"/>
                <a:gd name="T20" fmla="*/ 1 w 489"/>
                <a:gd name="T21" fmla="*/ 22 h 1414"/>
                <a:gd name="T22" fmla="*/ 2 w 489"/>
                <a:gd name="T23" fmla="*/ 22 h 1414"/>
                <a:gd name="T24" fmla="*/ 3 w 489"/>
                <a:gd name="T25" fmla="*/ 22 h 1414"/>
                <a:gd name="T26" fmla="*/ 3 w 489"/>
                <a:gd name="T27" fmla="*/ 22 h 1414"/>
                <a:gd name="T28" fmla="*/ 4 w 489"/>
                <a:gd name="T29" fmla="*/ 22 h 1414"/>
                <a:gd name="T30" fmla="*/ 5 w 489"/>
                <a:gd name="T31" fmla="*/ 20 h 1414"/>
                <a:gd name="T32" fmla="*/ 6 w 489"/>
                <a:gd name="T33" fmla="*/ 19 h 1414"/>
                <a:gd name="T34" fmla="*/ 6 w 489"/>
                <a:gd name="T35" fmla="*/ 18 h 1414"/>
                <a:gd name="T36" fmla="*/ 7 w 489"/>
                <a:gd name="T37" fmla="*/ 12 h 1414"/>
                <a:gd name="T38" fmla="*/ 7 w 489"/>
                <a:gd name="T39" fmla="*/ 12 h 14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9"/>
                <a:gd name="T61" fmla="*/ 0 h 1414"/>
                <a:gd name="T62" fmla="*/ 489 w 489"/>
                <a:gd name="T63" fmla="*/ 1414 h 14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9" h="1414">
                  <a:moveTo>
                    <a:pt x="397" y="811"/>
                  </a:moveTo>
                  <a:lnTo>
                    <a:pt x="489" y="192"/>
                  </a:lnTo>
                  <a:lnTo>
                    <a:pt x="443" y="0"/>
                  </a:lnTo>
                  <a:lnTo>
                    <a:pt x="87" y="59"/>
                  </a:lnTo>
                  <a:lnTo>
                    <a:pt x="205" y="604"/>
                  </a:lnTo>
                  <a:lnTo>
                    <a:pt x="175" y="925"/>
                  </a:lnTo>
                  <a:lnTo>
                    <a:pt x="72" y="1163"/>
                  </a:lnTo>
                  <a:lnTo>
                    <a:pt x="65" y="1228"/>
                  </a:lnTo>
                  <a:lnTo>
                    <a:pt x="0" y="1353"/>
                  </a:lnTo>
                  <a:lnTo>
                    <a:pt x="32" y="1359"/>
                  </a:lnTo>
                  <a:lnTo>
                    <a:pt x="48" y="1395"/>
                  </a:lnTo>
                  <a:lnTo>
                    <a:pt x="82" y="1414"/>
                  </a:lnTo>
                  <a:lnTo>
                    <a:pt x="135" y="1402"/>
                  </a:lnTo>
                  <a:lnTo>
                    <a:pt x="171" y="1393"/>
                  </a:lnTo>
                  <a:lnTo>
                    <a:pt x="221" y="1357"/>
                  </a:lnTo>
                  <a:lnTo>
                    <a:pt x="279" y="1239"/>
                  </a:lnTo>
                  <a:lnTo>
                    <a:pt x="342" y="1180"/>
                  </a:lnTo>
                  <a:lnTo>
                    <a:pt x="380" y="1093"/>
                  </a:lnTo>
                  <a:lnTo>
                    <a:pt x="397" y="811"/>
                  </a:lnTo>
                  <a:close/>
                </a:path>
              </a:pathLst>
            </a:custGeom>
            <a:solidFill>
              <a:srgbClr val="FAB8A6"/>
            </a:solidFill>
            <a:ln w="9525">
              <a:noFill/>
              <a:round/>
              <a:headEnd/>
              <a:tailEnd/>
            </a:ln>
          </p:spPr>
          <p:txBody>
            <a:bodyPr/>
            <a:lstStyle/>
            <a:p>
              <a:endParaRPr lang="id-ID"/>
            </a:p>
          </p:txBody>
        </p:sp>
        <p:sp>
          <p:nvSpPr>
            <p:cNvPr id="37899" name="Freeform 9"/>
            <p:cNvSpPr>
              <a:spLocks/>
            </p:cNvSpPr>
            <p:nvPr/>
          </p:nvSpPr>
          <p:spPr bwMode="auto">
            <a:xfrm>
              <a:off x="2183" y="2241"/>
              <a:ext cx="432" cy="783"/>
            </a:xfrm>
            <a:custGeom>
              <a:avLst/>
              <a:gdLst>
                <a:gd name="T0" fmla="*/ 6 w 865"/>
                <a:gd name="T1" fmla="*/ 6 h 1566"/>
                <a:gd name="T2" fmla="*/ 4 w 865"/>
                <a:gd name="T3" fmla="*/ 6 h 1566"/>
                <a:gd name="T4" fmla="*/ 0 w 865"/>
                <a:gd name="T5" fmla="*/ 18 h 1566"/>
                <a:gd name="T6" fmla="*/ 0 w 865"/>
                <a:gd name="T7" fmla="*/ 19 h 1566"/>
                <a:gd name="T8" fmla="*/ 3 w 865"/>
                <a:gd name="T9" fmla="*/ 22 h 1566"/>
                <a:gd name="T10" fmla="*/ 4 w 865"/>
                <a:gd name="T11" fmla="*/ 23 h 1566"/>
                <a:gd name="T12" fmla="*/ 8 w 865"/>
                <a:gd name="T13" fmla="*/ 24 h 1566"/>
                <a:gd name="T14" fmla="*/ 13 w 865"/>
                <a:gd name="T15" fmla="*/ 6 h 1566"/>
                <a:gd name="T16" fmla="*/ 10 w 865"/>
                <a:gd name="T17" fmla="*/ 6 h 1566"/>
                <a:gd name="T18" fmla="*/ 11 w 865"/>
                <a:gd name="T19" fmla="*/ 2 h 1566"/>
                <a:gd name="T20" fmla="*/ 8 w 865"/>
                <a:gd name="T21" fmla="*/ 0 h 1566"/>
                <a:gd name="T22" fmla="*/ 6 w 865"/>
                <a:gd name="T23" fmla="*/ 6 h 1566"/>
                <a:gd name="T24" fmla="*/ 6 w 865"/>
                <a:gd name="T25" fmla="*/ 6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1566"/>
                <a:gd name="T41" fmla="*/ 865 w 865"/>
                <a:gd name="T42" fmla="*/ 1566 h 1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1566">
                  <a:moveTo>
                    <a:pt x="441" y="338"/>
                  </a:moveTo>
                  <a:lnTo>
                    <a:pt x="290" y="385"/>
                  </a:lnTo>
                  <a:lnTo>
                    <a:pt x="0" y="1092"/>
                  </a:lnTo>
                  <a:lnTo>
                    <a:pt x="47" y="1210"/>
                  </a:lnTo>
                  <a:lnTo>
                    <a:pt x="228" y="1353"/>
                  </a:lnTo>
                  <a:lnTo>
                    <a:pt x="275" y="1456"/>
                  </a:lnTo>
                  <a:lnTo>
                    <a:pt x="559" y="1566"/>
                  </a:lnTo>
                  <a:lnTo>
                    <a:pt x="865" y="416"/>
                  </a:lnTo>
                  <a:lnTo>
                    <a:pt x="692" y="361"/>
                  </a:lnTo>
                  <a:lnTo>
                    <a:pt x="732" y="125"/>
                  </a:lnTo>
                  <a:lnTo>
                    <a:pt x="559" y="0"/>
                  </a:lnTo>
                  <a:lnTo>
                    <a:pt x="441" y="338"/>
                  </a:lnTo>
                  <a:close/>
                </a:path>
              </a:pathLst>
            </a:custGeom>
            <a:solidFill>
              <a:srgbClr val="8989A8"/>
            </a:solidFill>
            <a:ln w="9525">
              <a:noFill/>
              <a:round/>
              <a:headEnd/>
              <a:tailEnd/>
            </a:ln>
          </p:spPr>
          <p:txBody>
            <a:bodyPr/>
            <a:lstStyle/>
            <a:p>
              <a:endParaRPr lang="id-ID"/>
            </a:p>
          </p:txBody>
        </p:sp>
        <p:sp>
          <p:nvSpPr>
            <p:cNvPr id="37900" name="Freeform 10"/>
            <p:cNvSpPr>
              <a:spLocks/>
            </p:cNvSpPr>
            <p:nvPr/>
          </p:nvSpPr>
          <p:spPr bwMode="auto">
            <a:xfrm>
              <a:off x="2544" y="2850"/>
              <a:ext cx="547" cy="101"/>
            </a:xfrm>
            <a:custGeom>
              <a:avLst/>
              <a:gdLst>
                <a:gd name="T0" fmla="*/ 16 w 1095"/>
                <a:gd name="T1" fmla="*/ 0 h 201"/>
                <a:gd name="T2" fmla="*/ 8 w 1095"/>
                <a:gd name="T3" fmla="*/ 1 h 201"/>
                <a:gd name="T4" fmla="*/ 0 w 1095"/>
                <a:gd name="T5" fmla="*/ 1 h 201"/>
                <a:gd name="T6" fmla="*/ 0 w 1095"/>
                <a:gd name="T7" fmla="*/ 3 h 201"/>
                <a:gd name="T8" fmla="*/ 8 w 1095"/>
                <a:gd name="T9" fmla="*/ 4 h 201"/>
                <a:gd name="T10" fmla="*/ 17 w 1095"/>
                <a:gd name="T11" fmla="*/ 3 h 201"/>
                <a:gd name="T12" fmla="*/ 16 w 1095"/>
                <a:gd name="T13" fmla="*/ 0 h 201"/>
                <a:gd name="T14" fmla="*/ 16 w 1095"/>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1095"/>
                <a:gd name="T25" fmla="*/ 0 h 201"/>
                <a:gd name="T26" fmla="*/ 1095 w 1095"/>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5" h="201">
                  <a:moveTo>
                    <a:pt x="1049" y="0"/>
                  </a:moveTo>
                  <a:lnTo>
                    <a:pt x="553" y="46"/>
                  </a:lnTo>
                  <a:lnTo>
                    <a:pt x="0" y="19"/>
                  </a:lnTo>
                  <a:lnTo>
                    <a:pt x="29" y="143"/>
                  </a:lnTo>
                  <a:lnTo>
                    <a:pt x="563" y="201"/>
                  </a:lnTo>
                  <a:lnTo>
                    <a:pt x="1095" y="184"/>
                  </a:lnTo>
                  <a:lnTo>
                    <a:pt x="1049" y="0"/>
                  </a:lnTo>
                  <a:close/>
                </a:path>
              </a:pathLst>
            </a:custGeom>
            <a:solidFill>
              <a:srgbClr val="D99966"/>
            </a:solidFill>
            <a:ln w="9525">
              <a:noFill/>
              <a:round/>
              <a:headEnd/>
              <a:tailEnd/>
            </a:ln>
          </p:spPr>
          <p:txBody>
            <a:bodyPr/>
            <a:lstStyle/>
            <a:p>
              <a:endParaRPr lang="id-ID"/>
            </a:p>
          </p:txBody>
        </p:sp>
        <p:sp>
          <p:nvSpPr>
            <p:cNvPr id="37901" name="Freeform 11"/>
            <p:cNvSpPr>
              <a:spLocks/>
            </p:cNvSpPr>
            <p:nvPr/>
          </p:nvSpPr>
          <p:spPr bwMode="auto">
            <a:xfrm>
              <a:off x="2663" y="1153"/>
              <a:ext cx="425" cy="720"/>
            </a:xfrm>
            <a:custGeom>
              <a:avLst/>
              <a:gdLst>
                <a:gd name="T0" fmla="*/ 8 w 849"/>
                <a:gd name="T1" fmla="*/ 23 h 1439"/>
                <a:gd name="T2" fmla="*/ 5 w 849"/>
                <a:gd name="T3" fmla="*/ 20 h 1439"/>
                <a:gd name="T4" fmla="*/ 3 w 849"/>
                <a:gd name="T5" fmla="*/ 17 h 1439"/>
                <a:gd name="T6" fmla="*/ 4 w 849"/>
                <a:gd name="T7" fmla="*/ 16 h 1439"/>
                <a:gd name="T8" fmla="*/ 2 w 849"/>
                <a:gd name="T9" fmla="*/ 13 h 1439"/>
                <a:gd name="T10" fmla="*/ 2 w 849"/>
                <a:gd name="T11" fmla="*/ 12 h 1439"/>
                <a:gd name="T12" fmla="*/ 1 w 849"/>
                <a:gd name="T13" fmla="*/ 8 h 1439"/>
                <a:gd name="T14" fmla="*/ 0 w 849"/>
                <a:gd name="T15" fmla="*/ 4 h 1439"/>
                <a:gd name="T16" fmla="*/ 1 w 849"/>
                <a:gd name="T17" fmla="*/ 2 h 1439"/>
                <a:gd name="T18" fmla="*/ 9 w 849"/>
                <a:gd name="T19" fmla="*/ 0 h 1439"/>
                <a:gd name="T20" fmla="*/ 13 w 849"/>
                <a:gd name="T21" fmla="*/ 5 h 1439"/>
                <a:gd name="T22" fmla="*/ 14 w 849"/>
                <a:gd name="T23" fmla="*/ 6 h 1439"/>
                <a:gd name="T24" fmla="*/ 14 w 849"/>
                <a:gd name="T25" fmla="*/ 7 h 1439"/>
                <a:gd name="T26" fmla="*/ 14 w 849"/>
                <a:gd name="T27" fmla="*/ 9 h 1439"/>
                <a:gd name="T28" fmla="*/ 13 w 849"/>
                <a:gd name="T29" fmla="*/ 10 h 1439"/>
                <a:gd name="T30" fmla="*/ 13 w 849"/>
                <a:gd name="T31" fmla="*/ 10 h 1439"/>
                <a:gd name="T32" fmla="*/ 12 w 849"/>
                <a:gd name="T33" fmla="*/ 10 h 1439"/>
                <a:gd name="T34" fmla="*/ 12 w 849"/>
                <a:gd name="T35" fmla="*/ 12 h 1439"/>
                <a:gd name="T36" fmla="*/ 12 w 849"/>
                <a:gd name="T37" fmla="*/ 14 h 1439"/>
                <a:gd name="T38" fmla="*/ 12 w 849"/>
                <a:gd name="T39" fmla="*/ 16 h 1439"/>
                <a:gd name="T40" fmla="*/ 10 w 849"/>
                <a:gd name="T41" fmla="*/ 18 h 1439"/>
                <a:gd name="T42" fmla="*/ 8 w 849"/>
                <a:gd name="T43" fmla="*/ 21 h 1439"/>
                <a:gd name="T44" fmla="*/ 8 w 849"/>
                <a:gd name="T45" fmla="*/ 23 h 1439"/>
                <a:gd name="T46" fmla="*/ 8 w 849"/>
                <a:gd name="T47" fmla="*/ 23 h 14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9"/>
                <a:gd name="T73" fmla="*/ 0 h 1439"/>
                <a:gd name="T74" fmla="*/ 849 w 849"/>
                <a:gd name="T75" fmla="*/ 1439 h 14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9" h="1439">
                  <a:moveTo>
                    <a:pt x="458" y="1439"/>
                  </a:moveTo>
                  <a:lnTo>
                    <a:pt x="298" y="1247"/>
                  </a:lnTo>
                  <a:lnTo>
                    <a:pt x="186" y="1053"/>
                  </a:lnTo>
                  <a:lnTo>
                    <a:pt x="203" y="977"/>
                  </a:lnTo>
                  <a:lnTo>
                    <a:pt x="127" y="793"/>
                  </a:lnTo>
                  <a:lnTo>
                    <a:pt x="106" y="718"/>
                  </a:lnTo>
                  <a:lnTo>
                    <a:pt x="57" y="511"/>
                  </a:lnTo>
                  <a:lnTo>
                    <a:pt x="0" y="245"/>
                  </a:lnTo>
                  <a:lnTo>
                    <a:pt x="40" y="84"/>
                  </a:lnTo>
                  <a:lnTo>
                    <a:pt x="520" y="0"/>
                  </a:lnTo>
                  <a:lnTo>
                    <a:pt x="770" y="317"/>
                  </a:lnTo>
                  <a:lnTo>
                    <a:pt x="840" y="342"/>
                  </a:lnTo>
                  <a:lnTo>
                    <a:pt x="849" y="403"/>
                  </a:lnTo>
                  <a:lnTo>
                    <a:pt x="836" y="536"/>
                  </a:lnTo>
                  <a:lnTo>
                    <a:pt x="821" y="601"/>
                  </a:lnTo>
                  <a:lnTo>
                    <a:pt x="802" y="637"/>
                  </a:lnTo>
                  <a:lnTo>
                    <a:pt x="768" y="635"/>
                  </a:lnTo>
                  <a:lnTo>
                    <a:pt x="766" y="757"/>
                  </a:lnTo>
                  <a:lnTo>
                    <a:pt x="714" y="882"/>
                  </a:lnTo>
                  <a:lnTo>
                    <a:pt x="720" y="992"/>
                  </a:lnTo>
                  <a:lnTo>
                    <a:pt x="636" y="1106"/>
                  </a:lnTo>
                  <a:lnTo>
                    <a:pt x="509" y="1296"/>
                  </a:lnTo>
                  <a:lnTo>
                    <a:pt x="458" y="1439"/>
                  </a:lnTo>
                  <a:close/>
                </a:path>
              </a:pathLst>
            </a:custGeom>
            <a:solidFill>
              <a:srgbClr val="FFD6C9"/>
            </a:solidFill>
            <a:ln w="9525">
              <a:noFill/>
              <a:round/>
              <a:headEnd/>
              <a:tailEnd/>
            </a:ln>
          </p:spPr>
          <p:txBody>
            <a:bodyPr/>
            <a:lstStyle/>
            <a:p>
              <a:endParaRPr lang="id-ID"/>
            </a:p>
          </p:txBody>
        </p:sp>
        <p:sp>
          <p:nvSpPr>
            <p:cNvPr id="37902" name="Freeform 12"/>
            <p:cNvSpPr>
              <a:spLocks/>
            </p:cNvSpPr>
            <p:nvPr/>
          </p:nvSpPr>
          <p:spPr bwMode="auto">
            <a:xfrm>
              <a:off x="2790" y="1838"/>
              <a:ext cx="191" cy="912"/>
            </a:xfrm>
            <a:custGeom>
              <a:avLst/>
              <a:gdLst>
                <a:gd name="T0" fmla="*/ 6 w 382"/>
                <a:gd name="T1" fmla="*/ 1 h 1824"/>
                <a:gd name="T2" fmla="*/ 5 w 382"/>
                <a:gd name="T3" fmla="*/ 4 h 1824"/>
                <a:gd name="T4" fmla="*/ 6 w 382"/>
                <a:gd name="T5" fmla="*/ 21 h 1824"/>
                <a:gd name="T6" fmla="*/ 6 w 382"/>
                <a:gd name="T7" fmla="*/ 26 h 1824"/>
                <a:gd name="T8" fmla="*/ 3 w 382"/>
                <a:gd name="T9" fmla="*/ 29 h 1824"/>
                <a:gd name="T10" fmla="*/ 1 w 382"/>
                <a:gd name="T11" fmla="*/ 26 h 1824"/>
                <a:gd name="T12" fmla="*/ 3 w 382"/>
                <a:gd name="T13" fmla="*/ 14 h 1824"/>
                <a:gd name="T14" fmla="*/ 3 w 382"/>
                <a:gd name="T15" fmla="*/ 6 h 1824"/>
                <a:gd name="T16" fmla="*/ 1 w 382"/>
                <a:gd name="T17" fmla="*/ 10 h 1824"/>
                <a:gd name="T18" fmla="*/ 1 w 382"/>
                <a:gd name="T19" fmla="*/ 17 h 1824"/>
                <a:gd name="T20" fmla="*/ 1 w 382"/>
                <a:gd name="T21" fmla="*/ 18 h 1824"/>
                <a:gd name="T22" fmla="*/ 0 w 382"/>
                <a:gd name="T23" fmla="*/ 10 h 1824"/>
                <a:gd name="T24" fmla="*/ 3 w 382"/>
                <a:gd name="T25" fmla="*/ 3 h 1824"/>
                <a:gd name="T26" fmla="*/ 1 w 382"/>
                <a:gd name="T27" fmla="*/ 1 h 1824"/>
                <a:gd name="T28" fmla="*/ 1 w 382"/>
                <a:gd name="T29" fmla="*/ 1 h 1824"/>
                <a:gd name="T30" fmla="*/ 3 w 382"/>
                <a:gd name="T31" fmla="*/ 2 h 1824"/>
                <a:gd name="T32" fmla="*/ 3 w 382"/>
                <a:gd name="T33" fmla="*/ 2 h 1824"/>
                <a:gd name="T34" fmla="*/ 5 w 382"/>
                <a:gd name="T35" fmla="*/ 0 h 1824"/>
                <a:gd name="T36" fmla="*/ 6 w 382"/>
                <a:gd name="T37" fmla="*/ 1 h 1824"/>
                <a:gd name="T38" fmla="*/ 6 w 382"/>
                <a:gd name="T39" fmla="*/ 1 h 18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2"/>
                <a:gd name="T61" fmla="*/ 0 h 1824"/>
                <a:gd name="T62" fmla="*/ 382 w 382"/>
                <a:gd name="T63" fmla="*/ 1824 h 18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2" h="1824">
                  <a:moveTo>
                    <a:pt x="333" y="28"/>
                  </a:moveTo>
                  <a:lnTo>
                    <a:pt x="268" y="212"/>
                  </a:lnTo>
                  <a:lnTo>
                    <a:pt x="382" y="1285"/>
                  </a:lnTo>
                  <a:lnTo>
                    <a:pt x="369" y="1608"/>
                  </a:lnTo>
                  <a:lnTo>
                    <a:pt x="223" y="1824"/>
                  </a:lnTo>
                  <a:lnTo>
                    <a:pt x="103" y="1653"/>
                  </a:lnTo>
                  <a:lnTo>
                    <a:pt x="217" y="935"/>
                  </a:lnTo>
                  <a:lnTo>
                    <a:pt x="181" y="336"/>
                  </a:lnTo>
                  <a:lnTo>
                    <a:pt x="94" y="608"/>
                  </a:lnTo>
                  <a:lnTo>
                    <a:pt x="97" y="1041"/>
                  </a:lnTo>
                  <a:lnTo>
                    <a:pt x="61" y="1096"/>
                  </a:lnTo>
                  <a:lnTo>
                    <a:pt x="0" y="608"/>
                  </a:lnTo>
                  <a:lnTo>
                    <a:pt x="145" y="180"/>
                  </a:lnTo>
                  <a:lnTo>
                    <a:pt x="65" y="38"/>
                  </a:lnTo>
                  <a:lnTo>
                    <a:pt x="107" y="22"/>
                  </a:lnTo>
                  <a:lnTo>
                    <a:pt x="181" y="116"/>
                  </a:lnTo>
                  <a:lnTo>
                    <a:pt x="255" y="106"/>
                  </a:lnTo>
                  <a:lnTo>
                    <a:pt x="278" y="0"/>
                  </a:lnTo>
                  <a:lnTo>
                    <a:pt x="333" y="28"/>
                  </a:lnTo>
                  <a:close/>
                </a:path>
              </a:pathLst>
            </a:custGeom>
            <a:solidFill>
              <a:srgbClr val="7F994C"/>
            </a:solidFill>
            <a:ln w="9525">
              <a:noFill/>
              <a:round/>
              <a:headEnd/>
              <a:tailEnd/>
            </a:ln>
          </p:spPr>
          <p:txBody>
            <a:bodyPr/>
            <a:lstStyle/>
            <a:p>
              <a:endParaRPr lang="id-ID"/>
            </a:p>
          </p:txBody>
        </p:sp>
        <p:sp>
          <p:nvSpPr>
            <p:cNvPr id="37903" name="Freeform 13"/>
            <p:cNvSpPr>
              <a:spLocks/>
            </p:cNvSpPr>
            <p:nvPr/>
          </p:nvSpPr>
          <p:spPr bwMode="auto">
            <a:xfrm>
              <a:off x="2686" y="1167"/>
              <a:ext cx="392" cy="650"/>
            </a:xfrm>
            <a:custGeom>
              <a:avLst/>
              <a:gdLst>
                <a:gd name="T0" fmla="*/ 4 w 785"/>
                <a:gd name="T1" fmla="*/ 19 h 1300"/>
                <a:gd name="T2" fmla="*/ 6 w 785"/>
                <a:gd name="T3" fmla="*/ 18 h 1300"/>
                <a:gd name="T4" fmla="*/ 7 w 785"/>
                <a:gd name="T5" fmla="*/ 18 h 1300"/>
                <a:gd name="T6" fmla="*/ 9 w 785"/>
                <a:gd name="T7" fmla="*/ 15 h 1300"/>
                <a:gd name="T8" fmla="*/ 11 w 785"/>
                <a:gd name="T9" fmla="*/ 11 h 1300"/>
                <a:gd name="T10" fmla="*/ 12 w 785"/>
                <a:gd name="T11" fmla="*/ 9 h 1300"/>
                <a:gd name="T12" fmla="*/ 12 w 785"/>
                <a:gd name="T13" fmla="*/ 5 h 1300"/>
                <a:gd name="T14" fmla="*/ 12 w 785"/>
                <a:gd name="T15" fmla="*/ 5 h 1300"/>
                <a:gd name="T16" fmla="*/ 9 w 785"/>
                <a:gd name="T17" fmla="*/ 1 h 1300"/>
                <a:gd name="T18" fmla="*/ 6 w 785"/>
                <a:gd name="T19" fmla="*/ 0 h 1300"/>
                <a:gd name="T20" fmla="*/ 6 w 785"/>
                <a:gd name="T21" fmla="*/ 1 h 1300"/>
                <a:gd name="T22" fmla="*/ 7 w 785"/>
                <a:gd name="T23" fmla="*/ 3 h 1300"/>
                <a:gd name="T24" fmla="*/ 8 w 785"/>
                <a:gd name="T25" fmla="*/ 3 h 1300"/>
                <a:gd name="T26" fmla="*/ 9 w 785"/>
                <a:gd name="T27" fmla="*/ 5 h 1300"/>
                <a:gd name="T28" fmla="*/ 9 w 785"/>
                <a:gd name="T29" fmla="*/ 6 h 1300"/>
                <a:gd name="T30" fmla="*/ 10 w 785"/>
                <a:gd name="T31" fmla="*/ 7 h 1300"/>
                <a:gd name="T32" fmla="*/ 10 w 785"/>
                <a:gd name="T33" fmla="*/ 11 h 1300"/>
                <a:gd name="T34" fmla="*/ 10 w 785"/>
                <a:gd name="T35" fmla="*/ 11 h 1300"/>
                <a:gd name="T36" fmla="*/ 9 w 785"/>
                <a:gd name="T37" fmla="*/ 14 h 1300"/>
                <a:gd name="T38" fmla="*/ 7 w 785"/>
                <a:gd name="T39" fmla="*/ 14 h 1300"/>
                <a:gd name="T40" fmla="*/ 5 w 785"/>
                <a:gd name="T41" fmla="*/ 15 h 1300"/>
                <a:gd name="T42" fmla="*/ 3 w 785"/>
                <a:gd name="T43" fmla="*/ 14 h 1300"/>
                <a:gd name="T44" fmla="*/ 2 w 785"/>
                <a:gd name="T45" fmla="*/ 12 h 1300"/>
                <a:gd name="T46" fmla="*/ 1 w 785"/>
                <a:gd name="T47" fmla="*/ 10 h 1300"/>
                <a:gd name="T48" fmla="*/ 1 w 785"/>
                <a:gd name="T49" fmla="*/ 9 h 1300"/>
                <a:gd name="T50" fmla="*/ 0 w 785"/>
                <a:gd name="T51" fmla="*/ 9 h 1300"/>
                <a:gd name="T52" fmla="*/ 1 w 785"/>
                <a:gd name="T53" fmla="*/ 7 h 1300"/>
                <a:gd name="T54" fmla="*/ 1 w 785"/>
                <a:gd name="T55" fmla="*/ 6 h 1300"/>
                <a:gd name="T56" fmla="*/ 0 w 785"/>
                <a:gd name="T57" fmla="*/ 5 h 1300"/>
                <a:gd name="T58" fmla="*/ 5 w 785"/>
                <a:gd name="T59" fmla="*/ 3 h 1300"/>
                <a:gd name="T60" fmla="*/ 5 w 785"/>
                <a:gd name="T61" fmla="*/ 1 h 1300"/>
                <a:gd name="T62" fmla="*/ 0 w 785"/>
                <a:gd name="T63" fmla="*/ 1 h 1300"/>
                <a:gd name="T64" fmla="*/ 0 w 785"/>
                <a:gd name="T65" fmla="*/ 11 h 1300"/>
                <a:gd name="T66" fmla="*/ 2 w 785"/>
                <a:gd name="T67" fmla="*/ 15 h 1300"/>
                <a:gd name="T68" fmla="*/ 5 w 785"/>
                <a:gd name="T69" fmla="*/ 20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5"/>
                <a:gd name="T106" fmla="*/ 0 h 1300"/>
                <a:gd name="T107" fmla="*/ 785 w 785"/>
                <a:gd name="T108" fmla="*/ 1300 h 1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5" h="1300">
                  <a:moveTo>
                    <a:pt x="380" y="1300"/>
                  </a:moveTo>
                  <a:lnTo>
                    <a:pt x="282" y="1155"/>
                  </a:lnTo>
                  <a:lnTo>
                    <a:pt x="272" y="1106"/>
                  </a:lnTo>
                  <a:lnTo>
                    <a:pt x="399" y="1123"/>
                  </a:lnTo>
                  <a:lnTo>
                    <a:pt x="483" y="1066"/>
                  </a:lnTo>
                  <a:lnTo>
                    <a:pt x="453" y="1132"/>
                  </a:lnTo>
                  <a:lnTo>
                    <a:pt x="536" y="1079"/>
                  </a:lnTo>
                  <a:lnTo>
                    <a:pt x="635" y="973"/>
                  </a:lnTo>
                  <a:lnTo>
                    <a:pt x="692" y="830"/>
                  </a:lnTo>
                  <a:lnTo>
                    <a:pt x="713" y="756"/>
                  </a:lnTo>
                  <a:lnTo>
                    <a:pt x="717" y="623"/>
                  </a:lnTo>
                  <a:lnTo>
                    <a:pt x="776" y="530"/>
                  </a:lnTo>
                  <a:lnTo>
                    <a:pt x="774" y="460"/>
                  </a:lnTo>
                  <a:lnTo>
                    <a:pt x="785" y="334"/>
                  </a:lnTo>
                  <a:lnTo>
                    <a:pt x="711" y="412"/>
                  </a:lnTo>
                  <a:lnTo>
                    <a:pt x="768" y="285"/>
                  </a:lnTo>
                  <a:lnTo>
                    <a:pt x="599" y="138"/>
                  </a:lnTo>
                  <a:lnTo>
                    <a:pt x="578" y="108"/>
                  </a:lnTo>
                  <a:lnTo>
                    <a:pt x="553" y="85"/>
                  </a:lnTo>
                  <a:lnTo>
                    <a:pt x="436" y="0"/>
                  </a:lnTo>
                  <a:lnTo>
                    <a:pt x="379" y="15"/>
                  </a:lnTo>
                  <a:lnTo>
                    <a:pt x="403" y="89"/>
                  </a:lnTo>
                  <a:lnTo>
                    <a:pt x="458" y="136"/>
                  </a:lnTo>
                  <a:lnTo>
                    <a:pt x="498" y="161"/>
                  </a:lnTo>
                  <a:lnTo>
                    <a:pt x="527" y="184"/>
                  </a:lnTo>
                  <a:lnTo>
                    <a:pt x="553" y="224"/>
                  </a:lnTo>
                  <a:lnTo>
                    <a:pt x="569" y="266"/>
                  </a:lnTo>
                  <a:lnTo>
                    <a:pt x="591" y="304"/>
                  </a:lnTo>
                  <a:lnTo>
                    <a:pt x="622" y="355"/>
                  </a:lnTo>
                  <a:lnTo>
                    <a:pt x="607" y="420"/>
                  </a:lnTo>
                  <a:lnTo>
                    <a:pt x="639" y="431"/>
                  </a:lnTo>
                  <a:lnTo>
                    <a:pt x="667" y="500"/>
                  </a:lnTo>
                  <a:lnTo>
                    <a:pt x="692" y="606"/>
                  </a:lnTo>
                  <a:lnTo>
                    <a:pt x="696" y="710"/>
                  </a:lnTo>
                  <a:lnTo>
                    <a:pt x="679" y="785"/>
                  </a:lnTo>
                  <a:lnTo>
                    <a:pt x="647" y="728"/>
                  </a:lnTo>
                  <a:lnTo>
                    <a:pt x="620" y="836"/>
                  </a:lnTo>
                  <a:lnTo>
                    <a:pt x="584" y="901"/>
                  </a:lnTo>
                  <a:lnTo>
                    <a:pt x="584" y="864"/>
                  </a:lnTo>
                  <a:lnTo>
                    <a:pt x="506" y="958"/>
                  </a:lnTo>
                  <a:lnTo>
                    <a:pt x="453" y="986"/>
                  </a:lnTo>
                  <a:lnTo>
                    <a:pt x="341" y="1009"/>
                  </a:lnTo>
                  <a:lnTo>
                    <a:pt x="282" y="984"/>
                  </a:lnTo>
                  <a:lnTo>
                    <a:pt x="228" y="921"/>
                  </a:lnTo>
                  <a:lnTo>
                    <a:pt x="185" y="861"/>
                  </a:lnTo>
                  <a:lnTo>
                    <a:pt x="149" y="825"/>
                  </a:lnTo>
                  <a:lnTo>
                    <a:pt x="135" y="739"/>
                  </a:lnTo>
                  <a:lnTo>
                    <a:pt x="116" y="684"/>
                  </a:lnTo>
                  <a:lnTo>
                    <a:pt x="86" y="648"/>
                  </a:lnTo>
                  <a:lnTo>
                    <a:pt x="69" y="574"/>
                  </a:lnTo>
                  <a:lnTo>
                    <a:pt x="99" y="509"/>
                  </a:lnTo>
                  <a:lnTo>
                    <a:pt x="61" y="534"/>
                  </a:lnTo>
                  <a:lnTo>
                    <a:pt x="65" y="507"/>
                  </a:lnTo>
                  <a:lnTo>
                    <a:pt x="99" y="460"/>
                  </a:lnTo>
                  <a:lnTo>
                    <a:pt x="76" y="444"/>
                  </a:lnTo>
                  <a:lnTo>
                    <a:pt x="71" y="395"/>
                  </a:lnTo>
                  <a:lnTo>
                    <a:pt x="50" y="336"/>
                  </a:lnTo>
                  <a:lnTo>
                    <a:pt x="59" y="277"/>
                  </a:lnTo>
                  <a:lnTo>
                    <a:pt x="244" y="262"/>
                  </a:lnTo>
                  <a:lnTo>
                    <a:pt x="350" y="214"/>
                  </a:lnTo>
                  <a:lnTo>
                    <a:pt x="365" y="150"/>
                  </a:lnTo>
                  <a:lnTo>
                    <a:pt x="331" y="127"/>
                  </a:lnTo>
                  <a:lnTo>
                    <a:pt x="295" y="60"/>
                  </a:lnTo>
                  <a:lnTo>
                    <a:pt x="0" y="83"/>
                  </a:lnTo>
                  <a:lnTo>
                    <a:pt x="0" y="479"/>
                  </a:lnTo>
                  <a:lnTo>
                    <a:pt x="53" y="743"/>
                  </a:lnTo>
                  <a:lnTo>
                    <a:pt x="156" y="931"/>
                  </a:lnTo>
                  <a:lnTo>
                    <a:pt x="173" y="1005"/>
                  </a:lnTo>
                  <a:lnTo>
                    <a:pt x="274" y="1205"/>
                  </a:lnTo>
                  <a:lnTo>
                    <a:pt x="380" y="1300"/>
                  </a:lnTo>
                  <a:close/>
                </a:path>
              </a:pathLst>
            </a:custGeom>
            <a:solidFill>
              <a:srgbClr val="FAB8A6"/>
            </a:solidFill>
            <a:ln w="9525">
              <a:noFill/>
              <a:round/>
              <a:headEnd/>
              <a:tailEnd/>
            </a:ln>
          </p:spPr>
          <p:txBody>
            <a:bodyPr/>
            <a:lstStyle/>
            <a:p>
              <a:endParaRPr lang="id-ID"/>
            </a:p>
          </p:txBody>
        </p:sp>
        <p:sp>
          <p:nvSpPr>
            <p:cNvPr id="37904" name="Freeform 14"/>
            <p:cNvSpPr>
              <a:spLocks/>
            </p:cNvSpPr>
            <p:nvPr/>
          </p:nvSpPr>
          <p:spPr bwMode="auto">
            <a:xfrm>
              <a:off x="2828" y="1299"/>
              <a:ext cx="149" cy="127"/>
            </a:xfrm>
            <a:custGeom>
              <a:avLst/>
              <a:gdLst>
                <a:gd name="T0" fmla="*/ 4 w 299"/>
                <a:gd name="T1" fmla="*/ 1 h 255"/>
                <a:gd name="T2" fmla="*/ 4 w 299"/>
                <a:gd name="T3" fmla="*/ 1 h 255"/>
                <a:gd name="T4" fmla="*/ 3 w 299"/>
                <a:gd name="T5" fmla="*/ 2 h 255"/>
                <a:gd name="T6" fmla="*/ 2 w 299"/>
                <a:gd name="T7" fmla="*/ 2 h 255"/>
                <a:gd name="T8" fmla="*/ 3 w 299"/>
                <a:gd name="T9" fmla="*/ 2 h 255"/>
                <a:gd name="T10" fmla="*/ 4 w 299"/>
                <a:gd name="T11" fmla="*/ 2 h 255"/>
                <a:gd name="T12" fmla="*/ 3 w 299"/>
                <a:gd name="T13" fmla="*/ 2 h 255"/>
                <a:gd name="T14" fmla="*/ 2 w 299"/>
                <a:gd name="T15" fmla="*/ 2 h 255"/>
                <a:gd name="T16" fmla="*/ 3 w 299"/>
                <a:gd name="T17" fmla="*/ 2 h 255"/>
                <a:gd name="T18" fmla="*/ 2 w 299"/>
                <a:gd name="T19" fmla="*/ 3 h 255"/>
                <a:gd name="T20" fmla="*/ 2 w 299"/>
                <a:gd name="T21" fmla="*/ 3 h 255"/>
                <a:gd name="T22" fmla="*/ 2 w 299"/>
                <a:gd name="T23" fmla="*/ 3 h 255"/>
                <a:gd name="T24" fmla="*/ 1 w 299"/>
                <a:gd name="T25" fmla="*/ 3 h 255"/>
                <a:gd name="T26" fmla="*/ 1 w 299"/>
                <a:gd name="T27" fmla="*/ 3 h 255"/>
                <a:gd name="T28" fmla="*/ 0 w 299"/>
                <a:gd name="T29" fmla="*/ 2 h 255"/>
                <a:gd name="T30" fmla="*/ 0 w 299"/>
                <a:gd name="T31" fmla="*/ 2 h 255"/>
                <a:gd name="T32" fmla="*/ 0 w 299"/>
                <a:gd name="T33" fmla="*/ 1 h 255"/>
                <a:gd name="T34" fmla="*/ 0 w 299"/>
                <a:gd name="T35" fmla="*/ 0 h 255"/>
                <a:gd name="T36" fmla="*/ 0 w 299"/>
                <a:gd name="T37" fmla="*/ 0 h 255"/>
                <a:gd name="T38" fmla="*/ 0 w 299"/>
                <a:gd name="T39" fmla="*/ 0 h 255"/>
                <a:gd name="T40" fmla="*/ 0 w 299"/>
                <a:gd name="T41" fmla="*/ 1 h 255"/>
                <a:gd name="T42" fmla="*/ 1 w 299"/>
                <a:gd name="T43" fmla="*/ 2 h 255"/>
                <a:gd name="T44" fmla="*/ 2 w 299"/>
                <a:gd name="T45" fmla="*/ 1 h 255"/>
                <a:gd name="T46" fmla="*/ 4 w 299"/>
                <a:gd name="T47" fmla="*/ 1 h 255"/>
                <a:gd name="T48" fmla="*/ 4 w 299"/>
                <a:gd name="T49" fmla="*/ 1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255"/>
                <a:gd name="T77" fmla="*/ 299 w 299"/>
                <a:gd name="T78" fmla="*/ 255 h 2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255">
                  <a:moveTo>
                    <a:pt x="276" y="99"/>
                  </a:moveTo>
                  <a:lnTo>
                    <a:pt x="299" y="125"/>
                  </a:lnTo>
                  <a:lnTo>
                    <a:pt x="198" y="137"/>
                  </a:lnTo>
                  <a:lnTo>
                    <a:pt x="154" y="159"/>
                  </a:lnTo>
                  <a:lnTo>
                    <a:pt x="217" y="152"/>
                  </a:lnTo>
                  <a:lnTo>
                    <a:pt x="267" y="173"/>
                  </a:lnTo>
                  <a:lnTo>
                    <a:pt x="234" y="165"/>
                  </a:lnTo>
                  <a:lnTo>
                    <a:pt x="185" y="171"/>
                  </a:lnTo>
                  <a:lnTo>
                    <a:pt x="211" y="184"/>
                  </a:lnTo>
                  <a:lnTo>
                    <a:pt x="158" y="197"/>
                  </a:lnTo>
                  <a:lnTo>
                    <a:pt x="158" y="215"/>
                  </a:lnTo>
                  <a:lnTo>
                    <a:pt x="173" y="255"/>
                  </a:lnTo>
                  <a:lnTo>
                    <a:pt x="126" y="241"/>
                  </a:lnTo>
                  <a:lnTo>
                    <a:pt x="78" y="199"/>
                  </a:lnTo>
                  <a:lnTo>
                    <a:pt x="33" y="184"/>
                  </a:lnTo>
                  <a:lnTo>
                    <a:pt x="29" y="159"/>
                  </a:lnTo>
                  <a:lnTo>
                    <a:pt x="2" y="91"/>
                  </a:lnTo>
                  <a:lnTo>
                    <a:pt x="12" y="57"/>
                  </a:lnTo>
                  <a:lnTo>
                    <a:pt x="0" y="0"/>
                  </a:lnTo>
                  <a:lnTo>
                    <a:pt x="25" y="55"/>
                  </a:lnTo>
                  <a:lnTo>
                    <a:pt x="35" y="110"/>
                  </a:lnTo>
                  <a:lnTo>
                    <a:pt x="84" y="131"/>
                  </a:lnTo>
                  <a:lnTo>
                    <a:pt x="164" y="97"/>
                  </a:lnTo>
                  <a:lnTo>
                    <a:pt x="276" y="99"/>
                  </a:lnTo>
                  <a:close/>
                </a:path>
              </a:pathLst>
            </a:custGeom>
            <a:solidFill>
              <a:srgbClr val="FAB8A6"/>
            </a:solidFill>
            <a:ln w="9525">
              <a:noFill/>
              <a:round/>
              <a:headEnd/>
              <a:tailEnd/>
            </a:ln>
          </p:spPr>
          <p:txBody>
            <a:bodyPr/>
            <a:lstStyle/>
            <a:p>
              <a:endParaRPr lang="id-ID"/>
            </a:p>
          </p:txBody>
        </p:sp>
        <p:sp>
          <p:nvSpPr>
            <p:cNvPr id="37905" name="Freeform 15"/>
            <p:cNvSpPr>
              <a:spLocks/>
            </p:cNvSpPr>
            <p:nvPr/>
          </p:nvSpPr>
          <p:spPr bwMode="auto">
            <a:xfrm>
              <a:off x="2676" y="1105"/>
              <a:ext cx="371" cy="185"/>
            </a:xfrm>
            <a:custGeom>
              <a:avLst/>
              <a:gdLst>
                <a:gd name="T0" fmla="*/ 11 w 742"/>
                <a:gd name="T1" fmla="*/ 5 h 371"/>
                <a:gd name="T2" fmla="*/ 9 w 742"/>
                <a:gd name="T3" fmla="*/ 4 h 371"/>
                <a:gd name="T4" fmla="*/ 7 w 742"/>
                <a:gd name="T5" fmla="*/ 2 h 371"/>
                <a:gd name="T6" fmla="*/ 5 w 742"/>
                <a:gd name="T7" fmla="*/ 5 h 371"/>
                <a:gd name="T8" fmla="*/ 0 w 742"/>
                <a:gd name="T9" fmla="*/ 5 h 371"/>
                <a:gd name="T10" fmla="*/ 1 w 742"/>
                <a:gd name="T11" fmla="*/ 2 h 371"/>
                <a:gd name="T12" fmla="*/ 3 w 742"/>
                <a:gd name="T13" fmla="*/ 0 h 371"/>
                <a:gd name="T14" fmla="*/ 7 w 742"/>
                <a:gd name="T15" fmla="*/ 0 h 371"/>
                <a:gd name="T16" fmla="*/ 10 w 742"/>
                <a:gd name="T17" fmla="*/ 0 h 371"/>
                <a:gd name="T18" fmla="*/ 12 w 742"/>
                <a:gd name="T19" fmla="*/ 2 h 371"/>
                <a:gd name="T20" fmla="*/ 12 w 742"/>
                <a:gd name="T21" fmla="*/ 4 h 371"/>
                <a:gd name="T22" fmla="*/ 11 w 742"/>
                <a:gd name="T23" fmla="*/ 5 h 371"/>
                <a:gd name="T24" fmla="*/ 11 w 742"/>
                <a:gd name="T25" fmla="*/ 5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2"/>
                <a:gd name="T40" fmla="*/ 0 h 371"/>
                <a:gd name="T41" fmla="*/ 742 w 742"/>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2" h="371">
                  <a:moveTo>
                    <a:pt x="690" y="348"/>
                  </a:moveTo>
                  <a:lnTo>
                    <a:pt x="572" y="279"/>
                  </a:lnTo>
                  <a:lnTo>
                    <a:pt x="449" y="179"/>
                  </a:lnTo>
                  <a:lnTo>
                    <a:pt x="270" y="371"/>
                  </a:lnTo>
                  <a:lnTo>
                    <a:pt x="0" y="348"/>
                  </a:lnTo>
                  <a:lnTo>
                    <a:pt x="21" y="141"/>
                  </a:lnTo>
                  <a:lnTo>
                    <a:pt x="188" y="15"/>
                  </a:lnTo>
                  <a:lnTo>
                    <a:pt x="470" y="0"/>
                  </a:lnTo>
                  <a:lnTo>
                    <a:pt x="628" y="32"/>
                  </a:lnTo>
                  <a:lnTo>
                    <a:pt x="730" y="144"/>
                  </a:lnTo>
                  <a:lnTo>
                    <a:pt x="742" y="279"/>
                  </a:lnTo>
                  <a:lnTo>
                    <a:pt x="690" y="348"/>
                  </a:lnTo>
                  <a:close/>
                </a:path>
              </a:pathLst>
            </a:custGeom>
            <a:solidFill>
              <a:srgbClr val="C76954"/>
            </a:solidFill>
            <a:ln w="9525">
              <a:noFill/>
              <a:round/>
              <a:headEnd/>
              <a:tailEnd/>
            </a:ln>
          </p:spPr>
          <p:txBody>
            <a:bodyPr/>
            <a:lstStyle/>
            <a:p>
              <a:endParaRPr lang="id-ID"/>
            </a:p>
          </p:txBody>
        </p:sp>
        <p:sp>
          <p:nvSpPr>
            <p:cNvPr id="37906" name="Freeform 16"/>
            <p:cNvSpPr>
              <a:spLocks/>
            </p:cNvSpPr>
            <p:nvPr/>
          </p:nvSpPr>
          <p:spPr bwMode="auto">
            <a:xfrm>
              <a:off x="2894" y="1376"/>
              <a:ext cx="63" cy="24"/>
            </a:xfrm>
            <a:custGeom>
              <a:avLst/>
              <a:gdLst>
                <a:gd name="T0" fmla="*/ 1 w 127"/>
                <a:gd name="T1" fmla="*/ 1 h 47"/>
                <a:gd name="T2" fmla="*/ 1 w 127"/>
                <a:gd name="T3" fmla="*/ 1 h 47"/>
                <a:gd name="T4" fmla="*/ 0 w 127"/>
                <a:gd name="T5" fmla="*/ 1 h 47"/>
                <a:gd name="T6" fmla="*/ 0 w 127"/>
                <a:gd name="T7" fmla="*/ 1 h 47"/>
                <a:gd name="T8" fmla="*/ 1 w 127"/>
                <a:gd name="T9" fmla="*/ 0 h 47"/>
                <a:gd name="T10" fmla="*/ 1 w 127"/>
                <a:gd name="T11" fmla="*/ 1 h 47"/>
                <a:gd name="T12" fmla="*/ 1 w 127"/>
                <a:gd name="T13" fmla="*/ 1 h 47"/>
                <a:gd name="T14" fmla="*/ 0 60000 65536"/>
                <a:gd name="T15" fmla="*/ 0 60000 65536"/>
                <a:gd name="T16" fmla="*/ 0 60000 65536"/>
                <a:gd name="T17" fmla="*/ 0 60000 65536"/>
                <a:gd name="T18" fmla="*/ 0 60000 65536"/>
                <a:gd name="T19" fmla="*/ 0 60000 65536"/>
                <a:gd name="T20" fmla="*/ 0 60000 65536"/>
                <a:gd name="T21" fmla="*/ 0 w 127"/>
                <a:gd name="T22" fmla="*/ 0 h 47"/>
                <a:gd name="T23" fmla="*/ 127 w 12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47">
                  <a:moveTo>
                    <a:pt x="127" y="21"/>
                  </a:moveTo>
                  <a:lnTo>
                    <a:pt x="64" y="36"/>
                  </a:lnTo>
                  <a:lnTo>
                    <a:pt x="0" y="47"/>
                  </a:lnTo>
                  <a:lnTo>
                    <a:pt x="38" y="11"/>
                  </a:lnTo>
                  <a:lnTo>
                    <a:pt x="106" y="0"/>
                  </a:lnTo>
                  <a:lnTo>
                    <a:pt x="127" y="21"/>
                  </a:lnTo>
                  <a:close/>
                </a:path>
              </a:pathLst>
            </a:custGeom>
            <a:solidFill>
              <a:srgbClr val="FFFFFF"/>
            </a:solidFill>
            <a:ln w="9525">
              <a:noFill/>
              <a:round/>
              <a:headEnd/>
              <a:tailEnd/>
            </a:ln>
          </p:spPr>
          <p:txBody>
            <a:bodyPr/>
            <a:lstStyle/>
            <a:p>
              <a:endParaRPr lang="id-ID"/>
            </a:p>
          </p:txBody>
        </p:sp>
        <p:sp>
          <p:nvSpPr>
            <p:cNvPr id="37907" name="Freeform 17"/>
            <p:cNvSpPr>
              <a:spLocks/>
            </p:cNvSpPr>
            <p:nvPr/>
          </p:nvSpPr>
          <p:spPr bwMode="auto">
            <a:xfrm>
              <a:off x="2746" y="1355"/>
              <a:ext cx="221" cy="213"/>
            </a:xfrm>
            <a:custGeom>
              <a:avLst/>
              <a:gdLst>
                <a:gd name="T0" fmla="*/ 2 w 443"/>
                <a:gd name="T1" fmla="*/ 1 h 426"/>
                <a:gd name="T2" fmla="*/ 2 w 443"/>
                <a:gd name="T3" fmla="*/ 2 h 426"/>
                <a:gd name="T4" fmla="*/ 2 w 443"/>
                <a:gd name="T5" fmla="*/ 3 h 426"/>
                <a:gd name="T6" fmla="*/ 2 w 443"/>
                <a:gd name="T7" fmla="*/ 5 h 426"/>
                <a:gd name="T8" fmla="*/ 2 w 443"/>
                <a:gd name="T9" fmla="*/ 5 h 426"/>
                <a:gd name="T10" fmla="*/ 3 w 443"/>
                <a:gd name="T11" fmla="*/ 5 h 426"/>
                <a:gd name="T12" fmla="*/ 3 w 443"/>
                <a:gd name="T13" fmla="*/ 5 h 426"/>
                <a:gd name="T14" fmla="*/ 4 w 443"/>
                <a:gd name="T15" fmla="*/ 5 h 426"/>
                <a:gd name="T16" fmla="*/ 4 w 443"/>
                <a:gd name="T17" fmla="*/ 3 h 426"/>
                <a:gd name="T18" fmla="*/ 4 w 443"/>
                <a:gd name="T19" fmla="*/ 3 h 426"/>
                <a:gd name="T20" fmla="*/ 5 w 443"/>
                <a:gd name="T21" fmla="*/ 3 h 426"/>
                <a:gd name="T22" fmla="*/ 5 w 443"/>
                <a:gd name="T23" fmla="*/ 5 h 426"/>
                <a:gd name="T24" fmla="*/ 6 w 443"/>
                <a:gd name="T25" fmla="*/ 5 h 426"/>
                <a:gd name="T26" fmla="*/ 6 w 443"/>
                <a:gd name="T27" fmla="*/ 6 h 426"/>
                <a:gd name="T28" fmla="*/ 6 w 443"/>
                <a:gd name="T29" fmla="*/ 6 h 426"/>
                <a:gd name="T30" fmla="*/ 5 w 443"/>
                <a:gd name="T31" fmla="*/ 5 h 426"/>
                <a:gd name="T32" fmla="*/ 4 w 443"/>
                <a:gd name="T33" fmla="*/ 6 h 426"/>
                <a:gd name="T34" fmla="*/ 4 w 443"/>
                <a:gd name="T35" fmla="*/ 6 h 426"/>
                <a:gd name="T36" fmla="*/ 4 w 443"/>
                <a:gd name="T37" fmla="*/ 6 h 426"/>
                <a:gd name="T38" fmla="*/ 3 w 443"/>
                <a:gd name="T39" fmla="*/ 7 h 426"/>
                <a:gd name="T40" fmla="*/ 3 w 443"/>
                <a:gd name="T41" fmla="*/ 7 h 426"/>
                <a:gd name="T42" fmla="*/ 3 w 443"/>
                <a:gd name="T43" fmla="*/ 6 h 426"/>
                <a:gd name="T44" fmla="*/ 2 w 443"/>
                <a:gd name="T45" fmla="*/ 6 h 426"/>
                <a:gd name="T46" fmla="*/ 2 w 443"/>
                <a:gd name="T47" fmla="*/ 6 h 426"/>
                <a:gd name="T48" fmla="*/ 1 w 443"/>
                <a:gd name="T49" fmla="*/ 6 h 426"/>
                <a:gd name="T50" fmla="*/ 1 w 443"/>
                <a:gd name="T51" fmla="*/ 6 h 426"/>
                <a:gd name="T52" fmla="*/ 1 w 443"/>
                <a:gd name="T53" fmla="*/ 7 h 426"/>
                <a:gd name="T54" fmla="*/ 0 w 443"/>
                <a:gd name="T55" fmla="*/ 6 h 426"/>
                <a:gd name="T56" fmla="*/ 1 w 443"/>
                <a:gd name="T57" fmla="*/ 5 h 426"/>
                <a:gd name="T58" fmla="*/ 1 w 443"/>
                <a:gd name="T59" fmla="*/ 3 h 426"/>
                <a:gd name="T60" fmla="*/ 1 w 443"/>
                <a:gd name="T61" fmla="*/ 3 h 426"/>
                <a:gd name="T62" fmla="*/ 0 w 443"/>
                <a:gd name="T63" fmla="*/ 3 h 426"/>
                <a:gd name="T64" fmla="*/ 1 w 443"/>
                <a:gd name="T65" fmla="*/ 3 h 426"/>
                <a:gd name="T66" fmla="*/ 1 w 443"/>
                <a:gd name="T67" fmla="*/ 3 h 426"/>
                <a:gd name="T68" fmla="*/ 0 w 443"/>
                <a:gd name="T69" fmla="*/ 3 h 426"/>
                <a:gd name="T70" fmla="*/ 0 w 443"/>
                <a:gd name="T71" fmla="*/ 2 h 426"/>
                <a:gd name="T72" fmla="*/ 1 w 443"/>
                <a:gd name="T73" fmla="*/ 2 h 426"/>
                <a:gd name="T74" fmla="*/ 1 w 443"/>
                <a:gd name="T75" fmla="*/ 2 h 426"/>
                <a:gd name="T76" fmla="*/ 0 w 443"/>
                <a:gd name="T77" fmla="*/ 2 h 426"/>
                <a:gd name="T78" fmla="*/ 0 w 443"/>
                <a:gd name="T79" fmla="*/ 2 h 426"/>
                <a:gd name="T80" fmla="*/ 1 w 443"/>
                <a:gd name="T81" fmla="*/ 2 h 426"/>
                <a:gd name="T82" fmla="*/ 1 w 443"/>
                <a:gd name="T83" fmla="*/ 1 h 426"/>
                <a:gd name="T84" fmla="*/ 1 w 443"/>
                <a:gd name="T85" fmla="*/ 0 h 426"/>
                <a:gd name="T86" fmla="*/ 2 w 443"/>
                <a:gd name="T87" fmla="*/ 1 h 426"/>
                <a:gd name="T88" fmla="*/ 2 w 443"/>
                <a:gd name="T89" fmla="*/ 1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3"/>
                <a:gd name="T136" fmla="*/ 0 h 426"/>
                <a:gd name="T137" fmla="*/ 443 w 443"/>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3" h="426">
                  <a:moveTo>
                    <a:pt x="152" y="36"/>
                  </a:moveTo>
                  <a:lnTo>
                    <a:pt x="152" y="101"/>
                  </a:lnTo>
                  <a:lnTo>
                    <a:pt x="162" y="207"/>
                  </a:lnTo>
                  <a:lnTo>
                    <a:pt x="162" y="272"/>
                  </a:lnTo>
                  <a:lnTo>
                    <a:pt x="190" y="296"/>
                  </a:lnTo>
                  <a:lnTo>
                    <a:pt x="205" y="300"/>
                  </a:lnTo>
                  <a:lnTo>
                    <a:pt x="236" y="270"/>
                  </a:lnTo>
                  <a:lnTo>
                    <a:pt x="289" y="264"/>
                  </a:lnTo>
                  <a:lnTo>
                    <a:pt x="300" y="251"/>
                  </a:lnTo>
                  <a:lnTo>
                    <a:pt x="314" y="207"/>
                  </a:lnTo>
                  <a:lnTo>
                    <a:pt x="359" y="247"/>
                  </a:lnTo>
                  <a:lnTo>
                    <a:pt x="363" y="274"/>
                  </a:lnTo>
                  <a:lnTo>
                    <a:pt x="409" y="298"/>
                  </a:lnTo>
                  <a:lnTo>
                    <a:pt x="443" y="380"/>
                  </a:lnTo>
                  <a:lnTo>
                    <a:pt x="386" y="340"/>
                  </a:lnTo>
                  <a:lnTo>
                    <a:pt x="333" y="310"/>
                  </a:lnTo>
                  <a:lnTo>
                    <a:pt x="298" y="329"/>
                  </a:lnTo>
                  <a:lnTo>
                    <a:pt x="257" y="338"/>
                  </a:lnTo>
                  <a:lnTo>
                    <a:pt x="266" y="363"/>
                  </a:lnTo>
                  <a:lnTo>
                    <a:pt x="255" y="393"/>
                  </a:lnTo>
                  <a:lnTo>
                    <a:pt x="222" y="392"/>
                  </a:lnTo>
                  <a:lnTo>
                    <a:pt x="211" y="346"/>
                  </a:lnTo>
                  <a:lnTo>
                    <a:pt x="186" y="331"/>
                  </a:lnTo>
                  <a:lnTo>
                    <a:pt x="146" y="331"/>
                  </a:lnTo>
                  <a:lnTo>
                    <a:pt x="108" y="327"/>
                  </a:lnTo>
                  <a:lnTo>
                    <a:pt x="78" y="363"/>
                  </a:lnTo>
                  <a:lnTo>
                    <a:pt x="65" y="426"/>
                  </a:lnTo>
                  <a:lnTo>
                    <a:pt x="44" y="359"/>
                  </a:lnTo>
                  <a:lnTo>
                    <a:pt x="72" y="260"/>
                  </a:lnTo>
                  <a:lnTo>
                    <a:pt x="103" y="217"/>
                  </a:lnTo>
                  <a:lnTo>
                    <a:pt x="105" y="162"/>
                  </a:lnTo>
                  <a:lnTo>
                    <a:pt x="46" y="184"/>
                  </a:lnTo>
                  <a:lnTo>
                    <a:pt x="72" y="143"/>
                  </a:lnTo>
                  <a:lnTo>
                    <a:pt x="70" y="133"/>
                  </a:lnTo>
                  <a:lnTo>
                    <a:pt x="32" y="135"/>
                  </a:lnTo>
                  <a:lnTo>
                    <a:pt x="0" y="124"/>
                  </a:lnTo>
                  <a:lnTo>
                    <a:pt x="68" y="118"/>
                  </a:lnTo>
                  <a:lnTo>
                    <a:pt x="97" y="101"/>
                  </a:lnTo>
                  <a:lnTo>
                    <a:pt x="61" y="97"/>
                  </a:lnTo>
                  <a:lnTo>
                    <a:pt x="32" y="82"/>
                  </a:lnTo>
                  <a:lnTo>
                    <a:pt x="82" y="65"/>
                  </a:lnTo>
                  <a:lnTo>
                    <a:pt x="110" y="44"/>
                  </a:lnTo>
                  <a:lnTo>
                    <a:pt x="122" y="0"/>
                  </a:lnTo>
                  <a:lnTo>
                    <a:pt x="152" y="36"/>
                  </a:lnTo>
                  <a:close/>
                </a:path>
              </a:pathLst>
            </a:custGeom>
            <a:solidFill>
              <a:srgbClr val="FAB8A6"/>
            </a:solidFill>
            <a:ln w="9525">
              <a:noFill/>
              <a:round/>
              <a:headEnd/>
              <a:tailEnd/>
            </a:ln>
          </p:spPr>
          <p:txBody>
            <a:bodyPr/>
            <a:lstStyle/>
            <a:p>
              <a:endParaRPr lang="id-ID"/>
            </a:p>
          </p:txBody>
        </p:sp>
        <p:sp>
          <p:nvSpPr>
            <p:cNvPr id="37908" name="Freeform 18"/>
            <p:cNvSpPr>
              <a:spLocks/>
            </p:cNvSpPr>
            <p:nvPr/>
          </p:nvSpPr>
          <p:spPr bwMode="auto">
            <a:xfrm>
              <a:off x="2749" y="1403"/>
              <a:ext cx="47" cy="17"/>
            </a:xfrm>
            <a:custGeom>
              <a:avLst/>
              <a:gdLst>
                <a:gd name="T0" fmla="*/ 2 w 93"/>
                <a:gd name="T1" fmla="*/ 1 h 32"/>
                <a:gd name="T2" fmla="*/ 1 w 93"/>
                <a:gd name="T3" fmla="*/ 1 h 32"/>
                <a:gd name="T4" fmla="*/ 0 w 93"/>
                <a:gd name="T5" fmla="*/ 1 h 32"/>
                <a:gd name="T6" fmla="*/ 1 w 93"/>
                <a:gd name="T7" fmla="*/ 1 h 32"/>
                <a:gd name="T8" fmla="*/ 2 w 93"/>
                <a:gd name="T9" fmla="*/ 0 h 32"/>
                <a:gd name="T10" fmla="*/ 2 w 93"/>
                <a:gd name="T11" fmla="*/ 1 h 32"/>
                <a:gd name="T12" fmla="*/ 2 w 93"/>
                <a:gd name="T13" fmla="*/ 1 h 32"/>
                <a:gd name="T14" fmla="*/ 0 60000 65536"/>
                <a:gd name="T15" fmla="*/ 0 60000 65536"/>
                <a:gd name="T16" fmla="*/ 0 60000 65536"/>
                <a:gd name="T17" fmla="*/ 0 60000 65536"/>
                <a:gd name="T18" fmla="*/ 0 60000 65536"/>
                <a:gd name="T19" fmla="*/ 0 60000 65536"/>
                <a:gd name="T20" fmla="*/ 0 60000 65536"/>
                <a:gd name="T21" fmla="*/ 0 w 93"/>
                <a:gd name="T22" fmla="*/ 0 h 32"/>
                <a:gd name="T23" fmla="*/ 93 w 9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32">
                  <a:moveTo>
                    <a:pt x="93" y="17"/>
                  </a:moveTo>
                  <a:lnTo>
                    <a:pt x="49" y="32"/>
                  </a:lnTo>
                  <a:lnTo>
                    <a:pt x="0" y="32"/>
                  </a:lnTo>
                  <a:lnTo>
                    <a:pt x="28" y="7"/>
                  </a:lnTo>
                  <a:lnTo>
                    <a:pt x="89" y="0"/>
                  </a:lnTo>
                  <a:lnTo>
                    <a:pt x="93" y="17"/>
                  </a:lnTo>
                  <a:close/>
                </a:path>
              </a:pathLst>
            </a:custGeom>
            <a:solidFill>
              <a:srgbClr val="FFFFFF"/>
            </a:solidFill>
            <a:ln w="9525">
              <a:noFill/>
              <a:round/>
              <a:headEnd/>
              <a:tailEnd/>
            </a:ln>
          </p:spPr>
          <p:txBody>
            <a:bodyPr/>
            <a:lstStyle/>
            <a:p>
              <a:endParaRPr lang="id-ID"/>
            </a:p>
          </p:txBody>
        </p:sp>
        <p:sp>
          <p:nvSpPr>
            <p:cNvPr id="37909" name="Freeform 19"/>
            <p:cNvSpPr>
              <a:spLocks/>
            </p:cNvSpPr>
            <p:nvPr/>
          </p:nvSpPr>
          <p:spPr bwMode="auto">
            <a:xfrm>
              <a:off x="2842" y="1542"/>
              <a:ext cx="110" cy="57"/>
            </a:xfrm>
            <a:custGeom>
              <a:avLst/>
              <a:gdLst>
                <a:gd name="T0" fmla="*/ 2 w 219"/>
                <a:gd name="T1" fmla="*/ 1 h 114"/>
                <a:gd name="T2" fmla="*/ 3 w 219"/>
                <a:gd name="T3" fmla="*/ 0 h 114"/>
                <a:gd name="T4" fmla="*/ 4 w 219"/>
                <a:gd name="T5" fmla="*/ 1 h 114"/>
                <a:gd name="T6" fmla="*/ 3 w 219"/>
                <a:gd name="T7" fmla="*/ 1 h 114"/>
                <a:gd name="T8" fmla="*/ 3 w 219"/>
                <a:gd name="T9" fmla="*/ 2 h 114"/>
                <a:gd name="T10" fmla="*/ 1 w 219"/>
                <a:gd name="T11" fmla="*/ 2 h 114"/>
                <a:gd name="T12" fmla="*/ 2 w 219"/>
                <a:gd name="T13" fmla="*/ 2 h 114"/>
                <a:gd name="T14" fmla="*/ 3 w 219"/>
                <a:gd name="T15" fmla="*/ 1 h 114"/>
                <a:gd name="T16" fmla="*/ 2 w 219"/>
                <a:gd name="T17" fmla="*/ 1 h 114"/>
                <a:gd name="T18" fmla="*/ 0 w 219"/>
                <a:gd name="T19" fmla="*/ 1 h 114"/>
                <a:gd name="T20" fmla="*/ 2 w 219"/>
                <a:gd name="T21" fmla="*/ 1 h 114"/>
                <a:gd name="T22" fmla="*/ 2 w 219"/>
                <a:gd name="T23" fmla="*/ 1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114"/>
                <a:gd name="T38" fmla="*/ 219 w 219"/>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114">
                  <a:moveTo>
                    <a:pt x="89" y="10"/>
                  </a:moveTo>
                  <a:lnTo>
                    <a:pt x="156" y="0"/>
                  </a:lnTo>
                  <a:lnTo>
                    <a:pt x="219" y="40"/>
                  </a:lnTo>
                  <a:lnTo>
                    <a:pt x="175" y="40"/>
                  </a:lnTo>
                  <a:lnTo>
                    <a:pt x="137" y="82"/>
                  </a:lnTo>
                  <a:lnTo>
                    <a:pt x="63" y="114"/>
                  </a:lnTo>
                  <a:lnTo>
                    <a:pt x="112" y="75"/>
                  </a:lnTo>
                  <a:lnTo>
                    <a:pt x="141" y="25"/>
                  </a:lnTo>
                  <a:lnTo>
                    <a:pt x="95" y="59"/>
                  </a:lnTo>
                  <a:lnTo>
                    <a:pt x="0" y="59"/>
                  </a:lnTo>
                  <a:lnTo>
                    <a:pt x="89" y="10"/>
                  </a:lnTo>
                  <a:close/>
                </a:path>
              </a:pathLst>
            </a:custGeom>
            <a:solidFill>
              <a:srgbClr val="FAB8A6"/>
            </a:solidFill>
            <a:ln w="9525">
              <a:noFill/>
              <a:round/>
              <a:headEnd/>
              <a:tailEnd/>
            </a:ln>
          </p:spPr>
          <p:txBody>
            <a:bodyPr/>
            <a:lstStyle/>
            <a:p>
              <a:endParaRPr lang="id-ID"/>
            </a:p>
          </p:txBody>
        </p:sp>
        <p:sp>
          <p:nvSpPr>
            <p:cNvPr id="37910" name="Freeform 20"/>
            <p:cNvSpPr>
              <a:spLocks/>
            </p:cNvSpPr>
            <p:nvPr/>
          </p:nvSpPr>
          <p:spPr bwMode="auto">
            <a:xfrm>
              <a:off x="2792" y="1551"/>
              <a:ext cx="118" cy="69"/>
            </a:xfrm>
            <a:custGeom>
              <a:avLst/>
              <a:gdLst>
                <a:gd name="T0" fmla="*/ 3 w 236"/>
                <a:gd name="T1" fmla="*/ 1 h 138"/>
                <a:gd name="T2" fmla="*/ 2 w 236"/>
                <a:gd name="T3" fmla="*/ 0 h 138"/>
                <a:gd name="T4" fmla="*/ 1 w 236"/>
                <a:gd name="T5" fmla="*/ 1 h 138"/>
                <a:gd name="T6" fmla="*/ 0 w 236"/>
                <a:gd name="T7" fmla="*/ 1 h 138"/>
                <a:gd name="T8" fmla="*/ 1 w 236"/>
                <a:gd name="T9" fmla="*/ 1 h 138"/>
                <a:gd name="T10" fmla="*/ 2 w 236"/>
                <a:gd name="T11" fmla="*/ 1 h 138"/>
                <a:gd name="T12" fmla="*/ 2 w 236"/>
                <a:gd name="T13" fmla="*/ 2 h 138"/>
                <a:gd name="T14" fmla="*/ 2 w 236"/>
                <a:gd name="T15" fmla="*/ 2 h 138"/>
                <a:gd name="T16" fmla="*/ 3 w 236"/>
                <a:gd name="T17" fmla="*/ 2 h 138"/>
                <a:gd name="T18" fmla="*/ 3 w 236"/>
                <a:gd name="T19" fmla="*/ 1 h 138"/>
                <a:gd name="T20" fmla="*/ 2 w 236"/>
                <a:gd name="T21" fmla="*/ 1 h 138"/>
                <a:gd name="T22" fmla="*/ 3 w 236"/>
                <a:gd name="T23" fmla="*/ 1 h 138"/>
                <a:gd name="T24" fmla="*/ 3 w 236"/>
                <a:gd name="T25" fmla="*/ 1 h 138"/>
                <a:gd name="T26" fmla="*/ 4 w 236"/>
                <a:gd name="T27" fmla="*/ 1 h 138"/>
                <a:gd name="T28" fmla="*/ 3 w 236"/>
                <a:gd name="T29" fmla="*/ 1 h 138"/>
                <a:gd name="T30" fmla="*/ 3 w 236"/>
                <a:gd name="T31" fmla="*/ 1 h 138"/>
                <a:gd name="T32" fmla="*/ 2 w 236"/>
                <a:gd name="T33" fmla="*/ 1 h 138"/>
                <a:gd name="T34" fmla="*/ 3 w 236"/>
                <a:gd name="T35" fmla="*/ 1 h 138"/>
                <a:gd name="T36" fmla="*/ 3 w 236"/>
                <a:gd name="T37" fmla="*/ 1 h 138"/>
                <a:gd name="T38" fmla="*/ 4 w 236"/>
                <a:gd name="T39" fmla="*/ 1 h 138"/>
                <a:gd name="T40" fmla="*/ 3 w 236"/>
                <a:gd name="T41" fmla="*/ 1 h 138"/>
                <a:gd name="T42" fmla="*/ 3 w 236"/>
                <a:gd name="T43" fmla="*/ 1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6"/>
                <a:gd name="T67" fmla="*/ 0 h 138"/>
                <a:gd name="T68" fmla="*/ 236 w 236"/>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6" h="138">
                  <a:moveTo>
                    <a:pt x="156" y="19"/>
                  </a:moveTo>
                  <a:lnTo>
                    <a:pt x="107" y="0"/>
                  </a:lnTo>
                  <a:lnTo>
                    <a:pt x="61" y="19"/>
                  </a:lnTo>
                  <a:lnTo>
                    <a:pt x="0" y="22"/>
                  </a:lnTo>
                  <a:lnTo>
                    <a:pt x="50" y="62"/>
                  </a:lnTo>
                  <a:lnTo>
                    <a:pt x="69" y="83"/>
                  </a:lnTo>
                  <a:lnTo>
                    <a:pt x="88" y="131"/>
                  </a:lnTo>
                  <a:lnTo>
                    <a:pt x="112" y="138"/>
                  </a:lnTo>
                  <a:lnTo>
                    <a:pt x="166" y="133"/>
                  </a:lnTo>
                  <a:lnTo>
                    <a:pt x="129" y="117"/>
                  </a:lnTo>
                  <a:lnTo>
                    <a:pt x="122" y="102"/>
                  </a:lnTo>
                  <a:lnTo>
                    <a:pt x="150" y="96"/>
                  </a:lnTo>
                  <a:lnTo>
                    <a:pt x="190" y="85"/>
                  </a:lnTo>
                  <a:lnTo>
                    <a:pt x="236" y="49"/>
                  </a:lnTo>
                  <a:lnTo>
                    <a:pt x="186" y="70"/>
                  </a:lnTo>
                  <a:lnTo>
                    <a:pt x="131" y="70"/>
                  </a:lnTo>
                  <a:lnTo>
                    <a:pt x="99" y="57"/>
                  </a:lnTo>
                  <a:lnTo>
                    <a:pt x="148" y="45"/>
                  </a:lnTo>
                  <a:lnTo>
                    <a:pt x="177" y="43"/>
                  </a:lnTo>
                  <a:lnTo>
                    <a:pt x="213" y="22"/>
                  </a:lnTo>
                  <a:lnTo>
                    <a:pt x="156" y="19"/>
                  </a:lnTo>
                  <a:close/>
                </a:path>
              </a:pathLst>
            </a:custGeom>
            <a:solidFill>
              <a:srgbClr val="FAB8A6"/>
            </a:solidFill>
            <a:ln w="9525">
              <a:noFill/>
              <a:round/>
              <a:headEnd/>
              <a:tailEnd/>
            </a:ln>
          </p:spPr>
          <p:txBody>
            <a:bodyPr/>
            <a:lstStyle/>
            <a:p>
              <a:endParaRPr lang="id-ID"/>
            </a:p>
          </p:txBody>
        </p:sp>
        <p:sp>
          <p:nvSpPr>
            <p:cNvPr id="37911" name="Freeform 21"/>
            <p:cNvSpPr>
              <a:spLocks/>
            </p:cNvSpPr>
            <p:nvPr/>
          </p:nvSpPr>
          <p:spPr bwMode="auto">
            <a:xfrm>
              <a:off x="2918" y="1383"/>
              <a:ext cx="21" cy="10"/>
            </a:xfrm>
            <a:custGeom>
              <a:avLst/>
              <a:gdLst>
                <a:gd name="T0" fmla="*/ 0 w 44"/>
                <a:gd name="T1" fmla="*/ 1 h 19"/>
                <a:gd name="T2" fmla="*/ 0 w 44"/>
                <a:gd name="T3" fmla="*/ 0 h 19"/>
                <a:gd name="T4" fmla="*/ 0 w 44"/>
                <a:gd name="T5" fmla="*/ 1 h 19"/>
                <a:gd name="T6" fmla="*/ 0 w 44"/>
                <a:gd name="T7" fmla="*/ 1 h 19"/>
                <a:gd name="T8" fmla="*/ 0 w 44"/>
                <a:gd name="T9" fmla="*/ 1 h 19"/>
                <a:gd name="T10" fmla="*/ 0 w 44"/>
                <a:gd name="T11" fmla="*/ 1 h 19"/>
                <a:gd name="T12" fmla="*/ 0 60000 65536"/>
                <a:gd name="T13" fmla="*/ 0 60000 65536"/>
                <a:gd name="T14" fmla="*/ 0 60000 65536"/>
                <a:gd name="T15" fmla="*/ 0 60000 65536"/>
                <a:gd name="T16" fmla="*/ 0 60000 65536"/>
                <a:gd name="T17" fmla="*/ 0 60000 65536"/>
                <a:gd name="T18" fmla="*/ 0 w 44"/>
                <a:gd name="T19" fmla="*/ 0 h 19"/>
                <a:gd name="T20" fmla="*/ 44 w 4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4" h="19">
                  <a:moveTo>
                    <a:pt x="44" y="4"/>
                  </a:moveTo>
                  <a:lnTo>
                    <a:pt x="0" y="0"/>
                  </a:lnTo>
                  <a:lnTo>
                    <a:pt x="4" y="19"/>
                  </a:lnTo>
                  <a:lnTo>
                    <a:pt x="19" y="19"/>
                  </a:lnTo>
                  <a:lnTo>
                    <a:pt x="44" y="4"/>
                  </a:lnTo>
                  <a:close/>
                </a:path>
              </a:pathLst>
            </a:custGeom>
            <a:solidFill>
              <a:srgbClr val="C76954"/>
            </a:solidFill>
            <a:ln w="9525">
              <a:noFill/>
              <a:round/>
              <a:headEnd/>
              <a:tailEnd/>
            </a:ln>
          </p:spPr>
          <p:txBody>
            <a:bodyPr/>
            <a:lstStyle/>
            <a:p>
              <a:endParaRPr lang="id-ID"/>
            </a:p>
          </p:txBody>
        </p:sp>
        <p:sp>
          <p:nvSpPr>
            <p:cNvPr id="37912" name="Freeform 22"/>
            <p:cNvSpPr>
              <a:spLocks/>
            </p:cNvSpPr>
            <p:nvPr/>
          </p:nvSpPr>
          <p:spPr bwMode="auto">
            <a:xfrm>
              <a:off x="2761" y="1413"/>
              <a:ext cx="19" cy="7"/>
            </a:xfrm>
            <a:custGeom>
              <a:avLst/>
              <a:gdLst>
                <a:gd name="T0" fmla="*/ 1 w 38"/>
                <a:gd name="T1" fmla="*/ 0 h 13"/>
                <a:gd name="T2" fmla="*/ 0 w 38"/>
                <a:gd name="T3" fmla="*/ 1 h 13"/>
                <a:gd name="T4" fmla="*/ 1 w 38"/>
                <a:gd name="T5" fmla="*/ 1 h 13"/>
                <a:gd name="T6" fmla="*/ 1 w 38"/>
                <a:gd name="T7" fmla="*/ 1 h 13"/>
                <a:gd name="T8" fmla="*/ 1 w 38"/>
                <a:gd name="T9" fmla="*/ 0 h 13"/>
                <a:gd name="T10" fmla="*/ 1 w 38"/>
                <a:gd name="T11" fmla="*/ 0 h 13"/>
                <a:gd name="T12" fmla="*/ 0 60000 65536"/>
                <a:gd name="T13" fmla="*/ 0 60000 65536"/>
                <a:gd name="T14" fmla="*/ 0 60000 65536"/>
                <a:gd name="T15" fmla="*/ 0 60000 65536"/>
                <a:gd name="T16" fmla="*/ 0 60000 65536"/>
                <a:gd name="T17" fmla="*/ 0 60000 65536"/>
                <a:gd name="T18" fmla="*/ 0 w 38"/>
                <a:gd name="T19" fmla="*/ 0 h 13"/>
                <a:gd name="T20" fmla="*/ 38 w 3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8" h="13">
                  <a:moveTo>
                    <a:pt x="38" y="0"/>
                  </a:moveTo>
                  <a:lnTo>
                    <a:pt x="0" y="2"/>
                  </a:lnTo>
                  <a:lnTo>
                    <a:pt x="8" y="11"/>
                  </a:lnTo>
                  <a:lnTo>
                    <a:pt x="37" y="13"/>
                  </a:lnTo>
                  <a:lnTo>
                    <a:pt x="38" y="0"/>
                  </a:lnTo>
                  <a:close/>
                </a:path>
              </a:pathLst>
            </a:custGeom>
            <a:solidFill>
              <a:srgbClr val="C76954"/>
            </a:solidFill>
            <a:ln w="9525">
              <a:noFill/>
              <a:round/>
              <a:headEnd/>
              <a:tailEnd/>
            </a:ln>
          </p:spPr>
          <p:txBody>
            <a:bodyPr/>
            <a:lstStyle/>
            <a:p>
              <a:endParaRPr lang="id-ID"/>
            </a:p>
          </p:txBody>
        </p:sp>
        <p:sp>
          <p:nvSpPr>
            <p:cNvPr id="37913" name="Freeform 23"/>
            <p:cNvSpPr>
              <a:spLocks/>
            </p:cNvSpPr>
            <p:nvPr/>
          </p:nvSpPr>
          <p:spPr bwMode="auto">
            <a:xfrm>
              <a:off x="2360" y="2365"/>
              <a:ext cx="193" cy="598"/>
            </a:xfrm>
            <a:custGeom>
              <a:avLst/>
              <a:gdLst>
                <a:gd name="T0" fmla="*/ 6 w 386"/>
                <a:gd name="T1" fmla="*/ 2 h 1195"/>
                <a:gd name="T2" fmla="*/ 6 w 386"/>
                <a:gd name="T3" fmla="*/ 4 h 1195"/>
                <a:gd name="T4" fmla="*/ 5 w 386"/>
                <a:gd name="T5" fmla="*/ 15 h 1195"/>
                <a:gd name="T6" fmla="*/ 3 w 386"/>
                <a:gd name="T7" fmla="*/ 19 h 1195"/>
                <a:gd name="T8" fmla="*/ 2 w 386"/>
                <a:gd name="T9" fmla="*/ 18 h 1195"/>
                <a:gd name="T10" fmla="*/ 0 w 386"/>
                <a:gd name="T11" fmla="*/ 18 h 1195"/>
                <a:gd name="T12" fmla="*/ 2 w 386"/>
                <a:gd name="T13" fmla="*/ 15 h 1195"/>
                <a:gd name="T14" fmla="*/ 3 w 386"/>
                <a:gd name="T15" fmla="*/ 11 h 1195"/>
                <a:gd name="T16" fmla="*/ 5 w 386"/>
                <a:gd name="T17" fmla="*/ 1 h 1195"/>
                <a:gd name="T18" fmla="*/ 6 w 386"/>
                <a:gd name="T19" fmla="*/ 0 h 1195"/>
                <a:gd name="T20" fmla="*/ 6 w 386"/>
                <a:gd name="T21" fmla="*/ 2 h 1195"/>
                <a:gd name="T22" fmla="*/ 6 w 386"/>
                <a:gd name="T23" fmla="*/ 2 h 1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6"/>
                <a:gd name="T37" fmla="*/ 0 h 1195"/>
                <a:gd name="T38" fmla="*/ 386 w 386"/>
                <a:gd name="T39" fmla="*/ 1195 h 1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6" h="1195">
                  <a:moveTo>
                    <a:pt x="386" y="102"/>
                  </a:moveTo>
                  <a:lnTo>
                    <a:pt x="386" y="235"/>
                  </a:lnTo>
                  <a:lnTo>
                    <a:pt x="266" y="929"/>
                  </a:lnTo>
                  <a:lnTo>
                    <a:pt x="187" y="1195"/>
                  </a:lnTo>
                  <a:lnTo>
                    <a:pt x="84" y="1125"/>
                  </a:lnTo>
                  <a:lnTo>
                    <a:pt x="0" y="1140"/>
                  </a:lnTo>
                  <a:lnTo>
                    <a:pt x="84" y="897"/>
                  </a:lnTo>
                  <a:lnTo>
                    <a:pt x="164" y="695"/>
                  </a:lnTo>
                  <a:lnTo>
                    <a:pt x="304" y="20"/>
                  </a:lnTo>
                  <a:lnTo>
                    <a:pt x="323" y="0"/>
                  </a:lnTo>
                  <a:lnTo>
                    <a:pt x="386" y="102"/>
                  </a:lnTo>
                  <a:close/>
                </a:path>
              </a:pathLst>
            </a:custGeom>
            <a:solidFill>
              <a:srgbClr val="FFFFFF"/>
            </a:solidFill>
            <a:ln w="9525">
              <a:noFill/>
              <a:round/>
              <a:headEnd/>
              <a:tailEnd/>
            </a:ln>
          </p:spPr>
          <p:txBody>
            <a:bodyPr/>
            <a:lstStyle/>
            <a:p>
              <a:endParaRPr lang="id-ID"/>
            </a:p>
          </p:txBody>
        </p:sp>
        <p:sp>
          <p:nvSpPr>
            <p:cNvPr id="37914" name="Freeform 24"/>
            <p:cNvSpPr>
              <a:spLocks/>
            </p:cNvSpPr>
            <p:nvPr/>
          </p:nvSpPr>
          <p:spPr bwMode="auto">
            <a:xfrm>
              <a:off x="2235" y="2214"/>
              <a:ext cx="278" cy="584"/>
            </a:xfrm>
            <a:custGeom>
              <a:avLst/>
              <a:gdLst>
                <a:gd name="T0" fmla="*/ 9 w 555"/>
                <a:gd name="T1" fmla="*/ 4 h 1167"/>
                <a:gd name="T2" fmla="*/ 7 w 555"/>
                <a:gd name="T3" fmla="*/ 11 h 1167"/>
                <a:gd name="T4" fmla="*/ 6 w 555"/>
                <a:gd name="T5" fmla="*/ 14 h 1167"/>
                <a:gd name="T6" fmla="*/ 5 w 555"/>
                <a:gd name="T7" fmla="*/ 18 h 1167"/>
                <a:gd name="T8" fmla="*/ 4 w 555"/>
                <a:gd name="T9" fmla="*/ 19 h 1167"/>
                <a:gd name="T10" fmla="*/ 3 w 555"/>
                <a:gd name="T11" fmla="*/ 18 h 1167"/>
                <a:gd name="T12" fmla="*/ 0 w 555"/>
                <a:gd name="T13" fmla="*/ 19 h 1167"/>
                <a:gd name="T14" fmla="*/ 1 w 555"/>
                <a:gd name="T15" fmla="*/ 18 h 1167"/>
                <a:gd name="T16" fmla="*/ 2 w 555"/>
                <a:gd name="T17" fmla="*/ 16 h 1167"/>
                <a:gd name="T18" fmla="*/ 5 w 555"/>
                <a:gd name="T19" fmla="*/ 8 h 1167"/>
                <a:gd name="T20" fmla="*/ 8 w 555"/>
                <a:gd name="T21" fmla="*/ 0 h 1167"/>
                <a:gd name="T22" fmla="*/ 9 w 555"/>
                <a:gd name="T23" fmla="*/ 4 h 1167"/>
                <a:gd name="T24" fmla="*/ 9 w 555"/>
                <a:gd name="T25" fmla="*/ 4 h 1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5"/>
                <a:gd name="T40" fmla="*/ 0 h 1167"/>
                <a:gd name="T41" fmla="*/ 555 w 555"/>
                <a:gd name="T42" fmla="*/ 1167 h 1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5" h="1167">
                  <a:moveTo>
                    <a:pt x="555" y="196"/>
                  </a:moveTo>
                  <a:lnTo>
                    <a:pt x="420" y="643"/>
                  </a:lnTo>
                  <a:lnTo>
                    <a:pt x="382" y="842"/>
                  </a:lnTo>
                  <a:lnTo>
                    <a:pt x="268" y="1095"/>
                  </a:lnTo>
                  <a:lnTo>
                    <a:pt x="221" y="1167"/>
                  </a:lnTo>
                  <a:lnTo>
                    <a:pt x="135" y="1103"/>
                  </a:lnTo>
                  <a:lnTo>
                    <a:pt x="0" y="1167"/>
                  </a:lnTo>
                  <a:lnTo>
                    <a:pt x="15" y="1126"/>
                  </a:lnTo>
                  <a:lnTo>
                    <a:pt x="72" y="1019"/>
                  </a:lnTo>
                  <a:lnTo>
                    <a:pt x="261" y="491"/>
                  </a:lnTo>
                  <a:lnTo>
                    <a:pt x="468" y="0"/>
                  </a:lnTo>
                  <a:lnTo>
                    <a:pt x="555" y="196"/>
                  </a:lnTo>
                  <a:close/>
                </a:path>
              </a:pathLst>
            </a:custGeom>
            <a:solidFill>
              <a:srgbClr val="FFFFFF"/>
            </a:solidFill>
            <a:ln w="9525">
              <a:noFill/>
              <a:round/>
              <a:headEnd/>
              <a:tailEnd/>
            </a:ln>
          </p:spPr>
          <p:txBody>
            <a:bodyPr/>
            <a:lstStyle/>
            <a:p>
              <a:endParaRPr lang="id-ID"/>
            </a:p>
          </p:txBody>
        </p:sp>
        <p:sp>
          <p:nvSpPr>
            <p:cNvPr id="37915" name="Freeform 25"/>
            <p:cNvSpPr>
              <a:spLocks/>
            </p:cNvSpPr>
            <p:nvPr/>
          </p:nvSpPr>
          <p:spPr bwMode="auto">
            <a:xfrm>
              <a:off x="2288" y="2234"/>
              <a:ext cx="267" cy="620"/>
            </a:xfrm>
            <a:custGeom>
              <a:avLst/>
              <a:gdLst>
                <a:gd name="T0" fmla="*/ 6 w 534"/>
                <a:gd name="T1" fmla="*/ 19 h 1240"/>
                <a:gd name="T2" fmla="*/ 7 w 534"/>
                <a:gd name="T3" fmla="*/ 9 h 1240"/>
                <a:gd name="T4" fmla="*/ 7 w 534"/>
                <a:gd name="T5" fmla="*/ 6 h 1240"/>
                <a:gd name="T6" fmla="*/ 7 w 534"/>
                <a:gd name="T7" fmla="*/ 5 h 1240"/>
                <a:gd name="T8" fmla="*/ 5 w 534"/>
                <a:gd name="T9" fmla="*/ 10 h 1240"/>
                <a:gd name="T10" fmla="*/ 2 w 534"/>
                <a:gd name="T11" fmla="*/ 17 h 1240"/>
                <a:gd name="T12" fmla="*/ 5 w 534"/>
                <a:gd name="T13" fmla="*/ 7 h 1240"/>
                <a:gd name="T14" fmla="*/ 5 w 534"/>
                <a:gd name="T15" fmla="*/ 5 h 1240"/>
                <a:gd name="T16" fmla="*/ 5 w 534"/>
                <a:gd name="T17" fmla="*/ 2 h 1240"/>
                <a:gd name="T18" fmla="*/ 3 w 534"/>
                <a:gd name="T19" fmla="*/ 8 h 1240"/>
                <a:gd name="T20" fmla="*/ 1 w 534"/>
                <a:gd name="T21" fmla="*/ 14 h 1240"/>
                <a:gd name="T22" fmla="*/ 4 w 534"/>
                <a:gd name="T23" fmla="*/ 5 h 1240"/>
                <a:gd name="T24" fmla="*/ 1 w 534"/>
                <a:gd name="T25" fmla="*/ 14 h 1240"/>
                <a:gd name="T26" fmla="*/ 4 w 534"/>
                <a:gd name="T27" fmla="*/ 7 h 1240"/>
                <a:gd name="T28" fmla="*/ 1 w 534"/>
                <a:gd name="T29" fmla="*/ 17 h 1240"/>
                <a:gd name="T30" fmla="*/ 1 w 534"/>
                <a:gd name="T31" fmla="*/ 17 h 1240"/>
                <a:gd name="T32" fmla="*/ 1 w 534"/>
                <a:gd name="T33" fmla="*/ 15 h 1240"/>
                <a:gd name="T34" fmla="*/ 0 w 534"/>
                <a:gd name="T35" fmla="*/ 17 h 1240"/>
                <a:gd name="T36" fmla="*/ 1 w 534"/>
                <a:gd name="T37" fmla="*/ 14 h 1240"/>
                <a:gd name="T38" fmla="*/ 1 w 534"/>
                <a:gd name="T39" fmla="*/ 12 h 1240"/>
                <a:gd name="T40" fmla="*/ 2 w 534"/>
                <a:gd name="T41" fmla="*/ 6 h 1240"/>
                <a:gd name="T42" fmla="*/ 5 w 534"/>
                <a:gd name="T43" fmla="*/ 0 h 1240"/>
                <a:gd name="T44" fmla="*/ 7 w 534"/>
                <a:gd name="T45" fmla="*/ 2 h 1240"/>
                <a:gd name="T46" fmla="*/ 7 w 534"/>
                <a:gd name="T47" fmla="*/ 5 h 1240"/>
                <a:gd name="T48" fmla="*/ 8 w 534"/>
                <a:gd name="T49" fmla="*/ 6 h 1240"/>
                <a:gd name="T50" fmla="*/ 7 w 534"/>
                <a:gd name="T51" fmla="*/ 11 h 1240"/>
                <a:gd name="T52" fmla="*/ 6 w 534"/>
                <a:gd name="T53" fmla="*/ 17 h 1240"/>
                <a:gd name="T54" fmla="*/ 6 w 534"/>
                <a:gd name="T55" fmla="*/ 19 h 1240"/>
                <a:gd name="T56" fmla="*/ 6 w 534"/>
                <a:gd name="T57" fmla="*/ 19 h 12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4"/>
                <a:gd name="T88" fmla="*/ 0 h 1240"/>
                <a:gd name="T89" fmla="*/ 534 w 534"/>
                <a:gd name="T90" fmla="*/ 1240 h 12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4" h="1240">
                  <a:moveTo>
                    <a:pt x="401" y="1240"/>
                  </a:moveTo>
                  <a:lnTo>
                    <a:pt x="494" y="563"/>
                  </a:lnTo>
                  <a:lnTo>
                    <a:pt x="501" y="443"/>
                  </a:lnTo>
                  <a:lnTo>
                    <a:pt x="452" y="380"/>
                  </a:lnTo>
                  <a:lnTo>
                    <a:pt x="321" y="702"/>
                  </a:lnTo>
                  <a:lnTo>
                    <a:pt x="161" y="1025"/>
                  </a:lnTo>
                  <a:lnTo>
                    <a:pt x="327" y="502"/>
                  </a:lnTo>
                  <a:lnTo>
                    <a:pt x="372" y="259"/>
                  </a:lnTo>
                  <a:lnTo>
                    <a:pt x="338" y="150"/>
                  </a:lnTo>
                  <a:lnTo>
                    <a:pt x="205" y="512"/>
                  </a:lnTo>
                  <a:lnTo>
                    <a:pt x="49" y="899"/>
                  </a:lnTo>
                  <a:lnTo>
                    <a:pt x="292" y="371"/>
                  </a:lnTo>
                  <a:lnTo>
                    <a:pt x="87" y="916"/>
                  </a:lnTo>
                  <a:lnTo>
                    <a:pt x="306" y="456"/>
                  </a:lnTo>
                  <a:lnTo>
                    <a:pt x="68" y="1032"/>
                  </a:lnTo>
                  <a:lnTo>
                    <a:pt x="24" y="1065"/>
                  </a:lnTo>
                  <a:lnTo>
                    <a:pt x="53" y="977"/>
                  </a:lnTo>
                  <a:lnTo>
                    <a:pt x="0" y="1044"/>
                  </a:lnTo>
                  <a:lnTo>
                    <a:pt x="9" y="935"/>
                  </a:lnTo>
                  <a:lnTo>
                    <a:pt x="34" y="800"/>
                  </a:lnTo>
                  <a:lnTo>
                    <a:pt x="167" y="426"/>
                  </a:lnTo>
                  <a:lnTo>
                    <a:pt x="349" y="0"/>
                  </a:lnTo>
                  <a:lnTo>
                    <a:pt x="456" y="154"/>
                  </a:lnTo>
                  <a:lnTo>
                    <a:pt x="511" y="329"/>
                  </a:lnTo>
                  <a:lnTo>
                    <a:pt x="534" y="430"/>
                  </a:lnTo>
                  <a:lnTo>
                    <a:pt x="505" y="711"/>
                  </a:lnTo>
                  <a:lnTo>
                    <a:pt x="443" y="1065"/>
                  </a:lnTo>
                  <a:lnTo>
                    <a:pt x="401" y="1240"/>
                  </a:lnTo>
                  <a:close/>
                </a:path>
              </a:pathLst>
            </a:custGeom>
            <a:solidFill>
              <a:srgbClr val="D4D4EB"/>
            </a:solidFill>
            <a:ln w="9525">
              <a:noFill/>
              <a:round/>
              <a:headEnd/>
              <a:tailEnd/>
            </a:ln>
          </p:spPr>
          <p:txBody>
            <a:bodyPr/>
            <a:lstStyle/>
            <a:p>
              <a:endParaRPr lang="id-ID"/>
            </a:p>
          </p:txBody>
        </p:sp>
        <p:sp>
          <p:nvSpPr>
            <p:cNvPr id="37916" name="Freeform 26"/>
            <p:cNvSpPr>
              <a:spLocks/>
            </p:cNvSpPr>
            <p:nvPr/>
          </p:nvSpPr>
          <p:spPr bwMode="auto">
            <a:xfrm>
              <a:off x="3435" y="2482"/>
              <a:ext cx="185" cy="629"/>
            </a:xfrm>
            <a:custGeom>
              <a:avLst/>
              <a:gdLst>
                <a:gd name="T0" fmla="*/ 4 w 371"/>
                <a:gd name="T1" fmla="*/ 13 h 1259"/>
                <a:gd name="T2" fmla="*/ 3 w 371"/>
                <a:gd name="T3" fmla="*/ 17 h 1259"/>
                <a:gd name="T4" fmla="*/ 3 w 371"/>
                <a:gd name="T5" fmla="*/ 16 h 1259"/>
                <a:gd name="T6" fmla="*/ 3 w 371"/>
                <a:gd name="T7" fmla="*/ 17 h 1259"/>
                <a:gd name="T8" fmla="*/ 2 w 371"/>
                <a:gd name="T9" fmla="*/ 19 h 1259"/>
                <a:gd name="T10" fmla="*/ 1 w 371"/>
                <a:gd name="T11" fmla="*/ 19 h 1259"/>
                <a:gd name="T12" fmla="*/ 1 w 371"/>
                <a:gd name="T13" fmla="*/ 19 h 1259"/>
                <a:gd name="T14" fmla="*/ 1 w 371"/>
                <a:gd name="T15" fmla="*/ 19 h 1259"/>
                <a:gd name="T16" fmla="*/ 1 w 371"/>
                <a:gd name="T17" fmla="*/ 18 h 1259"/>
                <a:gd name="T18" fmla="*/ 1 w 371"/>
                <a:gd name="T19" fmla="*/ 18 h 1259"/>
                <a:gd name="T20" fmla="*/ 2 w 371"/>
                <a:gd name="T21" fmla="*/ 17 h 1259"/>
                <a:gd name="T22" fmla="*/ 3 w 371"/>
                <a:gd name="T23" fmla="*/ 16 h 1259"/>
                <a:gd name="T24" fmla="*/ 3 w 371"/>
                <a:gd name="T25" fmla="*/ 14 h 1259"/>
                <a:gd name="T26" fmla="*/ 2 w 371"/>
                <a:gd name="T27" fmla="*/ 15 h 1259"/>
                <a:gd name="T28" fmla="*/ 2 w 371"/>
                <a:gd name="T29" fmla="*/ 16 h 1259"/>
                <a:gd name="T30" fmla="*/ 1 w 371"/>
                <a:gd name="T31" fmla="*/ 17 h 1259"/>
                <a:gd name="T32" fmla="*/ 0 w 371"/>
                <a:gd name="T33" fmla="*/ 18 h 1259"/>
                <a:gd name="T34" fmla="*/ 0 w 371"/>
                <a:gd name="T35" fmla="*/ 18 h 1259"/>
                <a:gd name="T36" fmla="*/ 0 w 371"/>
                <a:gd name="T37" fmla="*/ 19 h 1259"/>
                <a:gd name="T38" fmla="*/ 0 w 371"/>
                <a:gd name="T39" fmla="*/ 18 h 1259"/>
                <a:gd name="T40" fmla="*/ 0 w 371"/>
                <a:gd name="T41" fmla="*/ 18 h 1259"/>
                <a:gd name="T42" fmla="*/ 0 w 371"/>
                <a:gd name="T43" fmla="*/ 18 h 1259"/>
                <a:gd name="T44" fmla="*/ 1 w 371"/>
                <a:gd name="T45" fmla="*/ 17 h 1259"/>
                <a:gd name="T46" fmla="*/ 1 w 371"/>
                <a:gd name="T47" fmla="*/ 16 h 1259"/>
                <a:gd name="T48" fmla="*/ 1 w 371"/>
                <a:gd name="T49" fmla="*/ 14 h 1259"/>
                <a:gd name="T50" fmla="*/ 3 w 371"/>
                <a:gd name="T51" fmla="*/ 13 h 1259"/>
                <a:gd name="T52" fmla="*/ 3 w 371"/>
                <a:gd name="T53" fmla="*/ 7 h 1259"/>
                <a:gd name="T54" fmla="*/ 4 w 371"/>
                <a:gd name="T55" fmla="*/ 0 h 1259"/>
                <a:gd name="T56" fmla="*/ 5 w 371"/>
                <a:gd name="T57" fmla="*/ 0 h 1259"/>
                <a:gd name="T58" fmla="*/ 5 w 371"/>
                <a:gd name="T59" fmla="*/ 2 h 1259"/>
                <a:gd name="T60" fmla="*/ 4 w 371"/>
                <a:gd name="T61" fmla="*/ 10 h 1259"/>
                <a:gd name="T62" fmla="*/ 4 w 371"/>
                <a:gd name="T63" fmla="*/ 13 h 1259"/>
                <a:gd name="T64" fmla="*/ 4 w 371"/>
                <a:gd name="T65" fmla="*/ 13 h 12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1"/>
                <a:gd name="T100" fmla="*/ 0 h 1259"/>
                <a:gd name="T101" fmla="*/ 371 w 371"/>
                <a:gd name="T102" fmla="*/ 1259 h 12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1" h="1259">
                  <a:moveTo>
                    <a:pt x="278" y="856"/>
                  </a:moveTo>
                  <a:lnTo>
                    <a:pt x="242" y="1091"/>
                  </a:lnTo>
                  <a:lnTo>
                    <a:pt x="228" y="1051"/>
                  </a:lnTo>
                  <a:lnTo>
                    <a:pt x="206" y="1095"/>
                  </a:lnTo>
                  <a:lnTo>
                    <a:pt x="133" y="1217"/>
                  </a:lnTo>
                  <a:lnTo>
                    <a:pt x="118" y="1242"/>
                  </a:lnTo>
                  <a:lnTo>
                    <a:pt x="86" y="1259"/>
                  </a:lnTo>
                  <a:lnTo>
                    <a:pt x="107" y="1230"/>
                  </a:lnTo>
                  <a:lnTo>
                    <a:pt x="120" y="1204"/>
                  </a:lnTo>
                  <a:lnTo>
                    <a:pt x="118" y="1158"/>
                  </a:lnTo>
                  <a:lnTo>
                    <a:pt x="175" y="1133"/>
                  </a:lnTo>
                  <a:lnTo>
                    <a:pt x="221" y="1025"/>
                  </a:lnTo>
                  <a:lnTo>
                    <a:pt x="232" y="930"/>
                  </a:lnTo>
                  <a:lnTo>
                    <a:pt x="166" y="994"/>
                  </a:lnTo>
                  <a:lnTo>
                    <a:pt x="129" y="1072"/>
                  </a:lnTo>
                  <a:lnTo>
                    <a:pt x="80" y="1133"/>
                  </a:lnTo>
                  <a:lnTo>
                    <a:pt x="57" y="1175"/>
                  </a:lnTo>
                  <a:lnTo>
                    <a:pt x="34" y="1200"/>
                  </a:lnTo>
                  <a:lnTo>
                    <a:pt x="15" y="1259"/>
                  </a:lnTo>
                  <a:lnTo>
                    <a:pt x="10" y="1207"/>
                  </a:lnTo>
                  <a:lnTo>
                    <a:pt x="0" y="1185"/>
                  </a:lnTo>
                  <a:lnTo>
                    <a:pt x="23" y="1166"/>
                  </a:lnTo>
                  <a:lnTo>
                    <a:pt x="65" y="1114"/>
                  </a:lnTo>
                  <a:lnTo>
                    <a:pt x="90" y="1055"/>
                  </a:lnTo>
                  <a:lnTo>
                    <a:pt x="118" y="918"/>
                  </a:lnTo>
                  <a:lnTo>
                    <a:pt x="211" y="863"/>
                  </a:lnTo>
                  <a:lnTo>
                    <a:pt x="238" y="451"/>
                  </a:lnTo>
                  <a:lnTo>
                    <a:pt x="278" y="8"/>
                  </a:lnTo>
                  <a:lnTo>
                    <a:pt x="348" y="0"/>
                  </a:lnTo>
                  <a:lnTo>
                    <a:pt x="371" y="175"/>
                  </a:lnTo>
                  <a:lnTo>
                    <a:pt x="293" y="681"/>
                  </a:lnTo>
                  <a:lnTo>
                    <a:pt x="278" y="856"/>
                  </a:lnTo>
                  <a:close/>
                </a:path>
              </a:pathLst>
            </a:custGeom>
            <a:solidFill>
              <a:srgbClr val="FFD6C9"/>
            </a:solidFill>
            <a:ln w="9525">
              <a:noFill/>
              <a:round/>
              <a:headEnd/>
              <a:tailEnd/>
            </a:ln>
          </p:spPr>
          <p:txBody>
            <a:bodyPr/>
            <a:lstStyle/>
            <a:p>
              <a:endParaRPr lang="id-ID"/>
            </a:p>
          </p:txBody>
        </p:sp>
        <p:sp>
          <p:nvSpPr>
            <p:cNvPr id="37917" name="Freeform 27"/>
            <p:cNvSpPr>
              <a:spLocks/>
            </p:cNvSpPr>
            <p:nvPr/>
          </p:nvSpPr>
          <p:spPr bwMode="auto">
            <a:xfrm>
              <a:off x="2209" y="2706"/>
              <a:ext cx="159" cy="177"/>
            </a:xfrm>
            <a:custGeom>
              <a:avLst/>
              <a:gdLst>
                <a:gd name="T0" fmla="*/ 2 w 317"/>
                <a:gd name="T1" fmla="*/ 0 h 355"/>
                <a:gd name="T2" fmla="*/ 0 w 317"/>
                <a:gd name="T3" fmla="*/ 2 h 355"/>
                <a:gd name="T4" fmla="*/ 1 w 317"/>
                <a:gd name="T5" fmla="*/ 4 h 355"/>
                <a:gd name="T6" fmla="*/ 3 w 317"/>
                <a:gd name="T7" fmla="*/ 5 h 355"/>
                <a:gd name="T8" fmla="*/ 4 w 317"/>
                <a:gd name="T9" fmla="*/ 5 h 355"/>
                <a:gd name="T10" fmla="*/ 5 w 317"/>
                <a:gd name="T11" fmla="*/ 4 h 355"/>
                <a:gd name="T12" fmla="*/ 5 w 317"/>
                <a:gd name="T13" fmla="*/ 1 h 355"/>
                <a:gd name="T14" fmla="*/ 4 w 317"/>
                <a:gd name="T15" fmla="*/ 4 h 355"/>
                <a:gd name="T16" fmla="*/ 3 w 317"/>
                <a:gd name="T17" fmla="*/ 4 h 355"/>
                <a:gd name="T18" fmla="*/ 1 w 317"/>
                <a:gd name="T19" fmla="*/ 2 h 355"/>
                <a:gd name="T20" fmla="*/ 2 w 317"/>
                <a:gd name="T21" fmla="*/ 0 h 355"/>
                <a:gd name="T22" fmla="*/ 2 w 317"/>
                <a:gd name="T23" fmla="*/ 0 h 355"/>
                <a:gd name="T24" fmla="*/ 2 w 317"/>
                <a:gd name="T25" fmla="*/ 0 h 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355"/>
                <a:gd name="T41" fmla="*/ 317 w 317"/>
                <a:gd name="T42" fmla="*/ 355 h 3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355">
                  <a:moveTo>
                    <a:pt x="103" y="0"/>
                  </a:moveTo>
                  <a:lnTo>
                    <a:pt x="0" y="162"/>
                  </a:lnTo>
                  <a:lnTo>
                    <a:pt x="26" y="268"/>
                  </a:lnTo>
                  <a:lnTo>
                    <a:pt x="131" y="340"/>
                  </a:lnTo>
                  <a:lnTo>
                    <a:pt x="222" y="355"/>
                  </a:lnTo>
                  <a:lnTo>
                    <a:pt x="258" y="295"/>
                  </a:lnTo>
                  <a:lnTo>
                    <a:pt x="317" y="114"/>
                  </a:lnTo>
                  <a:lnTo>
                    <a:pt x="217" y="274"/>
                  </a:lnTo>
                  <a:lnTo>
                    <a:pt x="137" y="260"/>
                  </a:lnTo>
                  <a:lnTo>
                    <a:pt x="57" y="186"/>
                  </a:lnTo>
                  <a:lnTo>
                    <a:pt x="108" y="46"/>
                  </a:lnTo>
                  <a:lnTo>
                    <a:pt x="103" y="0"/>
                  </a:lnTo>
                  <a:close/>
                </a:path>
              </a:pathLst>
            </a:custGeom>
            <a:solidFill>
              <a:srgbClr val="FFFFB2"/>
            </a:solidFill>
            <a:ln w="9525">
              <a:noFill/>
              <a:round/>
              <a:headEnd/>
              <a:tailEnd/>
            </a:ln>
          </p:spPr>
          <p:txBody>
            <a:bodyPr/>
            <a:lstStyle/>
            <a:p>
              <a:endParaRPr lang="id-ID"/>
            </a:p>
          </p:txBody>
        </p:sp>
        <p:sp>
          <p:nvSpPr>
            <p:cNvPr id="37918" name="Freeform 28"/>
            <p:cNvSpPr>
              <a:spLocks/>
            </p:cNvSpPr>
            <p:nvPr/>
          </p:nvSpPr>
          <p:spPr bwMode="auto">
            <a:xfrm>
              <a:off x="2342" y="2906"/>
              <a:ext cx="126" cy="103"/>
            </a:xfrm>
            <a:custGeom>
              <a:avLst/>
              <a:gdLst>
                <a:gd name="T0" fmla="*/ 0 w 253"/>
                <a:gd name="T1" fmla="*/ 0 h 205"/>
                <a:gd name="T2" fmla="*/ 0 w 253"/>
                <a:gd name="T3" fmla="*/ 2 h 205"/>
                <a:gd name="T4" fmla="*/ 0 w 253"/>
                <a:gd name="T5" fmla="*/ 3 h 205"/>
                <a:gd name="T6" fmla="*/ 0 w 253"/>
                <a:gd name="T7" fmla="*/ 3 h 205"/>
                <a:gd name="T8" fmla="*/ 1 w 253"/>
                <a:gd name="T9" fmla="*/ 2 h 205"/>
                <a:gd name="T10" fmla="*/ 1 w 253"/>
                <a:gd name="T11" fmla="*/ 2 h 205"/>
                <a:gd name="T12" fmla="*/ 2 w 253"/>
                <a:gd name="T13" fmla="*/ 3 h 205"/>
                <a:gd name="T14" fmla="*/ 2 w 253"/>
                <a:gd name="T15" fmla="*/ 4 h 205"/>
                <a:gd name="T16" fmla="*/ 2 w 253"/>
                <a:gd name="T17" fmla="*/ 4 h 205"/>
                <a:gd name="T18" fmla="*/ 3 w 253"/>
                <a:gd name="T19" fmla="*/ 1 h 205"/>
                <a:gd name="T20" fmla="*/ 2 w 253"/>
                <a:gd name="T21" fmla="*/ 2 h 205"/>
                <a:gd name="T22" fmla="*/ 2 w 253"/>
                <a:gd name="T23" fmla="*/ 1 h 205"/>
                <a:gd name="T24" fmla="*/ 0 w 253"/>
                <a:gd name="T25" fmla="*/ 0 h 205"/>
                <a:gd name="T26" fmla="*/ 0 w 253"/>
                <a:gd name="T27" fmla="*/ 0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3"/>
                <a:gd name="T43" fmla="*/ 0 h 205"/>
                <a:gd name="T44" fmla="*/ 253 w 253"/>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3" h="205">
                  <a:moveTo>
                    <a:pt x="61" y="0"/>
                  </a:moveTo>
                  <a:lnTo>
                    <a:pt x="0" y="124"/>
                  </a:lnTo>
                  <a:lnTo>
                    <a:pt x="11" y="154"/>
                  </a:lnTo>
                  <a:lnTo>
                    <a:pt x="59" y="165"/>
                  </a:lnTo>
                  <a:lnTo>
                    <a:pt x="93" y="124"/>
                  </a:lnTo>
                  <a:lnTo>
                    <a:pt x="127" y="127"/>
                  </a:lnTo>
                  <a:lnTo>
                    <a:pt x="133" y="173"/>
                  </a:lnTo>
                  <a:lnTo>
                    <a:pt x="135" y="205"/>
                  </a:lnTo>
                  <a:lnTo>
                    <a:pt x="175" y="205"/>
                  </a:lnTo>
                  <a:lnTo>
                    <a:pt x="253" y="44"/>
                  </a:lnTo>
                  <a:lnTo>
                    <a:pt x="186" y="108"/>
                  </a:lnTo>
                  <a:lnTo>
                    <a:pt x="141" y="59"/>
                  </a:lnTo>
                  <a:lnTo>
                    <a:pt x="61" y="0"/>
                  </a:lnTo>
                  <a:close/>
                </a:path>
              </a:pathLst>
            </a:custGeom>
            <a:solidFill>
              <a:srgbClr val="FFFFB2"/>
            </a:solidFill>
            <a:ln w="9525">
              <a:noFill/>
              <a:round/>
              <a:headEnd/>
              <a:tailEnd/>
            </a:ln>
          </p:spPr>
          <p:txBody>
            <a:bodyPr/>
            <a:lstStyle/>
            <a:p>
              <a:endParaRPr lang="id-ID"/>
            </a:p>
          </p:txBody>
        </p:sp>
        <p:sp>
          <p:nvSpPr>
            <p:cNvPr id="37919" name="Freeform 29"/>
            <p:cNvSpPr>
              <a:spLocks/>
            </p:cNvSpPr>
            <p:nvPr/>
          </p:nvSpPr>
          <p:spPr bwMode="auto">
            <a:xfrm>
              <a:off x="2249" y="2770"/>
              <a:ext cx="83" cy="72"/>
            </a:xfrm>
            <a:custGeom>
              <a:avLst/>
              <a:gdLst>
                <a:gd name="T0" fmla="*/ 2 w 165"/>
                <a:gd name="T1" fmla="*/ 0 h 145"/>
                <a:gd name="T2" fmla="*/ 3 w 165"/>
                <a:gd name="T3" fmla="*/ 1 h 145"/>
                <a:gd name="T4" fmla="*/ 3 w 165"/>
                <a:gd name="T5" fmla="*/ 2 h 145"/>
                <a:gd name="T6" fmla="*/ 1 w 165"/>
                <a:gd name="T7" fmla="*/ 1 h 145"/>
                <a:gd name="T8" fmla="*/ 0 w 165"/>
                <a:gd name="T9" fmla="*/ 1 h 145"/>
                <a:gd name="T10" fmla="*/ 1 w 165"/>
                <a:gd name="T11" fmla="*/ 0 h 145"/>
                <a:gd name="T12" fmla="*/ 2 w 165"/>
                <a:gd name="T13" fmla="*/ 0 h 145"/>
                <a:gd name="T14" fmla="*/ 2 w 165"/>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145"/>
                <a:gd name="T26" fmla="*/ 165 w 165"/>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145">
                  <a:moveTo>
                    <a:pt x="116" y="0"/>
                  </a:moveTo>
                  <a:lnTo>
                    <a:pt x="165" y="69"/>
                  </a:lnTo>
                  <a:lnTo>
                    <a:pt x="133" y="145"/>
                  </a:lnTo>
                  <a:lnTo>
                    <a:pt x="59" y="118"/>
                  </a:lnTo>
                  <a:lnTo>
                    <a:pt x="0" y="86"/>
                  </a:lnTo>
                  <a:lnTo>
                    <a:pt x="62" y="10"/>
                  </a:lnTo>
                  <a:lnTo>
                    <a:pt x="116" y="0"/>
                  </a:lnTo>
                  <a:close/>
                </a:path>
              </a:pathLst>
            </a:custGeom>
            <a:solidFill>
              <a:srgbClr val="78788F"/>
            </a:solidFill>
            <a:ln w="9525">
              <a:noFill/>
              <a:round/>
              <a:headEnd/>
              <a:tailEnd/>
            </a:ln>
          </p:spPr>
          <p:txBody>
            <a:bodyPr/>
            <a:lstStyle/>
            <a:p>
              <a:endParaRPr lang="id-ID"/>
            </a:p>
          </p:txBody>
        </p:sp>
        <p:sp>
          <p:nvSpPr>
            <p:cNvPr id="37920" name="Freeform 30"/>
            <p:cNvSpPr>
              <a:spLocks/>
            </p:cNvSpPr>
            <p:nvPr/>
          </p:nvSpPr>
          <p:spPr bwMode="auto">
            <a:xfrm>
              <a:off x="2319" y="2908"/>
              <a:ext cx="147" cy="131"/>
            </a:xfrm>
            <a:custGeom>
              <a:avLst/>
              <a:gdLst>
                <a:gd name="T0" fmla="*/ 3 w 295"/>
                <a:gd name="T1" fmla="*/ 3 h 262"/>
                <a:gd name="T2" fmla="*/ 2 w 295"/>
                <a:gd name="T3" fmla="*/ 2 h 262"/>
                <a:gd name="T4" fmla="*/ 2 w 295"/>
                <a:gd name="T5" fmla="*/ 1 h 262"/>
                <a:gd name="T6" fmla="*/ 2 w 295"/>
                <a:gd name="T7" fmla="*/ 1 h 262"/>
                <a:gd name="T8" fmla="*/ 1 w 295"/>
                <a:gd name="T9" fmla="*/ 2 h 262"/>
                <a:gd name="T10" fmla="*/ 0 w 295"/>
                <a:gd name="T11" fmla="*/ 2 h 262"/>
                <a:gd name="T12" fmla="*/ 0 w 295"/>
                <a:gd name="T13" fmla="*/ 0 h 262"/>
                <a:gd name="T14" fmla="*/ 0 w 295"/>
                <a:gd name="T15" fmla="*/ 2 h 262"/>
                <a:gd name="T16" fmla="*/ 0 w 295"/>
                <a:gd name="T17" fmla="*/ 2 h 262"/>
                <a:gd name="T18" fmla="*/ 2 w 295"/>
                <a:gd name="T19" fmla="*/ 4 h 262"/>
                <a:gd name="T20" fmla="*/ 3 w 295"/>
                <a:gd name="T21" fmla="*/ 4 h 262"/>
                <a:gd name="T22" fmla="*/ 4 w 295"/>
                <a:gd name="T23" fmla="*/ 1 h 262"/>
                <a:gd name="T24" fmla="*/ 3 w 295"/>
                <a:gd name="T25" fmla="*/ 3 h 262"/>
                <a:gd name="T26" fmla="*/ 3 w 295"/>
                <a:gd name="T27" fmla="*/ 3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262"/>
                <a:gd name="T44" fmla="*/ 295 w 295"/>
                <a:gd name="T45" fmla="*/ 262 h 2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262">
                  <a:moveTo>
                    <a:pt x="208" y="207"/>
                  </a:moveTo>
                  <a:lnTo>
                    <a:pt x="181" y="160"/>
                  </a:lnTo>
                  <a:lnTo>
                    <a:pt x="168" y="110"/>
                  </a:lnTo>
                  <a:lnTo>
                    <a:pt x="134" y="127"/>
                  </a:lnTo>
                  <a:lnTo>
                    <a:pt x="96" y="156"/>
                  </a:lnTo>
                  <a:lnTo>
                    <a:pt x="61" y="142"/>
                  </a:lnTo>
                  <a:lnTo>
                    <a:pt x="59" y="0"/>
                  </a:lnTo>
                  <a:lnTo>
                    <a:pt x="0" y="141"/>
                  </a:lnTo>
                  <a:lnTo>
                    <a:pt x="29" y="175"/>
                  </a:lnTo>
                  <a:lnTo>
                    <a:pt x="162" y="262"/>
                  </a:lnTo>
                  <a:lnTo>
                    <a:pt x="206" y="262"/>
                  </a:lnTo>
                  <a:lnTo>
                    <a:pt x="295" y="122"/>
                  </a:lnTo>
                  <a:lnTo>
                    <a:pt x="208" y="207"/>
                  </a:lnTo>
                  <a:close/>
                </a:path>
              </a:pathLst>
            </a:custGeom>
            <a:solidFill>
              <a:srgbClr val="78788F"/>
            </a:solidFill>
            <a:ln w="9525">
              <a:noFill/>
              <a:round/>
              <a:headEnd/>
              <a:tailEnd/>
            </a:ln>
          </p:spPr>
          <p:txBody>
            <a:bodyPr/>
            <a:lstStyle/>
            <a:p>
              <a:endParaRPr lang="id-ID"/>
            </a:p>
          </p:txBody>
        </p:sp>
        <p:sp>
          <p:nvSpPr>
            <p:cNvPr id="37921" name="Freeform 31"/>
            <p:cNvSpPr>
              <a:spLocks/>
            </p:cNvSpPr>
            <p:nvPr/>
          </p:nvSpPr>
          <p:spPr bwMode="auto">
            <a:xfrm>
              <a:off x="2921" y="1380"/>
              <a:ext cx="132" cy="427"/>
            </a:xfrm>
            <a:custGeom>
              <a:avLst/>
              <a:gdLst>
                <a:gd name="T0" fmla="*/ 5 w 262"/>
                <a:gd name="T1" fmla="*/ 2 h 856"/>
                <a:gd name="T2" fmla="*/ 5 w 262"/>
                <a:gd name="T3" fmla="*/ 5 h 856"/>
                <a:gd name="T4" fmla="*/ 4 w 262"/>
                <a:gd name="T5" fmla="*/ 6 h 856"/>
                <a:gd name="T6" fmla="*/ 4 w 262"/>
                <a:gd name="T7" fmla="*/ 7 h 856"/>
                <a:gd name="T8" fmla="*/ 0 w 262"/>
                <a:gd name="T9" fmla="*/ 13 h 856"/>
                <a:gd name="T10" fmla="*/ 3 w 262"/>
                <a:gd name="T11" fmla="*/ 8 h 856"/>
                <a:gd name="T12" fmla="*/ 3 w 262"/>
                <a:gd name="T13" fmla="*/ 7 h 856"/>
                <a:gd name="T14" fmla="*/ 3 w 262"/>
                <a:gd name="T15" fmla="*/ 8 h 856"/>
                <a:gd name="T16" fmla="*/ 2 w 262"/>
                <a:gd name="T17" fmla="*/ 9 h 856"/>
                <a:gd name="T18" fmla="*/ 1 w 262"/>
                <a:gd name="T19" fmla="*/ 10 h 856"/>
                <a:gd name="T20" fmla="*/ 2 w 262"/>
                <a:gd name="T21" fmla="*/ 8 h 856"/>
                <a:gd name="T22" fmla="*/ 3 w 262"/>
                <a:gd name="T23" fmla="*/ 6 h 856"/>
                <a:gd name="T24" fmla="*/ 3 w 262"/>
                <a:gd name="T25" fmla="*/ 5 h 856"/>
                <a:gd name="T26" fmla="*/ 3 w 262"/>
                <a:gd name="T27" fmla="*/ 6 h 856"/>
                <a:gd name="T28" fmla="*/ 3 w 262"/>
                <a:gd name="T29" fmla="*/ 7 h 856"/>
                <a:gd name="T30" fmla="*/ 4 w 262"/>
                <a:gd name="T31" fmla="*/ 5 h 856"/>
                <a:gd name="T32" fmla="*/ 4 w 262"/>
                <a:gd name="T33" fmla="*/ 3 h 856"/>
                <a:gd name="T34" fmla="*/ 4 w 262"/>
                <a:gd name="T35" fmla="*/ 2 h 856"/>
                <a:gd name="T36" fmla="*/ 4 w 262"/>
                <a:gd name="T37" fmla="*/ 1 h 856"/>
                <a:gd name="T38" fmla="*/ 4 w 262"/>
                <a:gd name="T39" fmla="*/ 1 h 856"/>
                <a:gd name="T40" fmla="*/ 4 w 262"/>
                <a:gd name="T41" fmla="*/ 1 h 856"/>
                <a:gd name="T42" fmla="*/ 4 w 262"/>
                <a:gd name="T43" fmla="*/ 1 h 856"/>
                <a:gd name="T44" fmla="*/ 4 w 262"/>
                <a:gd name="T45" fmla="*/ 1 h 856"/>
                <a:gd name="T46" fmla="*/ 4 w 262"/>
                <a:gd name="T47" fmla="*/ 1 h 856"/>
                <a:gd name="T48" fmla="*/ 4 w 262"/>
                <a:gd name="T49" fmla="*/ 1 h 856"/>
                <a:gd name="T50" fmla="*/ 4 w 262"/>
                <a:gd name="T51" fmla="*/ 1 h 856"/>
                <a:gd name="T52" fmla="*/ 4 w 262"/>
                <a:gd name="T53" fmla="*/ 1 h 856"/>
                <a:gd name="T54" fmla="*/ 4 w 262"/>
                <a:gd name="T55" fmla="*/ 1 h 856"/>
                <a:gd name="T56" fmla="*/ 4 w 262"/>
                <a:gd name="T57" fmla="*/ 1 h 856"/>
                <a:gd name="T58" fmla="*/ 4 w 262"/>
                <a:gd name="T59" fmla="*/ 1 h 856"/>
                <a:gd name="T60" fmla="*/ 4 w 262"/>
                <a:gd name="T61" fmla="*/ 1 h 856"/>
                <a:gd name="T62" fmla="*/ 4 w 262"/>
                <a:gd name="T63" fmla="*/ 0 h 856"/>
                <a:gd name="T64" fmla="*/ 4 w 262"/>
                <a:gd name="T65" fmla="*/ 0 h 856"/>
                <a:gd name="T66" fmla="*/ 4 w 262"/>
                <a:gd name="T67" fmla="*/ 0 h 856"/>
                <a:gd name="T68" fmla="*/ 4 w 262"/>
                <a:gd name="T69" fmla="*/ 0 h 856"/>
                <a:gd name="T70" fmla="*/ 4 w 262"/>
                <a:gd name="T71" fmla="*/ 0 h 856"/>
                <a:gd name="T72" fmla="*/ 4 w 262"/>
                <a:gd name="T73" fmla="*/ 0 h 856"/>
                <a:gd name="T74" fmla="*/ 4 w 262"/>
                <a:gd name="T75" fmla="*/ 0 h 856"/>
                <a:gd name="T76" fmla="*/ 4 w 262"/>
                <a:gd name="T77" fmla="*/ 0 h 856"/>
                <a:gd name="T78" fmla="*/ 4 w 262"/>
                <a:gd name="T79" fmla="*/ 1 h 856"/>
                <a:gd name="T80" fmla="*/ 4 w 262"/>
                <a:gd name="T81" fmla="*/ 2 h 856"/>
                <a:gd name="T82" fmla="*/ 5 w 262"/>
                <a:gd name="T83" fmla="*/ 2 h 856"/>
                <a:gd name="T84" fmla="*/ 5 w 262"/>
                <a:gd name="T85" fmla="*/ 2 h 8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856"/>
                <a:gd name="T131" fmla="*/ 262 w 262"/>
                <a:gd name="T132" fmla="*/ 856 h 8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856">
                  <a:moveTo>
                    <a:pt x="262" y="190"/>
                  </a:moveTo>
                  <a:lnTo>
                    <a:pt x="262" y="325"/>
                  </a:lnTo>
                  <a:lnTo>
                    <a:pt x="234" y="415"/>
                  </a:lnTo>
                  <a:lnTo>
                    <a:pt x="249" y="498"/>
                  </a:lnTo>
                  <a:lnTo>
                    <a:pt x="0" y="856"/>
                  </a:lnTo>
                  <a:lnTo>
                    <a:pt x="173" y="552"/>
                  </a:lnTo>
                  <a:lnTo>
                    <a:pt x="182" y="500"/>
                  </a:lnTo>
                  <a:lnTo>
                    <a:pt x="142" y="542"/>
                  </a:lnTo>
                  <a:lnTo>
                    <a:pt x="112" y="578"/>
                  </a:lnTo>
                  <a:lnTo>
                    <a:pt x="23" y="671"/>
                  </a:lnTo>
                  <a:lnTo>
                    <a:pt x="108" y="531"/>
                  </a:lnTo>
                  <a:lnTo>
                    <a:pt x="159" y="443"/>
                  </a:lnTo>
                  <a:lnTo>
                    <a:pt x="178" y="333"/>
                  </a:lnTo>
                  <a:lnTo>
                    <a:pt x="190" y="415"/>
                  </a:lnTo>
                  <a:lnTo>
                    <a:pt x="180" y="462"/>
                  </a:lnTo>
                  <a:lnTo>
                    <a:pt x="230" y="354"/>
                  </a:lnTo>
                  <a:lnTo>
                    <a:pt x="243" y="230"/>
                  </a:lnTo>
                  <a:lnTo>
                    <a:pt x="232" y="133"/>
                  </a:lnTo>
                  <a:lnTo>
                    <a:pt x="230" y="118"/>
                  </a:lnTo>
                  <a:lnTo>
                    <a:pt x="230" y="109"/>
                  </a:lnTo>
                  <a:lnTo>
                    <a:pt x="228" y="101"/>
                  </a:lnTo>
                  <a:lnTo>
                    <a:pt x="228" y="99"/>
                  </a:lnTo>
                  <a:lnTo>
                    <a:pt x="228" y="97"/>
                  </a:lnTo>
                  <a:lnTo>
                    <a:pt x="228" y="94"/>
                  </a:lnTo>
                  <a:lnTo>
                    <a:pt x="226" y="84"/>
                  </a:lnTo>
                  <a:lnTo>
                    <a:pt x="226" y="76"/>
                  </a:lnTo>
                  <a:lnTo>
                    <a:pt x="226" y="75"/>
                  </a:lnTo>
                  <a:lnTo>
                    <a:pt x="226" y="73"/>
                  </a:lnTo>
                  <a:lnTo>
                    <a:pt x="224" y="69"/>
                  </a:lnTo>
                  <a:lnTo>
                    <a:pt x="224" y="59"/>
                  </a:lnTo>
                  <a:lnTo>
                    <a:pt x="224" y="52"/>
                  </a:lnTo>
                  <a:lnTo>
                    <a:pt x="222" y="50"/>
                  </a:lnTo>
                  <a:lnTo>
                    <a:pt x="222" y="46"/>
                  </a:lnTo>
                  <a:lnTo>
                    <a:pt x="222" y="42"/>
                  </a:lnTo>
                  <a:lnTo>
                    <a:pt x="222" y="35"/>
                  </a:lnTo>
                  <a:lnTo>
                    <a:pt x="218" y="0"/>
                  </a:lnTo>
                  <a:lnTo>
                    <a:pt x="235" y="69"/>
                  </a:lnTo>
                  <a:lnTo>
                    <a:pt x="245" y="130"/>
                  </a:lnTo>
                  <a:lnTo>
                    <a:pt x="262" y="190"/>
                  </a:lnTo>
                  <a:close/>
                </a:path>
              </a:pathLst>
            </a:custGeom>
            <a:solidFill>
              <a:srgbClr val="000000"/>
            </a:solidFill>
            <a:ln w="9525">
              <a:noFill/>
              <a:round/>
              <a:headEnd/>
              <a:tailEnd/>
            </a:ln>
          </p:spPr>
          <p:txBody>
            <a:bodyPr/>
            <a:lstStyle/>
            <a:p>
              <a:endParaRPr lang="id-ID"/>
            </a:p>
          </p:txBody>
        </p:sp>
        <p:sp>
          <p:nvSpPr>
            <p:cNvPr id="37922" name="Freeform 32"/>
            <p:cNvSpPr>
              <a:spLocks/>
            </p:cNvSpPr>
            <p:nvPr/>
          </p:nvSpPr>
          <p:spPr bwMode="auto">
            <a:xfrm>
              <a:off x="3407" y="3003"/>
              <a:ext cx="57" cy="140"/>
            </a:xfrm>
            <a:custGeom>
              <a:avLst/>
              <a:gdLst>
                <a:gd name="T0" fmla="*/ 2 w 114"/>
                <a:gd name="T1" fmla="*/ 4 h 279"/>
                <a:gd name="T2" fmla="*/ 1 w 114"/>
                <a:gd name="T3" fmla="*/ 5 h 279"/>
                <a:gd name="T4" fmla="*/ 1 w 114"/>
                <a:gd name="T5" fmla="*/ 4 h 279"/>
                <a:gd name="T6" fmla="*/ 1 w 114"/>
                <a:gd name="T7" fmla="*/ 4 h 279"/>
                <a:gd name="T8" fmla="*/ 1 w 114"/>
                <a:gd name="T9" fmla="*/ 3 h 279"/>
                <a:gd name="T10" fmla="*/ 2 w 114"/>
                <a:gd name="T11" fmla="*/ 1 h 279"/>
                <a:gd name="T12" fmla="*/ 2 w 114"/>
                <a:gd name="T13" fmla="*/ 0 h 279"/>
                <a:gd name="T14" fmla="*/ 1 w 114"/>
                <a:gd name="T15" fmla="*/ 2 h 279"/>
                <a:gd name="T16" fmla="*/ 1 w 114"/>
                <a:gd name="T17" fmla="*/ 3 h 279"/>
                <a:gd name="T18" fmla="*/ 1 w 114"/>
                <a:gd name="T19" fmla="*/ 3 h 279"/>
                <a:gd name="T20" fmla="*/ 0 w 114"/>
                <a:gd name="T21" fmla="*/ 4 h 279"/>
                <a:gd name="T22" fmla="*/ 1 w 114"/>
                <a:gd name="T23" fmla="*/ 5 h 279"/>
                <a:gd name="T24" fmla="*/ 1 w 114"/>
                <a:gd name="T25" fmla="*/ 5 h 279"/>
                <a:gd name="T26" fmla="*/ 2 w 114"/>
                <a:gd name="T27" fmla="*/ 5 h 279"/>
                <a:gd name="T28" fmla="*/ 2 w 114"/>
                <a:gd name="T29" fmla="*/ 4 h 279"/>
                <a:gd name="T30" fmla="*/ 2 w 114"/>
                <a:gd name="T31" fmla="*/ 4 h 279"/>
                <a:gd name="T32" fmla="*/ 2 w 114"/>
                <a:gd name="T33" fmla="*/ 4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279"/>
                <a:gd name="T53" fmla="*/ 114 w 114"/>
                <a:gd name="T54" fmla="*/ 279 h 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279">
                  <a:moveTo>
                    <a:pt x="78" y="241"/>
                  </a:moveTo>
                  <a:lnTo>
                    <a:pt x="57" y="257"/>
                  </a:lnTo>
                  <a:lnTo>
                    <a:pt x="29" y="247"/>
                  </a:lnTo>
                  <a:lnTo>
                    <a:pt x="17" y="209"/>
                  </a:lnTo>
                  <a:lnTo>
                    <a:pt x="31" y="156"/>
                  </a:lnTo>
                  <a:lnTo>
                    <a:pt x="82" y="51"/>
                  </a:lnTo>
                  <a:lnTo>
                    <a:pt x="86" y="0"/>
                  </a:lnTo>
                  <a:lnTo>
                    <a:pt x="53" y="80"/>
                  </a:lnTo>
                  <a:lnTo>
                    <a:pt x="34" y="129"/>
                  </a:lnTo>
                  <a:lnTo>
                    <a:pt x="12" y="163"/>
                  </a:lnTo>
                  <a:lnTo>
                    <a:pt x="0" y="224"/>
                  </a:lnTo>
                  <a:lnTo>
                    <a:pt x="21" y="266"/>
                  </a:lnTo>
                  <a:lnTo>
                    <a:pt x="53" y="279"/>
                  </a:lnTo>
                  <a:lnTo>
                    <a:pt x="86" y="268"/>
                  </a:lnTo>
                  <a:lnTo>
                    <a:pt x="114" y="217"/>
                  </a:lnTo>
                  <a:lnTo>
                    <a:pt x="78" y="241"/>
                  </a:lnTo>
                  <a:close/>
                </a:path>
              </a:pathLst>
            </a:custGeom>
            <a:solidFill>
              <a:srgbClr val="000000"/>
            </a:solidFill>
            <a:ln w="9525">
              <a:noFill/>
              <a:round/>
              <a:headEnd/>
              <a:tailEnd/>
            </a:ln>
          </p:spPr>
          <p:txBody>
            <a:bodyPr/>
            <a:lstStyle/>
            <a:p>
              <a:endParaRPr lang="id-ID"/>
            </a:p>
          </p:txBody>
        </p:sp>
        <p:sp>
          <p:nvSpPr>
            <p:cNvPr id="37923" name="Freeform 33"/>
            <p:cNvSpPr>
              <a:spLocks/>
            </p:cNvSpPr>
            <p:nvPr/>
          </p:nvSpPr>
          <p:spPr bwMode="auto">
            <a:xfrm>
              <a:off x="3415" y="3080"/>
              <a:ext cx="41" cy="43"/>
            </a:xfrm>
            <a:custGeom>
              <a:avLst/>
              <a:gdLst>
                <a:gd name="T0" fmla="*/ 1 w 82"/>
                <a:gd name="T1" fmla="*/ 1 h 85"/>
                <a:gd name="T2" fmla="*/ 1 w 82"/>
                <a:gd name="T3" fmla="*/ 1 h 85"/>
                <a:gd name="T4" fmla="*/ 1 w 82"/>
                <a:gd name="T5" fmla="*/ 0 h 85"/>
                <a:gd name="T6" fmla="*/ 1 w 82"/>
                <a:gd name="T7" fmla="*/ 1 h 85"/>
                <a:gd name="T8" fmla="*/ 0 w 82"/>
                <a:gd name="T9" fmla="*/ 2 h 85"/>
                <a:gd name="T10" fmla="*/ 1 w 82"/>
                <a:gd name="T11" fmla="*/ 1 h 85"/>
                <a:gd name="T12" fmla="*/ 1 w 82"/>
                <a:gd name="T13" fmla="*/ 1 h 85"/>
                <a:gd name="T14" fmla="*/ 1 w 82"/>
                <a:gd name="T15" fmla="*/ 1 h 85"/>
                <a:gd name="T16" fmla="*/ 1 w 82"/>
                <a:gd name="T17" fmla="*/ 2 h 85"/>
                <a:gd name="T18" fmla="*/ 1 w 82"/>
                <a:gd name="T19" fmla="*/ 1 h 85"/>
                <a:gd name="T20" fmla="*/ 1 w 82"/>
                <a:gd name="T21" fmla="*/ 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85"/>
                <a:gd name="T35" fmla="*/ 82 w 82"/>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85">
                  <a:moveTo>
                    <a:pt x="82" y="42"/>
                  </a:moveTo>
                  <a:lnTo>
                    <a:pt x="73" y="21"/>
                  </a:lnTo>
                  <a:lnTo>
                    <a:pt x="57" y="0"/>
                  </a:lnTo>
                  <a:lnTo>
                    <a:pt x="29" y="6"/>
                  </a:lnTo>
                  <a:lnTo>
                    <a:pt x="0" y="66"/>
                  </a:lnTo>
                  <a:lnTo>
                    <a:pt x="36" y="15"/>
                  </a:lnTo>
                  <a:lnTo>
                    <a:pt x="57" y="13"/>
                  </a:lnTo>
                  <a:lnTo>
                    <a:pt x="59" y="40"/>
                  </a:lnTo>
                  <a:lnTo>
                    <a:pt x="54" y="85"/>
                  </a:lnTo>
                  <a:lnTo>
                    <a:pt x="82" y="42"/>
                  </a:lnTo>
                  <a:close/>
                </a:path>
              </a:pathLst>
            </a:custGeom>
            <a:solidFill>
              <a:srgbClr val="000000"/>
            </a:solidFill>
            <a:ln w="9525">
              <a:noFill/>
              <a:round/>
              <a:headEnd/>
              <a:tailEnd/>
            </a:ln>
          </p:spPr>
          <p:txBody>
            <a:bodyPr/>
            <a:lstStyle/>
            <a:p>
              <a:endParaRPr lang="id-ID"/>
            </a:p>
          </p:txBody>
        </p:sp>
        <p:sp>
          <p:nvSpPr>
            <p:cNvPr id="37924" name="Freeform 34"/>
            <p:cNvSpPr>
              <a:spLocks/>
            </p:cNvSpPr>
            <p:nvPr/>
          </p:nvSpPr>
          <p:spPr bwMode="auto">
            <a:xfrm>
              <a:off x="2356" y="2559"/>
              <a:ext cx="119" cy="392"/>
            </a:xfrm>
            <a:custGeom>
              <a:avLst/>
              <a:gdLst>
                <a:gd name="T0" fmla="*/ 1 w 237"/>
                <a:gd name="T1" fmla="*/ 12 h 783"/>
                <a:gd name="T2" fmla="*/ 1 w 237"/>
                <a:gd name="T3" fmla="*/ 10 h 783"/>
                <a:gd name="T4" fmla="*/ 3 w 237"/>
                <a:gd name="T5" fmla="*/ 6 h 783"/>
                <a:gd name="T6" fmla="*/ 4 w 237"/>
                <a:gd name="T7" fmla="*/ 0 h 783"/>
                <a:gd name="T8" fmla="*/ 3 w 237"/>
                <a:gd name="T9" fmla="*/ 6 h 783"/>
                <a:gd name="T10" fmla="*/ 1 w 237"/>
                <a:gd name="T11" fmla="*/ 11 h 783"/>
                <a:gd name="T12" fmla="*/ 0 w 237"/>
                <a:gd name="T13" fmla="*/ 13 h 783"/>
                <a:gd name="T14" fmla="*/ 1 w 237"/>
                <a:gd name="T15" fmla="*/ 12 h 783"/>
                <a:gd name="T16" fmla="*/ 1 w 237"/>
                <a:gd name="T17" fmla="*/ 12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783"/>
                <a:gd name="T29" fmla="*/ 237 w 237"/>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783">
                  <a:moveTo>
                    <a:pt x="15" y="753"/>
                  </a:moveTo>
                  <a:lnTo>
                    <a:pt x="55" y="624"/>
                  </a:lnTo>
                  <a:lnTo>
                    <a:pt x="155" y="367"/>
                  </a:lnTo>
                  <a:lnTo>
                    <a:pt x="237" y="0"/>
                  </a:lnTo>
                  <a:lnTo>
                    <a:pt x="142" y="367"/>
                  </a:lnTo>
                  <a:lnTo>
                    <a:pt x="21" y="679"/>
                  </a:lnTo>
                  <a:lnTo>
                    <a:pt x="0" y="783"/>
                  </a:lnTo>
                  <a:lnTo>
                    <a:pt x="15" y="753"/>
                  </a:lnTo>
                  <a:close/>
                </a:path>
              </a:pathLst>
            </a:custGeom>
            <a:solidFill>
              <a:srgbClr val="000000"/>
            </a:solidFill>
            <a:ln w="9525">
              <a:noFill/>
              <a:round/>
              <a:headEnd/>
              <a:tailEnd/>
            </a:ln>
          </p:spPr>
          <p:txBody>
            <a:bodyPr/>
            <a:lstStyle/>
            <a:p>
              <a:endParaRPr lang="id-ID"/>
            </a:p>
          </p:txBody>
        </p:sp>
        <p:sp>
          <p:nvSpPr>
            <p:cNvPr id="37925" name="Freeform 35"/>
            <p:cNvSpPr>
              <a:spLocks/>
            </p:cNvSpPr>
            <p:nvPr/>
          </p:nvSpPr>
          <p:spPr bwMode="auto">
            <a:xfrm>
              <a:off x="2293" y="2328"/>
              <a:ext cx="227" cy="714"/>
            </a:xfrm>
            <a:custGeom>
              <a:avLst/>
              <a:gdLst>
                <a:gd name="T0" fmla="*/ 4 w 454"/>
                <a:gd name="T1" fmla="*/ 22 h 1428"/>
                <a:gd name="T2" fmla="*/ 2 w 454"/>
                <a:gd name="T3" fmla="*/ 21 h 1428"/>
                <a:gd name="T4" fmla="*/ 2 w 454"/>
                <a:gd name="T5" fmla="*/ 20 h 1428"/>
                <a:gd name="T6" fmla="*/ 3 w 454"/>
                <a:gd name="T7" fmla="*/ 18 h 1428"/>
                <a:gd name="T8" fmla="*/ 5 w 454"/>
                <a:gd name="T9" fmla="*/ 11 h 1428"/>
                <a:gd name="T10" fmla="*/ 7 w 454"/>
                <a:gd name="T11" fmla="*/ 5 h 1428"/>
                <a:gd name="T12" fmla="*/ 7 w 454"/>
                <a:gd name="T13" fmla="*/ 3 h 1428"/>
                <a:gd name="T14" fmla="*/ 7 w 454"/>
                <a:gd name="T15" fmla="*/ 0 h 1428"/>
                <a:gd name="T16" fmla="*/ 5 w 454"/>
                <a:gd name="T17" fmla="*/ 10 h 1428"/>
                <a:gd name="T18" fmla="*/ 3 w 454"/>
                <a:gd name="T19" fmla="*/ 15 h 1428"/>
                <a:gd name="T20" fmla="*/ 1 w 454"/>
                <a:gd name="T21" fmla="*/ 20 h 1428"/>
                <a:gd name="T22" fmla="*/ 1 w 454"/>
                <a:gd name="T23" fmla="*/ 21 h 1428"/>
                <a:gd name="T24" fmla="*/ 0 w 454"/>
                <a:gd name="T25" fmla="*/ 21 h 1428"/>
                <a:gd name="T26" fmla="*/ 1 w 454"/>
                <a:gd name="T27" fmla="*/ 21 h 1428"/>
                <a:gd name="T28" fmla="*/ 2 w 454"/>
                <a:gd name="T29" fmla="*/ 22 h 1428"/>
                <a:gd name="T30" fmla="*/ 3 w 454"/>
                <a:gd name="T31" fmla="*/ 22 h 1428"/>
                <a:gd name="T32" fmla="*/ 4 w 454"/>
                <a:gd name="T33" fmla="*/ 22 h 1428"/>
                <a:gd name="T34" fmla="*/ 4 w 454"/>
                <a:gd name="T35" fmla="*/ 22 h 14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4"/>
                <a:gd name="T55" fmla="*/ 0 h 1428"/>
                <a:gd name="T56" fmla="*/ 454 w 454"/>
                <a:gd name="T57" fmla="*/ 1428 h 14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4" h="1428">
                  <a:moveTo>
                    <a:pt x="255" y="1409"/>
                  </a:moveTo>
                  <a:lnTo>
                    <a:pt x="78" y="1323"/>
                  </a:lnTo>
                  <a:lnTo>
                    <a:pt x="69" y="1278"/>
                  </a:lnTo>
                  <a:lnTo>
                    <a:pt x="135" y="1112"/>
                  </a:lnTo>
                  <a:lnTo>
                    <a:pt x="274" y="700"/>
                  </a:lnTo>
                  <a:lnTo>
                    <a:pt x="386" y="284"/>
                  </a:lnTo>
                  <a:lnTo>
                    <a:pt x="430" y="145"/>
                  </a:lnTo>
                  <a:lnTo>
                    <a:pt x="454" y="0"/>
                  </a:lnTo>
                  <a:lnTo>
                    <a:pt x="280" y="622"/>
                  </a:lnTo>
                  <a:lnTo>
                    <a:pt x="158" y="1012"/>
                  </a:lnTo>
                  <a:lnTo>
                    <a:pt x="48" y="1253"/>
                  </a:lnTo>
                  <a:lnTo>
                    <a:pt x="34" y="1283"/>
                  </a:lnTo>
                  <a:lnTo>
                    <a:pt x="0" y="1283"/>
                  </a:lnTo>
                  <a:lnTo>
                    <a:pt x="25" y="1318"/>
                  </a:lnTo>
                  <a:lnTo>
                    <a:pt x="72" y="1350"/>
                  </a:lnTo>
                  <a:lnTo>
                    <a:pt x="173" y="1428"/>
                  </a:lnTo>
                  <a:lnTo>
                    <a:pt x="255" y="1409"/>
                  </a:lnTo>
                  <a:close/>
                </a:path>
              </a:pathLst>
            </a:custGeom>
            <a:solidFill>
              <a:srgbClr val="000000"/>
            </a:solidFill>
            <a:ln w="9525">
              <a:noFill/>
              <a:round/>
              <a:headEnd/>
              <a:tailEnd/>
            </a:ln>
          </p:spPr>
          <p:txBody>
            <a:bodyPr/>
            <a:lstStyle/>
            <a:p>
              <a:endParaRPr lang="id-ID"/>
            </a:p>
          </p:txBody>
        </p:sp>
        <p:sp>
          <p:nvSpPr>
            <p:cNvPr id="37926" name="Freeform 36"/>
            <p:cNvSpPr>
              <a:spLocks/>
            </p:cNvSpPr>
            <p:nvPr/>
          </p:nvSpPr>
          <p:spPr bwMode="auto">
            <a:xfrm>
              <a:off x="2064" y="2759"/>
              <a:ext cx="304" cy="268"/>
            </a:xfrm>
            <a:custGeom>
              <a:avLst/>
              <a:gdLst>
                <a:gd name="T0" fmla="*/ 0 w 608"/>
                <a:gd name="T1" fmla="*/ 2 h 537"/>
                <a:gd name="T2" fmla="*/ 1 w 608"/>
                <a:gd name="T3" fmla="*/ 3 h 537"/>
                <a:gd name="T4" fmla="*/ 1 w 608"/>
                <a:gd name="T5" fmla="*/ 3 h 537"/>
                <a:gd name="T6" fmla="*/ 1 w 608"/>
                <a:gd name="T7" fmla="*/ 4 h 537"/>
                <a:gd name="T8" fmla="*/ 1 w 608"/>
                <a:gd name="T9" fmla="*/ 5 h 537"/>
                <a:gd name="T10" fmla="*/ 2 w 608"/>
                <a:gd name="T11" fmla="*/ 6 h 537"/>
                <a:gd name="T12" fmla="*/ 3 w 608"/>
                <a:gd name="T13" fmla="*/ 7 h 537"/>
                <a:gd name="T14" fmla="*/ 5 w 608"/>
                <a:gd name="T15" fmla="*/ 8 h 537"/>
                <a:gd name="T16" fmla="*/ 5 w 608"/>
                <a:gd name="T17" fmla="*/ 8 h 537"/>
                <a:gd name="T18" fmla="*/ 6 w 608"/>
                <a:gd name="T19" fmla="*/ 8 h 537"/>
                <a:gd name="T20" fmla="*/ 7 w 608"/>
                <a:gd name="T21" fmla="*/ 8 h 537"/>
                <a:gd name="T22" fmla="*/ 10 w 608"/>
                <a:gd name="T23" fmla="*/ 7 h 537"/>
                <a:gd name="T24" fmla="*/ 9 w 608"/>
                <a:gd name="T25" fmla="*/ 7 h 537"/>
                <a:gd name="T26" fmla="*/ 7 w 608"/>
                <a:gd name="T27" fmla="*/ 7 h 537"/>
                <a:gd name="T28" fmla="*/ 6 w 608"/>
                <a:gd name="T29" fmla="*/ 7 h 537"/>
                <a:gd name="T30" fmla="*/ 5 w 608"/>
                <a:gd name="T31" fmla="*/ 7 h 537"/>
                <a:gd name="T32" fmla="*/ 5 w 608"/>
                <a:gd name="T33" fmla="*/ 8 h 537"/>
                <a:gd name="T34" fmla="*/ 5 w 608"/>
                <a:gd name="T35" fmla="*/ 7 h 537"/>
                <a:gd name="T36" fmla="*/ 3 w 608"/>
                <a:gd name="T37" fmla="*/ 7 h 537"/>
                <a:gd name="T38" fmla="*/ 3 w 608"/>
                <a:gd name="T39" fmla="*/ 7 h 537"/>
                <a:gd name="T40" fmla="*/ 3 w 608"/>
                <a:gd name="T41" fmla="*/ 7 h 537"/>
                <a:gd name="T42" fmla="*/ 2 w 608"/>
                <a:gd name="T43" fmla="*/ 5 h 537"/>
                <a:gd name="T44" fmla="*/ 1 w 608"/>
                <a:gd name="T45" fmla="*/ 4 h 537"/>
                <a:gd name="T46" fmla="*/ 1 w 608"/>
                <a:gd name="T47" fmla="*/ 3 h 537"/>
                <a:gd name="T48" fmla="*/ 1 w 608"/>
                <a:gd name="T49" fmla="*/ 3 h 537"/>
                <a:gd name="T50" fmla="*/ 1 w 608"/>
                <a:gd name="T51" fmla="*/ 3 h 537"/>
                <a:gd name="T52" fmla="*/ 1 w 608"/>
                <a:gd name="T53" fmla="*/ 3 h 537"/>
                <a:gd name="T54" fmla="*/ 1 w 608"/>
                <a:gd name="T55" fmla="*/ 2 h 537"/>
                <a:gd name="T56" fmla="*/ 1 w 608"/>
                <a:gd name="T57" fmla="*/ 0 h 537"/>
                <a:gd name="T58" fmla="*/ 0 w 608"/>
                <a:gd name="T59" fmla="*/ 1 h 537"/>
                <a:gd name="T60" fmla="*/ 0 w 608"/>
                <a:gd name="T61" fmla="*/ 2 h 537"/>
                <a:gd name="T62" fmla="*/ 0 w 608"/>
                <a:gd name="T63" fmla="*/ 2 h 5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8"/>
                <a:gd name="T97" fmla="*/ 0 h 537"/>
                <a:gd name="T98" fmla="*/ 608 w 608"/>
                <a:gd name="T99" fmla="*/ 537 h 5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8" h="537">
                  <a:moveTo>
                    <a:pt x="0" y="149"/>
                  </a:moveTo>
                  <a:lnTo>
                    <a:pt x="2" y="204"/>
                  </a:lnTo>
                  <a:lnTo>
                    <a:pt x="13" y="255"/>
                  </a:lnTo>
                  <a:lnTo>
                    <a:pt x="46" y="289"/>
                  </a:lnTo>
                  <a:lnTo>
                    <a:pt x="103" y="346"/>
                  </a:lnTo>
                  <a:lnTo>
                    <a:pt x="169" y="432"/>
                  </a:lnTo>
                  <a:lnTo>
                    <a:pt x="215" y="504"/>
                  </a:lnTo>
                  <a:lnTo>
                    <a:pt x="264" y="537"/>
                  </a:lnTo>
                  <a:lnTo>
                    <a:pt x="327" y="529"/>
                  </a:lnTo>
                  <a:lnTo>
                    <a:pt x="413" y="521"/>
                  </a:lnTo>
                  <a:lnTo>
                    <a:pt x="490" y="531"/>
                  </a:lnTo>
                  <a:lnTo>
                    <a:pt x="608" y="506"/>
                  </a:lnTo>
                  <a:lnTo>
                    <a:pt x="544" y="493"/>
                  </a:lnTo>
                  <a:lnTo>
                    <a:pt x="500" y="502"/>
                  </a:lnTo>
                  <a:lnTo>
                    <a:pt x="411" y="506"/>
                  </a:lnTo>
                  <a:lnTo>
                    <a:pt x="350" y="504"/>
                  </a:lnTo>
                  <a:lnTo>
                    <a:pt x="300" y="514"/>
                  </a:lnTo>
                  <a:lnTo>
                    <a:pt x="276" y="510"/>
                  </a:lnTo>
                  <a:lnTo>
                    <a:pt x="228" y="457"/>
                  </a:lnTo>
                  <a:lnTo>
                    <a:pt x="255" y="504"/>
                  </a:lnTo>
                  <a:lnTo>
                    <a:pt x="209" y="468"/>
                  </a:lnTo>
                  <a:lnTo>
                    <a:pt x="141" y="367"/>
                  </a:lnTo>
                  <a:lnTo>
                    <a:pt x="80" y="293"/>
                  </a:lnTo>
                  <a:lnTo>
                    <a:pt x="65" y="246"/>
                  </a:lnTo>
                  <a:lnTo>
                    <a:pt x="70" y="202"/>
                  </a:lnTo>
                  <a:lnTo>
                    <a:pt x="38" y="232"/>
                  </a:lnTo>
                  <a:lnTo>
                    <a:pt x="27" y="194"/>
                  </a:lnTo>
                  <a:lnTo>
                    <a:pt x="30" y="141"/>
                  </a:lnTo>
                  <a:lnTo>
                    <a:pt x="27" y="0"/>
                  </a:lnTo>
                  <a:lnTo>
                    <a:pt x="0" y="77"/>
                  </a:lnTo>
                  <a:lnTo>
                    <a:pt x="0" y="149"/>
                  </a:lnTo>
                  <a:close/>
                </a:path>
              </a:pathLst>
            </a:custGeom>
            <a:solidFill>
              <a:srgbClr val="000000"/>
            </a:solidFill>
            <a:ln w="9525">
              <a:noFill/>
              <a:round/>
              <a:headEnd/>
              <a:tailEnd/>
            </a:ln>
          </p:spPr>
          <p:txBody>
            <a:bodyPr/>
            <a:lstStyle/>
            <a:p>
              <a:endParaRPr lang="id-ID"/>
            </a:p>
          </p:txBody>
        </p:sp>
        <p:sp>
          <p:nvSpPr>
            <p:cNvPr id="37927" name="Freeform 37"/>
            <p:cNvSpPr>
              <a:spLocks/>
            </p:cNvSpPr>
            <p:nvPr/>
          </p:nvSpPr>
          <p:spPr bwMode="auto">
            <a:xfrm>
              <a:off x="2110" y="2903"/>
              <a:ext cx="81" cy="77"/>
            </a:xfrm>
            <a:custGeom>
              <a:avLst/>
              <a:gdLst>
                <a:gd name="T0" fmla="*/ 0 w 164"/>
                <a:gd name="T1" fmla="*/ 1 h 154"/>
                <a:gd name="T2" fmla="*/ 1 w 164"/>
                <a:gd name="T3" fmla="*/ 1 h 154"/>
                <a:gd name="T4" fmla="*/ 2 w 164"/>
                <a:gd name="T5" fmla="*/ 2 h 154"/>
                <a:gd name="T6" fmla="*/ 1 w 164"/>
                <a:gd name="T7" fmla="*/ 1 h 154"/>
                <a:gd name="T8" fmla="*/ 0 w 164"/>
                <a:gd name="T9" fmla="*/ 0 h 154"/>
                <a:gd name="T10" fmla="*/ 0 w 164"/>
                <a:gd name="T11" fmla="*/ 1 h 154"/>
                <a:gd name="T12" fmla="*/ 0 w 164"/>
                <a:gd name="T13" fmla="*/ 1 h 154"/>
                <a:gd name="T14" fmla="*/ 0 60000 65536"/>
                <a:gd name="T15" fmla="*/ 0 60000 65536"/>
                <a:gd name="T16" fmla="*/ 0 60000 65536"/>
                <a:gd name="T17" fmla="*/ 0 60000 65536"/>
                <a:gd name="T18" fmla="*/ 0 60000 65536"/>
                <a:gd name="T19" fmla="*/ 0 60000 65536"/>
                <a:gd name="T20" fmla="*/ 0 60000 65536"/>
                <a:gd name="T21" fmla="*/ 0 w 164"/>
                <a:gd name="T22" fmla="*/ 0 h 154"/>
                <a:gd name="T23" fmla="*/ 164 w 164"/>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154">
                  <a:moveTo>
                    <a:pt x="55" y="57"/>
                  </a:moveTo>
                  <a:lnTo>
                    <a:pt x="80" y="94"/>
                  </a:lnTo>
                  <a:lnTo>
                    <a:pt x="164" y="154"/>
                  </a:lnTo>
                  <a:lnTo>
                    <a:pt x="107" y="76"/>
                  </a:lnTo>
                  <a:lnTo>
                    <a:pt x="0" y="0"/>
                  </a:lnTo>
                  <a:lnTo>
                    <a:pt x="55" y="57"/>
                  </a:lnTo>
                  <a:close/>
                </a:path>
              </a:pathLst>
            </a:custGeom>
            <a:solidFill>
              <a:srgbClr val="000000"/>
            </a:solidFill>
            <a:ln w="9525">
              <a:noFill/>
              <a:round/>
              <a:headEnd/>
              <a:tailEnd/>
            </a:ln>
          </p:spPr>
          <p:txBody>
            <a:bodyPr/>
            <a:lstStyle/>
            <a:p>
              <a:endParaRPr lang="id-ID"/>
            </a:p>
          </p:txBody>
        </p:sp>
        <p:sp>
          <p:nvSpPr>
            <p:cNvPr id="37928" name="Freeform 38"/>
            <p:cNvSpPr>
              <a:spLocks/>
            </p:cNvSpPr>
            <p:nvPr/>
          </p:nvSpPr>
          <p:spPr bwMode="auto">
            <a:xfrm>
              <a:off x="2701" y="1448"/>
              <a:ext cx="241" cy="422"/>
            </a:xfrm>
            <a:custGeom>
              <a:avLst/>
              <a:gdLst>
                <a:gd name="T0" fmla="*/ 7 w 483"/>
                <a:gd name="T1" fmla="*/ 7 h 844"/>
                <a:gd name="T2" fmla="*/ 6 w 483"/>
                <a:gd name="T3" fmla="*/ 7 h 844"/>
                <a:gd name="T4" fmla="*/ 4 w 483"/>
                <a:gd name="T5" fmla="*/ 7 h 844"/>
                <a:gd name="T6" fmla="*/ 5 w 483"/>
                <a:gd name="T7" fmla="*/ 10 h 844"/>
                <a:gd name="T8" fmla="*/ 3 w 483"/>
                <a:gd name="T9" fmla="*/ 7 h 844"/>
                <a:gd name="T10" fmla="*/ 5 w 483"/>
                <a:gd name="T11" fmla="*/ 13 h 844"/>
                <a:gd name="T12" fmla="*/ 3 w 483"/>
                <a:gd name="T13" fmla="*/ 10 h 844"/>
                <a:gd name="T14" fmla="*/ 2 w 483"/>
                <a:gd name="T15" fmla="*/ 7 h 844"/>
                <a:gd name="T16" fmla="*/ 1 w 483"/>
                <a:gd name="T17" fmla="*/ 6 h 844"/>
                <a:gd name="T18" fmla="*/ 1 w 483"/>
                <a:gd name="T19" fmla="*/ 5 h 844"/>
                <a:gd name="T20" fmla="*/ 0 w 483"/>
                <a:gd name="T21" fmla="*/ 3 h 844"/>
                <a:gd name="T22" fmla="*/ 0 w 483"/>
                <a:gd name="T23" fmla="*/ 0 h 844"/>
                <a:gd name="T24" fmla="*/ 1 w 483"/>
                <a:gd name="T25" fmla="*/ 3 h 844"/>
                <a:gd name="T26" fmla="*/ 1 w 483"/>
                <a:gd name="T27" fmla="*/ 5 h 844"/>
                <a:gd name="T28" fmla="*/ 2 w 483"/>
                <a:gd name="T29" fmla="*/ 6 h 844"/>
                <a:gd name="T30" fmla="*/ 2 w 483"/>
                <a:gd name="T31" fmla="*/ 7 h 844"/>
                <a:gd name="T32" fmla="*/ 4 w 483"/>
                <a:gd name="T33" fmla="*/ 7 h 844"/>
                <a:gd name="T34" fmla="*/ 5 w 483"/>
                <a:gd name="T35" fmla="*/ 7 h 844"/>
                <a:gd name="T36" fmla="*/ 7 w 483"/>
                <a:gd name="T37" fmla="*/ 7 h 844"/>
                <a:gd name="T38" fmla="*/ 7 w 483"/>
                <a:gd name="T39" fmla="*/ 7 h 8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844"/>
                <a:gd name="T62" fmla="*/ 483 w 483"/>
                <a:gd name="T63" fmla="*/ 844 h 8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844">
                  <a:moveTo>
                    <a:pt x="483" y="432"/>
                  </a:moveTo>
                  <a:lnTo>
                    <a:pt x="405" y="481"/>
                  </a:lnTo>
                  <a:lnTo>
                    <a:pt x="275" y="494"/>
                  </a:lnTo>
                  <a:lnTo>
                    <a:pt x="327" y="586"/>
                  </a:lnTo>
                  <a:lnTo>
                    <a:pt x="197" y="504"/>
                  </a:lnTo>
                  <a:lnTo>
                    <a:pt x="382" y="844"/>
                  </a:lnTo>
                  <a:lnTo>
                    <a:pt x="224" y="639"/>
                  </a:lnTo>
                  <a:lnTo>
                    <a:pt x="133" y="460"/>
                  </a:lnTo>
                  <a:lnTo>
                    <a:pt x="123" y="363"/>
                  </a:lnTo>
                  <a:lnTo>
                    <a:pt x="68" y="289"/>
                  </a:lnTo>
                  <a:lnTo>
                    <a:pt x="19" y="133"/>
                  </a:lnTo>
                  <a:lnTo>
                    <a:pt x="0" y="0"/>
                  </a:lnTo>
                  <a:lnTo>
                    <a:pt x="74" y="152"/>
                  </a:lnTo>
                  <a:lnTo>
                    <a:pt x="91" y="257"/>
                  </a:lnTo>
                  <a:lnTo>
                    <a:pt x="152" y="331"/>
                  </a:lnTo>
                  <a:lnTo>
                    <a:pt x="188" y="399"/>
                  </a:lnTo>
                  <a:lnTo>
                    <a:pt x="266" y="455"/>
                  </a:lnTo>
                  <a:lnTo>
                    <a:pt x="372" y="455"/>
                  </a:lnTo>
                  <a:lnTo>
                    <a:pt x="483" y="432"/>
                  </a:lnTo>
                  <a:close/>
                </a:path>
              </a:pathLst>
            </a:custGeom>
            <a:solidFill>
              <a:srgbClr val="000000"/>
            </a:solidFill>
            <a:ln w="9525">
              <a:noFill/>
              <a:round/>
              <a:headEnd/>
              <a:tailEnd/>
            </a:ln>
          </p:spPr>
          <p:txBody>
            <a:bodyPr/>
            <a:lstStyle/>
            <a:p>
              <a:endParaRPr lang="id-ID"/>
            </a:p>
          </p:txBody>
        </p:sp>
        <p:sp>
          <p:nvSpPr>
            <p:cNvPr id="37929" name="Freeform 39"/>
            <p:cNvSpPr>
              <a:spLocks/>
            </p:cNvSpPr>
            <p:nvPr/>
          </p:nvSpPr>
          <p:spPr bwMode="auto">
            <a:xfrm>
              <a:off x="3042" y="1334"/>
              <a:ext cx="33" cy="57"/>
            </a:xfrm>
            <a:custGeom>
              <a:avLst/>
              <a:gdLst>
                <a:gd name="T0" fmla="*/ 0 w 67"/>
                <a:gd name="T1" fmla="*/ 1 h 114"/>
                <a:gd name="T2" fmla="*/ 0 w 67"/>
                <a:gd name="T3" fmla="*/ 2 h 114"/>
                <a:gd name="T4" fmla="*/ 0 w 67"/>
                <a:gd name="T5" fmla="*/ 2 h 114"/>
                <a:gd name="T6" fmla="*/ 0 w 67"/>
                <a:gd name="T7" fmla="*/ 2 h 114"/>
                <a:gd name="T8" fmla="*/ 0 w 67"/>
                <a:gd name="T9" fmla="*/ 0 h 114"/>
                <a:gd name="T10" fmla="*/ 1 w 67"/>
                <a:gd name="T11" fmla="*/ 1 h 114"/>
                <a:gd name="T12" fmla="*/ 1 w 67"/>
                <a:gd name="T13" fmla="*/ 2 h 114"/>
                <a:gd name="T14" fmla="*/ 0 w 67"/>
                <a:gd name="T15" fmla="*/ 1 h 114"/>
                <a:gd name="T16" fmla="*/ 0 w 67"/>
                <a:gd name="T17" fmla="*/ 1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14"/>
                <a:gd name="T29" fmla="*/ 67 w 67"/>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14">
                  <a:moveTo>
                    <a:pt x="46" y="59"/>
                  </a:moveTo>
                  <a:lnTo>
                    <a:pt x="23" y="84"/>
                  </a:lnTo>
                  <a:lnTo>
                    <a:pt x="0" y="114"/>
                  </a:lnTo>
                  <a:lnTo>
                    <a:pt x="6" y="69"/>
                  </a:lnTo>
                  <a:lnTo>
                    <a:pt x="48" y="0"/>
                  </a:lnTo>
                  <a:lnTo>
                    <a:pt x="67" y="6"/>
                  </a:lnTo>
                  <a:lnTo>
                    <a:pt x="65" y="114"/>
                  </a:lnTo>
                  <a:lnTo>
                    <a:pt x="46" y="59"/>
                  </a:lnTo>
                  <a:close/>
                </a:path>
              </a:pathLst>
            </a:custGeom>
            <a:solidFill>
              <a:srgbClr val="000000"/>
            </a:solidFill>
            <a:ln w="9525">
              <a:noFill/>
              <a:round/>
              <a:headEnd/>
              <a:tailEnd/>
            </a:ln>
          </p:spPr>
          <p:txBody>
            <a:bodyPr/>
            <a:lstStyle/>
            <a:p>
              <a:endParaRPr lang="id-ID"/>
            </a:p>
          </p:txBody>
        </p:sp>
        <p:sp>
          <p:nvSpPr>
            <p:cNvPr id="37930" name="Freeform 40"/>
            <p:cNvSpPr>
              <a:spLocks/>
            </p:cNvSpPr>
            <p:nvPr/>
          </p:nvSpPr>
          <p:spPr bwMode="auto">
            <a:xfrm>
              <a:off x="3048" y="1369"/>
              <a:ext cx="20" cy="72"/>
            </a:xfrm>
            <a:custGeom>
              <a:avLst/>
              <a:gdLst>
                <a:gd name="T0" fmla="*/ 1 w 39"/>
                <a:gd name="T1" fmla="*/ 0 h 145"/>
                <a:gd name="T2" fmla="*/ 1 w 39"/>
                <a:gd name="T3" fmla="*/ 1 h 145"/>
                <a:gd name="T4" fmla="*/ 1 w 39"/>
                <a:gd name="T5" fmla="*/ 1 h 145"/>
                <a:gd name="T6" fmla="*/ 1 w 39"/>
                <a:gd name="T7" fmla="*/ 1 h 145"/>
                <a:gd name="T8" fmla="*/ 1 w 39"/>
                <a:gd name="T9" fmla="*/ 2 h 145"/>
                <a:gd name="T10" fmla="*/ 1 w 39"/>
                <a:gd name="T11" fmla="*/ 2 h 145"/>
                <a:gd name="T12" fmla="*/ 1 w 39"/>
                <a:gd name="T13" fmla="*/ 1 h 145"/>
                <a:gd name="T14" fmla="*/ 1 w 39"/>
                <a:gd name="T15" fmla="*/ 1 h 145"/>
                <a:gd name="T16" fmla="*/ 0 w 39"/>
                <a:gd name="T17" fmla="*/ 1 h 145"/>
                <a:gd name="T18" fmla="*/ 1 w 39"/>
                <a:gd name="T19" fmla="*/ 1 h 145"/>
                <a:gd name="T20" fmla="*/ 1 w 39"/>
                <a:gd name="T21" fmla="*/ 0 h 145"/>
                <a:gd name="T22" fmla="*/ 0 w 39"/>
                <a:gd name="T23" fmla="*/ 0 h 145"/>
                <a:gd name="T24" fmla="*/ 1 w 39"/>
                <a:gd name="T25" fmla="*/ 0 h 145"/>
                <a:gd name="T26" fmla="*/ 1 w 39"/>
                <a:gd name="T27" fmla="*/ 0 h 145"/>
                <a:gd name="T28" fmla="*/ 1 w 39"/>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45"/>
                <a:gd name="T47" fmla="*/ 39 w 39"/>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45">
                  <a:moveTo>
                    <a:pt x="26" y="16"/>
                  </a:moveTo>
                  <a:lnTo>
                    <a:pt x="39" y="75"/>
                  </a:lnTo>
                  <a:lnTo>
                    <a:pt x="22" y="113"/>
                  </a:lnTo>
                  <a:lnTo>
                    <a:pt x="11" y="118"/>
                  </a:lnTo>
                  <a:lnTo>
                    <a:pt x="11" y="145"/>
                  </a:lnTo>
                  <a:lnTo>
                    <a:pt x="1" y="145"/>
                  </a:lnTo>
                  <a:lnTo>
                    <a:pt x="1" y="111"/>
                  </a:lnTo>
                  <a:lnTo>
                    <a:pt x="1" y="101"/>
                  </a:lnTo>
                  <a:lnTo>
                    <a:pt x="0" y="84"/>
                  </a:lnTo>
                  <a:lnTo>
                    <a:pt x="11" y="65"/>
                  </a:lnTo>
                  <a:lnTo>
                    <a:pt x="15" y="50"/>
                  </a:lnTo>
                  <a:lnTo>
                    <a:pt x="0" y="33"/>
                  </a:lnTo>
                  <a:lnTo>
                    <a:pt x="1" y="0"/>
                  </a:lnTo>
                  <a:lnTo>
                    <a:pt x="26" y="16"/>
                  </a:lnTo>
                  <a:close/>
                </a:path>
              </a:pathLst>
            </a:custGeom>
            <a:solidFill>
              <a:srgbClr val="000000"/>
            </a:solidFill>
            <a:ln w="9525">
              <a:noFill/>
              <a:round/>
              <a:headEnd/>
              <a:tailEnd/>
            </a:ln>
          </p:spPr>
          <p:txBody>
            <a:bodyPr/>
            <a:lstStyle/>
            <a:p>
              <a:endParaRPr lang="id-ID"/>
            </a:p>
          </p:txBody>
        </p:sp>
        <p:sp>
          <p:nvSpPr>
            <p:cNvPr id="37931" name="Freeform 41"/>
            <p:cNvSpPr>
              <a:spLocks/>
            </p:cNvSpPr>
            <p:nvPr/>
          </p:nvSpPr>
          <p:spPr bwMode="auto">
            <a:xfrm>
              <a:off x="3041" y="1309"/>
              <a:ext cx="48" cy="170"/>
            </a:xfrm>
            <a:custGeom>
              <a:avLst/>
              <a:gdLst>
                <a:gd name="T0" fmla="*/ 2 w 95"/>
                <a:gd name="T1" fmla="*/ 5 h 338"/>
                <a:gd name="T2" fmla="*/ 2 w 95"/>
                <a:gd name="T3" fmla="*/ 2 h 338"/>
                <a:gd name="T4" fmla="*/ 2 w 95"/>
                <a:gd name="T5" fmla="*/ 1 h 338"/>
                <a:gd name="T6" fmla="*/ 1 w 95"/>
                <a:gd name="T7" fmla="*/ 1 h 338"/>
                <a:gd name="T8" fmla="*/ 1 w 95"/>
                <a:gd name="T9" fmla="*/ 1 h 338"/>
                <a:gd name="T10" fmla="*/ 1 w 95"/>
                <a:gd name="T11" fmla="*/ 1 h 338"/>
                <a:gd name="T12" fmla="*/ 2 w 95"/>
                <a:gd name="T13" fmla="*/ 0 h 338"/>
                <a:gd name="T14" fmla="*/ 2 w 95"/>
                <a:gd name="T15" fmla="*/ 1 h 338"/>
                <a:gd name="T16" fmla="*/ 2 w 95"/>
                <a:gd name="T17" fmla="*/ 3 h 338"/>
                <a:gd name="T18" fmla="*/ 2 w 95"/>
                <a:gd name="T19" fmla="*/ 4 h 338"/>
                <a:gd name="T20" fmla="*/ 2 w 95"/>
                <a:gd name="T21" fmla="*/ 5 h 338"/>
                <a:gd name="T22" fmla="*/ 2 w 95"/>
                <a:gd name="T23" fmla="*/ 6 h 338"/>
                <a:gd name="T24" fmla="*/ 1 w 95"/>
                <a:gd name="T25" fmla="*/ 6 h 338"/>
                <a:gd name="T26" fmla="*/ 1 w 95"/>
                <a:gd name="T27" fmla="*/ 6 h 338"/>
                <a:gd name="T28" fmla="*/ 0 w 95"/>
                <a:gd name="T29" fmla="*/ 5 h 338"/>
                <a:gd name="T30" fmla="*/ 1 w 95"/>
                <a:gd name="T31" fmla="*/ 5 h 338"/>
                <a:gd name="T32" fmla="*/ 1 w 95"/>
                <a:gd name="T33" fmla="*/ 5 h 338"/>
                <a:gd name="T34" fmla="*/ 2 w 95"/>
                <a:gd name="T35" fmla="*/ 5 h 338"/>
                <a:gd name="T36" fmla="*/ 2 w 95"/>
                <a:gd name="T37" fmla="*/ 5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338"/>
                <a:gd name="T59" fmla="*/ 95 w 95"/>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338">
                  <a:moveTo>
                    <a:pt x="76" y="256"/>
                  </a:moveTo>
                  <a:lnTo>
                    <a:pt x="82" y="118"/>
                  </a:lnTo>
                  <a:lnTo>
                    <a:pt x="84" y="45"/>
                  </a:lnTo>
                  <a:lnTo>
                    <a:pt x="53" y="23"/>
                  </a:lnTo>
                  <a:lnTo>
                    <a:pt x="17" y="34"/>
                  </a:lnTo>
                  <a:lnTo>
                    <a:pt x="25" y="7"/>
                  </a:lnTo>
                  <a:lnTo>
                    <a:pt x="71" y="0"/>
                  </a:lnTo>
                  <a:lnTo>
                    <a:pt x="93" y="17"/>
                  </a:lnTo>
                  <a:lnTo>
                    <a:pt x="95" y="131"/>
                  </a:lnTo>
                  <a:lnTo>
                    <a:pt x="90" y="226"/>
                  </a:lnTo>
                  <a:lnTo>
                    <a:pt x="76" y="287"/>
                  </a:lnTo>
                  <a:lnTo>
                    <a:pt x="65" y="329"/>
                  </a:lnTo>
                  <a:lnTo>
                    <a:pt x="38" y="338"/>
                  </a:lnTo>
                  <a:lnTo>
                    <a:pt x="14" y="332"/>
                  </a:lnTo>
                  <a:lnTo>
                    <a:pt x="0" y="296"/>
                  </a:lnTo>
                  <a:lnTo>
                    <a:pt x="36" y="317"/>
                  </a:lnTo>
                  <a:lnTo>
                    <a:pt x="59" y="292"/>
                  </a:lnTo>
                  <a:lnTo>
                    <a:pt x="76" y="256"/>
                  </a:lnTo>
                  <a:close/>
                </a:path>
              </a:pathLst>
            </a:custGeom>
            <a:solidFill>
              <a:srgbClr val="000000"/>
            </a:solidFill>
            <a:ln w="9525">
              <a:noFill/>
              <a:round/>
              <a:headEnd/>
              <a:tailEnd/>
            </a:ln>
          </p:spPr>
          <p:txBody>
            <a:bodyPr/>
            <a:lstStyle/>
            <a:p>
              <a:endParaRPr lang="id-ID"/>
            </a:p>
          </p:txBody>
        </p:sp>
        <p:sp>
          <p:nvSpPr>
            <p:cNvPr id="37932" name="Freeform 42"/>
            <p:cNvSpPr>
              <a:spLocks/>
            </p:cNvSpPr>
            <p:nvPr/>
          </p:nvSpPr>
          <p:spPr bwMode="auto">
            <a:xfrm>
              <a:off x="2899" y="1098"/>
              <a:ext cx="173" cy="286"/>
            </a:xfrm>
            <a:custGeom>
              <a:avLst/>
              <a:gdLst>
                <a:gd name="T0" fmla="*/ 5 w 346"/>
                <a:gd name="T1" fmla="*/ 6 h 572"/>
                <a:gd name="T2" fmla="*/ 5 w 346"/>
                <a:gd name="T3" fmla="*/ 3 h 572"/>
                <a:gd name="T4" fmla="*/ 5 w 346"/>
                <a:gd name="T5" fmla="*/ 1 h 572"/>
                <a:gd name="T6" fmla="*/ 3 w 346"/>
                <a:gd name="T7" fmla="*/ 1 h 572"/>
                <a:gd name="T8" fmla="*/ 1 w 346"/>
                <a:gd name="T9" fmla="*/ 0 h 572"/>
                <a:gd name="T10" fmla="*/ 0 w 346"/>
                <a:gd name="T11" fmla="*/ 1 h 572"/>
                <a:gd name="T12" fmla="*/ 3 w 346"/>
                <a:gd name="T13" fmla="*/ 1 h 572"/>
                <a:gd name="T14" fmla="*/ 5 w 346"/>
                <a:gd name="T15" fmla="*/ 2 h 572"/>
                <a:gd name="T16" fmla="*/ 3 w 346"/>
                <a:gd name="T17" fmla="*/ 2 h 572"/>
                <a:gd name="T18" fmla="*/ 3 w 346"/>
                <a:gd name="T19" fmla="*/ 3 h 572"/>
                <a:gd name="T20" fmla="*/ 3 w 346"/>
                <a:gd name="T21" fmla="*/ 3 h 572"/>
                <a:gd name="T22" fmla="*/ 5 w 346"/>
                <a:gd name="T23" fmla="*/ 5 h 572"/>
                <a:gd name="T24" fmla="*/ 3 w 346"/>
                <a:gd name="T25" fmla="*/ 4 h 572"/>
                <a:gd name="T26" fmla="*/ 1 w 346"/>
                <a:gd name="T27" fmla="*/ 3 h 572"/>
                <a:gd name="T28" fmla="*/ 3 w 346"/>
                <a:gd name="T29" fmla="*/ 6 h 572"/>
                <a:gd name="T30" fmla="*/ 3 w 346"/>
                <a:gd name="T31" fmla="*/ 7 h 572"/>
                <a:gd name="T32" fmla="*/ 3 w 346"/>
                <a:gd name="T33" fmla="*/ 9 h 572"/>
                <a:gd name="T34" fmla="*/ 5 w 346"/>
                <a:gd name="T35" fmla="*/ 9 h 572"/>
                <a:gd name="T36" fmla="*/ 5 w 346"/>
                <a:gd name="T37" fmla="*/ 6 h 572"/>
                <a:gd name="T38" fmla="*/ 5 w 346"/>
                <a:gd name="T39" fmla="*/ 6 h 572"/>
                <a:gd name="T40" fmla="*/ 5 w 346"/>
                <a:gd name="T41" fmla="*/ 6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572"/>
                <a:gd name="T65" fmla="*/ 346 w 346"/>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572">
                  <a:moveTo>
                    <a:pt x="346" y="427"/>
                  </a:moveTo>
                  <a:lnTo>
                    <a:pt x="335" y="249"/>
                  </a:lnTo>
                  <a:lnTo>
                    <a:pt x="297" y="125"/>
                  </a:lnTo>
                  <a:lnTo>
                    <a:pt x="217" y="32"/>
                  </a:lnTo>
                  <a:lnTo>
                    <a:pt x="107" y="0"/>
                  </a:lnTo>
                  <a:lnTo>
                    <a:pt x="0" y="21"/>
                  </a:lnTo>
                  <a:lnTo>
                    <a:pt x="143" y="68"/>
                  </a:lnTo>
                  <a:lnTo>
                    <a:pt x="264" y="167"/>
                  </a:lnTo>
                  <a:lnTo>
                    <a:pt x="188" y="133"/>
                  </a:lnTo>
                  <a:lnTo>
                    <a:pt x="253" y="239"/>
                  </a:lnTo>
                  <a:lnTo>
                    <a:pt x="200" y="215"/>
                  </a:lnTo>
                  <a:lnTo>
                    <a:pt x="257" y="325"/>
                  </a:lnTo>
                  <a:lnTo>
                    <a:pt x="211" y="300"/>
                  </a:lnTo>
                  <a:lnTo>
                    <a:pt x="65" y="211"/>
                  </a:lnTo>
                  <a:lnTo>
                    <a:pt x="207" y="393"/>
                  </a:lnTo>
                  <a:lnTo>
                    <a:pt x="213" y="488"/>
                  </a:lnTo>
                  <a:lnTo>
                    <a:pt x="240" y="572"/>
                  </a:lnTo>
                  <a:lnTo>
                    <a:pt x="268" y="543"/>
                  </a:lnTo>
                  <a:lnTo>
                    <a:pt x="314" y="443"/>
                  </a:lnTo>
                  <a:lnTo>
                    <a:pt x="346" y="427"/>
                  </a:lnTo>
                  <a:close/>
                </a:path>
              </a:pathLst>
            </a:custGeom>
            <a:solidFill>
              <a:srgbClr val="000000"/>
            </a:solidFill>
            <a:ln w="9525">
              <a:noFill/>
              <a:round/>
              <a:headEnd/>
              <a:tailEnd/>
            </a:ln>
          </p:spPr>
          <p:txBody>
            <a:bodyPr/>
            <a:lstStyle/>
            <a:p>
              <a:endParaRPr lang="id-ID"/>
            </a:p>
          </p:txBody>
        </p:sp>
        <p:sp>
          <p:nvSpPr>
            <p:cNvPr id="37933" name="Freeform 43"/>
            <p:cNvSpPr>
              <a:spLocks/>
            </p:cNvSpPr>
            <p:nvPr/>
          </p:nvSpPr>
          <p:spPr bwMode="auto">
            <a:xfrm>
              <a:off x="2740" y="1096"/>
              <a:ext cx="226" cy="190"/>
            </a:xfrm>
            <a:custGeom>
              <a:avLst/>
              <a:gdLst>
                <a:gd name="T0" fmla="*/ 6 w 452"/>
                <a:gd name="T1" fmla="*/ 2 h 378"/>
                <a:gd name="T2" fmla="*/ 6 w 452"/>
                <a:gd name="T3" fmla="*/ 3 h 378"/>
                <a:gd name="T4" fmla="*/ 7 w 452"/>
                <a:gd name="T5" fmla="*/ 4 h 378"/>
                <a:gd name="T6" fmla="*/ 6 w 452"/>
                <a:gd name="T7" fmla="*/ 2 h 378"/>
                <a:gd name="T8" fmla="*/ 7 w 452"/>
                <a:gd name="T9" fmla="*/ 3 h 378"/>
                <a:gd name="T10" fmla="*/ 7 w 452"/>
                <a:gd name="T11" fmla="*/ 2 h 378"/>
                <a:gd name="T12" fmla="*/ 5 w 452"/>
                <a:gd name="T13" fmla="*/ 1 h 378"/>
                <a:gd name="T14" fmla="*/ 6 w 452"/>
                <a:gd name="T15" fmla="*/ 1 h 378"/>
                <a:gd name="T16" fmla="*/ 5 w 452"/>
                <a:gd name="T17" fmla="*/ 1 h 378"/>
                <a:gd name="T18" fmla="*/ 3 w 452"/>
                <a:gd name="T19" fmla="*/ 0 h 378"/>
                <a:gd name="T20" fmla="*/ 0 w 452"/>
                <a:gd name="T21" fmla="*/ 2 h 378"/>
                <a:gd name="T22" fmla="*/ 4 w 452"/>
                <a:gd name="T23" fmla="*/ 1 h 378"/>
                <a:gd name="T24" fmla="*/ 3 w 452"/>
                <a:gd name="T25" fmla="*/ 2 h 378"/>
                <a:gd name="T26" fmla="*/ 4 w 452"/>
                <a:gd name="T27" fmla="*/ 2 h 378"/>
                <a:gd name="T28" fmla="*/ 5 w 452"/>
                <a:gd name="T29" fmla="*/ 4 h 378"/>
                <a:gd name="T30" fmla="*/ 4 w 452"/>
                <a:gd name="T31" fmla="*/ 5 h 378"/>
                <a:gd name="T32" fmla="*/ 2 w 452"/>
                <a:gd name="T33" fmla="*/ 6 h 378"/>
                <a:gd name="T34" fmla="*/ 1 w 452"/>
                <a:gd name="T35" fmla="*/ 6 h 378"/>
                <a:gd name="T36" fmla="*/ 3 w 452"/>
                <a:gd name="T37" fmla="*/ 6 h 378"/>
                <a:gd name="T38" fmla="*/ 4 w 452"/>
                <a:gd name="T39" fmla="*/ 5 h 378"/>
                <a:gd name="T40" fmla="*/ 5 w 452"/>
                <a:gd name="T41" fmla="*/ 3 h 378"/>
                <a:gd name="T42" fmla="*/ 5 w 452"/>
                <a:gd name="T43" fmla="*/ 5 h 378"/>
                <a:gd name="T44" fmla="*/ 6 w 452"/>
                <a:gd name="T45" fmla="*/ 4 h 378"/>
                <a:gd name="T46" fmla="*/ 6 w 452"/>
                <a:gd name="T47" fmla="*/ 2 h 378"/>
                <a:gd name="T48" fmla="*/ 6 w 452"/>
                <a:gd name="T49" fmla="*/ 2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78"/>
                <a:gd name="T77" fmla="*/ 452 w 452"/>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78">
                  <a:moveTo>
                    <a:pt x="338" y="104"/>
                  </a:moveTo>
                  <a:lnTo>
                    <a:pt x="374" y="186"/>
                  </a:lnTo>
                  <a:lnTo>
                    <a:pt x="441" y="215"/>
                  </a:lnTo>
                  <a:lnTo>
                    <a:pt x="382" y="104"/>
                  </a:lnTo>
                  <a:lnTo>
                    <a:pt x="452" y="142"/>
                  </a:lnTo>
                  <a:lnTo>
                    <a:pt x="412" y="65"/>
                  </a:lnTo>
                  <a:lnTo>
                    <a:pt x="309" y="53"/>
                  </a:lnTo>
                  <a:lnTo>
                    <a:pt x="338" y="17"/>
                  </a:lnTo>
                  <a:lnTo>
                    <a:pt x="262" y="2"/>
                  </a:lnTo>
                  <a:lnTo>
                    <a:pt x="171" y="0"/>
                  </a:lnTo>
                  <a:lnTo>
                    <a:pt x="0" y="97"/>
                  </a:lnTo>
                  <a:lnTo>
                    <a:pt x="224" y="53"/>
                  </a:lnTo>
                  <a:lnTo>
                    <a:pt x="150" y="118"/>
                  </a:lnTo>
                  <a:lnTo>
                    <a:pt x="256" y="118"/>
                  </a:lnTo>
                  <a:lnTo>
                    <a:pt x="262" y="213"/>
                  </a:lnTo>
                  <a:lnTo>
                    <a:pt x="226" y="277"/>
                  </a:lnTo>
                  <a:lnTo>
                    <a:pt x="91" y="346"/>
                  </a:lnTo>
                  <a:lnTo>
                    <a:pt x="9" y="374"/>
                  </a:lnTo>
                  <a:lnTo>
                    <a:pt x="161" y="378"/>
                  </a:lnTo>
                  <a:lnTo>
                    <a:pt x="252" y="314"/>
                  </a:lnTo>
                  <a:lnTo>
                    <a:pt x="308" y="190"/>
                  </a:lnTo>
                  <a:lnTo>
                    <a:pt x="313" y="274"/>
                  </a:lnTo>
                  <a:lnTo>
                    <a:pt x="359" y="219"/>
                  </a:lnTo>
                  <a:lnTo>
                    <a:pt x="338" y="104"/>
                  </a:lnTo>
                  <a:close/>
                </a:path>
              </a:pathLst>
            </a:custGeom>
            <a:solidFill>
              <a:srgbClr val="000000"/>
            </a:solidFill>
            <a:ln w="9525">
              <a:noFill/>
              <a:round/>
              <a:headEnd/>
              <a:tailEnd/>
            </a:ln>
          </p:spPr>
          <p:txBody>
            <a:bodyPr/>
            <a:lstStyle/>
            <a:p>
              <a:endParaRPr lang="id-ID"/>
            </a:p>
          </p:txBody>
        </p:sp>
        <p:sp>
          <p:nvSpPr>
            <p:cNvPr id="37934" name="Freeform 44"/>
            <p:cNvSpPr>
              <a:spLocks/>
            </p:cNvSpPr>
            <p:nvPr/>
          </p:nvSpPr>
          <p:spPr bwMode="auto">
            <a:xfrm>
              <a:off x="2638" y="1083"/>
              <a:ext cx="274" cy="369"/>
            </a:xfrm>
            <a:custGeom>
              <a:avLst/>
              <a:gdLst>
                <a:gd name="T0" fmla="*/ 6 w 548"/>
                <a:gd name="T1" fmla="*/ 1 h 738"/>
                <a:gd name="T2" fmla="*/ 4 w 548"/>
                <a:gd name="T3" fmla="*/ 0 h 738"/>
                <a:gd name="T4" fmla="*/ 2 w 548"/>
                <a:gd name="T5" fmla="*/ 1 h 738"/>
                <a:gd name="T6" fmla="*/ 1 w 548"/>
                <a:gd name="T7" fmla="*/ 3 h 738"/>
                <a:gd name="T8" fmla="*/ 0 w 548"/>
                <a:gd name="T9" fmla="*/ 6 h 738"/>
                <a:gd name="T10" fmla="*/ 1 w 548"/>
                <a:gd name="T11" fmla="*/ 7 h 738"/>
                <a:gd name="T12" fmla="*/ 1 w 548"/>
                <a:gd name="T13" fmla="*/ 10 h 738"/>
                <a:gd name="T14" fmla="*/ 1 w 548"/>
                <a:gd name="T15" fmla="*/ 12 h 738"/>
                <a:gd name="T16" fmla="*/ 2 w 548"/>
                <a:gd name="T17" fmla="*/ 10 h 738"/>
                <a:gd name="T18" fmla="*/ 1 w 548"/>
                <a:gd name="T19" fmla="*/ 7 h 738"/>
                <a:gd name="T20" fmla="*/ 1 w 548"/>
                <a:gd name="T21" fmla="*/ 6 h 738"/>
                <a:gd name="T22" fmla="*/ 2 w 548"/>
                <a:gd name="T23" fmla="*/ 6 h 738"/>
                <a:gd name="T24" fmla="*/ 4 w 548"/>
                <a:gd name="T25" fmla="*/ 6 h 738"/>
                <a:gd name="T26" fmla="*/ 6 w 548"/>
                <a:gd name="T27" fmla="*/ 3 h 738"/>
                <a:gd name="T28" fmla="*/ 3 w 548"/>
                <a:gd name="T29" fmla="*/ 6 h 738"/>
                <a:gd name="T30" fmla="*/ 4 w 548"/>
                <a:gd name="T31" fmla="*/ 5 h 738"/>
                <a:gd name="T32" fmla="*/ 5 w 548"/>
                <a:gd name="T33" fmla="*/ 3 h 738"/>
                <a:gd name="T34" fmla="*/ 3 w 548"/>
                <a:gd name="T35" fmla="*/ 5 h 738"/>
                <a:gd name="T36" fmla="*/ 4 w 548"/>
                <a:gd name="T37" fmla="*/ 3 h 738"/>
                <a:gd name="T38" fmla="*/ 5 w 548"/>
                <a:gd name="T39" fmla="*/ 3 h 738"/>
                <a:gd name="T40" fmla="*/ 4 w 548"/>
                <a:gd name="T41" fmla="*/ 3 h 738"/>
                <a:gd name="T42" fmla="*/ 9 w 548"/>
                <a:gd name="T43" fmla="*/ 1 h 738"/>
                <a:gd name="T44" fmla="*/ 6 w 548"/>
                <a:gd name="T45" fmla="*/ 1 h 738"/>
                <a:gd name="T46" fmla="*/ 6 w 548"/>
                <a:gd name="T47" fmla="*/ 1 h 7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8"/>
                <a:gd name="T73" fmla="*/ 0 h 738"/>
                <a:gd name="T74" fmla="*/ 548 w 548"/>
                <a:gd name="T75" fmla="*/ 738 h 7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8" h="738">
                  <a:moveTo>
                    <a:pt x="415" y="6"/>
                  </a:moveTo>
                  <a:lnTo>
                    <a:pt x="287" y="0"/>
                  </a:lnTo>
                  <a:lnTo>
                    <a:pt x="162" y="42"/>
                  </a:lnTo>
                  <a:lnTo>
                    <a:pt x="38" y="177"/>
                  </a:lnTo>
                  <a:lnTo>
                    <a:pt x="0" y="375"/>
                  </a:lnTo>
                  <a:lnTo>
                    <a:pt x="21" y="500"/>
                  </a:lnTo>
                  <a:lnTo>
                    <a:pt x="82" y="599"/>
                  </a:lnTo>
                  <a:lnTo>
                    <a:pt x="107" y="738"/>
                  </a:lnTo>
                  <a:lnTo>
                    <a:pt x="129" y="599"/>
                  </a:lnTo>
                  <a:lnTo>
                    <a:pt x="93" y="474"/>
                  </a:lnTo>
                  <a:lnTo>
                    <a:pt x="126" y="367"/>
                  </a:lnTo>
                  <a:lnTo>
                    <a:pt x="139" y="424"/>
                  </a:lnTo>
                  <a:lnTo>
                    <a:pt x="268" y="392"/>
                  </a:lnTo>
                  <a:lnTo>
                    <a:pt x="445" y="251"/>
                  </a:lnTo>
                  <a:lnTo>
                    <a:pt x="228" y="356"/>
                  </a:lnTo>
                  <a:lnTo>
                    <a:pt x="314" y="266"/>
                  </a:lnTo>
                  <a:lnTo>
                    <a:pt x="339" y="230"/>
                  </a:lnTo>
                  <a:lnTo>
                    <a:pt x="211" y="270"/>
                  </a:lnTo>
                  <a:lnTo>
                    <a:pt x="285" y="219"/>
                  </a:lnTo>
                  <a:lnTo>
                    <a:pt x="363" y="173"/>
                  </a:lnTo>
                  <a:lnTo>
                    <a:pt x="301" y="149"/>
                  </a:lnTo>
                  <a:lnTo>
                    <a:pt x="548" y="38"/>
                  </a:lnTo>
                  <a:lnTo>
                    <a:pt x="415" y="6"/>
                  </a:lnTo>
                  <a:close/>
                </a:path>
              </a:pathLst>
            </a:custGeom>
            <a:solidFill>
              <a:srgbClr val="000000"/>
            </a:solidFill>
            <a:ln w="9525">
              <a:noFill/>
              <a:round/>
              <a:headEnd/>
              <a:tailEnd/>
            </a:ln>
          </p:spPr>
          <p:txBody>
            <a:bodyPr/>
            <a:lstStyle/>
            <a:p>
              <a:endParaRPr lang="id-ID"/>
            </a:p>
          </p:txBody>
        </p:sp>
        <p:sp>
          <p:nvSpPr>
            <p:cNvPr id="37935" name="Freeform 45"/>
            <p:cNvSpPr>
              <a:spLocks/>
            </p:cNvSpPr>
            <p:nvPr/>
          </p:nvSpPr>
          <p:spPr bwMode="auto">
            <a:xfrm>
              <a:off x="2867" y="1345"/>
              <a:ext cx="103" cy="27"/>
            </a:xfrm>
            <a:custGeom>
              <a:avLst/>
              <a:gdLst>
                <a:gd name="T0" fmla="*/ 3 w 206"/>
                <a:gd name="T1" fmla="*/ 0 h 55"/>
                <a:gd name="T2" fmla="*/ 2 w 206"/>
                <a:gd name="T3" fmla="*/ 0 h 55"/>
                <a:gd name="T4" fmla="*/ 0 w 206"/>
                <a:gd name="T5" fmla="*/ 0 h 55"/>
                <a:gd name="T6" fmla="*/ 1 w 206"/>
                <a:gd name="T7" fmla="*/ 0 h 55"/>
                <a:gd name="T8" fmla="*/ 2 w 206"/>
                <a:gd name="T9" fmla="*/ 0 h 55"/>
                <a:gd name="T10" fmla="*/ 3 w 206"/>
                <a:gd name="T11" fmla="*/ 0 h 55"/>
                <a:gd name="T12" fmla="*/ 3 w 206"/>
                <a:gd name="T13" fmla="*/ 0 h 55"/>
                <a:gd name="T14" fmla="*/ 3 w 206"/>
                <a:gd name="T15" fmla="*/ 0 h 55"/>
                <a:gd name="T16" fmla="*/ 3 w 206"/>
                <a:gd name="T17" fmla="*/ 0 h 55"/>
                <a:gd name="T18" fmla="*/ 3 w 206"/>
                <a:gd name="T19" fmla="*/ 0 h 55"/>
                <a:gd name="T20" fmla="*/ 3 w 20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55"/>
                <a:gd name="T35" fmla="*/ 206 w 20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55">
                  <a:moveTo>
                    <a:pt x="173" y="0"/>
                  </a:moveTo>
                  <a:lnTo>
                    <a:pt x="97" y="2"/>
                  </a:lnTo>
                  <a:lnTo>
                    <a:pt x="0" y="51"/>
                  </a:lnTo>
                  <a:lnTo>
                    <a:pt x="46" y="55"/>
                  </a:lnTo>
                  <a:lnTo>
                    <a:pt x="105" y="44"/>
                  </a:lnTo>
                  <a:lnTo>
                    <a:pt x="154" y="30"/>
                  </a:lnTo>
                  <a:lnTo>
                    <a:pt x="206" y="30"/>
                  </a:lnTo>
                  <a:lnTo>
                    <a:pt x="177" y="17"/>
                  </a:lnTo>
                  <a:lnTo>
                    <a:pt x="206" y="15"/>
                  </a:lnTo>
                  <a:lnTo>
                    <a:pt x="173" y="0"/>
                  </a:lnTo>
                  <a:close/>
                </a:path>
              </a:pathLst>
            </a:custGeom>
            <a:solidFill>
              <a:srgbClr val="000000"/>
            </a:solidFill>
            <a:ln w="9525">
              <a:noFill/>
              <a:round/>
              <a:headEnd/>
              <a:tailEnd/>
            </a:ln>
          </p:spPr>
          <p:txBody>
            <a:bodyPr/>
            <a:lstStyle/>
            <a:p>
              <a:endParaRPr lang="id-ID"/>
            </a:p>
          </p:txBody>
        </p:sp>
        <p:sp>
          <p:nvSpPr>
            <p:cNvPr id="37936" name="Freeform 46"/>
            <p:cNvSpPr>
              <a:spLocks/>
            </p:cNvSpPr>
            <p:nvPr/>
          </p:nvSpPr>
          <p:spPr bwMode="auto">
            <a:xfrm>
              <a:off x="2704" y="1380"/>
              <a:ext cx="74" cy="34"/>
            </a:xfrm>
            <a:custGeom>
              <a:avLst/>
              <a:gdLst>
                <a:gd name="T0" fmla="*/ 2 w 149"/>
                <a:gd name="T1" fmla="*/ 0 h 69"/>
                <a:gd name="T2" fmla="*/ 1 w 149"/>
                <a:gd name="T3" fmla="*/ 0 h 69"/>
                <a:gd name="T4" fmla="*/ 0 w 149"/>
                <a:gd name="T5" fmla="*/ 0 h 69"/>
                <a:gd name="T6" fmla="*/ 0 w 149"/>
                <a:gd name="T7" fmla="*/ 1 h 69"/>
                <a:gd name="T8" fmla="*/ 0 w 149"/>
                <a:gd name="T9" fmla="*/ 0 h 69"/>
                <a:gd name="T10" fmla="*/ 1 w 149"/>
                <a:gd name="T11" fmla="*/ 0 h 69"/>
                <a:gd name="T12" fmla="*/ 2 w 149"/>
                <a:gd name="T13" fmla="*/ 0 h 69"/>
                <a:gd name="T14" fmla="*/ 1 w 149"/>
                <a:gd name="T15" fmla="*/ 0 h 69"/>
                <a:gd name="T16" fmla="*/ 2 w 149"/>
                <a:gd name="T17" fmla="*/ 0 h 69"/>
                <a:gd name="T18" fmla="*/ 2 w 14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69"/>
                <a:gd name="T32" fmla="*/ 149 w 14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69">
                  <a:moveTo>
                    <a:pt x="149" y="10"/>
                  </a:moveTo>
                  <a:lnTo>
                    <a:pt x="90" y="0"/>
                  </a:lnTo>
                  <a:lnTo>
                    <a:pt x="14" y="16"/>
                  </a:lnTo>
                  <a:lnTo>
                    <a:pt x="0" y="69"/>
                  </a:lnTo>
                  <a:lnTo>
                    <a:pt x="46" y="38"/>
                  </a:lnTo>
                  <a:lnTo>
                    <a:pt x="113" y="38"/>
                  </a:lnTo>
                  <a:lnTo>
                    <a:pt x="133" y="25"/>
                  </a:lnTo>
                  <a:lnTo>
                    <a:pt x="109" y="23"/>
                  </a:lnTo>
                  <a:lnTo>
                    <a:pt x="149" y="10"/>
                  </a:lnTo>
                  <a:close/>
                </a:path>
              </a:pathLst>
            </a:custGeom>
            <a:solidFill>
              <a:srgbClr val="000000"/>
            </a:solidFill>
            <a:ln w="9525">
              <a:noFill/>
              <a:round/>
              <a:headEnd/>
              <a:tailEnd/>
            </a:ln>
          </p:spPr>
          <p:txBody>
            <a:bodyPr/>
            <a:lstStyle/>
            <a:p>
              <a:endParaRPr lang="id-ID"/>
            </a:p>
          </p:txBody>
        </p:sp>
        <p:sp>
          <p:nvSpPr>
            <p:cNvPr id="37937" name="Freeform 47"/>
            <p:cNvSpPr>
              <a:spLocks/>
            </p:cNvSpPr>
            <p:nvPr/>
          </p:nvSpPr>
          <p:spPr bwMode="auto">
            <a:xfrm>
              <a:off x="2856" y="1371"/>
              <a:ext cx="120" cy="45"/>
            </a:xfrm>
            <a:custGeom>
              <a:avLst/>
              <a:gdLst>
                <a:gd name="T0" fmla="*/ 2 w 239"/>
                <a:gd name="T1" fmla="*/ 1 h 90"/>
                <a:gd name="T2" fmla="*/ 1 w 239"/>
                <a:gd name="T3" fmla="*/ 1 h 90"/>
                <a:gd name="T4" fmla="*/ 2 w 239"/>
                <a:gd name="T5" fmla="*/ 1 h 90"/>
                <a:gd name="T6" fmla="*/ 3 w 239"/>
                <a:gd name="T7" fmla="*/ 1 h 90"/>
                <a:gd name="T8" fmla="*/ 4 w 239"/>
                <a:gd name="T9" fmla="*/ 0 h 90"/>
                <a:gd name="T10" fmla="*/ 4 w 239"/>
                <a:gd name="T11" fmla="*/ 1 h 90"/>
                <a:gd name="T12" fmla="*/ 4 w 239"/>
                <a:gd name="T13" fmla="*/ 1 h 90"/>
                <a:gd name="T14" fmla="*/ 3 w 239"/>
                <a:gd name="T15" fmla="*/ 1 h 90"/>
                <a:gd name="T16" fmla="*/ 3 w 239"/>
                <a:gd name="T17" fmla="*/ 1 h 90"/>
                <a:gd name="T18" fmla="*/ 3 w 239"/>
                <a:gd name="T19" fmla="*/ 1 h 90"/>
                <a:gd name="T20" fmla="*/ 3 w 239"/>
                <a:gd name="T21" fmla="*/ 1 h 90"/>
                <a:gd name="T22" fmla="*/ 3 w 239"/>
                <a:gd name="T23" fmla="*/ 1 h 90"/>
                <a:gd name="T24" fmla="*/ 3 w 239"/>
                <a:gd name="T25" fmla="*/ 1 h 90"/>
                <a:gd name="T26" fmla="*/ 3 w 239"/>
                <a:gd name="T27" fmla="*/ 1 h 90"/>
                <a:gd name="T28" fmla="*/ 2 w 239"/>
                <a:gd name="T29" fmla="*/ 1 h 90"/>
                <a:gd name="T30" fmla="*/ 2 w 239"/>
                <a:gd name="T31" fmla="*/ 1 h 90"/>
                <a:gd name="T32" fmla="*/ 2 w 239"/>
                <a:gd name="T33" fmla="*/ 1 h 90"/>
                <a:gd name="T34" fmla="*/ 2 w 239"/>
                <a:gd name="T35" fmla="*/ 1 h 90"/>
                <a:gd name="T36" fmla="*/ 2 w 239"/>
                <a:gd name="T37" fmla="*/ 1 h 90"/>
                <a:gd name="T38" fmla="*/ 1 w 239"/>
                <a:gd name="T39" fmla="*/ 1 h 90"/>
                <a:gd name="T40" fmla="*/ 0 w 239"/>
                <a:gd name="T41" fmla="*/ 1 h 90"/>
                <a:gd name="T42" fmla="*/ 1 w 239"/>
                <a:gd name="T43" fmla="*/ 1 h 90"/>
                <a:gd name="T44" fmla="*/ 2 w 239"/>
                <a:gd name="T45" fmla="*/ 1 h 90"/>
                <a:gd name="T46" fmla="*/ 2 w 239"/>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90"/>
                <a:gd name="T74" fmla="*/ 239 w 239"/>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90">
                  <a:moveTo>
                    <a:pt x="74" y="12"/>
                  </a:moveTo>
                  <a:lnTo>
                    <a:pt x="62" y="34"/>
                  </a:lnTo>
                  <a:lnTo>
                    <a:pt x="102" y="14"/>
                  </a:lnTo>
                  <a:lnTo>
                    <a:pt x="152" y="8"/>
                  </a:lnTo>
                  <a:lnTo>
                    <a:pt x="201" y="0"/>
                  </a:lnTo>
                  <a:lnTo>
                    <a:pt x="239" y="31"/>
                  </a:lnTo>
                  <a:lnTo>
                    <a:pt x="195" y="33"/>
                  </a:lnTo>
                  <a:lnTo>
                    <a:pt x="171" y="17"/>
                  </a:lnTo>
                  <a:lnTo>
                    <a:pt x="171" y="34"/>
                  </a:lnTo>
                  <a:lnTo>
                    <a:pt x="133" y="46"/>
                  </a:lnTo>
                  <a:lnTo>
                    <a:pt x="148" y="34"/>
                  </a:lnTo>
                  <a:lnTo>
                    <a:pt x="163" y="33"/>
                  </a:lnTo>
                  <a:lnTo>
                    <a:pt x="152" y="17"/>
                  </a:lnTo>
                  <a:lnTo>
                    <a:pt x="142" y="29"/>
                  </a:lnTo>
                  <a:lnTo>
                    <a:pt x="125" y="44"/>
                  </a:lnTo>
                  <a:lnTo>
                    <a:pt x="108" y="29"/>
                  </a:lnTo>
                  <a:lnTo>
                    <a:pt x="83" y="55"/>
                  </a:lnTo>
                  <a:lnTo>
                    <a:pt x="102" y="90"/>
                  </a:lnTo>
                  <a:lnTo>
                    <a:pt x="72" y="82"/>
                  </a:lnTo>
                  <a:lnTo>
                    <a:pt x="43" y="50"/>
                  </a:lnTo>
                  <a:lnTo>
                    <a:pt x="0" y="33"/>
                  </a:lnTo>
                  <a:lnTo>
                    <a:pt x="38" y="19"/>
                  </a:lnTo>
                  <a:lnTo>
                    <a:pt x="74" y="12"/>
                  </a:lnTo>
                  <a:close/>
                </a:path>
              </a:pathLst>
            </a:custGeom>
            <a:solidFill>
              <a:srgbClr val="000000"/>
            </a:solidFill>
            <a:ln w="9525">
              <a:noFill/>
              <a:round/>
              <a:headEnd/>
              <a:tailEnd/>
            </a:ln>
          </p:spPr>
          <p:txBody>
            <a:bodyPr/>
            <a:lstStyle/>
            <a:p>
              <a:endParaRPr lang="id-ID"/>
            </a:p>
          </p:txBody>
        </p:sp>
        <p:sp>
          <p:nvSpPr>
            <p:cNvPr id="37938" name="Freeform 48"/>
            <p:cNvSpPr>
              <a:spLocks/>
            </p:cNvSpPr>
            <p:nvPr/>
          </p:nvSpPr>
          <p:spPr bwMode="auto">
            <a:xfrm>
              <a:off x="2720" y="1368"/>
              <a:ext cx="105" cy="127"/>
            </a:xfrm>
            <a:custGeom>
              <a:avLst/>
              <a:gdLst>
                <a:gd name="T0" fmla="*/ 2 w 211"/>
                <a:gd name="T1" fmla="*/ 2 h 252"/>
                <a:gd name="T2" fmla="*/ 2 w 211"/>
                <a:gd name="T3" fmla="*/ 1 h 252"/>
                <a:gd name="T4" fmla="*/ 1 w 211"/>
                <a:gd name="T5" fmla="*/ 2 h 252"/>
                <a:gd name="T6" fmla="*/ 0 w 211"/>
                <a:gd name="T7" fmla="*/ 2 h 252"/>
                <a:gd name="T8" fmla="*/ 0 w 211"/>
                <a:gd name="T9" fmla="*/ 2 h 252"/>
                <a:gd name="T10" fmla="*/ 0 w 211"/>
                <a:gd name="T11" fmla="*/ 2 h 252"/>
                <a:gd name="T12" fmla="*/ 0 w 211"/>
                <a:gd name="T13" fmla="*/ 2 h 252"/>
                <a:gd name="T14" fmla="*/ 1 w 211"/>
                <a:gd name="T15" fmla="*/ 2 h 252"/>
                <a:gd name="T16" fmla="*/ 0 w 211"/>
                <a:gd name="T17" fmla="*/ 2 h 252"/>
                <a:gd name="T18" fmla="*/ 1 w 211"/>
                <a:gd name="T19" fmla="*/ 2 h 252"/>
                <a:gd name="T20" fmla="*/ 1 w 211"/>
                <a:gd name="T21" fmla="*/ 2 h 252"/>
                <a:gd name="T22" fmla="*/ 1 w 211"/>
                <a:gd name="T23" fmla="*/ 2 h 252"/>
                <a:gd name="T24" fmla="*/ 1 w 211"/>
                <a:gd name="T25" fmla="*/ 2 h 252"/>
                <a:gd name="T26" fmla="*/ 1 w 211"/>
                <a:gd name="T27" fmla="*/ 2 h 252"/>
                <a:gd name="T28" fmla="*/ 2 w 211"/>
                <a:gd name="T29" fmla="*/ 2 h 252"/>
                <a:gd name="T30" fmla="*/ 2 w 211"/>
                <a:gd name="T31" fmla="*/ 2 h 252"/>
                <a:gd name="T32" fmla="*/ 2 w 211"/>
                <a:gd name="T33" fmla="*/ 2 h 252"/>
                <a:gd name="T34" fmla="*/ 2 w 211"/>
                <a:gd name="T35" fmla="*/ 2 h 252"/>
                <a:gd name="T36" fmla="*/ 2 w 211"/>
                <a:gd name="T37" fmla="*/ 3 h 252"/>
                <a:gd name="T38" fmla="*/ 2 w 211"/>
                <a:gd name="T39" fmla="*/ 2 h 252"/>
                <a:gd name="T40" fmla="*/ 2 w 211"/>
                <a:gd name="T41" fmla="*/ 4 h 252"/>
                <a:gd name="T42" fmla="*/ 2 w 211"/>
                <a:gd name="T43" fmla="*/ 4 h 252"/>
                <a:gd name="T44" fmla="*/ 3 w 211"/>
                <a:gd name="T45" fmla="*/ 4 h 252"/>
                <a:gd name="T46" fmla="*/ 3 w 211"/>
                <a:gd name="T47" fmla="*/ 4 h 252"/>
                <a:gd name="T48" fmla="*/ 3 w 211"/>
                <a:gd name="T49" fmla="*/ 2 h 252"/>
                <a:gd name="T50" fmla="*/ 3 w 211"/>
                <a:gd name="T51" fmla="*/ 1 h 252"/>
                <a:gd name="T52" fmla="*/ 3 w 211"/>
                <a:gd name="T53" fmla="*/ 1 h 252"/>
                <a:gd name="T54" fmla="*/ 2 w 211"/>
                <a:gd name="T55" fmla="*/ 0 h 252"/>
                <a:gd name="T56" fmla="*/ 2 w 211"/>
                <a:gd name="T57" fmla="*/ 1 h 252"/>
                <a:gd name="T58" fmla="*/ 2 w 211"/>
                <a:gd name="T59" fmla="*/ 2 h 252"/>
                <a:gd name="T60" fmla="*/ 2 w 211"/>
                <a:gd name="T61" fmla="*/ 2 h 2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1"/>
                <a:gd name="T94" fmla="*/ 0 h 252"/>
                <a:gd name="T95" fmla="*/ 211 w 211"/>
                <a:gd name="T96" fmla="*/ 252 h 2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1" h="252">
                  <a:moveTo>
                    <a:pt x="169" y="68"/>
                  </a:moveTo>
                  <a:lnTo>
                    <a:pt x="150" y="60"/>
                  </a:lnTo>
                  <a:lnTo>
                    <a:pt x="81" y="68"/>
                  </a:lnTo>
                  <a:lnTo>
                    <a:pt x="51" y="81"/>
                  </a:lnTo>
                  <a:lnTo>
                    <a:pt x="34" y="95"/>
                  </a:lnTo>
                  <a:lnTo>
                    <a:pt x="0" y="127"/>
                  </a:lnTo>
                  <a:lnTo>
                    <a:pt x="42" y="116"/>
                  </a:lnTo>
                  <a:lnTo>
                    <a:pt x="70" y="112"/>
                  </a:lnTo>
                  <a:lnTo>
                    <a:pt x="62" y="95"/>
                  </a:lnTo>
                  <a:lnTo>
                    <a:pt x="87" y="100"/>
                  </a:lnTo>
                  <a:lnTo>
                    <a:pt x="110" y="98"/>
                  </a:lnTo>
                  <a:lnTo>
                    <a:pt x="95" y="89"/>
                  </a:lnTo>
                  <a:lnTo>
                    <a:pt x="106" y="77"/>
                  </a:lnTo>
                  <a:lnTo>
                    <a:pt x="119" y="97"/>
                  </a:lnTo>
                  <a:lnTo>
                    <a:pt x="129" y="89"/>
                  </a:lnTo>
                  <a:lnTo>
                    <a:pt x="129" y="76"/>
                  </a:lnTo>
                  <a:lnTo>
                    <a:pt x="146" y="81"/>
                  </a:lnTo>
                  <a:lnTo>
                    <a:pt x="154" y="91"/>
                  </a:lnTo>
                  <a:lnTo>
                    <a:pt x="131" y="133"/>
                  </a:lnTo>
                  <a:lnTo>
                    <a:pt x="171" y="108"/>
                  </a:lnTo>
                  <a:lnTo>
                    <a:pt x="188" y="192"/>
                  </a:lnTo>
                  <a:lnTo>
                    <a:pt x="176" y="252"/>
                  </a:lnTo>
                  <a:lnTo>
                    <a:pt x="201" y="252"/>
                  </a:lnTo>
                  <a:lnTo>
                    <a:pt x="211" y="239"/>
                  </a:lnTo>
                  <a:lnTo>
                    <a:pt x="205" y="91"/>
                  </a:lnTo>
                  <a:lnTo>
                    <a:pt x="201" y="62"/>
                  </a:lnTo>
                  <a:lnTo>
                    <a:pt x="194" y="22"/>
                  </a:lnTo>
                  <a:lnTo>
                    <a:pt x="171" y="0"/>
                  </a:lnTo>
                  <a:lnTo>
                    <a:pt x="173" y="57"/>
                  </a:lnTo>
                  <a:lnTo>
                    <a:pt x="169" y="68"/>
                  </a:lnTo>
                  <a:close/>
                </a:path>
              </a:pathLst>
            </a:custGeom>
            <a:solidFill>
              <a:srgbClr val="000000"/>
            </a:solidFill>
            <a:ln w="9525">
              <a:noFill/>
              <a:round/>
              <a:headEnd/>
              <a:tailEnd/>
            </a:ln>
          </p:spPr>
          <p:txBody>
            <a:bodyPr/>
            <a:lstStyle/>
            <a:p>
              <a:endParaRPr lang="id-ID"/>
            </a:p>
          </p:txBody>
        </p:sp>
        <p:sp>
          <p:nvSpPr>
            <p:cNvPr id="37939" name="Freeform 49"/>
            <p:cNvSpPr>
              <a:spLocks/>
            </p:cNvSpPr>
            <p:nvPr/>
          </p:nvSpPr>
          <p:spPr bwMode="auto">
            <a:xfrm>
              <a:off x="2888" y="1470"/>
              <a:ext cx="68" cy="58"/>
            </a:xfrm>
            <a:custGeom>
              <a:avLst/>
              <a:gdLst>
                <a:gd name="T0" fmla="*/ 1 w 135"/>
                <a:gd name="T1" fmla="*/ 1 h 116"/>
                <a:gd name="T2" fmla="*/ 1 w 135"/>
                <a:gd name="T3" fmla="*/ 1 h 116"/>
                <a:gd name="T4" fmla="*/ 1 w 135"/>
                <a:gd name="T5" fmla="*/ 1 h 116"/>
                <a:gd name="T6" fmla="*/ 2 w 135"/>
                <a:gd name="T7" fmla="*/ 2 h 116"/>
                <a:gd name="T8" fmla="*/ 3 w 135"/>
                <a:gd name="T9" fmla="*/ 2 h 116"/>
                <a:gd name="T10" fmla="*/ 2 w 135"/>
                <a:gd name="T11" fmla="*/ 1 h 116"/>
                <a:gd name="T12" fmla="*/ 1 w 135"/>
                <a:gd name="T13" fmla="*/ 1 h 116"/>
                <a:gd name="T14" fmla="*/ 0 w 135"/>
                <a:gd name="T15" fmla="*/ 0 h 116"/>
                <a:gd name="T16" fmla="*/ 1 w 135"/>
                <a:gd name="T17" fmla="*/ 1 h 116"/>
                <a:gd name="T18" fmla="*/ 1 w 135"/>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16"/>
                <a:gd name="T32" fmla="*/ 135 w 135"/>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16">
                  <a:moveTo>
                    <a:pt x="12" y="9"/>
                  </a:moveTo>
                  <a:lnTo>
                    <a:pt x="31" y="40"/>
                  </a:lnTo>
                  <a:lnTo>
                    <a:pt x="19" y="61"/>
                  </a:lnTo>
                  <a:lnTo>
                    <a:pt x="97" y="89"/>
                  </a:lnTo>
                  <a:lnTo>
                    <a:pt x="135" y="116"/>
                  </a:lnTo>
                  <a:lnTo>
                    <a:pt x="88" y="53"/>
                  </a:lnTo>
                  <a:lnTo>
                    <a:pt x="50" y="23"/>
                  </a:lnTo>
                  <a:lnTo>
                    <a:pt x="0" y="0"/>
                  </a:lnTo>
                  <a:lnTo>
                    <a:pt x="12" y="9"/>
                  </a:lnTo>
                  <a:close/>
                </a:path>
              </a:pathLst>
            </a:custGeom>
            <a:solidFill>
              <a:srgbClr val="000000"/>
            </a:solidFill>
            <a:ln w="9525">
              <a:noFill/>
              <a:round/>
              <a:headEnd/>
              <a:tailEnd/>
            </a:ln>
          </p:spPr>
          <p:txBody>
            <a:bodyPr/>
            <a:lstStyle/>
            <a:p>
              <a:endParaRPr lang="id-ID"/>
            </a:p>
          </p:txBody>
        </p:sp>
        <p:sp>
          <p:nvSpPr>
            <p:cNvPr id="37940" name="Freeform 50"/>
            <p:cNvSpPr>
              <a:spLocks/>
            </p:cNvSpPr>
            <p:nvPr/>
          </p:nvSpPr>
          <p:spPr bwMode="auto">
            <a:xfrm>
              <a:off x="2776" y="1478"/>
              <a:ext cx="37" cy="57"/>
            </a:xfrm>
            <a:custGeom>
              <a:avLst/>
              <a:gdLst>
                <a:gd name="T0" fmla="*/ 1 w 74"/>
                <a:gd name="T1" fmla="*/ 2 h 114"/>
                <a:gd name="T2" fmla="*/ 1 w 74"/>
                <a:gd name="T3" fmla="*/ 2 h 114"/>
                <a:gd name="T4" fmla="*/ 0 w 74"/>
                <a:gd name="T5" fmla="*/ 2 h 114"/>
                <a:gd name="T6" fmla="*/ 1 w 74"/>
                <a:gd name="T7" fmla="*/ 1 h 114"/>
                <a:gd name="T8" fmla="*/ 1 w 74"/>
                <a:gd name="T9" fmla="*/ 0 h 114"/>
                <a:gd name="T10" fmla="*/ 1 w 74"/>
                <a:gd name="T11" fmla="*/ 1 h 114"/>
                <a:gd name="T12" fmla="*/ 1 w 74"/>
                <a:gd name="T13" fmla="*/ 2 h 114"/>
                <a:gd name="T14" fmla="*/ 1 w 74"/>
                <a:gd name="T15" fmla="*/ 2 h 11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114"/>
                <a:gd name="T26" fmla="*/ 74 w 74"/>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114">
                  <a:moveTo>
                    <a:pt x="74" y="74"/>
                  </a:moveTo>
                  <a:lnTo>
                    <a:pt x="44" y="67"/>
                  </a:lnTo>
                  <a:lnTo>
                    <a:pt x="0" y="114"/>
                  </a:lnTo>
                  <a:lnTo>
                    <a:pt x="19" y="42"/>
                  </a:lnTo>
                  <a:lnTo>
                    <a:pt x="57" y="0"/>
                  </a:lnTo>
                  <a:lnTo>
                    <a:pt x="57" y="51"/>
                  </a:lnTo>
                  <a:lnTo>
                    <a:pt x="74" y="74"/>
                  </a:lnTo>
                  <a:close/>
                </a:path>
              </a:pathLst>
            </a:custGeom>
            <a:solidFill>
              <a:srgbClr val="000000"/>
            </a:solidFill>
            <a:ln w="9525">
              <a:noFill/>
              <a:round/>
              <a:headEnd/>
              <a:tailEnd/>
            </a:ln>
          </p:spPr>
          <p:txBody>
            <a:bodyPr/>
            <a:lstStyle/>
            <a:p>
              <a:endParaRPr lang="id-ID"/>
            </a:p>
          </p:txBody>
        </p:sp>
        <p:sp>
          <p:nvSpPr>
            <p:cNvPr id="37941" name="Freeform 51"/>
            <p:cNvSpPr>
              <a:spLocks/>
            </p:cNvSpPr>
            <p:nvPr/>
          </p:nvSpPr>
          <p:spPr bwMode="auto">
            <a:xfrm>
              <a:off x="2811" y="1496"/>
              <a:ext cx="82" cy="52"/>
            </a:xfrm>
            <a:custGeom>
              <a:avLst/>
              <a:gdLst>
                <a:gd name="T0" fmla="*/ 1 w 164"/>
                <a:gd name="T1" fmla="*/ 0 h 105"/>
                <a:gd name="T2" fmla="*/ 1 w 164"/>
                <a:gd name="T3" fmla="*/ 1 h 105"/>
                <a:gd name="T4" fmla="*/ 1 w 164"/>
                <a:gd name="T5" fmla="*/ 1 h 105"/>
                <a:gd name="T6" fmla="*/ 1 w 164"/>
                <a:gd name="T7" fmla="*/ 1 h 105"/>
                <a:gd name="T8" fmla="*/ 1 w 164"/>
                <a:gd name="T9" fmla="*/ 1 h 105"/>
                <a:gd name="T10" fmla="*/ 1 w 164"/>
                <a:gd name="T11" fmla="*/ 0 h 105"/>
                <a:gd name="T12" fmla="*/ 1 w 164"/>
                <a:gd name="T13" fmla="*/ 0 h 105"/>
                <a:gd name="T14" fmla="*/ 0 w 164"/>
                <a:gd name="T15" fmla="*/ 0 h 105"/>
                <a:gd name="T16" fmla="*/ 1 w 164"/>
                <a:gd name="T17" fmla="*/ 0 h 105"/>
                <a:gd name="T18" fmla="*/ 1 w 164"/>
                <a:gd name="T19" fmla="*/ 0 h 105"/>
                <a:gd name="T20" fmla="*/ 1 w 164"/>
                <a:gd name="T21" fmla="*/ 0 h 105"/>
                <a:gd name="T22" fmla="*/ 1 w 164"/>
                <a:gd name="T23" fmla="*/ 0 h 105"/>
                <a:gd name="T24" fmla="*/ 1 w 164"/>
                <a:gd name="T25" fmla="*/ 0 h 105"/>
                <a:gd name="T26" fmla="*/ 1 w 164"/>
                <a:gd name="T27" fmla="*/ 0 h 105"/>
                <a:gd name="T28" fmla="*/ 3 w 164"/>
                <a:gd name="T29" fmla="*/ 0 h 105"/>
                <a:gd name="T30" fmla="*/ 3 w 164"/>
                <a:gd name="T31" fmla="*/ 0 h 105"/>
                <a:gd name="T32" fmla="*/ 3 w 164"/>
                <a:gd name="T33" fmla="*/ 0 h 105"/>
                <a:gd name="T34" fmla="*/ 1 w 164"/>
                <a:gd name="T35" fmla="*/ 0 h 105"/>
                <a:gd name="T36" fmla="*/ 1 w 164"/>
                <a:gd name="T37" fmla="*/ 0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105"/>
                <a:gd name="T59" fmla="*/ 164 w 164"/>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105">
                  <a:moveTo>
                    <a:pt x="112" y="36"/>
                  </a:moveTo>
                  <a:lnTo>
                    <a:pt x="120" y="71"/>
                  </a:lnTo>
                  <a:lnTo>
                    <a:pt x="112" y="105"/>
                  </a:lnTo>
                  <a:lnTo>
                    <a:pt x="86" y="101"/>
                  </a:lnTo>
                  <a:lnTo>
                    <a:pt x="82" y="73"/>
                  </a:lnTo>
                  <a:lnTo>
                    <a:pt x="50" y="48"/>
                  </a:lnTo>
                  <a:lnTo>
                    <a:pt x="15" y="44"/>
                  </a:lnTo>
                  <a:lnTo>
                    <a:pt x="0" y="38"/>
                  </a:lnTo>
                  <a:lnTo>
                    <a:pt x="2" y="23"/>
                  </a:lnTo>
                  <a:lnTo>
                    <a:pt x="12" y="19"/>
                  </a:lnTo>
                  <a:lnTo>
                    <a:pt x="34" y="19"/>
                  </a:lnTo>
                  <a:lnTo>
                    <a:pt x="57" y="25"/>
                  </a:lnTo>
                  <a:lnTo>
                    <a:pt x="90" y="17"/>
                  </a:lnTo>
                  <a:lnTo>
                    <a:pt x="116" y="4"/>
                  </a:lnTo>
                  <a:lnTo>
                    <a:pt x="158" y="0"/>
                  </a:lnTo>
                  <a:lnTo>
                    <a:pt x="164" y="14"/>
                  </a:lnTo>
                  <a:lnTo>
                    <a:pt x="147" y="23"/>
                  </a:lnTo>
                  <a:lnTo>
                    <a:pt x="112" y="36"/>
                  </a:lnTo>
                  <a:close/>
                </a:path>
              </a:pathLst>
            </a:custGeom>
            <a:solidFill>
              <a:srgbClr val="000000"/>
            </a:solidFill>
            <a:ln w="9525">
              <a:noFill/>
              <a:round/>
              <a:headEnd/>
              <a:tailEnd/>
            </a:ln>
          </p:spPr>
          <p:txBody>
            <a:bodyPr/>
            <a:lstStyle/>
            <a:p>
              <a:endParaRPr lang="id-ID"/>
            </a:p>
          </p:txBody>
        </p:sp>
        <p:sp>
          <p:nvSpPr>
            <p:cNvPr id="37942" name="Freeform 52"/>
            <p:cNvSpPr>
              <a:spLocks/>
            </p:cNvSpPr>
            <p:nvPr/>
          </p:nvSpPr>
          <p:spPr bwMode="auto">
            <a:xfrm>
              <a:off x="2792" y="1539"/>
              <a:ext cx="154" cy="55"/>
            </a:xfrm>
            <a:custGeom>
              <a:avLst/>
              <a:gdLst>
                <a:gd name="T0" fmla="*/ 5 w 308"/>
                <a:gd name="T1" fmla="*/ 0 h 108"/>
                <a:gd name="T2" fmla="*/ 5 w 308"/>
                <a:gd name="T3" fmla="*/ 1 h 108"/>
                <a:gd name="T4" fmla="*/ 5 w 308"/>
                <a:gd name="T5" fmla="*/ 1 h 108"/>
                <a:gd name="T6" fmla="*/ 5 w 308"/>
                <a:gd name="T7" fmla="*/ 1 h 108"/>
                <a:gd name="T8" fmla="*/ 3 w 308"/>
                <a:gd name="T9" fmla="*/ 1 h 108"/>
                <a:gd name="T10" fmla="*/ 2 w 308"/>
                <a:gd name="T11" fmla="*/ 1 h 108"/>
                <a:gd name="T12" fmla="*/ 2 w 308"/>
                <a:gd name="T13" fmla="*/ 1 h 108"/>
                <a:gd name="T14" fmla="*/ 1 w 308"/>
                <a:gd name="T15" fmla="*/ 2 h 108"/>
                <a:gd name="T16" fmla="*/ 1 w 308"/>
                <a:gd name="T17" fmla="*/ 2 h 108"/>
                <a:gd name="T18" fmla="*/ 1 w 308"/>
                <a:gd name="T19" fmla="*/ 1 h 108"/>
                <a:gd name="T20" fmla="*/ 1 w 308"/>
                <a:gd name="T21" fmla="*/ 2 h 108"/>
                <a:gd name="T22" fmla="*/ 0 w 308"/>
                <a:gd name="T23" fmla="*/ 1 h 108"/>
                <a:gd name="T24" fmla="*/ 1 w 308"/>
                <a:gd name="T25" fmla="*/ 1 h 108"/>
                <a:gd name="T26" fmla="*/ 1 w 308"/>
                <a:gd name="T27" fmla="*/ 1 h 108"/>
                <a:gd name="T28" fmla="*/ 1 w 308"/>
                <a:gd name="T29" fmla="*/ 1 h 108"/>
                <a:gd name="T30" fmla="*/ 2 w 308"/>
                <a:gd name="T31" fmla="*/ 1 h 108"/>
                <a:gd name="T32" fmla="*/ 3 w 308"/>
                <a:gd name="T33" fmla="*/ 1 h 108"/>
                <a:gd name="T34" fmla="*/ 5 w 308"/>
                <a:gd name="T35" fmla="*/ 1 h 108"/>
                <a:gd name="T36" fmla="*/ 5 w 308"/>
                <a:gd name="T37" fmla="*/ 0 h 108"/>
                <a:gd name="T38" fmla="*/ 5 w 308"/>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8"/>
                <a:gd name="T61" fmla="*/ 0 h 108"/>
                <a:gd name="T62" fmla="*/ 308 w 308"/>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8" h="108">
                  <a:moveTo>
                    <a:pt x="270" y="0"/>
                  </a:moveTo>
                  <a:lnTo>
                    <a:pt x="291" y="21"/>
                  </a:lnTo>
                  <a:lnTo>
                    <a:pt x="308" y="36"/>
                  </a:lnTo>
                  <a:lnTo>
                    <a:pt x="264" y="30"/>
                  </a:lnTo>
                  <a:lnTo>
                    <a:pt x="213" y="43"/>
                  </a:lnTo>
                  <a:lnTo>
                    <a:pt x="173" y="61"/>
                  </a:lnTo>
                  <a:lnTo>
                    <a:pt x="139" y="62"/>
                  </a:lnTo>
                  <a:lnTo>
                    <a:pt x="57" y="66"/>
                  </a:lnTo>
                  <a:lnTo>
                    <a:pt x="110" y="108"/>
                  </a:lnTo>
                  <a:lnTo>
                    <a:pt x="32" y="53"/>
                  </a:lnTo>
                  <a:lnTo>
                    <a:pt x="4" y="74"/>
                  </a:lnTo>
                  <a:lnTo>
                    <a:pt x="0" y="43"/>
                  </a:lnTo>
                  <a:lnTo>
                    <a:pt x="15" y="13"/>
                  </a:lnTo>
                  <a:lnTo>
                    <a:pt x="38" y="47"/>
                  </a:lnTo>
                  <a:lnTo>
                    <a:pt x="88" y="32"/>
                  </a:lnTo>
                  <a:lnTo>
                    <a:pt x="143" y="40"/>
                  </a:lnTo>
                  <a:lnTo>
                    <a:pt x="196" y="24"/>
                  </a:lnTo>
                  <a:lnTo>
                    <a:pt x="270" y="15"/>
                  </a:lnTo>
                  <a:lnTo>
                    <a:pt x="270" y="0"/>
                  </a:lnTo>
                  <a:close/>
                </a:path>
              </a:pathLst>
            </a:custGeom>
            <a:solidFill>
              <a:srgbClr val="000000"/>
            </a:solidFill>
            <a:ln w="9525">
              <a:noFill/>
              <a:round/>
              <a:headEnd/>
              <a:tailEnd/>
            </a:ln>
          </p:spPr>
          <p:txBody>
            <a:bodyPr/>
            <a:lstStyle/>
            <a:p>
              <a:endParaRPr lang="id-ID"/>
            </a:p>
          </p:txBody>
        </p:sp>
        <p:sp>
          <p:nvSpPr>
            <p:cNvPr id="37943" name="Freeform 53"/>
            <p:cNvSpPr>
              <a:spLocks/>
            </p:cNvSpPr>
            <p:nvPr/>
          </p:nvSpPr>
          <p:spPr bwMode="auto">
            <a:xfrm>
              <a:off x="2809" y="1568"/>
              <a:ext cx="85" cy="41"/>
            </a:xfrm>
            <a:custGeom>
              <a:avLst/>
              <a:gdLst>
                <a:gd name="T0" fmla="*/ 3 w 170"/>
                <a:gd name="T1" fmla="*/ 1 h 81"/>
                <a:gd name="T2" fmla="*/ 1 w 170"/>
                <a:gd name="T3" fmla="*/ 1 h 81"/>
                <a:gd name="T4" fmla="*/ 1 w 170"/>
                <a:gd name="T5" fmla="*/ 1 h 81"/>
                <a:gd name="T6" fmla="*/ 0 w 170"/>
                <a:gd name="T7" fmla="*/ 0 h 81"/>
                <a:gd name="T8" fmla="*/ 1 w 170"/>
                <a:gd name="T9" fmla="*/ 1 h 81"/>
                <a:gd name="T10" fmla="*/ 1 w 170"/>
                <a:gd name="T11" fmla="*/ 2 h 81"/>
                <a:gd name="T12" fmla="*/ 1 w 170"/>
                <a:gd name="T13" fmla="*/ 2 h 81"/>
                <a:gd name="T14" fmla="*/ 3 w 170"/>
                <a:gd name="T15" fmla="*/ 1 h 81"/>
                <a:gd name="T16" fmla="*/ 3 w 170"/>
                <a:gd name="T17" fmla="*/ 1 h 81"/>
                <a:gd name="T18" fmla="*/ 3 w 170"/>
                <a:gd name="T19" fmla="*/ 1 h 81"/>
                <a:gd name="T20" fmla="*/ 3 w 170"/>
                <a:gd name="T21" fmla="*/ 1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81"/>
                <a:gd name="T35" fmla="*/ 170 w 17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81">
                  <a:moveTo>
                    <a:pt x="168" y="32"/>
                  </a:moveTo>
                  <a:lnTo>
                    <a:pt x="88" y="43"/>
                  </a:lnTo>
                  <a:lnTo>
                    <a:pt x="54" y="30"/>
                  </a:lnTo>
                  <a:lnTo>
                    <a:pt x="0" y="0"/>
                  </a:lnTo>
                  <a:lnTo>
                    <a:pt x="48" y="51"/>
                  </a:lnTo>
                  <a:lnTo>
                    <a:pt x="54" y="81"/>
                  </a:lnTo>
                  <a:lnTo>
                    <a:pt x="94" y="70"/>
                  </a:lnTo>
                  <a:lnTo>
                    <a:pt x="170" y="59"/>
                  </a:lnTo>
                  <a:lnTo>
                    <a:pt x="143" y="53"/>
                  </a:lnTo>
                  <a:lnTo>
                    <a:pt x="168" y="32"/>
                  </a:lnTo>
                  <a:close/>
                </a:path>
              </a:pathLst>
            </a:custGeom>
            <a:solidFill>
              <a:srgbClr val="000000"/>
            </a:solidFill>
            <a:ln w="9525">
              <a:noFill/>
              <a:round/>
              <a:headEnd/>
              <a:tailEnd/>
            </a:ln>
          </p:spPr>
          <p:txBody>
            <a:bodyPr/>
            <a:lstStyle/>
            <a:p>
              <a:endParaRPr lang="id-ID"/>
            </a:p>
          </p:txBody>
        </p:sp>
        <p:sp>
          <p:nvSpPr>
            <p:cNvPr id="37944" name="Freeform 54"/>
            <p:cNvSpPr>
              <a:spLocks/>
            </p:cNvSpPr>
            <p:nvPr/>
          </p:nvSpPr>
          <p:spPr bwMode="auto">
            <a:xfrm>
              <a:off x="2897" y="1813"/>
              <a:ext cx="109" cy="64"/>
            </a:xfrm>
            <a:custGeom>
              <a:avLst/>
              <a:gdLst>
                <a:gd name="T0" fmla="*/ 0 w 219"/>
                <a:gd name="T1" fmla="*/ 0 h 128"/>
                <a:gd name="T2" fmla="*/ 3 w 219"/>
                <a:gd name="T3" fmla="*/ 1 h 128"/>
                <a:gd name="T4" fmla="*/ 1 w 219"/>
                <a:gd name="T5" fmla="*/ 1 h 128"/>
                <a:gd name="T6" fmla="*/ 0 w 219"/>
                <a:gd name="T7" fmla="*/ 2 h 128"/>
                <a:gd name="T8" fmla="*/ 0 w 219"/>
                <a:gd name="T9" fmla="*/ 0 h 128"/>
                <a:gd name="T10" fmla="*/ 0 w 219"/>
                <a:gd name="T11" fmla="*/ 0 h 128"/>
                <a:gd name="T12" fmla="*/ 0 60000 65536"/>
                <a:gd name="T13" fmla="*/ 0 60000 65536"/>
                <a:gd name="T14" fmla="*/ 0 60000 65536"/>
                <a:gd name="T15" fmla="*/ 0 60000 65536"/>
                <a:gd name="T16" fmla="*/ 0 60000 65536"/>
                <a:gd name="T17" fmla="*/ 0 60000 65536"/>
                <a:gd name="T18" fmla="*/ 0 w 219"/>
                <a:gd name="T19" fmla="*/ 0 h 128"/>
                <a:gd name="T20" fmla="*/ 219 w 219"/>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19" h="128">
                  <a:moveTo>
                    <a:pt x="40" y="0"/>
                  </a:moveTo>
                  <a:lnTo>
                    <a:pt x="219" y="118"/>
                  </a:lnTo>
                  <a:lnTo>
                    <a:pt x="73" y="63"/>
                  </a:lnTo>
                  <a:lnTo>
                    <a:pt x="0" y="128"/>
                  </a:lnTo>
                  <a:lnTo>
                    <a:pt x="40" y="0"/>
                  </a:lnTo>
                  <a:close/>
                </a:path>
              </a:pathLst>
            </a:custGeom>
            <a:solidFill>
              <a:srgbClr val="000000"/>
            </a:solidFill>
            <a:ln w="9525">
              <a:noFill/>
              <a:round/>
              <a:headEnd/>
              <a:tailEnd/>
            </a:ln>
          </p:spPr>
          <p:txBody>
            <a:bodyPr/>
            <a:lstStyle/>
            <a:p>
              <a:endParaRPr lang="id-ID"/>
            </a:p>
          </p:txBody>
        </p:sp>
        <p:sp>
          <p:nvSpPr>
            <p:cNvPr id="37945" name="Freeform 55"/>
            <p:cNvSpPr>
              <a:spLocks/>
            </p:cNvSpPr>
            <p:nvPr/>
          </p:nvSpPr>
          <p:spPr bwMode="auto">
            <a:xfrm>
              <a:off x="2788" y="1822"/>
              <a:ext cx="106" cy="69"/>
            </a:xfrm>
            <a:custGeom>
              <a:avLst/>
              <a:gdLst>
                <a:gd name="T0" fmla="*/ 3 w 211"/>
                <a:gd name="T1" fmla="*/ 0 h 139"/>
                <a:gd name="T2" fmla="*/ 4 w 211"/>
                <a:gd name="T3" fmla="*/ 1 h 139"/>
                <a:gd name="T4" fmla="*/ 3 w 211"/>
                <a:gd name="T5" fmla="*/ 0 h 139"/>
                <a:gd name="T6" fmla="*/ 0 w 211"/>
                <a:gd name="T7" fmla="*/ 2 h 139"/>
                <a:gd name="T8" fmla="*/ 2 w 211"/>
                <a:gd name="T9" fmla="*/ 0 h 139"/>
                <a:gd name="T10" fmla="*/ 3 w 211"/>
                <a:gd name="T11" fmla="*/ 0 h 139"/>
                <a:gd name="T12" fmla="*/ 3 w 211"/>
                <a:gd name="T13" fmla="*/ 0 h 139"/>
                <a:gd name="T14" fmla="*/ 0 60000 65536"/>
                <a:gd name="T15" fmla="*/ 0 60000 65536"/>
                <a:gd name="T16" fmla="*/ 0 60000 65536"/>
                <a:gd name="T17" fmla="*/ 0 60000 65536"/>
                <a:gd name="T18" fmla="*/ 0 60000 65536"/>
                <a:gd name="T19" fmla="*/ 0 60000 65536"/>
                <a:gd name="T20" fmla="*/ 0 60000 65536"/>
                <a:gd name="T21" fmla="*/ 0 w 211"/>
                <a:gd name="T22" fmla="*/ 0 h 139"/>
                <a:gd name="T23" fmla="*/ 211 w 211"/>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139">
                  <a:moveTo>
                    <a:pt x="148" y="0"/>
                  </a:moveTo>
                  <a:lnTo>
                    <a:pt x="211" y="93"/>
                  </a:lnTo>
                  <a:lnTo>
                    <a:pt x="142" y="52"/>
                  </a:lnTo>
                  <a:lnTo>
                    <a:pt x="0" y="139"/>
                  </a:lnTo>
                  <a:lnTo>
                    <a:pt x="74" y="0"/>
                  </a:lnTo>
                  <a:lnTo>
                    <a:pt x="148" y="0"/>
                  </a:lnTo>
                  <a:close/>
                </a:path>
              </a:pathLst>
            </a:custGeom>
            <a:solidFill>
              <a:srgbClr val="000000"/>
            </a:solidFill>
            <a:ln w="9525">
              <a:noFill/>
              <a:round/>
              <a:headEnd/>
              <a:tailEnd/>
            </a:ln>
          </p:spPr>
          <p:txBody>
            <a:bodyPr/>
            <a:lstStyle/>
            <a:p>
              <a:endParaRPr lang="id-ID"/>
            </a:p>
          </p:txBody>
        </p:sp>
        <p:sp>
          <p:nvSpPr>
            <p:cNvPr id="37946" name="Freeform 56"/>
            <p:cNvSpPr>
              <a:spLocks/>
            </p:cNvSpPr>
            <p:nvPr/>
          </p:nvSpPr>
          <p:spPr bwMode="auto">
            <a:xfrm>
              <a:off x="2837" y="1935"/>
              <a:ext cx="151" cy="850"/>
            </a:xfrm>
            <a:custGeom>
              <a:avLst/>
              <a:gdLst>
                <a:gd name="T0" fmla="*/ 2 w 302"/>
                <a:gd name="T1" fmla="*/ 0 h 1702"/>
                <a:gd name="T2" fmla="*/ 2 w 302"/>
                <a:gd name="T3" fmla="*/ 0 h 1702"/>
                <a:gd name="T4" fmla="*/ 3 w 302"/>
                <a:gd name="T5" fmla="*/ 9 h 1702"/>
                <a:gd name="T6" fmla="*/ 5 w 302"/>
                <a:gd name="T7" fmla="*/ 15 h 1702"/>
                <a:gd name="T8" fmla="*/ 5 w 302"/>
                <a:gd name="T9" fmla="*/ 22 h 1702"/>
                <a:gd name="T10" fmla="*/ 3 w 302"/>
                <a:gd name="T11" fmla="*/ 25 h 1702"/>
                <a:gd name="T12" fmla="*/ 1 w 302"/>
                <a:gd name="T13" fmla="*/ 26 h 1702"/>
                <a:gd name="T14" fmla="*/ 0 w 302"/>
                <a:gd name="T15" fmla="*/ 22 h 1702"/>
                <a:gd name="T16" fmla="*/ 1 w 302"/>
                <a:gd name="T17" fmla="*/ 24 h 1702"/>
                <a:gd name="T18" fmla="*/ 3 w 302"/>
                <a:gd name="T19" fmla="*/ 21 h 1702"/>
                <a:gd name="T20" fmla="*/ 5 w 302"/>
                <a:gd name="T21" fmla="*/ 15 h 1702"/>
                <a:gd name="T22" fmla="*/ 1 w 302"/>
                <a:gd name="T23" fmla="*/ 0 h 1702"/>
                <a:gd name="T24" fmla="*/ 2 w 302"/>
                <a:gd name="T25" fmla="*/ 0 h 1702"/>
                <a:gd name="T26" fmla="*/ 2 w 302"/>
                <a:gd name="T27" fmla="*/ 0 h 17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1702"/>
                <a:gd name="T44" fmla="*/ 302 w 302"/>
                <a:gd name="T45" fmla="*/ 1702 h 17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1702">
                  <a:moveTo>
                    <a:pt x="150" y="14"/>
                  </a:moveTo>
                  <a:lnTo>
                    <a:pt x="188" y="0"/>
                  </a:lnTo>
                  <a:lnTo>
                    <a:pt x="252" y="620"/>
                  </a:lnTo>
                  <a:lnTo>
                    <a:pt x="302" y="976"/>
                  </a:lnTo>
                  <a:lnTo>
                    <a:pt x="292" y="1436"/>
                  </a:lnTo>
                  <a:lnTo>
                    <a:pt x="211" y="1601"/>
                  </a:lnTo>
                  <a:lnTo>
                    <a:pt x="119" y="1702"/>
                  </a:lnTo>
                  <a:lnTo>
                    <a:pt x="0" y="1445"/>
                  </a:lnTo>
                  <a:lnTo>
                    <a:pt x="127" y="1591"/>
                  </a:lnTo>
                  <a:lnTo>
                    <a:pt x="243" y="1371"/>
                  </a:lnTo>
                  <a:lnTo>
                    <a:pt x="260" y="989"/>
                  </a:lnTo>
                  <a:lnTo>
                    <a:pt x="119" y="33"/>
                  </a:lnTo>
                  <a:lnTo>
                    <a:pt x="150" y="14"/>
                  </a:lnTo>
                  <a:close/>
                </a:path>
              </a:pathLst>
            </a:custGeom>
            <a:solidFill>
              <a:srgbClr val="000000"/>
            </a:solidFill>
            <a:ln w="9525">
              <a:noFill/>
              <a:round/>
              <a:headEnd/>
              <a:tailEnd/>
            </a:ln>
          </p:spPr>
          <p:txBody>
            <a:bodyPr/>
            <a:lstStyle/>
            <a:p>
              <a:endParaRPr lang="id-ID"/>
            </a:p>
          </p:txBody>
        </p:sp>
        <p:sp>
          <p:nvSpPr>
            <p:cNvPr id="37947" name="Freeform 57"/>
            <p:cNvSpPr>
              <a:spLocks/>
            </p:cNvSpPr>
            <p:nvPr/>
          </p:nvSpPr>
          <p:spPr bwMode="auto">
            <a:xfrm>
              <a:off x="2829" y="1943"/>
              <a:ext cx="83" cy="748"/>
            </a:xfrm>
            <a:custGeom>
              <a:avLst/>
              <a:gdLst>
                <a:gd name="T0" fmla="*/ 1 w 166"/>
                <a:gd name="T1" fmla="*/ 1 h 1496"/>
                <a:gd name="T2" fmla="*/ 3 w 166"/>
                <a:gd name="T3" fmla="*/ 0 h 1496"/>
                <a:gd name="T4" fmla="*/ 3 w 166"/>
                <a:gd name="T5" fmla="*/ 12 h 1496"/>
                <a:gd name="T6" fmla="*/ 1 w 166"/>
                <a:gd name="T7" fmla="*/ 23 h 1496"/>
                <a:gd name="T8" fmla="*/ 0 w 166"/>
                <a:gd name="T9" fmla="*/ 23 h 1496"/>
                <a:gd name="T10" fmla="*/ 1 w 166"/>
                <a:gd name="T11" fmla="*/ 12 h 1496"/>
                <a:gd name="T12" fmla="*/ 1 w 166"/>
                <a:gd name="T13" fmla="*/ 1 h 1496"/>
                <a:gd name="T14" fmla="*/ 1 w 166"/>
                <a:gd name="T15" fmla="*/ 1 h 1496"/>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496"/>
                <a:gd name="T26" fmla="*/ 166 w 166"/>
                <a:gd name="T27" fmla="*/ 1496 h 1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496">
                  <a:moveTo>
                    <a:pt x="97" y="28"/>
                  </a:moveTo>
                  <a:lnTo>
                    <a:pt x="166" y="0"/>
                  </a:lnTo>
                  <a:lnTo>
                    <a:pt x="149" y="825"/>
                  </a:lnTo>
                  <a:lnTo>
                    <a:pt x="55" y="1496"/>
                  </a:lnTo>
                  <a:lnTo>
                    <a:pt x="0" y="1431"/>
                  </a:lnTo>
                  <a:lnTo>
                    <a:pt x="111" y="773"/>
                  </a:lnTo>
                  <a:lnTo>
                    <a:pt x="97" y="28"/>
                  </a:lnTo>
                  <a:close/>
                </a:path>
              </a:pathLst>
            </a:custGeom>
            <a:solidFill>
              <a:srgbClr val="000000"/>
            </a:solidFill>
            <a:ln w="9525">
              <a:noFill/>
              <a:round/>
              <a:headEnd/>
              <a:tailEnd/>
            </a:ln>
          </p:spPr>
          <p:txBody>
            <a:bodyPr/>
            <a:lstStyle/>
            <a:p>
              <a:endParaRPr lang="id-ID"/>
            </a:p>
          </p:txBody>
        </p:sp>
        <p:sp>
          <p:nvSpPr>
            <p:cNvPr id="37948" name="Freeform 58"/>
            <p:cNvSpPr>
              <a:spLocks/>
            </p:cNvSpPr>
            <p:nvPr/>
          </p:nvSpPr>
          <p:spPr bwMode="auto">
            <a:xfrm>
              <a:off x="2784" y="1909"/>
              <a:ext cx="105" cy="523"/>
            </a:xfrm>
            <a:custGeom>
              <a:avLst/>
              <a:gdLst>
                <a:gd name="T0" fmla="*/ 2 w 211"/>
                <a:gd name="T1" fmla="*/ 1 h 1046"/>
                <a:gd name="T2" fmla="*/ 0 w 211"/>
                <a:gd name="T3" fmla="*/ 7 h 1046"/>
                <a:gd name="T4" fmla="*/ 0 w 211"/>
                <a:gd name="T5" fmla="*/ 13 h 1046"/>
                <a:gd name="T6" fmla="*/ 0 w 211"/>
                <a:gd name="T7" fmla="*/ 15 h 1046"/>
                <a:gd name="T8" fmla="*/ 1 w 211"/>
                <a:gd name="T9" fmla="*/ 16 h 1046"/>
                <a:gd name="T10" fmla="*/ 1 w 211"/>
                <a:gd name="T11" fmla="*/ 12 h 1046"/>
                <a:gd name="T12" fmla="*/ 1 w 211"/>
                <a:gd name="T13" fmla="*/ 7 h 1046"/>
                <a:gd name="T14" fmla="*/ 3 w 211"/>
                <a:gd name="T15" fmla="*/ 2 h 1046"/>
                <a:gd name="T16" fmla="*/ 2 w 211"/>
                <a:gd name="T17" fmla="*/ 1 h 1046"/>
                <a:gd name="T18" fmla="*/ 1 w 211"/>
                <a:gd name="T19" fmla="*/ 7 h 1046"/>
                <a:gd name="T20" fmla="*/ 1 w 211"/>
                <a:gd name="T21" fmla="*/ 14 h 1046"/>
                <a:gd name="T22" fmla="*/ 0 w 211"/>
                <a:gd name="T23" fmla="*/ 7 h 1046"/>
                <a:gd name="T24" fmla="*/ 2 w 211"/>
                <a:gd name="T25" fmla="*/ 1 h 1046"/>
                <a:gd name="T26" fmla="*/ 2 w 211"/>
                <a:gd name="T27" fmla="*/ 0 h 1046"/>
                <a:gd name="T28" fmla="*/ 2 w 211"/>
                <a:gd name="T29" fmla="*/ 1 h 1046"/>
                <a:gd name="T30" fmla="*/ 2 w 211"/>
                <a:gd name="T31" fmla="*/ 1 h 10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1046"/>
                <a:gd name="T50" fmla="*/ 211 w 211"/>
                <a:gd name="T51" fmla="*/ 1046 h 10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1046">
                  <a:moveTo>
                    <a:pt x="146" y="23"/>
                  </a:moveTo>
                  <a:lnTo>
                    <a:pt x="4" y="470"/>
                  </a:lnTo>
                  <a:lnTo>
                    <a:pt x="23" y="852"/>
                  </a:lnTo>
                  <a:lnTo>
                    <a:pt x="0" y="994"/>
                  </a:lnTo>
                  <a:lnTo>
                    <a:pt x="87" y="1046"/>
                  </a:lnTo>
                  <a:lnTo>
                    <a:pt x="124" y="806"/>
                  </a:lnTo>
                  <a:lnTo>
                    <a:pt x="107" y="470"/>
                  </a:lnTo>
                  <a:lnTo>
                    <a:pt x="211" y="139"/>
                  </a:lnTo>
                  <a:lnTo>
                    <a:pt x="188" y="93"/>
                  </a:lnTo>
                  <a:lnTo>
                    <a:pt x="78" y="470"/>
                  </a:lnTo>
                  <a:lnTo>
                    <a:pt x="84" y="926"/>
                  </a:lnTo>
                  <a:lnTo>
                    <a:pt x="42" y="470"/>
                  </a:lnTo>
                  <a:lnTo>
                    <a:pt x="169" y="65"/>
                  </a:lnTo>
                  <a:lnTo>
                    <a:pt x="162" y="0"/>
                  </a:lnTo>
                  <a:lnTo>
                    <a:pt x="146" y="23"/>
                  </a:lnTo>
                  <a:close/>
                </a:path>
              </a:pathLst>
            </a:custGeom>
            <a:solidFill>
              <a:srgbClr val="000000"/>
            </a:solidFill>
            <a:ln w="9525">
              <a:noFill/>
              <a:round/>
              <a:headEnd/>
              <a:tailEnd/>
            </a:ln>
          </p:spPr>
          <p:txBody>
            <a:bodyPr/>
            <a:lstStyle/>
            <a:p>
              <a:endParaRPr lang="id-ID"/>
            </a:p>
          </p:txBody>
        </p:sp>
        <p:sp>
          <p:nvSpPr>
            <p:cNvPr id="37949" name="Freeform 59"/>
            <p:cNvSpPr>
              <a:spLocks/>
            </p:cNvSpPr>
            <p:nvPr/>
          </p:nvSpPr>
          <p:spPr bwMode="auto">
            <a:xfrm>
              <a:off x="2855" y="1904"/>
              <a:ext cx="83" cy="68"/>
            </a:xfrm>
            <a:custGeom>
              <a:avLst/>
              <a:gdLst>
                <a:gd name="T0" fmla="*/ 3 w 165"/>
                <a:gd name="T1" fmla="*/ 0 h 135"/>
                <a:gd name="T2" fmla="*/ 1 w 165"/>
                <a:gd name="T3" fmla="*/ 2 h 135"/>
                <a:gd name="T4" fmla="*/ 0 w 165"/>
                <a:gd name="T5" fmla="*/ 1 h 135"/>
                <a:gd name="T6" fmla="*/ 1 w 165"/>
                <a:gd name="T7" fmla="*/ 2 h 135"/>
                <a:gd name="T8" fmla="*/ 1 w 165"/>
                <a:gd name="T9" fmla="*/ 3 h 135"/>
                <a:gd name="T10" fmla="*/ 3 w 165"/>
                <a:gd name="T11" fmla="*/ 2 h 135"/>
                <a:gd name="T12" fmla="*/ 3 w 165"/>
                <a:gd name="T13" fmla="*/ 0 h 135"/>
                <a:gd name="T14" fmla="*/ 3 w 165"/>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135"/>
                <a:gd name="T26" fmla="*/ 165 w 165"/>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135">
                  <a:moveTo>
                    <a:pt x="165" y="0"/>
                  </a:moveTo>
                  <a:lnTo>
                    <a:pt x="59" y="78"/>
                  </a:lnTo>
                  <a:lnTo>
                    <a:pt x="0" y="5"/>
                  </a:lnTo>
                  <a:lnTo>
                    <a:pt x="13" y="78"/>
                  </a:lnTo>
                  <a:lnTo>
                    <a:pt x="59" y="135"/>
                  </a:lnTo>
                  <a:lnTo>
                    <a:pt x="156" y="78"/>
                  </a:lnTo>
                  <a:lnTo>
                    <a:pt x="165" y="0"/>
                  </a:lnTo>
                  <a:close/>
                </a:path>
              </a:pathLst>
            </a:custGeom>
            <a:solidFill>
              <a:srgbClr val="000000"/>
            </a:solidFill>
            <a:ln w="9525">
              <a:noFill/>
              <a:round/>
              <a:headEnd/>
              <a:tailEnd/>
            </a:ln>
          </p:spPr>
          <p:txBody>
            <a:bodyPr/>
            <a:lstStyle/>
            <a:p>
              <a:endParaRPr lang="id-ID"/>
            </a:p>
          </p:txBody>
        </p:sp>
        <p:sp>
          <p:nvSpPr>
            <p:cNvPr id="37950" name="Freeform 60"/>
            <p:cNvSpPr>
              <a:spLocks/>
            </p:cNvSpPr>
            <p:nvPr/>
          </p:nvSpPr>
          <p:spPr bwMode="auto">
            <a:xfrm>
              <a:off x="2926" y="1840"/>
              <a:ext cx="44" cy="116"/>
            </a:xfrm>
            <a:custGeom>
              <a:avLst/>
              <a:gdLst>
                <a:gd name="T0" fmla="*/ 1 w 88"/>
                <a:gd name="T1" fmla="*/ 3 h 232"/>
                <a:gd name="T2" fmla="*/ 1 w 88"/>
                <a:gd name="T3" fmla="*/ 0 h 232"/>
                <a:gd name="T4" fmla="*/ 1 w 88"/>
                <a:gd name="T5" fmla="*/ 1 h 232"/>
                <a:gd name="T6" fmla="*/ 0 w 88"/>
                <a:gd name="T7" fmla="*/ 4 h 232"/>
                <a:gd name="T8" fmla="*/ 1 w 88"/>
                <a:gd name="T9" fmla="*/ 3 h 232"/>
                <a:gd name="T10" fmla="*/ 1 w 88"/>
                <a:gd name="T11" fmla="*/ 3 h 232"/>
                <a:gd name="T12" fmla="*/ 0 60000 65536"/>
                <a:gd name="T13" fmla="*/ 0 60000 65536"/>
                <a:gd name="T14" fmla="*/ 0 60000 65536"/>
                <a:gd name="T15" fmla="*/ 0 60000 65536"/>
                <a:gd name="T16" fmla="*/ 0 60000 65536"/>
                <a:gd name="T17" fmla="*/ 0 60000 65536"/>
                <a:gd name="T18" fmla="*/ 0 w 88"/>
                <a:gd name="T19" fmla="*/ 0 h 232"/>
                <a:gd name="T20" fmla="*/ 88 w 88"/>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88" h="232">
                  <a:moveTo>
                    <a:pt x="4" y="139"/>
                  </a:moveTo>
                  <a:lnTo>
                    <a:pt x="36" y="0"/>
                  </a:lnTo>
                  <a:lnTo>
                    <a:pt x="88" y="38"/>
                  </a:lnTo>
                  <a:lnTo>
                    <a:pt x="0" y="232"/>
                  </a:lnTo>
                  <a:lnTo>
                    <a:pt x="4" y="139"/>
                  </a:lnTo>
                  <a:close/>
                </a:path>
              </a:pathLst>
            </a:custGeom>
            <a:solidFill>
              <a:srgbClr val="000000"/>
            </a:solidFill>
            <a:ln w="9525">
              <a:noFill/>
              <a:round/>
              <a:headEnd/>
              <a:tailEnd/>
            </a:ln>
          </p:spPr>
          <p:txBody>
            <a:bodyPr/>
            <a:lstStyle/>
            <a:p>
              <a:endParaRPr lang="id-ID"/>
            </a:p>
          </p:txBody>
        </p:sp>
        <p:sp>
          <p:nvSpPr>
            <p:cNvPr id="37951" name="Freeform 61"/>
            <p:cNvSpPr>
              <a:spLocks/>
            </p:cNvSpPr>
            <p:nvPr/>
          </p:nvSpPr>
          <p:spPr bwMode="auto">
            <a:xfrm>
              <a:off x="2816" y="1831"/>
              <a:ext cx="60" cy="101"/>
            </a:xfrm>
            <a:custGeom>
              <a:avLst/>
              <a:gdLst>
                <a:gd name="T0" fmla="*/ 2 w 119"/>
                <a:gd name="T1" fmla="*/ 3 h 202"/>
                <a:gd name="T2" fmla="*/ 1 w 119"/>
                <a:gd name="T3" fmla="*/ 0 h 202"/>
                <a:gd name="T4" fmla="*/ 0 w 119"/>
                <a:gd name="T5" fmla="*/ 2 h 202"/>
                <a:gd name="T6" fmla="*/ 2 w 119"/>
                <a:gd name="T7" fmla="*/ 3 h 202"/>
                <a:gd name="T8" fmla="*/ 2 w 119"/>
                <a:gd name="T9" fmla="*/ 3 h 202"/>
                <a:gd name="T10" fmla="*/ 2 w 119"/>
                <a:gd name="T11" fmla="*/ 3 h 202"/>
                <a:gd name="T12" fmla="*/ 0 60000 65536"/>
                <a:gd name="T13" fmla="*/ 0 60000 65536"/>
                <a:gd name="T14" fmla="*/ 0 60000 65536"/>
                <a:gd name="T15" fmla="*/ 0 60000 65536"/>
                <a:gd name="T16" fmla="*/ 0 60000 65536"/>
                <a:gd name="T17" fmla="*/ 0 60000 65536"/>
                <a:gd name="T18" fmla="*/ 0 w 119"/>
                <a:gd name="T19" fmla="*/ 0 h 202"/>
                <a:gd name="T20" fmla="*/ 119 w 119"/>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119" h="202">
                  <a:moveTo>
                    <a:pt x="119" y="152"/>
                  </a:moveTo>
                  <a:lnTo>
                    <a:pt x="22" y="0"/>
                  </a:lnTo>
                  <a:lnTo>
                    <a:pt x="0" y="69"/>
                  </a:lnTo>
                  <a:lnTo>
                    <a:pt x="110" y="202"/>
                  </a:lnTo>
                  <a:lnTo>
                    <a:pt x="119" y="152"/>
                  </a:lnTo>
                  <a:close/>
                </a:path>
              </a:pathLst>
            </a:custGeom>
            <a:solidFill>
              <a:srgbClr val="000000"/>
            </a:solidFill>
            <a:ln w="9525">
              <a:noFill/>
              <a:round/>
              <a:headEnd/>
              <a:tailEnd/>
            </a:ln>
          </p:spPr>
          <p:txBody>
            <a:bodyPr/>
            <a:lstStyle/>
            <a:p>
              <a:endParaRPr lang="id-ID"/>
            </a:p>
          </p:txBody>
        </p:sp>
        <p:sp>
          <p:nvSpPr>
            <p:cNvPr id="37952" name="Freeform 62"/>
            <p:cNvSpPr>
              <a:spLocks/>
            </p:cNvSpPr>
            <p:nvPr/>
          </p:nvSpPr>
          <p:spPr bwMode="auto">
            <a:xfrm>
              <a:off x="2864" y="1882"/>
              <a:ext cx="72" cy="38"/>
            </a:xfrm>
            <a:custGeom>
              <a:avLst/>
              <a:gdLst>
                <a:gd name="T0" fmla="*/ 1 w 142"/>
                <a:gd name="T1" fmla="*/ 0 h 78"/>
                <a:gd name="T2" fmla="*/ 2 w 142"/>
                <a:gd name="T3" fmla="*/ 0 h 78"/>
                <a:gd name="T4" fmla="*/ 2 w 142"/>
                <a:gd name="T5" fmla="*/ 1 h 78"/>
                <a:gd name="T6" fmla="*/ 3 w 142"/>
                <a:gd name="T7" fmla="*/ 0 h 78"/>
                <a:gd name="T8" fmla="*/ 2 w 142"/>
                <a:gd name="T9" fmla="*/ 0 h 78"/>
                <a:gd name="T10" fmla="*/ 0 w 142"/>
                <a:gd name="T11" fmla="*/ 0 h 78"/>
                <a:gd name="T12" fmla="*/ 1 w 142"/>
                <a:gd name="T13" fmla="*/ 0 h 78"/>
                <a:gd name="T14" fmla="*/ 1 w 142"/>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78"/>
                <a:gd name="T26" fmla="*/ 142 w 14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78">
                  <a:moveTo>
                    <a:pt x="7" y="61"/>
                  </a:moveTo>
                  <a:lnTo>
                    <a:pt x="68" y="32"/>
                  </a:lnTo>
                  <a:lnTo>
                    <a:pt x="127" y="78"/>
                  </a:lnTo>
                  <a:lnTo>
                    <a:pt x="142" y="36"/>
                  </a:lnTo>
                  <a:lnTo>
                    <a:pt x="91" y="0"/>
                  </a:lnTo>
                  <a:lnTo>
                    <a:pt x="0" y="32"/>
                  </a:lnTo>
                  <a:lnTo>
                    <a:pt x="7" y="61"/>
                  </a:lnTo>
                  <a:close/>
                </a:path>
              </a:pathLst>
            </a:custGeom>
            <a:solidFill>
              <a:srgbClr val="000000"/>
            </a:solidFill>
            <a:ln w="9525">
              <a:noFill/>
              <a:round/>
              <a:headEnd/>
              <a:tailEnd/>
            </a:ln>
          </p:spPr>
          <p:txBody>
            <a:bodyPr/>
            <a:lstStyle/>
            <a:p>
              <a:endParaRPr lang="id-ID"/>
            </a:p>
          </p:txBody>
        </p:sp>
        <p:sp>
          <p:nvSpPr>
            <p:cNvPr id="37953" name="Freeform 63"/>
            <p:cNvSpPr>
              <a:spLocks/>
            </p:cNvSpPr>
            <p:nvPr/>
          </p:nvSpPr>
          <p:spPr bwMode="auto">
            <a:xfrm>
              <a:off x="2765" y="1633"/>
              <a:ext cx="39" cy="260"/>
            </a:xfrm>
            <a:custGeom>
              <a:avLst/>
              <a:gdLst>
                <a:gd name="T0" fmla="*/ 1 w 78"/>
                <a:gd name="T1" fmla="*/ 2 h 519"/>
                <a:gd name="T2" fmla="*/ 1 w 78"/>
                <a:gd name="T3" fmla="*/ 9 h 519"/>
                <a:gd name="T4" fmla="*/ 1 w 78"/>
                <a:gd name="T5" fmla="*/ 8 h 519"/>
                <a:gd name="T6" fmla="*/ 1 w 78"/>
                <a:gd name="T7" fmla="*/ 2 h 519"/>
                <a:gd name="T8" fmla="*/ 0 w 78"/>
                <a:gd name="T9" fmla="*/ 0 h 519"/>
                <a:gd name="T10" fmla="*/ 1 w 78"/>
                <a:gd name="T11" fmla="*/ 2 h 519"/>
                <a:gd name="T12" fmla="*/ 1 w 78"/>
                <a:gd name="T13" fmla="*/ 2 h 519"/>
                <a:gd name="T14" fmla="*/ 0 60000 65536"/>
                <a:gd name="T15" fmla="*/ 0 60000 65536"/>
                <a:gd name="T16" fmla="*/ 0 60000 65536"/>
                <a:gd name="T17" fmla="*/ 0 60000 65536"/>
                <a:gd name="T18" fmla="*/ 0 60000 65536"/>
                <a:gd name="T19" fmla="*/ 0 60000 65536"/>
                <a:gd name="T20" fmla="*/ 0 60000 65536"/>
                <a:gd name="T21" fmla="*/ 0 w 78"/>
                <a:gd name="T22" fmla="*/ 0 h 519"/>
                <a:gd name="T23" fmla="*/ 78 w 78"/>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519">
                  <a:moveTo>
                    <a:pt x="11" y="78"/>
                  </a:moveTo>
                  <a:lnTo>
                    <a:pt x="32" y="519"/>
                  </a:lnTo>
                  <a:lnTo>
                    <a:pt x="78" y="483"/>
                  </a:lnTo>
                  <a:lnTo>
                    <a:pt x="23" y="91"/>
                  </a:lnTo>
                  <a:lnTo>
                    <a:pt x="0" y="0"/>
                  </a:lnTo>
                  <a:lnTo>
                    <a:pt x="11" y="78"/>
                  </a:lnTo>
                  <a:close/>
                </a:path>
              </a:pathLst>
            </a:custGeom>
            <a:solidFill>
              <a:srgbClr val="000000"/>
            </a:solidFill>
            <a:ln w="9525">
              <a:noFill/>
              <a:round/>
              <a:headEnd/>
              <a:tailEnd/>
            </a:ln>
          </p:spPr>
          <p:txBody>
            <a:bodyPr/>
            <a:lstStyle/>
            <a:p>
              <a:endParaRPr lang="id-ID"/>
            </a:p>
          </p:txBody>
        </p:sp>
        <p:sp>
          <p:nvSpPr>
            <p:cNvPr id="37954" name="Freeform 64"/>
            <p:cNvSpPr>
              <a:spLocks/>
            </p:cNvSpPr>
            <p:nvPr/>
          </p:nvSpPr>
          <p:spPr bwMode="auto">
            <a:xfrm>
              <a:off x="3589" y="2450"/>
              <a:ext cx="65" cy="529"/>
            </a:xfrm>
            <a:custGeom>
              <a:avLst/>
              <a:gdLst>
                <a:gd name="T0" fmla="*/ 0 w 131"/>
                <a:gd name="T1" fmla="*/ 17 h 1058"/>
                <a:gd name="T2" fmla="*/ 0 w 131"/>
                <a:gd name="T3" fmla="*/ 12 h 1058"/>
                <a:gd name="T4" fmla="*/ 0 w 131"/>
                <a:gd name="T5" fmla="*/ 8 h 1058"/>
                <a:gd name="T6" fmla="*/ 1 w 131"/>
                <a:gd name="T7" fmla="*/ 4 h 1058"/>
                <a:gd name="T8" fmla="*/ 1 w 131"/>
                <a:gd name="T9" fmla="*/ 0 h 1058"/>
                <a:gd name="T10" fmla="*/ 2 w 131"/>
                <a:gd name="T11" fmla="*/ 2 h 1058"/>
                <a:gd name="T12" fmla="*/ 1 w 131"/>
                <a:gd name="T13" fmla="*/ 5 h 1058"/>
                <a:gd name="T14" fmla="*/ 0 w 131"/>
                <a:gd name="T15" fmla="*/ 11 h 1058"/>
                <a:gd name="T16" fmla="*/ 0 w 131"/>
                <a:gd name="T17" fmla="*/ 17 h 1058"/>
                <a:gd name="T18" fmla="*/ 0 w 131"/>
                <a:gd name="T19" fmla="*/ 17 h 10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1058"/>
                <a:gd name="T32" fmla="*/ 131 w 131"/>
                <a:gd name="T33" fmla="*/ 1058 h 10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1058">
                  <a:moveTo>
                    <a:pt x="10" y="1058"/>
                  </a:moveTo>
                  <a:lnTo>
                    <a:pt x="0" y="781"/>
                  </a:lnTo>
                  <a:lnTo>
                    <a:pt x="40" y="568"/>
                  </a:lnTo>
                  <a:lnTo>
                    <a:pt x="91" y="260"/>
                  </a:lnTo>
                  <a:lnTo>
                    <a:pt x="76" y="0"/>
                  </a:lnTo>
                  <a:lnTo>
                    <a:pt x="131" y="156"/>
                  </a:lnTo>
                  <a:lnTo>
                    <a:pt x="118" y="382"/>
                  </a:lnTo>
                  <a:lnTo>
                    <a:pt x="27" y="764"/>
                  </a:lnTo>
                  <a:lnTo>
                    <a:pt x="10" y="1058"/>
                  </a:lnTo>
                  <a:close/>
                </a:path>
              </a:pathLst>
            </a:custGeom>
            <a:solidFill>
              <a:srgbClr val="000000"/>
            </a:solidFill>
            <a:ln w="9525">
              <a:noFill/>
              <a:round/>
              <a:headEnd/>
              <a:tailEnd/>
            </a:ln>
          </p:spPr>
          <p:txBody>
            <a:bodyPr/>
            <a:lstStyle/>
            <a:p>
              <a:endParaRPr lang="id-ID"/>
            </a:p>
          </p:txBody>
        </p:sp>
        <p:sp>
          <p:nvSpPr>
            <p:cNvPr id="37955" name="Freeform 65"/>
            <p:cNvSpPr>
              <a:spLocks/>
            </p:cNvSpPr>
            <p:nvPr/>
          </p:nvSpPr>
          <p:spPr bwMode="auto">
            <a:xfrm>
              <a:off x="3420" y="2371"/>
              <a:ext cx="129" cy="561"/>
            </a:xfrm>
            <a:custGeom>
              <a:avLst/>
              <a:gdLst>
                <a:gd name="T0" fmla="*/ 2 w 256"/>
                <a:gd name="T1" fmla="*/ 18 h 1121"/>
                <a:gd name="T2" fmla="*/ 3 w 256"/>
                <a:gd name="T3" fmla="*/ 17 h 1121"/>
                <a:gd name="T4" fmla="*/ 3 w 256"/>
                <a:gd name="T5" fmla="*/ 17 h 1121"/>
                <a:gd name="T6" fmla="*/ 3 w 256"/>
                <a:gd name="T7" fmla="*/ 12 h 1121"/>
                <a:gd name="T8" fmla="*/ 2 w 256"/>
                <a:gd name="T9" fmla="*/ 8 h 1121"/>
                <a:gd name="T10" fmla="*/ 2 w 256"/>
                <a:gd name="T11" fmla="*/ 4 h 1121"/>
                <a:gd name="T12" fmla="*/ 5 w 256"/>
                <a:gd name="T13" fmla="*/ 3 h 1121"/>
                <a:gd name="T14" fmla="*/ 1 w 256"/>
                <a:gd name="T15" fmla="*/ 3 h 1121"/>
                <a:gd name="T16" fmla="*/ 0 w 256"/>
                <a:gd name="T17" fmla="*/ 0 h 1121"/>
                <a:gd name="T18" fmla="*/ 1 w 256"/>
                <a:gd name="T19" fmla="*/ 4 h 1121"/>
                <a:gd name="T20" fmla="*/ 1 w 256"/>
                <a:gd name="T21" fmla="*/ 7 h 1121"/>
                <a:gd name="T22" fmla="*/ 2 w 256"/>
                <a:gd name="T23" fmla="*/ 11 h 1121"/>
                <a:gd name="T24" fmla="*/ 2 w 256"/>
                <a:gd name="T25" fmla="*/ 11 h 1121"/>
                <a:gd name="T26" fmla="*/ 2 w 256"/>
                <a:gd name="T27" fmla="*/ 12 h 1121"/>
                <a:gd name="T28" fmla="*/ 2 w 256"/>
                <a:gd name="T29" fmla="*/ 12 h 1121"/>
                <a:gd name="T30" fmla="*/ 2 w 256"/>
                <a:gd name="T31" fmla="*/ 12 h 1121"/>
                <a:gd name="T32" fmla="*/ 2 w 256"/>
                <a:gd name="T33" fmla="*/ 12 h 1121"/>
                <a:gd name="T34" fmla="*/ 2 w 256"/>
                <a:gd name="T35" fmla="*/ 12 h 1121"/>
                <a:gd name="T36" fmla="*/ 2 w 256"/>
                <a:gd name="T37" fmla="*/ 12 h 1121"/>
                <a:gd name="T38" fmla="*/ 2 w 256"/>
                <a:gd name="T39" fmla="*/ 12 h 1121"/>
                <a:gd name="T40" fmla="*/ 2 w 256"/>
                <a:gd name="T41" fmla="*/ 12 h 1121"/>
                <a:gd name="T42" fmla="*/ 2 w 256"/>
                <a:gd name="T43" fmla="*/ 13 h 1121"/>
                <a:gd name="T44" fmla="*/ 2 w 256"/>
                <a:gd name="T45" fmla="*/ 13 h 1121"/>
                <a:gd name="T46" fmla="*/ 2 w 256"/>
                <a:gd name="T47" fmla="*/ 13 h 1121"/>
                <a:gd name="T48" fmla="*/ 2 w 256"/>
                <a:gd name="T49" fmla="*/ 13 h 1121"/>
                <a:gd name="T50" fmla="*/ 2 w 256"/>
                <a:gd name="T51" fmla="*/ 14 h 1121"/>
                <a:gd name="T52" fmla="*/ 2 w 256"/>
                <a:gd name="T53" fmla="*/ 15 h 1121"/>
                <a:gd name="T54" fmla="*/ 2 w 256"/>
                <a:gd name="T55" fmla="*/ 15 h 1121"/>
                <a:gd name="T56" fmla="*/ 2 w 256"/>
                <a:gd name="T57" fmla="*/ 17 h 1121"/>
                <a:gd name="T58" fmla="*/ 2 w 256"/>
                <a:gd name="T59" fmla="*/ 18 h 1121"/>
                <a:gd name="T60" fmla="*/ 2 w 256"/>
                <a:gd name="T61" fmla="*/ 18 h 11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6"/>
                <a:gd name="T94" fmla="*/ 0 h 1121"/>
                <a:gd name="T95" fmla="*/ 256 w 256"/>
                <a:gd name="T96" fmla="*/ 1121 h 11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6" h="1121">
                  <a:moveTo>
                    <a:pt x="104" y="1121"/>
                  </a:moveTo>
                  <a:lnTo>
                    <a:pt x="167" y="1066"/>
                  </a:lnTo>
                  <a:lnTo>
                    <a:pt x="154" y="1040"/>
                  </a:lnTo>
                  <a:lnTo>
                    <a:pt x="186" y="762"/>
                  </a:lnTo>
                  <a:lnTo>
                    <a:pt x="116" y="462"/>
                  </a:lnTo>
                  <a:lnTo>
                    <a:pt x="116" y="207"/>
                  </a:lnTo>
                  <a:lnTo>
                    <a:pt x="256" y="181"/>
                  </a:lnTo>
                  <a:lnTo>
                    <a:pt x="30" y="144"/>
                  </a:lnTo>
                  <a:lnTo>
                    <a:pt x="0" y="0"/>
                  </a:lnTo>
                  <a:lnTo>
                    <a:pt x="38" y="234"/>
                  </a:lnTo>
                  <a:lnTo>
                    <a:pt x="47" y="441"/>
                  </a:lnTo>
                  <a:lnTo>
                    <a:pt x="125" y="696"/>
                  </a:lnTo>
                  <a:lnTo>
                    <a:pt x="125" y="703"/>
                  </a:lnTo>
                  <a:lnTo>
                    <a:pt x="125" y="715"/>
                  </a:lnTo>
                  <a:lnTo>
                    <a:pt x="125" y="728"/>
                  </a:lnTo>
                  <a:lnTo>
                    <a:pt x="125" y="736"/>
                  </a:lnTo>
                  <a:lnTo>
                    <a:pt x="123" y="743"/>
                  </a:lnTo>
                  <a:lnTo>
                    <a:pt x="123" y="745"/>
                  </a:lnTo>
                  <a:lnTo>
                    <a:pt x="123" y="747"/>
                  </a:lnTo>
                  <a:lnTo>
                    <a:pt x="123" y="753"/>
                  </a:lnTo>
                  <a:lnTo>
                    <a:pt x="123" y="760"/>
                  </a:lnTo>
                  <a:lnTo>
                    <a:pt x="123" y="781"/>
                  </a:lnTo>
                  <a:lnTo>
                    <a:pt x="123" y="785"/>
                  </a:lnTo>
                  <a:lnTo>
                    <a:pt x="123" y="791"/>
                  </a:lnTo>
                  <a:lnTo>
                    <a:pt x="121" y="800"/>
                  </a:lnTo>
                  <a:lnTo>
                    <a:pt x="119" y="878"/>
                  </a:lnTo>
                  <a:lnTo>
                    <a:pt x="118" y="909"/>
                  </a:lnTo>
                  <a:lnTo>
                    <a:pt x="118" y="926"/>
                  </a:lnTo>
                  <a:lnTo>
                    <a:pt x="114" y="1085"/>
                  </a:lnTo>
                  <a:lnTo>
                    <a:pt x="104" y="1121"/>
                  </a:lnTo>
                  <a:close/>
                </a:path>
              </a:pathLst>
            </a:custGeom>
            <a:solidFill>
              <a:srgbClr val="000000"/>
            </a:solidFill>
            <a:ln w="9525">
              <a:noFill/>
              <a:round/>
              <a:headEnd/>
              <a:tailEnd/>
            </a:ln>
          </p:spPr>
          <p:txBody>
            <a:bodyPr/>
            <a:lstStyle/>
            <a:p>
              <a:endParaRPr lang="id-ID"/>
            </a:p>
          </p:txBody>
        </p:sp>
        <p:sp>
          <p:nvSpPr>
            <p:cNvPr id="37956" name="Freeform 66"/>
            <p:cNvSpPr>
              <a:spLocks/>
            </p:cNvSpPr>
            <p:nvPr/>
          </p:nvSpPr>
          <p:spPr bwMode="auto">
            <a:xfrm>
              <a:off x="3443" y="2897"/>
              <a:ext cx="153" cy="241"/>
            </a:xfrm>
            <a:custGeom>
              <a:avLst/>
              <a:gdLst>
                <a:gd name="T0" fmla="*/ 5 w 306"/>
                <a:gd name="T1" fmla="*/ 3 h 481"/>
                <a:gd name="T2" fmla="*/ 3 w 306"/>
                <a:gd name="T3" fmla="*/ 5 h 481"/>
                <a:gd name="T4" fmla="*/ 3 w 306"/>
                <a:gd name="T5" fmla="*/ 5 h 481"/>
                <a:gd name="T6" fmla="*/ 2 w 306"/>
                <a:gd name="T7" fmla="*/ 7 h 481"/>
                <a:gd name="T8" fmla="*/ 1 w 306"/>
                <a:gd name="T9" fmla="*/ 8 h 481"/>
                <a:gd name="T10" fmla="*/ 0 w 306"/>
                <a:gd name="T11" fmla="*/ 8 h 481"/>
                <a:gd name="T12" fmla="*/ 1 w 306"/>
                <a:gd name="T13" fmla="*/ 7 h 481"/>
                <a:gd name="T14" fmla="*/ 1 w 306"/>
                <a:gd name="T15" fmla="*/ 7 h 481"/>
                <a:gd name="T16" fmla="*/ 2 w 306"/>
                <a:gd name="T17" fmla="*/ 6 h 481"/>
                <a:gd name="T18" fmla="*/ 3 w 306"/>
                <a:gd name="T19" fmla="*/ 5 h 481"/>
                <a:gd name="T20" fmla="*/ 3 w 306"/>
                <a:gd name="T21" fmla="*/ 5 h 481"/>
                <a:gd name="T22" fmla="*/ 3 w 306"/>
                <a:gd name="T23" fmla="*/ 4 h 481"/>
                <a:gd name="T24" fmla="*/ 5 w 306"/>
                <a:gd name="T25" fmla="*/ 3 h 481"/>
                <a:gd name="T26" fmla="*/ 5 w 306"/>
                <a:gd name="T27" fmla="*/ 0 h 481"/>
                <a:gd name="T28" fmla="*/ 5 w 306"/>
                <a:gd name="T29" fmla="*/ 3 h 481"/>
                <a:gd name="T30" fmla="*/ 5 w 306"/>
                <a:gd name="T31" fmla="*/ 3 h 4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6"/>
                <a:gd name="T49" fmla="*/ 0 h 481"/>
                <a:gd name="T50" fmla="*/ 306 w 306"/>
                <a:gd name="T51" fmla="*/ 481 h 4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6" h="481">
                  <a:moveTo>
                    <a:pt x="306" y="160"/>
                  </a:moveTo>
                  <a:lnTo>
                    <a:pt x="247" y="270"/>
                  </a:lnTo>
                  <a:lnTo>
                    <a:pt x="198" y="314"/>
                  </a:lnTo>
                  <a:lnTo>
                    <a:pt x="130" y="441"/>
                  </a:lnTo>
                  <a:lnTo>
                    <a:pt x="52" y="473"/>
                  </a:lnTo>
                  <a:lnTo>
                    <a:pt x="0" y="481"/>
                  </a:lnTo>
                  <a:lnTo>
                    <a:pt x="14" y="447"/>
                  </a:lnTo>
                  <a:lnTo>
                    <a:pt x="112" y="424"/>
                  </a:lnTo>
                  <a:lnTo>
                    <a:pt x="156" y="348"/>
                  </a:lnTo>
                  <a:lnTo>
                    <a:pt x="198" y="266"/>
                  </a:lnTo>
                  <a:lnTo>
                    <a:pt x="196" y="297"/>
                  </a:lnTo>
                  <a:lnTo>
                    <a:pt x="242" y="247"/>
                  </a:lnTo>
                  <a:lnTo>
                    <a:pt x="266" y="156"/>
                  </a:lnTo>
                  <a:lnTo>
                    <a:pt x="303" y="0"/>
                  </a:lnTo>
                  <a:lnTo>
                    <a:pt x="306" y="160"/>
                  </a:lnTo>
                  <a:close/>
                </a:path>
              </a:pathLst>
            </a:custGeom>
            <a:solidFill>
              <a:srgbClr val="000000"/>
            </a:solidFill>
            <a:ln w="9525">
              <a:noFill/>
              <a:round/>
              <a:headEnd/>
              <a:tailEnd/>
            </a:ln>
          </p:spPr>
          <p:txBody>
            <a:bodyPr/>
            <a:lstStyle/>
            <a:p>
              <a:endParaRPr lang="id-ID"/>
            </a:p>
          </p:txBody>
        </p:sp>
        <p:sp>
          <p:nvSpPr>
            <p:cNvPr id="37957" name="Freeform 67"/>
            <p:cNvSpPr>
              <a:spLocks/>
            </p:cNvSpPr>
            <p:nvPr/>
          </p:nvSpPr>
          <p:spPr bwMode="auto">
            <a:xfrm>
              <a:off x="3450" y="2968"/>
              <a:ext cx="96" cy="165"/>
            </a:xfrm>
            <a:custGeom>
              <a:avLst/>
              <a:gdLst>
                <a:gd name="T0" fmla="*/ 3 w 192"/>
                <a:gd name="T1" fmla="*/ 1 h 330"/>
                <a:gd name="T2" fmla="*/ 3 w 192"/>
                <a:gd name="T3" fmla="*/ 3 h 330"/>
                <a:gd name="T4" fmla="*/ 2 w 192"/>
                <a:gd name="T5" fmla="*/ 3 h 330"/>
                <a:gd name="T6" fmla="*/ 1 w 192"/>
                <a:gd name="T7" fmla="*/ 5 h 330"/>
                <a:gd name="T8" fmla="*/ 0 w 192"/>
                <a:gd name="T9" fmla="*/ 5 h 330"/>
                <a:gd name="T10" fmla="*/ 1 w 192"/>
                <a:gd name="T11" fmla="*/ 3 h 330"/>
                <a:gd name="T12" fmla="*/ 1 w 192"/>
                <a:gd name="T13" fmla="*/ 3 h 330"/>
                <a:gd name="T14" fmla="*/ 2 w 192"/>
                <a:gd name="T15" fmla="*/ 1 h 330"/>
                <a:gd name="T16" fmla="*/ 3 w 192"/>
                <a:gd name="T17" fmla="*/ 1 h 330"/>
                <a:gd name="T18" fmla="*/ 3 w 192"/>
                <a:gd name="T19" fmla="*/ 0 h 330"/>
                <a:gd name="T20" fmla="*/ 3 w 192"/>
                <a:gd name="T21" fmla="*/ 1 h 330"/>
                <a:gd name="T22" fmla="*/ 3 w 192"/>
                <a:gd name="T23" fmla="*/ 1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330"/>
                <a:gd name="T38" fmla="*/ 192 w 192"/>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330">
                  <a:moveTo>
                    <a:pt x="184" y="40"/>
                  </a:moveTo>
                  <a:lnTo>
                    <a:pt x="146" y="131"/>
                  </a:lnTo>
                  <a:lnTo>
                    <a:pt x="83" y="171"/>
                  </a:lnTo>
                  <a:lnTo>
                    <a:pt x="59" y="260"/>
                  </a:lnTo>
                  <a:lnTo>
                    <a:pt x="0" y="330"/>
                  </a:lnTo>
                  <a:lnTo>
                    <a:pt x="47" y="211"/>
                  </a:lnTo>
                  <a:lnTo>
                    <a:pt x="62" y="171"/>
                  </a:lnTo>
                  <a:lnTo>
                    <a:pt x="118" y="118"/>
                  </a:lnTo>
                  <a:lnTo>
                    <a:pt x="146" y="40"/>
                  </a:lnTo>
                  <a:lnTo>
                    <a:pt x="192" y="0"/>
                  </a:lnTo>
                  <a:lnTo>
                    <a:pt x="184" y="40"/>
                  </a:lnTo>
                  <a:close/>
                </a:path>
              </a:pathLst>
            </a:custGeom>
            <a:solidFill>
              <a:srgbClr val="000000"/>
            </a:solidFill>
            <a:ln w="9525">
              <a:noFill/>
              <a:round/>
              <a:headEnd/>
              <a:tailEnd/>
            </a:ln>
          </p:spPr>
          <p:txBody>
            <a:bodyPr/>
            <a:lstStyle/>
            <a:p>
              <a:endParaRPr lang="id-ID"/>
            </a:p>
          </p:txBody>
        </p:sp>
        <p:sp>
          <p:nvSpPr>
            <p:cNvPr id="37958" name="Freeform 68"/>
            <p:cNvSpPr>
              <a:spLocks/>
            </p:cNvSpPr>
            <p:nvPr/>
          </p:nvSpPr>
          <p:spPr bwMode="auto">
            <a:xfrm>
              <a:off x="3436" y="2895"/>
              <a:ext cx="50" cy="149"/>
            </a:xfrm>
            <a:custGeom>
              <a:avLst/>
              <a:gdLst>
                <a:gd name="T0" fmla="*/ 1 w 101"/>
                <a:gd name="T1" fmla="*/ 1 h 299"/>
                <a:gd name="T2" fmla="*/ 0 w 101"/>
                <a:gd name="T3" fmla="*/ 2 h 299"/>
                <a:gd name="T4" fmla="*/ 0 w 101"/>
                <a:gd name="T5" fmla="*/ 4 h 299"/>
                <a:gd name="T6" fmla="*/ 0 w 101"/>
                <a:gd name="T7" fmla="*/ 2 h 299"/>
                <a:gd name="T8" fmla="*/ 0 w 101"/>
                <a:gd name="T9" fmla="*/ 1 h 299"/>
                <a:gd name="T10" fmla="*/ 1 w 101"/>
                <a:gd name="T11" fmla="*/ 0 h 299"/>
                <a:gd name="T12" fmla="*/ 1 w 101"/>
                <a:gd name="T13" fmla="*/ 1 h 299"/>
                <a:gd name="T14" fmla="*/ 1 w 101"/>
                <a:gd name="T15" fmla="*/ 1 h 299"/>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99"/>
                <a:gd name="T26" fmla="*/ 101 w 101"/>
                <a:gd name="T27" fmla="*/ 299 h 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99">
                  <a:moveTo>
                    <a:pt x="93" y="65"/>
                  </a:moveTo>
                  <a:lnTo>
                    <a:pt x="48" y="166"/>
                  </a:lnTo>
                  <a:lnTo>
                    <a:pt x="0" y="299"/>
                  </a:lnTo>
                  <a:lnTo>
                    <a:pt x="8" y="187"/>
                  </a:lnTo>
                  <a:lnTo>
                    <a:pt x="59" y="65"/>
                  </a:lnTo>
                  <a:lnTo>
                    <a:pt x="101" y="0"/>
                  </a:lnTo>
                  <a:lnTo>
                    <a:pt x="93" y="65"/>
                  </a:lnTo>
                  <a:close/>
                </a:path>
              </a:pathLst>
            </a:custGeom>
            <a:solidFill>
              <a:srgbClr val="000000"/>
            </a:solidFill>
            <a:ln w="9525">
              <a:noFill/>
              <a:round/>
              <a:headEnd/>
              <a:tailEnd/>
            </a:ln>
          </p:spPr>
          <p:txBody>
            <a:bodyPr/>
            <a:lstStyle/>
            <a:p>
              <a:endParaRPr lang="id-ID"/>
            </a:p>
          </p:txBody>
        </p:sp>
        <p:sp>
          <p:nvSpPr>
            <p:cNvPr id="37959" name="Freeform 69"/>
            <p:cNvSpPr>
              <a:spLocks/>
            </p:cNvSpPr>
            <p:nvPr/>
          </p:nvSpPr>
          <p:spPr bwMode="auto">
            <a:xfrm>
              <a:off x="3123" y="1709"/>
              <a:ext cx="554" cy="751"/>
            </a:xfrm>
            <a:custGeom>
              <a:avLst/>
              <a:gdLst>
                <a:gd name="T0" fmla="*/ 17 w 1108"/>
                <a:gd name="T1" fmla="*/ 23 h 1502"/>
                <a:gd name="T2" fmla="*/ 17 w 1108"/>
                <a:gd name="T3" fmla="*/ 20 h 1502"/>
                <a:gd name="T4" fmla="*/ 14 w 1108"/>
                <a:gd name="T5" fmla="*/ 13 h 1502"/>
                <a:gd name="T6" fmla="*/ 11 w 1108"/>
                <a:gd name="T7" fmla="*/ 10 h 1502"/>
                <a:gd name="T8" fmla="*/ 9 w 1108"/>
                <a:gd name="T9" fmla="*/ 3 h 1502"/>
                <a:gd name="T10" fmla="*/ 0 w 1108"/>
                <a:gd name="T11" fmla="*/ 0 h 1502"/>
                <a:gd name="T12" fmla="*/ 7 w 1108"/>
                <a:gd name="T13" fmla="*/ 3 h 1502"/>
                <a:gd name="T14" fmla="*/ 7 w 1108"/>
                <a:gd name="T15" fmla="*/ 3 h 1502"/>
                <a:gd name="T16" fmla="*/ 7 w 1108"/>
                <a:gd name="T17" fmla="*/ 3 h 1502"/>
                <a:gd name="T18" fmla="*/ 7 w 1108"/>
                <a:gd name="T19" fmla="*/ 3 h 1502"/>
                <a:gd name="T20" fmla="*/ 7 w 1108"/>
                <a:gd name="T21" fmla="*/ 5 h 1502"/>
                <a:gd name="T22" fmla="*/ 7 w 1108"/>
                <a:gd name="T23" fmla="*/ 5 h 1502"/>
                <a:gd name="T24" fmla="*/ 7 w 1108"/>
                <a:gd name="T25" fmla="*/ 5 h 1502"/>
                <a:gd name="T26" fmla="*/ 7 w 1108"/>
                <a:gd name="T27" fmla="*/ 5 h 1502"/>
                <a:gd name="T28" fmla="*/ 7 w 1108"/>
                <a:gd name="T29" fmla="*/ 5 h 1502"/>
                <a:gd name="T30" fmla="*/ 7 w 1108"/>
                <a:gd name="T31" fmla="*/ 6 h 1502"/>
                <a:gd name="T32" fmla="*/ 7 w 1108"/>
                <a:gd name="T33" fmla="*/ 6 h 1502"/>
                <a:gd name="T34" fmla="*/ 7 w 1108"/>
                <a:gd name="T35" fmla="*/ 6 h 1502"/>
                <a:gd name="T36" fmla="*/ 7 w 1108"/>
                <a:gd name="T37" fmla="*/ 6 h 1502"/>
                <a:gd name="T38" fmla="*/ 7 w 1108"/>
                <a:gd name="T39" fmla="*/ 6 h 1502"/>
                <a:gd name="T40" fmla="*/ 7 w 1108"/>
                <a:gd name="T41" fmla="*/ 6 h 1502"/>
                <a:gd name="T42" fmla="*/ 7 w 1108"/>
                <a:gd name="T43" fmla="*/ 6 h 1502"/>
                <a:gd name="T44" fmla="*/ 7 w 1108"/>
                <a:gd name="T45" fmla="*/ 6 h 1502"/>
                <a:gd name="T46" fmla="*/ 7 w 1108"/>
                <a:gd name="T47" fmla="*/ 6 h 1502"/>
                <a:gd name="T48" fmla="*/ 6 w 1108"/>
                <a:gd name="T49" fmla="*/ 6 h 1502"/>
                <a:gd name="T50" fmla="*/ 6 w 1108"/>
                <a:gd name="T51" fmla="*/ 6 h 1502"/>
                <a:gd name="T52" fmla="*/ 6 w 1108"/>
                <a:gd name="T53" fmla="*/ 7 h 1502"/>
                <a:gd name="T54" fmla="*/ 6 w 1108"/>
                <a:gd name="T55" fmla="*/ 7 h 1502"/>
                <a:gd name="T56" fmla="*/ 6 w 1108"/>
                <a:gd name="T57" fmla="*/ 7 h 1502"/>
                <a:gd name="T58" fmla="*/ 6 w 1108"/>
                <a:gd name="T59" fmla="*/ 7 h 1502"/>
                <a:gd name="T60" fmla="*/ 6 w 1108"/>
                <a:gd name="T61" fmla="*/ 7 h 1502"/>
                <a:gd name="T62" fmla="*/ 6 w 1108"/>
                <a:gd name="T63" fmla="*/ 7 h 1502"/>
                <a:gd name="T64" fmla="*/ 6 w 1108"/>
                <a:gd name="T65" fmla="*/ 9 h 1502"/>
                <a:gd name="T66" fmla="*/ 9 w 1108"/>
                <a:gd name="T67" fmla="*/ 3 h 1502"/>
                <a:gd name="T68" fmla="*/ 10 w 1108"/>
                <a:gd name="T69" fmla="*/ 9 h 1502"/>
                <a:gd name="T70" fmla="*/ 12 w 1108"/>
                <a:gd name="T71" fmla="*/ 14 h 1502"/>
                <a:gd name="T72" fmla="*/ 14 w 1108"/>
                <a:gd name="T73" fmla="*/ 19 h 1502"/>
                <a:gd name="T74" fmla="*/ 14 w 1108"/>
                <a:gd name="T75" fmla="*/ 20 h 1502"/>
                <a:gd name="T76" fmla="*/ 15 w 1108"/>
                <a:gd name="T77" fmla="*/ 21 h 1502"/>
                <a:gd name="T78" fmla="*/ 13 w 1108"/>
                <a:gd name="T79" fmla="*/ 23 h 1502"/>
                <a:gd name="T80" fmla="*/ 11 w 1108"/>
                <a:gd name="T81" fmla="*/ 23 h 15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8"/>
                <a:gd name="T124" fmla="*/ 0 h 1502"/>
                <a:gd name="T125" fmla="*/ 1108 w 1108"/>
                <a:gd name="T126" fmla="*/ 1502 h 15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8" h="1502">
                  <a:moveTo>
                    <a:pt x="720" y="1502"/>
                  </a:moveTo>
                  <a:lnTo>
                    <a:pt x="1036" y="1502"/>
                  </a:lnTo>
                  <a:lnTo>
                    <a:pt x="1108" y="1416"/>
                  </a:lnTo>
                  <a:lnTo>
                    <a:pt x="1051" y="1228"/>
                  </a:lnTo>
                  <a:lnTo>
                    <a:pt x="960" y="1167"/>
                  </a:lnTo>
                  <a:lnTo>
                    <a:pt x="908" y="893"/>
                  </a:lnTo>
                  <a:lnTo>
                    <a:pt x="827" y="798"/>
                  </a:lnTo>
                  <a:lnTo>
                    <a:pt x="758" y="606"/>
                  </a:lnTo>
                  <a:lnTo>
                    <a:pt x="711" y="426"/>
                  </a:lnTo>
                  <a:lnTo>
                    <a:pt x="572" y="209"/>
                  </a:lnTo>
                  <a:lnTo>
                    <a:pt x="376" y="89"/>
                  </a:lnTo>
                  <a:lnTo>
                    <a:pt x="0" y="0"/>
                  </a:lnTo>
                  <a:lnTo>
                    <a:pt x="467" y="200"/>
                  </a:lnTo>
                  <a:lnTo>
                    <a:pt x="467" y="205"/>
                  </a:lnTo>
                  <a:lnTo>
                    <a:pt x="467" y="209"/>
                  </a:lnTo>
                  <a:lnTo>
                    <a:pt x="465" y="217"/>
                  </a:lnTo>
                  <a:lnTo>
                    <a:pt x="465" y="226"/>
                  </a:lnTo>
                  <a:lnTo>
                    <a:pt x="464" y="236"/>
                  </a:lnTo>
                  <a:lnTo>
                    <a:pt x="464" y="243"/>
                  </a:lnTo>
                  <a:lnTo>
                    <a:pt x="464" y="249"/>
                  </a:lnTo>
                  <a:lnTo>
                    <a:pt x="462" y="255"/>
                  </a:lnTo>
                  <a:lnTo>
                    <a:pt x="462" y="262"/>
                  </a:lnTo>
                  <a:lnTo>
                    <a:pt x="460" y="276"/>
                  </a:lnTo>
                  <a:lnTo>
                    <a:pt x="460" y="291"/>
                  </a:lnTo>
                  <a:lnTo>
                    <a:pt x="458" y="300"/>
                  </a:lnTo>
                  <a:lnTo>
                    <a:pt x="458" y="308"/>
                  </a:lnTo>
                  <a:lnTo>
                    <a:pt x="458" y="310"/>
                  </a:lnTo>
                  <a:lnTo>
                    <a:pt x="456" y="312"/>
                  </a:lnTo>
                  <a:lnTo>
                    <a:pt x="456" y="315"/>
                  </a:lnTo>
                  <a:lnTo>
                    <a:pt x="456" y="325"/>
                  </a:lnTo>
                  <a:lnTo>
                    <a:pt x="454" y="342"/>
                  </a:lnTo>
                  <a:lnTo>
                    <a:pt x="452" y="352"/>
                  </a:lnTo>
                  <a:lnTo>
                    <a:pt x="452" y="355"/>
                  </a:lnTo>
                  <a:lnTo>
                    <a:pt x="452" y="357"/>
                  </a:lnTo>
                  <a:lnTo>
                    <a:pt x="452" y="359"/>
                  </a:lnTo>
                  <a:lnTo>
                    <a:pt x="452" y="369"/>
                  </a:lnTo>
                  <a:lnTo>
                    <a:pt x="450" y="373"/>
                  </a:lnTo>
                  <a:lnTo>
                    <a:pt x="450" y="376"/>
                  </a:lnTo>
                  <a:lnTo>
                    <a:pt x="450" y="378"/>
                  </a:lnTo>
                  <a:lnTo>
                    <a:pt x="450" y="386"/>
                  </a:lnTo>
                  <a:lnTo>
                    <a:pt x="448" y="395"/>
                  </a:lnTo>
                  <a:lnTo>
                    <a:pt x="448" y="397"/>
                  </a:lnTo>
                  <a:lnTo>
                    <a:pt x="448" y="401"/>
                  </a:lnTo>
                  <a:lnTo>
                    <a:pt x="448" y="405"/>
                  </a:lnTo>
                  <a:lnTo>
                    <a:pt x="446" y="414"/>
                  </a:lnTo>
                  <a:lnTo>
                    <a:pt x="445" y="431"/>
                  </a:lnTo>
                  <a:lnTo>
                    <a:pt x="445" y="435"/>
                  </a:lnTo>
                  <a:lnTo>
                    <a:pt x="445" y="441"/>
                  </a:lnTo>
                  <a:lnTo>
                    <a:pt x="445" y="445"/>
                  </a:lnTo>
                  <a:lnTo>
                    <a:pt x="443" y="449"/>
                  </a:lnTo>
                  <a:lnTo>
                    <a:pt x="443" y="466"/>
                  </a:lnTo>
                  <a:lnTo>
                    <a:pt x="441" y="483"/>
                  </a:lnTo>
                  <a:lnTo>
                    <a:pt x="439" y="487"/>
                  </a:lnTo>
                  <a:lnTo>
                    <a:pt x="439" y="490"/>
                  </a:lnTo>
                  <a:lnTo>
                    <a:pt x="439" y="494"/>
                  </a:lnTo>
                  <a:lnTo>
                    <a:pt x="439" y="496"/>
                  </a:lnTo>
                  <a:lnTo>
                    <a:pt x="439" y="498"/>
                  </a:lnTo>
                  <a:lnTo>
                    <a:pt x="439" y="502"/>
                  </a:lnTo>
                  <a:lnTo>
                    <a:pt x="437" y="506"/>
                  </a:lnTo>
                  <a:lnTo>
                    <a:pt x="437" y="511"/>
                  </a:lnTo>
                  <a:lnTo>
                    <a:pt x="437" y="519"/>
                  </a:lnTo>
                  <a:lnTo>
                    <a:pt x="435" y="525"/>
                  </a:lnTo>
                  <a:lnTo>
                    <a:pt x="429" y="574"/>
                  </a:lnTo>
                  <a:lnTo>
                    <a:pt x="534" y="219"/>
                  </a:lnTo>
                  <a:lnTo>
                    <a:pt x="654" y="449"/>
                  </a:lnTo>
                  <a:lnTo>
                    <a:pt x="654" y="553"/>
                  </a:lnTo>
                  <a:lnTo>
                    <a:pt x="779" y="798"/>
                  </a:lnTo>
                  <a:lnTo>
                    <a:pt x="811" y="918"/>
                  </a:lnTo>
                  <a:lnTo>
                    <a:pt x="878" y="969"/>
                  </a:lnTo>
                  <a:lnTo>
                    <a:pt x="903" y="1167"/>
                  </a:lnTo>
                  <a:lnTo>
                    <a:pt x="770" y="1247"/>
                  </a:lnTo>
                  <a:lnTo>
                    <a:pt x="946" y="1253"/>
                  </a:lnTo>
                  <a:lnTo>
                    <a:pt x="821" y="1334"/>
                  </a:lnTo>
                  <a:lnTo>
                    <a:pt x="1007" y="1334"/>
                  </a:lnTo>
                  <a:lnTo>
                    <a:pt x="1022" y="1429"/>
                  </a:lnTo>
                  <a:lnTo>
                    <a:pt x="878" y="1473"/>
                  </a:lnTo>
                  <a:lnTo>
                    <a:pt x="720" y="1502"/>
                  </a:lnTo>
                  <a:close/>
                </a:path>
              </a:pathLst>
            </a:custGeom>
            <a:solidFill>
              <a:srgbClr val="000000"/>
            </a:solidFill>
            <a:ln w="9525">
              <a:noFill/>
              <a:round/>
              <a:headEnd/>
              <a:tailEnd/>
            </a:ln>
          </p:spPr>
          <p:txBody>
            <a:bodyPr/>
            <a:lstStyle/>
            <a:p>
              <a:endParaRPr lang="id-ID"/>
            </a:p>
          </p:txBody>
        </p:sp>
        <p:sp>
          <p:nvSpPr>
            <p:cNvPr id="37960" name="Freeform 70"/>
            <p:cNvSpPr>
              <a:spLocks/>
            </p:cNvSpPr>
            <p:nvPr/>
          </p:nvSpPr>
          <p:spPr bwMode="auto">
            <a:xfrm>
              <a:off x="3366" y="2336"/>
              <a:ext cx="265" cy="164"/>
            </a:xfrm>
            <a:custGeom>
              <a:avLst/>
              <a:gdLst>
                <a:gd name="T0" fmla="*/ 2 w 531"/>
                <a:gd name="T1" fmla="*/ 5 h 328"/>
                <a:gd name="T2" fmla="*/ 1 w 531"/>
                <a:gd name="T3" fmla="*/ 5 h 328"/>
                <a:gd name="T4" fmla="*/ 0 w 531"/>
                <a:gd name="T5" fmla="*/ 3 h 328"/>
                <a:gd name="T6" fmla="*/ 1 w 531"/>
                <a:gd name="T7" fmla="*/ 1 h 328"/>
                <a:gd name="T8" fmla="*/ 3 w 531"/>
                <a:gd name="T9" fmla="*/ 0 h 328"/>
                <a:gd name="T10" fmla="*/ 2 w 531"/>
                <a:gd name="T11" fmla="*/ 1 h 328"/>
                <a:gd name="T12" fmla="*/ 2 w 531"/>
                <a:gd name="T13" fmla="*/ 3 h 328"/>
                <a:gd name="T14" fmla="*/ 8 w 531"/>
                <a:gd name="T15" fmla="*/ 3 h 328"/>
                <a:gd name="T16" fmla="*/ 2 w 531"/>
                <a:gd name="T17" fmla="*/ 5 h 328"/>
                <a:gd name="T18" fmla="*/ 2 w 531"/>
                <a:gd name="T19" fmla="*/ 5 h 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328"/>
                <a:gd name="T32" fmla="*/ 531 w 531"/>
                <a:gd name="T33" fmla="*/ 328 h 3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328">
                  <a:moveTo>
                    <a:pt x="187" y="328"/>
                  </a:moveTo>
                  <a:lnTo>
                    <a:pt x="82" y="290"/>
                  </a:lnTo>
                  <a:lnTo>
                    <a:pt x="0" y="157"/>
                  </a:lnTo>
                  <a:lnTo>
                    <a:pt x="101" y="38"/>
                  </a:lnTo>
                  <a:lnTo>
                    <a:pt x="196" y="0"/>
                  </a:lnTo>
                  <a:lnTo>
                    <a:pt x="130" y="110"/>
                  </a:lnTo>
                  <a:lnTo>
                    <a:pt x="187" y="211"/>
                  </a:lnTo>
                  <a:lnTo>
                    <a:pt x="531" y="237"/>
                  </a:lnTo>
                  <a:lnTo>
                    <a:pt x="187" y="328"/>
                  </a:lnTo>
                  <a:close/>
                </a:path>
              </a:pathLst>
            </a:custGeom>
            <a:solidFill>
              <a:srgbClr val="000000"/>
            </a:solidFill>
            <a:ln w="9525">
              <a:noFill/>
              <a:round/>
              <a:headEnd/>
              <a:tailEnd/>
            </a:ln>
          </p:spPr>
          <p:txBody>
            <a:bodyPr/>
            <a:lstStyle/>
            <a:p>
              <a:endParaRPr lang="id-ID"/>
            </a:p>
          </p:txBody>
        </p:sp>
        <p:sp>
          <p:nvSpPr>
            <p:cNvPr id="37961" name="Freeform 71"/>
            <p:cNvSpPr>
              <a:spLocks/>
            </p:cNvSpPr>
            <p:nvPr/>
          </p:nvSpPr>
          <p:spPr bwMode="auto">
            <a:xfrm>
              <a:off x="3230" y="2005"/>
              <a:ext cx="187" cy="467"/>
            </a:xfrm>
            <a:custGeom>
              <a:avLst/>
              <a:gdLst>
                <a:gd name="T0" fmla="*/ 5 w 372"/>
                <a:gd name="T1" fmla="*/ 12 h 933"/>
                <a:gd name="T2" fmla="*/ 5 w 372"/>
                <a:gd name="T3" fmla="*/ 9 h 933"/>
                <a:gd name="T4" fmla="*/ 6 w 372"/>
                <a:gd name="T5" fmla="*/ 9 h 933"/>
                <a:gd name="T6" fmla="*/ 4 w 372"/>
                <a:gd name="T7" fmla="*/ 6 h 933"/>
                <a:gd name="T8" fmla="*/ 4 w 372"/>
                <a:gd name="T9" fmla="*/ 0 h 933"/>
                <a:gd name="T10" fmla="*/ 3 w 372"/>
                <a:gd name="T11" fmla="*/ 6 h 933"/>
                <a:gd name="T12" fmla="*/ 3 w 372"/>
                <a:gd name="T13" fmla="*/ 10 h 933"/>
                <a:gd name="T14" fmla="*/ 0 w 372"/>
                <a:gd name="T15" fmla="*/ 15 h 933"/>
                <a:gd name="T16" fmla="*/ 3 w 372"/>
                <a:gd name="T17" fmla="*/ 14 h 933"/>
                <a:gd name="T18" fmla="*/ 3 w 372"/>
                <a:gd name="T19" fmla="*/ 7 h 933"/>
                <a:gd name="T20" fmla="*/ 4 w 372"/>
                <a:gd name="T21" fmla="*/ 12 h 933"/>
                <a:gd name="T22" fmla="*/ 5 w 372"/>
                <a:gd name="T23" fmla="*/ 13 h 933"/>
                <a:gd name="T24" fmla="*/ 6 w 372"/>
                <a:gd name="T25" fmla="*/ 12 h 933"/>
                <a:gd name="T26" fmla="*/ 5 w 372"/>
                <a:gd name="T27" fmla="*/ 12 h 933"/>
                <a:gd name="T28" fmla="*/ 5 w 372"/>
                <a:gd name="T29" fmla="*/ 12 h 9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933"/>
                <a:gd name="T47" fmla="*/ 372 w 372"/>
                <a:gd name="T48" fmla="*/ 933 h 9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933">
                  <a:moveTo>
                    <a:pt x="309" y="734"/>
                  </a:moveTo>
                  <a:lnTo>
                    <a:pt x="258" y="532"/>
                  </a:lnTo>
                  <a:lnTo>
                    <a:pt x="368" y="517"/>
                  </a:lnTo>
                  <a:lnTo>
                    <a:pt x="247" y="376"/>
                  </a:lnTo>
                  <a:lnTo>
                    <a:pt x="247" y="0"/>
                  </a:lnTo>
                  <a:lnTo>
                    <a:pt x="161" y="337"/>
                  </a:lnTo>
                  <a:lnTo>
                    <a:pt x="138" y="627"/>
                  </a:lnTo>
                  <a:lnTo>
                    <a:pt x="0" y="933"/>
                  </a:lnTo>
                  <a:lnTo>
                    <a:pt x="152" y="844"/>
                  </a:lnTo>
                  <a:lnTo>
                    <a:pt x="186" y="422"/>
                  </a:lnTo>
                  <a:lnTo>
                    <a:pt x="249" y="705"/>
                  </a:lnTo>
                  <a:lnTo>
                    <a:pt x="319" y="800"/>
                  </a:lnTo>
                  <a:lnTo>
                    <a:pt x="372" y="753"/>
                  </a:lnTo>
                  <a:lnTo>
                    <a:pt x="309" y="734"/>
                  </a:lnTo>
                  <a:close/>
                </a:path>
              </a:pathLst>
            </a:custGeom>
            <a:solidFill>
              <a:srgbClr val="000000"/>
            </a:solidFill>
            <a:ln w="9525">
              <a:noFill/>
              <a:round/>
              <a:headEnd/>
              <a:tailEnd/>
            </a:ln>
          </p:spPr>
          <p:txBody>
            <a:bodyPr/>
            <a:lstStyle/>
            <a:p>
              <a:endParaRPr lang="id-ID"/>
            </a:p>
          </p:txBody>
        </p:sp>
        <p:sp>
          <p:nvSpPr>
            <p:cNvPr id="37962" name="Freeform 72"/>
            <p:cNvSpPr>
              <a:spLocks/>
            </p:cNvSpPr>
            <p:nvPr/>
          </p:nvSpPr>
          <p:spPr bwMode="auto">
            <a:xfrm>
              <a:off x="2067" y="2340"/>
              <a:ext cx="246" cy="497"/>
            </a:xfrm>
            <a:custGeom>
              <a:avLst/>
              <a:gdLst>
                <a:gd name="T0" fmla="*/ 0 w 492"/>
                <a:gd name="T1" fmla="*/ 15 h 994"/>
                <a:gd name="T2" fmla="*/ 1 w 492"/>
                <a:gd name="T3" fmla="*/ 10 h 994"/>
                <a:gd name="T4" fmla="*/ 2 w 492"/>
                <a:gd name="T5" fmla="*/ 4 h 994"/>
                <a:gd name="T6" fmla="*/ 3 w 492"/>
                <a:gd name="T7" fmla="*/ 1 h 994"/>
                <a:gd name="T8" fmla="*/ 6 w 492"/>
                <a:gd name="T9" fmla="*/ 0 h 994"/>
                <a:gd name="T10" fmla="*/ 8 w 492"/>
                <a:gd name="T11" fmla="*/ 2 h 994"/>
                <a:gd name="T12" fmla="*/ 4 w 492"/>
                <a:gd name="T13" fmla="*/ 1 h 994"/>
                <a:gd name="T14" fmla="*/ 3 w 492"/>
                <a:gd name="T15" fmla="*/ 3 h 994"/>
                <a:gd name="T16" fmla="*/ 1 w 492"/>
                <a:gd name="T17" fmla="*/ 8 h 994"/>
                <a:gd name="T18" fmla="*/ 1 w 492"/>
                <a:gd name="T19" fmla="*/ 13 h 994"/>
                <a:gd name="T20" fmla="*/ 1 w 492"/>
                <a:gd name="T21" fmla="*/ 14 h 994"/>
                <a:gd name="T22" fmla="*/ 1 w 492"/>
                <a:gd name="T23" fmla="*/ 16 h 994"/>
                <a:gd name="T24" fmla="*/ 0 w 492"/>
                <a:gd name="T25" fmla="*/ 15 h 994"/>
                <a:gd name="T26" fmla="*/ 0 w 492"/>
                <a:gd name="T27" fmla="*/ 15 h 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
                <a:gd name="T43" fmla="*/ 0 h 994"/>
                <a:gd name="T44" fmla="*/ 492 w 492"/>
                <a:gd name="T45" fmla="*/ 994 h 9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 h="994">
                  <a:moveTo>
                    <a:pt x="0" y="901"/>
                  </a:moveTo>
                  <a:lnTo>
                    <a:pt x="11" y="601"/>
                  </a:lnTo>
                  <a:lnTo>
                    <a:pt x="97" y="244"/>
                  </a:lnTo>
                  <a:lnTo>
                    <a:pt x="175" y="17"/>
                  </a:lnTo>
                  <a:lnTo>
                    <a:pt x="327" y="0"/>
                  </a:lnTo>
                  <a:lnTo>
                    <a:pt x="492" y="91"/>
                  </a:lnTo>
                  <a:lnTo>
                    <a:pt x="247" y="53"/>
                  </a:lnTo>
                  <a:lnTo>
                    <a:pt x="178" y="145"/>
                  </a:lnTo>
                  <a:lnTo>
                    <a:pt x="57" y="510"/>
                  </a:lnTo>
                  <a:lnTo>
                    <a:pt x="40" y="791"/>
                  </a:lnTo>
                  <a:lnTo>
                    <a:pt x="40" y="842"/>
                  </a:lnTo>
                  <a:lnTo>
                    <a:pt x="2" y="994"/>
                  </a:lnTo>
                  <a:lnTo>
                    <a:pt x="0" y="901"/>
                  </a:lnTo>
                  <a:close/>
                </a:path>
              </a:pathLst>
            </a:custGeom>
            <a:solidFill>
              <a:srgbClr val="000000"/>
            </a:solidFill>
            <a:ln w="9525">
              <a:noFill/>
              <a:round/>
              <a:headEnd/>
              <a:tailEnd/>
            </a:ln>
          </p:spPr>
          <p:txBody>
            <a:bodyPr/>
            <a:lstStyle/>
            <a:p>
              <a:endParaRPr lang="id-ID"/>
            </a:p>
          </p:txBody>
        </p:sp>
        <p:sp>
          <p:nvSpPr>
            <p:cNvPr id="37963" name="Freeform 73"/>
            <p:cNvSpPr>
              <a:spLocks/>
            </p:cNvSpPr>
            <p:nvPr/>
          </p:nvSpPr>
          <p:spPr bwMode="auto">
            <a:xfrm>
              <a:off x="2159" y="2397"/>
              <a:ext cx="260" cy="438"/>
            </a:xfrm>
            <a:custGeom>
              <a:avLst/>
              <a:gdLst>
                <a:gd name="T0" fmla="*/ 1 w 519"/>
                <a:gd name="T1" fmla="*/ 12 h 877"/>
                <a:gd name="T2" fmla="*/ 1 w 519"/>
                <a:gd name="T3" fmla="*/ 12 h 877"/>
                <a:gd name="T4" fmla="*/ 1 w 519"/>
                <a:gd name="T5" fmla="*/ 12 h 877"/>
                <a:gd name="T6" fmla="*/ 2 w 519"/>
                <a:gd name="T7" fmla="*/ 13 h 877"/>
                <a:gd name="T8" fmla="*/ 2 w 519"/>
                <a:gd name="T9" fmla="*/ 12 h 877"/>
                <a:gd name="T10" fmla="*/ 3 w 519"/>
                <a:gd name="T11" fmla="*/ 9 h 877"/>
                <a:gd name="T12" fmla="*/ 6 w 519"/>
                <a:gd name="T13" fmla="*/ 4 h 877"/>
                <a:gd name="T14" fmla="*/ 6 w 519"/>
                <a:gd name="T15" fmla="*/ 1 h 877"/>
                <a:gd name="T16" fmla="*/ 9 w 519"/>
                <a:gd name="T17" fmla="*/ 0 h 877"/>
                <a:gd name="T18" fmla="*/ 4 w 519"/>
                <a:gd name="T19" fmla="*/ 0 h 877"/>
                <a:gd name="T20" fmla="*/ 5 w 519"/>
                <a:gd name="T21" fmla="*/ 2 h 877"/>
                <a:gd name="T22" fmla="*/ 4 w 519"/>
                <a:gd name="T23" fmla="*/ 3 h 877"/>
                <a:gd name="T24" fmla="*/ 2 w 519"/>
                <a:gd name="T25" fmla="*/ 7 h 877"/>
                <a:gd name="T26" fmla="*/ 0 w 519"/>
                <a:gd name="T27" fmla="*/ 11 h 877"/>
                <a:gd name="T28" fmla="*/ 1 w 519"/>
                <a:gd name="T29" fmla="*/ 12 h 877"/>
                <a:gd name="T30" fmla="*/ 1 w 519"/>
                <a:gd name="T31" fmla="*/ 12 h 8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9"/>
                <a:gd name="T49" fmla="*/ 0 h 877"/>
                <a:gd name="T50" fmla="*/ 519 w 519"/>
                <a:gd name="T51" fmla="*/ 877 h 8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9" h="877">
                  <a:moveTo>
                    <a:pt x="17" y="770"/>
                  </a:moveTo>
                  <a:lnTo>
                    <a:pt x="8" y="797"/>
                  </a:lnTo>
                  <a:lnTo>
                    <a:pt x="40" y="814"/>
                  </a:lnTo>
                  <a:lnTo>
                    <a:pt x="95" y="877"/>
                  </a:lnTo>
                  <a:lnTo>
                    <a:pt x="78" y="778"/>
                  </a:lnTo>
                  <a:lnTo>
                    <a:pt x="143" y="593"/>
                  </a:lnTo>
                  <a:lnTo>
                    <a:pt x="325" y="272"/>
                  </a:lnTo>
                  <a:lnTo>
                    <a:pt x="376" y="97"/>
                  </a:lnTo>
                  <a:lnTo>
                    <a:pt x="519" y="0"/>
                  </a:lnTo>
                  <a:lnTo>
                    <a:pt x="205" y="23"/>
                  </a:lnTo>
                  <a:lnTo>
                    <a:pt x="280" y="143"/>
                  </a:lnTo>
                  <a:lnTo>
                    <a:pt x="247" y="251"/>
                  </a:lnTo>
                  <a:lnTo>
                    <a:pt x="122" y="464"/>
                  </a:lnTo>
                  <a:lnTo>
                    <a:pt x="0" y="719"/>
                  </a:lnTo>
                  <a:lnTo>
                    <a:pt x="17" y="770"/>
                  </a:lnTo>
                  <a:close/>
                </a:path>
              </a:pathLst>
            </a:custGeom>
            <a:solidFill>
              <a:srgbClr val="000000"/>
            </a:solidFill>
            <a:ln w="9525">
              <a:noFill/>
              <a:round/>
              <a:headEnd/>
              <a:tailEnd/>
            </a:ln>
          </p:spPr>
          <p:txBody>
            <a:bodyPr/>
            <a:lstStyle/>
            <a:p>
              <a:endParaRPr lang="id-ID"/>
            </a:p>
          </p:txBody>
        </p:sp>
        <p:sp>
          <p:nvSpPr>
            <p:cNvPr id="37964" name="Freeform 74"/>
            <p:cNvSpPr>
              <a:spLocks/>
            </p:cNvSpPr>
            <p:nvPr/>
          </p:nvSpPr>
          <p:spPr bwMode="auto">
            <a:xfrm>
              <a:off x="2107" y="1696"/>
              <a:ext cx="675" cy="740"/>
            </a:xfrm>
            <a:custGeom>
              <a:avLst/>
              <a:gdLst>
                <a:gd name="T0" fmla="*/ 7 w 1349"/>
                <a:gd name="T1" fmla="*/ 24 h 1479"/>
                <a:gd name="T2" fmla="*/ 4 w 1349"/>
                <a:gd name="T3" fmla="*/ 21 h 1479"/>
                <a:gd name="T4" fmla="*/ 2 w 1349"/>
                <a:gd name="T5" fmla="*/ 21 h 1479"/>
                <a:gd name="T6" fmla="*/ 1 w 1349"/>
                <a:gd name="T7" fmla="*/ 19 h 1479"/>
                <a:gd name="T8" fmla="*/ 2 w 1349"/>
                <a:gd name="T9" fmla="*/ 17 h 1479"/>
                <a:gd name="T10" fmla="*/ 4 w 1349"/>
                <a:gd name="T11" fmla="*/ 16 h 1479"/>
                <a:gd name="T12" fmla="*/ 3 w 1349"/>
                <a:gd name="T13" fmla="*/ 16 h 1479"/>
                <a:gd name="T14" fmla="*/ 6 w 1349"/>
                <a:gd name="T15" fmla="*/ 14 h 1479"/>
                <a:gd name="T16" fmla="*/ 7 w 1349"/>
                <a:gd name="T17" fmla="*/ 11 h 1479"/>
                <a:gd name="T18" fmla="*/ 8 w 1349"/>
                <a:gd name="T19" fmla="*/ 8 h 1479"/>
                <a:gd name="T20" fmla="*/ 9 w 1349"/>
                <a:gd name="T21" fmla="*/ 9 h 1479"/>
                <a:gd name="T22" fmla="*/ 9 w 1349"/>
                <a:gd name="T23" fmla="*/ 6 h 1479"/>
                <a:gd name="T24" fmla="*/ 12 w 1349"/>
                <a:gd name="T25" fmla="*/ 3 h 1479"/>
                <a:gd name="T26" fmla="*/ 21 w 1349"/>
                <a:gd name="T27" fmla="*/ 1 h 1479"/>
                <a:gd name="T28" fmla="*/ 22 w 1349"/>
                <a:gd name="T29" fmla="*/ 0 h 1479"/>
                <a:gd name="T30" fmla="*/ 12 w 1349"/>
                <a:gd name="T31" fmla="*/ 2 h 1479"/>
                <a:gd name="T32" fmla="*/ 9 w 1349"/>
                <a:gd name="T33" fmla="*/ 4 h 1479"/>
                <a:gd name="T34" fmla="*/ 8 w 1349"/>
                <a:gd name="T35" fmla="*/ 7 h 1479"/>
                <a:gd name="T36" fmla="*/ 6 w 1349"/>
                <a:gd name="T37" fmla="*/ 10 h 1479"/>
                <a:gd name="T38" fmla="*/ 5 w 1349"/>
                <a:gd name="T39" fmla="*/ 14 h 1479"/>
                <a:gd name="T40" fmla="*/ 2 w 1349"/>
                <a:gd name="T41" fmla="*/ 15 h 1479"/>
                <a:gd name="T42" fmla="*/ 0 w 1349"/>
                <a:gd name="T43" fmla="*/ 20 h 1479"/>
                <a:gd name="T44" fmla="*/ 2 w 1349"/>
                <a:gd name="T45" fmla="*/ 22 h 1479"/>
                <a:gd name="T46" fmla="*/ 4 w 1349"/>
                <a:gd name="T47" fmla="*/ 22 h 1479"/>
                <a:gd name="T48" fmla="*/ 7 w 1349"/>
                <a:gd name="T49" fmla="*/ 24 h 1479"/>
                <a:gd name="T50" fmla="*/ 7 w 1349"/>
                <a:gd name="T51" fmla="*/ 24 h 1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49"/>
                <a:gd name="T79" fmla="*/ 0 h 1479"/>
                <a:gd name="T80" fmla="*/ 1349 w 1349"/>
                <a:gd name="T81" fmla="*/ 1479 h 1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49" h="1479">
                  <a:moveTo>
                    <a:pt x="404" y="1479"/>
                  </a:moveTo>
                  <a:lnTo>
                    <a:pt x="218" y="1340"/>
                  </a:lnTo>
                  <a:lnTo>
                    <a:pt x="87" y="1323"/>
                  </a:lnTo>
                  <a:lnTo>
                    <a:pt x="39" y="1173"/>
                  </a:lnTo>
                  <a:lnTo>
                    <a:pt x="104" y="1057"/>
                  </a:lnTo>
                  <a:lnTo>
                    <a:pt x="226" y="1006"/>
                  </a:lnTo>
                  <a:lnTo>
                    <a:pt x="167" y="975"/>
                  </a:lnTo>
                  <a:lnTo>
                    <a:pt x="351" y="896"/>
                  </a:lnTo>
                  <a:lnTo>
                    <a:pt x="404" y="694"/>
                  </a:lnTo>
                  <a:lnTo>
                    <a:pt x="479" y="510"/>
                  </a:lnTo>
                  <a:lnTo>
                    <a:pt x="553" y="521"/>
                  </a:lnTo>
                  <a:lnTo>
                    <a:pt x="570" y="323"/>
                  </a:lnTo>
                  <a:lnTo>
                    <a:pt x="707" y="166"/>
                  </a:lnTo>
                  <a:lnTo>
                    <a:pt x="1338" y="36"/>
                  </a:lnTo>
                  <a:lnTo>
                    <a:pt x="1349" y="0"/>
                  </a:lnTo>
                  <a:lnTo>
                    <a:pt x="743" y="105"/>
                  </a:lnTo>
                  <a:lnTo>
                    <a:pt x="566" y="251"/>
                  </a:lnTo>
                  <a:lnTo>
                    <a:pt x="496" y="405"/>
                  </a:lnTo>
                  <a:lnTo>
                    <a:pt x="363" y="624"/>
                  </a:lnTo>
                  <a:lnTo>
                    <a:pt x="283" y="867"/>
                  </a:lnTo>
                  <a:lnTo>
                    <a:pt x="81" y="953"/>
                  </a:lnTo>
                  <a:lnTo>
                    <a:pt x="0" y="1224"/>
                  </a:lnTo>
                  <a:lnTo>
                    <a:pt x="76" y="1392"/>
                  </a:lnTo>
                  <a:lnTo>
                    <a:pt x="243" y="1397"/>
                  </a:lnTo>
                  <a:lnTo>
                    <a:pt x="404" y="1479"/>
                  </a:lnTo>
                  <a:close/>
                </a:path>
              </a:pathLst>
            </a:custGeom>
            <a:solidFill>
              <a:srgbClr val="000000"/>
            </a:solidFill>
            <a:ln w="9525">
              <a:noFill/>
              <a:round/>
              <a:headEnd/>
              <a:tailEnd/>
            </a:ln>
          </p:spPr>
          <p:txBody>
            <a:bodyPr/>
            <a:lstStyle/>
            <a:p>
              <a:endParaRPr lang="id-ID"/>
            </a:p>
          </p:txBody>
        </p:sp>
        <p:sp>
          <p:nvSpPr>
            <p:cNvPr id="37965" name="Freeform 75"/>
            <p:cNvSpPr>
              <a:spLocks/>
            </p:cNvSpPr>
            <p:nvPr/>
          </p:nvSpPr>
          <p:spPr bwMode="auto">
            <a:xfrm>
              <a:off x="2436" y="2441"/>
              <a:ext cx="173" cy="591"/>
            </a:xfrm>
            <a:custGeom>
              <a:avLst/>
              <a:gdLst>
                <a:gd name="T0" fmla="*/ 1 w 346"/>
                <a:gd name="T1" fmla="*/ 18 h 1182"/>
                <a:gd name="T2" fmla="*/ 3 w 346"/>
                <a:gd name="T3" fmla="*/ 9 h 1182"/>
                <a:gd name="T4" fmla="*/ 5 w 346"/>
                <a:gd name="T5" fmla="*/ 1 h 1182"/>
                <a:gd name="T6" fmla="*/ 5 w 346"/>
                <a:gd name="T7" fmla="*/ 0 h 1182"/>
                <a:gd name="T8" fmla="*/ 1 w 346"/>
                <a:gd name="T9" fmla="*/ 13 h 1182"/>
                <a:gd name="T10" fmla="*/ 0 w 346"/>
                <a:gd name="T11" fmla="*/ 18 h 1182"/>
                <a:gd name="T12" fmla="*/ 1 w 346"/>
                <a:gd name="T13" fmla="*/ 18 h 1182"/>
                <a:gd name="T14" fmla="*/ 1 w 346"/>
                <a:gd name="T15" fmla="*/ 18 h 1182"/>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182"/>
                <a:gd name="T26" fmla="*/ 346 w 346"/>
                <a:gd name="T27" fmla="*/ 1182 h 1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182">
                  <a:moveTo>
                    <a:pt x="57" y="1176"/>
                  </a:moveTo>
                  <a:lnTo>
                    <a:pt x="225" y="519"/>
                  </a:lnTo>
                  <a:lnTo>
                    <a:pt x="346" y="22"/>
                  </a:lnTo>
                  <a:lnTo>
                    <a:pt x="284" y="0"/>
                  </a:lnTo>
                  <a:lnTo>
                    <a:pt x="111" y="836"/>
                  </a:lnTo>
                  <a:lnTo>
                    <a:pt x="0" y="1182"/>
                  </a:lnTo>
                  <a:lnTo>
                    <a:pt x="57" y="1176"/>
                  </a:lnTo>
                  <a:close/>
                </a:path>
              </a:pathLst>
            </a:custGeom>
            <a:solidFill>
              <a:srgbClr val="000000"/>
            </a:solidFill>
            <a:ln w="9525">
              <a:noFill/>
              <a:round/>
              <a:headEnd/>
              <a:tailEnd/>
            </a:ln>
          </p:spPr>
          <p:txBody>
            <a:bodyPr/>
            <a:lstStyle/>
            <a:p>
              <a:endParaRPr lang="id-ID"/>
            </a:p>
          </p:txBody>
        </p:sp>
        <p:sp>
          <p:nvSpPr>
            <p:cNvPr id="37966" name="Freeform 76"/>
            <p:cNvSpPr>
              <a:spLocks/>
            </p:cNvSpPr>
            <p:nvPr/>
          </p:nvSpPr>
          <p:spPr bwMode="auto">
            <a:xfrm>
              <a:off x="2554" y="2842"/>
              <a:ext cx="514" cy="44"/>
            </a:xfrm>
            <a:custGeom>
              <a:avLst/>
              <a:gdLst>
                <a:gd name="T0" fmla="*/ 14 w 1028"/>
                <a:gd name="T1" fmla="*/ 0 h 87"/>
                <a:gd name="T2" fmla="*/ 9 w 1028"/>
                <a:gd name="T3" fmla="*/ 1 h 87"/>
                <a:gd name="T4" fmla="*/ 0 w 1028"/>
                <a:gd name="T5" fmla="*/ 1 h 87"/>
                <a:gd name="T6" fmla="*/ 5 w 1028"/>
                <a:gd name="T7" fmla="*/ 2 h 87"/>
                <a:gd name="T8" fmla="*/ 16 w 1028"/>
                <a:gd name="T9" fmla="*/ 1 h 87"/>
                <a:gd name="T10" fmla="*/ 14 w 1028"/>
                <a:gd name="T11" fmla="*/ 0 h 87"/>
                <a:gd name="T12" fmla="*/ 14 w 1028"/>
                <a:gd name="T13" fmla="*/ 0 h 87"/>
                <a:gd name="T14" fmla="*/ 0 60000 65536"/>
                <a:gd name="T15" fmla="*/ 0 60000 65536"/>
                <a:gd name="T16" fmla="*/ 0 60000 65536"/>
                <a:gd name="T17" fmla="*/ 0 60000 65536"/>
                <a:gd name="T18" fmla="*/ 0 60000 65536"/>
                <a:gd name="T19" fmla="*/ 0 60000 65536"/>
                <a:gd name="T20" fmla="*/ 0 60000 65536"/>
                <a:gd name="T21" fmla="*/ 0 w 1028"/>
                <a:gd name="T22" fmla="*/ 0 h 87"/>
                <a:gd name="T23" fmla="*/ 1028 w 1028"/>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8" h="87">
                  <a:moveTo>
                    <a:pt x="905" y="0"/>
                  </a:moveTo>
                  <a:lnTo>
                    <a:pt x="601" y="40"/>
                  </a:lnTo>
                  <a:lnTo>
                    <a:pt x="0" y="9"/>
                  </a:lnTo>
                  <a:lnTo>
                    <a:pt x="359" y="87"/>
                  </a:lnTo>
                  <a:lnTo>
                    <a:pt x="1028" y="32"/>
                  </a:lnTo>
                  <a:lnTo>
                    <a:pt x="905" y="0"/>
                  </a:lnTo>
                  <a:close/>
                </a:path>
              </a:pathLst>
            </a:custGeom>
            <a:solidFill>
              <a:srgbClr val="000000"/>
            </a:solidFill>
            <a:ln w="9525">
              <a:noFill/>
              <a:round/>
              <a:headEnd/>
              <a:tailEnd/>
            </a:ln>
          </p:spPr>
          <p:txBody>
            <a:bodyPr/>
            <a:lstStyle/>
            <a:p>
              <a:endParaRPr lang="id-ID"/>
            </a:p>
          </p:txBody>
        </p:sp>
        <p:sp>
          <p:nvSpPr>
            <p:cNvPr id="37967" name="Freeform 77"/>
            <p:cNvSpPr>
              <a:spLocks/>
            </p:cNvSpPr>
            <p:nvPr/>
          </p:nvSpPr>
          <p:spPr bwMode="auto">
            <a:xfrm>
              <a:off x="2779" y="2865"/>
              <a:ext cx="132" cy="93"/>
            </a:xfrm>
            <a:custGeom>
              <a:avLst/>
              <a:gdLst>
                <a:gd name="T0" fmla="*/ 3 w 264"/>
                <a:gd name="T1" fmla="*/ 0 h 187"/>
                <a:gd name="T2" fmla="*/ 4 w 264"/>
                <a:gd name="T3" fmla="*/ 2 h 187"/>
                <a:gd name="T4" fmla="*/ 1 w 264"/>
                <a:gd name="T5" fmla="*/ 2 h 187"/>
                <a:gd name="T6" fmla="*/ 1 w 264"/>
                <a:gd name="T7" fmla="*/ 2 h 187"/>
                <a:gd name="T8" fmla="*/ 0 w 264"/>
                <a:gd name="T9" fmla="*/ 0 h 187"/>
                <a:gd name="T10" fmla="*/ 1 w 264"/>
                <a:gd name="T11" fmla="*/ 1 h 187"/>
                <a:gd name="T12" fmla="*/ 2 w 264"/>
                <a:gd name="T13" fmla="*/ 1 h 187"/>
                <a:gd name="T14" fmla="*/ 1 w 264"/>
                <a:gd name="T15" fmla="*/ 1 h 187"/>
                <a:gd name="T16" fmla="*/ 1 w 264"/>
                <a:gd name="T17" fmla="*/ 0 h 187"/>
                <a:gd name="T18" fmla="*/ 2 w 264"/>
                <a:gd name="T19" fmla="*/ 0 h 187"/>
                <a:gd name="T20" fmla="*/ 3 w 264"/>
                <a:gd name="T21" fmla="*/ 1 h 187"/>
                <a:gd name="T22" fmla="*/ 3 w 264"/>
                <a:gd name="T23" fmla="*/ 0 h 187"/>
                <a:gd name="T24" fmla="*/ 3 w 264"/>
                <a:gd name="T25" fmla="*/ 0 h 187"/>
                <a:gd name="T26" fmla="*/ 3 w 264"/>
                <a:gd name="T27" fmla="*/ 0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4"/>
                <a:gd name="T43" fmla="*/ 0 h 187"/>
                <a:gd name="T44" fmla="*/ 264 w 264"/>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4" h="187">
                  <a:moveTo>
                    <a:pt x="235" y="0"/>
                  </a:moveTo>
                  <a:lnTo>
                    <a:pt x="264" y="145"/>
                  </a:lnTo>
                  <a:lnTo>
                    <a:pt x="114" y="187"/>
                  </a:lnTo>
                  <a:lnTo>
                    <a:pt x="11" y="168"/>
                  </a:lnTo>
                  <a:lnTo>
                    <a:pt x="0" y="0"/>
                  </a:lnTo>
                  <a:lnTo>
                    <a:pt x="39" y="116"/>
                  </a:lnTo>
                  <a:lnTo>
                    <a:pt x="150" y="122"/>
                  </a:lnTo>
                  <a:lnTo>
                    <a:pt x="68" y="94"/>
                  </a:lnTo>
                  <a:lnTo>
                    <a:pt x="68" y="0"/>
                  </a:lnTo>
                  <a:lnTo>
                    <a:pt x="150" y="0"/>
                  </a:lnTo>
                  <a:lnTo>
                    <a:pt x="207" y="122"/>
                  </a:lnTo>
                  <a:lnTo>
                    <a:pt x="207" y="6"/>
                  </a:lnTo>
                  <a:lnTo>
                    <a:pt x="235" y="0"/>
                  </a:lnTo>
                  <a:close/>
                </a:path>
              </a:pathLst>
            </a:custGeom>
            <a:solidFill>
              <a:srgbClr val="000000"/>
            </a:solidFill>
            <a:ln w="9525">
              <a:noFill/>
              <a:round/>
              <a:headEnd/>
              <a:tailEnd/>
            </a:ln>
          </p:spPr>
          <p:txBody>
            <a:bodyPr/>
            <a:lstStyle/>
            <a:p>
              <a:endParaRPr lang="id-ID"/>
            </a:p>
          </p:txBody>
        </p:sp>
        <p:sp>
          <p:nvSpPr>
            <p:cNvPr id="37968" name="Freeform 78"/>
            <p:cNvSpPr>
              <a:spLocks/>
            </p:cNvSpPr>
            <p:nvPr/>
          </p:nvSpPr>
          <p:spPr bwMode="auto">
            <a:xfrm>
              <a:off x="2617" y="2923"/>
              <a:ext cx="490" cy="63"/>
            </a:xfrm>
            <a:custGeom>
              <a:avLst/>
              <a:gdLst>
                <a:gd name="T0" fmla="*/ 16 w 979"/>
                <a:gd name="T1" fmla="*/ 1 h 126"/>
                <a:gd name="T2" fmla="*/ 16 w 979"/>
                <a:gd name="T3" fmla="*/ 2 h 126"/>
                <a:gd name="T4" fmla="*/ 0 w 979"/>
                <a:gd name="T5" fmla="*/ 0 h 126"/>
                <a:gd name="T6" fmla="*/ 16 w 979"/>
                <a:gd name="T7" fmla="*/ 1 h 126"/>
                <a:gd name="T8" fmla="*/ 16 w 979"/>
                <a:gd name="T9" fmla="*/ 1 h 126"/>
                <a:gd name="T10" fmla="*/ 0 60000 65536"/>
                <a:gd name="T11" fmla="*/ 0 60000 65536"/>
                <a:gd name="T12" fmla="*/ 0 60000 65536"/>
                <a:gd name="T13" fmla="*/ 0 60000 65536"/>
                <a:gd name="T14" fmla="*/ 0 60000 65536"/>
                <a:gd name="T15" fmla="*/ 0 w 979"/>
                <a:gd name="T16" fmla="*/ 0 h 126"/>
                <a:gd name="T17" fmla="*/ 979 w 979"/>
                <a:gd name="T18" fmla="*/ 126 h 126"/>
              </a:gdLst>
              <a:ahLst/>
              <a:cxnLst>
                <a:cxn ang="T10">
                  <a:pos x="T0" y="T1"/>
                </a:cxn>
                <a:cxn ang="T11">
                  <a:pos x="T2" y="T3"/>
                </a:cxn>
                <a:cxn ang="T12">
                  <a:pos x="T4" y="T5"/>
                </a:cxn>
                <a:cxn ang="T13">
                  <a:pos x="T6" y="T7"/>
                </a:cxn>
                <a:cxn ang="T14">
                  <a:pos x="T8" y="T9"/>
                </a:cxn>
              </a:cxnLst>
              <a:rect l="T15" t="T16" r="T17" b="T18"/>
              <a:pathLst>
                <a:path w="979" h="126">
                  <a:moveTo>
                    <a:pt x="979" y="12"/>
                  </a:moveTo>
                  <a:lnTo>
                    <a:pt x="979" y="126"/>
                  </a:lnTo>
                  <a:lnTo>
                    <a:pt x="0" y="0"/>
                  </a:lnTo>
                  <a:lnTo>
                    <a:pt x="979" y="12"/>
                  </a:lnTo>
                  <a:close/>
                </a:path>
              </a:pathLst>
            </a:custGeom>
            <a:solidFill>
              <a:srgbClr val="000000"/>
            </a:solidFill>
            <a:ln w="9525">
              <a:noFill/>
              <a:round/>
              <a:headEnd/>
              <a:tailEnd/>
            </a:ln>
          </p:spPr>
          <p:txBody>
            <a:bodyPr/>
            <a:lstStyle/>
            <a:p>
              <a:endParaRPr lang="id-ID"/>
            </a:p>
          </p:txBody>
        </p:sp>
        <p:sp>
          <p:nvSpPr>
            <p:cNvPr id="37969" name="Freeform 79"/>
            <p:cNvSpPr>
              <a:spLocks/>
            </p:cNvSpPr>
            <p:nvPr/>
          </p:nvSpPr>
          <p:spPr bwMode="auto">
            <a:xfrm>
              <a:off x="2172" y="2819"/>
              <a:ext cx="157" cy="139"/>
            </a:xfrm>
            <a:custGeom>
              <a:avLst/>
              <a:gdLst>
                <a:gd name="T0" fmla="*/ 5 w 313"/>
                <a:gd name="T1" fmla="*/ 4 h 280"/>
                <a:gd name="T2" fmla="*/ 4 w 313"/>
                <a:gd name="T3" fmla="*/ 2 h 280"/>
                <a:gd name="T4" fmla="*/ 3 w 313"/>
                <a:gd name="T5" fmla="*/ 2 h 280"/>
                <a:gd name="T6" fmla="*/ 2 w 313"/>
                <a:gd name="T7" fmla="*/ 0 h 280"/>
                <a:gd name="T8" fmla="*/ 0 w 313"/>
                <a:gd name="T9" fmla="*/ 0 h 280"/>
                <a:gd name="T10" fmla="*/ 2 w 313"/>
                <a:gd name="T11" fmla="*/ 0 h 280"/>
                <a:gd name="T12" fmla="*/ 3 w 313"/>
                <a:gd name="T13" fmla="*/ 1 h 280"/>
                <a:gd name="T14" fmla="*/ 5 w 313"/>
                <a:gd name="T15" fmla="*/ 3 h 280"/>
                <a:gd name="T16" fmla="*/ 5 w 313"/>
                <a:gd name="T17" fmla="*/ 4 h 280"/>
                <a:gd name="T18" fmla="*/ 5 w 313"/>
                <a:gd name="T19" fmla="*/ 4 h 280"/>
                <a:gd name="T20" fmla="*/ 5 w 313"/>
                <a:gd name="T21" fmla="*/ 4 h 2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280"/>
                <a:gd name="T35" fmla="*/ 313 w 313"/>
                <a:gd name="T36" fmla="*/ 280 h 2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280">
                  <a:moveTo>
                    <a:pt x="302" y="280"/>
                  </a:moveTo>
                  <a:lnTo>
                    <a:pt x="222" y="190"/>
                  </a:lnTo>
                  <a:lnTo>
                    <a:pt x="146" y="143"/>
                  </a:lnTo>
                  <a:lnTo>
                    <a:pt x="81" y="52"/>
                  </a:lnTo>
                  <a:lnTo>
                    <a:pt x="0" y="0"/>
                  </a:lnTo>
                  <a:lnTo>
                    <a:pt x="80" y="25"/>
                  </a:lnTo>
                  <a:lnTo>
                    <a:pt x="165" y="124"/>
                  </a:lnTo>
                  <a:lnTo>
                    <a:pt x="270" y="198"/>
                  </a:lnTo>
                  <a:lnTo>
                    <a:pt x="313" y="257"/>
                  </a:lnTo>
                  <a:lnTo>
                    <a:pt x="302" y="280"/>
                  </a:lnTo>
                  <a:close/>
                </a:path>
              </a:pathLst>
            </a:custGeom>
            <a:solidFill>
              <a:srgbClr val="000000"/>
            </a:solidFill>
            <a:ln w="9525">
              <a:noFill/>
              <a:round/>
              <a:headEnd/>
              <a:tailEnd/>
            </a:ln>
          </p:spPr>
          <p:txBody>
            <a:bodyPr/>
            <a:lstStyle/>
            <a:p>
              <a:endParaRPr lang="id-ID"/>
            </a:p>
          </p:txBody>
        </p:sp>
        <p:sp>
          <p:nvSpPr>
            <p:cNvPr id="37970" name="Freeform 80"/>
            <p:cNvSpPr>
              <a:spLocks/>
            </p:cNvSpPr>
            <p:nvPr/>
          </p:nvSpPr>
          <p:spPr bwMode="auto">
            <a:xfrm>
              <a:off x="2188" y="2917"/>
              <a:ext cx="135" cy="68"/>
            </a:xfrm>
            <a:custGeom>
              <a:avLst/>
              <a:gdLst>
                <a:gd name="T0" fmla="*/ 3 w 270"/>
                <a:gd name="T1" fmla="*/ 2 h 135"/>
                <a:gd name="T2" fmla="*/ 2 w 270"/>
                <a:gd name="T3" fmla="*/ 2 h 135"/>
                <a:gd name="T4" fmla="*/ 1 w 270"/>
                <a:gd name="T5" fmla="*/ 1 h 135"/>
                <a:gd name="T6" fmla="*/ 1 w 270"/>
                <a:gd name="T7" fmla="*/ 1 h 135"/>
                <a:gd name="T8" fmla="*/ 0 w 270"/>
                <a:gd name="T9" fmla="*/ 1 h 135"/>
                <a:gd name="T10" fmla="*/ 1 w 270"/>
                <a:gd name="T11" fmla="*/ 2 h 135"/>
                <a:gd name="T12" fmla="*/ 1 w 270"/>
                <a:gd name="T13" fmla="*/ 2 h 135"/>
                <a:gd name="T14" fmla="*/ 2 w 270"/>
                <a:gd name="T15" fmla="*/ 2 h 135"/>
                <a:gd name="T16" fmla="*/ 3 w 270"/>
                <a:gd name="T17" fmla="*/ 3 h 135"/>
                <a:gd name="T18" fmla="*/ 4 w 270"/>
                <a:gd name="T19" fmla="*/ 2 h 135"/>
                <a:gd name="T20" fmla="*/ 3 w 270"/>
                <a:gd name="T21" fmla="*/ 0 h 135"/>
                <a:gd name="T22" fmla="*/ 3 w 270"/>
                <a:gd name="T23" fmla="*/ 2 h 135"/>
                <a:gd name="T24" fmla="*/ 3 w 270"/>
                <a:gd name="T25" fmla="*/ 2 h 135"/>
                <a:gd name="T26" fmla="*/ 3 w 270"/>
                <a:gd name="T27" fmla="*/ 2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135"/>
                <a:gd name="T44" fmla="*/ 270 w 27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135">
                  <a:moveTo>
                    <a:pt x="223" y="89"/>
                  </a:moveTo>
                  <a:lnTo>
                    <a:pt x="171" y="80"/>
                  </a:lnTo>
                  <a:lnTo>
                    <a:pt x="74" y="17"/>
                  </a:lnTo>
                  <a:lnTo>
                    <a:pt x="95" y="47"/>
                  </a:lnTo>
                  <a:lnTo>
                    <a:pt x="0" y="11"/>
                  </a:lnTo>
                  <a:lnTo>
                    <a:pt x="88" y="74"/>
                  </a:lnTo>
                  <a:lnTo>
                    <a:pt x="65" y="108"/>
                  </a:lnTo>
                  <a:lnTo>
                    <a:pt x="154" y="108"/>
                  </a:lnTo>
                  <a:lnTo>
                    <a:pt x="243" y="135"/>
                  </a:lnTo>
                  <a:lnTo>
                    <a:pt x="270" y="76"/>
                  </a:lnTo>
                  <a:lnTo>
                    <a:pt x="223" y="0"/>
                  </a:lnTo>
                  <a:lnTo>
                    <a:pt x="242" y="72"/>
                  </a:lnTo>
                  <a:lnTo>
                    <a:pt x="223" y="89"/>
                  </a:lnTo>
                  <a:close/>
                </a:path>
              </a:pathLst>
            </a:custGeom>
            <a:solidFill>
              <a:srgbClr val="000000"/>
            </a:solidFill>
            <a:ln w="9525">
              <a:noFill/>
              <a:round/>
              <a:headEnd/>
              <a:tailEnd/>
            </a:ln>
          </p:spPr>
          <p:txBody>
            <a:bodyPr/>
            <a:lstStyle/>
            <a:p>
              <a:endParaRPr lang="id-ID"/>
            </a:p>
          </p:txBody>
        </p:sp>
        <p:sp>
          <p:nvSpPr>
            <p:cNvPr id="37971" name="Freeform 81"/>
            <p:cNvSpPr>
              <a:spLocks/>
            </p:cNvSpPr>
            <p:nvPr/>
          </p:nvSpPr>
          <p:spPr bwMode="auto">
            <a:xfrm>
              <a:off x="3006" y="2112"/>
              <a:ext cx="220" cy="23"/>
            </a:xfrm>
            <a:custGeom>
              <a:avLst/>
              <a:gdLst>
                <a:gd name="T0" fmla="*/ 7 w 439"/>
                <a:gd name="T1" fmla="*/ 0 h 48"/>
                <a:gd name="T2" fmla="*/ 0 w 439"/>
                <a:gd name="T3" fmla="*/ 0 h 48"/>
                <a:gd name="T4" fmla="*/ 3 w 439"/>
                <a:gd name="T5" fmla="*/ 0 h 48"/>
                <a:gd name="T6" fmla="*/ 7 w 439"/>
                <a:gd name="T7" fmla="*/ 0 h 48"/>
                <a:gd name="T8" fmla="*/ 7 w 439"/>
                <a:gd name="T9" fmla="*/ 0 h 48"/>
                <a:gd name="T10" fmla="*/ 0 60000 65536"/>
                <a:gd name="T11" fmla="*/ 0 60000 65536"/>
                <a:gd name="T12" fmla="*/ 0 60000 65536"/>
                <a:gd name="T13" fmla="*/ 0 60000 65536"/>
                <a:gd name="T14" fmla="*/ 0 60000 65536"/>
                <a:gd name="T15" fmla="*/ 0 w 439"/>
                <a:gd name="T16" fmla="*/ 0 h 48"/>
                <a:gd name="T17" fmla="*/ 439 w 439"/>
                <a:gd name="T18" fmla="*/ 48 h 48"/>
              </a:gdLst>
              <a:ahLst/>
              <a:cxnLst>
                <a:cxn ang="T10">
                  <a:pos x="T0" y="T1"/>
                </a:cxn>
                <a:cxn ang="T11">
                  <a:pos x="T2" y="T3"/>
                </a:cxn>
                <a:cxn ang="T12">
                  <a:pos x="T4" y="T5"/>
                </a:cxn>
                <a:cxn ang="T13">
                  <a:pos x="T6" y="T7"/>
                </a:cxn>
                <a:cxn ang="T14">
                  <a:pos x="T8" y="T9"/>
                </a:cxn>
              </a:cxnLst>
              <a:rect l="T15" t="T16" r="T17" b="T18"/>
              <a:pathLst>
                <a:path w="439" h="48">
                  <a:moveTo>
                    <a:pt x="439" y="40"/>
                  </a:moveTo>
                  <a:lnTo>
                    <a:pt x="0" y="48"/>
                  </a:lnTo>
                  <a:lnTo>
                    <a:pt x="141" y="0"/>
                  </a:lnTo>
                  <a:lnTo>
                    <a:pt x="439" y="40"/>
                  </a:lnTo>
                  <a:close/>
                </a:path>
              </a:pathLst>
            </a:custGeom>
            <a:solidFill>
              <a:srgbClr val="000000"/>
            </a:solidFill>
            <a:ln w="9525">
              <a:noFill/>
              <a:round/>
              <a:headEnd/>
              <a:tailEnd/>
            </a:ln>
          </p:spPr>
          <p:txBody>
            <a:bodyPr/>
            <a:lstStyle/>
            <a:p>
              <a:endParaRPr lang="id-ID"/>
            </a:p>
          </p:txBody>
        </p:sp>
        <p:sp>
          <p:nvSpPr>
            <p:cNvPr id="37972" name="Freeform 82"/>
            <p:cNvSpPr>
              <a:spLocks/>
            </p:cNvSpPr>
            <p:nvPr/>
          </p:nvSpPr>
          <p:spPr bwMode="auto">
            <a:xfrm>
              <a:off x="3092" y="2167"/>
              <a:ext cx="137" cy="262"/>
            </a:xfrm>
            <a:custGeom>
              <a:avLst/>
              <a:gdLst>
                <a:gd name="T0" fmla="*/ 4 w 274"/>
                <a:gd name="T1" fmla="*/ 0 h 525"/>
                <a:gd name="T2" fmla="*/ 4 w 274"/>
                <a:gd name="T3" fmla="*/ 4 h 525"/>
                <a:gd name="T4" fmla="*/ 2 w 274"/>
                <a:gd name="T5" fmla="*/ 8 h 525"/>
                <a:gd name="T6" fmla="*/ 0 w 274"/>
                <a:gd name="T7" fmla="*/ 6 h 525"/>
                <a:gd name="T8" fmla="*/ 2 w 274"/>
                <a:gd name="T9" fmla="*/ 6 h 525"/>
                <a:gd name="T10" fmla="*/ 4 w 274"/>
                <a:gd name="T11" fmla="*/ 0 h 525"/>
                <a:gd name="T12" fmla="*/ 4 w 274"/>
                <a:gd name="T13" fmla="*/ 0 h 525"/>
                <a:gd name="T14" fmla="*/ 0 60000 65536"/>
                <a:gd name="T15" fmla="*/ 0 60000 65536"/>
                <a:gd name="T16" fmla="*/ 0 60000 65536"/>
                <a:gd name="T17" fmla="*/ 0 60000 65536"/>
                <a:gd name="T18" fmla="*/ 0 60000 65536"/>
                <a:gd name="T19" fmla="*/ 0 60000 65536"/>
                <a:gd name="T20" fmla="*/ 0 60000 65536"/>
                <a:gd name="T21" fmla="*/ 0 w 274"/>
                <a:gd name="T22" fmla="*/ 0 h 525"/>
                <a:gd name="T23" fmla="*/ 274 w 274"/>
                <a:gd name="T24" fmla="*/ 525 h 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525">
                  <a:moveTo>
                    <a:pt x="274" y="0"/>
                  </a:moveTo>
                  <a:lnTo>
                    <a:pt x="266" y="289"/>
                  </a:lnTo>
                  <a:lnTo>
                    <a:pt x="180" y="525"/>
                  </a:lnTo>
                  <a:lnTo>
                    <a:pt x="0" y="439"/>
                  </a:lnTo>
                  <a:lnTo>
                    <a:pt x="163" y="447"/>
                  </a:lnTo>
                  <a:lnTo>
                    <a:pt x="274" y="0"/>
                  </a:lnTo>
                  <a:close/>
                </a:path>
              </a:pathLst>
            </a:custGeom>
            <a:solidFill>
              <a:srgbClr val="000000"/>
            </a:solidFill>
            <a:ln w="9525">
              <a:noFill/>
              <a:round/>
              <a:headEnd/>
              <a:tailEnd/>
            </a:ln>
          </p:spPr>
          <p:txBody>
            <a:bodyPr/>
            <a:lstStyle/>
            <a:p>
              <a:endParaRPr lang="id-ID"/>
            </a:p>
          </p:txBody>
        </p:sp>
        <p:sp>
          <p:nvSpPr>
            <p:cNvPr id="37973" name="Freeform 83"/>
            <p:cNvSpPr>
              <a:spLocks/>
            </p:cNvSpPr>
            <p:nvPr/>
          </p:nvSpPr>
          <p:spPr bwMode="auto">
            <a:xfrm>
              <a:off x="2505" y="2095"/>
              <a:ext cx="246" cy="264"/>
            </a:xfrm>
            <a:custGeom>
              <a:avLst/>
              <a:gdLst>
                <a:gd name="T0" fmla="*/ 8 w 492"/>
                <a:gd name="T1" fmla="*/ 9 h 526"/>
                <a:gd name="T2" fmla="*/ 3 w 492"/>
                <a:gd name="T3" fmla="*/ 8 h 526"/>
                <a:gd name="T4" fmla="*/ 0 w 492"/>
                <a:gd name="T5" fmla="*/ 3 h 526"/>
                <a:gd name="T6" fmla="*/ 1 w 492"/>
                <a:gd name="T7" fmla="*/ 0 h 526"/>
                <a:gd name="T8" fmla="*/ 5 w 492"/>
                <a:gd name="T9" fmla="*/ 2 h 526"/>
                <a:gd name="T10" fmla="*/ 2 w 492"/>
                <a:gd name="T11" fmla="*/ 2 h 526"/>
                <a:gd name="T12" fmla="*/ 4 w 492"/>
                <a:gd name="T13" fmla="*/ 7 h 526"/>
                <a:gd name="T14" fmla="*/ 8 w 492"/>
                <a:gd name="T15" fmla="*/ 9 h 526"/>
                <a:gd name="T16" fmla="*/ 8 w 492"/>
                <a:gd name="T17" fmla="*/ 9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526"/>
                <a:gd name="T29" fmla="*/ 492 w 492"/>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526">
                  <a:moveTo>
                    <a:pt x="492" y="526"/>
                  </a:moveTo>
                  <a:lnTo>
                    <a:pt x="186" y="494"/>
                  </a:lnTo>
                  <a:lnTo>
                    <a:pt x="0" y="188"/>
                  </a:lnTo>
                  <a:lnTo>
                    <a:pt x="6" y="0"/>
                  </a:lnTo>
                  <a:lnTo>
                    <a:pt x="264" y="102"/>
                  </a:lnTo>
                  <a:lnTo>
                    <a:pt x="93" y="95"/>
                  </a:lnTo>
                  <a:lnTo>
                    <a:pt x="219" y="431"/>
                  </a:lnTo>
                  <a:lnTo>
                    <a:pt x="492" y="526"/>
                  </a:lnTo>
                  <a:close/>
                </a:path>
              </a:pathLst>
            </a:custGeom>
            <a:solidFill>
              <a:srgbClr val="000000"/>
            </a:solidFill>
            <a:ln w="9525">
              <a:noFill/>
              <a:round/>
              <a:headEnd/>
              <a:tailEnd/>
            </a:ln>
          </p:spPr>
          <p:txBody>
            <a:bodyPr/>
            <a:lstStyle/>
            <a:p>
              <a:endParaRPr lang="id-ID"/>
            </a:p>
          </p:txBody>
        </p:sp>
        <p:sp>
          <p:nvSpPr>
            <p:cNvPr id="37974" name="Freeform 84"/>
            <p:cNvSpPr>
              <a:spLocks/>
            </p:cNvSpPr>
            <p:nvPr/>
          </p:nvSpPr>
          <p:spPr bwMode="auto">
            <a:xfrm>
              <a:off x="2727" y="1942"/>
              <a:ext cx="48" cy="212"/>
            </a:xfrm>
            <a:custGeom>
              <a:avLst/>
              <a:gdLst>
                <a:gd name="T0" fmla="*/ 2 w 95"/>
                <a:gd name="T1" fmla="*/ 7 h 424"/>
                <a:gd name="T2" fmla="*/ 0 w 95"/>
                <a:gd name="T3" fmla="*/ 7 h 424"/>
                <a:gd name="T4" fmla="*/ 1 w 95"/>
                <a:gd name="T5" fmla="*/ 3 h 424"/>
                <a:gd name="T6" fmla="*/ 2 w 95"/>
                <a:gd name="T7" fmla="*/ 0 h 424"/>
                <a:gd name="T8" fmla="*/ 2 w 95"/>
                <a:gd name="T9" fmla="*/ 5 h 424"/>
                <a:gd name="T10" fmla="*/ 2 w 95"/>
                <a:gd name="T11" fmla="*/ 7 h 424"/>
                <a:gd name="T12" fmla="*/ 2 w 95"/>
                <a:gd name="T13" fmla="*/ 7 h 424"/>
                <a:gd name="T14" fmla="*/ 0 60000 65536"/>
                <a:gd name="T15" fmla="*/ 0 60000 65536"/>
                <a:gd name="T16" fmla="*/ 0 60000 65536"/>
                <a:gd name="T17" fmla="*/ 0 60000 65536"/>
                <a:gd name="T18" fmla="*/ 0 60000 65536"/>
                <a:gd name="T19" fmla="*/ 0 60000 65536"/>
                <a:gd name="T20" fmla="*/ 0 60000 65536"/>
                <a:gd name="T21" fmla="*/ 0 w 95"/>
                <a:gd name="T22" fmla="*/ 0 h 424"/>
                <a:gd name="T23" fmla="*/ 95 w 95"/>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424">
                  <a:moveTo>
                    <a:pt x="87" y="393"/>
                  </a:moveTo>
                  <a:lnTo>
                    <a:pt x="0" y="424"/>
                  </a:lnTo>
                  <a:lnTo>
                    <a:pt x="47" y="235"/>
                  </a:lnTo>
                  <a:lnTo>
                    <a:pt x="95" y="0"/>
                  </a:lnTo>
                  <a:lnTo>
                    <a:pt x="87" y="275"/>
                  </a:lnTo>
                  <a:lnTo>
                    <a:pt x="87" y="393"/>
                  </a:lnTo>
                  <a:close/>
                </a:path>
              </a:pathLst>
            </a:custGeom>
            <a:solidFill>
              <a:srgbClr val="000000"/>
            </a:solidFill>
            <a:ln w="9525">
              <a:noFill/>
              <a:round/>
              <a:headEnd/>
              <a:tailEnd/>
            </a:ln>
          </p:spPr>
          <p:txBody>
            <a:bodyPr/>
            <a:lstStyle/>
            <a:p>
              <a:endParaRPr lang="id-ID"/>
            </a:p>
          </p:txBody>
        </p:sp>
        <p:sp>
          <p:nvSpPr>
            <p:cNvPr id="37975" name="Freeform 85"/>
            <p:cNvSpPr>
              <a:spLocks/>
            </p:cNvSpPr>
            <p:nvPr/>
          </p:nvSpPr>
          <p:spPr bwMode="auto">
            <a:xfrm>
              <a:off x="2301" y="1825"/>
              <a:ext cx="215" cy="443"/>
            </a:xfrm>
            <a:custGeom>
              <a:avLst/>
              <a:gdLst>
                <a:gd name="T0" fmla="*/ 5 w 432"/>
                <a:gd name="T1" fmla="*/ 0 h 886"/>
                <a:gd name="T2" fmla="*/ 6 w 432"/>
                <a:gd name="T3" fmla="*/ 3 h 886"/>
                <a:gd name="T4" fmla="*/ 6 w 432"/>
                <a:gd name="T5" fmla="*/ 9 h 886"/>
                <a:gd name="T6" fmla="*/ 6 w 432"/>
                <a:gd name="T7" fmla="*/ 14 h 886"/>
                <a:gd name="T8" fmla="*/ 4 w 432"/>
                <a:gd name="T9" fmla="*/ 13 h 886"/>
                <a:gd name="T10" fmla="*/ 0 w 432"/>
                <a:gd name="T11" fmla="*/ 12 h 886"/>
                <a:gd name="T12" fmla="*/ 4 w 432"/>
                <a:gd name="T13" fmla="*/ 12 h 886"/>
                <a:gd name="T14" fmla="*/ 3 w 432"/>
                <a:gd name="T15" fmla="*/ 9 h 886"/>
                <a:gd name="T16" fmla="*/ 5 w 432"/>
                <a:gd name="T17" fmla="*/ 11 h 886"/>
                <a:gd name="T18" fmla="*/ 4 w 432"/>
                <a:gd name="T19" fmla="*/ 7 h 886"/>
                <a:gd name="T20" fmla="*/ 3 w 432"/>
                <a:gd name="T21" fmla="*/ 5 h 886"/>
                <a:gd name="T22" fmla="*/ 5 w 432"/>
                <a:gd name="T23" fmla="*/ 6 h 886"/>
                <a:gd name="T24" fmla="*/ 5 w 432"/>
                <a:gd name="T25" fmla="*/ 3 h 886"/>
                <a:gd name="T26" fmla="*/ 5 w 432"/>
                <a:gd name="T27" fmla="*/ 1 h 886"/>
                <a:gd name="T28" fmla="*/ 5 w 432"/>
                <a:gd name="T29" fmla="*/ 0 h 886"/>
                <a:gd name="T30" fmla="*/ 5 w 432"/>
                <a:gd name="T31" fmla="*/ 0 h 8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2"/>
                <a:gd name="T49" fmla="*/ 0 h 886"/>
                <a:gd name="T50" fmla="*/ 432 w 432"/>
                <a:gd name="T51" fmla="*/ 886 h 8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2" h="886">
                  <a:moveTo>
                    <a:pt x="344" y="0"/>
                  </a:moveTo>
                  <a:lnTo>
                    <a:pt x="432" y="243"/>
                  </a:lnTo>
                  <a:lnTo>
                    <a:pt x="424" y="547"/>
                  </a:lnTo>
                  <a:lnTo>
                    <a:pt x="432" y="886"/>
                  </a:lnTo>
                  <a:lnTo>
                    <a:pt x="299" y="831"/>
                  </a:lnTo>
                  <a:lnTo>
                    <a:pt x="0" y="751"/>
                  </a:lnTo>
                  <a:lnTo>
                    <a:pt x="259" y="728"/>
                  </a:lnTo>
                  <a:lnTo>
                    <a:pt x="196" y="517"/>
                  </a:lnTo>
                  <a:lnTo>
                    <a:pt x="329" y="658"/>
                  </a:lnTo>
                  <a:lnTo>
                    <a:pt x="299" y="447"/>
                  </a:lnTo>
                  <a:lnTo>
                    <a:pt x="228" y="281"/>
                  </a:lnTo>
                  <a:lnTo>
                    <a:pt x="329" y="361"/>
                  </a:lnTo>
                  <a:lnTo>
                    <a:pt x="337" y="188"/>
                  </a:lnTo>
                  <a:lnTo>
                    <a:pt x="339" y="28"/>
                  </a:lnTo>
                  <a:lnTo>
                    <a:pt x="344" y="0"/>
                  </a:lnTo>
                  <a:close/>
                </a:path>
              </a:pathLst>
            </a:custGeom>
            <a:solidFill>
              <a:srgbClr val="000000"/>
            </a:solidFill>
            <a:ln w="9525">
              <a:noFill/>
              <a:round/>
              <a:headEnd/>
              <a:tailEnd/>
            </a:ln>
          </p:spPr>
          <p:txBody>
            <a:bodyPr/>
            <a:lstStyle/>
            <a:p>
              <a:endParaRPr lang="id-ID"/>
            </a:p>
          </p:txBody>
        </p:sp>
        <p:sp>
          <p:nvSpPr>
            <p:cNvPr id="37976" name="Freeform 86"/>
            <p:cNvSpPr>
              <a:spLocks/>
            </p:cNvSpPr>
            <p:nvPr/>
          </p:nvSpPr>
          <p:spPr bwMode="auto">
            <a:xfrm>
              <a:off x="3006" y="1622"/>
              <a:ext cx="109" cy="239"/>
            </a:xfrm>
            <a:custGeom>
              <a:avLst/>
              <a:gdLst>
                <a:gd name="T0" fmla="*/ 3 w 218"/>
                <a:gd name="T1" fmla="*/ 2 h 477"/>
                <a:gd name="T2" fmla="*/ 3 w 218"/>
                <a:gd name="T3" fmla="*/ 3 h 477"/>
                <a:gd name="T4" fmla="*/ 0 w 218"/>
                <a:gd name="T5" fmla="*/ 8 h 477"/>
                <a:gd name="T6" fmla="*/ 3 w 218"/>
                <a:gd name="T7" fmla="*/ 3 h 477"/>
                <a:gd name="T8" fmla="*/ 2 w 218"/>
                <a:gd name="T9" fmla="*/ 0 h 477"/>
                <a:gd name="T10" fmla="*/ 3 w 218"/>
                <a:gd name="T11" fmla="*/ 2 h 477"/>
                <a:gd name="T12" fmla="*/ 3 w 218"/>
                <a:gd name="T13" fmla="*/ 2 h 477"/>
                <a:gd name="T14" fmla="*/ 0 60000 65536"/>
                <a:gd name="T15" fmla="*/ 0 60000 65536"/>
                <a:gd name="T16" fmla="*/ 0 60000 65536"/>
                <a:gd name="T17" fmla="*/ 0 60000 65536"/>
                <a:gd name="T18" fmla="*/ 0 60000 65536"/>
                <a:gd name="T19" fmla="*/ 0 60000 65536"/>
                <a:gd name="T20" fmla="*/ 0 60000 65536"/>
                <a:gd name="T21" fmla="*/ 0 w 218"/>
                <a:gd name="T22" fmla="*/ 0 h 477"/>
                <a:gd name="T23" fmla="*/ 218 w 218"/>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477">
                  <a:moveTo>
                    <a:pt x="163" y="110"/>
                  </a:moveTo>
                  <a:lnTo>
                    <a:pt x="218" y="171"/>
                  </a:lnTo>
                  <a:lnTo>
                    <a:pt x="0" y="477"/>
                  </a:lnTo>
                  <a:lnTo>
                    <a:pt x="158" y="165"/>
                  </a:lnTo>
                  <a:lnTo>
                    <a:pt x="95" y="0"/>
                  </a:lnTo>
                  <a:lnTo>
                    <a:pt x="163" y="110"/>
                  </a:lnTo>
                  <a:close/>
                </a:path>
              </a:pathLst>
            </a:custGeom>
            <a:solidFill>
              <a:srgbClr val="000000"/>
            </a:solidFill>
            <a:ln w="9525">
              <a:noFill/>
              <a:round/>
              <a:headEnd/>
              <a:tailEnd/>
            </a:ln>
          </p:spPr>
          <p:txBody>
            <a:bodyPr/>
            <a:lstStyle/>
            <a:p>
              <a:endParaRPr lang="id-ID"/>
            </a:p>
          </p:txBody>
        </p:sp>
        <p:sp>
          <p:nvSpPr>
            <p:cNvPr id="37977" name="Freeform 87"/>
            <p:cNvSpPr>
              <a:spLocks/>
            </p:cNvSpPr>
            <p:nvPr/>
          </p:nvSpPr>
          <p:spPr bwMode="auto">
            <a:xfrm>
              <a:off x="2761" y="2662"/>
              <a:ext cx="125" cy="212"/>
            </a:xfrm>
            <a:custGeom>
              <a:avLst/>
              <a:gdLst>
                <a:gd name="T0" fmla="*/ 0 w 251"/>
                <a:gd name="T1" fmla="*/ 7 h 423"/>
                <a:gd name="T2" fmla="*/ 0 w 251"/>
                <a:gd name="T3" fmla="*/ 5 h 423"/>
                <a:gd name="T4" fmla="*/ 2 w 251"/>
                <a:gd name="T5" fmla="*/ 0 h 423"/>
                <a:gd name="T6" fmla="*/ 2 w 251"/>
                <a:gd name="T7" fmla="*/ 5 h 423"/>
                <a:gd name="T8" fmla="*/ 3 w 251"/>
                <a:gd name="T9" fmla="*/ 7 h 423"/>
                <a:gd name="T10" fmla="*/ 0 w 251"/>
                <a:gd name="T11" fmla="*/ 7 h 423"/>
                <a:gd name="T12" fmla="*/ 0 w 251"/>
                <a:gd name="T13" fmla="*/ 7 h 423"/>
                <a:gd name="T14" fmla="*/ 0 60000 65536"/>
                <a:gd name="T15" fmla="*/ 0 60000 65536"/>
                <a:gd name="T16" fmla="*/ 0 60000 65536"/>
                <a:gd name="T17" fmla="*/ 0 60000 65536"/>
                <a:gd name="T18" fmla="*/ 0 60000 65536"/>
                <a:gd name="T19" fmla="*/ 0 60000 65536"/>
                <a:gd name="T20" fmla="*/ 0 60000 65536"/>
                <a:gd name="T21" fmla="*/ 0 w 251"/>
                <a:gd name="T22" fmla="*/ 0 h 423"/>
                <a:gd name="T23" fmla="*/ 251 w 251"/>
                <a:gd name="T24" fmla="*/ 423 h 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1" h="423">
                  <a:moveTo>
                    <a:pt x="0" y="423"/>
                  </a:moveTo>
                  <a:lnTo>
                    <a:pt x="63" y="298"/>
                  </a:lnTo>
                  <a:lnTo>
                    <a:pt x="151" y="0"/>
                  </a:lnTo>
                  <a:lnTo>
                    <a:pt x="158" y="290"/>
                  </a:lnTo>
                  <a:lnTo>
                    <a:pt x="251" y="385"/>
                  </a:lnTo>
                  <a:lnTo>
                    <a:pt x="0" y="423"/>
                  </a:lnTo>
                  <a:close/>
                </a:path>
              </a:pathLst>
            </a:custGeom>
            <a:solidFill>
              <a:srgbClr val="000000"/>
            </a:solidFill>
            <a:ln w="9525">
              <a:noFill/>
              <a:round/>
              <a:headEnd/>
              <a:tailEnd/>
            </a:ln>
          </p:spPr>
          <p:txBody>
            <a:bodyPr/>
            <a:lstStyle/>
            <a:p>
              <a:endParaRPr lang="id-ID"/>
            </a:p>
          </p:txBody>
        </p:sp>
        <p:sp>
          <p:nvSpPr>
            <p:cNvPr id="37978" name="Freeform 88"/>
            <p:cNvSpPr>
              <a:spLocks/>
            </p:cNvSpPr>
            <p:nvPr/>
          </p:nvSpPr>
          <p:spPr bwMode="auto">
            <a:xfrm>
              <a:off x="3087" y="2376"/>
              <a:ext cx="342" cy="784"/>
            </a:xfrm>
            <a:custGeom>
              <a:avLst/>
              <a:gdLst>
                <a:gd name="T0" fmla="*/ 10 w 685"/>
                <a:gd name="T1" fmla="*/ 21 h 1569"/>
                <a:gd name="T2" fmla="*/ 8 w 685"/>
                <a:gd name="T3" fmla="*/ 23 h 1569"/>
                <a:gd name="T4" fmla="*/ 5 w 685"/>
                <a:gd name="T5" fmla="*/ 6 h 1569"/>
                <a:gd name="T6" fmla="*/ 9 w 685"/>
                <a:gd name="T7" fmla="*/ 0 h 1569"/>
                <a:gd name="T8" fmla="*/ 5 w 685"/>
                <a:gd name="T9" fmla="*/ 0 h 1569"/>
                <a:gd name="T10" fmla="*/ 3 w 685"/>
                <a:gd name="T11" fmla="*/ 2 h 1569"/>
                <a:gd name="T12" fmla="*/ 0 w 685"/>
                <a:gd name="T13" fmla="*/ 6 h 1569"/>
                <a:gd name="T14" fmla="*/ 6 w 685"/>
                <a:gd name="T15" fmla="*/ 1 h 1569"/>
                <a:gd name="T16" fmla="*/ 4 w 685"/>
                <a:gd name="T17" fmla="*/ 5 h 1569"/>
                <a:gd name="T18" fmla="*/ 7 w 685"/>
                <a:gd name="T19" fmla="*/ 24 h 1569"/>
                <a:gd name="T20" fmla="*/ 9 w 685"/>
                <a:gd name="T21" fmla="*/ 23 h 1569"/>
                <a:gd name="T22" fmla="*/ 10 w 685"/>
                <a:gd name="T23" fmla="*/ 21 h 1569"/>
                <a:gd name="T24" fmla="*/ 10 w 685"/>
                <a:gd name="T25" fmla="*/ 21 h 1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5"/>
                <a:gd name="T40" fmla="*/ 0 h 1569"/>
                <a:gd name="T41" fmla="*/ 685 w 685"/>
                <a:gd name="T42" fmla="*/ 1569 h 1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5" h="1569">
                  <a:moveTo>
                    <a:pt x="685" y="1403"/>
                  </a:moveTo>
                  <a:lnTo>
                    <a:pt x="535" y="1491"/>
                  </a:lnTo>
                  <a:lnTo>
                    <a:pt x="322" y="384"/>
                  </a:lnTo>
                  <a:lnTo>
                    <a:pt x="597" y="0"/>
                  </a:lnTo>
                  <a:lnTo>
                    <a:pt x="373" y="63"/>
                  </a:lnTo>
                  <a:lnTo>
                    <a:pt x="234" y="177"/>
                  </a:lnTo>
                  <a:lnTo>
                    <a:pt x="0" y="421"/>
                  </a:lnTo>
                  <a:lnTo>
                    <a:pt x="424" y="73"/>
                  </a:lnTo>
                  <a:lnTo>
                    <a:pt x="265" y="363"/>
                  </a:lnTo>
                  <a:lnTo>
                    <a:pt x="499" y="1569"/>
                  </a:lnTo>
                  <a:lnTo>
                    <a:pt x="628" y="1496"/>
                  </a:lnTo>
                  <a:lnTo>
                    <a:pt x="685" y="1403"/>
                  </a:lnTo>
                  <a:close/>
                </a:path>
              </a:pathLst>
            </a:custGeom>
            <a:solidFill>
              <a:srgbClr val="000000"/>
            </a:solidFill>
            <a:ln w="9525">
              <a:noFill/>
              <a:round/>
              <a:headEnd/>
              <a:tailEnd/>
            </a:ln>
          </p:spPr>
          <p:txBody>
            <a:bodyPr/>
            <a:lstStyle/>
            <a:p>
              <a:endParaRPr lang="id-ID"/>
            </a:p>
          </p:txBody>
        </p:sp>
        <p:sp>
          <p:nvSpPr>
            <p:cNvPr id="37979" name="Freeform 89"/>
            <p:cNvSpPr>
              <a:spLocks/>
            </p:cNvSpPr>
            <p:nvPr/>
          </p:nvSpPr>
          <p:spPr bwMode="auto">
            <a:xfrm>
              <a:off x="3076" y="2457"/>
              <a:ext cx="171" cy="485"/>
            </a:xfrm>
            <a:custGeom>
              <a:avLst/>
              <a:gdLst>
                <a:gd name="T0" fmla="*/ 5 w 342"/>
                <a:gd name="T1" fmla="*/ 3 h 971"/>
                <a:gd name="T2" fmla="*/ 3 w 342"/>
                <a:gd name="T3" fmla="*/ 5 h 971"/>
                <a:gd name="T4" fmla="*/ 3 w 342"/>
                <a:gd name="T5" fmla="*/ 6 h 971"/>
                <a:gd name="T6" fmla="*/ 3 w 342"/>
                <a:gd name="T7" fmla="*/ 14 h 971"/>
                <a:gd name="T8" fmla="*/ 1 w 342"/>
                <a:gd name="T9" fmla="*/ 8 h 971"/>
                <a:gd name="T10" fmla="*/ 3 w 342"/>
                <a:gd name="T11" fmla="*/ 15 h 971"/>
                <a:gd name="T12" fmla="*/ 0 w 342"/>
                <a:gd name="T13" fmla="*/ 6 h 971"/>
                <a:gd name="T14" fmla="*/ 5 w 342"/>
                <a:gd name="T15" fmla="*/ 0 h 971"/>
                <a:gd name="T16" fmla="*/ 5 w 342"/>
                <a:gd name="T17" fmla="*/ 3 h 971"/>
                <a:gd name="T18" fmla="*/ 5 w 342"/>
                <a:gd name="T19" fmla="*/ 3 h 9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2"/>
                <a:gd name="T31" fmla="*/ 0 h 971"/>
                <a:gd name="T32" fmla="*/ 342 w 342"/>
                <a:gd name="T33" fmla="*/ 971 h 9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2" h="971">
                  <a:moveTo>
                    <a:pt x="269" y="207"/>
                  </a:moveTo>
                  <a:lnTo>
                    <a:pt x="197" y="342"/>
                  </a:lnTo>
                  <a:lnTo>
                    <a:pt x="159" y="435"/>
                  </a:lnTo>
                  <a:lnTo>
                    <a:pt x="249" y="945"/>
                  </a:lnTo>
                  <a:lnTo>
                    <a:pt x="77" y="528"/>
                  </a:lnTo>
                  <a:lnTo>
                    <a:pt x="176" y="971"/>
                  </a:lnTo>
                  <a:lnTo>
                    <a:pt x="0" y="435"/>
                  </a:lnTo>
                  <a:lnTo>
                    <a:pt x="342" y="0"/>
                  </a:lnTo>
                  <a:lnTo>
                    <a:pt x="269" y="207"/>
                  </a:lnTo>
                  <a:close/>
                </a:path>
              </a:pathLst>
            </a:custGeom>
            <a:solidFill>
              <a:srgbClr val="000000"/>
            </a:solidFill>
            <a:ln w="9525">
              <a:noFill/>
              <a:round/>
              <a:headEnd/>
              <a:tailEnd/>
            </a:ln>
          </p:spPr>
          <p:txBody>
            <a:bodyPr/>
            <a:lstStyle/>
            <a:p>
              <a:endParaRPr lang="id-ID"/>
            </a:p>
          </p:txBody>
        </p:sp>
        <p:sp>
          <p:nvSpPr>
            <p:cNvPr id="37980" name="Freeform 90"/>
            <p:cNvSpPr>
              <a:spLocks/>
            </p:cNvSpPr>
            <p:nvPr/>
          </p:nvSpPr>
          <p:spPr bwMode="auto">
            <a:xfrm>
              <a:off x="2941" y="2778"/>
              <a:ext cx="455" cy="455"/>
            </a:xfrm>
            <a:custGeom>
              <a:avLst/>
              <a:gdLst>
                <a:gd name="T0" fmla="*/ 15 w 908"/>
                <a:gd name="T1" fmla="*/ 11 h 911"/>
                <a:gd name="T2" fmla="*/ 13 w 908"/>
                <a:gd name="T3" fmla="*/ 13 h 911"/>
                <a:gd name="T4" fmla="*/ 11 w 908"/>
                <a:gd name="T5" fmla="*/ 13 h 911"/>
                <a:gd name="T6" fmla="*/ 10 w 908"/>
                <a:gd name="T7" fmla="*/ 14 h 911"/>
                <a:gd name="T8" fmla="*/ 10 w 908"/>
                <a:gd name="T9" fmla="*/ 13 h 911"/>
                <a:gd name="T10" fmla="*/ 9 w 908"/>
                <a:gd name="T11" fmla="*/ 14 h 911"/>
                <a:gd name="T12" fmla="*/ 7 w 908"/>
                <a:gd name="T13" fmla="*/ 12 h 911"/>
                <a:gd name="T14" fmla="*/ 5 w 908"/>
                <a:gd name="T15" fmla="*/ 5 h 911"/>
                <a:gd name="T16" fmla="*/ 0 w 908"/>
                <a:gd name="T17" fmla="*/ 5 h 911"/>
                <a:gd name="T18" fmla="*/ 5 w 908"/>
                <a:gd name="T19" fmla="*/ 4 h 911"/>
                <a:gd name="T20" fmla="*/ 4 w 908"/>
                <a:gd name="T21" fmla="*/ 0 h 911"/>
                <a:gd name="T22" fmla="*/ 8 w 908"/>
                <a:gd name="T23" fmla="*/ 10 h 911"/>
                <a:gd name="T24" fmla="*/ 7 w 908"/>
                <a:gd name="T25" fmla="*/ 5 h 911"/>
                <a:gd name="T26" fmla="*/ 9 w 908"/>
                <a:gd name="T27" fmla="*/ 11 h 911"/>
                <a:gd name="T28" fmla="*/ 8 w 908"/>
                <a:gd name="T29" fmla="*/ 4 h 911"/>
                <a:gd name="T30" fmla="*/ 10 w 908"/>
                <a:gd name="T31" fmla="*/ 11 h 911"/>
                <a:gd name="T32" fmla="*/ 11 w 908"/>
                <a:gd name="T33" fmla="*/ 11 h 911"/>
                <a:gd name="T34" fmla="*/ 12 w 908"/>
                <a:gd name="T35" fmla="*/ 12 h 911"/>
                <a:gd name="T36" fmla="*/ 9 w 908"/>
                <a:gd name="T37" fmla="*/ 4 h 911"/>
                <a:gd name="T38" fmla="*/ 13 w 908"/>
                <a:gd name="T39" fmla="*/ 12 h 911"/>
                <a:gd name="T40" fmla="*/ 15 w 908"/>
                <a:gd name="T41" fmla="*/ 11 h 911"/>
                <a:gd name="T42" fmla="*/ 15 w 908"/>
                <a:gd name="T43" fmla="*/ 11 h 9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8"/>
                <a:gd name="T67" fmla="*/ 0 h 911"/>
                <a:gd name="T68" fmla="*/ 908 w 908"/>
                <a:gd name="T69" fmla="*/ 911 h 9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8" h="911">
                  <a:moveTo>
                    <a:pt x="908" y="749"/>
                  </a:moveTo>
                  <a:lnTo>
                    <a:pt x="783" y="890"/>
                  </a:lnTo>
                  <a:lnTo>
                    <a:pt x="699" y="854"/>
                  </a:lnTo>
                  <a:lnTo>
                    <a:pt x="638" y="905"/>
                  </a:lnTo>
                  <a:lnTo>
                    <a:pt x="602" y="863"/>
                  </a:lnTo>
                  <a:lnTo>
                    <a:pt x="545" y="911"/>
                  </a:lnTo>
                  <a:lnTo>
                    <a:pt x="441" y="770"/>
                  </a:lnTo>
                  <a:lnTo>
                    <a:pt x="290" y="383"/>
                  </a:lnTo>
                  <a:lnTo>
                    <a:pt x="0" y="335"/>
                  </a:lnTo>
                  <a:lnTo>
                    <a:pt x="268" y="295"/>
                  </a:lnTo>
                  <a:lnTo>
                    <a:pt x="228" y="0"/>
                  </a:lnTo>
                  <a:lnTo>
                    <a:pt x="450" y="692"/>
                  </a:lnTo>
                  <a:lnTo>
                    <a:pt x="393" y="354"/>
                  </a:lnTo>
                  <a:lnTo>
                    <a:pt x="534" y="719"/>
                  </a:lnTo>
                  <a:lnTo>
                    <a:pt x="450" y="303"/>
                  </a:lnTo>
                  <a:lnTo>
                    <a:pt x="638" y="765"/>
                  </a:lnTo>
                  <a:lnTo>
                    <a:pt x="674" y="719"/>
                  </a:lnTo>
                  <a:lnTo>
                    <a:pt x="741" y="822"/>
                  </a:lnTo>
                  <a:lnTo>
                    <a:pt x="555" y="293"/>
                  </a:lnTo>
                  <a:lnTo>
                    <a:pt x="777" y="806"/>
                  </a:lnTo>
                  <a:lnTo>
                    <a:pt x="908" y="749"/>
                  </a:lnTo>
                  <a:close/>
                </a:path>
              </a:pathLst>
            </a:custGeom>
            <a:solidFill>
              <a:srgbClr val="000000"/>
            </a:solidFill>
            <a:ln w="9525">
              <a:noFill/>
              <a:round/>
              <a:headEnd/>
              <a:tailEnd/>
            </a:ln>
          </p:spPr>
          <p:txBody>
            <a:bodyPr/>
            <a:lstStyle/>
            <a:p>
              <a:endParaRPr lang="id-ID"/>
            </a:p>
          </p:txBody>
        </p:sp>
        <p:sp>
          <p:nvSpPr>
            <p:cNvPr id="37981" name="Freeform 91"/>
            <p:cNvSpPr>
              <a:spLocks/>
            </p:cNvSpPr>
            <p:nvPr/>
          </p:nvSpPr>
          <p:spPr bwMode="auto">
            <a:xfrm>
              <a:off x="2365" y="2502"/>
              <a:ext cx="164" cy="489"/>
            </a:xfrm>
            <a:custGeom>
              <a:avLst/>
              <a:gdLst>
                <a:gd name="T0" fmla="*/ 3 w 327"/>
                <a:gd name="T1" fmla="*/ 16 h 977"/>
                <a:gd name="T2" fmla="*/ 2 w 327"/>
                <a:gd name="T3" fmla="*/ 14 h 977"/>
                <a:gd name="T4" fmla="*/ 0 w 327"/>
                <a:gd name="T5" fmla="*/ 15 h 977"/>
                <a:gd name="T6" fmla="*/ 0 w 327"/>
                <a:gd name="T7" fmla="*/ 13 h 977"/>
                <a:gd name="T8" fmla="*/ 3 w 327"/>
                <a:gd name="T9" fmla="*/ 7 h 977"/>
                <a:gd name="T10" fmla="*/ 1 w 327"/>
                <a:gd name="T11" fmla="*/ 13 h 977"/>
                <a:gd name="T12" fmla="*/ 6 w 327"/>
                <a:gd name="T13" fmla="*/ 0 h 977"/>
                <a:gd name="T14" fmla="*/ 3 w 327"/>
                <a:gd name="T15" fmla="*/ 9 h 977"/>
                <a:gd name="T16" fmla="*/ 5 w 327"/>
                <a:gd name="T17" fmla="*/ 5 h 977"/>
                <a:gd name="T18" fmla="*/ 3 w 327"/>
                <a:gd name="T19" fmla="*/ 14 h 977"/>
                <a:gd name="T20" fmla="*/ 4 w 327"/>
                <a:gd name="T21" fmla="*/ 11 h 977"/>
                <a:gd name="T22" fmla="*/ 3 w 327"/>
                <a:gd name="T23" fmla="*/ 16 h 977"/>
                <a:gd name="T24" fmla="*/ 3 w 327"/>
                <a:gd name="T25" fmla="*/ 16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7"/>
                <a:gd name="T40" fmla="*/ 0 h 977"/>
                <a:gd name="T41" fmla="*/ 327 w 327"/>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7" h="977">
                  <a:moveTo>
                    <a:pt x="146" y="977"/>
                  </a:moveTo>
                  <a:lnTo>
                    <a:pt x="93" y="880"/>
                  </a:lnTo>
                  <a:lnTo>
                    <a:pt x="0" y="941"/>
                  </a:lnTo>
                  <a:lnTo>
                    <a:pt x="0" y="827"/>
                  </a:lnTo>
                  <a:lnTo>
                    <a:pt x="146" y="434"/>
                  </a:lnTo>
                  <a:lnTo>
                    <a:pt x="57" y="823"/>
                  </a:lnTo>
                  <a:lnTo>
                    <a:pt x="327" y="0"/>
                  </a:lnTo>
                  <a:lnTo>
                    <a:pt x="184" y="525"/>
                  </a:lnTo>
                  <a:lnTo>
                    <a:pt x="300" y="318"/>
                  </a:lnTo>
                  <a:lnTo>
                    <a:pt x="135" y="839"/>
                  </a:lnTo>
                  <a:lnTo>
                    <a:pt x="228" y="641"/>
                  </a:lnTo>
                  <a:lnTo>
                    <a:pt x="146" y="977"/>
                  </a:lnTo>
                  <a:close/>
                </a:path>
              </a:pathLst>
            </a:custGeom>
            <a:solidFill>
              <a:srgbClr val="000000"/>
            </a:solidFill>
            <a:ln w="9525">
              <a:noFill/>
              <a:round/>
              <a:headEnd/>
              <a:tailEnd/>
            </a:ln>
          </p:spPr>
          <p:txBody>
            <a:bodyPr/>
            <a:lstStyle/>
            <a:p>
              <a:endParaRPr lang="id-ID"/>
            </a:p>
          </p:txBody>
        </p:sp>
        <p:sp>
          <p:nvSpPr>
            <p:cNvPr id="37982" name="Freeform 92"/>
            <p:cNvSpPr>
              <a:spLocks/>
            </p:cNvSpPr>
            <p:nvPr/>
          </p:nvSpPr>
          <p:spPr bwMode="auto">
            <a:xfrm>
              <a:off x="2233" y="2202"/>
              <a:ext cx="246" cy="657"/>
            </a:xfrm>
            <a:custGeom>
              <a:avLst/>
              <a:gdLst>
                <a:gd name="T0" fmla="*/ 3 w 493"/>
                <a:gd name="T1" fmla="*/ 20 h 1313"/>
                <a:gd name="T2" fmla="*/ 7 w 493"/>
                <a:gd name="T3" fmla="*/ 9 h 1313"/>
                <a:gd name="T4" fmla="*/ 3 w 493"/>
                <a:gd name="T5" fmla="*/ 19 h 1313"/>
                <a:gd name="T6" fmla="*/ 3 w 493"/>
                <a:gd name="T7" fmla="*/ 17 h 1313"/>
                <a:gd name="T8" fmla="*/ 2 w 493"/>
                <a:gd name="T9" fmla="*/ 18 h 1313"/>
                <a:gd name="T10" fmla="*/ 2 w 493"/>
                <a:gd name="T11" fmla="*/ 17 h 1313"/>
                <a:gd name="T12" fmla="*/ 1 w 493"/>
                <a:gd name="T13" fmla="*/ 18 h 1313"/>
                <a:gd name="T14" fmla="*/ 7 w 493"/>
                <a:gd name="T15" fmla="*/ 1 h 1313"/>
                <a:gd name="T16" fmla="*/ 7 w 493"/>
                <a:gd name="T17" fmla="*/ 0 h 1313"/>
                <a:gd name="T18" fmla="*/ 0 w 493"/>
                <a:gd name="T19" fmla="*/ 18 h 1313"/>
                <a:gd name="T20" fmla="*/ 0 w 493"/>
                <a:gd name="T21" fmla="*/ 20 h 1313"/>
                <a:gd name="T22" fmla="*/ 2 w 493"/>
                <a:gd name="T23" fmla="*/ 21 h 1313"/>
                <a:gd name="T24" fmla="*/ 0 w 493"/>
                <a:gd name="T25" fmla="*/ 19 h 1313"/>
                <a:gd name="T26" fmla="*/ 2 w 493"/>
                <a:gd name="T27" fmla="*/ 19 h 1313"/>
                <a:gd name="T28" fmla="*/ 2 w 493"/>
                <a:gd name="T29" fmla="*/ 20 h 1313"/>
                <a:gd name="T30" fmla="*/ 3 w 493"/>
                <a:gd name="T31" fmla="*/ 20 h 1313"/>
                <a:gd name="T32" fmla="*/ 3 w 493"/>
                <a:gd name="T33" fmla="*/ 20 h 13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3"/>
                <a:gd name="T52" fmla="*/ 0 h 1313"/>
                <a:gd name="T53" fmla="*/ 493 w 493"/>
                <a:gd name="T54" fmla="*/ 1313 h 13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3" h="1313">
                  <a:moveTo>
                    <a:pt x="208" y="1267"/>
                  </a:moveTo>
                  <a:lnTo>
                    <a:pt x="483" y="519"/>
                  </a:lnTo>
                  <a:lnTo>
                    <a:pt x="198" y="1172"/>
                  </a:lnTo>
                  <a:lnTo>
                    <a:pt x="202" y="1064"/>
                  </a:lnTo>
                  <a:lnTo>
                    <a:pt x="135" y="1132"/>
                  </a:lnTo>
                  <a:lnTo>
                    <a:pt x="135" y="1079"/>
                  </a:lnTo>
                  <a:lnTo>
                    <a:pt x="73" y="1127"/>
                  </a:lnTo>
                  <a:lnTo>
                    <a:pt x="493" y="47"/>
                  </a:lnTo>
                  <a:lnTo>
                    <a:pt x="457" y="0"/>
                  </a:lnTo>
                  <a:lnTo>
                    <a:pt x="0" y="1151"/>
                  </a:lnTo>
                  <a:lnTo>
                    <a:pt x="0" y="1235"/>
                  </a:lnTo>
                  <a:lnTo>
                    <a:pt x="187" y="1313"/>
                  </a:lnTo>
                  <a:lnTo>
                    <a:pt x="63" y="1210"/>
                  </a:lnTo>
                  <a:lnTo>
                    <a:pt x="141" y="1157"/>
                  </a:lnTo>
                  <a:lnTo>
                    <a:pt x="151" y="1250"/>
                  </a:lnTo>
                  <a:lnTo>
                    <a:pt x="208" y="1267"/>
                  </a:lnTo>
                  <a:close/>
                </a:path>
              </a:pathLst>
            </a:custGeom>
            <a:solidFill>
              <a:srgbClr val="000000"/>
            </a:solidFill>
            <a:ln w="9525">
              <a:noFill/>
              <a:round/>
              <a:headEnd/>
              <a:tailEnd/>
            </a:ln>
          </p:spPr>
          <p:txBody>
            <a:bodyPr/>
            <a:lstStyle/>
            <a:p>
              <a:endParaRPr lang="id-ID"/>
            </a:p>
          </p:txBody>
        </p:sp>
        <p:sp>
          <p:nvSpPr>
            <p:cNvPr id="37983" name="Freeform 93"/>
            <p:cNvSpPr>
              <a:spLocks/>
            </p:cNvSpPr>
            <p:nvPr/>
          </p:nvSpPr>
          <p:spPr bwMode="auto">
            <a:xfrm>
              <a:off x="2212" y="2674"/>
              <a:ext cx="198" cy="229"/>
            </a:xfrm>
            <a:custGeom>
              <a:avLst/>
              <a:gdLst>
                <a:gd name="T0" fmla="*/ 5 w 395"/>
                <a:gd name="T1" fmla="*/ 6 h 458"/>
                <a:gd name="T2" fmla="*/ 4 w 395"/>
                <a:gd name="T3" fmla="*/ 7 h 458"/>
                <a:gd name="T4" fmla="*/ 3 w 395"/>
                <a:gd name="T5" fmla="*/ 7 h 458"/>
                <a:gd name="T6" fmla="*/ 0 w 395"/>
                <a:gd name="T7" fmla="*/ 6 h 458"/>
                <a:gd name="T8" fmla="*/ 3 w 395"/>
                <a:gd name="T9" fmla="*/ 7 h 458"/>
                <a:gd name="T10" fmla="*/ 4 w 395"/>
                <a:gd name="T11" fmla="*/ 6 h 458"/>
                <a:gd name="T12" fmla="*/ 7 w 395"/>
                <a:gd name="T13" fmla="*/ 0 h 458"/>
                <a:gd name="T14" fmla="*/ 5 w 395"/>
                <a:gd name="T15" fmla="*/ 6 h 458"/>
                <a:gd name="T16" fmla="*/ 5 w 395"/>
                <a:gd name="T17" fmla="*/ 6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
                <a:gd name="T28" fmla="*/ 0 h 458"/>
                <a:gd name="T29" fmla="*/ 395 w 395"/>
                <a:gd name="T30" fmla="*/ 458 h 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 h="458">
                  <a:moveTo>
                    <a:pt x="285" y="354"/>
                  </a:moveTo>
                  <a:lnTo>
                    <a:pt x="228" y="458"/>
                  </a:lnTo>
                  <a:lnTo>
                    <a:pt x="146" y="437"/>
                  </a:lnTo>
                  <a:lnTo>
                    <a:pt x="0" y="333"/>
                  </a:lnTo>
                  <a:lnTo>
                    <a:pt x="176" y="411"/>
                  </a:lnTo>
                  <a:lnTo>
                    <a:pt x="233" y="363"/>
                  </a:lnTo>
                  <a:lnTo>
                    <a:pt x="395" y="0"/>
                  </a:lnTo>
                  <a:lnTo>
                    <a:pt x="285" y="354"/>
                  </a:lnTo>
                  <a:close/>
                </a:path>
              </a:pathLst>
            </a:custGeom>
            <a:solidFill>
              <a:srgbClr val="000000"/>
            </a:solidFill>
            <a:ln w="9525">
              <a:noFill/>
              <a:round/>
              <a:headEnd/>
              <a:tailEnd/>
            </a:ln>
          </p:spPr>
          <p:txBody>
            <a:bodyPr/>
            <a:lstStyle/>
            <a:p>
              <a:endParaRPr lang="id-ID"/>
            </a:p>
          </p:txBody>
        </p:sp>
        <p:sp>
          <p:nvSpPr>
            <p:cNvPr id="37984" name="Freeform 94"/>
            <p:cNvSpPr>
              <a:spLocks/>
            </p:cNvSpPr>
            <p:nvPr/>
          </p:nvSpPr>
          <p:spPr bwMode="auto">
            <a:xfrm>
              <a:off x="2480" y="2264"/>
              <a:ext cx="104" cy="183"/>
            </a:xfrm>
            <a:custGeom>
              <a:avLst/>
              <a:gdLst>
                <a:gd name="T0" fmla="*/ 4 w 207"/>
                <a:gd name="T1" fmla="*/ 5 h 367"/>
                <a:gd name="T2" fmla="*/ 2 w 207"/>
                <a:gd name="T3" fmla="*/ 5 h 367"/>
                <a:gd name="T4" fmla="*/ 2 w 207"/>
                <a:gd name="T5" fmla="*/ 4 h 367"/>
                <a:gd name="T6" fmla="*/ 2 w 207"/>
                <a:gd name="T7" fmla="*/ 1 h 367"/>
                <a:gd name="T8" fmla="*/ 1 w 207"/>
                <a:gd name="T9" fmla="*/ 1 h 367"/>
                <a:gd name="T10" fmla="*/ 0 w 207"/>
                <a:gd name="T11" fmla="*/ 0 h 367"/>
                <a:gd name="T12" fmla="*/ 3 w 207"/>
                <a:gd name="T13" fmla="*/ 1 h 367"/>
                <a:gd name="T14" fmla="*/ 2 w 207"/>
                <a:gd name="T15" fmla="*/ 4 h 367"/>
                <a:gd name="T16" fmla="*/ 4 w 207"/>
                <a:gd name="T17" fmla="*/ 5 h 367"/>
                <a:gd name="T18" fmla="*/ 4 w 207"/>
                <a:gd name="T19" fmla="*/ 5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367"/>
                <a:gd name="T32" fmla="*/ 207 w 207"/>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367">
                  <a:moveTo>
                    <a:pt x="207" y="340"/>
                  </a:moveTo>
                  <a:lnTo>
                    <a:pt x="87" y="367"/>
                  </a:lnTo>
                  <a:lnTo>
                    <a:pt x="68" y="299"/>
                  </a:lnTo>
                  <a:lnTo>
                    <a:pt x="97" y="124"/>
                  </a:lnTo>
                  <a:lnTo>
                    <a:pt x="3" y="101"/>
                  </a:lnTo>
                  <a:lnTo>
                    <a:pt x="0" y="0"/>
                  </a:lnTo>
                  <a:lnTo>
                    <a:pt x="129" y="101"/>
                  </a:lnTo>
                  <a:lnTo>
                    <a:pt x="100" y="280"/>
                  </a:lnTo>
                  <a:lnTo>
                    <a:pt x="207" y="340"/>
                  </a:lnTo>
                  <a:close/>
                </a:path>
              </a:pathLst>
            </a:custGeom>
            <a:solidFill>
              <a:srgbClr val="000000"/>
            </a:solidFill>
            <a:ln w="9525">
              <a:noFill/>
              <a:round/>
              <a:headEnd/>
              <a:tailEnd/>
            </a:ln>
          </p:spPr>
          <p:txBody>
            <a:bodyPr/>
            <a:lstStyle/>
            <a:p>
              <a:endParaRPr lang="id-ID"/>
            </a:p>
          </p:txBody>
        </p:sp>
        <p:sp>
          <p:nvSpPr>
            <p:cNvPr id="37985" name="Freeform 95"/>
            <p:cNvSpPr>
              <a:spLocks/>
            </p:cNvSpPr>
            <p:nvPr/>
          </p:nvSpPr>
          <p:spPr bwMode="auto">
            <a:xfrm>
              <a:off x="3079" y="2689"/>
              <a:ext cx="208" cy="370"/>
            </a:xfrm>
            <a:custGeom>
              <a:avLst/>
              <a:gdLst>
                <a:gd name="T0" fmla="*/ 4 w 417"/>
                <a:gd name="T1" fmla="*/ 0 h 739"/>
                <a:gd name="T2" fmla="*/ 6 w 417"/>
                <a:gd name="T3" fmla="*/ 11 h 739"/>
                <a:gd name="T4" fmla="*/ 4 w 417"/>
                <a:gd name="T5" fmla="*/ 10 h 739"/>
                <a:gd name="T6" fmla="*/ 5 w 417"/>
                <a:gd name="T7" fmla="*/ 12 h 739"/>
                <a:gd name="T8" fmla="*/ 1 w 417"/>
                <a:gd name="T9" fmla="*/ 8 h 739"/>
                <a:gd name="T10" fmla="*/ 1 w 417"/>
                <a:gd name="T11" fmla="*/ 10 h 739"/>
                <a:gd name="T12" fmla="*/ 0 w 417"/>
                <a:gd name="T13" fmla="*/ 3 h 739"/>
                <a:gd name="T14" fmla="*/ 2 w 417"/>
                <a:gd name="T15" fmla="*/ 7 h 739"/>
                <a:gd name="T16" fmla="*/ 2 w 417"/>
                <a:gd name="T17" fmla="*/ 5 h 739"/>
                <a:gd name="T18" fmla="*/ 3 w 417"/>
                <a:gd name="T19" fmla="*/ 7 h 739"/>
                <a:gd name="T20" fmla="*/ 3 w 417"/>
                <a:gd name="T21" fmla="*/ 3 h 739"/>
                <a:gd name="T22" fmla="*/ 4 w 417"/>
                <a:gd name="T23" fmla="*/ 6 h 739"/>
                <a:gd name="T24" fmla="*/ 4 w 417"/>
                <a:gd name="T25" fmla="*/ 0 h 739"/>
                <a:gd name="T26" fmla="*/ 4 w 417"/>
                <a:gd name="T27" fmla="*/ 0 h 7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739"/>
                <a:gd name="T44" fmla="*/ 417 w 417"/>
                <a:gd name="T45" fmla="*/ 739 h 7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739">
                  <a:moveTo>
                    <a:pt x="259" y="0"/>
                  </a:moveTo>
                  <a:lnTo>
                    <a:pt x="417" y="699"/>
                  </a:lnTo>
                  <a:lnTo>
                    <a:pt x="268" y="589"/>
                  </a:lnTo>
                  <a:lnTo>
                    <a:pt x="323" y="739"/>
                  </a:lnTo>
                  <a:lnTo>
                    <a:pt x="126" y="494"/>
                  </a:lnTo>
                  <a:lnTo>
                    <a:pt x="111" y="636"/>
                  </a:lnTo>
                  <a:lnTo>
                    <a:pt x="0" y="140"/>
                  </a:lnTo>
                  <a:lnTo>
                    <a:pt x="141" y="431"/>
                  </a:lnTo>
                  <a:lnTo>
                    <a:pt x="133" y="298"/>
                  </a:lnTo>
                  <a:lnTo>
                    <a:pt x="236" y="448"/>
                  </a:lnTo>
                  <a:lnTo>
                    <a:pt x="228" y="173"/>
                  </a:lnTo>
                  <a:lnTo>
                    <a:pt x="291" y="321"/>
                  </a:lnTo>
                  <a:lnTo>
                    <a:pt x="259" y="0"/>
                  </a:lnTo>
                  <a:close/>
                </a:path>
              </a:pathLst>
            </a:custGeom>
            <a:solidFill>
              <a:srgbClr val="FFFFFF"/>
            </a:solidFill>
            <a:ln w="9525">
              <a:noFill/>
              <a:round/>
              <a:headEnd/>
              <a:tailEnd/>
            </a:ln>
          </p:spPr>
          <p:txBody>
            <a:bodyPr/>
            <a:lstStyle/>
            <a:p>
              <a:endParaRPr lang="id-ID"/>
            </a:p>
          </p:txBody>
        </p:sp>
        <p:sp>
          <p:nvSpPr>
            <p:cNvPr id="37986" name="Freeform 96"/>
            <p:cNvSpPr>
              <a:spLocks/>
            </p:cNvSpPr>
            <p:nvPr/>
          </p:nvSpPr>
          <p:spPr bwMode="auto">
            <a:xfrm>
              <a:off x="2093" y="2421"/>
              <a:ext cx="157" cy="411"/>
            </a:xfrm>
            <a:custGeom>
              <a:avLst/>
              <a:gdLst>
                <a:gd name="T0" fmla="*/ 4 w 316"/>
                <a:gd name="T1" fmla="*/ 0 h 821"/>
                <a:gd name="T2" fmla="*/ 4 w 316"/>
                <a:gd name="T3" fmla="*/ 2 h 821"/>
                <a:gd name="T4" fmla="*/ 3 w 316"/>
                <a:gd name="T5" fmla="*/ 5 h 821"/>
                <a:gd name="T6" fmla="*/ 1 w 316"/>
                <a:gd name="T7" fmla="*/ 8 h 821"/>
                <a:gd name="T8" fmla="*/ 1 w 316"/>
                <a:gd name="T9" fmla="*/ 13 h 821"/>
                <a:gd name="T10" fmla="*/ 0 w 316"/>
                <a:gd name="T11" fmla="*/ 13 h 821"/>
                <a:gd name="T12" fmla="*/ 1 w 316"/>
                <a:gd name="T13" fmla="*/ 7 h 821"/>
                <a:gd name="T14" fmla="*/ 2 w 316"/>
                <a:gd name="T15" fmla="*/ 3 h 821"/>
                <a:gd name="T16" fmla="*/ 2 w 316"/>
                <a:gd name="T17" fmla="*/ 1 h 821"/>
                <a:gd name="T18" fmla="*/ 4 w 316"/>
                <a:gd name="T19" fmla="*/ 0 h 821"/>
                <a:gd name="T20" fmla="*/ 4 w 316"/>
                <a:gd name="T21" fmla="*/ 0 h 8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821"/>
                <a:gd name="T35" fmla="*/ 316 w 316"/>
                <a:gd name="T36" fmla="*/ 821 h 8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821">
                  <a:moveTo>
                    <a:pt x="276" y="0"/>
                  </a:moveTo>
                  <a:lnTo>
                    <a:pt x="316" y="118"/>
                  </a:lnTo>
                  <a:lnTo>
                    <a:pt x="221" y="300"/>
                  </a:lnTo>
                  <a:lnTo>
                    <a:pt x="125" y="503"/>
                  </a:lnTo>
                  <a:lnTo>
                    <a:pt x="82" y="804"/>
                  </a:lnTo>
                  <a:lnTo>
                    <a:pt x="0" y="821"/>
                  </a:lnTo>
                  <a:lnTo>
                    <a:pt x="103" y="433"/>
                  </a:lnTo>
                  <a:lnTo>
                    <a:pt x="165" y="165"/>
                  </a:lnTo>
                  <a:lnTo>
                    <a:pt x="181" y="24"/>
                  </a:lnTo>
                  <a:lnTo>
                    <a:pt x="276" y="0"/>
                  </a:lnTo>
                  <a:close/>
                </a:path>
              </a:pathLst>
            </a:custGeom>
            <a:solidFill>
              <a:srgbClr val="FFD6C9"/>
            </a:solidFill>
            <a:ln w="9525">
              <a:noFill/>
              <a:round/>
              <a:headEnd/>
              <a:tailEnd/>
            </a:ln>
          </p:spPr>
          <p:txBody>
            <a:bodyPr/>
            <a:lstStyle/>
            <a:p>
              <a:endParaRPr lang="id-ID"/>
            </a:p>
          </p:txBody>
        </p:sp>
        <p:sp>
          <p:nvSpPr>
            <p:cNvPr id="37987" name="Freeform 97"/>
            <p:cNvSpPr>
              <a:spLocks/>
            </p:cNvSpPr>
            <p:nvPr/>
          </p:nvSpPr>
          <p:spPr bwMode="auto">
            <a:xfrm>
              <a:off x="2093" y="2811"/>
              <a:ext cx="86" cy="103"/>
            </a:xfrm>
            <a:custGeom>
              <a:avLst/>
              <a:gdLst>
                <a:gd name="T0" fmla="*/ 2 w 173"/>
                <a:gd name="T1" fmla="*/ 4 h 205"/>
                <a:gd name="T2" fmla="*/ 1 w 173"/>
                <a:gd name="T3" fmla="*/ 3 h 205"/>
                <a:gd name="T4" fmla="*/ 0 w 173"/>
                <a:gd name="T5" fmla="*/ 1 h 205"/>
                <a:gd name="T6" fmla="*/ 1 w 173"/>
                <a:gd name="T7" fmla="*/ 0 h 205"/>
                <a:gd name="T8" fmla="*/ 2 w 173"/>
                <a:gd name="T9" fmla="*/ 4 h 205"/>
                <a:gd name="T10" fmla="*/ 2 w 173"/>
                <a:gd name="T11" fmla="*/ 4 h 205"/>
                <a:gd name="T12" fmla="*/ 0 60000 65536"/>
                <a:gd name="T13" fmla="*/ 0 60000 65536"/>
                <a:gd name="T14" fmla="*/ 0 60000 65536"/>
                <a:gd name="T15" fmla="*/ 0 60000 65536"/>
                <a:gd name="T16" fmla="*/ 0 60000 65536"/>
                <a:gd name="T17" fmla="*/ 0 60000 65536"/>
                <a:gd name="T18" fmla="*/ 0 w 173"/>
                <a:gd name="T19" fmla="*/ 0 h 205"/>
                <a:gd name="T20" fmla="*/ 173 w 173"/>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73" h="205">
                  <a:moveTo>
                    <a:pt x="173" y="205"/>
                  </a:moveTo>
                  <a:lnTo>
                    <a:pt x="72" y="150"/>
                  </a:lnTo>
                  <a:lnTo>
                    <a:pt x="0" y="34"/>
                  </a:lnTo>
                  <a:lnTo>
                    <a:pt x="65" y="0"/>
                  </a:lnTo>
                  <a:lnTo>
                    <a:pt x="173" y="205"/>
                  </a:lnTo>
                  <a:close/>
                </a:path>
              </a:pathLst>
            </a:custGeom>
            <a:solidFill>
              <a:srgbClr val="FFD6C9"/>
            </a:solidFill>
            <a:ln w="9525">
              <a:noFill/>
              <a:round/>
              <a:headEnd/>
              <a:tailEnd/>
            </a:ln>
          </p:spPr>
          <p:txBody>
            <a:bodyPr/>
            <a:lstStyle/>
            <a:p>
              <a:endParaRPr lang="id-ID"/>
            </a:p>
          </p:txBody>
        </p:sp>
        <p:sp>
          <p:nvSpPr>
            <p:cNvPr id="37988" name="Freeform 98"/>
            <p:cNvSpPr>
              <a:spLocks/>
            </p:cNvSpPr>
            <p:nvPr/>
          </p:nvSpPr>
          <p:spPr bwMode="auto">
            <a:xfrm>
              <a:off x="2175" y="2842"/>
              <a:ext cx="71" cy="67"/>
            </a:xfrm>
            <a:custGeom>
              <a:avLst/>
              <a:gdLst>
                <a:gd name="T0" fmla="*/ 2 w 143"/>
                <a:gd name="T1" fmla="*/ 3 h 133"/>
                <a:gd name="T2" fmla="*/ 1 w 143"/>
                <a:gd name="T3" fmla="*/ 1 h 133"/>
                <a:gd name="T4" fmla="*/ 0 w 143"/>
                <a:gd name="T5" fmla="*/ 0 h 133"/>
                <a:gd name="T6" fmla="*/ 0 w 143"/>
                <a:gd name="T7" fmla="*/ 2 h 133"/>
                <a:gd name="T8" fmla="*/ 2 w 143"/>
                <a:gd name="T9" fmla="*/ 3 h 133"/>
                <a:gd name="T10" fmla="*/ 2 w 143"/>
                <a:gd name="T11" fmla="*/ 3 h 133"/>
                <a:gd name="T12" fmla="*/ 0 60000 65536"/>
                <a:gd name="T13" fmla="*/ 0 60000 65536"/>
                <a:gd name="T14" fmla="*/ 0 60000 65536"/>
                <a:gd name="T15" fmla="*/ 0 60000 65536"/>
                <a:gd name="T16" fmla="*/ 0 60000 65536"/>
                <a:gd name="T17" fmla="*/ 0 60000 65536"/>
                <a:gd name="T18" fmla="*/ 0 w 143"/>
                <a:gd name="T19" fmla="*/ 0 h 133"/>
                <a:gd name="T20" fmla="*/ 143 w 143"/>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43" h="133">
                  <a:moveTo>
                    <a:pt x="143" y="133"/>
                  </a:moveTo>
                  <a:lnTo>
                    <a:pt x="80" y="40"/>
                  </a:lnTo>
                  <a:lnTo>
                    <a:pt x="0" y="0"/>
                  </a:lnTo>
                  <a:lnTo>
                    <a:pt x="56" y="125"/>
                  </a:lnTo>
                  <a:lnTo>
                    <a:pt x="143" y="133"/>
                  </a:lnTo>
                  <a:close/>
                </a:path>
              </a:pathLst>
            </a:custGeom>
            <a:solidFill>
              <a:srgbClr val="FFD6C9"/>
            </a:solidFill>
            <a:ln w="9525">
              <a:noFill/>
              <a:round/>
              <a:headEnd/>
              <a:tailEnd/>
            </a:ln>
          </p:spPr>
          <p:txBody>
            <a:bodyPr/>
            <a:lstStyle/>
            <a:p>
              <a:endParaRPr lang="id-ID"/>
            </a:p>
          </p:txBody>
        </p:sp>
        <p:sp>
          <p:nvSpPr>
            <p:cNvPr id="37989" name="Freeform 99"/>
            <p:cNvSpPr>
              <a:spLocks/>
            </p:cNvSpPr>
            <p:nvPr/>
          </p:nvSpPr>
          <p:spPr bwMode="auto">
            <a:xfrm>
              <a:off x="3370" y="1882"/>
              <a:ext cx="67" cy="245"/>
            </a:xfrm>
            <a:custGeom>
              <a:avLst/>
              <a:gdLst>
                <a:gd name="T0" fmla="*/ 1 w 133"/>
                <a:gd name="T1" fmla="*/ 2 h 488"/>
                <a:gd name="T2" fmla="*/ 0 w 133"/>
                <a:gd name="T3" fmla="*/ 8 h 488"/>
                <a:gd name="T4" fmla="*/ 3 w 133"/>
                <a:gd name="T5" fmla="*/ 5 h 488"/>
                <a:gd name="T6" fmla="*/ 2 w 133"/>
                <a:gd name="T7" fmla="*/ 0 h 488"/>
                <a:gd name="T8" fmla="*/ 1 w 133"/>
                <a:gd name="T9" fmla="*/ 2 h 488"/>
                <a:gd name="T10" fmla="*/ 1 w 133"/>
                <a:gd name="T11" fmla="*/ 2 h 488"/>
                <a:gd name="T12" fmla="*/ 0 60000 65536"/>
                <a:gd name="T13" fmla="*/ 0 60000 65536"/>
                <a:gd name="T14" fmla="*/ 0 60000 65536"/>
                <a:gd name="T15" fmla="*/ 0 60000 65536"/>
                <a:gd name="T16" fmla="*/ 0 60000 65536"/>
                <a:gd name="T17" fmla="*/ 0 60000 65536"/>
                <a:gd name="T18" fmla="*/ 0 w 133"/>
                <a:gd name="T19" fmla="*/ 0 h 488"/>
                <a:gd name="T20" fmla="*/ 133 w 133"/>
                <a:gd name="T21" fmla="*/ 488 h 488"/>
              </a:gdLst>
              <a:ahLst/>
              <a:cxnLst>
                <a:cxn ang="T12">
                  <a:pos x="T0" y="T1"/>
                </a:cxn>
                <a:cxn ang="T13">
                  <a:pos x="T2" y="T3"/>
                </a:cxn>
                <a:cxn ang="T14">
                  <a:pos x="T4" y="T5"/>
                </a:cxn>
                <a:cxn ang="T15">
                  <a:pos x="T6" y="T7"/>
                </a:cxn>
                <a:cxn ang="T16">
                  <a:pos x="T8" y="T9"/>
                </a:cxn>
                <a:cxn ang="T17">
                  <a:pos x="T10" y="T11"/>
                </a:cxn>
              </a:cxnLst>
              <a:rect l="T18" t="T19" r="T20" b="T21"/>
              <a:pathLst>
                <a:path w="133" h="488">
                  <a:moveTo>
                    <a:pt x="55" y="125"/>
                  </a:moveTo>
                  <a:lnTo>
                    <a:pt x="0" y="488"/>
                  </a:lnTo>
                  <a:lnTo>
                    <a:pt x="133" y="260"/>
                  </a:lnTo>
                  <a:lnTo>
                    <a:pt x="95" y="0"/>
                  </a:lnTo>
                  <a:lnTo>
                    <a:pt x="55" y="125"/>
                  </a:lnTo>
                  <a:close/>
                </a:path>
              </a:pathLst>
            </a:custGeom>
            <a:solidFill>
              <a:srgbClr val="FFFFCC"/>
            </a:solidFill>
            <a:ln w="9525">
              <a:noFill/>
              <a:round/>
              <a:headEnd/>
              <a:tailEnd/>
            </a:ln>
          </p:spPr>
          <p:txBody>
            <a:bodyPr/>
            <a:lstStyle/>
            <a:p>
              <a:endParaRPr lang="id-ID"/>
            </a:p>
          </p:txBody>
        </p:sp>
        <p:sp>
          <p:nvSpPr>
            <p:cNvPr id="37990" name="Freeform 100"/>
            <p:cNvSpPr>
              <a:spLocks/>
            </p:cNvSpPr>
            <p:nvPr/>
          </p:nvSpPr>
          <p:spPr bwMode="auto">
            <a:xfrm>
              <a:off x="3398" y="2068"/>
              <a:ext cx="149" cy="252"/>
            </a:xfrm>
            <a:custGeom>
              <a:avLst/>
              <a:gdLst>
                <a:gd name="T0" fmla="*/ 1 w 299"/>
                <a:gd name="T1" fmla="*/ 0 h 503"/>
                <a:gd name="T2" fmla="*/ 2 w 299"/>
                <a:gd name="T3" fmla="*/ 2 h 503"/>
                <a:gd name="T4" fmla="*/ 1 w 299"/>
                <a:gd name="T5" fmla="*/ 4 h 503"/>
                <a:gd name="T6" fmla="*/ 4 w 299"/>
                <a:gd name="T7" fmla="*/ 4 h 503"/>
                <a:gd name="T8" fmla="*/ 4 w 299"/>
                <a:gd name="T9" fmla="*/ 5 h 503"/>
                <a:gd name="T10" fmla="*/ 1 w 299"/>
                <a:gd name="T11" fmla="*/ 8 h 503"/>
                <a:gd name="T12" fmla="*/ 2 w 299"/>
                <a:gd name="T13" fmla="*/ 5 h 503"/>
                <a:gd name="T14" fmla="*/ 0 w 299"/>
                <a:gd name="T15" fmla="*/ 5 h 503"/>
                <a:gd name="T16" fmla="*/ 1 w 299"/>
                <a:gd name="T17" fmla="*/ 0 h 503"/>
                <a:gd name="T18" fmla="*/ 1 w 299"/>
                <a:gd name="T19" fmla="*/ 0 h 5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503"/>
                <a:gd name="T32" fmla="*/ 299 w 299"/>
                <a:gd name="T33" fmla="*/ 503 h 5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503">
                  <a:moveTo>
                    <a:pt x="118" y="0"/>
                  </a:moveTo>
                  <a:lnTo>
                    <a:pt x="173" y="110"/>
                  </a:lnTo>
                  <a:lnTo>
                    <a:pt x="103" y="235"/>
                  </a:lnTo>
                  <a:lnTo>
                    <a:pt x="276" y="235"/>
                  </a:lnTo>
                  <a:lnTo>
                    <a:pt x="299" y="298"/>
                  </a:lnTo>
                  <a:lnTo>
                    <a:pt x="93" y="503"/>
                  </a:lnTo>
                  <a:lnTo>
                    <a:pt x="181" y="283"/>
                  </a:lnTo>
                  <a:lnTo>
                    <a:pt x="0" y="283"/>
                  </a:lnTo>
                  <a:lnTo>
                    <a:pt x="118" y="0"/>
                  </a:lnTo>
                  <a:close/>
                </a:path>
              </a:pathLst>
            </a:custGeom>
            <a:solidFill>
              <a:srgbClr val="FFFFCC"/>
            </a:solidFill>
            <a:ln w="9525">
              <a:noFill/>
              <a:round/>
              <a:headEnd/>
              <a:tailEnd/>
            </a:ln>
          </p:spPr>
          <p:txBody>
            <a:bodyPr/>
            <a:lstStyle/>
            <a:p>
              <a:endParaRPr lang="id-ID"/>
            </a:p>
          </p:txBody>
        </p:sp>
        <p:sp>
          <p:nvSpPr>
            <p:cNvPr id="37991" name="Freeform 101"/>
            <p:cNvSpPr>
              <a:spLocks/>
            </p:cNvSpPr>
            <p:nvPr/>
          </p:nvSpPr>
          <p:spPr bwMode="auto">
            <a:xfrm>
              <a:off x="2945" y="1690"/>
              <a:ext cx="83" cy="153"/>
            </a:xfrm>
            <a:custGeom>
              <a:avLst/>
              <a:gdLst>
                <a:gd name="T0" fmla="*/ 3 w 166"/>
                <a:gd name="T1" fmla="*/ 0 h 308"/>
                <a:gd name="T2" fmla="*/ 0 w 166"/>
                <a:gd name="T3" fmla="*/ 3 h 308"/>
                <a:gd name="T4" fmla="*/ 1 w 166"/>
                <a:gd name="T5" fmla="*/ 4 h 308"/>
                <a:gd name="T6" fmla="*/ 3 w 166"/>
                <a:gd name="T7" fmla="*/ 0 h 308"/>
                <a:gd name="T8" fmla="*/ 3 w 166"/>
                <a:gd name="T9" fmla="*/ 0 h 308"/>
                <a:gd name="T10" fmla="*/ 0 60000 65536"/>
                <a:gd name="T11" fmla="*/ 0 60000 65536"/>
                <a:gd name="T12" fmla="*/ 0 60000 65536"/>
                <a:gd name="T13" fmla="*/ 0 60000 65536"/>
                <a:gd name="T14" fmla="*/ 0 60000 65536"/>
                <a:gd name="T15" fmla="*/ 0 w 166"/>
                <a:gd name="T16" fmla="*/ 0 h 308"/>
                <a:gd name="T17" fmla="*/ 166 w 166"/>
                <a:gd name="T18" fmla="*/ 308 h 308"/>
              </a:gdLst>
              <a:ahLst/>
              <a:cxnLst>
                <a:cxn ang="T10">
                  <a:pos x="T0" y="T1"/>
                </a:cxn>
                <a:cxn ang="T11">
                  <a:pos x="T2" y="T3"/>
                </a:cxn>
                <a:cxn ang="T12">
                  <a:pos x="T4" y="T5"/>
                </a:cxn>
                <a:cxn ang="T13">
                  <a:pos x="T6" y="T7"/>
                </a:cxn>
                <a:cxn ang="T14">
                  <a:pos x="T8" y="T9"/>
                </a:cxn>
              </a:cxnLst>
              <a:rect l="T15" t="T16" r="T17" b="T18"/>
              <a:pathLst>
                <a:path w="166" h="308">
                  <a:moveTo>
                    <a:pt x="166" y="0"/>
                  </a:moveTo>
                  <a:lnTo>
                    <a:pt x="0" y="238"/>
                  </a:lnTo>
                  <a:lnTo>
                    <a:pt x="103" y="308"/>
                  </a:lnTo>
                  <a:lnTo>
                    <a:pt x="166" y="0"/>
                  </a:lnTo>
                  <a:close/>
                </a:path>
              </a:pathLst>
            </a:custGeom>
            <a:solidFill>
              <a:srgbClr val="FFFFCC"/>
            </a:solidFill>
            <a:ln w="9525">
              <a:noFill/>
              <a:round/>
              <a:headEnd/>
              <a:tailEnd/>
            </a:ln>
          </p:spPr>
          <p:txBody>
            <a:bodyPr/>
            <a:lstStyle/>
            <a:p>
              <a:endParaRPr lang="id-ID"/>
            </a:p>
          </p:txBody>
        </p:sp>
        <p:sp>
          <p:nvSpPr>
            <p:cNvPr id="37992" name="Freeform 102"/>
            <p:cNvSpPr>
              <a:spLocks/>
            </p:cNvSpPr>
            <p:nvPr/>
          </p:nvSpPr>
          <p:spPr bwMode="auto">
            <a:xfrm>
              <a:off x="2977" y="1733"/>
              <a:ext cx="338" cy="382"/>
            </a:xfrm>
            <a:custGeom>
              <a:avLst/>
              <a:gdLst>
                <a:gd name="T0" fmla="*/ 5 w 675"/>
                <a:gd name="T1" fmla="*/ 1 h 765"/>
                <a:gd name="T2" fmla="*/ 0 w 675"/>
                <a:gd name="T3" fmla="*/ 6 h 765"/>
                <a:gd name="T4" fmla="*/ 1 w 675"/>
                <a:gd name="T5" fmla="*/ 11 h 765"/>
                <a:gd name="T6" fmla="*/ 5 w 675"/>
                <a:gd name="T7" fmla="*/ 6 h 765"/>
                <a:gd name="T8" fmla="*/ 9 w 675"/>
                <a:gd name="T9" fmla="*/ 4 h 765"/>
                <a:gd name="T10" fmla="*/ 8 w 675"/>
                <a:gd name="T11" fmla="*/ 9 h 765"/>
                <a:gd name="T12" fmla="*/ 11 w 675"/>
                <a:gd name="T13" fmla="*/ 3 h 765"/>
                <a:gd name="T14" fmla="*/ 7 w 675"/>
                <a:gd name="T15" fmla="*/ 1 h 765"/>
                <a:gd name="T16" fmla="*/ 5 w 675"/>
                <a:gd name="T17" fmla="*/ 0 h 765"/>
                <a:gd name="T18" fmla="*/ 5 w 675"/>
                <a:gd name="T19" fmla="*/ 1 h 765"/>
                <a:gd name="T20" fmla="*/ 5 w 675"/>
                <a:gd name="T21" fmla="*/ 1 h 7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5"/>
                <a:gd name="T34" fmla="*/ 0 h 765"/>
                <a:gd name="T35" fmla="*/ 675 w 675"/>
                <a:gd name="T36" fmla="*/ 765 h 7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5" h="765">
                  <a:moveTo>
                    <a:pt x="291" y="126"/>
                  </a:moveTo>
                  <a:lnTo>
                    <a:pt x="0" y="417"/>
                  </a:lnTo>
                  <a:lnTo>
                    <a:pt x="38" y="765"/>
                  </a:lnTo>
                  <a:lnTo>
                    <a:pt x="314" y="424"/>
                  </a:lnTo>
                  <a:lnTo>
                    <a:pt x="534" y="299"/>
                  </a:lnTo>
                  <a:lnTo>
                    <a:pt x="502" y="590"/>
                  </a:lnTo>
                  <a:lnTo>
                    <a:pt x="675" y="196"/>
                  </a:lnTo>
                  <a:lnTo>
                    <a:pt x="447" y="126"/>
                  </a:lnTo>
                  <a:lnTo>
                    <a:pt x="306" y="0"/>
                  </a:lnTo>
                  <a:lnTo>
                    <a:pt x="291" y="126"/>
                  </a:lnTo>
                  <a:close/>
                </a:path>
              </a:pathLst>
            </a:custGeom>
            <a:solidFill>
              <a:srgbClr val="FFFFCC"/>
            </a:solidFill>
            <a:ln w="9525">
              <a:noFill/>
              <a:round/>
              <a:headEnd/>
              <a:tailEnd/>
            </a:ln>
          </p:spPr>
          <p:txBody>
            <a:bodyPr/>
            <a:lstStyle/>
            <a:p>
              <a:endParaRPr lang="id-ID"/>
            </a:p>
          </p:txBody>
        </p:sp>
        <p:sp>
          <p:nvSpPr>
            <p:cNvPr id="37993" name="Freeform 103"/>
            <p:cNvSpPr>
              <a:spLocks/>
            </p:cNvSpPr>
            <p:nvPr/>
          </p:nvSpPr>
          <p:spPr bwMode="auto">
            <a:xfrm>
              <a:off x="3016" y="2186"/>
              <a:ext cx="157" cy="200"/>
            </a:xfrm>
            <a:custGeom>
              <a:avLst/>
              <a:gdLst>
                <a:gd name="T0" fmla="*/ 5 w 313"/>
                <a:gd name="T1" fmla="*/ 0 h 401"/>
                <a:gd name="T2" fmla="*/ 5 w 313"/>
                <a:gd name="T3" fmla="*/ 5 h 401"/>
                <a:gd name="T4" fmla="*/ 2 w 313"/>
                <a:gd name="T5" fmla="*/ 6 h 401"/>
                <a:gd name="T6" fmla="*/ 0 w 313"/>
                <a:gd name="T7" fmla="*/ 0 h 401"/>
                <a:gd name="T8" fmla="*/ 3 w 313"/>
                <a:gd name="T9" fmla="*/ 4 h 401"/>
                <a:gd name="T10" fmla="*/ 5 w 313"/>
                <a:gd name="T11" fmla="*/ 0 h 401"/>
                <a:gd name="T12" fmla="*/ 5 w 313"/>
                <a:gd name="T13" fmla="*/ 0 h 401"/>
                <a:gd name="T14" fmla="*/ 0 60000 65536"/>
                <a:gd name="T15" fmla="*/ 0 60000 65536"/>
                <a:gd name="T16" fmla="*/ 0 60000 65536"/>
                <a:gd name="T17" fmla="*/ 0 60000 65536"/>
                <a:gd name="T18" fmla="*/ 0 60000 65536"/>
                <a:gd name="T19" fmla="*/ 0 60000 65536"/>
                <a:gd name="T20" fmla="*/ 0 60000 65536"/>
                <a:gd name="T21" fmla="*/ 0 w 313"/>
                <a:gd name="T22" fmla="*/ 0 h 401"/>
                <a:gd name="T23" fmla="*/ 313 w 313"/>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401">
                  <a:moveTo>
                    <a:pt x="313" y="15"/>
                  </a:moveTo>
                  <a:lnTo>
                    <a:pt x="266" y="361"/>
                  </a:lnTo>
                  <a:lnTo>
                    <a:pt x="70" y="401"/>
                  </a:lnTo>
                  <a:lnTo>
                    <a:pt x="0" y="0"/>
                  </a:lnTo>
                  <a:lnTo>
                    <a:pt x="180" y="276"/>
                  </a:lnTo>
                  <a:lnTo>
                    <a:pt x="313" y="15"/>
                  </a:lnTo>
                  <a:close/>
                </a:path>
              </a:pathLst>
            </a:custGeom>
            <a:solidFill>
              <a:srgbClr val="FFFFCC"/>
            </a:solidFill>
            <a:ln w="9525">
              <a:noFill/>
              <a:round/>
              <a:headEnd/>
              <a:tailEnd/>
            </a:ln>
          </p:spPr>
          <p:txBody>
            <a:bodyPr/>
            <a:lstStyle/>
            <a:p>
              <a:endParaRPr lang="id-ID"/>
            </a:p>
          </p:txBody>
        </p:sp>
        <p:sp>
          <p:nvSpPr>
            <p:cNvPr id="37994" name="Freeform 104"/>
            <p:cNvSpPr>
              <a:spLocks/>
            </p:cNvSpPr>
            <p:nvPr/>
          </p:nvSpPr>
          <p:spPr bwMode="auto">
            <a:xfrm>
              <a:off x="2588" y="2158"/>
              <a:ext cx="173" cy="181"/>
            </a:xfrm>
            <a:custGeom>
              <a:avLst/>
              <a:gdLst>
                <a:gd name="T0" fmla="*/ 5 w 346"/>
                <a:gd name="T1" fmla="*/ 5 h 361"/>
                <a:gd name="T2" fmla="*/ 3 w 346"/>
                <a:gd name="T3" fmla="*/ 1 h 361"/>
                <a:gd name="T4" fmla="*/ 0 w 346"/>
                <a:gd name="T5" fmla="*/ 0 h 361"/>
                <a:gd name="T6" fmla="*/ 1 w 346"/>
                <a:gd name="T7" fmla="*/ 5 h 361"/>
                <a:gd name="T8" fmla="*/ 5 w 346"/>
                <a:gd name="T9" fmla="*/ 6 h 361"/>
                <a:gd name="T10" fmla="*/ 5 w 346"/>
                <a:gd name="T11" fmla="*/ 5 h 361"/>
                <a:gd name="T12" fmla="*/ 5 w 346"/>
                <a:gd name="T13" fmla="*/ 5 h 361"/>
                <a:gd name="T14" fmla="*/ 0 60000 65536"/>
                <a:gd name="T15" fmla="*/ 0 60000 65536"/>
                <a:gd name="T16" fmla="*/ 0 60000 65536"/>
                <a:gd name="T17" fmla="*/ 0 60000 65536"/>
                <a:gd name="T18" fmla="*/ 0 60000 65536"/>
                <a:gd name="T19" fmla="*/ 0 60000 65536"/>
                <a:gd name="T20" fmla="*/ 0 60000 65536"/>
                <a:gd name="T21" fmla="*/ 0 w 346"/>
                <a:gd name="T22" fmla="*/ 0 h 361"/>
                <a:gd name="T23" fmla="*/ 346 w 346"/>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361">
                  <a:moveTo>
                    <a:pt x="346" y="283"/>
                  </a:moveTo>
                  <a:lnTo>
                    <a:pt x="181" y="63"/>
                  </a:lnTo>
                  <a:lnTo>
                    <a:pt x="0" y="0"/>
                  </a:lnTo>
                  <a:lnTo>
                    <a:pt x="95" y="268"/>
                  </a:lnTo>
                  <a:lnTo>
                    <a:pt x="324" y="361"/>
                  </a:lnTo>
                  <a:lnTo>
                    <a:pt x="346" y="283"/>
                  </a:lnTo>
                  <a:close/>
                </a:path>
              </a:pathLst>
            </a:custGeom>
            <a:solidFill>
              <a:srgbClr val="FFFFCC"/>
            </a:solidFill>
            <a:ln w="9525">
              <a:noFill/>
              <a:round/>
              <a:headEnd/>
              <a:tailEnd/>
            </a:ln>
          </p:spPr>
          <p:txBody>
            <a:bodyPr/>
            <a:lstStyle/>
            <a:p>
              <a:endParaRPr lang="id-ID"/>
            </a:p>
          </p:txBody>
        </p:sp>
        <p:sp>
          <p:nvSpPr>
            <p:cNvPr id="37995" name="Freeform 105"/>
            <p:cNvSpPr>
              <a:spLocks/>
            </p:cNvSpPr>
            <p:nvPr/>
          </p:nvSpPr>
          <p:spPr bwMode="auto">
            <a:xfrm>
              <a:off x="2517" y="1800"/>
              <a:ext cx="209" cy="299"/>
            </a:xfrm>
            <a:custGeom>
              <a:avLst/>
              <a:gdLst>
                <a:gd name="T0" fmla="*/ 6 w 416"/>
                <a:gd name="T1" fmla="*/ 9 h 598"/>
                <a:gd name="T2" fmla="*/ 2 w 416"/>
                <a:gd name="T3" fmla="*/ 7 h 598"/>
                <a:gd name="T4" fmla="*/ 2 w 416"/>
                <a:gd name="T5" fmla="*/ 5 h 598"/>
                <a:gd name="T6" fmla="*/ 0 w 416"/>
                <a:gd name="T7" fmla="*/ 0 h 598"/>
                <a:gd name="T8" fmla="*/ 4 w 416"/>
                <a:gd name="T9" fmla="*/ 3 h 598"/>
                <a:gd name="T10" fmla="*/ 6 w 416"/>
                <a:gd name="T11" fmla="*/ 5 h 598"/>
                <a:gd name="T12" fmla="*/ 7 w 416"/>
                <a:gd name="T13" fmla="*/ 1 h 598"/>
                <a:gd name="T14" fmla="*/ 7 w 416"/>
                <a:gd name="T15" fmla="*/ 7 h 598"/>
                <a:gd name="T16" fmla="*/ 6 w 416"/>
                <a:gd name="T17" fmla="*/ 9 h 598"/>
                <a:gd name="T18" fmla="*/ 6 w 416"/>
                <a:gd name="T19" fmla="*/ 9 h 5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
                <a:gd name="T31" fmla="*/ 0 h 598"/>
                <a:gd name="T32" fmla="*/ 416 w 416"/>
                <a:gd name="T33" fmla="*/ 598 h 5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 h="598">
                  <a:moveTo>
                    <a:pt x="338" y="598"/>
                  </a:moveTo>
                  <a:lnTo>
                    <a:pt x="102" y="511"/>
                  </a:lnTo>
                  <a:lnTo>
                    <a:pt x="102" y="355"/>
                  </a:lnTo>
                  <a:lnTo>
                    <a:pt x="0" y="0"/>
                  </a:lnTo>
                  <a:lnTo>
                    <a:pt x="228" y="235"/>
                  </a:lnTo>
                  <a:lnTo>
                    <a:pt x="353" y="307"/>
                  </a:lnTo>
                  <a:lnTo>
                    <a:pt x="401" y="47"/>
                  </a:lnTo>
                  <a:lnTo>
                    <a:pt x="416" y="448"/>
                  </a:lnTo>
                  <a:lnTo>
                    <a:pt x="338" y="598"/>
                  </a:lnTo>
                  <a:close/>
                </a:path>
              </a:pathLst>
            </a:custGeom>
            <a:solidFill>
              <a:srgbClr val="FFFFCC"/>
            </a:solidFill>
            <a:ln w="9525">
              <a:noFill/>
              <a:round/>
              <a:headEnd/>
              <a:tailEnd/>
            </a:ln>
          </p:spPr>
          <p:txBody>
            <a:bodyPr/>
            <a:lstStyle/>
            <a:p>
              <a:endParaRPr lang="id-ID"/>
            </a:p>
          </p:txBody>
        </p:sp>
        <p:sp>
          <p:nvSpPr>
            <p:cNvPr id="37996" name="Freeform 106"/>
            <p:cNvSpPr>
              <a:spLocks/>
            </p:cNvSpPr>
            <p:nvPr/>
          </p:nvSpPr>
          <p:spPr bwMode="auto">
            <a:xfrm>
              <a:off x="2611" y="2386"/>
              <a:ext cx="158" cy="417"/>
            </a:xfrm>
            <a:custGeom>
              <a:avLst/>
              <a:gdLst>
                <a:gd name="T0" fmla="*/ 5 w 316"/>
                <a:gd name="T1" fmla="*/ 3 h 835"/>
                <a:gd name="T2" fmla="*/ 3 w 316"/>
                <a:gd name="T3" fmla="*/ 12 h 835"/>
                <a:gd name="T4" fmla="*/ 1 w 316"/>
                <a:gd name="T5" fmla="*/ 13 h 835"/>
                <a:gd name="T6" fmla="*/ 1 w 316"/>
                <a:gd name="T7" fmla="*/ 4 h 835"/>
                <a:gd name="T8" fmla="*/ 0 w 316"/>
                <a:gd name="T9" fmla="*/ 0 h 835"/>
                <a:gd name="T10" fmla="*/ 2 w 316"/>
                <a:gd name="T11" fmla="*/ 6 h 835"/>
                <a:gd name="T12" fmla="*/ 3 w 316"/>
                <a:gd name="T13" fmla="*/ 1 h 835"/>
                <a:gd name="T14" fmla="*/ 5 w 316"/>
                <a:gd name="T15" fmla="*/ 3 h 835"/>
                <a:gd name="T16" fmla="*/ 5 w 316"/>
                <a:gd name="T17" fmla="*/ 3 h 8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835"/>
                <a:gd name="T29" fmla="*/ 316 w 316"/>
                <a:gd name="T30" fmla="*/ 835 h 8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835">
                  <a:moveTo>
                    <a:pt x="316" y="221"/>
                  </a:moveTo>
                  <a:lnTo>
                    <a:pt x="243" y="810"/>
                  </a:lnTo>
                  <a:lnTo>
                    <a:pt x="47" y="835"/>
                  </a:lnTo>
                  <a:lnTo>
                    <a:pt x="78" y="268"/>
                  </a:lnTo>
                  <a:lnTo>
                    <a:pt x="0" y="0"/>
                  </a:lnTo>
                  <a:lnTo>
                    <a:pt x="173" y="394"/>
                  </a:lnTo>
                  <a:lnTo>
                    <a:pt x="213" y="95"/>
                  </a:lnTo>
                  <a:lnTo>
                    <a:pt x="316" y="221"/>
                  </a:lnTo>
                  <a:close/>
                </a:path>
              </a:pathLst>
            </a:custGeom>
            <a:solidFill>
              <a:srgbClr val="FFFFCC"/>
            </a:solidFill>
            <a:ln w="9525">
              <a:noFill/>
              <a:round/>
              <a:headEnd/>
              <a:tailEnd/>
            </a:ln>
          </p:spPr>
          <p:txBody>
            <a:bodyPr/>
            <a:lstStyle/>
            <a:p>
              <a:endParaRPr lang="id-ID"/>
            </a:p>
          </p:txBody>
        </p:sp>
        <p:sp>
          <p:nvSpPr>
            <p:cNvPr id="37997" name="Freeform 107"/>
            <p:cNvSpPr>
              <a:spLocks/>
            </p:cNvSpPr>
            <p:nvPr/>
          </p:nvSpPr>
          <p:spPr bwMode="auto">
            <a:xfrm>
              <a:off x="2164" y="2221"/>
              <a:ext cx="180" cy="118"/>
            </a:xfrm>
            <a:custGeom>
              <a:avLst/>
              <a:gdLst>
                <a:gd name="T0" fmla="*/ 5 w 361"/>
                <a:gd name="T1" fmla="*/ 2 h 235"/>
                <a:gd name="T2" fmla="*/ 3 w 361"/>
                <a:gd name="T3" fmla="*/ 0 h 235"/>
                <a:gd name="T4" fmla="*/ 0 w 361"/>
                <a:gd name="T5" fmla="*/ 1 h 235"/>
                <a:gd name="T6" fmla="*/ 0 w 361"/>
                <a:gd name="T7" fmla="*/ 3 h 235"/>
                <a:gd name="T8" fmla="*/ 4 w 361"/>
                <a:gd name="T9" fmla="*/ 4 h 235"/>
                <a:gd name="T10" fmla="*/ 5 w 361"/>
                <a:gd name="T11" fmla="*/ 2 h 235"/>
                <a:gd name="T12" fmla="*/ 5 w 361"/>
                <a:gd name="T13" fmla="*/ 2 h 235"/>
                <a:gd name="T14" fmla="*/ 0 60000 65536"/>
                <a:gd name="T15" fmla="*/ 0 60000 65536"/>
                <a:gd name="T16" fmla="*/ 0 60000 65536"/>
                <a:gd name="T17" fmla="*/ 0 60000 65536"/>
                <a:gd name="T18" fmla="*/ 0 60000 65536"/>
                <a:gd name="T19" fmla="*/ 0 60000 65536"/>
                <a:gd name="T20" fmla="*/ 0 60000 65536"/>
                <a:gd name="T21" fmla="*/ 0 w 361"/>
                <a:gd name="T22" fmla="*/ 0 h 235"/>
                <a:gd name="T23" fmla="*/ 361 w 361"/>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235">
                  <a:moveTo>
                    <a:pt x="361" y="117"/>
                  </a:moveTo>
                  <a:lnTo>
                    <a:pt x="235" y="0"/>
                  </a:lnTo>
                  <a:lnTo>
                    <a:pt x="0" y="55"/>
                  </a:lnTo>
                  <a:lnTo>
                    <a:pt x="0" y="180"/>
                  </a:lnTo>
                  <a:lnTo>
                    <a:pt x="298" y="235"/>
                  </a:lnTo>
                  <a:lnTo>
                    <a:pt x="361" y="117"/>
                  </a:lnTo>
                  <a:close/>
                </a:path>
              </a:pathLst>
            </a:custGeom>
            <a:solidFill>
              <a:srgbClr val="FFFFCC"/>
            </a:solidFill>
            <a:ln w="9525">
              <a:noFill/>
              <a:round/>
              <a:headEnd/>
              <a:tailEnd/>
            </a:ln>
          </p:spPr>
          <p:txBody>
            <a:bodyPr/>
            <a:lstStyle/>
            <a:p>
              <a:endParaRPr lang="id-ID"/>
            </a:p>
          </p:txBody>
        </p:sp>
        <p:sp>
          <p:nvSpPr>
            <p:cNvPr id="37998" name="Freeform 108"/>
            <p:cNvSpPr>
              <a:spLocks/>
            </p:cNvSpPr>
            <p:nvPr/>
          </p:nvSpPr>
          <p:spPr bwMode="auto">
            <a:xfrm>
              <a:off x="2317" y="1985"/>
              <a:ext cx="63" cy="181"/>
            </a:xfrm>
            <a:custGeom>
              <a:avLst/>
              <a:gdLst>
                <a:gd name="T0" fmla="*/ 1 w 125"/>
                <a:gd name="T1" fmla="*/ 6 h 361"/>
                <a:gd name="T2" fmla="*/ 2 w 125"/>
                <a:gd name="T3" fmla="*/ 6 h 361"/>
                <a:gd name="T4" fmla="*/ 2 w 125"/>
                <a:gd name="T5" fmla="*/ 0 h 361"/>
                <a:gd name="T6" fmla="*/ 0 w 125"/>
                <a:gd name="T7" fmla="*/ 4 h 361"/>
                <a:gd name="T8" fmla="*/ 1 w 125"/>
                <a:gd name="T9" fmla="*/ 6 h 361"/>
                <a:gd name="T10" fmla="*/ 1 w 125"/>
                <a:gd name="T11" fmla="*/ 6 h 361"/>
                <a:gd name="T12" fmla="*/ 0 60000 65536"/>
                <a:gd name="T13" fmla="*/ 0 60000 65536"/>
                <a:gd name="T14" fmla="*/ 0 60000 65536"/>
                <a:gd name="T15" fmla="*/ 0 60000 65536"/>
                <a:gd name="T16" fmla="*/ 0 60000 65536"/>
                <a:gd name="T17" fmla="*/ 0 60000 65536"/>
                <a:gd name="T18" fmla="*/ 0 w 125"/>
                <a:gd name="T19" fmla="*/ 0 h 361"/>
                <a:gd name="T20" fmla="*/ 125 w 125"/>
                <a:gd name="T21" fmla="*/ 361 h 361"/>
              </a:gdLst>
              <a:ahLst/>
              <a:cxnLst>
                <a:cxn ang="T12">
                  <a:pos x="T0" y="T1"/>
                </a:cxn>
                <a:cxn ang="T13">
                  <a:pos x="T2" y="T3"/>
                </a:cxn>
                <a:cxn ang="T14">
                  <a:pos x="T4" y="T5"/>
                </a:cxn>
                <a:cxn ang="T15">
                  <a:pos x="T6" y="T7"/>
                </a:cxn>
                <a:cxn ang="T16">
                  <a:pos x="T8" y="T9"/>
                </a:cxn>
                <a:cxn ang="T17">
                  <a:pos x="T10" y="T11"/>
                </a:cxn>
              </a:cxnLst>
              <a:rect l="T18" t="T19" r="T20" b="T21"/>
              <a:pathLst>
                <a:path w="125" h="361">
                  <a:moveTo>
                    <a:pt x="15" y="361"/>
                  </a:moveTo>
                  <a:lnTo>
                    <a:pt x="125" y="346"/>
                  </a:lnTo>
                  <a:lnTo>
                    <a:pt x="102" y="0"/>
                  </a:lnTo>
                  <a:lnTo>
                    <a:pt x="0" y="236"/>
                  </a:lnTo>
                  <a:lnTo>
                    <a:pt x="15" y="361"/>
                  </a:lnTo>
                  <a:close/>
                </a:path>
              </a:pathLst>
            </a:custGeom>
            <a:solidFill>
              <a:srgbClr val="FFFFCC"/>
            </a:solidFill>
            <a:ln w="9525">
              <a:noFill/>
              <a:round/>
              <a:headEnd/>
              <a:tailEnd/>
            </a:ln>
          </p:spPr>
          <p:txBody>
            <a:bodyPr/>
            <a:lstStyle/>
            <a:p>
              <a:endParaRPr lang="id-ID"/>
            </a:p>
          </p:txBody>
        </p:sp>
        <p:sp>
          <p:nvSpPr>
            <p:cNvPr id="37999" name="Freeform 109"/>
            <p:cNvSpPr>
              <a:spLocks/>
            </p:cNvSpPr>
            <p:nvPr/>
          </p:nvSpPr>
          <p:spPr bwMode="auto">
            <a:xfrm>
              <a:off x="2415" y="1846"/>
              <a:ext cx="40" cy="95"/>
            </a:xfrm>
            <a:custGeom>
              <a:avLst/>
              <a:gdLst>
                <a:gd name="T0" fmla="*/ 1 w 80"/>
                <a:gd name="T1" fmla="*/ 3 h 190"/>
                <a:gd name="T2" fmla="*/ 0 w 80"/>
                <a:gd name="T3" fmla="*/ 0 h 190"/>
                <a:gd name="T4" fmla="*/ 1 w 80"/>
                <a:gd name="T5" fmla="*/ 3 h 190"/>
                <a:gd name="T6" fmla="*/ 1 w 80"/>
                <a:gd name="T7" fmla="*/ 3 h 190"/>
                <a:gd name="T8" fmla="*/ 1 w 80"/>
                <a:gd name="T9" fmla="*/ 3 h 190"/>
                <a:gd name="T10" fmla="*/ 0 60000 65536"/>
                <a:gd name="T11" fmla="*/ 0 60000 65536"/>
                <a:gd name="T12" fmla="*/ 0 60000 65536"/>
                <a:gd name="T13" fmla="*/ 0 60000 65536"/>
                <a:gd name="T14" fmla="*/ 0 60000 65536"/>
                <a:gd name="T15" fmla="*/ 0 w 80"/>
                <a:gd name="T16" fmla="*/ 0 h 190"/>
                <a:gd name="T17" fmla="*/ 80 w 80"/>
                <a:gd name="T18" fmla="*/ 190 h 190"/>
              </a:gdLst>
              <a:ahLst/>
              <a:cxnLst>
                <a:cxn ang="T10">
                  <a:pos x="T0" y="T1"/>
                </a:cxn>
                <a:cxn ang="T11">
                  <a:pos x="T2" y="T3"/>
                </a:cxn>
                <a:cxn ang="T12">
                  <a:pos x="T4" y="T5"/>
                </a:cxn>
                <a:cxn ang="T13">
                  <a:pos x="T6" y="T7"/>
                </a:cxn>
                <a:cxn ang="T14">
                  <a:pos x="T8" y="T9"/>
                </a:cxn>
              </a:cxnLst>
              <a:rect l="T15" t="T16" r="T17" b="T18"/>
              <a:pathLst>
                <a:path w="80" h="190">
                  <a:moveTo>
                    <a:pt x="8" y="190"/>
                  </a:moveTo>
                  <a:lnTo>
                    <a:pt x="0" y="0"/>
                  </a:lnTo>
                  <a:lnTo>
                    <a:pt x="80" y="167"/>
                  </a:lnTo>
                  <a:lnTo>
                    <a:pt x="8" y="190"/>
                  </a:lnTo>
                  <a:close/>
                </a:path>
              </a:pathLst>
            </a:custGeom>
            <a:solidFill>
              <a:srgbClr val="FFFFCC"/>
            </a:solidFill>
            <a:ln w="9525">
              <a:noFill/>
              <a:round/>
              <a:headEnd/>
              <a:tailEnd/>
            </a:ln>
          </p:spPr>
          <p:txBody>
            <a:bodyPr/>
            <a:lstStyle/>
            <a:p>
              <a:endParaRPr lang="id-ID"/>
            </a:p>
          </p:txBody>
        </p:sp>
        <p:sp>
          <p:nvSpPr>
            <p:cNvPr id="38000" name="Freeform 110"/>
            <p:cNvSpPr>
              <a:spLocks/>
            </p:cNvSpPr>
            <p:nvPr/>
          </p:nvSpPr>
          <p:spPr bwMode="auto">
            <a:xfrm>
              <a:off x="3468" y="2347"/>
              <a:ext cx="142" cy="78"/>
            </a:xfrm>
            <a:custGeom>
              <a:avLst/>
              <a:gdLst>
                <a:gd name="T0" fmla="*/ 3 w 283"/>
                <a:gd name="T1" fmla="*/ 2 h 156"/>
                <a:gd name="T2" fmla="*/ 0 w 283"/>
                <a:gd name="T3" fmla="*/ 2 h 156"/>
                <a:gd name="T4" fmla="*/ 0 w 283"/>
                <a:gd name="T5" fmla="*/ 1 h 156"/>
                <a:gd name="T6" fmla="*/ 2 w 283"/>
                <a:gd name="T7" fmla="*/ 0 h 156"/>
                <a:gd name="T8" fmla="*/ 2 w 283"/>
                <a:gd name="T9" fmla="*/ 1 h 156"/>
                <a:gd name="T10" fmla="*/ 5 w 283"/>
                <a:gd name="T11" fmla="*/ 1 h 156"/>
                <a:gd name="T12" fmla="*/ 3 w 283"/>
                <a:gd name="T13" fmla="*/ 2 h 156"/>
                <a:gd name="T14" fmla="*/ 3 w 283"/>
                <a:gd name="T15" fmla="*/ 2 h 156"/>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156"/>
                <a:gd name="T26" fmla="*/ 283 w 283"/>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156">
                  <a:moveTo>
                    <a:pt x="188" y="133"/>
                  </a:moveTo>
                  <a:lnTo>
                    <a:pt x="0" y="156"/>
                  </a:lnTo>
                  <a:lnTo>
                    <a:pt x="0" y="86"/>
                  </a:lnTo>
                  <a:lnTo>
                    <a:pt x="95" y="0"/>
                  </a:lnTo>
                  <a:lnTo>
                    <a:pt x="95" y="86"/>
                  </a:lnTo>
                  <a:lnTo>
                    <a:pt x="283" y="94"/>
                  </a:lnTo>
                  <a:lnTo>
                    <a:pt x="188" y="133"/>
                  </a:lnTo>
                  <a:close/>
                </a:path>
              </a:pathLst>
            </a:custGeom>
            <a:solidFill>
              <a:srgbClr val="FFFFCC"/>
            </a:solidFill>
            <a:ln w="9525">
              <a:noFill/>
              <a:round/>
              <a:headEnd/>
              <a:tailEnd/>
            </a:ln>
          </p:spPr>
          <p:txBody>
            <a:bodyPr/>
            <a:lstStyle/>
            <a:p>
              <a:endParaRPr lang="id-ID"/>
            </a:p>
          </p:txBody>
        </p:sp>
        <p:sp>
          <p:nvSpPr>
            <p:cNvPr id="38001" name="Freeform 111"/>
            <p:cNvSpPr>
              <a:spLocks/>
            </p:cNvSpPr>
            <p:nvPr/>
          </p:nvSpPr>
          <p:spPr bwMode="auto">
            <a:xfrm>
              <a:off x="3016" y="2386"/>
              <a:ext cx="118" cy="173"/>
            </a:xfrm>
            <a:custGeom>
              <a:avLst/>
              <a:gdLst>
                <a:gd name="T0" fmla="*/ 4 w 236"/>
                <a:gd name="T1" fmla="*/ 3 h 346"/>
                <a:gd name="T2" fmla="*/ 1 w 236"/>
                <a:gd name="T3" fmla="*/ 5 h 346"/>
                <a:gd name="T4" fmla="*/ 0 w 236"/>
                <a:gd name="T5" fmla="*/ 0 h 346"/>
                <a:gd name="T6" fmla="*/ 2 w 236"/>
                <a:gd name="T7" fmla="*/ 3 h 346"/>
                <a:gd name="T8" fmla="*/ 4 w 236"/>
                <a:gd name="T9" fmla="*/ 3 h 346"/>
                <a:gd name="T10" fmla="*/ 4 w 236"/>
                <a:gd name="T11" fmla="*/ 3 h 346"/>
                <a:gd name="T12" fmla="*/ 0 60000 65536"/>
                <a:gd name="T13" fmla="*/ 0 60000 65536"/>
                <a:gd name="T14" fmla="*/ 0 60000 65536"/>
                <a:gd name="T15" fmla="*/ 0 60000 65536"/>
                <a:gd name="T16" fmla="*/ 0 60000 65536"/>
                <a:gd name="T17" fmla="*/ 0 60000 65536"/>
                <a:gd name="T18" fmla="*/ 0 w 236"/>
                <a:gd name="T19" fmla="*/ 0 h 346"/>
                <a:gd name="T20" fmla="*/ 236 w 236"/>
                <a:gd name="T21" fmla="*/ 346 h 346"/>
              </a:gdLst>
              <a:ahLst/>
              <a:cxnLst>
                <a:cxn ang="T12">
                  <a:pos x="T0" y="T1"/>
                </a:cxn>
                <a:cxn ang="T13">
                  <a:pos x="T2" y="T3"/>
                </a:cxn>
                <a:cxn ang="T14">
                  <a:pos x="T4" y="T5"/>
                </a:cxn>
                <a:cxn ang="T15">
                  <a:pos x="T6" y="T7"/>
                </a:cxn>
                <a:cxn ang="T16">
                  <a:pos x="T8" y="T9"/>
                </a:cxn>
                <a:cxn ang="T17">
                  <a:pos x="T10" y="T11"/>
                </a:cxn>
              </a:cxnLst>
              <a:rect l="T18" t="T19" r="T20" b="T21"/>
              <a:pathLst>
                <a:path w="236" h="346">
                  <a:moveTo>
                    <a:pt x="236" y="198"/>
                  </a:moveTo>
                  <a:lnTo>
                    <a:pt x="55" y="346"/>
                  </a:lnTo>
                  <a:lnTo>
                    <a:pt x="0" y="0"/>
                  </a:lnTo>
                  <a:lnTo>
                    <a:pt x="118" y="221"/>
                  </a:lnTo>
                  <a:lnTo>
                    <a:pt x="236" y="198"/>
                  </a:lnTo>
                  <a:close/>
                </a:path>
              </a:pathLst>
            </a:custGeom>
            <a:solidFill>
              <a:srgbClr val="FFFFCC"/>
            </a:solidFill>
            <a:ln w="9525">
              <a:noFill/>
              <a:round/>
              <a:headEnd/>
              <a:tailEnd/>
            </a:ln>
          </p:spPr>
          <p:txBody>
            <a:bodyPr/>
            <a:lstStyle/>
            <a:p>
              <a:endParaRPr lang="id-ID"/>
            </a:p>
          </p:txBody>
        </p:sp>
        <p:sp>
          <p:nvSpPr>
            <p:cNvPr id="38002" name="Freeform 112"/>
            <p:cNvSpPr>
              <a:spLocks/>
            </p:cNvSpPr>
            <p:nvPr/>
          </p:nvSpPr>
          <p:spPr bwMode="auto">
            <a:xfrm>
              <a:off x="3552" y="2818"/>
              <a:ext cx="49" cy="66"/>
            </a:xfrm>
            <a:custGeom>
              <a:avLst/>
              <a:gdLst>
                <a:gd name="T0" fmla="*/ 1 w 97"/>
                <a:gd name="T1" fmla="*/ 0 h 133"/>
                <a:gd name="T2" fmla="*/ 0 w 97"/>
                <a:gd name="T3" fmla="*/ 1 h 133"/>
                <a:gd name="T4" fmla="*/ 2 w 97"/>
                <a:gd name="T5" fmla="*/ 2 h 133"/>
                <a:gd name="T6" fmla="*/ 2 w 97"/>
                <a:gd name="T7" fmla="*/ 0 h 133"/>
                <a:gd name="T8" fmla="*/ 1 w 97"/>
                <a:gd name="T9" fmla="*/ 0 h 133"/>
                <a:gd name="T10" fmla="*/ 1 w 97"/>
                <a:gd name="T11" fmla="*/ 0 h 133"/>
                <a:gd name="T12" fmla="*/ 0 60000 65536"/>
                <a:gd name="T13" fmla="*/ 0 60000 65536"/>
                <a:gd name="T14" fmla="*/ 0 60000 65536"/>
                <a:gd name="T15" fmla="*/ 0 60000 65536"/>
                <a:gd name="T16" fmla="*/ 0 60000 65536"/>
                <a:gd name="T17" fmla="*/ 0 60000 65536"/>
                <a:gd name="T18" fmla="*/ 0 w 97"/>
                <a:gd name="T19" fmla="*/ 0 h 133"/>
                <a:gd name="T20" fmla="*/ 97 w 97"/>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97" h="133">
                  <a:moveTo>
                    <a:pt x="21" y="0"/>
                  </a:moveTo>
                  <a:lnTo>
                    <a:pt x="0" y="73"/>
                  </a:lnTo>
                  <a:lnTo>
                    <a:pt x="97" y="133"/>
                  </a:lnTo>
                  <a:lnTo>
                    <a:pt x="91" y="40"/>
                  </a:lnTo>
                  <a:lnTo>
                    <a:pt x="21" y="0"/>
                  </a:lnTo>
                  <a:close/>
                </a:path>
              </a:pathLst>
            </a:custGeom>
            <a:solidFill>
              <a:srgbClr val="8A998A"/>
            </a:solidFill>
            <a:ln w="9525">
              <a:noFill/>
              <a:round/>
              <a:headEnd/>
              <a:tailEnd/>
            </a:ln>
          </p:spPr>
          <p:txBody>
            <a:bodyPr/>
            <a:lstStyle/>
            <a:p>
              <a:endParaRPr lang="id-ID"/>
            </a:p>
          </p:txBody>
        </p:sp>
        <p:sp>
          <p:nvSpPr>
            <p:cNvPr id="38003" name="Freeform 113"/>
            <p:cNvSpPr>
              <a:spLocks/>
            </p:cNvSpPr>
            <p:nvPr/>
          </p:nvSpPr>
          <p:spPr bwMode="auto">
            <a:xfrm>
              <a:off x="3494" y="2817"/>
              <a:ext cx="64" cy="40"/>
            </a:xfrm>
            <a:custGeom>
              <a:avLst/>
              <a:gdLst>
                <a:gd name="T0" fmla="*/ 0 w 129"/>
                <a:gd name="T1" fmla="*/ 0 h 80"/>
                <a:gd name="T2" fmla="*/ 2 w 129"/>
                <a:gd name="T3" fmla="*/ 1 h 80"/>
                <a:gd name="T4" fmla="*/ 1 w 129"/>
                <a:gd name="T5" fmla="*/ 1 h 80"/>
                <a:gd name="T6" fmla="*/ 0 w 129"/>
                <a:gd name="T7" fmla="*/ 1 h 80"/>
                <a:gd name="T8" fmla="*/ 0 w 129"/>
                <a:gd name="T9" fmla="*/ 0 h 80"/>
                <a:gd name="T10" fmla="*/ 0 w 129"/>
                <a:gd name="T11" fmla="*/ 0 h 80"/>
                <a:gd name="T12" fmla="*/ 0 60000 65536"/>
                <a:gd name="T13" fmla="*/ 0 60000 65536"/>
                <a:gd name="T14" fmla="*/ 0 60000 65536"/>
                <a:gd name="T15" fmla="*/ 0 60000 65536"/>
                <a:gd name="T16" fmla="*/ 0 60000 65536"/>
                <a:gd name="T17" fmla="*/ 0 60000 65536"/>
                <a:gd name="T18" fmla="*/ 0 w 129"/>
                <a:gd name="T19" fmla="*/ 0 h 80"/>
                <a:gd name="T20" fmla="*/ 129 w 129"/>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9" h="80">
                  <a:moveTo>
                    <a:pt x="25" y="0"/>
                  </a:moveTo>
                  <a:lnTo>
                    <a:pt x="129" y="10"/>
                  </a:lnTo>
                  <a:lnTo>
                    <a:pt x="112" y="80"/>
                  </a:lnTo>
                  <a:lnTo>
                    <a:pt x="0" y="80"/>
                  </a:lnTo>
                  <a:lnTo>
                    <a:pt x="25" y="0"/>
                  </a:lnTo>
                  <a:close/>
                </a:path>
              </a:pathLst>
            </a:custGeom>
            <a:solidFill>
              <a:srgbClr val="8A998A"/>
            </a:solidFill>
            <a:ln w="9525">
              <a:noFill/>
              <a:round/>
              <a:headEnd/>
              <a:tailEnd/>
            </a:ln>
          </p:spPr>
          <p:txBody>
            <a:bodyPr/>
            <a:lstStyle/>
            <a:p>
              <a:endParaRPr lang="id-ID"/>
            </a:p>
          </p:txBody>
        </p:sp>
        <p:sp>
          <p:nvSpPr>
            <p:cNvPr id="38004" name="Freeform 114"/>
            <p:cNvSpPr>
              <a:spLocks/>
            </p:cNvSpPr>
            <p:nvPr/>
          </p:nvSpPr>
          <p:spPr bwMode="auto">
            <a:xfrm>
              <a:off x="3494" y="2844"/>
              <a:ext cx="101" cy="50"/>
            </a:xfrm>
            <a:custGeom>
              <a:avLst/>
              <a:gdLst>
                <a:gd name="T0" fmla="*/ 0 w 203"/>
                <a:gd name="T1" fmla="*/ 1 h 98"/>
                <a:gd name="T2" fmla="*/ 1 w 203"/>
                <a:gd name="T3" fmla="*/ 1 h 98"/>
                <a:gd name="T4" fmla="*/ 3 w 203"/>
                <a:gd name="T5" fmla="*/ 2 h 98"/>
                <a:gd name="T6" fmla="*/ 3 w 203"/>
                <a:gd name="T7" fmla="*/ 1 h 98"/>
                <a:gd name="T8" fmla="*/ 1 w 203"/>
                <a:gd name="T9" fmla="*/ 0 h 98"/>
                <a:gd name="T10" fmla="*/ 0 w 203"/>
                <a:gd name="T11" fmla="*/ 1 h 98"/>
                <a:gd name="T12" fmla="*/ 0 w 203"/>
                <a:gd name="T13" fmla="*/ 1 h 98"/>
                <a:gd name="T14" fmla="*/ 0 w 203"/>
                <a:gd name="T15" fmla="*/ 1 h 98"/>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98"/>
                <a:gd name="T26" fmla="*/ 203 w 2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98">
                  <a:moveTo>
                    <a:pt x="2" y="34"/>
                  </a:moveTo>
                  <a:lnTo>
                    <a:pt x="112" y="38"/>
                  </a:lnTo>
                  <a:lnTo>
                    <a:pt x="203" y="98"/>
                  </a:lnTo>
                  <a:lnTo>
                    <a:pt x="203" y="57"/>
                  </a:lnTo>
                  <a:lnTo>
                    <a:pt x="112" y="0"/>
                  </a:lnTo>
                  <a:lnTo>
                    <a:pt x="0" y="9"/>
                  </a:lnTo>
                  <a:lnTo>
                    <a:pt x="2" y="34"/>
                  </a:lnTo>
                  <a:close/>
                </a:path>
              </a:pathLst>
            </a:custGeom>
            <a:solidFill>
              <a:srgbClr val="000000"/>
            </a:solidFill>
            <a:ln w="9525">
              <a:noFill/>
              <a:round/>
              <a:headEnd/>
              <a:tailEnd/>
            </a:ln>
          </p:spPr>
          <p:txBody>
            <a:bodyPr/>
            <a:lstStyle/>
            <a:p>
              <a:endParaRPr lang="id-ID"/>
            </a:p>
          </p:txBody>
        </p:sp>
        <p:sp>
          <p:nvSpPr>
            <p:cNvPr id="38005" name="Freeform 115"/>
            <p:cNvSpPr>
              <a:spLocks/>
            </p:cNvSpPr>
            <p:nvPr/>
          </p:nvSpPr>
          <p:spPr bwMode="auto">
            <a:xfrm>
              <a:off x="3575" y="2835"/>
              <a:ext cx="15" cy="36"/>
            </a:xfrm>
            <a:custGeom>
              <a:avLst/>
              <a:gdLst>
                <a:gd name="T0" fmla="*/ 1 w 30"/>
                <a:gd name="T1" fmla="*/ 0 h 72"/>
                <a:gd name="T2" fmla="*/ 0 w 30"/>
                <a:gd name="T3" fmla="*/ 1 h 72"/>
                <a:gd name="T4" fmla="*/ 1 w 30"/>
                <a:gd name="T5" fmla="*/ 1 h 72"/>
                <a:gd name="T6" fmla="*/ 1 w 30"/>
                <a:gd name="T7" fmla="*/ 1 h 72"/>
                <a:gd name="T8" fmla="*/ 1 w 30"/>
                <a:gd name="T9" fmla="*/ 0 h 72"/>
                <a:gd name="T10" fmla="*/ 1 w 30"/>
                <a:gd name="T11" fmla="*/ 0 h 72"/>
                <a:gd name="T12" fmla="*/ 0 60000 65536"/>
                <a:gd name="T13" fmla="*/ 0 60000 65536"/>
                <a:gd name="T14" fmla="*/ 0 60000 65536"/>
                <a:gd name="T15" fmla="*/ 0 60000 65536"/>
                <a:gd name="T16" fmla="*/ 0 60000 65536"/>
                <a:gd name="T17" fmla="*/ 0 60000 65536"/>
                <a:gd name="T18" fmla="*/ 0 w 30"/>
                <a:gd name="T19" fmla="*/ 0 h 72"/>
                <a:gd name="T20" fmla="*/ 30 w 3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 h="72">
                  <a:moveTo>
                    <a:pt x="20" y="0"/>
                  </a:moveTo>
                  <a:lnTo>
                    <a:pt x="0" y="53"/>
                  </a:lnTo>
                  <a:lnTo>
                    <a:pt x="24" y="72"/>
                  </a:lnTo>
                  <a:lnTo>
                    <a:pt x="30" y="13"/>
                  </a:lnTo>
                  <a:lnTo>
                    <a:pt x="20" y="0"/>
                  </a:lnTo>
                  <a:close/>
                </a:path>
              </a:pathLst>
            </a:custGeom>
            <a:solidFill>
              <a:srgbClr val="B8CCB8"/>
            </a:solidFill>
            <a:ln w="9525">
              <a:noFill/>
              <a:round/>
              <a:headEnd/>
              <a:tailEnd/>
            </a:ln>
          </p:spPr>
          <p:txBody>
            <a:bodyPr/>
            <a:lstStyle/>
            <a:p>
              <a:endParaRPr lang="id-ID"/>
            </a:p>
          </p:txBody>
        </p:sp>
        <p:sp>
          <p:nvSpPr>
            <p:cNvPr id="38006" name="Freeform 116"/>
            <p:cNvSpPr>
              <a:spLocks/>
            </p:cNvSpPr>
            <p:nvPr/>
          </p:nvSpPr>
          <p:spPr bwMode="auto">
            <a:xfrm>
              <a:off x="3498" y="2808"/>
              <a:ext cx="113" cy="83"/>
            </a:xfrm>
            <a:custGeom>
              <a:avLst/>
              <a:gdLst>
                <a:gd name="T0" fmla="*/ 2 w 226"/>
                <a:gd name="T1" fmla="*/ 1 h 166"/>
                <a:gd name="T2" fmla="*/ 3 w 226"/>
                <a:gd name="T3" fmla="*/ 1 h 166"/>
                <a:gd name="T4" fmla="*/ 4 w 226"/>
                <a:gd name="T5" fmla="*/ 1 h 166"/>
                <a:gd name="T6" fmla="*/ 3 w 226"/>
                <a:gd name="T7" fmla="*/ 3 h 166"/>
                <a:gd name="T8" fmla="*/ 4 w 226"/>
                <a:gd name="T9" fmla="*/ 3 h 166"/>
                <a:gd name="T10" fmla="*/ 4 w 226"/>
                <a:gd name="T11" fmla="*/ 1 h 166"/>
                <a:gd name="T12" fmla="*/ 3 w 226"/>
                <a:gd name="T13" fmla="*/ 0 h 166"/>
                <a:gd name="T14" fmla="*/ 2 w 226"/>
                <a:gd name="T15" fmla="*/ 1 h 166"/>
                <a:gd name="T16" fmla="*/ 1 w 226"/>
                <a:gd name="T17" fmla="*/ 1 h 166"/>
                <a:gd name="T18" fmla="*/ 0 w 226"/>
                <a:gd name="T19" fmla="*/ 1 h 166"/>
                <a:gd name="T20" fmla="*/ 2 w 226"/>
                <a:gd name="T21" fmla="*/ 1 h 166"/>
                <a:gd name="T22" fmla="*/ 2 w 226"/>
                <a:gd name="T23" fmla="*/ 1 h 166"/>
                <a:gd name="T24" fmla="*/ 2 w 226"/>
                <a:gd name="T25" fmla="*/ 1 h 166"/>
                <a:gd name="T26" fmla="*/ 2 w 226"/>
                <a:gd name="T27" fmla="*/ 1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166"/>
                <a:gd name="T44" fmla="*/ 226 w 22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166">
                  <a:moveTo>
                    <a:pt x="119" y="88"/>
                  </a:moveTo>
                  <a:lnTo>
                    <a:pt x="140" y="27"/>
                  </a:lnTo>
                  <a:lnTo>
                    <a:pt x="193" y="69"/>
                  </a:lnTo>
                  <a:lnTo>
                    <a:pt x="186" y="143"/>
                  </a:lnTo>
                  <a:lnTo>
                    <a:pt x="205" y="166"/>
                  </a:lnTo>
                  <a:lnTo>
                    <a:pt x="226" y="69"/>
                  </a:lnTo>
                  <a:lnTo>
                    <a:pt x="148" y="0"/>
                  </a:lnTo>
                  <a:lnTo>
                    <a:pt x="119" y="27"/>
                  </a:lnTo>
                  <a:lnTo>
                    <a:pt x="5" y="14"/>
                  </a:lnTo>
                  <a:lnTo>
                    <a:pt x="0" y="33"/>
                  </a:lnTo>
                  <a:lnTo>
                    <a:pt x="98" y="46"/>
                  </a:lnTo>
                  <a:lnTo>
                    <a:pt x="76" y="92"/>
                  </a:lnTo>
                  <a:lnTo>
                    <a:pt x="119" y="88"/>
                  </a:lnTo>
                  <a:close/>
                </a:path>
              </a:pathLst>
            </a:custGeom>
            <a:solidFill>
              <a:srgbClr val="000000"/>
            </a:solidFill>
            <a:ln w="9525">
              <a:noFill/>
              <a:round/>
              <a:headEnd/>
              <a:tailEnd/>
            </a:ln>
          </p:spPr>
          <p:txBody>
            <a:bodyPr/>
            <a:lstStyle/>
            <a:p>
              <a:endParaRPr lang="id-ID"/>
            </a:p>
          </p:txBody>
        </p:sp>
        <p:sp>
          <p:nvSpPr>
            <p:cNvPr id="38007" name="Freeform 117"/>
            <p:cNvSpPr>
              <a:spLocks/>
            </p:cNvSpPr>
            <p:nvPr/>
          </p:nvSpPr>
          <p:spPr bwMode="auto">
            <a:xfrm>
              <a:off x="2485" y="2563"/>
              <a:ext cx="165" cy="358"/>
            </a:xfrm>
            <a:custGeom>
              <a:avLst/>
              <a:gdLst>
                <a:gd name="T0" fmla="*/ 2 w 331"/>
                <a:gd name="T1" fmla="*/ 0 h 717"/>
                <a:gd name="T2" fmla="*/ 3 w 331"/>
                <a:gd name="T3" fmla="*/ 5 h 717"/>
                <a:gd name="T4" fmla="*/ 2 w 331"/>
                <a:gd name="T5" fmla="*/ 7 h 717"/>
                <a:gd name="T6" fmla="*/ 5 w 331"/>
                <a:gd name="T7" fmla="*/ 9 h 717"/>
                <a:gd name="T8" fmla="*/ 2 w 331"/>
                <a:gd name="T9" fmla="*/ 9 h 717"/>
                <a:gd name="T10" fmla="*/ 5 w 331"/>
                <a:gd name="T11" fmla="*/ 10 h 717"/>
                <a:gd name="T12" fmla="*/ 2 w 331"/>
                <a:gd name="T13" fmla="*/ 11 h 717"/>
                <a:gd name="T14" fmla="*/ 0 w 331"/>
                <a:gd name="T15" fmla="*/ 11 h 717"/>
                <a:gd name="T16" fmla="*/ 2 w 331"/>
                <a:gd name="T17" fmla="*/ 0 h 717"/>
                <a:gd name="T18" fmla="*/ 2 w 331"/>
                <a:gd name="T19" fmla="*/ 0 h 7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
                <a:gd name="T31" fmla="*/ 0 h 717"/>
                <a:gd name="T32" fmla="*/ 331 w 331"/>
                <a:gd name="T33" fmla="*/ 717 h 7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 h="717">
                  <a:moveTo>
                    <a:pt x="181" y="0"/>
                  </a:moveTo>
                  <a:lnTo>
                    <a:pt x="236" y="323"/>
                  </a:lnTo>
                  <a:lnTo>
                    <a:pt x="188" y="481"/>
                  </a:lnTo>
                  <a:lnTo>
                    <a:pt x="331" y="599"/>
                  </a:lnTo>
                  <a:lnTo>
                    <a:pt x="166" y="606"/>
                  </a:lnTo>
                  <a:lnTo>
                    <a:pt x="331" y="701"/>
                  </a:lnTo>
                  <a:lnTo>
                    <a:pt x="166" y="717"/>
                  </a:lnTo>
                  <a:lnTo>
                    <a:pt x="0" y="717"/>
                  </a:lnTo>
                  <a:lnTo>
                    <a:pt x="181" y="0"/>
                  </a:lnTo>
                  <a:close/>
                </a:path>
              </a:pathLst>
            </a:custGeom>
            <a:solidFill>
              <a:srgbClr val="000000"/>
            </a:solidFill>
            <a:ln w="9525">
              <a:noFill/>
              <a:round/>
              <a:headEnd/>
              <a:tailEnd/>
            </a:ln>
          </p:spPr>
          <p:txBody>
            <a:bodyPr/>
            <a:lstStyle/>
            <a:p>
              <a:endParaRPr lang="id-ID"/>
            </a:p>
          </p:txBody>
        </p:sp>
      </p:grpSp>
      <p:sp>
        <p:nvSpPr>
          <p:cNvPr id="198774" name="AutoShape 118"/>
          <p:cNvSpPr>
            <a:spLocks noChangeArrowheads="1"/>
          </p:cNvSpPr>
          <p:nvPr/>
        </p:nvSpPr>
        <p:spPr bwMode="auto">
          <a:xfrm>
            <a:off x="685800" y="1676400"/>
            <a:ext cx="7924800" cy="2057400"/>
          </a:xfrm>
          <a:prstGeom prst="wedgeRoundRectCallout">
            <a:avLst>
              <a:gd name="adj1" fmla="val -31250"/>
              <a:gd name="adj2" fmla="val 71681"/>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Sebuah</a:t>
            </a:r>
            <a:r>
              <a:rPr lang="en-US" sz="3200" dirty="0">
                <a:latin typeface="Times New Roman" pitchFamily="18" charset="0"/>
                <a:cs typeface="+mn-cs"/>
              </a:rPr>
              <a:t> </a:t>
            </a:r>
            <a:r>
              <a:rPr lang="en-US" sz="3200" dirty="0" err="1">
                <a:latin typeface="Times New Roman" pitchFamily="18" charset="0"/>
                <a:cs typeface="+mn-cs"/>
              </a:rPr>
              <a:t>perusahaan</a:t>
            </a:r>
            <a:r>
              <a:rPr lang="en-US" sz="3200" dirty="0">
                <a:latin typeface="Times New Roman" pitchFamily="18" charset="0"/>
                <a:cs typeface="+mn-cs"/>
              </a:rPr>
              <a:t> </a:t>
            </a:r>
            <a:r>
              <a:rPr lang="en-US" sz="3200" dirty="0" err="1">
                <a:latin typeface="Times New Roman" pitchFamily="18" charset="0"/>
                <a:cs typeface="+mn-cs"/>
              </a:rPr>
              <a:t>kadang</a:t>
            </a:r>
            <a:r>
              <a:rPr lang="en-US" sz="3200" dirty="0">
                <a:latin typeface="Times New Roman" pitchFamily="18" charset="0"/>
                <a:cs typeface="+mn-cs"/>
              </a:rPr>
              <a:t> </a:t>
            </a:r>
            <a:r>
              <a:rPr lang="en-US" sz="3200" dirty="0" err="1">
                <a:latin typeface="Times New Roman" pitchFamily="18" charset="0"/>
                <a:cs typeface="+mn-cs"/>
              </a:rPr>
              <a:t>menurunkan</a:t>
            </a:r>
            <a:r>
              <a:rPr lang="en-US" sz="3200" dirty="0">
                <a:latin typeface="Times New Roman" pitchFamily="18" charset="0"/>
                <a:cs typeface="+mn-cs"/>
              </a:rPr>
              <a:t> </a:t>
            </a:r>
            <a:r>
              <a:rPr lang="en-US" sz="3200" dirty="0" err="1">
                <a:latin typeface="Times New Roman" pitchFamily="18" charset="0"/>
                <a:cs typeface="+mn-cs"/>
              </a:rPr>
              <a:t>nilai</a:t>
            </a:r>
            <a:r>
              <a:rPr lang="en-US" sz="3200" dirty="0">
                <a:latin typeface="Times New Roman" pitchFamily="18" charset="0"/>
                <a:cs typeface="+mn-cs"/>
              </a:rPr>
              <a:t> nominal </a:t>
            </a:r>
            <a:r>
              <a:rPr lang="en-US" sz="3200" dirty="0" err="1">
                <a:latin typeface="Times New Roman" pitchFamily="18" charset="0"/>
                <a:cs typeface="+mn-cs"/>
              </a:rPr>
              <a:t>atau</a:t>
            </a:r>
            <a:r>
              <a:rPr lang="en-US" sz="3200" dirty="0">
                <a:latin typeface="Times New Roman" pitchFamily="18" charset="0"/>
                <a:cs typeface="+mn-cs"/>
              </a:rPr>
              <a:t> </a:t>
            </a:r>
            <a:r>
              <a:rPr lang="en-US" sz="3200" dirty="0" err="1">
                <a:latin typeface="Times New Roman" pitchFamily="18" charset="0"/>
                <a:cs typeface="+mn-cs"/>
              </a:rPr>
              <a:t>nilai</a:t>
            </a:r>
            <a:r>
              <a:rPr lang="en-US" sz="3200" dirty="0">
                <a:latin typeface="Times New Roman" pitchFamily="18" charset="0"/>
                <a:cs typeface="+mn-cs"/>
              </a:rPr>
              <a:t> </a:t>
            </a:r>
            <a:r>
              <a:rPr lang="en-US" sz="3200" dirty="0" err="1">
                <a:latin typeface="Times New Roman" pitchFamily="18" charset="0"/>
                <a:cs typeface="+mn-cs"/>
              </a:rPr>
              <a:t>ditetapkan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biasa</a:t>
            </a:r>
            <a:r>
              <a:rPr lang="en-US" sz="3200" dirty="0">
                <a:latin typeface="Times New Roman" pitchFamily="18" charset="0"/>
                <a:cs typeface="+mn-cs"/>
              </a:rPr>
              <a:t> </a:t>
            </a:r>
            <a:r>
              <a:rPr lang="en-US" sz="3200" dirty="0" err="1">
                <a:latin typeface="Times New Roman" pitchFamily="18" charset="0"/>
                <a:cs typeface="+mn-cs"/>
              </a:rPr>
              <a:t>dan</a:t>
            </a:r>
            <a:r>
              <a:rPr lang="en-US" sz="3200" dirty="0">
                <a:latin typeface="Times New Roman" pitchFamily="18" charset="0"/>
                <a:cs typeface="+mn-cs"/>
              </a:rPr>
              <a:t> </a:t>
            </a:r>
            <a:r>
              <a:rPr lang="en-US" sz="3200" dirty="0" err="1">
                <a:latin typeface="Times New Roman" pitchFamily="18" charset="0"/>
                <a:cs typeface="+mn-cs"/>
              </a:rPr>
              <a:t>menerbitkan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baru</a:t>
            </a:r>
            <a:r>
              <a:rPr lang="en-US" sz="3200" dirty="0">
                <a:latin typeface="Times New Roman" pitchFamily="18" charset="0"/>
                <a:cs typeface="+mn-cs"/>
              </a:rPr>
              <a:t> </a:t>
            </a:r>
            <a:r>
              <a:rPr lang="en-US" sz="3200" dirty="0" err="1">
                <a:latin typeface="Times New Roman" pitchFamily="18" charset="0"/>
                <a:cs typeface="+mn-cs"/>
              </a:rPr>
              <a:t>dalam</a:t>
            </a:r>
            <a:r>
              <a:rPr lang="en-US" sz="3200" dirty="0">
                <a:latin typeface="Times New Roman" pitchFamily="18" charset="0"/>
                <a:cs typeface="+mn-cs"/>
              </a:rPr>
              <a:t> </a:t>
            </a:r>
            <a:r>
              <a:rPr lang="en-US" sz="3200" dirty="0" err="1">
                <a:latin typeface="Times New Roman" pitchFamily="18" charset="0"/>
                <a:cs typeface="+mn-cs"/>
              </a:rPr>
              <a:t>jumlah</a:t>
            </a:r>
            <a:r>
              <a:rPr lang="en-US" sz="3200" dirty="0">
                <a:latin typeface="Times New Roman" pitchFamily="18" charset="0"/>
                <a:cs typeface="+mn-cs"/>
              </a:rPr>
              <a:t> </a:t>
            </a:r>
            <a:r>
              <a:rPr lang="en-US" sz="3200" dirty="0" err="1">
                <a:latin typeface="Times New Roman" pitchFamily="18" charset="0"/>
                <a:cs typeface="+mn-cs"/>
              </a:rPr>
              <a:t>proporsional</a:t>
            </a:r>
            <a:r>
              <a:rPr lang="en-US" sz="3200" dirty="0">
                <a:latin typeface="Times New Roman" pitchFamily="18" charset="0"/>
                <a:cs typeface="+mn-cs"/>
              </a:rPr>
              <a:t>, </a:t>
            </a:r>
            <a:r>
              <a:rPr lang="en-US" sz="3200" dirty="0" err="1">
                <a:latin typeface="Times New Roman" pitchFamily="18" charset="0"/>
                <a:cs typeface="+mn-cs"/>
              </a:rPr>
              <a:t>disebut</a:t>
            </a:r>
            <a:r>
              <a:rPr lang="en-US" sz="3200" dirty="0">
                <a:latin typeface="Times New Roman" pitchFamily="18" charset="0"/>
                <a:cs typeface="+mn-cs"/>
              </a:rPr>
              <a:t> </a:t>
            </a:r>
            <a:r>
              <a:rPr lang="en-US" sz="3200" b="1" i="1" dirty="0">
                <a:latin typeface="Times New Roman" pitchFamily="18" charset="0"/>
                <a:cs typeface="+mn-cs"/>
              </a:rPr>
              <a:t>stock split</a:t>
            </a:r>
            <a:r>
              <a:rPr lang="en-US" sz="3200" dirty="0">
                <a:latin typeface="Times New Roman" pitchFamily="18" charset="0"/>
                <a:cs typeface="+mn-cs"/>
              </a:rPr>
              <a:t>.</a:t>
            </a:r>
          </a:p>
        </p:txBody>
      </p:sp>
      <p:sp>
        <p:nvSpPr>
          <p:cNvPr id="198776" name="AutoShape 120"/>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98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76"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1219200" y="3657600"/>
            <a:ext cx="2286000" cy="2133600"/>
          </a:xfrm>
          <a:prstGeom prst="ellipse">
            <a:avLst/>
          </a:prstGeom>
          <a:solidFill>
            <a:srgbClr val="996633"/>
          </a:solidFill>
          <a:ln w="12700">
            <a:solidFill>
              <a:schemeClr val="tx1"/>
            </a:solidFill>
            <a:round/>
            <a:headEnd/>
            <a:tailEnd/>
          </a:ln>
        </p:spPr>
        <p:txBody>
          <a:bodyPr wrap="none" anchor="ctr"/>
          <a:lstStyle/>
          <a:p>
            <a:endParaRPr lang="id-ID"/>
          </a:p>
        </p:txBody>
      </p:sp>
      <p:sp>
        <p:nvSpPr>
          <p:cNvPr id="199683" name="Rectangle 3"/>
          <p:cNvSpPr>
            <a:spLocks noGrp="1" noChangeArrowheads="1"/>
          </p:cNvSpPr>
          <p:nvPr>
            <p:ph type="title"/>
          </p:nvPr>
        </p:nvSpPr>
        <p:spPr>
          <a:xfrm>
            <a:off x="2592388" y="381000"/>
            <a:ext cx="4425950" cy="762000"/>
          </a:xfrm>
          <a:solidFill>
            <a:srgbClr val="990000"/>
          </a:solidFill>
          <a:ln>
            <a:solidFill>
              <a:schemeClr val="tx1"/>
            </a:solidFill>
          </a:ln>
          <a:effectLst>
            <a:outerShdw dist="107763" dir="2700000" algn="ctr" rotWithShape="0">
              <a:schemeClr val="tx1"/>
            </a:outerShdw>
          </a:effectLst>
        </p:spPr>
        <p:txBody>
          <a:bodyPr/>
          <a:lstStyle/>
          <a:p>
            <a:pPr eaLnBrk="1" fontAlgn="auto" hangingPunct="1">
              <a:spcAft>
                <a:spcPts val="0"/>
              </a:spcAft>
              <a:defRPr/>
            </a:pPr>
            <a:r>
              <a:rPr lang="en-US" sz="3600" dirty="0" err="1" smtClean="0">
                <a:effectLst>
                  <a:outerShdw blurRad="38100" dist="38100" dir="2700000" algn="tl">
                    <a:srgbClr val="000000"/>
                  </a:outerShdw>
                </a:effectLst>
                <a:latin typeface="Times New Roman" pitchFamily="18" charset="0"/>
              </a:rPr>
              <a:t>Pemecahan</a:t>
            </a:r>
            <a:r>
              <a:rPr lang="en-US" sz="3600" dirty="0" smtClean="0">
                <a:effectLst>
                  <a:outerShdw blurRad="38100" dist="38100" dir="2700000" algn="tl">
                    <a:srgbClr val="000000"/>
                  </a:outerShdw>
                </a:effectLst>
                <a:latin typeface="Times New Roman" pitchFamily="18" charset="0"/>
              </a:rPr>
              <a:t> </a:t>
            </a:r>
            <a:r>
              <a:rPr lang="en-US" sz="3600" dirty="0" err="1" smtClean="0">
                <a:effectLst>
                  <a:outerShdw blurRad="38100" dist="38100" dir="2700000" algn="tl">
                    <a:srgbClr val="000000"/>
                  </a:outerShdw>
                </a:effectLst>
                <a:latin typeface="Times New Roman" pitchFamily="18" charset="0"/>
              </a:rPr>
              <a:t>Saham</a:t>
            </a:r>
            <a:endParaRPr lang="en-US" sz="3600" dirty="0" smtClean="0">
              <a:latin typeface="Times New Roman" pitchFamily="18" charset="0"/>
            </a:endParaRPr>
          </a:p>
        </p:txBody>
      </p:sp>
      <p:sp>
        <p:nvSpPr>
          <p:cNvPr id="38916" name="AutoShape 4"/>
          <p:cNvSpPr>
            <a:spLocks noChangeArrowheads="1"/>
          </p:cNvSpPr>
          <p:nvPr/>
        </p:nvSpPr>
        <p:spPr bwMode="auto">
          <a:xfrm>
            <a:off x="1143000" y="1752600"/>
            <a:ext cx="2438400" cy="1219200"/>
          </a:xfrm>
          <a:prstGeom prst="bevel">
            <a:avLst>
              <a:gd name="adj" fmla="val 6250"/>
            </a:avLst>
          </a:prstGeom>
          <a:solidFill>
            <a:srgbClr val="990000"/>
          </a:solidFill>
          <a:ln w="12700">
            <a:solidFill>
              <a:schemeClr val="tx1"/>
            </a:solidFill>
            <a:miter lim="800000"/>
            <a:headEnd/>
            <a:tailEnd/>
          </a:ln>
        </p:spPr>
        <p:txBody>
          <a:bodyPr wrap="none" anchor="ctr"/>
          <a:lstStyle/>
          <a:p>
            <a:pPr algn="ctr" eaLnBrk="0" hangingPunct="0">
              <a:spcBef>
                <a:spcPct val="50000"/>
              </a:spcBef>
            </a:pPr>
            <a:endParaRPr lang="id-ID" sz="2400" b="1">
              <a:latin typeface="Times New Roman" pitchFamily="18" charset="0"/>
            </a:endParaRPr>
          </a:p>
        </p:txBody>
      </p:sp>
      <p:sp>
        <p:nvSpPr>
          <p:cNvPr id="199685" name="Text Box 5"/>
          <p:cNvSpPr txBox="1">
            <a:spLocks noChangeArrowheads="1"/>
          </p:cNvSpPr>
          <p:nvPr/>
        </p:nvSpPr>
        <p:spPr bwMode="auto">
          <a:xfrm>
            <a:off x="1219200" y="1951038"/>
            <a:ext cx="2209800" cy="830262"/>
          </a:xfrm>
          <a:prstGeom prst="rect">
            <a:avLst/>
          </a:prstGeom>
          <a:noFill/>
          <a:ln w="12700">
            <a:noFill/>
            <a:miter lim="800000"/>
            <a:headEnd/>
            <a:tailEnd/>
          </a:ln>
          <a:effectLst/>
        </p:spPr>
        <p:txBody>
          <a:bodyPr anchor="ctr">
            <a:spAutoFit/>
          </a:bodyPr>
          <a:lstStyle/>
          <a:p>
            <a:pPr algn="ctr" eaLnBrk="0" hangingPunct="0">
              <a:spcBef>
                <a:spcPct val="50000"/>
              </a:spcBef>
              <a:defRPr/>
            </a:pPr>
            <a:r>
              <a:rPr lang="en-US" sz="2400" b="1" dirty="0" err="1">
                <a:solidFill>
                  <a:schemeClr val="bg1"/>
                </a:solidFill>
                <a:effectLst>
                  <a:outerShdw blurRad="38100" dist="38100" dir="2700000" algn="tl">
                    <a:srgbClr val="000000"/>
                  </a:outerShdw>
                </a:effectLst>
                <a:latin typeface="Times New Roman" pitchFamily="18" charset="0"/>
                <a:cs typeface="+mn-cs"/>
              </a:rPr>
              <a:t>Sebelum</a:t>
            </a:r>
            <a:r>
              <a:rPr lang="en-US" sz="2400" b="1" dirty="0">
                <a:solidFill>
                  <a:schemeClr val="bg1"/>
                </a:solidFill>
                <a:effectLst>
                  <a:outerShdw blurRad="38100" dist="38100" dir="2700000" algn="tl">
                    <a:srgbClr val="000000"/>
                  </a:outerShdw>
                </a:effectLst>
                <a:latin typeface="Times New Roman" pitchFamily="18" charset="0"/>
                <a:cs typeface="+mn-cs"/>
              </a:rPr>
              <a:t> STOCK SPLIT</a:t>
            </a:r>
          </a:p>
        </p:txBody>
      </p:sp>
      <p:sp>
        <p:nvSpPr>
          <p:cNvPr id="38918" name="Oval 6"/>
          <p:cNvSpPr>
            <a:spLocks noChangeArrowheads="1"/>
          </p:cNvSpPr>
          <p:nvPr/>
        </p:nvSpPr>
        <p:spPr bwMode="auto">
          <a:xfrm>
            <a:off x="1295400" y="3733800"/>
            <a:ext cx="2133600" cy="1981200"/>
          </a:xfrm>
          <a:prstGeom prst="ellipse">
            <a:avLst/>
          </a:prstGeom>
          <a:solidFill>
            <a:srgbClr val="CC9900"/>
          </a:solidFill>
          <a:ln w="12700">
            <a:solidFill>
              <a:schemeClr val="tx1"/>
            </a:solidFill>
            <a:round/>
            <a:headEnd/>
            <a:tailEnd/>
          </a:ln>
        </p:spPr>
        <p:txBody>
          <a:bodyPr wrap="none" anchor="ctr"/>
          <a:lstStyle/>
          <a:p>
            <a:endParaRPr lang="id-ID"/>
          </a:p>
        </p:txBody>
      </p:sp>
      <p:sp>
        <p:nvSpPr>
          <p:cNvPr id="38919" name="Line 7"/>
          <p:cNvSpPr>
            <a:spLocks noChangeShapeType="1"/>
          </p:cNvSpPr>
          <p:nvPr/>
        </p:nvSpPr>
        <p:spPr bwMode="auto">
          <a:xfrm>
            <a:off x="2362200" y="3733800"/>
            <a:ext cx="0" cy="1981200"/>
          </a:xfrm>
          <a:prstGeom prst="line">
            <a:avLst/>
          </a:prstGeom>
          <a:noFill/>
          <a:ln w="12700">
            <a:solidFill>
              <a:schemeClr val="tx1"/>
            </a:solidFill>
            <a:round/>
            <a:headEnd/>
            <a:tailEnd/>
          </a:ln>
        </p:spPr>
        <p:txBody>
          <a:bodyPr wrap="none" anchor="ctr"/>
          <a:lstStyle/>
          <a:p>
            <a:endParaRPr lang="id-ID"/>
          </a:p>
        </p:txBody>
      </p:sp>
      <p:sp>
        <p:nvSpPr>
          <p:cNvPr id="38920" name="Line 8"/>
          <p:cNvSpPr>
            <a:spLocks noChangeShapeType="1"/>
          </p:cNvSpPr>
          <p:nvPr/>
        </p:nvSpPr>
        <p:spPr bwMode="auto">
          <a:xfrm>
            <a:off x="1295400" y="4724400"/>
            <a:ext cx="2133600" cy="0"/>
          </a:xfrm>
          <a:prstGeom prst="line">
            <a:avLst/>
          </a:prstGeom>
          <a:noFill/>
          <a:ln w="12700">
            <a:solidFill>
              <a:schemeClr val="tx1"/>
            </a:solidFill>
            <a:round/>
            <a:headEnd/>
            <a:tailEnd/>
          </a:ln>
        </p:spPr>
        <p:txBody>
          <a:bodyPr wrap="none" anchor="ctr"/>
          <a:lstStyle/>
          <a:p>
            <a:endParaRPr lang="id-ID"/>
          </a:p>
        </p:txBody>
      </p:sp>
      <p:sp>
        <p:nvSpPr>
          <p:cNvPr id="38921" name="Text Box 9"/>
          <p:cNvSpPr txBox="1">
            <a:spLocks noChangeArrowheads="1"/>
          </p:cNvSpPr>
          <p:nvPr/>
        </p:nvSpPr>
        <p:spPr bwMode="auto">
          <a:xfrm>
            <a:off x="685800" y="3086100"/>
            <a:ext cx="3581400" cy="457200"/>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4 lembar, $100 par</a:t>
            </a:r>
          </a:p>
        </p:txBody>
      </p:sp>
      <p:sp>
        <p:nvSpPr>
          <p:cNvPr id="38922" name="Text Box 10"/>
          <p:cNvSpPr txBox="1">
            <a:spLocks noChangeArrowheads="1"/>
          </p:cNvSpPr>
          <p:nvPr/>
        </p:nvSpPr>
        <p:spPr bwMode="auto">
          <a:xfrm>
            <a:off x="685800" y="5791200"/>
            <a:ext cx="3581400" cy="457200"/>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$400 total par value</a:t>
            </a:r>
          </a:p>
        </p:txBody>
      </p:sp>
      <p:grpSp>
        <p:nvGrpSpPr>
          <p:cNvPr id="2" name="Group 12"/>
          <p:cNvGrpSpPr>
            <a:grpSpLocks/>
          </p:cNvGrpSpPr>
          <p:nvPr/>
        </p:nvGrpSpPr>
        <p:grpSpPr bwMode="auto">
          <a:xfrm>
            <a:off x="4800600" y="1752600"/>
            <a:ext cx="3581400" cy="4495800"/>
            <a:chOff x="3024" y="1104"/>
            <a:chExt cx="2256" cy="2832"/>
          </a:xfrm>
        </p:grpSpPr>
        <p:grpSp>
          <p:nvGrpSpPr>
            <p:cNvPr id="3" name="Group 13"/>
            <p:cNvGrpSpPr>
              <a:grpSpLocks/>
            </p:cNvGrpSpPr>
            <p:nvPr/>
          </p:nvGrpSpPr>
          <p:grpSpPr bwMode="auto">
            <a:xfrm>
              <a:off x="3024" y="1104"/>
              <a:ext cx="2256" cy="1104"/>
              <a:chOff x="3024" y="1104"/>
              <a:chExt cx="2256" cy="1104"/>
            </a:xfrm>
          </p:grpSpPr>
          <p:sp>
            <p:nvSpPr>
              <p:cNvPr id="38938" name="Text Box 14"/>
              <p:cNvSpPr txBox="1">
                <a:spLocks noChangeArrowheads="1"/>
              </p:cNvSpPr>
              <p:nvPr/>
            </p:nvSpPr>
            <p:spPr bwMode="auto">
              <a:xfrm>
                <a:off x="3024" y="1920"/>
                <a:ext cx="2256" cy="288"/>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20 lembar, $20 par</a:t>
                </a:r>
              </a:p>
            </p:txBody>
          </p:sp>
          <p:sp>
            <p:nvSpPr>
              <p:cNvPr id="199695" name="AutoShape 15"/>
              <p:cNvSpPr>
                <a:spLocks noChangeArrowheads="1"/>
              </p:cNvSpPr>
              <p:nvPr/>
            </p:nvSpPr>
            <p:spPr bwMode="auto">
              <a:xfrm>
                <a:off x="3360" y="1104"/>
                <a:ext cx="1536" cy="768"/>
              </a:xfrm>
              <a:prstGeom prst="bevel">
                <a:avLst>
                  <a:gd name="adj" fmla="val 6250"/>
                </a:avLst>
              </a:prstGeom>
              <a:solidFill>
                <a:srgbClr val="990000"/>
              </a:solidFill>
              <a:ln w="12700">
                <a:solidFill>
                  <a:schemeClr val="tx1"/>
                </a:solidFill>
                <a:miter lim="800000"/>
                <a:headEnd/>
                <a:tailEnd/>
              </a:ln>
              <a:effectLst/>
            </p:spPr>
            <p:txBody>
              <a:bodyPr anchor="ctr"/>
              <a:lstStyle/>
              <a:p>
                <a:pPr algn="ctr" eaLnBrk="0" hangingPunct="0">
                  <a:spcBef>
                    <a:spcPct val="50000"/>
                  </a:spcBef>
                  <a:defRPr/>
                </a:pPr>
                <a:r>
                  <a:rPr lang="en-US" sz="2400" b="1" dirty="0" err="1">
                    <a:solidFill>
                      <a:schemeClr val="bg1"/>
                    </a:solidFill>
                    <a:effectLst>
                      <a:outerShdw blurRad="38100" dist="38100" dir="2700000" algn="tl">
                        <a:srgbClr val="000000"/>
                      </a:outerShdw>
                    </a:effectLst>
                    <a:latin typeface="Times New Roman" pitchFamily="18" charset="0"/>
                    <a:cs typeface="+mn-cs"/>
                  </a:rPr>
                  <a:t>Setelah</a:t>
                </a:r>
                <a:r>
                  <a:rPr lang="en-US" sz="2400" b="1" dirty="0">
                    <a:solidFill>
                      <a:schemeClr val="bg1"/>
                    </a:solidFill>
                    <a:effectLst>
                      <a:outerShdw blurRad="38100" dist="38100" dir="2700000" algn="tl">
                        <a:srgbClr val="000000"/>
                      </a:outerShdw>
                    </a:effectLst>
                    <a:latin typeface="Times New Roman" pitchFamily="18" charset="0"/>
                    <a:cs typeface="+mn-cs"/>
                  </a:rPr>
                  <a:t> 5-1 STOCK SPLIT</a:t>
                </a:r>
              </a:p>
            </p:txBody>
          </p:sp>
        </p:grpSp>
        <p:grpSp>
          <p:nvGrpSpPr>
            <p:cNvPr id="4" name="Group 16"/>
            <p:cNvGrpSpPr>
              <a:grpSpLocks/>
            </p:cNvGrpSpPr>
            <p:nvPr/>
          </p:nvGrpSpPr>
          <p:grpSpPr bwMode="auto">
            <a:xfrm>
              <a:off x="3024" y="2304"/>
              <a:ext cx="2256" cy="1632"/>
              <a:chOff x="3024" y="2304"/>
              <a:chExt cx="2256" cy="1632"/>
            </a:xfrm>
          </p:grpSpPr>
          <p:sp>
            <p:nvSpPr>
              <p:cNvPr id="38927" name="Text Box 17"/>
              <p:cNvSpPr txBox="1">
                <a:spLocks noChangeArrowheads="1"/>
              </p:cNvSpPr>
              <p:nvPr/>
            </p:nvSpPr>
            <p:spPr bwMode="auto">
              <a:xfrm>
                <a:off x="3024" y="3648"/>
                <a:ext cx="2256" cy="288"/>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$400 total par value</a:t>
                </a:r>
              </a:p>
            </p:txBody>
          </p:sp>
          <p:sp>
            <p:nvSpPr>
              <p:cNvPr id="38928" name="Oval 18"/>
              <p:cNvSpPr>
                <a:spLocks noChangeArrowheads="1"/>
              </p:cNvSpPr>
              <p:nvPr/>
            </p:nvSpPr>
            <p:spPr bwMode="auto">
              <a:xfrm>
                <a:off x="3408" y="2304"/>
                <a:ext cx="1440" cy="1344"/>
              </a:xfrm>
              <a:prstGeom prst="ellipse">
                <a:avLst/>
              </a:prstGeom>
              <a:solidFill>
                <a:srgbClr val="996633"/>
              </a:solidFill>
              <a:ln w="12700">
                <a:solidFill>
                  <a:schemeClr val="tx1"/>
                </a:solidFill>
                <a:round/>
                <a:headEnd/>
                <a:tailEnd/>
              </a:ln>
            </p:spPr>
            <p:txBody>
              <a:bodyPr wrap="none" anchor="ctr"/>
              <a:lstStyle/>
              <a:p>
                <a:endParaRPr lang="id-ID"/>
              </a:p>
            </p:txBody>
          </p:sp>
          <p:sp>
            <p:nvSpPr>
              <p:cNvPr id="38929" name="Oval 19"/>
              <p:cNvSpPr>
                <a:spLocks noChangeArrowheads="1"/>
              </p:cNvSpPr>
              <p:nvPr/>
            </p:nvSpPr>
            <p:spPr bwMode="auto">
              <a:xfrm>
                <a:off x="3456" y="2352"/>
                <a:ext cx="1344" cy="1248"/>
              </a:xfrm>
              <a:prstGeom prst="ellipse">
                <a:avLst/>
              </a:prstGeom>
              <a:solidFill>
                <a:srgbClr val="CC9900"/>
              </a:solidFill>
              <a:ln w="12700">
                <a:solidFill>
                  <a:schemeClr val="tx1"/>
                </a:solidFill>
                <a:round/>
                <a:headEnd/>
                <a:tailEnd/>
              </a:ln>
            </p:spPr>
            <p:txBody>
              <a:bodyPr wrap="none" anchor="ctr"/>
              <a:lstStyle/>
              <a:p>
                <a:endParaRPr lang="id-ID"/>
              </a:p>
            </p:txBody>
          </p:sp>
          <p:sp>
            <p:nvSpPr>
              <p:cNvPr id="38930" name="Line 20"/>
              <p:cNvSpPr>
                <a:spLocks noChangeShapeType="1"/>
              </p:cNvSpPr>
              <p:nvPr/>
            </p:nvSpPr>
            <p:spPr bwMode="auto">
              <a:xfrm>
                <a:off x="3456" y="2976"/>
                <a:ext cx="1344" cy="0"/>
              </a:xfrm>
              <a:prstGeom prst="line">
                <a:avLst/>
              </a:prstGeom>
              <a:noFill/>
              <a:ln w="12700">
                <a:solidFill>
                  <a:schemeClr val="tx1"/>
                </a:solidFill>
                <a:round/>
                <a:headEnd/>
                <a:tailEnd/>
              </a:ln>
            </p:spPr>
            <p:txBody>
              <a:bodyPr wrap="none" anchor="ctr"/>
              <a:lstStyle/>
              <a:p>
                <a:endParaRPr lang="id-ID"/>
              </a:p>
            </p:txBody>
          </p:sp>
          <p:sp>
            <p:nvSpPr>
              <p:cNvPr id="38931" name="Line 21"/>
              <p:cNvSpPr>
                <a:spLocks noChangeShapeType="1"/>
              </p:cNvSpPr>
              <p:nvPr/>
            </p:nvSpPr>
            <p:spPr bwMode="auto">
              <a:xfrm>
                <a:off x="4128" y="2304"/>
                <a:ext cx="0" cy="1296"/>
              </a:xfrm>
              <a:prstGeom prst="line">
                <a:avLst/>
              </a:prstGeom>
              <a:noFill/>
              <a:ln w="12700">
                <a:solidFill>
                  <a:schemeClr val="tx1"/>
                </a:solidFill>
                <a:round/>
                <a:headEnd/>
                <a:tailEnd/>
              </a:ln>
            </p:spPr>
            <p:txBody>
              <a:bodyPr wrap="none" anchor="ctr"/>
              <a:lstStyle/>
              <a:p>
                <a:endParaRPr lang="id-ID"/>
              </a:p>
            </p:txBody>
          </p:sp>
          <p:sp>
            <p:nvSpPr>
              <p:cNvPr id="38932" name="Line 22"/>
              <p:cNvSpPr>
                <a:spLocks noChangeShapeType="1"/>
              </p:cNvSpPr>
              <p:nvPr/>
            </p:nvSpPr>
            <p:spPr bwMode="auto">
              <a:xfrm flipH="1">
                <a:off x="3648" y="2496"/>
                <a:ext cx="960" cy="960"/>
              </a:xfrm>
              <a:prstGeom prst="line">
                <a:avLst/>
              </a:prstGeom>
              <a:noFill/>
              <a:ln w="12700">
                <a:solidFill>
                  <a:schemeClr val="tx1"/>
                </a:solidFill>
                <a:round/>
                <a:headEnd/>
                <a:tailEnd/>
              </a:ln>
            </p:spPr>
            <p:txBody>
              <a:bodyPr wrap="none" anchor="ctr"/>
              <a:lstStyle/>
              <a:p>
                <a:endParaRPr lang="id-ID"/>
              </a:p>
            </p:txBody>
          </p:sp>
          <p:sp>
            <p:nvSpPr>
              <p:cNvPr id="38933" name="Line 23"/>
              <p:cNvSpPr>
                <a:spLocks noChangeShapeType="1"/>
              </p:cNvSpPr>
              <p:nvPr/>
            </p:nvSpPr>
            <p:spPr bwMode="auto">
              <a:xfrm>
                <a:off x="3648" y="2496"/>
                <a:ext cx="960" cy="960"/>
              </a:xfrm>
              <a:prstGeom prst="line">
                <a:avLst/>
              </a:prstGeom>
              <a:noFill/>
              <a:ln w="12700">
                <a:solidFill>
                  <a:schemeClr val="tx1"/>
                </a:solidFill>
                <a:round/>
                <a:headEnd/>
                <a:tailEnd/>
              </a:ln>
            </p:spPr>
            <p:txBody>
              <a:bodyPr wrap="none" anchor="ctr"/>
              <a:lstStyle/>
              <a:p>
                <a:endParaRPr lang="id-ID"/>
              </a:p>
            </p:txBody>
          </p:sp>
          <p:sp>
            <p:nvSpPr>
              <p:cNvPr id="38934" name="Line 24"/>
              <p:cNvSpPr>
                <a:spLocks noChangeShapeType="1"/>
              </p:cNvSpPr>
              <p:nvPr/>
            </p:nvSpPr>
            <p:spPr bwMode="auto">
              <a:xfrm>
                <a:off x="3504" y="2688"/>
                <a:ext cx="1296" cy="576"/>
              </a:xfrm>
              <a:prstGeom prst="line">
                <a:avLst/>
              </a:prstGeom>
              <a:noFill/>
              <a:ln w="12700">
                <a:solidFill>
                  <a:schemeClr val="tx1"/>
                </a:solidFill>
                <a:round/>
                <a:headEnd/>
                <a:tailEnd/>
              </a:ln>
            </p:spPr>
            <p:txBody>
              <a:bodyPr wrap="none" anchor="ctr"/>
              <a:lstStyle/>
              <a:p>
                <a:endParaRPr lang="id-ID"/>
              </a:p>
            </p:txBody>
          </p:sp>
          <p:sp>
            <p:nvSpPr>
              <p:cNvPr id="38935" name="Line 25"/>
              <p:cNvSpPr>
                <a:spLocks noChangeShapeType="1"/>
              </p:cNvSpPr>
              <p:nvPr/>
            </p:nvSpPr>
            <p:spPr bwMode="auto">
              <a:xfrm flipH="1">
                <a:off x="3888" y="2400"/>
                <a:ext cx="480" cy="1152"/>
              </a:xfrm>
              <a:prstGeom prst="line">
                <a:avLst/>
              </a:prstGeom>
              <a:noFill/>
              <a:ln w="12700">
                <a:solidFill>
                  <a:schemeClr val="tx1"/>
                </a:solidFill>
                <a:round/>
                <a:headEnd/>
                <a:tailEnd/>
              </a:ln>
            </p:spPr>
            <p:txBody>
              <a:bodyPr wrap="none" anchor="ctr"/>
              <a:lstStyle/>
              <a:p>
                <a:endParaRPr lang="id-ID"/>
              </a:p>
            </p:txBody>
          </p:sp>
          <p:sp>
            <p:nvSpPr>
              <p:cNvPr id="38936" name="Line 26"/>
              <p:cNvSpPr>
                <a:spLocks noChangeShapeType="1"/>
              </p:cNvSpPr>
              <p:nvPr/>
            </p:nvSpPr>
            <p:spPr bwMode="auto">
              <a:xfrm flipH="1">
                <a:off x="3504" y="2736"/>
                <a:ext cx="1248" cy="480"/>
              </a:xfrm>
              <a:prstGeom prst="line">
                <a:avLst/>
              </a:prstGeom>
              <a:noFill/>
              <a:ln w="12700">
                <a:solidFill>
                  <a:schemeClr val="tx1"/>
                </a:solidFill>
                <a:round/>
                <a:headEnd/>
                <a:tailEnd/>
              </a:ln>
            </p:spPr>
            <p:txBody>
              <a:bodyPr wrap="none" anchor="ctr"/>
              <a:lstStyle/>
              <a:p>
                <a:endParaRPr lang="id-ID"/>
              </a:p>
            </p:txBody>
          </p:sp>
          <p:sp>
            <p:nvSpPr>
              <p:cNvPr id="38937" name="Line 27"/>
              <p:cNvSpPr>
                <a:spLocks noChangeShapeType="1"/>
              </p:cNvSpPr>
              <p:nvPr/>
            </p:nvSpPr>
            <p:spPr bwMode="auto">
              <a:xfrm>
                <a:off x="3888" y="2352"/>
                <a:ext cx="480" cy="1248"/>
              </a:xfrm>
              <a:prstGeom prst="line">
                <a:avLst/>
              </a:prstGeom>
              <a:noFill/>
              <a:ln w="12700">
                <a:solidFill>
                  <a:schemeClr val="tx1"/>
                </a:solidFill>
                <a:round/>
                <a:headEnd/>
                <a:tailEnd/>
              </a:ln>
            </p:spPr>
            <p:txBody>
              <a:bodyPr wrap="none" anchor="ctr"/>
              <a:lstStyle/>
              <a:p>
                <a:endParaRPr lang="id-ID"/>
              </a:p>
            </p:txBody>
          </p:sp>
        </p:grpSp>
      </p:grpSp>
      <p:sp>
        <p:nvSpPr>
          <p:cNvPr id="199708" name="AutoShape 2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9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2362200" y="609600"/>
            <a:ext cx="4419600" cy="7620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sz="3600">
                <a:solidFill>
                  <a:schemeClr val="bg1"/>
                </a:solidFill>
                <a:effectLst>
                  <a:outerShdw blurRad="38100" dist="38100" dir="2700000" algn="tl">
                    <a:srgbClr val="000000"/>
                  </a:outerShdw>
                </a:effectLst>
                <a:latin typeface="Times New Roman" pitchFamily="18" charset="0"/>
                <a:cs typeface="Arial" pitchFamily="34" charset="0"/>
              </a:rPr>
              <a:t>Pemecahan Saham</a:t>
            </a:r>
            <a:endParaRPr lang="en-US" sz="3600">
              <a:solidFill>
                <a:srgbClr val="003366"/>
              </a:solidFill>
              <a:latin typeface="Times New Roman" pitchFamily="18" charset="0"/>
              <a:cs typeface="Arial" pitchFamily="34" charset="0"/>
            </a:endParaRPr>
          </a:p>
        </p:txBody>
      </p:sp>
      <p:grpSp>
        <p:nvGrpSpPr>
          <p:cNvPr id="2" name="Group 3"/>
          <p:cNvGrpSpPr>
            <a:grpSpLocks/>
          </p:cNvGrpSpPr>
          <p:nvPr/>
        </p:nvGrpSpPr>
        <p:grpSpPr bwMode="auto">
          <a:xfrm>
            <a:off x="6477000" y="4267200"/>
            <a:ext cx="2051050" cy="1828800"/>
            <a:chOff x="3024" y="2400"/>
            <a:chExt cx="1916" cy="1559"/>
          </a:xfrm>
        </p:grpSpPr>
        <p:sp>
          <p:nvSpPr>
            <p:cNvPr id="39942" name="Freeform 4"/>
            <p:cNvSpPr>
              <a:spLocks/>
            </p:cNvSpPr>
            <p:nvPr/>
          </p:nvSpPr>
          <p:spPr bwMode="auto">
            <a:xfrm>
              <a:off x="3025" y="2848"/>
              <a:ext cx="1908" cy="1105"/>
            </a:xfrm>
            <a:custGeom>
              <a:avLst/>
              <a:gdLst>
                <a:gd name="T0" fmla="*/ 4 w 5185"/>
                <a:gd name="T1" fmla="*/ 0 h 3051"/>
                <a:gd name="T2" fmla="*/ 3 w 5185"/>
                <a:gd name="T3" fmla="*/ 1 h 3051"/>
                <a:gd name="T4" fmla="*/ 2 w 5185"/>
                <a:gd name="T5" fmla="*/ 1 h 3051"/>
                <a:gd name="T6" fmla="*/ 2 w 5185"/>
                <a:gd name="T7" fmla="*/ 1 h 3051"/>
                <a:gd name="T8" fmla="*/ 2 w 5185"/>
                <a:gd name="T9" fmla="*/ 1 h 3051"/>
                <a:gd name="T10" fmla="*/ 2 w 5185"/>
                <a:gd name="T11" fmla="*/ 1 h 3051"/>
                <a:gd name="T12" fmla="*/ 1 w 5185"/>
                <a:gd name="T13" fmla="*/ 1 h 3051"/>
                <a:gd name="T14" fmla="*/ 1 w 5185"/>
                <a:gd name="T15" fmla="*/ 2 h 3051"/>
                <a:gd name="T16" fmla="*/ 1 w 5185"/>
                <a:gd name="T17" fmla="*/ 3 h 3051"/>
                <a:gd name="T18" fmla="*/ 1 w 5185"/>
                <a:gd name="T19" fmla="*/ 3 h 3051"/>
                <a:gd name="T20" fmla="*/ 1 w 5185"/>
                <a:gd name="T21" fmla="*/ 3 h 3051"/>
                <a:gd name="T22" fmla="*/ 1 w 5185"/>
                <a:gd name="T23" fmla="*/ 3 h 3051"/>
                <a:gd name="T24" fmla="*/ 1 w 5185"/>
                <a:gd name="T25" fmla="*/ 4 h 3051"/>
                <a:gd name="T26" fmla="*/ 0 w 5185"/>
                <a:gd name="T27" fmla="*/ 4 h 3051"/>
                <a:gd name="T28" fmla="*/ 0 w 5185"/>
                <a:gd name="T29" fmla="*/ 5 h 3051"/>
                <a:gd name="T30" fmla="*/ 0 w 5185"/>
                <a:gd name="T31" fmla="*/ 5 h 3051"/>
                <a:gd name="T32" fmla="*/ 0 w 5185"/>
                <a:gd name="T33" fmla="*/ 5 h 3051"/>
                <a:gd name="T34" fmla="*/ 0 w 5185"/>
                <a:gd name="T35" fmla="*/ 6 h 3051"/>
                <a:gd name="T36" fmla="*/ 0 w 5185"/>
                <a:gd name="T37" fmla="*/ 6 h 3051"/>
                <a:gd name="T38" fmla="*/ 0 w 5185"/>
                <a:gd name="T39" fmla="*/ 7 h 3051"/>
                <a:gd name="T40" fmla="*/ 1 w 5185"/>
                <a:gd name="T41" fmla="*/ 7 h 3051"/>
                <a:gd name="T42" fmla="*/ 1 w 5185"/>
                <a:gd name="T43" fmla="*/ 7 h 3051"/>
                <a:gd name="T44" fmla="*/ 3 w 5185"/>
                <a:gd name="T45" fmla="*/ 7 h 3051"/>
                <a:gd name="T46" fmla="*/ 4 w 5185"/>
                <a:gd name="T47" fmla="*/ 7 h 3051"/>
                <a:gd name="T48" fmla="*/ 5 w 5185"/>
                <a:gd name="T49" fmla="*/ 7 h 3051"/>
                <a:gd name="T50" fmla="*/ 6 w 5185"/>
                <a:gd name="T51" fmla="*/ 7 h 3051"/>
                <a:gd name="T52" fmla="*/ 7 w 5185"/>
                <a:gd name="T53" fmla="*/ 6 h 3051"/>
                <a:gd name="T54" fmla="*/ 8 w 5185"/>
                <a:gd name="T55" fmla="*/ 6 h 3051"/>
                <a:gd name="T56" fmla="*/ 8 w 5185"/>
                <a:gd name="T57" fmla="*/ 7 h 3051"/>
                <a:gd name="T58" fmla="*/ 9 w 5185"/>
                <a:gd name="T59" fmla="*/ 7 h 3051"/>
                <a:gd name="T60" fmla="*/ 10 w 5185"/>
                <a:gd name="T61" fmla="*/ 7 h 3051"/>
                <a:gd name="T62" fmla="*/ 10 w 5185"/>
                <a:gd name="T63" fmla="*/ 7 h 3051"/>
                <a:gd name="T64" fmla="*/ 11 w 5185"/>
                <a:gd name="T65" fmla="*/ 6 h 3051"/>
                <a:gd name="T66" fmla="*/ 12 w 5185"/>
                <a:gd name="T67" fmla="*/ 6 h 3051"/>
                <a:gd name="T68" fmla="*/ 13 w 5185"/>
                <a:gd name="T69" fmla="*/ 6 h 3051"/>
                <a:gd name="T70" fmla="*/ 13 w 5185"/>
                <a:gd name="T71" fmla="*/ 5 h 3051"/>
                <a:gd name="T72" fmla="*/ 13 w 5185"/>
                <a:gd name="T73" fmla="*/ 4 h 3051"/>
                <a:gd name="T74" fmla="*/ 12 w 5185"/>
                <a:gd name="T75" fmla="*/ 3 h 3051"/>
                <a:gd name="T76" fmla="*/ 12 w 5185"/>
                <a:gd name="T77" fmla="*/ 3 h 3051"/>
                <a:gd name="T78" fmla="*/ 11 w 5185"/>
                <a:gd name="T79" fmla="*/ 2 h 3051"/>
                <a:gd name="T80" fmla="*/ 11 w 5185"/>
                <a:gd name="T81" fmla="*/ 1 h 3051"/>
                <a:gd name="T82" fmla="*/ 10 w 5185"/>
                <a:gd name="T83" fmla="*/ 1 h 3051"/>
                <a:gd name="T84" fmla="*/ 8 w 5185"/>
                <a:gd name="T85" fmla="*/ 0 h 3051"/>
                <a:gd name="T86" fmla="*/ 4 w 5185"/>
                <a:gd name="T87" fmla="*/ 0 h 3051"/>
                <a:gd name="T88" fmla="*/ 4 w 5185"/>
                <a:gd name="T89" fmla="*/ 0 h 3051"/>
                <a:gd name="T90" fmla="*/ 4 w 5185"/>
                <a:gd name="T91" fmla="*/ 0 h 30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5"/>
                <a:gd name="T139" fmla="*/ 0 h 3051"/>
                <a:gd name="T140" fmla="*/ 5185 w 5185"/>
                <a:gd name="T141" fmla="*/ 3051 h 30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5" h="3051">
                  <a:moveTo>
                    <a:pt x="1416" y="146"/>
                  </a:moveTo>
                  <a:lnTo>
                    <a:pt x="1126" y="287"/>
                  </a:lnTo>
                  <a:lnTo>
                    <a:pt x="873" y="390"/>
                  </a:lnTo>
                  <a:lnTo>
                    <a:pt x="831" y="515"/>
                  </a:lnTo>
                  <a:lnTo>
                    <a:pt x="804" y="557"/>
                  </a:lnTo>
                  <a:lnTo>
                    <a:pt x="705" y="603"/>
                  </a:lnTo>
                  <a:lnTo>
                    <a:pt x="608" y="722"/>
                  </a:lnTo>
                  <a:lnTo>
                    <a:pt x="447" y="909"/>
                  </a:lnTo>
                  <a:lnTo>
                    <a:pt x="390" y="1040"/>
                  </a:lnTo>
                  <a:lnTo>
                    <a:pt x="357" y="1253"/>
                  </a:lnTo>
                  <a:lnTo>
                    <a:pt x="291" y="1294"/>
                  </a:lnTo>
                  <a:lnTo>
                    <a:pt x="276" y="1439"/>
                  </a:lnTo>
                  <a:lnTo>
                    <a:pt x="291" y="1631"/>
                  </a:lnTo>
                  <a:lnTo>
                    <a:pt x="162" y="1829"/>
                  </a:lnTo>
                  <a:lnTo>
                    <a:pt x="63" y="2021"/>
                  </a:lnTo>
                  <a:lnTo>
                    <a:pt x="42" y="2098"/>
                  </a:lnTo>
                  <a:lnTo>
                    <a:pt x="0" y="2401"/>
                  </a:lnTo>
                  <a:lnTo>
                    <a:pt x="0" y="2488"/>
                  </a:lnTo>
                  <a:lnTo>
                    <a:pt x="84" y="2634"/>
                  </a:lnTo>
                  <a:lnTo>
                    <a:pt x="114" y="2853"/>
                  </a:lnTo>
                  <a:lnTo>
                    <a:pt x="281" y="2931"/>
                  </a:lnTo>
                  <a:lnTo>
                    <a:pt x="603" y="3024"/>
                  </a:lnTo>
                  <a:lnTo>
                    <a:pt x="996" y="3039"/>
                  </a:lnTo>
                  <a:lnTo>
                    <a:pt x="1470" y="3024"/>
                  </a:lnTo>
                  <a:lnTo>
                    <a:pt x="2118" y="3051"/>
                  </a:lnTo>
                  <a:lnTo>
                    <a:pt x="2430" y="3045"/>
                  </a:lnTo>
                  <a:lnTo>
                    <a:pt x="2725" y="2794"/>
                  </a:lnTo>
                  <a:lnTo>
                    <a:pt x="3057" y="2769"/>
                  </a:lnTo>
                  <a:lnTo>
                    <a:pt x="3234" y="2935"/>
                  </a:lnTo>
                  <a:lnTo>
                    <a:pt x="3487" y="2847"/>
                  </a:lnTo>
                  <a:lnTo>
                    <a:pt x="3789" y="2988"/>
                  </a:lnTo>
                  <a:lnTo>
                    <a:pt x="4018" y="2925"/>
                  </a:lnTo>
                  <a:lnTo>
                    <a:pt x="4573" y="2794"/>
                  </a:lnTo>
                  <a:lnTo>
                    <a:pt x="4869" y="2655"/>
                  </a:lnTo>
                  <a:lnTo>
                    <a:pt x="5071" y="2515"/>
                  </a:lnTo>
                  <a:lnTo>
                    <a:pt x="5185" y="2230"/>
                  </a:lnTo>
                  <a:lnTo>
                    <a:pt x="5086" y="1933"/>
                  </a:lnTo>
                  <a:lnTo>
                    <a:pt x="4812" y="1361"/>
                  </a:lnTo>
                  <a:lnTo>
                    <a:pt x="4729" y="1256"/>
                  </a:lnTo>
                  <a:lnTo>
                    <a:pt x="4521" y="888"/>
                  </a:lnTo>
                  <a:lnTo>
                    <a:pt x="4365" y="717"/>
                  </a:lnTo>
                  <a:lnTo>
                    <a:pt x="4075" y="354"/>
                  </a:lnTo>
                  <a:lnTo>
                    <a:pt x="3192" y="0"/>
                  </a:lnTo>
                  <a:lnTo>
                    <a:pt x="1698" y="99"/>
                  </a:lnTo>
                  <a:lnTo>
                    <a:pt x="1416" y="146"/>
                  </a:lnTo>
                  <a:close/>
                </a:path>
              </a:pathLst>
            </a:custGeom>
            <a:solidFill>
              <a:srgbClr val="D4D4EB"/>
            </a:solidFill>
            <a:ln w="9525">
              <a:noFill/>
              <a:round/>
              <a:headEnd/>
              <a:tailEnd/>
            </a:ln>
          </p:spPr>
          <p:txBody>
            <a:bodyPr/>
            <a:lstStyle/>
            <a:p>
              <a:endParaRPr lang="id-ID"/>
            </a:p>
          </p:txBody>
        </p:sp>
        <p:sp>
          <p:nvSpPr>
            <p:cNvPr id="39943" name="Freeform 5"/>
            <p:cNvSpPr>
              <a:spLocks/>
            </p:cNvSpPr>
            <p:nvPr/>
          </p:nvSpPr>
          <p:spPr bwMode="auto">
            <a:xfrm>
              <a:off x="3711" y="2525"/>
              <a:ext cx="503" cy="632"/>
            </a:xfrm>
            <a:custGeom>
              <a:avLst/>
              <a:gdLst>
                <a:gd name="T0" fmla="*/ 1 w 1367"/>
                <a:gd name="T1" fmla="*/ 4 h 1744"/>
                <a:gd name="T2" fmla="*/ 0 w 1367"/>
                <a:gd name="T3" fmla="*/ 2 h 1744"/>
                <a:gd name="T4" fmla="*/ 0 w 1367"/>
                <a:gd name="T5" fmla="*/ 0 h 1744"/>
                <a:gd name="T6" fmla="*/ 3 w 1367"/>
                <a:gd name="T7" fmla="*/ 0 h 1744"/>
                <a:gd name="T8" fmla="*/ 3 w 1367"/>
                <a:gd name="T9" fmla="*/ 1 h 1744"/>
                <a:gd name="T10" fmla="*/ 3 w 1367"/>
                <a:gd name="T11" fmla="*/ 2 h 1744"/>
                <a:gd name="T12" fmla="*/ 3 w 1367"/>
                <a:gd name="T13" fmla="*/ 3 h 1744"/>
                <a:gd name="T14" fmla="*/ 3 w 1367"/>
                <a:gd name="T15" fmla="*/ 3 h 1744"/>
                <a:gd name="T16" fmla="*/ 3 w 1367"/>
                <a:gd name="T17" fmla="*/ 3 h 1744"/>
                <a:gd name="T18" fmla="*/ 2 w 1367"/>
                <a:gd name="T19" fmla="*/ 4 h 1744"/>
                <a:gd name="T20" fmla="*/ 2 w 1367"/>
                <a:gd name="T21" fmla="*/ 4 h 1744"/>
                <a:gd name="T22" fmla="*/ 1 w 1367"/>
                <a:gd name="T23" fmla="*/ 4 h 1744"/>
                <a:gd name="T24" fmla="*/ 1 w 1367"/>
                <a:gd name="T25" fmla="*/ 4 h 1744"/>
                <a:gd name="T26" fmla="*/ 1 w 1367"/>
                <a:gd name="T27" fmla="*/ 4 h 17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7"/>
                <a:gd name="T43" fmla="*/ 0 h 1744"/>
                <a:gd name="T44" fmla="*/ 1367 w 1367"/>
                <a:gd name="T45" fmla="*/ 1744 h 17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7" h="1744">
                  <a:moveTo>
                    <a:pt x="249" y="1681"/>
                  </a:moveTo>
                  <a:lnTo>
                    <a:pt x="0" y="774"/>
                  </a:lnTo>
                  <a:lnTo>
                    <a:pt x="213" y="0"/>
                  </a:lnTo>
                  <a:lnTo>
                    <a:pt x="1200" y="18"/>
                  </a:lnTo>
                  <a:lnTo>
                    <a:pt x="1367" y="409"/>
                  </a:lnTo>
                  <a:lnTo>
                    <a:pt x="1287" y="898"/>
                  </a:lnTo>
                  <a:lnTo>
                    <a:pt x="1253" y="1112"/>
                  </a:lnTo>
                  <a:lnTo>
                    <a:pt x="1154" y="1405"/>
                  </a:lnTo>
                  <a:lnTo>
                    <a:pt x="1012" y="1538"/>
                  </a:lnTo>
                  <a:lnTo>
                    <a:pt x="941" y="1671"/>
                  </a:lnTo>
                  <a:lnTo>
                    <a:pt x="835" y="1715"/>
                  </a:lnTo>
                  <a:lnTo>
                    <a:pt x="578" y="1744"/>
                  </a:lnTo>
                  <a:lnTo>
                    <a:pt x="249" y="1681"/>
                  </a:lnTo>
                  <a:close/>
                </a:path>
              </a:pathLst>
            </a:custGeom>
            <a:solidFill>
              <a:srgbClr val="F58578"/>
            </a:solidFill>
            <a:ln w="9525">
              <a:noFill/>
              <a:round/>
              <a:headEnd/>
              <a:tailEnd/>
            </a:ln>
          </p:spPr>
          <p:txBody>
            <a:bodyPr/>
            <a:lstStyle/>
            <a:p>
              <a:endParaRPr lang="id-ID"/>
            </a:p>
          </p:txBody>
        </p:sp>
        <p:sp>
          <p:nvSpPr>
            <p:cNvPr id="39944" name="Freeform 6"/>
            <p:cNvSpPr>
              <a:spLocks/>
            </p:cNvSpPr>
            <p:nvPr/>
          </p:nvSpPr>
          <p:spPr bwMode="auto">
            <a:xfrm>
              <a:off x="4062" y="2798"/>
              <a:ext cx="65" cy="27"/>
            </a:xfrm>
            <a:custGeom>
              <a:avLst/>
              <a:gdLst>
                <a:gd name="T0" fmla="*/ 0 w 177"/>
                <a:gd name="T1" fmla="*/ 0 h 74"/>
                <a:gd name="T2" fmla="*/ 0 w 177"/>
                <a:gd name="T3" fmla="*/ 0 h 74"/>
                <a:gd name="T4" fmla="*/ 0 w 177"/>
                <a:gd name="T5" fmla="*/ 0 h 74"/>
                <a:gd name="T6" fmla="*/ 0 w 177"/>
                <a:gd name="T7" fmla="*/ 0 h 74"/>
                <a:gd name="T8" fmla="*/ 0 w 177"/>
                <a:gd name="T9" fmla="*/ 0 h 74"/>
                <a:gd name="T10" fmla="*/ 0 w 177"/>
                <a:gd name="T11" fmla="*/ 0 h 74"/>
                <a:gd name="T12" fmla="*/ 0 w 177"/>
                <a:gd name="T13" fmla="*/ 0 h 74"/>
                <a:gd name="T14" fmla="*/ 0 w 177"/>
                <a:gd name="T15" fmla="*/ 0 h 74"/>
                <a:gd name="T16" fmla="*/ 0 w 177"/>
                <a:gd name="T17" fmla="*/ 0 h 74"/>
                <a:gd name="T18" fmla="*/ 0 w 177"/>
                <a:gd name="T19" fmla="*/ 0 h 74"/>
                <a:gd name="T20" fmla="*/ 0 w 177"/>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74"/>
                <a:gd name="T35" fmla="*/ 177 w 177"/>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74">
                  <a:moveTo>
                    <a:pt x="0" y="54"/>
                  </a:moveTo>
                  <a:lnTo>
                    <a:pt x="43" y="73"/>
                  </a:lnTo>
                  <a:lnTo>
                    <a:pt x="99" y="73"/>
                  </a:lnTo>
                  <a:lnTo>
                    <a:pt x="140" y="74"/>
                  </a:lnTo>
                  <a:lnTo>
                    <a:pt x="175" y="54"/>
                  </a:lnTo>
                  <a:lnTo>
                    <a:pt x="177" y="27"/>
                  </a:lnTo>
                  <a:lnTo>
                    <a:pt x="135" y="8"/>
                  </a:lnTo>
                  <a:lnTo>
                    <a:pt x="59" y="0"/>
                  </a:lnTo>
                  <a:lnTo>
                    <a:pt x="21" y="10"/>
                  </a:lnTo>
                  <a:lnTo>
                    <a:pt x="0" y="54"/>
                  </a:lnTo>
                  <a:close/>
                </a:path>
              </a:pathLst>
            </a:custGeom>
            <a:solidFill>
              <a:srgbClr val="D4D4EB"/>
            </a:solidFill>
            <a:ln w="9525">
              <a:noFill/>
              <a:round/>
              <a:headEnd/>
              <a:tailEnd/>
            </a:ln>
          </p:spPr>
          <p:txBody>
            <a:bodyPr/>
            <a:lstStyle/>
            <a:p>
              <a:endParaRPr lang="id-ID"/>
            </a:p>
          </p:txBody>
        </p:sp>
        <p:sp>
          <p:nvSpPr>
            <p:cNvPr id="39945" name="Freeform 7"/>
            <p:cNvSpPr>
              <a:spLocks/>
            </p:cNvSpPr>
            <p:nvPr/>
          </p:nvSpPr>
          <p:spPr bwMode="auto">
            <a:xfrm>
              <a:off x="3840" y="2799"/>
              <a:ext cx="57" cy="26"/>
            </a:xfrm>
            <a:custGeom>
              <a:avLst/>
              <a:gdLst>
                <a:gd name="T0" fmla="*/ 0 w 156"/>
                <a:gd name="T1" fmla="*/ 0 h 72"/>
                <a:gd name="T2" fmla="*/ 0 w 156"/>
                <a:gd name="T3" fmla="*/ 0 h 72"/>
                <a:gd name="T4" fmla="*/ 0 w 156"/>
                <a:gd name="T5" fmla="*/ 0 h 72"/>
                <a:gd name="T6" fmla="*/ 0 w 156"/>
                <a:gd name="T7" fmla="*/ 0 h 72"/>
                <a:gd name="T8" fmla="*/ 0 w 156"/>
                <a:gd name="T9" fmla="*/ 0 h 72"/>
                <a:gd name="T10" fmla="*/ 0 w 156"/>
                <a:gd name="T11" fmla="*/ 0 h 72"/>
                <a:gd name="T12" fmla="*/ 0 w 156"/>
                <a:gd name="T13" fmla="*/ 0 h 72"/>
                <a:gd name="T14" fmla="*/ 0 w 156"/>
                <a:gd name="T15" fmla="*/ 0 h 72"/>
                <a:gd name="T16" fmla="*/ 0 w 156"/>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72"/>
                <a:gd name="T29" fmla="*/ 156 w 15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72">
                  <a:moveTo>
                    <a:pt x="0" y="55"/>
                  </a:moveTo>
                  <a:lnTo>
                    <a:pt x="32" y="70"/>
                  </a:lnTo>
                  <a:lnTo>
                    <a:pt x="118" y="72"/>
                  </a:lnTo>
                  <a:lnTo>
                    <a:pt x="156" y="51"/>
                  </a:lnTo>
                  <a:lnTo>
                    <a:pt x="143" y="17"/>
                  </a:lnTo>
                  <a:lnTo>
                    <a:pt x="97" y="0"/>
                  </a:lnTo>
                  <a:lnTo>
                    <a:pt x="50" y="0"/>
                  </a:lnTo>
                  <a:lnTo>
                    <a:pt x="0" y="55"/>
                  </a:lnTo>
                  <a:close/>
                </a:path>
              </a:pathLst>
            </a:custGeom>
            <a:solidFill>
              <a:srgbClr val="D4D4EB"/>
            </a:solidFill>
            <a:ln w="9525">
              <a:noFill/>
              <a:round/>
              <a:headEnd/>
              <a:tailEnd/>
            </a:ln>
          </p:spPr>
          <p:txBody>
            <a:bodyPr/>
            <a:lstStyle/>
            <a:p>
              <a:endParaRPr lang="id-ID"/>
            </a:p>
          </p:txBody>
        </p:sp>
        <p:sp>
          <p:nvSpPr>
            <p:cNvPr id="39946" name="Freeform 8"/>
            <p:cNvSpPr>
              <a:spLocks/>
            </p:cNvSpPr>
            <p:nvPr/>
          </p:nvSpPr>
          <p:spPr bwMode="auto">
            <a:xfrm>
              <a:off x="3763" y="2557"/>
              <a:ext cx="215" cy="327"/>
            </a:xfrm>
            <a:custGeom>
              <a:avLst/>
              <a:gdLst>
                <a:gd name="T0" fmla="*/ 1 w 584"/>
                <a:gd name="T1" fmla="*/ 0 h 903"/>
                <a:gd name="T2" fmla="*/ 1 w 584"/>
                <a:gd name="T3" fmla="*/ 0 h 903"/>
                <a:gd name="T4" fmla="*/ 1 w 584"/>
                <a:gd name="T5" fmla="*/ 0 h 903"/>
                <a:gd name="T6" fmla="*/ 1 w 584"/>
                <a:gd name="T7" fmla="*/ 0 h 903"/>
                <a:gd name="T8" fmla="*/ 1 w 584"/>
                <a:gd name="T9" fmla="*/ 0 h 903"/>
                <a:gd name="T10" fmla="*/ 1 w 584"/>
                <a:gd name="T11" fmla="*/ 0 h 903"/>
                <a:gd name="T12" fmla="*/ 1 w 584"/>
                <a:gd name="T13" fmla="*/ 1 h 903"/>
                <a:gd name="T14" fmla="*/ 1 w 584"/>
                <a:gd name="T15" fmla="*/ 1 h 903"/>
                <a:gd name="T16" fmla="*/ 1 w 584"/>
                <a:gd name="T17" fmla="*/ 1 h 903"/>
                <a:gd name="T18" fmla="*/ 1 w 584"/>
                <a:gd name="T19" fmla="*/ 1 h 903"/>
                <a:gd name="T20" fmla="*/ 1 w 584"/>
                <a:gd name="T21" fmla="*/ 1 h 903"/>
                <a:gd name="T22" fmla="*/ 1 w 584"/>
                <a:gd name="T23" fmla="*/ 1 h 903"/>
                <a:gd name="T24" fmla="*/ 1 w 584"/>
                <a:gd name="T25" fmla="*/ 1 h 903"/>
                <a:gd name="T26" fmla="*/ 1 w 584"/>
                <a:gd name="T27" fmla="*/ 1 h 903"/>
                <a:gd name="T28" fmla="*/ 1 w 584"/>
                <a:gd name="T29" fmla="*/ 1 h 903"/>
                <a:gd name="T30" fmla="*/ 1 w 584"/>
                <a:gd name="T31" fmla="*/ 1 h 903"/>
                <a:gd name="T32" fmla="*/ 1 w 584"/>
                <a:gd name="T33" fmla="*/ 1 h 903"/>
                <a:gd name="T34" fmla="*/ 1 w 584"/>
                <a:gd name="T35" fmla="*/ 1 h 903"/>
                <a:gd name="T36" fmla="*/ 0 w 584"/>
                <a:gd name="T37" fmla="*/ 1 h 903"/>
                <a:gd name="T38" fmla="*/ 1 w 584"/>
                <a:gd name="T39" fmla="*/ 1 h 903"/>
                <a:gd name="T40" fmla="*/ 1 w 584"/>
                <a:gd name="T41" fmla="*/ 1 h 903"/>
                <a:gd name="T42" fmla="*/ 1 w 584"/>
                <a:gd name="T43" fmla="*/ 1 h 903"/>
                <a:gd name="T44" fmla="*/ 1 w 584"/>
                <a:gd name="T45" fmla="*/ 1 h 903"/>
                <a:gd name="T46" fmla="*/ 1 w 584"/>
                <a:gd name="T47" fmla="*/ 1 h 903"/>
                <a:gd name="T48" fmla="*/ 1 w 584"/>
                <a:gd name="T49" fmla="*/ 1 h 903"/>
                <a:gd name="T50" fmla="*/ 1 w 584"/>
                <a:gd name="T51" fmla="*/ 1 h 903"/>
                <a:gd name="T52" fmla="*/ 0 w 584"/>
                <a:gd name="T53" fmla="*/ 1 h 903"/>
                <a:gd name="T54" fmla="*/ 0 w 584"/>
                <a:gd name="T55" fmla="*/ 2 h 903"/>
                <a:gd name="T56" fmla="*/ 0 w 584"/>
                <a:gd name="T57" fmla="*/ 2 h 903"/>
                <a:gd name="T58" fmla="*/ 0 w 584"/>
                <a:gd name="T59" fmla="*/ 2 h 903"/>
                <a:gd name="T60" fmla="*/ 1 w 584"/>
                <a:gd name="T61" fmla="*/ 2 h 903"/>
                <a:gd name="T62" fmla="*/ 1 w 584"/>
                <a:gd name="T63" fmla="*/ 2 h 903"/>
                <a:gd name="T64" fmla="*/ 1 w 584"/>
                <a:gd name="T65" fmla="*/ 2 h 903"/>
                <a:gd name="T66" fmla="*/ 1 w 584"/>
                <a:gd name="T67" fmla="*/ 2 h 903"/>
                <a:gd name="T68" fmla="*/ 0 w 584"/>
                <a:gd name="T69" fmla="*/ 2 h 903"/>
                <a:gd name="T70" fmla="*/ 0 w 584"/>
                <a:gd name="T71" fmla="*/ 2 h 903"/>
                <a:gd name="T72" fmla="*/ 0 w 584"/>
                <a:gd name="T73" fmla="*/ 2 h 903"/>
                <a:gd name="T74" fmla="*/ 1 w 584"/>
                <a:gd name="T75" fmla="*/ 2 h 903"/>
                <a:gd name="T76" fmla="*/ 0 w 584"/>
                <a:gd name="T77" fmla="*/ 2 h 903"/>
                <a:gd name="T78" fmla="*/ 0 w 584"/>
                <a:gd name="T79" fmla="*/ 2 h 903"/>
                <a:gd name="T80" fmla="*/ 0 w 584"/>
                <a:gd name="T81" fmla="*/ 2 h 903"/>
                <a:gd name="T82" fmla="*/ 0 w 584"/>
                <a:gd name="T83" fmla="*/ 1 h 903"/>
                <a:gd name="T84" fmla="*/ 0 w 584"/>
                <a:gd name="T85" fmla="*/ 0 h 903"/>
                <a:gd name="T86" fmla="*/ 1 w 584"/>
                <a:gd name="T87" fmla="*/ 0 h 903"/>
                <a:gd name="T88" fmla="*/ 1 w 584"/>
                <a:gd name="T89" fmla="*/ 0 h 903"/>
                <a:gd name="T90" fmla="*/ 1 w 584"/>
                <a:gd name="T91" fmla="*/ 0 h 903"/>
                <a:gd name="T92" fmla="*/ 1 w 584"/>
                <a:gd name="T93" fmla="*/ 0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4"/>
                <a:gd name="T142" fmla="*/ 0 h 903"/>
                <a:gd name="T143" fmla="*/ 584 w 584"/>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4" h="903">
                  <a:moveTo>
                    <a:pt x="563" y="108"/>
                  </a:moveTo>
                  <a:lnTo>
                    <a:pt x="420" y="76"/>
                  </a:lnTo>
                  <a:lnTo>
                    <a:pt x="344" y="85"/>
                  </a:lnTo>
                  <a:lnTo>
                    <a:pt x="306" y="122"/>
                  </a:lnTo>
                  <a:lnTo>
                    <a:pt x="281" y="182"/>
                  </a:lnTo>
                  <a:lnTo>
                    <a:pt x="283" y="238"/>
                  </a:lnTo>
                  <a:lnTo>
                    <a:pt x="285" y="302"/>
                  </a:lnTo>
                  <a:lnTo>
                    <a:pt x="266" y="365"/>
                  </a:lnTo>
                  <a:lnTo>
                    <a:pt x="255" y="412"/>
                  </a:lnTo>
                  <a:lnTo>
                    <a:pt x="281" y="450"/>
                  </a:lnTo>
                  <a:lnTo>
                    <a:pt x="357" y="477"/>
                  </a:lnTo>
                  <a:lnTo>
                    <a:pt x="450" y="502"/>
                  </a:lnTo>
                  <a:lnTo>
                    <a:pt x="500" y="494"/>
                  </a:lnTo>
                  <a:lnTo>
                    <a:pt x="565" y="460"/>
                  </a:lnTo>
                  <a:lnTo>
                    <a:pt x="570" y="534"/>
                  </a:lnTo>
                  <a:lnTo>
                    <a:pt x="517" y="574"/>
                  </a:lnTo>
                  <a:lnTo>
                    <a:pt x="441" y="578"/>
                  </a:lnTo>
                  <a:lnTo>
                    <a:pt x="333" y="574"/>
                  </a:lnTo>
                  <a:lnTo>
                    <a:pt x="152" y="574"/>
                  </a:lnTo>
                  <a:lnTo>
                    <a:pt x="255" y="610"/>
                  </a:lnTo>
                  <a:lnTo>
                    <a:pt x="321" y="610"/>
                  </a:lnTo>
                  <a:lnTo>
                    <a:pt x="367" y="631"/>
                  </a:lnTo>
                  <a:lnTo>
                    <a:pt x="295" y="639"/>
                  </a:lnTo>
                  <a:lnTo>
                    <a:pt x="348" y="661"/>
                  </a:lnTo>
                  <a:lnTo>
                    <a:pt x="296" y="665"/>
                  </a:lnTo>
                  <a:lnTo>
                    <a:pt x="247" y="677"/>
                  </a:lnTo>
                  <a:lnTo>
                    <a:pt x="245" y="713"/>
                  </a:lnTo>
                  <a:lnTo>
                    <a:pt x="173" y="745"/>
                  </a:lnTo>
                  <a:lnTo>
                    <a:pt x="238" y="764"/>
                  </a:lnTo>
                  <a:lnTo>
                    <a:pt x="239" y="779"/>
                  </a:lnTo>
                  <a:lnTo>
                    <a:pt x="317" y="783"/>
                  </a:lnTo>
                  <a:lnTo>
                    <a:pt x="393" y="787"/>
                  </a:lnTo>
                  <a:lnTo>
                    <a:pt x="304" y="838"/>
                  </a:lnTo>
                  <a:lnTo>
                    <a:pt x="255" y="861"/>
                  </a:lnTo>
                  <a:lnTo>
                    <a:pt x="180" y="861"/>
                  </a:lnTo>
                  <a:lnTo>
                    <a:pt x="137" y="851"/>
                  </a:lnTo>
                  <a:lnTo>
                    <a:pt x="186" y="886"/>
                  </a:lnTo>
                  <a:lnTo>
                    <a:pt x="268" y="903"/>
                  </a:lnTo>
                  <a:lnTo>
                    <a:pt x="137" y="897"/>
                  </a:lnTo>
                  <a:lnTo>
                    <a:pt x="80" y="863"/>
                  </a:lnTo>
                  <a:lnTo>
                    <a:pt x="19" y="762"/>
                  </a:lnTo>
                  <a:lnTo>
                    <a:pt x="0" y="469"/>
                  </a:lnTo>
                  <a:lnTo>
                    <a:pt x="182" y="0"/>
                  </a:lnTo>
                  <a:lnTo>
                    <a:pt x="487" y="8"/>
                  </a:lnTo>
                  <a:lnTo>
                    <a:pt x="584" y="87"/>
                  </a:lnTo>
                  <a:lnTo>
                    <a:pt x="563" y="108"/>
                  </a:lnTo>
                  <a:close/>
                </a:path>
              </a:pathLst>
            </a:custGeom>
            <a:solidFill>
              <a:srgbClr val="94524A"/>
            </a:solidFill>
            <a:ln w="9525">
              <a:noFill/>
              <a:round/>
              <a:headEnd/>
              <a:tailEnd/>
            </a:ln>
          </p:spPr>
          <p:txBody>
            <a:bodyPr/>
            <a:lstStyle/>
            <a:p>
              <a:endParaRPr lang="id-ID"/>
            </a:p>
          </p:txBody>
        </p:sp>
        <p:sp>
          <p:nvSpPr>
            <p:cNvPr id="39947" name="Freeform 9"/>
            <p:cNvSpPr>
              <a:spLocks/>
            </p:cNvSpPr>
            <p:nvPr/>
          </p:nvSpPr>
          <p:spPr bwMode="auto">
            <a:xfrm>
              <a:off x="3856" y="2799"/>
              <a:ext cx="26" cy="15"/>
            </a:xfrm>
            <a:custGeom>
              <a:avLst/>
              <a:gdLst>
                <a:gd name="T0" fmla="*/ 0 w 66"/>
                <a:gd name="T1" fmla="*/ 0 h 44"/>
                <a:gd name="T2" fmla="*/ 0 w 66"/>
                <a:gd name="T3" fmla="*/ 0 h 44"/>
                <a:gd name="T4" fmla="*/ 0 w 66"/>
                <a:gd name="T5" fmla="*/ 0 h 44"/>
                <a:gd name="T6" fmla="*/ 0 w 66"/>
                <a:gd name="T7" fmla="*/ 0 h 44"/>
                <a:gd name="T8" fmla="*/ 0 w 66"/>
                <a:gd name="T9" fmla="*/ 0 h 44"/>
                <a:gd name="T10" fmla="*/ 0 w 66"/>
                <a:gd name="T11" fmla="*/ 0 h 44"/>
                <a:gd name="T12" fmla="*/ 0 w 66"/>
                <a:gd name="T13" fmla="*/ 0 h 44"/>
                <a:gd name="T14" fmla="*/ 0 w 66"/>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4"/>
                <a:gd name="T26" fmla="*/ 66 w 66"/>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4">
                  <a:moveTo>
                    <a:pt x="21" y="44"/>
                  </a:moveTo>
                  <a:lnTo>
                    <a:pt x="51" y="44"/>
                  </a:lnTo>
                  <a:lnTo>
                    <a:pt x="66" y="11"/>
                  </a:lnTo>
                  <a:lnTo>
                    <a:pt x="41" y="0"/>
                  </a:lnTo>
                  <a:lnTo>
                    <a:pt x="11" y="4"/>
                  </a:lnTo>
                  <a:lnTo>
                    <a:pt x="0" y="31"/>
                  </a:lnTo>
                  <a:lnTo>
                    <a:pt x="21" y="44"/>
                  </a:lnTo>
                  <a:close/>
                </a:path>
              </a:pathLst>
            </a:custGeom>
            <a:solidFill>
              <a:srgbClr val="FFFFFF"/>
            </a:solidFill>
            <a:ln w="9525">
              <a:noFill/>
              <a:round/>
              <a:headEnd/>
              <a:tailEnd/>
            </a:ln>
          </p:spPr>
          <p:txBody>
            <a:bodyPr/>
            <a:lstStyle/>
            <a:p>
              <a:endParaRPr lang="id-ID"/>
            </a:p>
          </p:txBody>
        </p:sp>
        <p:sp>
          <p:nvSpPr>
            <p:cNvPr id="39948" name="Freeform 10"/>
            <p:cNvSpPr>
              <a:spLocks/>
            </p:cNvSpPr>
            <p:nvPr/>
          </p:nvSpPr>
          <p:spPr bwMode="auto">
            <a:xfrm>
              <a:off x="4085" y="2799"/>
              <a:ext cx="21" cy="15"/>
            </a:xfrm>
            <a:custGeom>
              <a:avLst/>
              <a:gdLst>
                <a:gd name="T0" fmla="*/ 0 w 56"/>
                <a:gd name="T1" fmla="*/ 0 h 40"/>
                <a:gd name="T2" fmla="*/ 0 w 56"/>
                <a:gd name="T3" fmla="*/ 0 h 40"/>
                <a:gd name="T4" fmla="*/ 0 w 56"/>
                <a:gd name="T5" fmla="*/ 0 h 40"/>
                <a:gd name="T6" fmla="*/ 0 w 56"/>
                <a:gd name="T7" fmla="*/ 0 h 40"/>
                <a:gd name="T8" fmla="*/ 0 w 56"/>
                <a:gd name="T9" fmla="*/ 0 h 40"/>
                <a:gd name="T10" fmla="*/ 0 w 56"/>
                <a:gd name="T11" fmla="*/ 0 h 40"/>
                <a:gd name="T12" fmla="*/ 0 w 56"/>
                <a:gd name="T13" fmla="*/ 0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0" y="13"/>
                  </a:moveTo>
                  <a:lnTo>
                    <a:pt x="16" y="36"/>
                  </a:lnTo>
                  <a:lnTo>
                    <a:pt x="38" y="40"/>
                  </a:lnTo>
                  <a:lnTo>
                    <a:pt x="56" y="4"/>
                  </a:lnTo>
                  <a:lnTo>
                    <a:pt x="12" y="0"/>
                  </a:lnTo>
                  <a:lnTo>
                    <a:pt x="0" y="13"/>
                  </a:lnTo>
                  <a:close/>
                </a:path>
              </a:pathLst>
            </a:custGeom>
            <a:solidFill>
              <a:srgbClr val="FFFFFF"/>
            </a:solidFill>
            <a:ln w="9525">
              <a:noFill/>
              <a:round/>
              <a:headEnd/>
              <a:tailEnd/>
            </a:ln>
          </p:spPr>
          <p:txBody>
            <a:bodyPr/>
            <a:lstStyle/>
            <a:p>
              <a:endParaRPr lang="id-ID"/>
            </a:p>
          </p:txBody>
        </p:sp>
        <p:sp>
          <p:nvSpPr>
            <p:cNvPr id="39949" name="Freeform 11"/>
            <p:cNvSpPr>
              <a:spLocks/>
            </p:cNvSpPr>
            <p:nvPr/>
          </p:nvSpPr>
          <p:spPr bwMode="auto">
            <a:xfrm>
              <a:off x="3809" y="2767"/>
              <a:ext cx="308" cy="194"/>
            </a:xfrm>
            <a:custGeom>
              <a:avLst/>
              <a:gdLst>
                <a:gd name="T0" fmla="*/ 2 w 837"/>
                <a:gd name="T1" fmla="*/ 0 h 534"/>
                <a:gd name="T2" fmla="*/ 2 w 837"/>
                <a:gd name="T3" fmla="*/ 0 h 534"/>
                <a:gd name="T4" fmla="*/ 2 w 837"/>
                <a:gd name="T5" fmla="*/ 0 h 534"/>
                <a:gd name="T6" fmla="*/ 2 w 837"/>
                <a:gd name="T7" fmla="*/ 0 h 534"/>
                <a:gd name="T8" fmla="*/ 2 w 837"/>
                <a:gd name="T9" fmla="*/ 0 h 534"/>
                <a:gd name="T10" fmla="*/ 2 w 837"/>
                <a:gd name="T11" fmla="*/ 0 h 534"/>
                <a:gd name="T12" fmla="*/ 2 w 837"/>
                <a:gd name="T13" fmla="*/ 0 h 534"/>
                <a:gd name="T14" fmla="*/ 1 w 837"/>
                <a:gd name="T15" fmla="*/ 0 h 534"/>
                <a:gd name="T16" fmla="*/ 1 w 837"/>
                <a:gd name="T17" fmla="*/ 1 h 534"/>
                <a:gd name="T18" fmla="*/ 1 w 837"/>
                <a:gd name="T19" fmla="*/ 1 h 534"/>
                <a:gd name="T20" fmla="*/ 1 w 837"/>
                <a:gd name="T21" fmla="*/ 0 h 534"/>
                <a:gd name="T22" fmla="*/ 1 w 837"/>
                <a:gd name="T23" fmla="*/ 1 h 534"/>
                <a:gd name="T24" fmla="*/ 1 w 837"/>
                <a:gd name="T25" fmla="*/ 1 h 534"/>
                <a:gd name="T26" fmla="*/ 1 w 837"/>
                <a:gd name="T27" fmla="*/ 1 h 534"/>
                <a:gd name="T28" fmla="*/ 1 w 837"/>
                <a:gd name="T29" fmla="*/ 1 h 534"/>
                <a:gd name="T30" fmla="*/ 1 w 837"/>
                <a:gd name="T31" fmla="*/ 1 h 534"/>
                <a:gd name="T32" fmla="*/ 1 w 837"/>
                <a:gd name="T33" fmla="*/ 1 h 534"/>
                <a:gd name="T34" fmla="*/ 1 w 837"/>
                <a:gd name="T35" fmla="*/ 1 h 534"/>
                <a:gd name="T36" fmla="*/ 1 w 837"/>
                <a:gd name="T37" fmla="*/ 1 h 534"/>
                <a:gd name="T38" fmla="*/ 2 w 837"/>
                <a:gd name="T39" fmla="*/ 1 h 534"/>
                <a:gd name="T40" fmla="*/ 2 w 837"/>
                <a:gd name="T41" fmla="*/ 1 h 534"/>
                <a:gd name="T42" fmla="*/ 1 w 837"/>
                <a:gd name="T43" fmla="*/ 1 h 534"/>
                <a:gd name="T44" fmla="*/ 1 w 837"/>
                <a:gd name="T45" fmla="*/ 1 h 534"/>
                <a:gd name="T46" fmla="*/ 1 w 837"/>
                <a:gd name="T47" fmla="*/ 1 h 534"/>
                <a:gd name="T48" fmla="*/ 0 w 837"/>
                <a:gd name="T49" fmla="*/ 1 h 534"/>
                <a:gd name="T50" fmla="*/ 0 w 837"/>
                <a:gd name="T51" fmla="*/ 1 h 534"/>
                <a:gd name="T52" fmla="*/ 0 w 837"/>
                <a:gd name="T53" fmla="*/ 1 h 534"/>
                <a:gd name="T54" fmla="*/ 1 w 837"/>
                <a:gd name="T55" fmla="*/ 1 h 534"/>
                <a:gd name="T56" fmla="*/ 1 w 837"/>
                <a:gd name="T57" fmla="*/ 0 h 534"/>
                <a:gd name="T58" fmla="*/ 0 w 837"/>
                <a:gd name="T59" fmla="*/ 0 h 534"/>
                <a:gd name="T60" fmla="*/ 0 w 837"/>
                <a:gd name="T61" fmla="*/ 0 h 534"/>
                <a:gd name="T62" fmla="*/ 1 w 837"/>
                <a:gd name="T63" fmla="*/ 0 h 534"/>
                <a:gd name="T64" fmla="*/ 1 w 837"/>
                <a:gd name="T65" fmla="*/ 0 h 534"/>
                <a:gd name="T66" fmla="*/ 1 w 837"/>
                <a:gd name="T67" fmla="*/ 0 h 534"/>
                <a:gd name="T68" fmla="*/ 1 w 837"/>
                <a:gd name="T69" fmla="*/ 0 h 534"/>
                <a:gd name="T70" fmla="*/ 1 w 837"/>
                <a:gd name="T71" fmla="*/ 0 h 534"/>
                <a:gd name="T72" fmla="*/ 1 w 837"/>
                <a:gd name="T73" fmla="*/ 0 h 534"/>
                <a:gd name="T74" fmla="*/ 1 w 837"/>
                <a:gd name="T75" fmla="*/ 0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7"/>
                <a:gd name="T115" fmla="*/ 0 h 534"/>
                <a:gd name="T116" fmla="*/ 837 w 837"/>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7" h="534">
                  <a:moveTo>
                    <a:pt x="673" y="26"/>
                  </a:moveTo>
                  <a:lnTo>
                    <a:pt x="713" y="7"/>
                  </a:lnTo>
                  <a:lnTo>
                    <a:pt x="831" y="17"/>
                  </a:lnTo>
                  <a:lnTo>
                    <a:pt x="746" y="40"/>
                  </a:lnTo>
                  <a:lnTo>
                    <a:pt x="770" y="57"/>
                  </a:lnTo>
                  <a:lnTo>
                    <a:pt x="833" y="81"/>
                  </a:lnTo>
                  <a:lnTo>
                    <a:pt x="740" y="93"/>
                  </a:lnTo>
                  <a:lnTo>
                    <a:pt x="704" y="97"/>
                  </a:lnTo>
                  <a:lnTo>
                    <a:pt x="677" y="142"/>
                  </a:lnTo>
                  <a:lnTo>
                    <a:pt x="738" y="159"/>
                  </a:lnTo>
                  <a:lnTo>
                    <a:pt x="784" y="188"/>
                  </a:lnTo>
                  <a:lnTo>
                    <a:pt x="797" y="211"/>
                  </a:lnTo>
                  <a:lnTo>
                    <a:pt x="837" y="222"/>
                  </a:lnTo>
                  <a:lnTo>
                    <a:pt x="827" y="241"/>
                  </a:lnTo>
                  <a:lnTo>
                    <a:pt x="746" y="252"/>
                  </a:lnTo>
                  <a:lnTo>
                    <a:pt x="670" y="252"/>
                  </a:lnTo>
                  <a:lnTo>
                    <a:pt x="692" y="308"/>
                  </a:lnTo>
                  <a:lnTo>
                    <a:pt x="599" y="262"/>
                  </a:lnTo>
                  <a:lnTo>
                    <a:pt x="519" y="173"/>
                  </a:lnTo>
                  <a:lnTo>
                    <a:pt x="516" y="268"/>
                  </a:lnTo>
                  <a:lnTo>
                    <a:pt x="493" y="146"/>
                  </a:lnTo>
                  <a:lnTo>
                    <a:pt x="472" y="131"/>
                  </a:lnTo>
                  <a:lnTo>
                    <a:pt x="441" y="146"/>
                  </a:lnTo>
                  <a:lnTo>
                    <a:pt x="422" y="355"/>
                  </a:lnTo>
                  <a:lnTo>
                    <a:pt x="421" y="425"/>
                  </a:lnTo>
                  <a:lnTo>
                    <a:pt x="354" y="357"/>
                  </a:lnTo>
                  <a:lnTo>
                    <a:pt x="305" y="357"/>
                  </a:lnTo>
                  <a:lnTo>
                    <a:pt x="276" y="380"/>
                  </a:lnTo>
                  <a:lnTo>
                    <a:pt x="274" y="410"/>
                  </a:lnTo>
                  <a:lnTo>
                    <a:pt x="291" y="424"/>
                  </a:lnTo>
                  <a:lnTo>
                    <a:pt x="327" y="406"/>
                  </a:lnTo>
                  <a:lnTo>
                    <a:pt x="384" y="424"/>
                  </a:lnTo>
                  <a:lnTo>
                    <a:pt x="426" y="454"/>
                  </a:lnTo>
                  <a:lnTo>
                    <a:pt x="489" y="462"/>
                  </a:lnTo>
                  <a:lnTo>
                    <a:pt x="531" y="450"/>
                  </a:lnTo>
                  <a:lnTo>
                    <a:pt x="563" y="416"/>
                  </a:lnTo>
                  <a:lnTo>
                    <a:pt x="584" y="416"/>
                  </a:lnTo>
                  <a:lnTo>
                    <a:pt x="635" y="414"/>
                  </a:lnTo>
                  <a:lnTo>
                    <a:pt x="675" y="406"/>
                  </a:lnTo>
                  <a:lnTo>
                    <a:pt x="708" y="397"/>
                  </a:lnTo>
                  <a:lnTo>
                    <a:pt x="700" y="454"/>
                  </a:lnTo>
                  <a:lnTo>
                    <a:pt x="677" y="477"/>
                  </a:lnTo>
                  <a:lnTo>
                    <a:pt x="618" y="467"/>
                  </a:lnTo>
                  <a:lnTo>
                    <a:pt x="575" y="475"/>
                  </a:lnTo>
                  <a:lnTo>
                    <a:pt x="516" y="513"/>
                  </a:lnTo>
                  <a:lnTo>
                    <a:pt x="459" y="534"/>
                  </a:lnTo>
                  <a:lnTo>
                    <a:pt x="407" y="524"/>
                  </a:lnTo>
                  <a:lnTo>
                    <a:pt x="356" y="494"/>
                  </a:lnTo>
                  <a:lnTo>
                    <a:pt x="305" y="511"/>
                  </a:lnTo>
                  <a:lnTo>
                    <a:pt x="183" y="490"/>
                  </a:lnTo>
                  <a:lnTo>
                    <a:pt x="160" y="437"/>
                  </a:lnTo>
                  <a:lnTo>
                    <a:pt x="175" y="389"/>
                  </a:lnTo>
                  <a:lnTo>
                    <a:pt x="0" y="353"/>
                  </a:lnTo>
                  <a:lnTo>
                    <a:pt x="170" y="348"/>
                  </a:lnTo>
                  <a:lnTo>
                    <a:pt x="259" y="319"/>
                  </a:lnTo>
                  <a:lnTo>
                    <a:pt x="282" y="264"/>
                  </a:lnTo>
                  <a:lnTo>
                    <a:pt x="295" y="205"/>
                  </a:lnTo>
                  <a:lnTo>
                    <a:pt x="286" y="182"/>
                  </a:lnTo>
                  <a:lnTo>
                    <a:pt x="196" y="184"/>
                  </a:lnTo>
                  <a:lnTo>
                    <a:pt x="162" y="165"/>
                  </a:lnTo>
                  <a:lnTo>
                    <a:pt x="206" y="157"/>
                  </a:lnTo>
                  <a:lnTo>
                    <a:pt x="227" y="121"/>
                  </a:lnTo>
                  <a:lnTo>
                    <a:pt x="213" y="97"/>
                  </a:lnTo>
                  <a:lnTo>
                    <a:pt x="249" y="106"/>
                  </a:lnTo>
                  <a:lnTo>
                    <a:pt x="221" y="64"/>
                  </a:lnTo>
                  <a:lnTo>
                    <a:pt x="265" y="64"/>
                  </a:lnTo>
                  <a:lnTo>
                    <a:pt x="240" y="26"/>
                  </a:lnTo>
                  <a:lnTo>
                    <a:pt x="291" y="11"/>
                  </a:lnTo>
                  <a:lnTo>
                    <a:pt x="422" y="17"/>
                  </a:lnTo>
                  <a:lnTo>
                    <a:pt x="407" y="95"/>
                  </a:lnTo>
                  <a:lnTo>
                    <a:pt x="491" y="95"/>
                  </a:lnTo>
                  <a:lnTo>
                    <a:pt x="537" y="43"/>
                  </a:lnTo>
                  <a:lnTo>
                    <a:pt x="567" y="21"/>
                  </a:lnTo>
                  <a:lnTo>
                    <a:pt x="653" y="0"/>
                  </a:lnTo>
                  <a:lnTo>
                    <a:pt x="673" y="26"/>
                  </a:lnTo>
                  <a:close/>
                </a:path>
              </a:pathLst>
            </a:custGeom>
            <a:solidFill>
              <a:srgbClr val="94524A"/>
            </a:solidFill>
            <a:ln w="9525">
              <a:noFill/>
              <a:round/>
              <a:headEnd/>
              <a:tailEnd/>
            </a:ln>
          </p:spPr>
          <p:txBody>
            <a:bodyPr/>
            <a:lstStyle/>
            <a:p>
              <a:endParaRPr lang="id-ID"/>
            </a:p>
          </p:txBody>
        </p:sp>
        <p:sp>
          <p:nvSpPr>
            <p:cNvPr id="39950" name="Freeform 12"/>
            <p:cNvSpPr>
              <a:spLocks/>
            </p:cNvSpPr>
            <p:nvPr/>
          </p:nvSpPr>
          <p:spPr bwMode="auto">
            <a:xfrm>
              <a:off x="3955" y="2662"/>
              <a:ext cx="228" cy="123"/>
            </a:xfrm>
            <a:custGeom>
              <a:avLst/>
              <a:gdLst>
                <a:gd name="T0" fmla="*/ 0 w 618"/>
                <a:gd name="T1" fmla="*/ 0 h 340"/>
                <a:gd name="T2" fmla="*/ 0 w 618"/>
                <a:gd name="T3" fmla="*/ 0 h 340"/>
                <a:gd name="T4" fmla="*/ 0 w 618"/>
                <a:gd name="T5" fmla="*/ 0 h 340"/>
                <a:gd name="T6" fmla="*/ 1 w 618"/>
                <a:gd name="T7" fmla="*/ 0 h 340"/>
                <a:gd name="T8" fmla="*/ 1 w 618"/>
                <a:gd name="T9" fmla="*/ 0 h 340"/>
                <a:gd name="T10" fmla="*/ 1 w 618"/>
                <a:gd name="T11" fmla="*/ 0 h 340"/>
                <a:gd name="T12" fmla="*/ 1 w 618"/>
                <a:gd name="T13" fmla="*/ 0 h 340"/>
                <a:gd name="T14" fmla="*/ 1 w 618"/>
                <a:gd name="T15" fmla="*/ 0 h 340"/>
                <a:gd name="T16" fmla="*/ 1 w 618"/>
                <a:gd name="T17" fmla="*/ 1 h 340"/>
                <a:gd name="T18" fmla="*/ 1 w 618"/>
                <a:gd name="T19" fmla="*/ 1 h 340"/>
                <a:gd name="T20" fmla="*/ 1 w 618"/>
                <a:gd name="T21" fmla="*/ 1 h 340"/>
                <a:gd name="T22" fmla="*/ 1 w 618"/>
                <a:gd name="T23" fmla="*/ 1 h 340"/>
                <a:gd name="T24" fmla="*/ 1 w 618"/>
                <a:gd name="T25" fmla="*/ 1 h 340"/>
                <a:gd name="T26" fmla="*/ 0 w 618"/>
                <a:gd name="T27" fmla="*/ 1 h 340"/>
                <a:gd name="T28" fmla="*/ 0 w 618"/>
                <a:gd name="T29" fmla="*/ 1 h 340"/>
                <a:gd name="T30" fmla="*/ 0 w 618"/>
                <a:gd name="T31" fmla="*/ 0 h 340"/>
                <a:gd name="T32" fmla="*/ 0 w 618"/>
                <a:gd name="T33" fmla="*/ 0 h 340"/>
                <a:gd name="T34" fmla="*/ 0 w 618"/>
                <a:gd name="T35" fmla="*/ 0 h 340"/>
                <a:gd name="T36" fmla="*/ 0 w 618"/>
                <a:gd name="T37" fmla="*/ 0 h 340"/>
                <a:gd name="T38" fmla="*/ 0 w 618"/>
                <a:gd name="T39" fmla="*/ 0 h 3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340"/>
                <a:gd name="T62" fmla="*/ 618 w 618"/>
                <a:gd name="T63" fmla="*/ 340 h 3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340">
                  <a:moveTo>
                    <a:pt x="87" y="254"/>
                  </a:moveTo>
                  <a:lnTo>
                    <a:pt x="148" y="243"/>
                  </a:lnTo>
                  <a:lnTo>
                    <a:pt x="194" y="215"/>
                  </a:lnTo>
                  <a:lnTo>
                    <a:pt x="294" y="184"/>
                  </a:lnTo>
                  <a:lnTo>
                    <a:pt x="395" y="175"/>
                  </a:lnTo>
                  <a:lnTo>
                    <a:pt x="466" y="150"/>
                  </a:lnTo>
                  <a:lnTo>
                    <a:pt x="479" y="0"/>
                  </a:lnTo>
                  <a:lnTo>
                    <a:pt x="536" y="171"/>
                  </a:lnTo>
                  <a:lnTo>
                    <a:pt x="612" y="287"/>
                  </a:lnTo>
                  <a:lnTo>
                    <a:pt x="618" y="340"/>
                  </a:lnTo>
                  <a:lnTo>
                    <a:pt x="570" y="300"/>
                  </a:lnTo>
                  <a:lnTo>
                    <a:pt x="471" y="264"/>
                  </a:lnTo>
                  <a:lnTo>
                    <a:pt x="275" y="270"/>
                  </a:lnTo>
                  <a:lnTo>
                    <a:pt x="139" y="279"/>
                  </a:lnTo>
                  <a:lnTo>
                    <a:pt x="24" y="273"/>
                  </a:lnTo>
                  <a:lnTo>
                    <a:pt x="0" y="237"/>
                  </a:lnTo>
                  <a:lnTo>
                    <a:pt x="23" y="188"/>
                  </a:lnTo>
                  <a:lnTo>
                    <a:pt x="57" y="230"/>
                  </a:lnTo>
                  <a:lnTo>
                    <a:pt x="87" y="254"/>
                  </a:lnTo>
                  <a:close/>
                </a:path>
              </a:pathLst>
            </a:custGeom>
            <a:solidFill>
              <a:srgbClr val="94524A"/>
            </a:solidFill>
            <a:ln w="9525">
              <a:noFill/>
              <a:round/>
              <a:headEnd/>
              <a:tailEnd/>
            </a:ln>
          </p:spPr>
          <p:txBody>
            <a:bodyPr/>
            <a:lstStyle/>
            <a:p>
              <a:endParaRPr lang="id-ID"/>
            </a:p>
          </p:txBody>
        </p:sp>
        <p:sp>
          <p:nvSpPr>
            <p:cNvPr id="39951" name="Freeform 13"/>
            <p:cNvSpPr>
              <a:spLocks/>
            </p:cNvSpPr>
            <p:nvPr/>
          </p:nvSpPr>
          <p:spPr bwMode="auto">
            <a:xfrm>
              <a:off x="3773" y="2886"/>
              <a:ext cx="284" cy="265"/>
            </a:xfrm>
            <a:custGeom>
              <a:avLst/>
              <a:gdLst>
                <a:gd name="T0" fmla="*/ 0 w 772"/>
                <a:gd name="T1" fmla="*/ 0 h 730"/>
                <a:gd name="T2" fmla="*/ 0 w 772"/>
                <a:gd name="T3" fmla="*/ 0 h 730"/>
                <a:gd name="T4" fmla="*/ 0 w 772"/>
                <a:gd name="T5" fmla="*/ 0 h 730"/>
                <a:gd name="T6" fmla="*/ 0 w 772"/>
                <a:gd name="T7" fmla="*/ 1 h 730"/>
                <a:gd name="T8" fmla="*/ 0 w 772"/>
                <a:gd name="T9" fmla="*/ 1 h 730"/>
                <a:gd name="T10" fmla="*/ 1 w 772"/>
                <a:gd name="T11" fmla="*/ 1 h 730"/>
                <a:gd name="T12" fmla="*/ 1 w 772"/>
                <a:gd name="T13" fmla="*/ 2 h 730"/>
                <a:gd name="T14" fmla="*/ 2 w 772"/>
                <a:gd name="T15" fmla="*/ 1 h 730"/>
                <a:gd name="T16" fmla="*/ 2 w 772"/>
                <a:gd name="T17" fmla="*/ 1 h 730"/>
                <a:gd name="T18" fmla="*/ 1 w 772"/>
                <a:gd name="T19" fmla="*/ 1 h 730"/>
                <a:gd name="T20" fmla="*/ 1 w 772"/>
                <a:gd name="T21" fmla="*/ 1 h 730"/>
                <a:gd name="T22" fmla="*/ 1 w 772"/>
                <a:gd name="T23" fmla="*/ 1 h 730"/>
                <a:gd name="T24" fmla="*/ 1 w 772"/>
                <a:gd name="T25" fmla="*/ 1 h 730"/>
                <a:gd name="T26" fmla="*/ 1 w 772"/>
                <a:gd name="T27" fmla="*/ 1 h 730"/>
                <a:gd name="T28" fmla="*/ 1 w 772"/>
                <a:gd name="T29" fmla="*/ 1 h 730"/>
                <a:gd name="T30" fmla="*/ 1 w 772"/>
                <a:gd name="T31" fmla="*/ 1 h 730"/>
                <a:gd name="T32" fmla="*/ 2 w 772"/>
                <a:gd name="T33" fmla="*/ 1 h 730"/>
                <a:gd name="T34" fmla="*/ 2 w 772"/>
                <a:gd name="T35" fmla="*/ 1 h 730"/>
                <a:gd name="T36" fmla="*/ 1 w 772"/>
                <a:gd name="T37" fmla="*/ 1 h 730"/>
                <a:gd name="T38" fmla="*/ 1 w 772"/>
                <a:gd name="T39" fmla="*/ 1 h 730"/>
                <a:gd name="T40" fmla="*/ 1 w 772"/>
                <a:gd name="T41" fmla="*/ 1 h 730"/>
                <a:gd name="T42" fmla="*/ 1 w 772"/>
                <a:gd name="T43" fmla="*/ 1 h 730"/>
                <a:gd name="T44" fmla="*/ 1 w 772"/>
                <a:gd name="T45" fmla="*/ 1 h 730"/>
                <a:gd name="T46" fmla="*/ 0 w 772"/>
                <a:gd name="T47" fmla="*/ 1 h 730"/>
                <a:gd name="T48" fmla="*/ 0 w 772"/>
                <a:gd name="T49" fmla="*/ 1 h 730"/>
                <a:gd name="T50" fmla="*/ 0 w 772"/>
                <a:gd name="T51" fmla="*/ 1 h 730"/>
                <a:gd name="T52" fmla="*/ 1 w 772"/>
                <a:gd name="T53" fmla="*/ 1 h 730"/>
                <a:gd name="T54" fmla="*/ 1 w 772"/>
                <a:gd name="T55" fmla="*/ 1 h 730"/>
                <a:gd name="T56" fmla="*/ 1 w 772"/>
                <a:gd name="T57" fmla="*/ 0 h 730"/>
                <a:gd name="T58" fmla="*/ 1 w 772"/>
                <a:gd name="T59" fmla="*/ 0 h 730"/>
                <a:gd name="T60" fmla="*/ 1 w 772"/>
                <a:gd name="T61" fmla="*/ 0 h 730"/>
                <a:gd name="T62" fmla="*/ 1 w 772"/>
                <a:gd name="T63" fmla="*/ 0 h 730"/>
                <a:gd name="T64" fmla="*/ 0 w 772"/>
                <a:gd name="T65" fmla="*/ 0 h 730"/>
                <a:gd name="T66" fmla="*/ 0 w 772"/>
                <a:gd name="T67" fmla="*/ 0 h 730"/>
                <a:gd name="T68" fmla="*/ 0 w 772"/>
                <a:gd name="T69" fmla="*/ 0 h 730"/>
                <a:gd name="T70" fmla="*/ 0 w 772"/>
                <a:gd name="T71" fmla="*/ 0 h 730"/>
                <a:gd name="T72" fmla="*/ 1 w 772"/>
                <a:gd name="T73" fmla="*/ 0 h 730"/>
                <a:gd name="T74" fmla="*/ 0 w 772"/>
                <a:gd name="T75" fmla="*/ 0 h 730"/>
                <a:gd name="T76" fmla="*/ 0 w 772"/>
                <a:gd name="T77" fmla="*/ 0 h 730"/>
                <a:gd name="T78" fmla="*/ 0 w 772"/>
                <a:gd name="T79" fmla="*/ 0 h 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2"/>
                <a:gd name="T121" fmla="*/ 0 h 730"/>
                <a:gd name="T122" fmla="*/ 772 w 772"/>
                <a:gd name="T123" fmla="*/ 730 h 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2" h="730">
                  <a:moveTo>
                    <a:pt x="6" y="0"/>
                  </a:moveTo>
                  <a:lnTo>
                    <a:pt x="0" y="88"/>
                  </a:lnTo>
                  <a:lnTo>
                    <a:pt x="113" y="244"/>
                  </a:lnTo>
                  <a:lnTo>
                    <a:pt x="128" y="472"/>
                  </a:lnTo>
                  <a:lnTo>
                    <a:pt x="238" y="533"/>
                  </a:lnTo>
                  <a:lnTo>
                    <a:pt x="386" y="702"/>
                  </a:lnTo>
                  <a:lnTo>
                    <a:pt x="563" y="730"/>
                  </a:lnTo>
                  <a:lnTo>
                    <a:pt x="719" y="702"/>
                  </a:lnTo>
                  <a:lnTo>
                    <a:pt x="772" y="652"/>
                  </a:lnTo>
                  <a:lnTo>
                    <a:pt x="615" y="683"/>
                  </a:lnTo>
                  <a:lnTo>
                    <a:pt x="510" y="656"/>
                  </a:lnTo>
                  <a:lnTo>
                    <a:pt x="483" y="637"/>
                  </a:lnTo>
                  <a:lnTo>
                    <a:pt x="436" y="578"/>
                  </a:lnTo>
                  <a:lnTo>
                    <a:pt x="538" y="586"/>
                  </a:lnTo>
                  <a:lnTo>
                    <a:pt x="634" y="582"/>
                  </a:lnTo>
                  <a:lnTo>
                    <a:pt x="672" y="548"/>
                  </a:lnTo>
                  <a:lnTo>
                    <a:pt x="742" y="489"/>
                  </a:lnTo>
                  <a:lnTo>
                    <a:pt x="770" y="426"/>
                  </a:lnTo>
                  <a:lnTo>
                    <a:pt x="586" y="495"/>
                  </a:lnTo>
                  <a:lnTo>
                    <a:pt x="497" y="495"/>
                  </a:lnTo>
                  <a:lnTo>
                    <a:pt x="422" y="476"/>
                  </a:lnTo>
                  <a:lnTo>
                    <a:pt x="352" y="413"/>
                  </a:lnTo>
                  <a:lnTo>
                    <a:pt x="270" y="455"/>
                  </a:lnTo>
                  <a:lnTo>
                    <a:pt x="198" y="424"/>
                  </a:lnTo>
                  <a:lnTo>
                    <a:pt x="177" y="345"/>
                  </a:lnTo>
                  <a:lnTo>
                    <a:pt x="227" y="409"/>
                  </a:lnTo>
                  <a:lnTo>
                    <a:pt x="299" y="403"/>
                  </a:lnTo>
                  <a:lnTo>
                    <a:pt x="265" y="289"/>
                  </a:lnTo>
                  <a:lnTo>
                    <a:pt x="476" y="196"/>
                  </a:lnTo>
                  <a:lnTo>
                    <a:pt x="476" y="166"/>
                  </a:lnTo>
                  <a:lnTo>
                    <a:pt x="411" y="164"/>
                  </a:lnTo>
                  <a:lnTo>
                    <a:pt x="331" y="192"/>
                  </a:lnTo>
                  <a:lnTo>
                    <a:pt x="244" y="204"/>
                  </a:lnTo>
                  <a:lnTo>
                    <a:pt x="189" y="149"/>
                  </a:lnTo>
                  <a:lnTo>
                    <a:pt x="97" y="96"/>
                  </a:lnTo>
                  <a:lnTo>
                    <a:pt x="94" y="59"/>
                  </a:lnTo>
                  <a:lnTo>
                    <a:pt x="268" y="33"/>
                  </a:lnTo>
                  <a:lnTo>
                    <a:pt x="80" y="20"/>
                  </a:lnTo>
                  <a:lnTo>
                    <a:pt x="6" y="0"/>
                  </a:lnTo>
                  <a:close/>
                </a:path>
              </a:pathLst>
            </a:custGeom>
            <a:solidFill>
              <a:srgbClr val="94524A"/>
            </a:solidFill>
            <a:ln w="9525">
              <a:noFill/>
              <a:round/>
              <a:headEnd/>
              <a:tailEnd/>
            </a:ln>
          </p:spPr>
          <p:txBody>
            <a:bodyPr/>
            <a:lstStyle/>
            <a:p>
              <a:endParaRPr lang="id-ID"/>
            </a:p>
          </p:txBody>
        </p:sp>
        <p:sp>
          <p:nvSpPr>
            <p:cNvPr id="39952" name="Freeform 14"/>
            <p:cNvSpPr>
              <a:spLocks/>
            </p:cNvSpPr>
            <p:nvPr/>
          </p:nvSpPr>
          <p:spPr bwMode="auto">
            <a:xfrm>
              <a:off x="3911" y="3012"/>
              <a:ext cx="155" cy="49"/>
            </a:xfrm>
            <a:custGeom>
              <a:avLst/>
              <a:gdLst>
                <a:gd name="T0" fmla="*/ 0 w 418"/>
                <a:gd name="T1" fmla="*/ 0 h 135"/>
                <a:gd name="T2" fmla="*/ 0 w 418"/>
                <a:gd name="T3" fmla="*/ 0 h 135"/>
                <a:gd name="T4" fmla="*/ 0 w 418"/>
                <a:gd name="T5" fmla="*/ 0 h 135"/>
                <a:gd name="T6" fmla="*/ 1 w 418"/>
                <a:gd name="T7" fmla="*/ 0 h 135"/>
                <a:gd name="T8" fmla="*/ 1 w 418"/>
                <a:gd name="T9" fmla="*/ 0 h 135"/>
                <a:gd name="T10" fmla="*/ 0 w 418"/>
                <a:gd name="T11" fmla="*/ 0 h 135"/>
                <a:gd name="T12" fmla="*/ 1 w 418"/>
                <a:gd name="T13" fmla="*/ 0 h 135"/>
                <a:gd name="T14" fmla="*/ 1 w 418"/>
                <a:gd name="T15" fmla="*/ 0 h 135"/>
                <a:gd name="T16" fmla="*/ 1 w 418"/>
                <a:gd name="T17" fmla="*/ 0 h 135"/>
                <a:gd name="T18" fmla="*/ 1 w 418"/>
                <a:gd name="T19" fmla="*/ 0 h 135"/>
                <a:gd name="T20" fmla="*/ 0 w 418"/>
                <a:gd name="T21" fmla="*/ 0 h 135"/>
                <a:gd name="T22" fmla="*/ 0 w 418"/>
                <a:gd name="T23" fmla="*/ 0 h 135"/>
                <a:gd name="T24" fmla="*/ 0 w 418"/>
                <a:gd name="T25" fmla="*/ 0 h 135"/>
                <a:gd name="T26" fmla="*/ 0 w 418"/>
                <a:gd name="T27" fmla="*/ 0 h 135"/>
                <a:gd name="T28" fmla="*/ 0 w 418"/>
                <a:gd name="T29" fmla="*/ 0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8"/>
                <a:gd name="T46" fmla="*/ 0 h 135"/>
                <a:gd name="T47" fmla="*/ 418 w 418"/>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8" h="135">
                  <a:moveTo>
                    <a:pt x="0" y="46"/>
                  </a:moveTo>
                  <a:lnTo>
                    <a:pt x="76" y="118"/>
                  </a:lnTo>
                  <a:lnTo>
                    <a:pt x="150" y="135"/>
                  </a:lnTo>
                  <a:lnTo>
                    <a:pt x="249" y="116"/>
                  </a:lnTo>
                  <a:lnTo>
                    <a:pt x="300" y="90"/>
                  </a:lnTo>
                  <a:lnTo>
                    <a:pt x="184" y="67"/>
                  </a:lnTo>
                  <a:lnTo>
                    <a:pt x="297" y="67"/>
                  </a:lnTo>
                  <a:lnTo>
                    <a:pt x="342" y="69"/>
                  </a:lnTo>
                  <a:lnTo>
                    <a:pt x="418" y="10"/>
                  </a:lnTo>
                  <a:lnTo>
                    <a:pt x="253" y="2"/>
                  </a:lnTo>
                  <a:lnTo>
                    <a:pt x="150" y="0"/>
                  </a:lnTo>
                  <a:lnTo>
                    <a:pt x="103" y="16"/>
                  </a:lnTo>
                  <a:lnTo>
                    <a:pt x="53" y="36"/>
                  </a:lnTo>
                  <a:lnTo>
                    <a:pt x="0" y="46"/>
                  </a:lnTo>
                  <a:close/>
                </a:path>
              </a:pathLst>
            </a:custGeom>
            <a:solidFill>
              <a:srgbClr val="DB5E5E"/>
            </a:solidFill>
            <a:ln w="9525">
              <a:noFill/>
              <a:round/>
              <a:headEnd/>
              <a:tailEnd/>
            </a:ln>
          </p:spPr>
          <p:txBody>
            <a:bodyPr/>
            <a:lstStyle/>
            <a:p>
              <a:endParaRPr lang="id-ID"/>
            </a:p>
          </p:txBody>
        </p:sp>
        <p:sp>
          <p:nvSpPr>
            <p:cNvPr id="39953" name="Freeform 15"/>
            <p:cNvSpPr>
              <a:spLocks/>
            </p:cNvSpPr>
            <p:nvPr/>
          </p:nvSpPr>
          <p:spPr bwMode="auto">
            <a:xfrm>
              <a:off x="3969" y="2825"/>
              <a:ext cx="30" cy="97"/>
            </a:xfrm>
            <a:custGeom>
              <a:avLst/>
              <a:gdLst>
                <a:gd name="T0" fmla="*/ 0 w 80"/>
                <a:gd name="T1" fmla="*/ 0 h 270"/>
                <a:gd name="T2" fmla="*/ 0 w 80"/>
                <a:gd name="T3" fmla="*/ 0 h 270"/>
                <a:gd name="T4" fmla="*/ 0 w 80"/>
                <a:gd name="T5" fmla="*/ 0 h 270"/>
                <a:gd name="T6" fmla="*/ 0 w 80"/>
                <a:gd name="T7" fmla="*/ 0 h 270"/>
                <a:gd name="T8" fmla="*/ 0 w 80"/>
                <a:gd name="T9" fmla="*/ 1 h 270"/>
                <a:gd name="T10" fmla="*/ 0 w 80"/>
                <a:gd name="T11" fmla="*/ 0 h 270"/>
                <a:gd name="T12" fmla="*/ 0 w 80"/>
                <a:gd name="T13" fmla="*/ 0 h 270"/>
                <a:gd name="T14" fmla="*/ 0 w 80"/>
                <a:gd name="T15" fmla="*/ 0 h 270"/>
                <a:gd name="T16" fmla="*/ 0 w 80"/>
                <a:gd name="T17" fmla="*/ 0 h 270"/>
                <a:gd name="T18" fmla="*/ 0 w 80"/>
                <a:gd name="T19" fmla="*/ 0 h 270"/>
                <a:gd name="T20" fmla="*/ 0 w 80"/>
                <a:gd name="T21" fmla="*/ 0 h 270"/>
                <a:gd name="T22" fmla="*/ 0 w 80"/>
                <a:gd name="T23" fmla="*/ 0 h 270"/>
                <a:gd name="T24" fmla="*/ 0 w 80"/>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70"/>
                <a:gd name="T41" fmla="*/ 80 w 80"/>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70">
                  <a:moveTo>
                    <a:pt x="21" y="31"/>
                  </a:moveTo>
                  <a:lnTo>
                    <a:pt x="15" y="173"/>
                  </a:lnTo>
                  <a:lnTo>
                    <a:pt x="0" y="249"/>
                  </a:lnTo>
                  <a:lnTo>
                    <a:pt x="19" y="267"/>
                  </a:lnTo>
                  <a:lnTo>
                    <a:pt x="51" y="270"/>
                  </a:lnTo>
                  <a:lnTo>
                    <a:pt x="80" y="249"/>
                  </a:lnTo>
                  <a:lnTo>
                    <a:pt x="80" y="200"/>
                  </a:lnTo>
                  <a:lnTo>
                    <a:pt x="57" y="145"/>
                  </a:lnTo>
                  <a:lnTo>
                    <a:pt x="57" y="38"/>
                  </a:lnTo>
                  <a:lnTo>
                    <a:pt x="49" y="2"/>
                  </a:lnTo>
                  <a:lnTo>
                    <a:pt x="23" y="0"/>
                  </a:lnTo>
                  <a:lnTo>
                    <a:pt x="21" y="31"/>
                  </a:lnTo>
                  <a:close/>
                </a:path>
              </a:pathLst>
            </a:custGeom>
            <a:solidFill>
              <a:srgbClr val="FAB8A6"/>
            </a:solidFill>
            <a:ln w="9525">
              <a:noFill/>
              <a:round/>
              <a:headEnd/>
              <a:tailEnd/>
            </a:ln>
          </p:spPr>
          <p:txBody>
            <a:bodyPr/>
            <a:lstStyle/>
            <a:p>
              <a:endParaRPr lang="id-ID"/>
            </a:p>
          </p:txBody>
        </p:sp>
        <p:sp>
          <p:nvSpPr>
            <p:cNvPr id="39954" name="Freeform 16"/>
            <p:cNvSpPr>
              <a:spLocks/>
            </p:cNvSpPr>
            <p:nvPr/>
          </p:nvSpPr>
          <p:spPr bwMode="auto">
            <a:xfrm>
              <a:off x="4049" y="2888"/>
              <a:ext cx="99" cy="60"/>
            </a:xfrm>
            <a:custGeom>
              <a:avLst/>
              <a:gdLst>
                <a:gd name="T0" fmla="*/ 0 w 270"/>
                <a:gd name="T1" fmla="*/ 0 h 168"/>
                <a:gd name="T2" fmla="*/ 0 w 270"/>
                <a:gd name="T3" fmla="*/ 0 h 168"/>
                <a:gd name="T4" fmla="*/ 0 w 270"/>
                <a:gd name="T5" fmla="*/ 0 h 168"/>
                <a:gd name="T6" fmla="*/ 1 w 270"/>
                <a:gd name="T7" fmla="*/ 0 h 168"/>
                <a:gd name="T8" fmla="*/ 0 w 270"/>
                <a:gd name="T9" fmla="*/ 0 h 168"/>
                <a:gd name="T10" fmla="*/ 0 w 270"/>
                <a:gd name="T11" fmla="*/ 0 h 168"/>
                <a:gd name="T12" fmla="*/ 0 w 270"/>
                <a:gd name="T13" fmla="*/ 0 h 168"/>
                <a:gd name="T14" fmla="*/ 0 w 270"/>
                <a:gd name="T15" fmla="*/ 0 h 168"/>
                <a:gd name="T16" fmla="*/ 0 w 270"/>
                <a:gd name="T17" fmla="*/ 0 h 168"/>
                <a:gd name="T18" fmla="*/ 0 w 270"/>
                <a:gd name="T19" fmla="*/ 0 h 168"/>
                <a:gd name="T20" fmla="*/ 0 w 270"/>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0"/>
                <a:gd name="T34" fmla="*/ 0 h 168"/>
                <a:gd name="T35" fmla="*/ 270 w 270"/>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0" h="168">
                  <a:moveTo>
                    <a:pt x="93" y="17"/>
                  </a:moveTo>
                  <a:lnTo>
                    <a:pt x="175" y="31"/>
                  </a:lnTo>
                  <a:lnTo>
                    <a:pt x="245" y="21"/>
                  </a:lnTo>
                  <a:lnTo>
                    <a:pt x="270" y="6"/>
                  </a:lnTo>
                  <a:lnTo>
                    <a:pt x="228" y="109"/>
                  </a:lnTo>
                  <a:lnTo>
                    <a:pt x="203" y="168"/>
                  </a:lnTo>
                  <a:lnTo>
                    <a:pt x="135" y="95"/>
                  </a:lnTo>
                  <a:lnTo>
                    <a:pt x="76" y="50"/>
                  </a:lnTo>
                  <a:lnTo>
                    <a:pt x="0" y="0"/>
                  </a:lnTo>
                  <a:lnTo>
                    <a:pt x="93" y="17"/>
                  </a:lnTo>
                  <a:close/>
                </a:path>
              </a:pathLst>
            </a:custGeom>
            <a:solidFill>
              <a:srgbClr val="F79D93"/>
            </a:solidFill>
            <a:ln w="9525">
              <a:noFill/>
              <a:round/>
              <a:headEnd/>
              <a:tailEnd/>
            </a:ln>
          </p:spPr>
          <p:txBody>
            <a:bodyPr/>
            <a:lstStyle/>
            <a:p>
              <a:endParaRPr lang="id-ID"/>
            </a:p>
          </p:txBody>
        </p:sp>
        <p:sp>
          <p:nvSpPr>
            <p:cNvPr id="39955" name="Freeform 17"/>
            <p:cNvSpPr>
              <a:spLocks/>
            </p:cNvSpPr>
            <p:nvPr/>
          </p:nvSpPr>
          <p:spPr bwMode="auto">
            <a:xfrm>
              <a:off x="3831" y="2850"/>
              <a:ext cx="78" cy="32"/>
            </a:xfrm>
            <a:custGeom>
              <a:avLst/>
              <a:gdLst>
                <a:gd name="T0" fmla="*/ 0 w 211"/>
                <a:gd name="T1" fmla="*/ 0 h 89"/>
                <a:gd name="T2" fmla="*/ 0 w 211"/>
                <a:gd name="T3" fmla="*/ 0 h 89"/>
                <a:gd name="T4" fmla="*/ 0 w 211"/>
                <a:gd name="T5" fmla="*/ 0 h 89"/>
                <a:gd name="T6" fmla="*/ 0 w 211"/>
                <a:gd name="T7" fmla="*/ 0 h 89"/>
                <a:gd name="T8" fmla="*/ 0 w 211"/>
                <a:gd name="T9" fmla="*/ 0 h 89"/>
                <a:gd name="T10" fmla="*/ 0 w 211"/>
                <a:gd name="T11" fmla="*/ 0 h 89"/>
                <a:gd name="T12" fmla="*/ 0 w 211"/>
                <a:gd name="T13" fmla="*/ 0 h 89"/>
                <a:gd name="T14" fmla="*/ 0 w 211"/>
                <a:gd name="T15" fmla="*/ 0 h 89"/>
                <a:gd name="T16" fmla="*/ 0 w 21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89"/>
                <a:gd name="T29" fmla="*/ 211 w 21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89">
                  <a:moveTo>
                    <a:pt x="69" y="89"/>
                  </a:moveTo>
                  <a:lnTo>
                    <a:pt x="150" y="76"/>
                  </a:lnTo>
                  <a:lnTo>
                    <a:pt x="192" y="47"/>
                  </a:lnTo>
                  <a:lnTo>
                    <a:pt x="211" y="0"/>
                  </a:lnTo>
                  <a:lnTo>
                    <a:pt x="141" y="40"/>
                  </a:lnTo>
                  <a:lnTo>
                    <a:pt x="88" y="59"/>
                  </a:lnTo>
                  <a:lnTo>
                    <a:pt x="0" y="59"/>
                  </a:lnTo>
                  <a:lnTo>
                    <a:pt x="69" y="89"/>
                  </a:lnTo>
                  <a:close/>
                </a:path>
              </a:pathLst>
            </a:custGeom>
            <a:solidFill>
              <a:srgbClr val="FFEBD4"/>
            </a:solidFill>
            <a:ln w="9525">
              <a:noFill/>
              <a:round/>
              <a:headEnd/>
              <a:tailEnd/>
            </a:ln>
          </p:spPr>
          <p:txBody>
            <a:bodyPr/>
            <a:lstStyle/>
            <a:p>
              <a:endParaRPr lang="id-ID"/>
            </a:p>
          </p:txBody>
        </p:sp>
        <p:sp>
          <p:nvSpPr>
            <p:cNvPr id="39956" name="Freeform 18"/>
            <p:cNvSpPr>
              <a:spLocks/>
            </p:cNvSpPr>
            <p:nvPr/>
          </p:nvSpPr>
          <p:spPr bwMode="auto">
            <a:xfrm>
              <a:off x="4080" y="2809"/>
              <a:ext cx="90" cy="68"/>
            </a:xfrm>
            <a:custGeom>
              <a:avLst/>
              <a:gdLst>
                <a:gd name="T0" fmla="*/ 0 w 245"/>
                <a:gd name="T1" fmla="*/ 0 h 186"/>
                <a:gd name="T2" fmla="*/ 0 w 245"/>
                <a:gd name="T3" fmla="*/ 0 h 186"/>
                <a:gd name="T4" fmla="*/ 0 w 245"/>
                <a:gd name="T5" fmla="*/ 0 h 186"/>
                <a:gd name="T6" fmla="*/ 0 w 245"/>
                <a:gd name="T7" fmla="*/ 0 h 186"/>
                <a:gd name="T8" fmla="*/ 0 w 245"/>
                <a:gd name="T9" fmla="*/ 0 h 186"/>
                <a:gd name="T10" fmla="*/ 0 w 245"/>
                <a:gd name="T11" fmla="*/ 0 h 186"/>
                <a:gd name="T12" fmla="*/ 0 w 245"/>
                <a:gd name="T13" fmla="*/ 0 h 186"/>
                <a:gd name="T14" fmla="*/ 0 w 245"/>
                <a:gd name="T15" fmla="*/ 0 h 186"/>
                <a:gd name="T16" fmla="*/ 0 w 245"/>
                <a:gd name="T17" fmla="*/ 0 h 186"/>
                <a:gd name="T18" fmla="*/ 0 w 245"/>
                <a:gd name="T19" fmla="*/ 0 h 186"/>
                <a:gd name="T20" fmla="*/ 0 w 245"/>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
                <a:gd name="T34" fmla="*/ 0 h 186"/>
                <a:gd name="T35" fmla="*/ 245 w 245"/>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 h="186">
                  <a:moveTo>
                    <a:pt x="0" y="163"/>
                  </a:moveTo>
                  <a:lnTo>
                    <a:pt x="86" y="186"/>
                  </a:lnTo>
                  <a:lnTo>
                    <a:pt x="156" y="180"/>
                  </a:lnTo>
                  <a:lnTo>
                    <a:pt x="206" y="150"/>
                  </a:lnTo>
                  <a:lnTo>
                    <a:pt x="234" y="114"/>
                  </a:lnTo>
                  <a:lnTo>
                    <a:pt x="245" y="0"/>
                  </a:lnTo>
                  <a:lnTo>
                    <a:pt x="204" y="85"/>
                  </a:lnTo>
                  <a:lnTo>
                    <a:pt x="156" y="136"/>
                  </a:lnTo>
                  <a:lnTo>
                    <a:pt x="99" y="157"/>
                  </a:lnTo>
                  <a:lnTo>
                    <a:pt x="0" y="163"/>
                  </a:lnTo>
                  <a:close/>
                </a:path>
              </a:pathLst>
            </a:custGeom>
            <a:solidFill>
              <a:srgbClr val="FFEBD4"/>
            </a:solidFill>
            <a:ln w="9525">
              <a:noFill/>
              <a:round/>
              <a:headEnd/>
              <a:tailEnd/>
            </a:ln>
          </p:spPr>
          <p:txBody>
            <a:bodyPr/>
            <a:lstStyle/>
            <a:p>
              <a:endParaRPr lang="id-ID"/>
            </a:p>
          </p:txBody>
        </p:sp>
        <p:sp>
          <p:nvSpPr>
            <p:cNvPr id="39957" name="Freeform 19"/>
            <p:cNvSpPr>
              <a:spLocks/>
            </p:cNvSpPr>
            <p:nvPr/>
          </p:nvSpPr>
          <p:spPr bwMode="auto">
            <a:xfrm>
              <a:off x="3964" y="3078"/>
              <a:ext cx="97" cy="44"/>
            </a:xfrm>
            <a:custGeom>
              <a:avLst/>
              <a:gdLst>
                <a:gd name="T0" fmla="*/ 0 w 264"/>
                <a:gd name="T1" fmla="*/ 0 h 121"/>
                <a:gd name="T2" fmla="*/ 0 w 264"/>
                <a:gd name="T3" fmla="*/ 0 h 121"/>
                <a:gd name="T4" fmla="*/ 0 w 264"/>
                <a:gd name="T5" fmla="*/ 0 h 121"/>
                <a:gd name="T6" fmla="*/ 0 w 264"/>
                <a:gd name="T7" fmla="*/ 0 h 121"/>
                <a:gd name="T8" fmla="*/ 1 w 264"/>
                <a:gd name="T9" fmla="*/ 0 h 121"/>
                <a:gd name="T10" fmla="*/ 0 w 264"/>
                <a:gd name="T11" fmla="*/ 0 h 121"/>
                <a:gd name="T12" fmla="*/ 0 w 264"/>
                <a:gd name="T13" fmla="*/ 0 h 121"/>
                <a:gd name="T14" fmla="*/ 0 w 264"/>
                <a:gd name="T15" fmla="*/ 0 h 121"/>
                <a:gd name="T16" fmla="*/ 0 w 26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121"/>
                <a:gd name="T29" fmla="*/ 264 w 26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121">
                  <a:moveTo>
                    <a:pt x="0" y="85"/>
                  </a:moveTo>
                  <a:lnTo>
                    <a:pt x="78" y="121"/>
                  </a:lnTo>
                  <a:lnTo>
                    <a:pt x="161" y="121"/>
                  </a:lnTo>
                  <a:lnTo>
                    <a:pt x="213" y="87"/>
                  </a:lnTo>
                  <a:lnTo>
                    <a:pt x="264" y="0"/>
                  </a:lnTo>
                  <a:lnTo>
                    <a:pt x="176" y="59"/>
                  </a:lnTo>
                  <a:lnTo>
                    <a:pt x="112" y="76"/>
                  </a:lnTo>
                  <a:lnTo>
                    <a:pt x="0" y="85"/>
                  </a:lnTo>
                  <a:close/>
                </a:path>
              </a:pathLst>
            </a:custGeom>
            <a:solidFill>
              <a:srgbClr val="FAB8A6"/>
            </a:solidFill>
            <a:ln w="9525">
              <a:noFill/>
              <a:round/>
              <a:headEnd/>
              <a:tailEnd/>
            </a:ln>
          </p:spPr>
          <p:txBody>
            <a:bodyPr/>
            <a:lstStyle/>
            <a:p>
              <a:endParaRPr lang="id-ID"/>
            </a:p>
          </p:txBody>
        </p:sp>
        <p:sp>
          <p:nvSpPr>
            <p:cNvPr id="39958" name="Freeform 20"/>
            <p:cNvSpPr>
              <a:spLocks/>
            </p:cNvSpPr>
            <p:nvPr/>
          </p:nvSpPr>
          <p:spPr bwMode="auto">
            <a:xfrm>
              <a:off x="3875" y="2597"/>
              <a:ext cx="112" cy="129"/>
            </a:xfrm>
            <a:custGeom>
              <a:avLst/>
              <a:gdLst>
                <a:gd name="T0" fmla="*/ 0 w 304"/>
                <a:gd name="T1" fmla="*/ 0 h 356"/>
                <a:gd name="T2" fmla="*/ 0 w 304"/>
                <a:gd name="T3" fmla="*/ 0 h 356"/>
                <a:gd name="T4" fmla="*/ 0 w 304"/>
                <a:gd name="T5" fmla="*/ 0 h 356"/>
                <a:gd name="T6" fmla="*/ 0 w 304"/>
                <a:gd name="T7" fmla="*/ 0 h 356"/>
                <a:gd name="T8" fmla="*/ 0 w 304"/>
                <a:gd name="T9" fmla="*/ 0 h 356"/>
                <a:gd name="T10" fmla="*/ 0 w 304"/>
                <a:gd name="T11" fmla="*/ 1 h 356"/>
                <a:gd name="T12" fmla="*/ 0 w 304"/>
                <a:gd name="T13" fmla="*/ 1 h 356"/>
                <a:gd name="T14" fmla="*/ 0 w 304"/>
                <a:gd name="T15" fmla="*/ 1 h 356"/>
                <a:gd name="T16" fmla="*/ 0 w 304"/>
                <a:gd name="T17" fmla="*/ 1 h 356"/>
                <a:gd name="T18" fmla="*/ 0 w 304"/>
                <a:gd name="T19" fmla="*/ 1 h 356"/>
                <a:gd name="T20" fmla="*/ 0 w 304"/>
                <a:gd name="T21" fmla="*/ 0 h 356"/>
                <a:gd name="T22" fmla="*/ 0 w 304"/>
                <a:gd name="T23" fmla="*/ 0 h 356"/>
                <a:gd name="T24" fmla="*/ 0 w 304"/>
                <a:gd name="T25" fmla="*/ 0 h 356"/>
                <a:gd name="T26" fmla="*/ 0 w 304"/>
                <a:gd name="T27" fmla="*/ 0 h 356"/>
                <a:gd name="T28" fmla="*/ 1 w 304"/>
                <a:gd name="T29" fmla="*/ 0 h 356"/>
                <a:gd name="T30" fmla="*/ 0 w 304"/>
                <a:gd name="T31" fmla="*/ 0 h 356"/>
                <a:gd name="T32" fmla="*/ 0 w 304"/>
                <a:gd name="T33" fmla="*/ 0 h 356"/>
                <a:gd name="T34" fmla="*/ 0 w 304"/>
                <a:gd name="T35" fmla="*/ 0 h 356"/>
                <a:gd name="T36" fmla="*/ 0 w 304"/>
                <a:gd name="T37" fmla="*/ 0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56"/>
                <a:gd name="T59" fmla="*/ 304 w 304"/>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56">
                  <a:moveTo>
                    <a:pt x="114" y="2"/>
                  </a:moveTo>
                  <a:lnTo>
                    <a:pt x="70" y="12"/>
                  </a:lnTo>
                  <a:lnTo>
                    <a:pt x="29" y="50"/>
                  </a:lnTo>
                  <a:lnTo>
                    <a:pt x="17" y="105"/>
                  </a:lnTo>
                  <a:lnTo>
                    <a:pt x="17" y="213"/>
                  </a:lnTo>
                  <a:lnTo>
                    <a:pt x="0" y="289"/>
                  </a:lnTo>
                  <a:lnTo>
                    <a:pt x="36" y="329"/>
                  </a:lnTo>
                  <a:lnTo>
                    <a:pt x="164" y="356"/>
                  </a:lnTo>
                  <a:lnTo>
                    <a:pt x="101" y="306"/>
                  </a:lnTo>
                  <a:lnTo>
                    <a:pt x="74" y="266"/>
                  </a:lnTo>
                  <a:lnTo>
                    <a:pt x="84" y="160"/>
                  </a:lnTo>
                  <a:lnTo>
                    <a:pt x="127" y="69"/>
                  </a:lnTo>
                  <a:lnTo>
                    <a:pt x="175" y="48"/>
                  </a:lnTo>
                  <a:lnTo>
                    <a:pt x="228" y="44"/>
                  </a:lnTo>
                  <a:lnTo>
                    <a:pt x="304" y="42"/>
                  </a:lnTo>
                  <a:lnTo>
                    <a:pt x="224" y="17"/>
                  </a:lnTo>
                  <a:lnTo>
                    <a:pt x="156" y="0"/>
                  </a:lnTo>
                  <a:lnTo>
                    <a:pt x="114" y="2"/>
                  </a:lnTo>
                  <a:close/>
                </a:path>
              </a:pathLst>
            </a:custGeom>
            <a:solidFill>
              <a:srgbClr val="F79D93"/>
            </a:solidFill>
            <a:ln w="9525">
              <a:noFill/>
              <a:round/>
              <a:headEnd/>
              <a:tailEnd/>
            </a:ln>
          </p:spPr>
          <p:txBody>
            <a:bodyPr/>
            <a:lstStyle/>
            <a:p>
              <a:endParaRPr lang="id-ID"/>
            </a:p>
          </p:txBody>
        </p:sp>
        <p:sp>
          <p:nvSpPr>
            <p:cNvPr id="39959" name="Freeform 21"/>
            <p:cNvSpPr>
              <a:spLocks/>
            </p:cNvSpPr>
            <p:nvPr/>
          </p:nvSpPr>
          <p:spPr bwMode="auto">
            <a:xfrm>
              <a:off x="4007" y="2592"/>
              <a:ext cx="115" cy="112"/>
            </a:xfrm>
            <a:custGeom>
              <a:avLst/>
              <a:gdLst>
                <a:gd name="T0" fmla="*/ 0 w 313"/>
                <a:gd name="T1" fmla="*/ 0 h 310"/>
                <a:gd name="T2" fmla="*/ 0 w 313"/>
                <a:gd name="T3" fmla="*/ 0 h 310"/>
                <a:gd name="T4" fmla="*/ 1 w 313"/>
                <a:gd name="T5" fmla="*/ 0 h 310"/>
                <a:gd name="T6" fmla="*/ 1 w 313"/>
                <a:gd name="T7" fmla="*/ 0 h 310"/>
                <a:gd name="T8" fmla="*/ 1 w 313"/>
                <a:gd name="T9" fmla="*/ 0 h 310"/>
                <a:gd name="T10" fmla="*/ 1 w 313"/>
                <a:gd name="T11" fmla="*/ 1 h 310"/>
                <a:gd name="T12" fmla="*/ 1 w 313"/>
                <a:gd name="T13" fmla="*/ 0 h 310"/>
                <a:gd name="T14" fmla="*/ 0 w 313"/>
                <a:gd name="T15" fmla="*/ 0 h 310"/>
                <a:gd name="T16" fmla="*/ 0 w 313"/>
                <a:gd name="T17" fmla="*/ 0 h 310"/>
                <a:gd name="T18" fmla="*/ 0 w 313"/>
                <a:gd name="T19" fmla="*/ 0 h 310"/>
                <a:gd name="T20" fmla="*/ 0 w 313"/>
                <a:gd name="T21" fmla="*/ 0 h 310"/>
                <a:gd name="T22" fmla="*/ 0 w 313"/>
                <a:gd name="T23" fmla="*/ 0 h 310"/>
                <a:gd name="T24" fmla="*/ 0 w 313"/>
                <a:gd name="T25" fmla="*/ 0 h 310"/>
                <a:gd name="T26" fmla="*/ 0 w 313"/>
                <a:gd name="T27" fmla="*/ 0 h 310"/>
                <a:gd name="T28" fmla="*/ 0 w 313"/>
                <a:gd name="T29" fmla="*/ 0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310"/>
                <a:gd name="T47" fmla="*/ 313 w 31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310">
                  <a:moveTo>
                    <a:pt x="138" y="0"/>
                  </a:moveTo>
                  <a:lnTo>
                    <a:pt x="226" y="6"/>
                  </a:lnTo>
                  <a:lnTo>
                    <a:pt x="281" y="42"/>
                  </a:lnTo>
                  <a:lnTo>
                    <a:pt x="300" y="95"/>
                  </a:lnTo>
                  <a:lnTo>
                    <a:pt x="306" y="182"/>
                  </a:lnTo>
                  <a:lnTo>
                    <a:pt x="313" y="310"/>
                  </a:lnTo>
                  <a:lnTo>
                    <a:pt x="279" y="154"/>
                  </a:lnTo>
                  <a:lnTo>
                    <a:pt x="239" y="93"/>
                  </a:lnTo>
                  <a:lnTo>
                    <a:pt x="178" y="49"/>
                  </a:lnTo>
                  <a:lnTo>
                    <a:pt x="112" y="30"/>
                  </a:lnTo>
                  <a:lnTo>
                    <a:pt x="74" y="26"/>
                  </a:lnTo>
                  <a:lnTo>
                    <a:pt x="0" y="38"/>
                  </a:lnTo>
                  <a:lnTo>
                    <a:pt x="51" y="6"/>
                  </a:lnTo>
                  <a:lnTo>
                    <a:pt x="138" y="0"/>
                  </a:lnTo>
                  <a:close/>
                </a:path>
              </a:pathLst>
            </a:custGeom>
            <a:solidFill>
              <a:srgbClr val="F79D93"/>
            </a:solidFill>
            <a:ln w="9525">
              <a:noFill/>
              <a:round/>
              <a:headEnd/>
              <a:tailEnd/>
            </a:ln>
          </p:spPr>
          <p:txBody>
            <a:bodyPr/>
            <a:lstStyle/>
            <a:p>
              <a:endParaRPr lang="id-ID"/>
            </a:p>
          </p:txBody>
        </p:sp>
        <p:sp>
          <p:nvSpPr>
            <p:cNvPr id="39960" name="Freeform 22"/>
            <p:cNvSpPr>
              <a:spLocks/>
            </p:cNvSpPr>
            <p:nvPr/>
          </p:nvSpPr>
          <p:spPr bwMode="auto">
            <a:xfrm>
              <a:off x="3834" y="2759"/>
              <a:ext cx="325" cy="28"/>
            </a:xfrm>
            <a:custGeom>
              <a:avLst/>
              <a:gdLst>
                <a:gd name="T0" fmla="*/ 0 w 884"/>
                <a:gd name="T1" fmla="*/ 0 h 78"/>
                <a:gd name="T2" fmla="*/ 0 w 884"/>
                <a:gd name="T3" fmla="*/ 0 h 78"/>
                <a:gd name="T4" fmla="*/ 1 w 884"/>
                <a:gd name="T5" fmla="*/ 0 h 78"/>
                <a:gd name="T6" fmla="*/ 1 w 884"/>
                <a:gd name="T7" fmla="*/ 0 h 78"/>
                <a:gd name="T8" fmla="*/ 1 w 884"/>
                <a:gd name="T9" fmla="*/ 0 h 78"/>
                <a:gd name="T10" fmla="*/ 2 w 884"/>
                <a:gd name="T11" fmla="*/ 0 h 78"/>
                <a:gd name="T12" fmla="*/ 2 w 884"/>
                <a:gd name="T13" fmla="*/ 0 h 78"/>
                <a:gd name="T14" fmla="*/ 2 w 884"/>
                <a:gd name="T15" fmla="*/ 0 h 78"/>
                <a:gd name="T16" fmla="*/ 1 w 884"/>
                <a:gd name="T17" fmla="*/ 0 h 78"/>
                <a:gd name="T18" fmla="*/ 1 w 884"/>
                <a:gd name="T19" fmla="*/ 0 h 78"/>
                <a:gd name="T20" fmla="*/ 0 w 884"/>
                <a:gd name="T21" fmla="*/ 0 h 78"/>
                <a:gd name="T22" fmla="*/ 0 w 884"/>
                <a:gd name="T23" fmla="*/ 0 h 78"/>
                <a:gd name="T24" fmla="*/ 0 w 884"/>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4"/>
                <a:gd name="T40" fmla="*/ 0 h 78"/>
                <a:gd name="T41" fmla="*/ 884 w 88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4" h="78">
                  <a:moveTo>
                    <a:pt x="0" y="28"/>
                  </a:moveTo>
                  <a:lnTo>
                    <a:pt x="188" y="47"/>
                  </a:lnTo>
                  <a:lnTo>
                    <a:pt x="388" y="42"/>
                  </a:lnTo>
                  <a:lnTo>
                    <a:pt x="508" y="44"/>
                  </a:lnTo>
                  <a:lnTo>
                    <a:pt x="584" y="36"/>
                  </a:lnTo>
                  <a:lnTo>
                    <a:pt x="791" y="40"/>
                  </a:lnTo>
                  <a:lnTo>
                    <a:pt x="871" y="78"/>
                  </a:lnTo>
                  <a:lnTo>
                    <a:pt x="884" y="28"/>
                  </a:lnTo>
                  <a:lnTo>
                    <a:pt x="650" y="0"/>
                  </a:lnTo>
                  <a:lnTo>
                    <a:pt x="527" y="9"/>
                  </a:lnTo>
                  <a:lnTo>
                    <a:pt x="135" y="13"/>
                  </a:lnTo>
                  <a:lnTo>
                    <a:pt x="0" y="28"/>
                  </a:lnTo>
                  <a:close/>
                </a:path>
              </a:pathLst>
            </a:custGeom>
            <a:solidFill>
              <a:srgbClr val="FF9900"/>
            </a:solidFill>
            <a:ln w="9525">
              <a:noFill/>
              <a:round/>
              <a:headEnd/>
              <a:tailEnd/>
            </a:ln>
          </p:spPr>
          <p:txBody>
            <a:bodyPr/>
            <a:lstStyle/>
            <a:p>
              <a:endParaRPr lang="id-ID"/>
            </a:p>
          </p:txBody>
        </p:sp>
        <p:sp>
          <p:nvSpPr>
            <p:cNvPr id="39961" name="Freeform 23"/>
            <p:cNvSpPr>
              <a:spLocks/>
            </p:cNvSpPr>
            <p:nvPr/>
          </p:nvSpPr>
          <p:spPr bwMode="auto">
            <a:xfrm>
              <a:off x="3996" y="2802"/>
              <a:ext cx="56" cy="76"/>
            </a:xfrm>
            <a:custGeom>
              <a:avLst/>
              <a:gdLst>
                <a:gd name="T0" fmla="*/ 0 w 148"/>
                <a:gd name="T1" fmla="*/ 0 h 209"/>
                <a:gd name="T2" fmla="*/ 0 w 148"/>
                <a:gd name="T3" fmla="*/ 0 h 209"/>
                <a:gd name="T4" fmla="*/ 0 w 148"/>
                <a:gd name="T5" fmla="*/ 0 h 209"/>
                <a:gd name="T6" fmla="*/ 0 w 148"/>
                <a:gd name="T7" fmla="*/ 0 h 209"/>
                <a:gd name="T8" fmla="*/ 0 w 148"/>
                <a:gd name="T9" fmla="*/ 0 h 209"/>
                <a:gd name="T10" fmla="*/ 0 w 148"/>
                <a:gd name="T11" fmla="*/ 0 h 209"/>
                <a:gd name="T12" fmla="*/ 0 w 148"/>
                <a:gd name="T13" fmla="*/ 0 h 209"/>
                <a:gd name="T14" fmla="*/ 0 w 148"/>
                <a:gd name="T15" fmla="*/ 0 h 209"/>
                <a:gd name="T16" fmla="*/ 0 w 148"/>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209"/>
                <a:gd name="T29" fmla="*/ 148 w 148"/>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209">
                  <a:moveTo>
                    <a:pt x="0" y="34"/>
                  </a:moveTo>
                  <a:lnTo>
                    <a:pt x="32" y="133"/>
                  </a:lnTo>
                  <a:lnTo>
                    <a:pt x="95" y="184"/>
                  </a:lnTo>
                  <a:lnTo>
                    <a:pt x="148" y="209"/>
                  </a:lnTo>
                  <a:lnTo>
                    <a:pt x="97" y="155"/>
                  </a:lnTo>
                  <a:lnTo>
                    <a:pt x="30" y="85"/>
                  </a:lnTo>
                  <a:lnTo>
                    <a:pt x="4" y="0"/>
                  </a:lnTo>
                  <a:lnTo>
                    <a:pt x="0" y="34"/>
                  </a:lnTo>
                  <a:close/>
                </a:path>
              </a:pathLst>
            </a:custGeom>
            <a:solidFill>
              <a:srgbClr val="FF9900"/>
            </a:solidFill>
            <a:ln w="9525">
              <a:noFill/>
              <a:round/>
              <a:headEnd/>
              <a:tailEnd/>
            </a:ln>
          </p:spPr>
          <p:txBody>
            <a:bodyPr/>
            <a:lstStyle/>
            <a:p>
              <a:endParaRPr lang="id-ID"/>
            </a:p>
          </p:txBody>
        </p:sp>
        <p:sp>
          <p:nvSpPr>
            <p:cNvPr id="39962" name="Freeform 24"/>
            <p:cNvSpPr>
              <a:spLocks/>
            </p:cNvSpPr>
            <p:nvPr/>
          </p:nvSpPr>
          <p:spPr bwMode="auto">
            <a:xfrm>
              <a:off x="3770" y="2830"/>
              <a:ext cx="52" cy="64"/>
            </a:xfrm>
            <a:custGeom>
              <a:avLst/>
              <a:gdLst>
                <a:gd name="T0" fmla="*/ 0 w 139"/>
                <a:gd name="T1" fmla="*/ 0 h 176"/>
                <a:gd name="T2" fmla="*/ 0 w 139"/>
                <a:gd name="T3" fmla="*/ 0 h 176"/>
                <a:gd name="T4" fmla="*/ 0 w 139"/>
                <a:gd name="T5" fmla="*/ 0 h 176"/>
                <a:gd name="T6" fmla="*/ 0 w 139"/>
                <a:gd name="T7" fmla="*/ 0 h 176"/>
                <a:gd name="T8" fmla="*/ 0 w 139"/>
                <a:gd name="T9" fmla="*/ 0 h 176"/>
                <a:gd name="T10" fmla="*/ 0 w 139"/>
                <a:gd name="T11" fmla="*/ 0 h 176"/>
                <a:gd name="T12" fmla="*/ 0 w 139"/>
                <a:gd name="T13" fmla="*/ 0 h 176"/>
                <a:gd name="T14" fmla="*/ 0 w 139"/>
                <a:gd name="T15" fmla="*/ 0 h 176"/>
                <a:gd name="T16" fmla="*/ 0 w 139"/>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76"/>
                <a:gd name="T29" fmla="*/ 139 w 139"/>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76">
                  <a:moveTo>
                    <a:pt x="0" y="66"/>
                  </a:moveTo>
                  <a:lnTo>
                    <a:pt x="32" y="131"/>
                  </a:lnTo>
                  <a:lnTo>
                    <a:pt x="76" y="157"/>
                  </a:lnTo>
                  <a:lnTo>
                    <a:pt x="139" y="176"/>
                  </a:lnTo>
                  <a:lnTo>
                    <a:pt x="68" y="140"/>
                  </a:lnTo>
                  <a:lnTo>
                    <a:pt x="34" y="93"/>
                  </a:lnTo>
                  <a:lnTo>
                    <a:pt x="11" y="0"/>
                  </a:lnTo>
                  <a:lnTo>
                    <a:pt x="0" y="66"/>
                  </a:lnTo>
                  <a:close/>
                </a:path>
              </a:pathLst>
            </a:custGeom>
            <a:solidFill>
              <a:srgbClr val="FF9900"/>
            </a:solidFill>
            <a:ln w="9525">
              <a:noFill/>
              <a:round/>
              <a:headEnd/>
              <a:tailEnd/>
            </a:ln>
          </p:spPr>
          <p:txBody>
            <a:bodyPr/>
            <a:lstStyle/>
            <a:p>
              <a:endParaRPr lang="id-ID"/>
            </a:p>
          </p:txBody>
        </p:sp>
        <p:sp>
          <p:nvSpPr>
            <p:cNvPr id="39963" name="Freeform 25"/>
            <p:cNvSpPr>
              <a:spLocks/>
            </p:cNvSpPr>
            <p:nvPr/>
          </p:nvSpPr>
          <p:spPr bwMode="auto">
            <a:xfrm>
              <a:off x="3842" y="3166"/>
              <a:ext cx="199" cy="490"/>
            </a:xfrm>
            <a:custGeom>
              <a:avLst/>
              <a:gdLst>
                <a:gd name="T0" fmla="*/ 0 w 540"/>
                <a:gd name="T1" fmla="*/ 0 h 1352"/>
                <a:gd name="T2" fmla="*/ 0 w 540"/>
                <a:gd name="T3" fmla="*/ 1 h 1352"/>
                <a:gd name="T4" fmla="*/ 0 w 540"/>
                <a:gd name="T5" fmla="*/ 1 h 1352"/>
                <a:gd name="T6" fmla="*/ 0 w 540"/>
                <a:gd name="T7" fmla="*/ 2 h 1352"/>
                <a:gd name="T8" fmla="*/ 0 w 540"/>
                <a:gd name="T9" fmla="*/ 3 h 1352"/>
                <a:gd name="T10" fmla="*/ 0 w 540"/>
                <a:gd name="T11" fmla="*/ 3 h 1352"/>
                <a:gd name="T12" fmla="*/ 1 w 540"/>
                <a:gd name="T13" fmla="*/ 3 h 1352"/>
                <a:gd name="T14" fmla="*/ 1 w 540"/>
                <a:gd name="T15" fmla="*/ 2 h 1352"/>
                <a:gd name="T16" fmla="*/ 1 w 540"/>
                <a:gd name="T17" fmla="*/ 1 h 1352"/>
                <a:gd name="T18" fmla="*/ 1 w 540"/>
                <a:gd name="T19" fmla="*/ 1 h 1352"/>
                <a:gd name="T20" fmla="*/ 1 w 540"/>
                <a:gd name="T21" fmla="*/ 0 h 1352"/>
                <a:gd name="T22" fmla="*/ 1 w 540"/>
                <a:gd name="T23" fmla="*/ 0 h 1352"/>
                <a:gd name="T24" fmla="*/ 0 w 540"/>
                <a:gd name="T25" fmla="*/ 0 h 1352"/>
                <a:gd name="T26" fmla="*/ 0 w 540"/>
                <a:gd name="T27" fmla="*/ 0 h 13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0"/>
                <a:gd name="T43" fmla="*/ 0 h 1352"/>
                <a:gd name="T44" fmla="*/ 540 w 540"/>
                <a:gd name="T45" fmla="*/ 1352 h 13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0" h="1352">
                  <a:moveTo>
                    <a:pt x="110" y="99"/>
                  </a:moveTo>
                  <a:lnTo>
                    <a:pt x="171" y="276"/>
                  </a:lnTo>
                  <a:lnTo>
                    <a:pt x="53" y="420"/>
                  </a:lnTo>
                  <a:lnTo>
                    <a:pt x="11" y="816"/>
                  </a:lnTo>
                  <a:lnTo>
                    <a:pt x="0" y="1335"/>
                  </a:lnTo>
                  <a:lnTo>
                    <a:pt x="234" y="1352"/>
                  </a:lnTo>
                  <a:lnTo>
                    <a:pt x="540" y="1331"/>
                  </a:lnTo>
                  <a:lnTo>
                    <a:pt x="498" y="956"/>
                  </a:lnTo>
                  <a:lnTo>
                    <a:pt x="410" y="396"/>
                  </a:lnTo>
                  <a:lnTo>
                    <a:pt x="344" y="264"/>
                  </a:lnTo>
                  <a:lnTo>
                    <a:pt x="327" y="186"/>
                  </a:lnTo>
                  <a:lnTo>
                    <a:pt x="323" y="0"/>
                  </a:lnTo>
                  <a:lnTo>
                    <a:pt x="110" y="99"/>
                  </a:lnTo>
                  <a:close/>
                </a:path>
              </a:pathLst>
            </a:custGeom>
            <a:solidFill>
              <a:srgbClr val="E59865"/>
            </a:solidFill>
            <a:ln w="9525">
              <a:noFill/>
              <a:round/>
              <a:headEnd/>
              <a:tailEnd/>
            </a:ln>
          </p:spPr>
          <p:txBody>
            <a:bodyPr/>
            <a:lstStyle/>
            <a:p>
              <a:endParaRPr lang="id-ID"/>
            </a:p>
          </p:txBody>
        </p:sp>
        <p:sp>
          <p:nvSpPr>
            <p:cNvPr id="39964" name="Freeform 26"/>
            <p:cNvSpPr>
              <a:spLocks/>
            </p:cNvSpPr>
            <p:nvPr/>
          </p:nvSpPr>
          <p:spPr bwMode="auto">
            <a:xfrm>
              <a:off x="3972" y="3077"/>
              <a:ext cx="144" cy="216"/>
            </a:xfrm>
            <a:custGeom>
              <a:avLst/>
              <a:gdLst>
                <a:gd name="T0" fmla="*/ 0 w 390"/>
                <a:gd name="T1" fmla="*/ 1 h 597"/>
                <a:gd name="T2" fmla="*/ 1 w 390"/>
                <a:gd name="T3" fmla="*/ 1 h 597"/>
                <a:gd name="T4" fmla="*/ 1 w 390"/>
                <a:gd name="T5" fmla="*/ 1 h 597"/>
                <a:gd name="T6" fmla="*/ 1 w 390"/>
                <a:gd name="T7" fmla="*/ 0 h 597"/>
                <a:gd name="T8" fmla="*/ 1 w 390"/>
                <a:gd name="T9" fmla="*/ 0 h 597"/>
                <a:gd name="T10" fmla="*/ 1 w 390"/>
                <a:gd name="T11" fmla="*/ 0 h 597"/>
                <a:gd name="T12" fmla="*/ 0 w 390"/>
                <a:gd name="T13" fmla="*/ 0 h 597"/>
                <a:gd name="T14" fmla="*/ 0 w 390"/>
                <a:gd name="T15" fmla="*/ 0 h 597"/>
                <a:gd name="T16" fmla="*/ 0 w 390"/>
                <a:gd name="T17" fmla="*/ 1 h 597"/>
                <a:gd name="T18" fmla="*/ 0 w 390"/>
                <a:gd name="T19" fmla="*/ 1 h 5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597"/>
                <a:gd name="T32" fmla="*/ 390 w 390"/>
                <a:gd name="T33" fmla="*/ 597 h 5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597">
                  <a:moveTo>
                    <a:pt x="0" y="276"/>
                  </a:moveTo>
                  <a:lnTo>
                    <a:pt x="276" y="597"/>
                  </a:lnTo>
                  <a:lnTo>
                    <a:pt x="337" y="384"/>
                  </a:lnTo>
                  <a:lnTo>
                    <a:pt x="390" y="0"/>
                  </a:lnTo>
                  <a:lnTo>
                    <a:pt x="297" y="129"/>
                  </a:lnTo>
                  <a:lnTo>
                    <a:pt x="249" y="207"/>
                  </a:lnTo>
                  <a:lnTo>
                    <a:pt x="145" y="240"/>
                  </a:lnTo>
                  <a:lnTo>
                    <a:pt x="63" y="243"/>
                  </a:lnTo>
                  <a:lnTo>
                    <a:pt x="0" y="276"/>
                  </a:lnTo>
                  <a:close/>
                </a:path>
              </a:pathLst>
            </a:custGeom>
            <a:solidFill>
              <a:srgbClr val="FFFFFF"/>
            </a:solidFill>
            <a:ln w="9525">
              <a:noFill/>
              <a:round/>
              <a:headEnd/>
              <a:tailEnd/>
            </a:ln>
          </p:spPr>
          <p:txBody>
            <a:bodyPr/>
            <a:lstStyle/>
            <a:p>
              <a:endParaRPr lang="id-ID"/>
            </a:p>
          </p:txBody>
        </p:sp>
        <p:sp>
          <p:nvSpPr>
            <p:cNvPr id="39965" name="Freeform 27"/>
            <p:cNvSpPr>
              <a:spLocks/>
            </p:cNvSpPr>
            <p:nvPr/>
          </p:nvSpPr>
          <p:spPr bwMode="auto">
            <a:xfrm>
              <a:off x="3988" y="3146"/>
              <a:ext cx="231" cy="487"/>
            </a:xfrm>
            <a:custGeom>
              <a:avLst/>
              <a:gdLst>
                <a:gd name="T0" fmla="*/ 0 w 628"/>
                <a:gd name="T1" fmla="*/ 1 h 1346"/>
                <a:gd name="T2" fmla="*/ 0 w 628"/>
                <a:gd name="T3" fmla="*/ 1 h 1346"/>
                <a:gd name="T4" fmla="*/ 0 w 628"/>
                <a:gd name="T5" fmla="*/ 3 h 1346"/>
                <a:gd name="T6" fmla="*/ 0 w 628"/>
                <a:gd name="T7" fmla="*/ 3 h 1346"/>
                <a:gd name="T8" fmla="*/ 1 w 628"/>
                <a:gd name="T9" fmla="*/ 3 h 1346"/>
                <a:gd name="T10" fmla="*/ 1 w 628"/>
                <a:gd name="T11" fmla="*/ 3 h 1346"/>
                <a:gd name="T12" fmla="*/ 1 w 628"/>
                <a:gd name="T13" fmla="*/ 2 h 1346"/>
                <a:gd name="T14" fmla="*/ 1 w 628"/>
                <a:gd name="T15" fmla="*/ 1 h 1346"/>
                <a:gd name="T16" fmla="*/ 1 w 628"/>
                <a:gd name="T17" fmla="*/ 0 h 1346"/>
                <a:gd name="T18" fmla="*/ 1 w 628"/>
                <a:gd name="T19" fmla="*/ 1 h 1346"/>
                <a:gd name="T20" fmla="*/ 0 w 628"/>
                <a:gd name="T21" fmla="*/ 1 h 1346"/>
                <a:gd name="T22" fmla="*/ 0 w 628"/>
                <a:gd name="T23" fmla="*/ 1 h 1346"/>
                <a:gd name="T24" fmla="*/ 0 w 628"/>
                <a:gd name="T25" fmla="*/ 1 h 1346"/>
                <a:gd name="T26" fmla="*/ 0 w 628"/>
                <a:gd name="T27" fmla="*/ 1 h 1346"/>
                <a:gd name="T28" fmla="*/ 0 w 628"/>
                <a:gd name="T29" fmla="*/ 1 h 1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8"/>
                <a:gd name="T46" fmla="*/ 0 h 1346"/>
                <a:gd name="T47" fmla="*/ 628 w 628"/>
                <a:gd name="T48" fmla="*/ 1346 h 1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8" h="1346">
                  <a:moveTo>
                    <a:pt x="0" y="333"/>
                  </a:moveTo>
                  <a:lnTo>
                    <a:pt x="88" y="453"/>
                  </a:lnTo>
                  <a:lnTo>
                    <a:pt x="181" y="1034"/>
                  </a:lnTo>
                  <a:lnTo>
                    <a:pt x="202" y="1346"/>
                  </a:lnTo>
                  <a:lnTo>
                    <a:pt x="544" y="1274"/>
                  </a:lnTo>
                  <a:lnTo>
                    <a:pt x="628" y="1163"/>
                  </a:lnTo>
                  <a:lnTo>
                    <a:pt x="607" y="821"/>
                  </a:lnTo>
                  <a:lnTo>
                    <a:pt x="504" y="321"/>
                  </a:lnTo>
                  <a:lnTo>
                    <a:pt x="468" y="0"/>
                  </a:lnTo>
                  <a:lnTo>
                    <a:pt x="327" y="378"/>
                  </a:lnTo>
                  <a:lnTo>
                    <a:pt x="244" y="665"/>
                  </a:lnTo>
                  <a:lnTo>
                    <a:pt x="202" y="447"/>
                  </a:lnTo>
                  <a:lnTo>
                    <a:pt x="67" y="333"/>
                  </a:lnTo>
                  <a:lnTo>
                    <a:pt x="0" y="333"/>
                  </a:lnTo>
                  <a:close/>
                </a:path>
              </a:pathLst>
            </a:custGeom>
            <a:solidFill>
              <a:srgbClr val="FFFFFF"/>
            </a:solidFill>
            <a:ln w="9525">
              <a:noFill/>
              <a:round/>
              <a:headEnd/>
              <a:tailEnd/>
            </a:ln>
          </p:spPr>
          <p:txBody>
            <a:bodyPr/>
            <a:lstStyle/>
            <a:p>
              <a:endParaRPr lang="id-ID"/>
            </a:p>
          </p:txBody>
        </p:sp>
        <p:sp>
          <p:nvSpPr>
            <p:cNvPr id="39966" name="Freeform 28"/>
            <p:cNvSpPr>
              <a:spLocks/>
            </p:cNvSpPr>
            <p:nvPr/>
          </p:nvSpPr>
          <p:spPr bwMode="auto">
            <a:xfrm>
              <a:off x="4180" y="2873"/>
              <a:ext cx="279" cy="643"/>
            </a:xfrm>
            <a:custGeom>
              <a:avLst/>
              <a:gdLst>
                <a:gd name="T0" fmla="*/ 0 w 757"/>
                <a:gd name="T1" fmla="*/ 0 h 1776"/>
                <a:gd name="T2" fmla="*/ 0 w 757"/>
                <a:gd name="T3" fmla="*/ 1 h 1776"/>
                <a:gd name="T4" fmla="*/ 0 w 757"/>
                <a:gd name="T5" fmla="*/ 1 h 1776"/>
                <a:gd name="T6" fmla="*/ 0 w 757"/>
                <a:gd name="T7" fmla="*/ 2 h 1776"/>
                <a:gd name="T8" fmla="*/ 1 w 757"/>
                <a:gd name="T9" fmla="*/ 3 h 1776"/>
                <a:gd name="T10" fmla="*/ 1 w 757"/>
                <a:gd name="T11" fmla="*/ 3 h 1776"/>
                <a:gd name="T12" fmla="*/ 1 w 757"/>
                <a:gd name="T13" fmla="*/ 4 h 1776"/>
                <a:gd name="T14" fmla="*/ 1 w 757"/>
                <a:gd name="T15" fmla="*/ 3 h 1776"/>
                <a:gd name="T16" fmla="*/ 1 w 757"/>
                <a:gd name="T17" fmla="*/ 2 h 1776"/>
                <a:gd name="T18" fmla="*/ 1 w 757"/>
                <a:gd name="T19" fmla="*/ 3 h 1776"/>
                <a:gd name="T20" fmla="*/ 1 w 757"/>
                <a:gd name="T21" fmla="*/ 1 h 1776"/>
                <a:gd name="T22" fmla="*/ 1 w 757"/>
                <a:gd name="T23" fmla="*/ 1 h 1776"/>
                <a:gd name="T24" fmla="*/ 1 w 757"/>
                <a:gd name="T25" fmla="*/ 1 h 1776"/>
                <a:gd name="T26" fmla="*/ 2 w 757"/>
                <a:gd name="T27" fmla="*/ 1 h 1776"/>
                <a:gd name="T28" fmla="*/ 1 w 757"/>
                <a:gd name="T29" fmla="*/ 0 h 1776"/>
                <a:gd name="T30" fmla="*/ 0 w 757"/>
                <a:gd name="T31" fmla="*/ 0 h 1776"/>
                <a:gd name="T32" fmla="*/ 0 w 757"/>
                <a:gd name="T33" fmla="*/ 0 h 1776"/>
                <a:gd name="T34" fmla="*/ 0 w 757"/>
                <a:gd name="T35" fmla="*/ 0 h 17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7"/>
                <a:gd name="T55" fmla="*/ 0 h 1776"/>
                <a:gd name="T56" fmla="*/ 757 w 757"/>
                <a:gd name="T57" fmla="*/ 1776 h 17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7" h="1776">
                  <a:moveTo>
                    <a:pt x="36" y="40"/>
                  </a:moveTo>
                  <a:lnTo>
                    <a:pt x="0" y="390"/>
                  </a:lnTo>
                  <a:lnTo>
                    <a:pt x="118" y="628"/>
                  </a:lnTo>
                  <a:lnTo>
                    <a:pt x="118" y="909"/>
                  </a:lnTo>
                  <a:lnTo>
                    <a:pt x="285" y="1278"/>
                  </a:lnTo>
                  <a:lnTo>
                    <a:pt x="394" y="1517"/>
                  </a:lnTo>
                  <a:lnTo>
                    <a:pt x="414" y="1776"/>
                  </a:lnTo>
                  <a:lnTo>
                    <a:pt x="451" y="1335"/>
                  </a:lnTo>
                  <a:lnTo>
                    <a:pt x="367" y="831"/>
                  </a:lnTo>
                  <a:lnTo>
                    <a:pt x="565" y="1050"/>
                  </a:lnTo>
                  <a:lnTo>
                    <a:pt x="498" y="576"/>
                  </a:lnTo>
                  <a:lnTo>
                    <a:pt x="622" y="493"/>
                  </a:lnTo>
                  <a:lnTo>
                    <a:pt x="664" y="550"/>
                  </a:lnTo>
                  <a:lnTo>
                    <a:pt x="757" y="327"/>
                  </a:lnTo>
                  <a:lnTo>
                    <a:pt x="409" y="118"/>
                  </a:lnTo>
                  <a:lnTo>
                    <a:pt x="57" y="0"/>
                  </a:lnTo>
                  <a:lnTo>
                    <a:pt x="36" y="40"/>
                  </a:lnTo>
                  <a:close/>
                </a:path>
              </a:pathLst>
            </a:custGeom>
            <a:solidFill>
              <a:srgbClr val="FFFFFF"/>
            </a:solidFill>
            <a:ln w="9525">
              <a:noFill/>
              <a:round/>
              <a:headEnd/>
              <a:tailEnd/>
            </a:ln>
          </p:spPr>
          <p:txBody>
            <a:bodyPr/>
            <a:lstStyle/>
            <a:p>
              <a:endParaRPr lang="id-ID"/>
            </a:p>
          </p:txBody>
        </p:sp>
        <p:sp>
          <p:nvSpPr>
            <p:cNvPr id="39967" name="Freeform 29"/>
            <p:cNvSpPr>
              <a:spLocks/>
            </p:cNvSpPr>
            <p:nvPr/>
          </p:nvSpPr>
          <p:spPr bwMode="auto">
            <a:xfrm>
              <a:off x="4408" y="2994"/>
              <a:ext cx="91" cy="289"/>
            </a:xfrm>
            <a:custGeom>
              <a:avLst/>
              <a:gdLst>
                <a:gd name="T0" fmla="*/ 0 w 249"/>
                <a:gd name="T1" fmla="*/ 0 h 798"/>
                <a:gd name="T2" fmla="*/ 0 w 249"/>
                <a:gd name="T3" fmla="*/ 1 h 798"/>
                <a:gd name="T4" fmla="*/ 0 w 249"/>
                <a:gd name="T5" fmla="*/ 2 h 798"/>
                <a:gd name="T6" fmla="*/ 0 w 249"/>
                <a:gd name="T7" fmla="*/ 1 h 798"/>
                <a:gd name="T8" fmla="*/ 0 w 249"/>
                <a:gd name="T9" fmla="*/ 0 h 798"/>
                <a:gd name="T10" fmla="*/ 0 w 249"/>
                <a:gd name="T11" fmla="*/ 0 h 798"/>
                <a:gd name="T12" fmla="*/ 0 w 249"/>
                <a:gd name="T13" fmla="*/ 0 h 798"/>
                <a:gd name="T14" fmla="*/ 0 60000 65536"/>
                <a:gd name="T15" fmla="*/ 0 60000 65536"/>
                <a:gd name="T16" fmla="*/ 0 60000 65536"/>
                <a:gd name="T17" fmla="*/ 0 60000 65536"/>
                <a:gd name="T18" fmla="*/ 0 60000 65536"/>
                <a:gd name="T19" fmla="*/ 0 60000 65536"/>
                <a:gd name="T20" fmla="*/ 0 60000 65536"/>
                <a:gd name="T21" fmla="*/ 0 w 249"/>
                <a:gd name="T22" fmla="*/ 0 h 798"/>
                <a:gd name="T23" fmla="*/ 249 w 249"/>
                <a:gd name="T24" fmla="*/ 798 h 7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798">
                  <a:moveTo>
                    <a:pt x="188" y="181"/>
                  </a:moveTo>
                  <a:lnTo>
                    <a:pt x="78" y="508"/>
                  </a:lnTo>
                  <a:lnTo>
                    <a:pt x="0" y="798"/>
                  </a:lnTo>
                  <a:lnTo>
                    <a:pt x="203" y="393"/>
                  </a:lnTo>
                  <a:lnTo>
                    <a:pt x="249" y="0"/>
                  </a:lnTo>
                  <a:lnTo>
                    <a:pt x="188" y="181"/>
                  </a:lnTo>
                  <a:close/>
                </a:path>
              </a:pathLst>
            </a:custGeom>
            <a:solidFill>
              <a:srgbClr val="FFFFFF"/>
            </a:solidFill>
            <a:ln w="9525">
              <a:noFill/>
              <a:round/>
              <a:headEnd/>
              <a:tailEnd/>
            </a:ln>
          </p:spPr>
          <p:txBody>
            <a:bodyPr/>
            <a:lstStyle/>
            <a:p>
              <a:endParaRPr lang="id-ID"/>
            </a:p>
          </p:txBody>
        </p:sp>
        <p:sp>
          <p:nvSpPr>
            <p:cNvPr id="39968" name="Freeform 30"/>
            <p:cNvSpPr>
              <a:spLocks/>
            </p:cNvSpPr>
            <p:nvPr/>
          </p:nvSpPr>
          <p:spPr bwMode="auto">
            <a:xfrm>
              <a:off x="4467" y="3057"/>
              <a:ext cx="170" cy="225"/>
            </a:xfrm>
            <a:custGeom>
              <a:avLst/>
              <a:gdLst>
                <a:gd name="T0" fmla="*/ 0 w 462"/>
                <a:gd name="T1" fmla="*/ 0 h 620"/>
                <a:gd name="T2" fmla="*/ 0 w 462"/>
                <a:gd name="T3" fmla="*/ 1 h 620"/>
                <a:gd name="T4" fmla="*/ 0 w 462"/>
                <a:gd name="T5" fmla="*/ 1 h 620"/>
                <a:gd name="T6" fmla="*/ 0 w 462"/>
                <a:gd name="T7" fmla="*/ 1 h 620"/>
                <a:gd name="T8" fmla="*/ 1 w 462"/>
                <a:gd name="T9" fmla="*/ 1 h 620"/>
                <a:gd name="T10" fmla="*/ 1 w 462"/>
                <a:gd name="T11" fmla="*/ 1 h 620"/>
                <a:gd name="T12" fmla="*/ 1 w 462"/>
                <a:gd name="T13" fmla="*/ 0 h 620"/>
                <a:gd name="T14" fmla="*/ 0 w 462"/>
                <a:gd name="T15" fmla="*/ 0 h 620"/>
                <a:gd name="T16" fmla="*/ 0 w 462"/>
                <a:gd name="T17" fmla="*/ 0 h 620"/>
                <a:gd name="T18" fmla="*/ 0 w 462"/>
                <a:gd name="T19" fmla="*/ 0 h 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620"/>
                <a:gd name="T32" fmla="*/ 462 w 462"/>
                <a:gd name="T33" fmla="*/ 620 h 6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620">
                  <a:moveTo>
                    <a:pt x="140" y="110"/>
                  </a:moveTo>
                  <a:lnTo>
                    <a:pt x="21" y="494"/>
                  </a:lnTo>
                  <a:lnTo>
                    <a:pt x="0" y="620"/>
                  </a:lnTo>
                  <a:lnTo>
                    <a:pt x="171" y="614"/>
                  </a:lnTo>
                  <a:lnTo>
                    <a:pt x="342" y="525"/>
                  </a:lnTo>
                  <a:lnTo>
                    <a:pt x="462" y="395"/>
                  </a:lnTo>
                  <a:lnTo>
                    <a:pt x="431" y="251"/>
                  </a:lnTo>
                  <a:lnTo>
                    <a:pt x="213" y="0"/>
                  </a:lnTo>
                  <a:lnTo>
                    <a:pt x="140" y="110"/>
                  </a:lnTo>
                  <a:close/>
                </a:path>
              </a:pathLst>
            </a:custGeom>
            <a:solidFill>
              <a:srgbClr val="FFFFFF"/>
            </a:solidFill>
            <a:ln w="9525">
              <a:noFill/>
              <a:round/>
              <a:headEnd/>
              <a:tailEnd/>
            </a:ln>
          </p:spPr>
          <p:txBody>
            <a:bodyPr/>
            <a:lstStyle/>
            <a:p>
              <a:endParaRPr lang="id-ID"/>
            </a:p>
          </p:txBody>
        </p:sp>
        <p:sp>
          <p:nvSpPr>
            <p:cNvPr id="39969" name="Freeform 31"/>
            <p:cNvSpPr>
              <a:spLocks/>
            </p:cNvSpPr>
            <p:nvPr/>
          </p:nvSpPr>
          <p:spPr bwMode="auto">
            <a:xfrm>
              <a:off x="4515" y="3356"/>
              <a:ext cx="290" cy="155"/>
            </a:xfrm>
            <a:custGeom>
              <a:avLst/>
              <a:gdLst>
                <a:gd name="T0" fmla="*/ 0 w 789"/>
                <a:gd name="T1" fmla="*/ 0 h 426"/>
                <a:gd name="T2" fmla="*/ 0 w 789"/>
                <a:gd name="T3" fmla="*/ 0 h 426"/>
                <a:gd name="T4" fmla="*/ 1 w 789"/>
                <a:gd name="T5" fmla="*/ 0 h 426"/>
                <a:gd name="T6" fmla="*/ 1 w 789"/>
                <a:gd name="T7" fmla="*/ 0 h 426"/>
                <a:gd name="T8" fmla="*/ 2 w 789"/>
                <a:gd name="T9" fmla="*/ 0 h 426"/>
                <a:gd name="T10" fmla="*/ 2 w 789"/>
                <a:gd name="T11" fmla="*/ 1 h 426"/>
                <a:gd name="T12" fmla="*/ 2 w 789"/>
                <a:gd name="T13" fmla="*/ 1 h 426"/>
                <a:gd name="T14" fmla="*/ 1 w 789"/>
                <a:gd name="T15" fmla="*/ 1 h 426"/>
                <a:gd name="T16" fmla="*/ 2 w 789"/>
                <a:gd name="T17" fmla="*/ 1 h 426"/>
                <a:gd name="T18" fmla="*/ 1 w 789"/>
                <a:gd name="T19" fmla="*/ 1 h 426"/>
                <a:gd name="T20" fmla="*/ 1 w 789"/>
                <a:gd name="T21" fmla="*/ 1 h 426"/>
                <a:gd name="T22" fmla="*/ 0 w 789"/>
                <a:gd name="T23" fmla="*/ 0 h 426"/>
                <a:gd name="T24" fmla="*/ 0 w 789"/>
                <a:gd name="T25" fmla="*/ 0 h 426"/>
                <a:gd name="T26" fmla="*/ 0 w 789"/>
                <a:gd name="T27" fmla="*/ 0 h 426"/>
                <a:gd name="T28" fmla="*/ 0 w 789"/>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9"/>
                <a:gd name="T46" fmla="*/ 0 h 426"/>
                <a:gd name="T47" fmla="*/ 789 w 789"/>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9" h="426">
                  <a:moveTo>
                    <a:pt x="141" y="99"/>
                  </a:moveTo>
                  <a:lnTo>
                    <a:pt x="234" y="26"/>
                  </a:lnTo>
                  <a:lnTo>
                    <a:pt x="384" y="26"/>
                  </a:lnTo>
                  <a:lnTo>
                    <a:pt x="603" y="0"/>
                  </a:lnTo>
                  <a:lnTo>
                    <a:pt x="707" y="99"/>
                  </a:lnTo>
                  <a:lnTo>
                    <a:pt x="743" y="270"/>
                  </a:lnTo>
                  <a:lnTo>
                    <a:pt x="789" y="405"/>
                  </a:lnTo>
                  <a:lnTo>
                    <a:pt x="603" y="285"/>
                  </a:lnTo>
                  <a:lnTo>
                    <a:pt x="702" y="426"/>
                  </a:lnTo>
                  <a:lnTo>
                    <a:pt x="510" y="389"/>
                  </a:lnTo>
                  <a:lnTo>
                    <a:pt x="285" y="270"/>
                  </a:lnTo>
                  <a:lnTo>
                    <a:pt x="0" y="203"/>
                  </a:lnTo>
                  <a:lnTo>
                    <a:pt x="0" y="140"/>
                  </a:lnTo>
                  <a:lnTo>
                    <a:pt x="141" y="99"/>
                  </a:lnTo>
                  <a:close/>
                </a:path>
              </a:pathLst>
            </a:custGeom>
            <a:solidFill>
              <a:srgbClr val="FFFFFF"/>
            </a:solidFill>
            <a:ln w="9525">
              <a:noFill/>
              <a:round/>
              <a:headEnd/>
              <a:tailEnd/>
            </a:ln>
          </p:spPr>
          <p:txBody>
            <a:bodyPr/>
            <a:lstStyle/>
            <a:p>
              <a:endParaRPr lang="id-ID"/>
            </a:p>
          </p:txBody>
        </p:sp>
        <p:sp>
          <p:nvSpPr>
            <p:cNvPr id="39970" name="Freeform 32"/>
            <p:cNvSpPr>
              <a:spLocks/>
            </p:cNvSpPr>
            <p:nvPr/>
          </p:nvSpPr>
          <p:spPr bwMode="auto">
            <a:xfrm>
              <a:off x="4462" y="3532"/>
              <a:ext cx="408" cy="231"/>
            </a:xfrm>
            <a:custGeom>
              <a:avLst/>
              <a:gdLst>
                <a:gd name="T0" fmla="*/ 2 w 1111"/>
                <a:gd name="T1" fmla="*/ 0 h 638"/>
                <a:gd name="T2" fmla="*/ 2 w 1111"/>
                <a:gd name="T3" fmla="*/ 0 h 638"/>
                <a:gd name="T4" fmla="*/ 2 w 1111"/>
                <a:gd name="T5" fmla="*/ 0 h 638"/>
                <a:gd name="T6" fmla="*/ 2 w 1111"/>
                <a:gd name="T7" fmla="*/ 0 h 638"/>
                <a:gd name="T8" fmla="*/ 1 w 1111"/>
                <a:gd name="T9" fmla="*/ 0 h 638"/>
                <a:gd name="T10" fmla="*/ 0 w 1111"/>
                <a:gd name="T11" fmla="*/ 0 h 638"/>
                <a:gd name="T12" fmla="*/ 0 w 1111"/>
                <a:gd name="T13" fmla="*/ 1 h 638"/>
                <a:gd name="T14" fmla="*/ 0 w 1111"/>
                <a:gd name="T15" fmla="*/ 1 h 638"/>
                <a:gd name="T16" fmla="*/ 0 w 1111"/>
                <a:gd name="T17" fmla="*/ 1 h 638"/>
                <a:gd name="T18" fmla="*/ 0 w 1111"/>
                <a:gd name="T19" fmla="*/ 1 h 638"/>
                <a:gd name="T20" fmla="*/ 1 w 1111"/>
                <a:gd name="T21" fmla="*/ 1 h 638"/>
                <a:gd name="T22" fmla="*/ 2 w 1111"/>
                <a:gd name="T23" fmla="*/ 1 h 638"/>
                <a:gd name="T24" fmla="*/ 1 w 1111"/>
                <a:gd name="T25" fmla="*/ 1 h 638"/>
                <a:gd name="T26" fmla="*/ 2 w 1111"/>
                <a:gd name="T27" fmla="*/ 1 h 638"/>
                <a:gd name="T28" fmla="*/ 3 w 1111"/>
                <a:gd name="T29" fmla="*/ 1 h 638"/>
                <a:gd name="T30" fmla="*/ 3 w 1111"/>
                <a:gd name="T31" fmla="*/ 1 h 638"/>
                <a:gd name="T32" fmla="*/ 3 w 1111"/>
                <a:gd name="T33" fmla="*/ 1 h 638"/>
                <a:gd name="T34" fmla="*/ 3 w 1111"/>
                <a:gd name="T35" fmla="*/ 0 h 638"/>
                <a:gd name="T36" fmla="*/ 3 w 1111"/>
                <a:gd name="T37" fmla="*/ 0 h 638"/>
                <a:gd name="T38" fmla="*/ 3 w 1111"/>
                <a:gd name="T39" fmla="*/ 0 h 638"/>
                <a:gd name="T40" fmla="*/ 2 w 1111"/>
                <a:gd name="T41" fmla="*/ 0 h 638"/>
                <a:gd name="T42" fmla="*/ 2 w 1111"/>
                <a:gd name="T43" fmla="*/ 0 h 6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1"/>
                <a:gd name="T67" fmla="*/ 0 h 638"/>
                <a:gd name="T68" fmla="*/ 1111 w 1111"/>
                <a:gd name="T69" fmla="*/ 638 h 6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1" h="638">
                  <a:moveTo>
                    <a:pt x="913" y="0"/>
                  </a:moveTo>
                  <a:lnTo>
                    <a:pt x="945" y="62"/>
                  </a:lnTo>
                  <a:lnTo>
                    <a:pt x="717" y="62"/>
                  </a:lnTo>
                  <a:lnTo>
                    <a:pt x="769" y="140"/>
                  </a:lnTo>
                  <a:lnTo>
                    <a:pt x="358" y="131"/>
                  </a:lnTo>
                  <a:lnTo>
                    <a:pt x="135" y="218"/>
                  </a:lnTo>
                  <a:lnTo>
                    <a:pt x="156" y="368"/>
                  </a:lnTo>
                  <a:lnTo>
                    <a:pt x="135" y="524"/>
                  </a:lnTo>
                  <a:lnTo>
                    <a:pt x="0" y="572"/>
                  </a:lnTo>
                  <a:lnTo>
                    <a:pt x="181" y="638"/>
                  </a:lnTo>
                  <a:lnTo>
                    <a:pt x="628" y="602"/>
                  </a:lnTo>
                  <a:lnTo>
                    <a:pt x="814" y="581"/>
                  </a:lnTo>
                  <a:lnTo>
                    <a:pt x="483" y="515"/>
                  </a:lnTo>
                  <a:lnTo>
                    <a:pt x="814" y="494"/>
                  </a:lnTo>
                  <a:lnTo>
                    <a:pt x="961" y="509"/>
                  </a:lnTo>
                  <a:lnTo>
                    <a:pt x="1054" y="437"/>
                  </a:lnTo>
                  <a:lnTo>
                    <a:pt x="1059" y="296"/>
                  </a:lnTo>
                  <a:lnTo>
                    <a:pt x="991" y="197"/>
                  </a:lnTo>
                  <a:lnTo>
                    <a:pt x="1111" y="93"/>
                  </a:lnTo>
                  <a:lnTo>
                    <a:pt x="1039" y="11"/>
                  </a:lnTo>
                  <a:lnTo>
                    <a:pt x="913" y="0"/>
                  </a:lnTo>
                  <a:close/>
                </a:path>
              </a:pathLst>
            </a:custGeom>
            <a:solidFill>
              <a:srgbClr val="FFFFFF"/>
            </a:solidFill>
            <a:ln w="9525">
              <a:noFill/>
              <a:round/>
              <a:headEnd/>
              <a:tailEnd/>
            </a:ln>
          </p:spPr>
          <p:txBody>
            <a:bodyPr/>
            <a:lstStyle/>
            <a:p>
              <a:endParaRPr lang="id-ID"/>
            </a:p>
          </p:txBody>
        </p:sp>
        <p:sp>
          <p:nvSpPr>
            <p:cNvPr id="39971" name="Freeform 33"/>
            <p:cNvSpPr>
              <a:spLocks/>
            </p:cNvSpPr>
            <p:nvPr/>
          </p:nvSpPr>
          <p:spPr bwMode="auto">
            <a:xfrm>
              <a:off x="4174" y="3624"/>
              <a:ext cx="209" cy="173"/>
            </a:xfrm>
            <a:custGeom>
              <a:avLst/>
              <a:gdLst>
                <a:gd name="T0" fmla="*/ 0 w 566"/>
                <a:gd name="T1" fmla="*/ 0 h 479"/>
                <a:gd name="T2" fmla="*/ 0 w 566"/>
                <a:gd name="T3" fmla="*/ 0 h 479"/>
                <a:gd name="T4" fmla="*/ 0 w 566"/>
                <a:gd name="T5" fmla="*/ 1 h 479"/>
                <a:gd name="T6" fmla="*/ 1 w 566"/>
                <a:gd name="T7" fmla="*/ 1 h 479"/>
                <a:gd name="T8" fmla="*/ 1 w 566"/>
                <a:gd name="T9" fmla="*/ 1 h 479"/>
                <a:gd name="T10" fmla="*/ 1 w 566"/>
                <a:gd name="T11" fmla="*/ 1 h 479"/>
                <a:gd name="T12" fmla="*/ 1 w 566"/>
                <a:gd name="T13" fmla="*/ 0 h 479"/>
                <a:gd name="T14" fmla="*/ 1 w 566"/>
                <a:gd name="T15" fmla="*/ 0 h 479"/>
                <a:gd name="T16" fmla="*/ 1 w 566"/>
                <a:gd name="T17" fmla="*/ 0 h 479"/>
                <a:gd name="T18" fmla="*/ 0 w 566"/>
                <a:gd name="T19" fmla="*/ 0 h 479"/>
                <a:gd name="T20" fmla="*/ 0 w 566"/>
                <a:gd name="T21" fmla="*/ 0 h 4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6"/>
                <a:gd name="T34" fmla="*/ 0 h 479"/>
                <a:gd name="T35" fmla="*/ 566 w 566"/>
                <a:gd name="T36" fmla="*/ 479 h 4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6" h="479">
                  <a:moveTo>
                    <a:pt x="0" y="73"/>
                  </a:moveTo>
                  <a:lnTo>
                    <a:pt x="74" y="168"/>
                  </a:lnTo>
                  <a:lnTo>
                    <a:pt x="110" y="375"/>
                  </a:lnTo>
                  <a:lnTo>
                    <a:pt x="359" y="462"/>
                  </a:lnTo>
                  <a:lnTo>
                    <a:pt x="551" y="479"/>
                  </a:lnTo>
                  <a:lnTo>
                    <a:pt x="566" y="333"/>
                  </a:lnTo>
                  <a:lnTo>
                    <a:pt x="536" y="99"/>
                  </a:lnTo>
                  <a:lnTo>
                    <a:pt x="479" y="33"/>
                  </a:lnTo>
                  <a:lnTo>
                    <a:pt x="323" y="0"/>
                  </a:lnTo>
                  <a:lnTo>
                    <a:pt x="0" y="73"/>
                  </a:lnTo>
                  <a:close/>
                </a:path>
              </a:pathLst>
            </a:custGeom>
            <a:solidFill>
              <a:srgbClr val="FFFFFF"/>
            </a:solidFill>
            <a:ln w="9525">
              <a:noFill/>
              <a:round/>
              <a:headEnd/>
              <a:tailEnd/>
            </a:ln>
          </p:spPr>
          <p:txBody>
            <a:bodyPr/>
            <a:lstStyle/>
            <a:p>
              <a:endParaRPr lang="id-ID"/>
            </a:p>
          </p:txBody>
        </p:sp>
        <p:sp>
          <p:nvSpPr>
            <p:cNvPr id="39972" name="Freeform 34"/>
            <p:cNvSpPr>
              <a:spLocks/>
            </p:cNvSpPr>
            <p:nvPr/>
          </p:nvSpPr>
          <p:spPr bwMode="auto">
            <a:xfrm>
              <a:off x="3443" y="2979"/>
              <a:ext cx="341" cy="705"/>
            </a:xfrm>
            <a:custGeom>
              <a:avLst/>
              <a:gdLst>
                <a:gd name="T0" fmla="*/ 2 w 928"/>
                <a:gd name="T1" fmla="*/ 4 h 1949"/>
                <a:gd name="T2" fmla="*/ 2 w 928"/>
                <a:gd name="T3" fmla="*/ 3 h 1949"/>
                <a:gd name="T4" fmla="*/ 2 w 928"/>
                <a:gd name="T5" fmla="*/ 2 h 1949"/>
                <a:gd name="T6" fmla="*/ 2 w 928"/>
                <a:gd name="T7" fmla="*/ 3 h 1949"/>
                <a:gd name="T8" fmla="*/ 1 w 928"/>
                <a:gd name="T9" fmla="*/ 3 h 1949"/>
                <a:gd name="T10" fmla="*/ 1 w 928"/>
                <a:gd name="T11" fmla="*/ 3 h 1949"/>
                <a:gd name="T12" fmla="*/ 1 w 928"/>
                <a:gd name="T13" fmla="*/ 2 h 1949"/>
                <a:gd name="T14" fmla="*/ 1 w 928"/>
                <a:gd name="T15" fmla="*/ 1 h 1949"/>
                <a:gd name="T16" fmla="*/ 1 w 928"/>
                <a:gd name="T17" fmla="*/ 1 h 1949"/>
                <a:gd name="T18" fmla="*/ 1 w 928"/>
                <a:gd name="T19" fmla="*/ 2 h 1949"/>
                <a:gd name="T20" fmla="*/ 1 w 928"/>
                <a:gd name="T21" fmla="*/ 2 h 1949"/>
                <a:gd name="T22" fmla="*/ 1 w 928"/>
                <a:gd name="T23" fmla="*/ 1 h 1949"/>
                <a:gd name="T24" fmla="*/ 1 w 928"/>
                <a:gd name="T25" fmla="*/ 1 h 1949"/>
                <a:gd name="T26" fmla="*/ 0 w 928"/>
                <a:gd name="T27" fmla="*/ 0 h 1949"/>
                <a:gd name="T28" fmla="*/ 0 w 928"/>
                <a:gd name="T29" fmla="*/ 0 h 1949"/>
                <a:gd name="T30" fmla="*/ 0 w 928"/>
                <a:gd name="T31" fmla="*/ 0 h 1949"/>
                <a:gd name="T32" fmla="*/ 0 w 928"/>
                <a:gd name="T33" fmla="*/ 1 h 1949"/>
                <a:gd name="T34" fmla="*/ 0 w 928"/>
                <a:gd name="T35" fmla="*/ 0 h 1949"/>
                <a:gd name="T36" fmla="*/ 1 w 928"/>
                <a:gd name="T37" fmla="*/ 1 h 1949"/>
                <a:gd name="T38" fmla="*/ 1 w 928"/>
                <a:gd name="T39" fmla="*/ 2 h 1949"/>
                <a:gd name="T40" fmla="*/ 1 w 928"/>
                <a:gd name="T41" fmla="*/ 3 h 1949"/>
                <a:gd name="T42" fmla="*/ 0 w 928"/>
                <a:gd name="T43" fmla="*/ 3 h 1949"/>
                <a:gd name="T44" fmla="*/ 1 w 928"/>
                <a:gd name="T45" fmla="*/ 3 h 1949"/>
                <a:gd name="T46" fmla="*/ 1 w 928"/>
                <a:gd name="T47" fmla="*/ 3 h 1949"/>
                <a:gd name="T48" fmla="*/ 1 w 928"/>
                <a:gd name="T49" fmla="*/ 4 h 1949"/>
                <a:gd name="T50" fmla="*/ 1 w 928"/>
                <a:gd name="T51" fmla="*/ 4 h 1949"/>
                <a:gd name="T52" fmla="*/ 2 w 928"/>
                <a:gd name="T53" fmla="*/ 4 h 1949"/>
                <a:gd name="T54" fmla="*/ 2 w 928"/>
                <a:gd name="T55" fmla="*/ 4 h 19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8"/>
                <a:gd name="T85" fmla="*/ 0 h 1949"/>
                <a:gd name="T86" fmla="*/ 928 w 928"/>
                <a:gd name="T87" fmla="*/ 1949 h 19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8" h="1949">
                  <a:moveTo>
                    <a:pt x="928" y="1829"/>
                  </a:moveTo>
                  <a:lnTo>
                    <a:pt x="814" y="1547"/>
                  </a:lnTo>
                  <a:lnTo>
                    <a:pt x="711" y="998"/>
                  </a:lnTo>
                  <a:lnTo>
                    <a:pt x="705" y="1376"/>
                  </a:lnTo>
                  <a:lnTo>
                    <a:pt x="669" y="1542"/>
                  </a:lnTo>
                  <a:lnTo>
                    <a:pt x="597" y="1236"/>
                  </a:lnTo>
                  <a:lnTo>
                    <a:pt x="586" y="852"/>
                  </a:lnTo>
                  <a:lnTo>
                    <a:pt x="603" y="648"/>
                  </a:lnTo>
                  <a:lnTo>
                    <a:pt x="570" y="510"/>
                  </a:lnTo>
                  <a:lnTo>
                    <a:pt x="540" y="837"/>
                  </a:lnTo>
                  <a:lnTo>
                    <a:pt x="468" y="975"/>
                  </a:lnTo>
                  <a:lnTo>
                    <a:pt x="426" y="660"/>
                  </a:lnTo>
                  <a:lnTo>
                    <a:pt x="369" y="375"/>
                  </a:lnTo>
                  <a:lnTo>
                    <a:pt x="207" y="61"/>
                  </a:lnTo>
                  <a:lnTo>
                    <a:pt x="120" y="0"/>
                  </a:lnTo>
                  <a:lnTo>
                    <a:pt x="0" y="103"/>
                  </a:lnTo>
                  <a:lnTo>
                    <a:pt x="150" y="540"/>
                  </a:lnTo>
                  <a:lnTo>
                    <a:pt x="181" y="238"/>
                  </a:lnTo>
                  <a:lnTo>
                    <a:pt x="316" y="513"/>
                  </a:lnTo>
                  <a:lnTo>
                    <a:pt x="316" y="903"/>
                  </a:lnTo>
                  <a:lnTo>
                    <a:pt x="259" y="1190"/>
                  </a:lnTo>
                  <a:lnTo>
                    <a:pt x="238" y="1449"/>
                  </a:lnTo>
                  <a:lnTo>
                    <a:pt x="373" y="1106"/>
                  </a:lnTo>
                  <a:lnTo>
                    <a:pt x="373" y="1547"/>
                  </a:lnTo>
                  <a:lnTo>
                    <a:pt x="513" y="1829"/>
                  </a:lnTo>
                  <a:lnTo>
                    <a:pt x="639" y="1949"/>
                  </a:lnTo>
                  <a:lnTo>
                    <a:pt x="928" y="1829"/>
                  </a:lnTo>
                  <a:close/>
                </a:path>
              </a:pathLst>
            </a:custGeom>
            <a:solidFill>
              <a:srgbClr val="FFFFFF"/>
            </a:solidFill>
            <a:ln w="9525">
              <a:noFill/>
              <a:round/>
              <a:headEnd/>
              <a:tailEnd/>
            </a:ln>
          </p:spPr>
          <p:txBody>
            <a:bodyPr/>
            <a:lstStyle/>
            <a:p>
              <a:endParaRPr lang="id-ID"/>
            </a:p>
          </p:txBody>
        </p:sp>
        <p:sp>
          <p:nvSpPr>
            <p:cNvPr id="39973" name="Freeform 35"/>
            <p:cNvSpPr>
              <a:spLocks/>
            </p:cNvSpPr>
            <p:nvPr/>
          </p:nvSpPr>
          <p:spPr bwMode="auto">
            <a:xfrm>
              <a:off x="3246" y="3057"/>
              <a:ext cx="223" cy="397"/>
            </a:xfrm>
            <a:custGeom>
              <a:avLst/>
              <a:gdLst>
                <a:gd name="T0" fmla="*/ 1 w 602"/>
                <a:gd name="T1" fmla="*/ 0 h 1097"/>
                <a:gd name="T2" fmla="*/ 1 w 602"/>
                <a:gd name="T3" fmla="*/ 1 h 1097"/>
                <a:gd name="T4" fmla="*/ 1 w 602"/>
                <a:gd name="T5" fmla="*/ 2 h 1097"/>
                <a:gd name="T6" fmla="*/ 1 w 602"/>
                <a:gd name="T7" fmla="*/ 1 h 1097"/>
                <a:gd name="T8" fmla="*/ 1 w 602"/>
                <a:gd name="T9" fmla="*/ 2 h 1097"/>
                <a:gd name="T10" fmla="*/ 1 w 602"/>
                <a:gd name="T11" fmla="*/ 3 h 1097"/>
                <a:gd name="T12" fmla="*/ 1 w 602"/>
                <a:gd name="T13" fmla="*/ 2 h 1097"/>
                <a:gd name="T14" fmla="*/ 0 w 602"/>
                <a:gd name="T15" fmla="*/ 2 h 1097"/>
                <a:gd name="T16" fmla="*/ 0 w 602"/>
                <a:gd name="T17" fmla="*/ 1 h 1097"/>
                <a:gd name="T18" fmla="*/ 0 w 602"/>
                <a:gd name="T19" fmla="*/ 2 h 1097"/>
                <a:gd name="T20" fmla="*/ 0 w 602"/>
                <a:gd name="T21" fmla="*/ 1 h 1097"/>
                <a:gd name="T22" fmla="*/ 0 w 602"/>
                <a:gd name="T23" fmla="*/ 1 h 1097"/>
                <a:gd name="T24" fmla="*/ 1 w 602"/>
                <a:gd name="T25" fmla="*/ 1 h 1097"/>
                <a:gd name="T26" fmla="*/ 0 w 602"/>
                <a:gd name="T27" fmla="*/ 1 h 1097"/>
                <a:gd name="T28" fmla="*/ 0 w 602"/>
                <a:gd name="T29" fmla="*/ 0 h 1097"/>
                <a:gd name="T30" fmla="*/ 1 w 602"/>
                <a:gd name="T31" fmla="*/ 1 h 1097"/>
                <a:gd name="T32" fmla="*/ 1 w 602"/>
                <a:gd name="T33" fmla="*/ 0 h 1097"/>
                <a:gd name="T34" fmla="*/ 1 w 602"/>
                <a:gd name="T35" fmla="*/ 0 h 1097"/>
                <a:gd name="T36" fmla="*/ 1 w 602"/>
                <a:gd name="T37" fmla="*/ 0 h 1097"/>
                <a:gd name="T38" fmla="*/ 1 w 602"/>
                <a:gd name="T39" fmla="*/ 0 h 10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2"/>
                <a:gd name="T61" fmla="*/ 0 h 1097"/>
                <a:gd name="T62" fmla="*/ 602 w 602"/>
                <a:gd name="T63" fmla="*/ 1097 h 10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2" h="1097">
                  <a:moveTo>
                    <a:pt x="429" y="99"/>
                  </a:moveTo>
                  <a:lnTo>
                    <a:pt x="549" y="353"/>
                  </a:lnTo>
                  <a:lnTo>
                    <a:pt x="602" y="734"/>
                  </a:lnTo>
                  <a:lnTo>
                    <a:pt x="507" y="557"/>
                  </a:lnTo>
                  <a:lnTo>
                    <a:pt x="462" y="910"/>
                  </a:lnTo>
                  <a:lnTo>
                    <a:pt x="456" y="1097"/>
                  </a:lnTo>
                  <a:lnTo>
                    <a:pt x="300" y="926"/>
                  </a:lnTo>
                  <a:lnTo>
                    <a:pt x="78" y="758"/>
                  </a:lnTo>
                  <a:lnTo>
                    <a:pt x="0" y="671"/>
                  </a:lnTo>
                  <a:lnTo>
                    <a:pt x="165" y="739"/>
                  </a:lnTo>
                  <a:lnTo>
                    <a:pt x="72" y="566"/>
                  </a:lnTo>
                  <a:lnTo>
                    <a:pt x="81" y="329"/>
                  </a:lnTo>
                  <a:lnTo>
                    <a:pt x="249" y="525"/>
                  </a:lnTo>
                  <a:lnTo>
                    <a:pt x="222" y="329"/>
                  </a:lnTo>
                  <a:lnTo>
                    <a:pt x="165" y="84"/>
                  </a:lnTo>
                  <a:lnTo>
                    <a:pt x="414" y="410"/>
                  </a:lnTo>
                  <a:lnTo>
                    <a:pt x="408" y="198"/>
                  </a:lnTo>
                  <a:lnTo>
                    <a:pt x="348" y="0"/>
                  </a:lnTo>
                  <a:lnTo>
                    <a:pt x="429" y="99"/>
                  </a:lnTo>
                  <a:close/>
                </a:path>
              </a:pathLst>
            </a:custGeom>
            <a:solidFill>
              <a:srgbClr val="FFFFFF"/>
            </a:solidFill>
            <a:ln w="9525">
              <a:noFill/>
              <a:round/>
              <a:headEnd/>
              <a:tailEnd/>
            </a:ln>
          </p:spPr>
          <p:txBody>
            <a:bodyPr/>
            <a:lstStyle/>
            <a:p>
              <a:endParaRPr lang="id-ID"/>
            </a:p>
          </p:txBody>
        </p:sp>
        <p:sp>
          <p:nvSpPr>
            <p:cNvPr id="39974" name="Freeform 36"/>
            <p:cNvSpPr>
              <a:spLocks/>
            </p:cNvSpPr>
            <p:nvPr/>
          </p:nvSpPr>
          <p:spPr bwMode="auto">
            <a:xfrm>
              <a:off x="3220" y="3395"/>
              <a:ext cx="177" cy="124"/>
            </a:xfrm>
            <a:custGeom>
              <a:avLst/>
              <a:gdLst>
                <a:gd name="T0" fmla="*/ 0 w 481"/>
                <a:gd name="T1" fmla="*/ 0 h 342"/>
                <a:gd name="T2" fmla="*/ 1 w 481"/>
                <a:gd name="T3" fmla="*/ 1 h 342"/>
                <a:gd name="T4" fmla="*/ 1 w 481"/>
                <a:gd name="T5" fmla="*/ 1 h 342"/>
                <a:gd name="T6" fmla="*/ 1 w 481"/>
                <a:gd name="T7" fmla="*/ 0 h 342"/>
                <a:gd name="T8" fmla="*/ 1 w 481"/>
                <a:gd name="T9" fmla="*/ 0 h 342"/>
                <a:gd name="T10" fmla="*/ 0 w 481"/>
                <a:gd name="T11" fmla="*/ 0 h 342"/>
                <a:gd name="T12" fmla="*/ 0 w 481"/>
                <a:gd name="T13" fmla="*/ 0 h 342"/>
                <a:gd name="T14" fmla="*/ 0 w 481"/>
                <a:gd name="T15" fmla="*/ 0 h 342"/>
                <a:gd name="T16" fmla="*/ 0 w 481"/>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
                <a:gd name="T28" fmla="*/ 0 h 342"/>
                <a:gd name="T29" fmla="*/ 481 w 481"/>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 h="342">
                  <a:moveTo>
                    <a:pt x="187" y="124"/>
                  </a:moveTo>
                  <a:lnTo>
                    <a:pt x="421" y="270"/>
                  </a:lnTo>
                  <a:lnTo>
                    <a:pt x="481" y="342"/>
                  </a:lnTo>
                  <a:lnTo>
                    <a:pt x="481" y="255"/>
                  </a:lnTo>
                  <a:lnTo>
                    <a:pt x="403" y="150"/>
                  </a:lnTo>
                  <a:lnTo>
                    <a:pt x="187" y="57"/>
                  </a:lnTo>
                  <a:lnTo>
                    <a:pt x="0" y="0"/>
                  </a:lnTo>
                  <a:lnTo>
                    <a:pt x="187" y="124"/>
                  </a:lnTo>
                  <a:close/>
                </a:path>
              </a:pathLst>
            </a:custGeom>
            <a:solidFill>
              <a:srgbClr val="FFFFFF"/>
            </a:solidFill>
            <a:ln w="9525">
              <a:noFill/>
              <a:round/>
              <a:headEnd/>
              <a:tailEnd/>
            </a:ln>
          </p:spPr>
          <p:txBody>
            <a:bodyPr/>
            <a:lstStyle/>
            <a:p>
              <a:endParaRPr lang="id-ID"/>
            </a:p>
          </p:txBody>
        </p:sp>
        <p:sp>
          <p:nvSpPr>
            <p:cNvPr id="39975" name="Freeform 37"/>
            <p:cNvSpPr>
              <a:spLocks/>
            </p:cNvSpPr>
            <p:nvPr/>
          </p:nvSpPr>
          <p:spPr bwMode="auto">
            <a:xfrm>
              <a:off x="3115" y="3436"/>
              <a:ext cx="242" cy="254"/>
            </a:xfrm>
            <a:custGeom>
              <a:avLst/>
              <a:gdLst>
                <a:gd name="T0" fmla="*/ 0 w 660"/>
                <a:gd name="T1" fmla="*/ 0 h 702"/>
                <a:gd name="T2" fmla="*/ 0 w 660"/>
                <a:gd name="T3" fmla="*/ 0 h 702"/>
                <a:gd name="T4" fmla="*/ 0 w 660"/>
                <a:gd name="T5" fmla="*/ 0 h 702"/>
                <a:gd name="T6" fmla="*/ 0 w 660"/>
                <a:gd name="T7" fmla="*/ 1 h 702"/>
                <a:gd name="T8" fmla="*/ 0 w 660"/>
                <a:gd name="T9" fmla="*/ 1 h 702"/>
                <a:gd name="T10" fmla="*/ 0 w 660"/>
                <a:gd name="T11" fmla="*/ 1 h 702"/>
                <a:gd name="T12" fmla="*/ 1 w 660"/>
                <a:gd name="T13" fmla="*/ 1 h 702"/>
                <a:gd name="T14" fmla="*/ 0 w 660"/>
                <a:gd name="T15" fmla="*/ 1 h 702"/>
                <a:gd name="T16" fmla="*/ 1 w 660"/>
                <a:gd name="T17" fmla="*/ 1 h 702"/>
                <a:gd name="T18" fmla="*/ 0 w 660"/>
                <a:gd name="T19" fmla="*/ 1 h 702"/>
                <a:gd name="T20" fmla="*/ 1 w 660"/>
                <a:gd name="T21" fmla="*/ 1 h 702"/>
                <a:gd name="T22" fmla="*/ 1 w 660"/>
                <a:gd name="T23" fmla="*/ 1 h 702"/>
                <a:gd name="T24" fmla="*/ 1 w 660"/>
                <a:gd name="T25" fmla="*/ 1 h 702"/>
                <a:gd name="T26" fmla="*/ 1 w 660"/>
                <a:gd name="T27" fmla="*/ 1 h 702"/>
                <a:gd name="T28" fmla="*/ 1 w 660"/>
                <a:gd name="T29" fmla="*/ 1 h 702"/>
                <a:gd name="T30" fmla="*/ 1 w 660"/>
                <a:gd name="T31" fmla="*/ 0 h 702"/>
                <a:gd name="T32" fmla="*/ 1 w 660"/>
                <a:gd name="T33" fmla="*/ 0 h 702"/>
                <a:gd name="T34" fmla="*/ 0 w 660"/>
                <a:gd name="T35" fmla="*/ 0 h 702"/>
                <a:gd name="T36" fmla="*/ 0 w 660"/>
                <a:gd name="T37" fmla="*/ 0 h 7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0"/>
                <a:gd name="T58" fmla="*/ 0 h 702"/>
                <a:gd name="T59" fmla="*/ 660 w 660"/>
                <a:gd name="T60" fmla="*/ 702 h 7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0" h="702">
                  <a:moveTo>
                    <a:pt x="209" y="0"/>
                  </a:moveTo>
                  <a:lnTo>
                    <a:pt x="63" y="151"/>
                  </a:lnTo>
                  <a:lnTo>
                    <a:pt x="141" y="177"/>
                  </a:lnTo>
                  <a:lnTo>
                    <a:pt x="0" y="318"/>
                  </a:lnTo>
                  <a:lnTo>
                    <a:pt x="228" y="270"/>
                  </a:lnTo>
                  <a:lnTo>
                    <a:pt x="78" y="415"/>
                  </a:lnTo>
                  <a:lnTo>
                    <a:pt x="354" y="379"/>
                  </a:lnTo>
                  <a:lnTo>
                    <a:pt x="209" y="489"/>
                  </a:lnTo>
                  <a:lnTo>
                    <a:pt x="348" y="489"/>
                  </a:lnTo>
                  <a:lnTo>
                    <a:pt x="171" y="702"/>
                  </a:lnTo>
                  <a:lnTo>
                    <a:pt x="390" y="514"/>
                  </a:lnTo>
                  <a:lnTo>
                    <a:pt x="597" y="531"/>
                  </a:lnTo>
                  <a:lnTo>
                    <a:pt x="561" y="462"/>
                  </a:lnTo>
                  <a:lnTo>
                    <a:pt x="645" y="447"/>
                  </a:lnTo>
                  <a:lnTo>
                    <a:pt x="660" y="354"/>
                  </a:lnTo>
                  <a:lnTo>
                    <a:pt x="432" y="223"/>
                  </a:lnTo>
                  <a:lnTo>
                    <a:pt x="266" y="31"/>
                  </a:lnTo>
                  <a:lnTo>
                    <a:pt x="209" y="0"/>
                  </a:lnTo>
                  <a:close/>
                </a:path>
              </a:pathLst>
            </a:custGeom>
            <a:solidFill>
              <a:srgbClr val="FFFFFF"/>
            </a:solidFill>
            <a:ln w="9525">
              <a:noFill/>
              <a:round/>
              <a:headEnd/>
              <a:tailEnd/>
            </a:ln>
          </p:spPr>
          <p:txBody>
            <a:bodyPr/>
            <a:lstStyle/>
            <a:p>
              <a:endParaRPr lang="id-ID"/>
            </a:p>
          </p:txBody>
        </p:sp>
        <p:sp>
          <p:nvSpPr>
            <p:cNvPr id="39976" name="Freeform 38"/>
            <p:cNvSpPr>
              <a:spLocks/>
            </p:cNvSpPr>
            <p:nvPr/>
          </p:nvSpPr>
          <p:spPr bwMode="auto">
            <a:xfrm>
              <a:off x="3237" y="3639"/>
              <a:ext cx="388" cy="128"/>
            </a:xfrm>
            <a:custGeom>
              <a:avLst/>
              <a:gdLst>
                <a:gd name="T0" fmla="*/ 0 w 1053"/>
                <a:gd name="T1" fmla="*/ 0 h 354"/>
                <a:gd name="T2" fmla="*/ 0 w 1053"/>
                <a:gd name="T3" fmla="*/ 0 h 354"/>
                <a:gd name="T4" fmla="*/ 0 w 1053"/>
                <a:gd name="T5" fmla="*/ 1 h 354"/>
                <a:gd name="T6" fmla="*/ 0 w 1053"/>
                <a:gd name="T7" fmla="*/ 0 h 354"/>
                <a:gd name="T8" fmla="*/ 1 w 1053"/>
                <a:gd name="T9" fmla="*/ 1 h 354"/>
                <a:gd name="T10" fmla="*/ 1 w 1053"/>
                <a:gd name="T11" fmla="*/ 1 h 354"/>
                <a:gd name="T12" fmla="*/ 2 w 1053"/>
                <a:gd name="T13" fmla="*/ 1 h 354"/>
                <a:gd name="T14" fmla="*/ 3 w 1053"/>
                <a:gd name="T15" fmla="*/ 0 h 354"/>
                <a:gd name="T16" fmla="*/ 2 w 1053"/>
                <a:gd name="T17" fmla="*/ 0 h 354"/>
                <a:gd name="T18" fmla="*/ 1 w 1053"/>
                <a:gd name="T19" fmla="*/ 0 h 354"/>
                <a:gd name="T20" fmla="*/ 1 w 1053"/>
                <a:gd name="T21" fmla="*/ 0 h 354"/>
                <a:gd name="T22" fmla="*/ 1 w 1053"/>
                <a:gd name="T23" fmla="*/ 0 h 354"/>
                <a:gd name="T24" fmla="*/ 0 w 1053"/>
                <a:gd name="T25" fmla="*/ 0 h 354"/>
                <a:gd name="T26" fmla="*/ 0 w 1053"/>
                <a:gd name="T27" fmla="*/ 0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3"/>
                <a:gd name="T43" fmla="*/ 0 h 354"/>
                <a:gd name="T44" fmla="*/ 1053 w 1053"/>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3" h="354">
                  <a:moveTo>
                    <a:pt x="126" y="48"/>
                  </a:moveTo>
                  <a:lnTo>
                    <a:pt x="32" y="177"/>
                  </a:lnTo>
                  <a:lnTo>
                    <a:pt x="0" y="342"/>
                  </a:lnTo>
                  <a:lnTo>
                    <a:pt x="135" y="255"/>
                  </a:lnTo>
                  <a:lnTo>
                    <a:pt x="297" y="276"/>
                  </a:lnTo>
                  <a:lnTo>
                    <a:pt x="510" y="348"/>
                  </a:lnTo>
                  <a:lnTo>
                    <a:pt x="774" y="354"/>
                  </a:lnTo>
                  <a:lnTo>
                    <a:pt x="1053" y="245"/>
                  </a:lnTo>
                  <a:lnTo>
                    <a:pt x="820" y="141"/>
                  </a:lnTo>
                  <a:lnTo>
                    <a:pt x="525" y="141"/>
                  </a:lnTo>
                  <a:lnTo>
                    <a:pt x="321" y="72"/>
                  </a:lnTo>
                  <a:lnTo>
                    <a:pt x="264" y="0"/>
                  </a:lnTo>
                  <a:lnTo>
                    <a:pt x="126" y="48"/>
                  </a:lnTo>
                  <a:close/>
                </a:path>
              </a:pathLst>
            </a:custGeom>
            <a:solidFill>
              <a:srgbClr val="FFFFFF"/>
            </a:solidFill>
            <a:ln w="9525">
              <a:noFill/>
              <a:round/>
              <a:headEnd/>
              <a:tailEnd/>
            </a:ln>
          </p:spPr>
          <p:txBody>
            <a:bodyPr/>
            <a:lstStyle/>
            <a:p>
              <a:endParaRPr lang="id-ID"/>
            </a:p>
          </p:txBody>
        </p:sp>
        <p:sp>
          <p:nvSpPr>
            <p:cNvPr id="39977" name="Freeform 39"/>
            <p:cNvSpPr>
              <a:spLocks/>
            </p:cNvSpPr>
            <p:nvPr/>
          </p:nvSpPr>
          <p:spPr bwMode="auto">
            <a:xfrm>
              <a:off x="3426" y="3641"/>
              <a:ext cx="768" cy="318"/>
            </a:xfrm>
            <a:custGeom>
              <a:avLst/>
              <a:gdLst>
                <a:gd name="T0" fmla="*/ 5 w 2088"/>
                <a:gd name="T1" fmla="*/ 0 h 878"/>
                <a:gd name="T2" fmla="*/ 4 w 2088"/>
                <a:gd name="T3" fmla="*/ 0 h 878"/>
                <a:gd name="T4" fmla="*/ 3 w 2088"/>
                <a:gd name="T5" fmla="*/ 0 h 878"/>
                <a:gd name="T6" fmla="*/ 3 w 2088"/>
                <a:gd name="T7" fmla="*/ 0 h 878"/>
                <a:gd name="T8" fmla="*/ 2 w 2088"/>
                <a:gd name="T9" fmla="*/ 0 h 878"/>
                <a:gd name="T10" fmla="*/ 1 w 2088"/>
                <a:gd name="T11" fmla="*/ 1 h 878"/>
                <a:gd name="T12" fmla="*/ 1 w 2088"/>
                <a:gd name="T13" fmla="*/ 1 h 878"/>
                <a:gd name="T14" fmla="*/ 0 w 2088"/>
                <a:gd name="T15" fmla="*/ 1 h 878"/>
                <a:gd name="T16" fmla="*/ 0 w 2088"/>
                <a:gd name="T17" fmla="*/ 1 h 878"/>
                <a:gd name="T18" fmla="*/ 0 w 2088"/>
                <a:gd name="T19" fmla="*/ 2 h 878"/>
                <a:gd name="T20" fmla="*/ 0 w 2088"/>
                <a:gd name="T21" fmla="*/ 2 h 878"/>
                <a:gd name="T22" fmla="*/ 0 w 2088"/>
                <a:gd name="T23" fmla="*/ 2 h 878"/>
                <a:gd name="T24" fmla="*/ 0 w 2088"/>
                <a:gd name="T25" fmla="*/ 1 h 878"/>
                <a:gd name="T26" fmla="*/ 1 w 2088"/>
                <a:gd name="T27" fmla="*/ 1 h 878"/>
                <a:gd name="T28" fmla="*/ 1 w 2088"/>
                <a:gd name="T29" fmla="*/ 1 h 878"/>
                <a:gd name="T30" fmla="*/ 2 w 2088"/>
                <a:gd name="T31" fmla="*/ 1 h 878"/>
                <a:gd name="T32" fmla="*/ 1 w 2088"/>
                <a:gd name="T33" fmla="*/ 1 h 878"/>
                <a:gd name="T34" fmla="*/ 1 w 2088"/>
                <a:gd name="T35" fmla="*/ 2 h 878"/>
                <a:gd name="T36" fmla="*/ 1 w 2088"/>
                <a:gd name="T37" fmla="*/ 2 h 878"/>
                <a:gd name="T38" fmla="*/ 2 w 2088"/>
                <a:gd name="T39" fmla="*/ 1 h 878"/>
                <a:gd name="T40" fmla="*/ 2 w 2088"/>
                <a:gd name="T41" fmla="*/ 2 h 878"/>
                <a:gd name="T42" fmla="*/ 2 w 2088"/>
                <a:gd name="T43" fmla="*/ 2 h 878"/>
                <a:gd name="T44" fmla="*/ 2 w 2088"/>
                <a:gd name="T45" fmla="*/ 2 h 878"/>
                <a:gd name="T46" fmla="*/ 3 w 2088"/>
                <a:gd name="T47" fmla="*/ 2 h 878"/>
                <a:gd name="T48" fmla="*/ 3 w 2088"/>
                <a:gd name="T49" fmla="*/ 2 h 878"/>
                <a:gd name="T50" fmla="*/ 4 w 2088"/>
                <a:gd name="T51" fmla="*/ 2 h 878"/>
                <a:gd name="T52" fmla="*/ 4 w 2088"/>
                <a:gd name="T53" fmla="*/ 1 h 878"/>
                <a:gd name="T54" fmla="*/ 5 w 2088"/>
                <a:gd name="T55" fmla="*/ 1 h 878"/>
                <a:gd name="T56" fmla="*/ 5 w 2088"/>
                <a:gd name="T57" fmla="*/ 0 h 878"/>
                <a:gd name="T58" fmla="*/ 5 w 2088"/>
                <a:gd name="T59" fmla="*/ 0 h 878"/>
                <a:gd name="T60" fmla="*/ 5 w 2088"/>
                <a:gd name="T61" fmla="*/ 0 h 878"/>
                <a:gd name="T62" fmla="*/ 5 w 2088"/>
                <a:gd name="T63" fmla="*/ 0 h 878"/>
                <a:gd name="T64" fmla="*/ 5 w 2088"/>
                <a:gd name="T65" fmla="*/ 0 h 8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8"/>
                <a:gd name="T100" fmla="*/ 0 h 878"/>
                <a:gd name="T101" fmla="*/ 2088 w 2088"/>
                <a:gd name="T102" fmla="*/ 878 h 8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8" h="878">
                  <a:moveTo>
                    <a:pt x="1911" y="9"/>
                  </a:moveTo>
                  <a:lnTo>
                    <a:pt x="1611" y="21"/>
                  </a:lnTo>
                  <a:lnTo>
                    <a:pt x="1101" y="51"/>
                  </a:lnTo>
                  <a:lnTo>
                    <a:pt x="976" y="108"/>
                  </a:lnTo>
                  <a:lnTo>
                    <a:pt x="744" y="177"/>
                  </a:lnTo>
                  <a:lnTo>
                    <a:pt x="582" y="275"/>
                  </a:lnTo>
                  <a:lnTo>
                    <a:pt x="396" y="363"/>
                  </a:lnTo>
                  <a:lnTo>
                    <a:pt x="135" y="576"/>
                  </a:lnTo>
                  <a:lnTo>
                    <a:pt x="37" y="675"/>
                  </a:lnTo>
                  <a:lnTo>
                    <a:pt x="0" y="743"/>
                  </a:lnTo>
                  <a:lnTo>
                    <a:pt x="37" y="789"/>
                  </a:lnTo>
                  <a:lnTo>
                    <a:pt x="111" y="785"/>
                  </a:lnTo>
                  <a:lnTo>
                    <a:pt x="192" y="684"/>
                  </a:lnTo>
                  <a:lnTo>
                    <a:pt x="333" y="597"/>
                  </a:lnTo>
                  <a:lnTo>
                    <a:pt x="483" y="524"/>
                  </a:lnTo>
                  <a:lnTo>
                    <a:pt x="681" y="446"/>
                  </a:lnTo>
                  <a:lnTo>
                    <a:pt x="540" y="566"/>
                  </a:lnTo>
                  <a:lnTo>
                    <a:pt x="348" y="747"/>
                  </a:lnTo>
                  <a:lnTo>
                    <a:pt x="504" y="825"/>
                  </a:lnTo>
                  <a:lnTo>
                    <a:pt x="759" y="659"/>
                  </a:lnTo>
                  <a:lnTo>
                    <a:pt x="712" y="830"/>
                  </a:lnTo>
                  <a:lnTo>
                    <a:pt x="810" y="878"/>
                  </a:lnTo>
                  <a:lnTo>
                    <a:pt x="924" y="815"/>
                  </a:lnTo>
                  <a:lnTo>
                    <a:pt x="1113" y="800"/>
                  </a:lnTo>
                  <a:lnTo>
                    <a:pt x="1272" y="815"/>
                  </a:lnTo>
                  <a:lnTo>
                    <a:pt x="1476" y="732"/>
                  </a:lnTo>
                  <a:lnTo>
                    <a:pt x="1630" y="606"/>
                  </a:lnTo>
                  <a:lnTo>
                    <a:pt x="2071" y="534"/>
                  </a:lnTo>
                  <a:lnTo>
                    <a:pt x="2088" y="258"/>
                  </a:lnTo>
                  <a:lnTo>
                    <a:pt x="2056" y="102"/>
                  </a:lnTo>
                  <a:lnTo>
                    <a:pt x="1963" y="0"/>
                  </a:lnTo>
                  <a:lnTo>
                    <a:pt x="1911" y="9"/>
                  </a:lnTo>
                  <a:close/>
                </a:path>
              </a:pathLst>
            </a:custGeom>
            <a:solidFill>
              <a:srgbClr val="C46B61"/>
            </a:solidFill>
            <a:ln w="9525">
              <a:noFill/>
              <a:round/>
              <a:headEnd/>
              <a:tailEnd/>
            </a:ln>
          </p:spPr>
          <p:txBody>
            <a:bodyPr/>
            <a:lstStyle/>
            <a:p>
              <a:endParaRPr lang="id-ID"/>
            </a:p>
          </p:txBody>
        </p:sp>
        <p:sp>
          <p:nvSpPr>
            <p:cNvPr id="39978" name="Freeform 40"/>
            <p:cNvSpPr>
              <a:spLocks/>
            </p:cNvSpPr>
            <p:nvPr/>
          </p:nvSpPr>
          <p:spPr bwMode="auto">
            <a:xfrm>
              <a:off x="3564" y="3661"/>
              <a:ext cx="529" cy="158"/>
            </a:xfrm>
            <a:custGeom>
              <a:avLst/>
              <a:gdLst>
                <a:gd name="T0" fmla="*/ 0 w 1437"/>
                <a:gd name="T1" fmla="*/ 1 h 435"/>
                <a:gd name="T2" fmla="*/ 0 w 1437"/>
                <a:gd name="T3" fmla="*/ 0 h 435"/>
                <a:gd name="T4" fmla="*/ 1 w 1437"/>
                <a:gd name="T5" fmla="*/ 0 h 435"/>
                <a:gd name="T6" fmla="*/ 2 w 1437"/>
                <a:gd name="T7" fmla="*/ 0 h 435"/>
                <a:gd name="T8" fmla="*/ 3 w 1437"/>
                <a:gd name="T9" fmla="*/ 0 h 435"/>
                <a:gd name="T10" fmla="*/ 4 w 1437"/>
                <a:gd name="T11" fmla="*/ 0 h 435"/>
                <a:gd name="T12" fmla="*/ 3 w 1437"/>
                <a:gd name="T13" fmla="*/ 0 h 435"/>
                <a:gd name="T14" fmla="*/ 3 w 1437"/>
                <a:gd name="T15" fmla="*/ 0 h 435"/>
                <a:gd name="T16" fmla="*/ 4 w 1437"/>
                <a:gd name="T17" fmla="*/ 1 h 435"/>
                <a:gd name="T18" fmla="*/ 3 w 1437"/>
                <a:gd name="T19" fmla="*/ 1 h 435"/>
                <a:gd name="T20" fmla="*/ 3 w 1437"/>
                <a:gd name="T21" fmla="*/ 0 h 435"/>
                <a:gd name="T22" fmla="*/ 1 w 1437"/>
                <a:gd name="T23" fmla="*/ 0 h 435"/>
                <a:gd name="T24" fmla="*/ 1 w 1437"/>
                <a:gd name="T25" fmla="*/ 0 h 435"/>
                <a:gd name="T26" fmla="*/ 1 w 1437"/>
                <a:gd name="T27" fmla="*/ 0 h 435"/>
                <a:gd name="T28" fmla="*/ 0 w 1437"/>
                <a:gd name="T29" fmla="*/ 1 h 435"/>
                <a:gd name="T30" fmla="*/ 0 w 1437"/>
                <a:gd name="T31" fmla="*/ 1 h 435"/>
                <a:gd name="T32" fmla="*/ 0 w 1437"/>
                <a:gd name="T33" fmla="*/ 1 h 435"/>
                <a:gd name="T34" fmla="*/ 0 w 1437"/>
                <a:gd name="T35" fmla="*/ 1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7"/>
                <a:gd name="T55" fmla="*/ 0 h 435"/>
                <a:gd name="T56" fmla="*/ 1437 w 1437"/>
                <a:gd name="T57" fmla="*/ 435 h 4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7" h="435">
                  <a:moveTo>
                    <a:pt x="30" y="363"/>
                  </a:moveTo>
                  <a:lnTo>
                    <a:pt x="234" y="228"/>
                  </a:lnTo>
                  <a:lnTo>
                    <a:pt x="399" y="129"/>
                  </a:lnTo>
                  <a:lnTo>
                    <a:pt x="690" y="57"/>
                  </a:lnTo>
                  <a:lnTo>
                    <a:pt x="1011" y="36"/>
                  </a:lnTo>
                  <a:lnTo>
                    <a:pt x="1407" y="0"/>
                  </a:lnTo>
                  <a:lnTo>
                    <a:pt x="1365" y="108"/>
                  </a:lnTo>
                  <a:lnTo>
                    <a:pt x="1365" y="198"/>
                  </a:lnTo>
                  <a:lnTo>
                    <a:pt x="1437" y="306"/>
                  </a:lnTo>
                  <a:lnTo>
                    <a:pt x="1188" y="342"/>
                  </a:lnTo>
                  <a:lnTo>
                    <a:pt x="991" y="159"/>
                  </a:lnTo>
                  <a:lnTo>
                    <a:pt x="660" y="150"/>
                  </a:lnTo>
                  <a:lnTo>
                    <a:pt x="462" y="234"/>
                  </a:lnTo>
                  <a:lnTo>
                    <a:pt x="348" y="237"/>
                  </a:lnTo>
                  <a:lnTo>
                    <a:pt x="234" y="342"/>
                  </a:lnTo>
                  <a:lnTo>
                    <a:pt x="0" y="435"/>
                  </a:lnTo>
                  <a:lnTo>
                    <a:pt x="30" y="363"/>
                  </a:lnTo>
                  <a:close/>
                </a:path>
              </a:pathLst>
            </a:custGeom>
            <a:solidFill>
              <a:srgbClr val="F58578"/>
            </a:solidFill>
            <a:ln w="9525">
              <a:noFill/>
              <a:round/>
              <a:headEnd/>
              <a:tailEnd/>
            </a:ln>
          </p:spPr>
          <p:txBody>
            <a:bodyPr/>
            <a:lstStyle/>
            <a:p>
              <a:endParaRPr lang="id-ID"/>
            </a:p>
          </p:txBody>
        </p:sp>
        <p:sp>
          <p:nvSpPr>
            <p:cNvPr id="39979" name="Freeform 41"/>
            <p:cNvSpPr>
              <a:spLocks/>
            </p:cNvSpPr>
            <p:nvPr/>
          </p:nvSpPr>
          <p:spPr bwMode="auto">
            <a:xfrm>
              <a:off x="3698" y="3754"/>
              <a:ext cx="207" cy="83"/>
            </a:xfrm>
            <a:custGeom>
              <a:avLst/>
              <a:gdLst>
                <a:gd name="T0" fmla="*/ 0 w 565"/>
                <a:gd name="T1" fmla="*/ 0 h 228"/>
                <a:gd name="T2" fmla="*/ 0 w 565"/>
                <a:gd name="T3" fmla="*/ 0 h 228"/>
                <a:gd name="T4" fmla="*/ 0 w 565"/>
                <a:gd name="T5" fmla="*/ 0 h 228"/>
                <a:gd name="T6" fmla="*/ 1 w 565"/>
                <a:gd name="T7" fmla="*/ 0 h 228"/>
                <a:gd name="T8" fmla="*/ 1 w 565"/>
                <a:gd name="T9" fmla="*/ 0 h 228"/>
                <a:gd name="T10" fmla="*/ 0 w 565"/>
                <a:gd name="T11" fmla="*/ 0 h 228"/>
                <a:gd name="T12" fmla="*/ 0 w 565"/>
                <a:gd name="T13" fmla="*/ 0 h 228"/>
                <a:gd name="T14" fmla="*/ 0 w 565"/>
                <a:gd name="T15" fmla="*/ 0 h 228"/>
                <a:gd name="T16" fmla="*/ 0 w 565"/>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
                <a:gd name="T28" fmla="*/ 0 h 228"/>
                <a:gd name="T29" fmla="*/ 565 w 565"/>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 h="228">
                  <a:moveTo>
                    <a:pt x="57" y="77"/>
                  </a:moveTo>
                  <a:lnTo>
                    <a:pt x="171" y="51"/>
                  </a:lnTo>
                  <a:lnTo>
                    <a:pt x="255" y="0"/>
                  </a:lnTo>
                  <a:lnTo>
                    <a:pt x="565" y="15"/>
                  </a:lnTo>
                  <a:lnTo>
                    <a:pt x="285" y="108"/>
                  </a:lnTo>
                  <a:lnTo>
                    <a:pt x="145" y="138"/>
                  </a:lnTo>
                  <a:lnTo>
                    <a:pt x="0" y="228"/>
                  </a:lnTo>
                  <a:lnTo>
                    <a:pt x="57" y="77"/>
                  </a:lnTo>
                  <a:close/>
                </a:path>
              </a:pathLst>
            </a:custGeom>
            <a:solidFill>
              <a:srgbClr val="F58578"/>
            </a:solidFill>
            <a:ln w="9525">
              <a:noFill/>
              <a:round/>
              <a:headEnd/>
              <a:tailEnd/>
            </a:ln>
          </p:spPr>
          <p:txBody>
            <a:bodyPr/>
            <a:lstStyle/>
            <a:p>
              <a:endParaRPr lang="id-ID"/>
            </a:p>
          </p:txBody>
        </p:sp>
        <p:sp>
          <p:nvSpPr>
            <p:cNvPr id="39980" name="Freeform 42"/>
            <p:cNvSpPr>
              <a:spLocks/>
            </p:cNvSpPr>
            <p:nvPr/>
          </p:nvSpPr>
          <p:spPr bwMode="auto">
            <a:xfrm>
              <a:off x="3791" y="3819"/>
              <a:ext cx="114" cy="35"/>
            </a:xfrm>
            <a:custGeom>
              <a:avLst/>
              <a:gdLst>
                <a:gd name="T0" fmla="*/ 0 w 310"/>
                <a:gd name="T1" fmla="*/ 0 h 95"/>
                <a:gd name="T2" fmla="*/ 0 w 310"/>
                <a:gd name="T3" fmla="*/ 0 h 95"/>
                <a:gd name="T4" fmla="*/ 1 w 310"/>
                <a:gd name="T5" fmla="*/ 0 h 95"/>
                <a:gd name="T6" fmla="*/ 0 w 310"/>
                <a:gd name="T7" fmla="*/ 0 h 95"/>
                <a:gd name="T8" fmla="*/ 0 w 310"/>
                <a:gd name="T9" fmla="*/ 0 h 95"/>
                <a:gd name="T10" fmla="*/ 0 w 310"/>
                <a:gd name="T11" fmla="*/ 0 h 95"/>
                <a:gd name="T12" fmla="*/ 0 60000 65536"/>
                <a:gd name="T13" fmla="*/ 0 60000 65536"/>
                <a:gd name="T14" fmla="*/ 0 60000 65536"/>
                <a:gd name="T15" fmla="*/ 0 60000 65536"/>
                <a:gd name="T16" fmla="*/ 0 60000 65536"/>
                <a:gd name="T17" fmla="*/ 0 60000 65536"/>
                <a:gd name="T18" fmla="*/ 0 w 310"/>
                <a:gd name="T19" fmla="*/ 0 h 95"/>
                <a:gd name="T20" fmla="*/ 310 w 310"/>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10" h="95">
                  <a:moveTo>
                    <a:pt x="0" y="53"/>
                  </a:moveTo>
                  <a:lnTo>
                    <a:pt x="51" y="95"/>
                  </a:lnTo>
                  <a:lnTo>
                    <a:pt x="310" y="0"/>
                  </a:lnTo>
                  <a:lnTo>
                    <a:pt x="82" y="6"/>
                  </a:lnTo>
                  <a:lnTo>
                    <a:pt x="0" y="53"/>
                  </a:lnTo>
                  <a:close/>
                </a:path>
              </a:pathLst>
            </a:custGeom>
            <a:solidFill>
              <a:srgbClr val="F58578"/>
            </a:solidFill>
            <a:ln w="9525">
              <a:noFill/>
              <a:round/>
              <a:headEnd/>
              <a:tailEnd/>
            </a:ln>
          </p:spPr>
          <p:txBody>
            <a:bodyPr/>
            <a:lstStyle/>
            <a:p>
              <a:endParaRPr lang="id-ID"/>
            </a:p>
          </p:txBody>
        </p:sp>
        <p:sp>
          <p:nvSpPr>
            <p:cNvPr id="39981" name="Freeform 43"/>
            <p:cNvSpPr>
              <a:spLocks/>
            </p:cNvSpPr>
            <p:nvPr/>
          </p:nvSpPr>
          <p:spPr bwMode="auto">
            <a:xfrm>
              <a:off x="4086" y="3656"/>
              <a:ext cx="106" cy="119"/>
            </a:xfrm>
            <a:custGeom>
              <a:avLst/>
              <a:gdLst>
                <a:gd name="T0" fmla="*/ 0 w 287"/>
                <a:gd name="T1" fmla="*/ 0 h 328"/>
                <a:gd name="T2" fmla="*/ 0 w 287"/>
                <a:gd name="T3" fmla="*/ 0 h 328"/>
                <a:gd name="T4" fmla="*/ 0 w 287"/>
                <a:gd name="T5" fmla="*/ 0 h 328"/>
                <a:gd name="T6" fmla="*/ 0 w 287"/>
                <a:gd name="T7" fmla="*/ 0 h 328"/>
                <a:gd name="T8" fmla="*/ 0 w 287"/>
                <a:gd name="T9" fmla="*/ 0 h 328"/>
                <a:gd name="T10" fmla="*/ 0 w 287"/>
                <a:gd name="T11" fmla="*/ 0 h 328"/>
                <a:gd name="T12" fmla="*/ 0 w 287"/>
                <a:gd name="T13" fmla="*/ 1 h 328"/>
                <a:gd name="T14" fmla="*/ 0 w 287"/>
                <a:gd name="T15" fmla="*/ 1 h 328"/>
                <a:gd name="T16" fmla="*/ 0 w 287"/>
                <a:gd name="T17" fmla="*/ 1 h 328"/>
                <a:gd name="T18" fmla="*/ 0 w 287"/>
                <a:gd name="T19" fmla="*/ 1 h 328"/>
                <a:gd name="T20" fmla="*/ 1 w 287"/>
                <a:gd name="T21" fmla="*/ 1 h 328"/>
                <a:gd name="T22" fmla="*/ 1 w 287"/>
                <a:gd name="T23" fmla="*/ 0 h 328"/>
                <a:gd name="T24" fmla="*/ 0 w 287"/>
                <a:gd name="T25" fmla="*/ 0 h 328"/>
                <a:gd name="T26" fmla="*/ 0 w 287"/>
                <a:gd name="T27" fmla="*/ 0 h 328"/>
                <a:gd name="T28" fmla="*/ 0 w 287"/>
                <a:gd name="T29" fmla="*/ 0 h 328"/>
                <a:gd name="T30" fmla="*/ 0 w 287"/>
                <a:gd name="T31" fmla="*/ 0 h 328"/>
                <a:gd name="T32" fmla="*/ 0 w 287"/>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328"/>
                <a:gd name="T53" fmla="*/ 287 w 287"/>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328">
                  <a:moveTo>
                    <a:pt x="54" y="72"/>
                  </a:moveTo>
                  <a:lnTo>
                    <a:pt x="12" y="165"/>
                  </a:lnTo>
                  <a:lnTo>
                    <a:pt x="0" y="188"/>
                  </a:lnTo>
                  <a:lnTo>
                    <a:pt x="12" y="213"/>
                  </a:lnTo>
                  <a:lnTo>
                    <a:pt x="31" y="213"/>
                  </a:lnTo>
                  <a:lnTo>
                    <a:pt x="48" y="262"/>
                  </a:lnTo>
                  <a:lnTo>
                    <a:pt x="74" y="315"/>
                  </a:lnTo>
                  <a:lnTo>
                    <a:pt x="97" y="328"/>
                  </a:lnTo>
                  <a:lnTo>
                    <a:pt x="118" y="300"/>
                  </a:lnTo>
                  <a:lnTo>
                    <a:pt x="236" y="313"/>
                  </a:lnTo>
                  <a:lnTo>
                    <a:pt x="287" y="275"/>
                  </a:lnTo>
                  <a:lnTo>
                    <a:pt x="285" y="150"/>
                  </a:lnTo>
                  <a:lnTo>
                    <a:pt x="240" y="51"/>
                  </a:lnTo>
                  <a:lnTo>
                    <a:pt x="215" y="0"/>
                  </a:lnTo>
                  <a:lnTo>
                    <a:pt x="73" y="9"/>
                  </a:lnTo>
                  <a:lnTo>
                    <a:pt x="54" y="72"/>
                  </a:lnTo>
                  <a:close/>
                </a:path>
              </a:pathLst>
            </a:custGeom>
            <a:solidFill>
              <a:srgbClr val="FFCC00"/>
            </a:solidFill>
            <a:ln w="9525">
              <a:noFill/>
              <a:round/>
              <a:headEnd/>
              <a:tailEnd/>
            </a:ln>
          </p:spPr>
          <p:txBody>
            <a:bodyPr/>
            <a:lstStyle/>
            <a:p>
              <a:endParaRPr lang="id-ID"/>
            </a:p>
          </p:txBody>
        </p:sp>
        <p:sp>
          <p:nvSpPr>
            <p:cNvPr id="39982" name="Freeform 44"/>
            <p:cNvSpPr>
              <a:spLocks/>
            </p:cNvSpPr>
            <p:nvPr/>
          </p:nvSpPr>
          <p:spPr bwMode="auto">
            <a:xfrm>
              <a:off x="4110" y="3674"/>
              <a:ext cx="72" cy="80"/>
            </a:xfrm>
            <a:custGeom>
              <a:avLst/>
              <a:gdLst>
                <a:gd name="T0" fmla="*/ 0 w 196"/>
                <a:gd name="T1" fmla="*/ 0 h 221"/>
                <a:gd name="T2" fmla="*/ 0 w 196"/>
                <a:gd name="T3" fmla="*/ 0 h 221"/>
                <a:gd name="T4" fmla="*/ 0 w 196"/>
                <a:gd name="T5" fmla="*/ 0 h 221"/>
                <a:gd name="T6" fmla="*/ 0 w 196"/>
                <a:gd name="T7" fmla="*/ 0 h 221"/>
                <a:gd name="T8" fmla="*/ 0 w 196"/>
                <a:gd name="T9" fmla="*/ 0 h 221"/>
                <a:gd name="T10" fmla="*/ 0 w 196"/>
                <a:gd name="T11" fmla="*/ 0 h 221"/>
                <a:gd name="T12" fmla="*/ 0 w 196"/>
                <a:gd name="T13" fmla="*/ 0 h 221"/>
                <a:gd name="T14" fmla="*/ 0 w 196"/>
                <a:gd name="T15" fmla="*/ 0 h 221"/>
                <a:gd name="T16" fmla="*/ 0 w 196"/>
                <a:gd name="T17" fmla="*/ 0 h 221"/>
                <a:gd name="T18" fmla="*/ 0 w 196"/>
                <a:gd name="T19" fmla="*/ 0 h 221"/>
                <a:gd name="T20" fmla="*/ 0 w 196"/>
                <a:gd name="T21" fmla="*/ 0 h 221"/>
                <a:gd name="T22" fmla="*/ 0 w 196"/>
                <a:gd name="T23" fmla="*/ 0 h 221"/>
                <a:gd name="T24" fmla="*/ 0 w 196"/>
                <a:gd name="T25" fmla="*/ 0 h 221"/>
                <a:gd name="T26" fmla="*/ 0 w 196"/>
                <a:gd name="T27" fmla="*/ 0 h 221"/>
                <a:gd name="T28" fmla="*/ 0 w 1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6"/>
                <a:gd name="T46" fmla="*/ 0 h 221"/>
                <a:gd name="T47" fmla="*/ 196 w 1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6" h="221">
                  <a:moveTo>
                    <a:pt x="44" y="17"/>
                  </a:moveTo>
                  <a:lnTo>
                    <a:pt x="4" y="74"/>
                  </a:lnTo>
                  <a:lnTo>
                    <a:pt x="0" y="135"/>
                  </a:lnTo>
                  <a:lnTo>
                    <a:pt x="17" y="181"/>
                  </a:lnTo>
                  <a:lnTo>
                    <a:pt x="65" y="209"/>
                  </a:lnTo>
                  <a:lnTo>
                    <a:pt x="108" y="221"/>
                  </a:lnTo>
                  <a:lnTo>
                    <a:pt x="146" y="217"/>
                  </a:lnTo>
                  <a:lnTo>
                    <a:pt x="175" y="196"/>
                  </a:lnTo>
                  <a:lnTo>
                    <a:pt x="196" y="145"/>
                  </a:lnTo>
                  <a:lnTo>
                    <a:pt x="188" y="65"/>
                  </a:lnTo>
                  <a:lnTo>
                    <a:pt x="156" y="21"/>
                  </a:lnTo>
                  <a:lnTo>
                    <a:pt x="118" y="0"/>
                  </a:lnTo>
                  <a:lnTo>
                    <a:pt x="66" y="8"/>
                  </a:lnTo>
                  <a:lnTo>
                    <a:pt x="44" y="17"/>
                  </a:lnTo>
                  <a:close/>
                </a:path>
              </a:pathLst>
            </a:custGeom>
            <a:solidFill>
              <a:srgbClr val="FFFFFF"/>
            </a:solidFill>
            <a:ln w="9525">
              <a:noFill/>
              <a:round/>
              <a:headEnd/>
              <a:tailEnd/>
            </a:ln>
          </p:spPr>
          <p:txBody>
            <a:bodyPr/>
            <a:lstStyle/>
            <a:p>
              <a:endParaRPr lang="id-ID"/>
            </a:p>
          </p:txBody>
        </p:sp>
        <p:sp>
          <p:nvSpPr>
            <p:cNvPr id="39983" name="Freeform 45"/>
            <p:cNvSpPr>
              <a:spLocks/>
            </p:cNvSpPr>
            <p:nvPr/>
          </p:nvSpPr>
          <p:spPr bwMode="auto">
            <a:xfrm>
              <a:off x="4100" y="3703"/>
              <a:ext cx="94" cy="68"/>
            </a:xfrm>
            <a:custGeom>
              <a:avLst/>
              <a:gdLst>
                <a:gd name="T0" fmla="*/ 0 w 255"/>
                <a:gd name="T1" fmla="*/ 0 h 186"/>
                <a:gd name="T2" fmla="*/ 0 w 255"/>
                <a:gd name="T3" fmla="*/ 0 h 186"/>
                <a:gd name="T4" fmla="*/ 0 w 255"/>
                <a:gd name="T5" fmla="*/ 0 h 186"/>
                <a:gd name="T6" fmla="*/ 0 w 255"/>
                <a:gd name="T7" fmla="*/ 0 h 186"/>
                <a:gd name="T8" fmla="*/ 0 w 255"/>
                <a:gd name="T9" fmla="*/ 0 h 186"/>
                <a:gd name="T10" fmla="*/ 0 w 255"/>
                <a:gd name="T11" fmla="*/ 0 h 186"/>
                <a:gd name="T12" fmla="*/ 0 w 255"/>
                <a:gd name="T13" fmla="*/ 0 h 186"/>
                <a:gd name="T14" fmla="*/ 0 w 255"/>
                <a:gd name="T15" fmla="*/ 0 h 186"/>
                <a:gd name="T16" fmla="*/ 1 w 255"/>
                <a:gd name="T17" fmla="*/ 0 h 186"/>
                <a:gd name="T18" fmla="*/ 0 w 255"/>
                <a:gd name="T19" fmla="*/ 0 h 186"/>
                <a:gd name="T20" fmla="*/ 0 w 255"/>
                <a:gd name="T21" fmla="*/ 0 h 186"/>
                <a:gd name="T22" fmla="*/ 0 w 255"/>
                <a:gd name="T23" fmla="*/ 0 h 186"/>
                <a:gd name="T24" fmla="*/ 0 w 255"/>
                <a:gd name="T25" fmla="*/ 0 h 186"/>
                <a:gd name="T26" fmla="*/ 0 w 255"/>
                <a:gd name="T27" fmla="*/ 0 h 186"/>
                <a:gd name="T28" fmla="*/ 0 w 255"/>
                <a:gd name="T29" fmla="*/ 0 h 186"/>
                <a:gd name="T30" fmla="*/ 0 w 255"/>
                <a:gd name="T31" fmla="*/ 0 h 186"/>
                <a:gd name="T32" fmla="*/ 0 w 255"/>
                <a:gd name="T33" fmla="*/ 0 h 186"/>
                <a:gd name="T34" fmla="*/ 0 w 255"/>
                <a:gd name="T35" fmla="*/ 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5"/>
                <a:gd name="T55" fmla="*/ 0 h 186"/>
                <a:gd name="T56" fmla="*/ 255 w 255"/>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5" h="186">
                  <a:moveTo>
                    <a:pt x="0" y="57"/>
                  </a:moveTo>
                  <a:lnTo>
                    <a:pt x="42" y="114"/>
                  </a:lnTo>
                  <a:lnTo>
                    <a:pt x="84" y="137"/>
                  </a:lnTo>
                  <a:lnTo>
                    <a:pt x="133" y="150"/>
                  </a:lnTo>
                  <a:lnTo>
                    <a:pt x="177" y="150"/>
                  </a:lnTo>
                  <a:lnTo>
                    <a:pt x="206" y="129"/>
                  </a:lnTo>
                  <a:lnTo>
                    <a:pt x="232" y="76"/>
                  </a:lnTo>
                  <a:lnTo>
                    <a:pt x="236" y="0"/>
                  </a:lnTo>
                  <a:lnTo>
                    <a:pt x="255" y="158"/>
                  </a:lnTo>
                  <a:lnTo>
                    <a:pt x="228" y="158"/>
                  </a:lnTo>
                  <a:lnTo>
                    <a:pt x="187" y="179"/>
                  </a:lnTo>
                  <a:lnTo>
                    <a:pt x="107" y="177"/>
                  </a:lnTo>
                  <a:lnTo>
                    <a:pt x="50" y="186"/>
                  </a:lnTo>
                  <a:lnTo>
                    <a:pt x="44" y="175"/>
                  </a:lnTo>
                  <a:lnTo>
                    <a:pt x="57" y="150"/>
                  </a:lnTo>
                  <a:lnTo>
                    <a:pt x="19" y="116"/>
                  </a:lnTo>
                  <a:lnTo>
                    <a:pt x="0" y="57"/>
                  </a:lnTo>
                  <a:close/>
                </a:path>
              </a:pathLst>
            </a:custGeom>
            <a:solidFill>
              <a:srgbClr val="FF9900"/>
            </a:solidFill>
            <a:ln w="9525">
              <a:noFill/>
              <a:round/>
              <a:headEnd/>
              <a:tailEnd/>
            </a:ln>
          </p:spPr>
          <p:txBody>
            <a:bodyPr/>
            <a:lstStyle/>
            <a:p>
              <a:endParaRPr lang="id-ID"/>
            </a:p>
          </p:txBody>
        </p:sp>
        <p:sp>
          <p:nvSpPr>
            <p:cNvPr id="39984" name="Freeform 46"/>
            <p:cNvSpPr>
              <a:spLocks/>
            </p:cNvSpPr>
            <p:nvPr/>
          </p:nvSpPr>
          <p:spPr bwMode="auto">
            <a:xfrm>
              <a:off x="4124" y="3768"/>
              <a:ext cx="52" cy="28"/>
            </a:xfrm>
            <a:custGeom>
              <a:avLst/>
              <a:gdLst>
                <a:gd name="T0" fmla="*/ 0 w 143"/>
                <a:gd name="T1" fmla="*/ 0 h 77"/>
                <a:gd name="T2" fmla="*/ 0 w 143"/>
                <a:gd name="T3" fmla="*/ 0 h 77"/>
                <a:gd name="T4" fmla="*/ 0 w 143"/>
                <a:gd name="T5" fmla="*/ 0 h 77"/>
                <a:gd name="T6" fmla="*/ 0 w 143"/>
                <a:gd name="T7" fmla="*/ 0 h 77"/>
                <a:gd name="T8" fmla="*/ 0 w 143"/>
                <a:gd name="T9" fmla="*/ 0 h 77"/>
                <a:gd name="T10" fmla="*/ 0 w 143"/>
                <a:gd name="T11" fmla="*/ 0 h 77"/>
                <a:gd name="T12" fmla="*/ 0 w 143"/>
                <a:gd name="T13" fmla="*/ 0 h 77"/>
                <a:gd name="T14" fmla="*/ 0 60000 65536"/>
                <a:gd name="T15" fmla="*/ 0 60000 65536"/>
                <a:gd name="T16" fmla="*/ 0 60000 65536"/>
                <a:gd name="T17" fmla="*/ 0 60000 65536"/>
                <a:gd name="T18" fmla="*/ 0 60000 65536"/>
                <a:gd name="T19" fmla="*/ 0 60000 65536"/>
                <a:gd name="T20" fmla="*/ 0 60000 65536"/>
                <a:gd name="T21" fmla="*/ 0 w 143"/>
                <a:gd name="T22" fmla="*/ 0 h 77"/>
                <a:gd name="T23" fmla="*/ 143 w 14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7">
                  <a:moveTo>
                    <a:pt x="0" y="77"/>
                  </a:moveTo>
                  <a:lnTo>
                    <a:pt x="2" y="13"/>
                  </a:lnTo>
                  <a:lnTo>
                    <a:pt x="30" y="0"/>
                  </a:lnTo>
                  <a:lnTo>
                    <a:pt x="139" y="5"/>
                  </a:lnTo>
                  <a:lnTo>
                    <a:pt x="143" y="74"/>
                  </a:lnTo>
                  <a:lnTo>
                    <a:pt x="0" y="77"/>
                  </a:lnTo>
                  <a:close/>
                </a:path>
              </a:pathLst>
            </a:custGeom>
            <a:solidFill>
              <a:srgbClr val="A6A6BD"/>
            </a:solidFill>
            <a:ln w="9525">
              <a:noFill/>
              <a:round/>
              <a:headEnd/>
              <a:tailEnd/>
            </a:ln>
          </p:spPr>
          <p:txBody>
            <a:bodyPr/>
            <a:lstStyle/>
            <a:p>
              <a:endParaRPr lang="id-ID"/>
            </a:p>
          </p:txBody>
        </p:sp>
        <p:sp>
          <p:nvSpPr>
            <p:cNvPr id="39985" name="Freeform 47"/>
            <p:cNvSpPr>
              <a:spLocks/>
            </p:cNvSpPr>
            <p:nvPr/>
          </p:nvSpPr>
          <p:spPr bwMode="auto">
            <a:xfrm>
              <a:off x="3756" y="2734"/>
              <a:ext cx="178" cy="38"/>
            </a:xfrm>
            <a:custGeom>
              <a:avLst/>
              <a:gdLst>
                <a:gd name="T0" fmla="*/ 1 w 483"/>
                <a:gd name="T1" fmla="*/ 0 h 107"/>
                <a:gd name="T2" fmla="*/ 1 w 483"/>
                <a:gd name="T3" fmla="*/ 0 h 107"/>
                <a:gd name="T4" fmla="*/ 1 w 483"/>
                <a:gd name="T5" fmla="*/ 0 h 107"/>
                <a:gd name="T6" fmla="*/ 0 w 483"/>
                <a:gd name="T7" fmla="*/ 0 h 107"/>
                <a:gd name="T8" fmla="*/ 0 w 483"/>
                <a:gd name="T9" fmla="*/ 0 h 107"/>
                <a:gd name="T10" fmla="*/ 0 w 483"/>
                <a:gd name="T11" fmla="*/ 0 h 107"/>
                <a:gd name="T12" fmla="*/ 0 w 483"/>
                <a:gd name="T13" fmla="*/ 0 h 107"/>
                <a:gd name="T14" fmla="*/ 0 w 483"/>
                <a:gd name="T15" fmla="*/ 0 h 107"/>
                <a:gd name="T16" fmla="*/ 1 w 483"/>
                <a:gd name="T17" fmla="*/ 0 h 107"/>
                <a:gd name="T18" fmla="*/ 1 w 483"/>
                <a:gd name="T19" fmla="*/ 0 h 107"/>
                <a:gd name="T20" fmla="*/ 1 w 483"/>
                <a:gd name="T21" fmla="*/ 0 h 107"/>
                <a:gd name="T22" fmla="*/ 1 w 483"/>
                <a:gd name="T23" fmla="*/ 0 h 107"/>
                <a:gd name="T24" fmla="*/ 1 w 483"/>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107"/>
                <a:gd name="T41" fmla="*/ 483 w 483"/>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107">
                  <a:moveTo>
                    <a:pt x="483" y="71"/>
                  </a:moveTo>
                  <a:lnTo>
                    <a:pt x="456" y="33"/>
                  </a:lnTo>
                  <a:lnTo>
                    <a:pt x="342" y="25"/>
                  </a:lnTo>
                  <a:lnTo>
                    <a:pt x="218" y="0"/>
                  </a:lnTo>
                  <a:lnTo>
                    <a:pt x="101" y="40"/>
                  </a:lnTo>
                  <a:lnTo>
                    <a:pt x="0" y="107"/>
                  </a:lnTo>
                  <a:lnTo>
                    <a:pt x="141" y="71"/>
                  </a:lnTo>
                  <a:lnTo>
                    <a:pt x="230" y="76"/>
                  </a:lnTo>
                  <a:lnTo>
                    <a:pt x="327" y="63"/>
                  </a:lnTo>
                  <a:lnTo>
                    <a:pt x="390" y="88"/>
                  </a:lnTo>
                  <a:lnTo>
                    <a:pt x="464" y="84"/>
                  </a:lnTo>
                  <a:lnTo>
                    <a:pt x="483" y="71"/>
                  </a:lnTo>
                  <a:close/>
                </a:path>
              </a:pathLst>
            </a:custGeom>
            <a:solidFill>
              <a:srgbClr val="000000"/>
            </a:solidFill>
            <a:ln w="9525">
              <a:noFill/>
              <a:round/>
              <a:headEnd/>
              <a:tailEnd/>
            </a:ln>
          </p:spPr>
          <p:txBody>
            <a:bodyPr/>
            <a:lstStyle/>
            <a:p>
              <a:endParaRPr lang="id-ID"/>
            </a:p>
          </p:txBody>
        </p:sp>
        <p:sp>
          <p:nvSpPr>
            <p:cNvPr id="39986" name="Freeform 48"/>
            <p:cNvSpPr>
              <a:spLocks/>
            </p:cNvSpPr>
            <p:nvPr/>
          </p:nvSpPr>
          <p:spPr bwMode="auto">
            <a:xfrm>
              <a:off x="4047" y="2731"/>
              <a:ext cx="133" cy="45"/>
            </a:xfrm>
            <a:custGeom>
              <a:avLst/>
              <a:gdLst>
                <a:gd name="T0" fmla="*/ 0 w 363"/>
                <a:gd name="T1" fmla="*/ 0 h 123"/>
                <a:gd name="T2" fmla="*/ 0 w 363"/>
                <a:gd name="T3" fmla="*/ 0 h 123"/>
                <a:gd name="T4" fmla="*/ 0 w 363"/>
                <a:gd name="T5" fmla="*/ 0 h 123"/>
                <a:gd name="T6" fmla="*/ 0 w 363"/>
                <a:gd name="T7" fmla="*/ 0 h 123"/>
                <a:gd name="T8" fmla="*/ 0 w 363"/>
                <a:gd name="T9" fmla="*/ 0 h 123"/>
                <a:gd name="T10" fmla="*/ 1 w 363"/>
                <a:gd name="T11" fmla="*/ 0 h 123"/>
                <a:gd name="T12" fmla="*/ 1 w 363"/>
                <a:gd name="T13" fmla="*/ 0 h 123"/>
                <a:gd name="T14" fmla="*/ 1 w 363"/>
                <a:gd name="T15" fmla="*/ 0 h 123"/>
                <a:gd name="T16" fmla="*/ 1 w 363"/>
                <a:gd name="T17" fmla="*/ 0 h 123"/>
                <a:gd name="T18" fmla="*/ 0 w 363"/>
                <a:gd name="T19" fmla="*/ 0 h 123"/>
                <a:gd name="T20" fmla="*/ 0 w 363"/>
                <a:gd name="T21" fmla="*/ 0 h 123"/>
                <a:gd name="T22" fmla="*/ 0 w 363"/>
                <a:gd name="T23" fmla="*/ 0 h 123"/>
                <a:gd name="T24" fmla="*/ 0 w 363"/>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3"/>
                <a:gd name="T40" fmla="*/ 0 h 123"/>
                <a:gd name="T41" fmla="*/ 363 w 363"/>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3" h="123">
                  <a:moveTo>
                    <a:pt x="0" y="74"/>
                  </a:moveTo>
                  <a:lnTo>
                    <a:pt x="51" y="36"/>
                  </a:lnTo>
                  <a:lnTo>
                    <a:pt x="89" y="21"/>
                  </a:lnTo>
                  <a:lnTo>
                    <a:pt x="156" y="25"/>
                  </a:lnTo>
                  <a:lnTo>
                    <a:pt x="245" y="0"/>
                  </a:lnTo>
                  <a:lnTo>
                    <a:pt x="289" y="17"/>
                  </a:lnTo>
                  <a:lnTo>
                    <a:pt x="333" y="55"/>
                  </a:lnTo>
                  <a:lnTo>
                    <a:pt x="363" y="123"/>
                  </a:lnTo>
                  <a:lnTo>
                    <a:pt x="266" y="95"/>
                  </a:lnTo>
                  <a:lnTo>
                    <a:pt x="230" y="87"/>
                  </a:lnTo>
                  <a:lnTo>
                    <a:pt x="44" y="87"/>
                  </a:lnTo>
                  <a:lnTo>
                    <a:pt x="0" y="74"/>
                  </a:lnTo>
                  <a:close/>
                </a:path>
              </a:pathLst>
            </a:custGeom>
            <a:solidFill>
              <a:srgbClr val="000000"/>
            </a:solidFill>
            <a:ln w="9525">
              <a:noFill/>
              <a:round/>
              <a:headEnd/>
              <a:tailEnd/>
            </a:ln>
          </p:spPr>
          <p:txBody>
            <a:bodyPr/>
            <a:lstStyle/>
            <a:p>
              <a:endParaRPr lang="id-ID"/>
            </a:p>
          </p:txBody>
        </p:sp>
        <p:sp>
          <p:nvSpPr>
            <p:cNvPr id="39987" name="Freeform 49"/>
            <p:cNvSpPr>
              <a:spLocks/>
            </p:cNvSpPr>
            <p:nvPr/>
          </p:nvSpPr>
          <p:spPr bwMode="auto">
            <a:xfrm>
              <a:off x="3789" y="2759"/>
              <a:ext cx="386" cy="24"/>
            </a:xfrm>
            <a:custGeom>
              <a:avLst/>
              <a:gdLst>
                <a:gd name="T0" fmla="*/ 0 w 1050"/>
                <a:gd name="T1" fmla="*/ 0 h 62"/>
                <a:gd name="T2" fmla="*/ 0 w 1050"/>
                <a:gd name="T3" fmla="*/ 0 h 62"/>
                <a:gd name="T4" fmla="*/ 2 w 1050"/>
                <a:gd name="T5" fmla="*/ 0 h 62"/>
                <a:gd name="T6" fmla="*/ 3 w 1050"/>
                <a:gd name="T7" fmla="*/ 0 h 62"/>
                <a:gd name="T8" fmla="*/ 3 w 1050"/>
                <a:gd name="T9" fmla="*/ 0 h 62"/>
                <a:gd name="T10" fmla="*/ 3 w 1050"/>
                <a:gd name="T11" fmla="*/ 0 h 62"/>
                <a:gd name="T12" fmla="*/ 2 w 1050"/>
                <a:gd name="T13" fmla="*/ 0 h 62"/>
                <a:gd name="T14" fmla="*/ 2 w 1050"/>
                <a:gd name="T15" fmla="*/ 0 h 62"/>
                <a:gd name="T16" fmla="*/ 0 w 1050"/>
                <a:gd name="T17" fmla="*/ 0 h 62"/>
                <a:gd name="T18" fmla="*/ 0 w 1050"/>
                <a:gd name="T19" fmla="*/ 0 h 62"/>
                <a:gd name="T20" fmla="*/ 0 w 1050"/>
                <a:gd name="T21" fmla="*/ 0 h 62"/>
                <a:gd name="T22" fmla="*/ 0 w 105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0"/>
                <a:gd name="T37" fmla="*/ 0 h 62"/>
                <a:gd name="T38" fmla="*/ 1050 w 105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0" h="62">
                  <a:moveTo>
                    <a:pt x="0" y="51"/>
                  </a:moveTo>
                  <a:lnTo>
                    <a:pt x="67" y="28"/>
                  </a:lnTo>
                  <a:lnTo>
                    <a:pt x="909" y="13"/>
                  </a:lnTo>
                  <a:lnTo>
                    <a:pt x="1014" y="36"/>
                  </a:lnTo>
                  <a:lnTo>
                    <a:pt x="1050" y="62"/>
                  </a:lnTo>
                  <a:lnTo>
                    <a:pt x="1002" y="17"/>
                  </a:lnTo>
                  <a:lnTo>
                    <a:pt x="943" y="0"/>
                  </a:lnTo>
                  <a:lnTo>
                    <a:pt x="827" y="0"/>
                  </a:lnTo>
                  <a:lnTo>
                    <a:pt x="207" y="9"/>
                  </a:lnTo>
                  <a:lnTo>
                    <a:pt x="71" y="9"/>
                  </a:lnTo>
                  <a:lnTo>
                    <a:pt x="0" y="51"/>
                  </a:lnTo>
                  <a:close/>
                </a:path>
              </a:pathLst>
            </a:custGeom>
            <a:solidFill>
              <a:srgbClr val="000000"/>
            </a:solidFill>
            <a:ln w="9525">
              <a:noFill/>
              <a:round/>
              <a:headEnd/>
              <a:tailEnd/>
            </a:ln>
          </p:spPr>
          <p:txBody>
            <a:bodyPr/>
            <a:lstStyle/>
            <a:p>
              <a:endParaRPr lang="id-ID"/>
            </a:p>
          </p:txBody>
        </p:sp>
        <p:sp>
          <p:nvSpPr>
            <p:cNvPr id="39988" name="Freeform 50"/>
            <p:cNvSpPr>
              <a:spLocks/>
            </p:cNvSpPr>
            <p:nvPr/>
          </p:nvSpPr>
          <p:spPr bwMode="auto">
            <a:xfrm>
              <a:off x="3742" y="2772"/>
              <a:ext cx="232" cy="146"/>
            </a:xfrm>
            <a:custGeom>
              <a:avLst/>
              <a:gdLst>
                <a:gd name="T0" fmla="*/ 0 w 629"/>
                <a:gd name="T1" fmla="*/ 0 h 405"/>
                <a:gd name="T2" fmla="*/ 0 w 629"/>
                <a:gd name="T3" fmla="*/ 1 h 405"/>
                <a:gd name="T4" fmla="*/ 0 w 629"/>
                <a:gd name="T5" fmla="*/ 1 h 405"/>
                <a:gd name="T6" fmla="*/ 0 w 629"/>
                <a:gd name="T7" fmla="*/ 1 h 405"/>
                <a:gd name="T8" fmla="*/ 1 w 629"/>
                <a:gd name="T9" fmla="*/ 1 h 405"/>
                <a:gd name="T10" fmla="*/ 1 w 629"/>
                <a:gd name="T11" fmla="*/ 1 h 405"/>
                <a:gd name="T12" fmla="*/ 1 w 629"/>
                <a:gd name="T13" fmla="*/ 0 h 405"/>
                <a:gd name="T14" fmla="*/ 1 w 629"/>
                <a:gd name="T15" fmla="*/ 0 h 405"/>
                <a:gd name="T16" fmla="*/ 1 w 629"/>
                <a:gd name="T17" fmla="*/ 0 h 405"/>
                <a:gd name="T18" fmla="*/ 1 w 629"/>
                <a:gd name="T19" fmla="*/ 0 h 405"/>
                <a:gd name="T20" fmla="*/ 1 w 629"/>
                <a:gd name="T21" fmla="*/ 0 h 405"/>
                <a:gd name="T22" fmla="*/ 1 w 629"/>
                <a:gd name="T23" fmla="*/ 0 h 405"/>
                <a:gd name="T24" fmla="*/ 1 w 629"/>
                <a:gd name="T25" fmla="*/ 0 h 405"/>
                <a:gd name="T26" fmla="*/ 1 w 629"/>
                <a:gd name="T27" fmla="*/ 0 h 405"/>
                <a:gd name="T28" fmla="*/ 1 w 629"/>
                <a:gd name="T29" fmla="*/ 1 h 405"/>
                <a:gd name="T30" fmla="*/ 1 w 629"/>
                <a:gd name="T31" fmla="*/ 1 h 405"/>
                <a:gd name="T32" fmla="*/ 1 w 629"/>
                <a:gd name="T33" fmla="*/ 1 h 405"/>
                <a:gd name="T34" fmla="*/ 1 w 629"/>
                <a:gd name="T35" fmla="*/ 1 h 405"/>
                <a:gd name="T36" fmla="*/ 1 w 629"/>
                <a:gd name="T37" fmla="*/ 1 h 405"/>
                <a:gd name="T38" fmla="*/ 1 w 629"/>
                <a:gd name="T39" fmla="*/ 1 h 405"/>
                <a:gd name="T40" fmla="*/ 1 w 629"/>
                <a:gd name="T41" fmla="*/ 1 h 405"/>
                <a:gd name="T42" fmla="*/ 1 w 629"/>
                <a:gd name="T43" fmla="*/ 1 h 405"/>
                <a:gd name="T44" fmla="*/ 0 w 629"/>
                <a:gd name="T45" fmla="*/ 1 h 405"/>
                <a:gd name="T46" fmla="*/ 0 w 629"/>
                <a:gd name="T47" fmla="*/ 1 h 405"/>
                <a:gd name="T48" fmla="*/ 0 w 629"/>
                <a:gd name="T49" fmla="*/ 1 h 405"/>
                <a:gd name="T50" fmla="*/ 0 w 629"/>
                <a:gd name="T51" fmla="*/ 1 h 405"/>
                <a:gd name="T52" fmla="*/ 0 w 629"/>
                <a:gd name="T53" fmla="*/ 0 h 405"/>
                <a:gd name="T54" fmla="*/ 0 w 629"/>
                <a:gd name="T55" fmla="*/ 0 h 405"/>
                <a:gd name="T56" fmla="*/ 0 w 629"/>
                <a:gd name="T57" fmla="*/ 0 h 4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9"/>
                <a:gd name="T88" fmla="*/ 0 h 405"/>
                <a:gd name="T89" fmla="*/ 629 w 629"/>
                <a:gd name="T90" fmla="*/ 405 h 4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9" h="405">
                  <a:moveTo>
                    <a:pt x="89" y="207"/>
                  </a:moveTo>
                  <a:lnTo>
                    <a:pt x="95" y="270"/>
                  </a:lnTo>
                  <a:lnTo>
                    <a:pt x="133" y="312"/>
                  </a:lnTo>
                  <a:lnTo>
                    <a:pt x="203" y="335"/>
                  </a:lnTo>
                  <a:lnTo>
                    <a:pt x="348" y="331"/>
                  </a:lnTo>
                  <a:lnTo>
                    <a:pt x="456" y="289"/>
                  </a:lnTo>
                  <a:lnTo>
                    <a:pt x="500" y="238"/>
                  </a:lnTo>
                  <a:lnTo>
                    <a:pt x="519" y="171"/>
                  </a:lnTo>
                  <a:lnTo>
                    <a:pt x="530" y="126"/>
                  </a:lnTo>
                  <a:lnTo>
                    <a:pt x="530" y="46"/>
                  </a:lnTo>
                  <a:lnTo>
                    <a:pt x="469" y="0"/>
                  </a:lnTo>
                  <a:lnTo>
                    <a:pt x="629" y="2"/>
                  </a:lnTo>
                  <a:lnTo>
                    <a:pt x="612" y="55"/>
                  </a:lnTo>
                  <a:lnTo>
                    <a:pt x="604" y="219"/>
                  </a:lnTo>
                  <a:lnTo>
                    <a:pt x="589" y="327"/>
                  </a:lnTo>
                  <a:lnTo>
                    <a:pt x="601" y="405"/>
                  </a:lnTo>
                  <a:lnTo>
                    <a:pt x="574" y="382"/>
                  </a:lnTo>
                  <a:lnTo>
                    <a:pt x="538" y="319"/>
                  </a:lnTo>
                  <a:lnTo>
                    <a:pt x="477" y="319"/>
                  </a:lnTo>
                  <a:lnTo>
                    <a:pt x="437" y="319"/>
                  </a:lnTo>
                  <a:lnTo>
                    <a:pt x="370" y="344"/>
                  </a:lnTo>
                  <a:lnTo>
                    <a:pt x="308" y="348"/>
                  </a:lnTo>
                  <a:lnTo>
                    <a:pt x="222" y="352"/>
                  </a:lnTo>
                  <a:lnTo>
                    <a:pt x="156" y="344"/>
                  </a:lnTo>
                  <a:lnTo>
                    <a:pt x="78" y="319"/>
                  </a:lnTo>
                  <a:lnTo>
                    <a:pt x="0" y="289"/>
                  </a:lnTo>
                  <a:lnTo>
                    <a:pt x="0" y="183"/>
                  </a:lnTo>
                  <a:lnTo>
                    <a:pt x="89" y="207"/>
                  </a:lnTo>
                  <a:close/>
                </a:path>
              </a:pathLst>
            </a:custGeom>
            <a:solidFill>
              <a:srgbClr val="000000"/>
            </a:solidFill>
            <a:ln w="9525">
              <a:noFill/>
              <a:round/>
              <a:headEnd/>
              <a:tailEnd/>
            </a:ln>
          </p:spPr>
          <p:txBody>
            <a:bodyPr/>
            <a:lstStyle/>
            <a:p>
              <a:endParaRPr lang="id-ID"/>
            </a:p>
          </p:txBody>
        </p:sp>
        <p:sp>
          <p:nvSpPr>
            <p:cNvPr id="39989" name="Freeform 51"/>
            <p:cNvSpPr>
              <a:spLocks/>
            </p:cNvSpPr>
            <p:nvPr/>
          </p:nvSpPr>
          <p:spPr bwMode="auto">
            <a:xfrm>
              <a:off x="3881" y="2894"/>
              <a:ext cx="129" cy="62"/>
            </a:xfrm>
            <a:custGeom>
              <a:avLst/>
              <a:gdLst>
                <a:gd name="T0" fmla="*/ 0 w 352"/>
                <a:gd name="T1" fmla="*/ 0 h 173"/>
                <a:gd name="T2" fmla="*/ 0 w 352"/>
                <a:gd name="T3" fmla="*/ 0 h 173"/>
                <a:gd name="T4" fmla="*/ 0 w 352"/>
                <a:gd name="T5" fmla="*/ 0 h 173"/>
                <a:gd name="T6" fmla="*/ 0 w 352"/>
                <a:gd name="T7" fmla="*/ 0 h 173"/>
                <a:gd name="T8" fmla="*/ 0 w 352"/>
                <a:gd name="T9" fmla="*/ 0 h 173"/>
                <a:gd name="T10" fmla="*/ 0 w 352"/>
                <a:gd name="T11" fmla="*/ 0 h 173"/>
                <a:gd name="T12" fmla="*/ 1 w 352"/>
                <a:gd name="T13" fmla="*/ 0 h 173"/>
                <a:gd name="T14" fmla="*/ 1 w 352"/>
                <a:gd name="T15" fmla="*/ 0 h 173"/>
                <a:gd name="T16" fmla="*/ 1 w 352"/>
                <a:gd name="T17" fmla="*/ 0 h 173"/>
                <a:gd name="T18" fmla="*/ 0 w 352"/>
                <a:gd name="T19" fmla="*/ 0 h 173"/>
                <a:gd name="T20" fmla="*/ 0 w 352"/>
                <a:gd name="T21" fmla="*/ 0 h 173"/>
                <a:gd name="T22" fmla="*/ 0 w 352"/>
                <a:gd name="T23" fmla="*/ 0 h 173"/>
                <a:gd name="T24" fmla="*/ 0 w 352"/>
                <a:gd name="T25" fmla="*/ 0 h 173"/>
                <a:gd name="T26" fmla="*/ 0 w 352"/>
                <a:gd name="T27" fmla="*/ 0 h 173"/>
                <a:gd name="T28" fmla="*/ 0 w 352"/>
                <a:gd name="T29" fmla="*/ 0 h 173"/>
                <a:gd name="T30" fmla="*/ 0 w 352"/>
                <a:gd name="T31" fmla="*/ 0 h 173"/>
                <a:gd name="T32" fmla="*/ 0 w 352"/>
                <a:gd name="T33" fmla="*/ 0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173"/>
                <a:gd name="T53" fmla="*/ 352 w 352"/>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173">
                  <a:moveTo>
                    <a:pt x="67" y="0"/>
                  </a:moveTo>
                  <a:lnTo>
                    <a:pt x="63" y="56"/>
                  </a:lnTo>
                  <a:lnTo>
                    <a:pt x="90" y="95"/>
                  </a:lnTo>
                  <a:lnTo>
                    <a:pt x="130" y="80"/>
                  </a:lnTo>
                  <a:lnTo>
                    <a:pt x="164" y="80"/>
                  </a:lnTo>
                  <a:lnTo>
                    <a:pt x="230" y="126"/>
                  </a:lnTo>
                  <a:lnTo>
                    <a:pt x="270" y="133"/>
                  </a:lnTo>
                  <a:lnTo>
                    <a:pt x="352" y="126"/>
                  </a:lnTo>
                  <a:lnTo>
                    <a:pt x="308" y="158"/>
                  </a:lnTo>
                  <a:lnTo>
                    <a:pt x="215" y="173"/>
                  </a:lnTo>
                  <a:lnTo>
                    <a:pt x="111" y="133"/>
                  </a:lnTo>
                  <a:lnTo>
                    <a:pt x="15" y="126"/>
                  </a:lnTo>
                  <a:lnTo>
                    <a:pt x="0" y="95"/>
                  </a:lnTo>
                  <a:lnTo>
                    <a:pt x="12" y="56"/>
                  </a:lnTo>
                  <a:lnTo>
                    <a:pt x="44" y="29"/>
                  </a:lnTo>
                  <a:lnTo>
                    <a:pt x="67" y="0"/>
                  </a:lnTo>
                  <a:close/>
                </a:path>
              </a:pathLst>
            </a:custGeom>
            <a:solidFill>
              <a:srgbClr val="000000"/>
            </a:solidFill>
            <a:ln w="9525">
              <a:noFill/>
              <a:round/>
              <a:headEnd/>
              <a:tailEnd/>
            </a:ln>
          </p:spPr>
          <p:txBody>
            <a:bodyPr/>
            <a:lstStyle/>
            <a:p>
              <a:endParaRPr lang="id-ID"/>
            </a:p>
          </p:txBody>
        </p:sp>
        <p:sp>
          <p:nvSpPr>
            <p:cNvPr id="39990" name="Freeform 52"/>
            <p:cNvSpPr>
              <a:spLocks/>
            </p:cNvSpPr>
            <p:nvPr/>
          </p:nvSpPr>
          <p:spPr bwMode="auto">
            <a:xfrm>
              <a:off x="4023" y="2915"/>
              <a:ext cx="44" cy="19"/>
            </a:xfrm>
            <a:custGeom>
              <a:avLst/>
              <a:gdLst>
                <a:gd name="T0" fmla="*/ 0 w 122"/>
                <a:gd name="T1" fmla="*/ 0 h 52"/>
                <a:gd name="T2" fmla="*/ 0 w 122"/>
                <a:gd name="T3" fmla="*/ 0 h 52"/>
                <a:gd name="T4" fmla="*/ 0 w 122"/>
                <a:gd name="T5" fmla="*/ 0 h 52"/>
                <a:gd name="T6" fmla="*/ 0 w 122"/>
                <a:gd name="T7" fmla="*/ 0 h 52"/>
                <a:gd name="T8" fmla="*/ 0 w 122"/>
                <a:gd name="T9" fmla="*/ 0 h 52"/>
                <a:gd name="T10" fmla="*/ 0 w 122"/>
                <a:gd name="T11" fmla="*/ 0 h 52"/>
                <a:gd name="T12" fmla="*/ 0 w 122"/>
                <a:gd name="T13" fmla="*/ 0 h 52"/>
                <a:gd name="T14" fmla="*/ 0 w 122"/>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52"/>
                <a:gd name="T26" fmla="*/ 122 w 122"/>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52">
                  <a:moveTo>
                    <a:pt x="0" y="44"/>
                  </a:moveTo>
                  <a:lnTo>
                    <a:pt x="29" y="21"/>
                  </a:lnTo>
                  <a:lnTo>
                    <a:pt x="78" y="21"/>
                  </a:lnTo>
                  <a:lnTo>
                    <a:pt x="122" y="0"/>
                  </a:lnTo>
                  <a:lnTo>
                    <a:pt x="95" y="44"/>
                  </a:lnTo>
                  <a:lnTo>
                    <a:pt x="44" y="52"/>
                  </a:lnTo>
                  <a:lnTo>
                    <a:pt x="0" y="44"/>
                  </a:lnTo>
                  <a:close/>
                </a:path>
              </a:pathLst>
            </a:custGeom>
            <a:solidFill>
              <a:srgbClr val="000000"/>
            </a:solidFill>
            <a:ln w="9525">
              <a:noFill/>
              <a:round/>
              <a:headEnd/>
              <a:tailEnd/>
            </a:ln>
          </p:spPr>
          <p:txBody>
            <a:bodyPr/>
            <a:lstStyle/>
            <a:p>
              <a:endParaRPr lang="id-ID"/>
            </a:p>
          </p:txBody>
        </p:sp>
        <p:sp>
          <p:nvSpPr>
            <p:cNvPr id="39991" name="Freeform 53"/>
            <p:cNvSpPr>
              <a:spLocks/>
            </p:cNvSpPr>
            <p:nvPr/>
          </p:nvSpPr>
          <p:spPr bwMode="auto">
            <a:xfrm>
              <a:off x="3890" y="2776"/>
              <a:ext cx="58" cy="51"/>
            </a:xfrm>
            <a:custGeom>
              <a:avLst/>
              <a:gdLst>
                <a:gd name="T0" fmla="*/ 0 w 158"/>
                <a:gd name="T1" fmla="*/ 0 h 141"/>
                <a:gd name="T2" fmla="*/ 0 w 158"/>
                <a:gd name="T3" fmla="*/ 0 h 141"/>
                <a:gd name="T4" fmla="*/ 0 w 158"/>
                <a:gd name="T5" fmla="*/ 0 h 141"/>
                <a:gd name="T6" fmla="*/ 0 w 158"/>
                <a:gd name="T7" fmla="*/ 0 h 141"/>
                <a:gd name="T8" fmla="*/ 0 w 158"/>
                <a:gd name="T9" fmla="*/ 0 h 141"/>
                <a:gd name="T10" fmla="*/ 0 w 158"/>
                <a:gd name="T11" fmla="*/ 0 h 141"/>
                <a:gd name="T12" fmla="*/ 0 w 158"/>
                <a:gd name="T13" fmla="*/ 0 h 141"/>
                <a:gd name="T14" fmla="*/ 0 w 158"/>
                <a:gd name="T15" fmla="*/ 0 h 141"/>
                <a:gd name="T16" fmla="*/ 0 w 158"/>
                <a:gd name="T17" fmla="*/ 0 h 141"/>
                <a:gd name="T18" fmla="*/ 0 w 158"/>
                <a:gd name="T19" fmla="*/ 0 h 141"/>
                <a:gd name="T20" fmla="*/ 0 w 158"/>
                <a:gd name="T21" fmla="*/ 0 h 141"/>
                <a:gd name="T22" fmla="*/ 0 w 158"/>
                <a:gd name="T23" fmla="*/ 0 h 141"/>
                <a:gd name="T24" fmla="*/ 0 w 158"/>
                <a:gd name="T25" fmla="*/ 0 h 141"/>
                <a:gd name="T26" fmla="*/ 0 w 158"/>
                <a:gd name="T27" fmla="*/ 0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0" y="0"/>
                  </a:moveTo>
                  <a:lnTo>
                    <a:pt x="67" y="27"/>
                  </a:lnTo>
                  <a:lnTo>
                    <a:pt x="84" y="59"/>
                  </a:lnTo>
                  <a:lnTo>
                    <a:pt x="17" y="44"/>
                  </a:lnTo>
                  <a:lnTo>
                    <a:pt x="59" y="78"/>
                  </a:lnTo>
                  <a:lnTo>
                    <a:pt x="65" y="101"/>
                  </a:lnTo>
                  <a:lnTo>
                    <a:pt x="10" y="82"/>
                  </a:lnTo>
                  <a:lnTo>
                    <a:pt x="51" y="139"/>
                  </a:lnTo>
                  <a:lnTo>
                    <a:pt x="110" y="141"/>
                  </a:lnTo>
                  <a:lnTo>
                    <a:pt x="158" y="111"/>
                  </a:lnTo>
                  <a:lnTo>
                    <a:pt x="156" y="46"/>
                  </a:lnTo>
                  <a:lnTo>
                    <a:pt x="72" y="6"/>
                  </a:lnTo>
                  <a:lnTo>
                    <a:pt x="0" y="0"/>
                  </a:lnTo>
                  <a:close/>
                </a:path>
              </a:pathLst>
            </a:custGeom>
            <a:solidFill>
              <a:srgbClr val="000000"/>
            </a:solidFill>
            <a:ln w="9525">
              <a:noFill/>
              <a:round/>
              <a:headEnd/>
              <a:tailEnd/>
            </a:ln>
          </p:spPr>
          <p:txBody>
            <a:bodyPr/>
            <a:lstStyle/>
            <a:p>
              <a:endParaRPr lang="id-ID"/>
            </a:p>
          </p:txBody>
        </p:sp>
        <p:sp>
          <p:nvSpPr>
            <p:cNvPr id="39992" name="Freeform 54"/>
            <p:cNvSpPr>
              <a:spLocks/>
            </p:cNvSpPr>
            <p:nvPr/>
          </p:nvSpPr>
          <p:spPr bwMode="auto">
            <a:xfrm>
              <a:off x="3735" y="2708"/>
              <a:ext cx="163" cy="153"/>
            </a:xfrm>
            <a:custGeom>
              <a:avLst/>
              <a:gdLst>
                <a:gd name="T0" fmla="*/ 1 w 445"/>
                <a:gd name="T1" fmla="*/ 0 h 424"/>
                <a:gd name="T2" fmla="*/ 1 w 445"/>
                <a:gd name="T3" fmla="*/ 0 h 424"/>
                <a:gd name="T4" fmla="*/ 1 w 445"/>
                <a:gd name="T5" fmla="*/ 0 h 424"/>
                <a:gd name="T6" fmla="*/ 1 w 445"/>
                <a:gd name="T7" fmla="*/ 0 h 424"/>
                <a:gd name="T8" fmla="*/ 0 w 445"/>
                <a:gd name="T9" fmla="*/ 0 h 424"/>
                <a:gd name="T10" fmla="*/ 0 w 445"/>
                <a:gd name="T11" fmla="*/ 0 h 424"/>
                <a:gd name="T12" fmla="*/ 0 w 445"/>
                <a:gd name="T13" fmla="*/ 0 h 424"/>
                <a:gd name="T14" fmla="*/ 0 w 445"/>
                <a:gd name="T15" fmla="*/ 0 h 424"/>
                <a:gd name="T16" fmla="*/ 0 w 445"/>
                <a:gd name="T17" fmla="*/ 0 h 424"/>
                <a:gd name="T18" fmla="*/ 0 w 445"/>
                <a:gd name="T19" fmla="*/ 1 h 424"/>
                <a:gd name="T20" fmla="*/ 0 w 445"/>
                <a:gd name="T21" fmla="*/ 1 h 424"/>
                <a:gd name="T22" fmla="*/ 0 w 445"/>
                <a:gd name="T23" fmla="*/ 1 h 424"/>
                <a:gd name="T24" fmla="*/ 0 w 445"/>
                <a:gd name="T25" fmla="*/ 1 h 424"/>
                <a:gd name="T26" fmla="*/ 1 w 445"/>
                <a:gd name="T27" fmla="*/ 1 h 424"/>
                <a:gd name="T28" fmla="*/ 1 w 445"/>
                <a:gd name="T29" fmla="*/ 1 h 424"/>
                <a:gd name="T30" fmla="*/ 1 w 445"/>
                <a:gd name="T31" fmla="*/ 1 h 424"/>
                <a:gd name="T32" fmla="*/ 1 w 445"/>
                <a:gd name="T33" fmla="*/ 1 h 424"/>
                <a:gd name="T34" fmla="*/ 1 w 445"/>
                <a:gd name="T35" fmla="*/ 1 h 424"/>
                <a:gd name="T36" fmla="*/ 1 w 445"/>
                <a:gd name="T37" fmla="*/ 1 h 424"/>
                <a:gd name="T38" fmla="*/ 1 w 445"/>
                <a:gd name="T39" fmla="*/ 1 h 424"/>
                <a:gd name="T40" fmla="*/ 1 w 445"/>
                <a:gd name="T41" fmla="*/ 1 h 424"/>
                <a:gd name="T42" fmla="*/ 1 w 445"/>
                <a:gd name="T43" fmla="*/ 1 h 424"/>
                <a:gd name="T44" fmla="*/ 1 w 445"/>
                <a:gd name="T45" fmla="*/ 1 h 424"/>
                <a:gd name="T46" fmla="*/ 1 w 445"/>
                <a:gd name="T47" fmla="*/ 1 h 424"/>
                <a:gd name="T48" fmla="*/ 1 w 445"/>
                <a:gd name="T49" fmla="*/ 1 h 424"/>
                <a:gd name="T50" fmla="*/ 1 w 445"/>
                <a:gd name="T51" fmla="*/ 1 h 424"/>
                <a:gd name="T52" fmla="*/ 1 w 445"/>
                <a:gd name="T53" fmla="*/ 1 h 424"/>
                <a:gd name="T54" fmla="*/ 1 w 445"/>
                <a:gd name="T55" fmla="*/ 1 h 424"/>
                <a:gd name="T56" fmla="*/ 1 w 445"/>
                <a:gd name="T57" fmla="*/ 1 h 424"/>
                <a:gd name="T58" fmla="*/ 1 w 445"/>
                <a:gd name="T59" fmla="*/ 0 h 424"/>
                <a:gd name="T60" fmla="*/ 1 w 445"/>
                <a:gd name="T61" fmla="*/ 0 h 424"/>
                <a:gd name="T62" fmla="*/ 1 w 445"/>
                <a:gd name="T63" fmla="*/ 0 h 4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5"/>
                <a:gd name="T97" fmla="*/ 0 h 424"/>
                <a:gd name="T98" fmla="*/ 445 w 445"/>
                <a:gd name="T99" fmla="*/ 424 h 4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5" h="424">
                  <a:moveTo>
                    <a:pt x="393" y="255"/>
                  </a:moveTo>
                  <a:lnTo>
                    <a:pt x="355" y="247"/>
                  </a:lnTo>
                  <a:lnTo>
                    <a:pt x="333" y="245"/>
                  </a:lnTo>
                  <a:lnTo>
                    <a:pt x="338" y="209"/>
                  </a:lnTo>
                  <a:lnTo>
                    <a:pt x="251" y="205"/>
                  </a:lnTo>
                  <a:lnTo>
                    <a:pt x="205" y="173"/>
                  </a:lnTo>
                  <a:lnTo>
                    <a:pt x="156" y="0"/>
                  </a:lnTo>
                  <a:lnTo>
                    <a:pt x="82" y="19"/>
                  </a:lnTo>
                  <a:lnTo>
                    <a:pt x="0" y="221"/>
                  </a:lnTo>
                  <a:lnTo>
                    <a:pt x="11" y="394"/>
                  </a:lnTo>
                  <a:lnTo>
                    <a:pt x="93" y="409"/>
                  </a:lnTo>
                  <a:lnTo>
                    <a:pt x="137" y="375"/>
                  </a:lnTo>
                  <a:lnTo>
                    <a:pt x="232" y="422"/>
                  </a:lnTo>
                  <a:lnTo>
                    <a:pt x="336" y="424"/>
                  </a:lnTo>
                  <a:lnTo>
                    <a:pt x="445" y="378"/>
                  </a:lnTo>
                  <a:lnTo>
                    <a:pt x="357" y="386"/>
                  </a:lnTo>
                  <a:lnTo>
                    <a:pt x="285" y="378"/>
                  </a:lnTo>
                  <a:lnTo>
                    <a:pt x="266" y="361"/>
                  </a:lnTo>
                  <a:lnTo>
                    <a:pt x="302" y="342"/>
                  </a:lnTo>
                  <a:lnTo>
                    <a:pt x="270" y="333"/>
                  </a:lnTo>
                  <a:lnTo>
                    <a:pt x="274" y="318"/>
                  </a:lnTo>
                  <a:lnTo>
                    <a:pt x="296" y="316"/>
                  </a:lnTo>
                  <a:lnTo>
                    <a:pt x="310" y="301"/>
                  </a:lnTo>
                  <a:lnTo>
                    <a:pt x="319" y="316"/>
                  </a:lnTo>
                  <a:lnTo>
                    <a:pt x="388" y="316"/>
                  </a:lnTo>
                  <a:lnTo>
                    <a:pt x="410" y="282"/>
                  </a:lnTo>
                  <a:lnTo>
                    <a:pt x="391" y="272"/>
                  </a:lnTo>
                  <a:lnTo>
                    <a:pt x="372" y="289"/>
                  </a:lnTo>
                  <a:lnTo>
                    <a:pt x="350" y="289"/>
                  </a:lnTo>
                  <a:lnTo>
                    <a:pt x="350" y="259"/>
                  </a:lnTo>
                  <a:lnTo>
                    <a:pt x="393" y="255"/>
                  </a:lnTo>
                  <a:close/>
                </a:path>
              </a:pathLst>
            </a:custGeom>
            <a:solidFill>
              <a:srgbClr val="000000"/>
            </a:solidFill>
            <a:ln w="9525">
              <a:noFill/>
              <a:round/>
              <a:headEnd/>
              <a:tailEnd/>
            </a:ln>
          </p:spPr>
          <p:txBody>
            <a:bodyPr/>
            <a:lstStyle/>
            <a:p>
              <a:endParaRPr lang="id-ID"/>
            </a:p>
          </p:txBody>
        </p:sp>
        <p:sp>
          <p:nvSpPr>
            <p:cNvPr id="39993" name="Freeform 55"/>
            <p:cNvSpPr>
              <a:spLocks/>
            </p:cNvSpPr>
            <p:nvPr/>
          </p:nvSpPr>
          <p:spPr bwMode="auto">
            <a:xfrm>
              <a:off x="3873" y="2816"/>
              <a:ext cx="35" cy="11"/>
            </a:xfrm>
            <a:custGeom>
              <a:avLst/>
              <a:gdLst>
                <a:gd name="T0" fmla="*/ 0 w 93"/>
                <a:gd name="T1" fmla="*/ 0 h 32"/>
                <a:gd name="T2" fmla="*/ 0 w 93"/>
                <a:gd name="T3" fmla="*/ 0 h 32"/>
                <a:gd name="T4" fmla="*/ 0 w 93"/>
                <a:gd name="T5" fmla="*/ 0 h 32"/>
                <a:gd name="T6" fmla="*/ 0 w 93"/>
                <a:gd name="T7" fmla="*/ 0 h 32"/>
                <a:gd name="T8" fmla="*/ 0 w 93"/>
                <a:gd name="T9" fmla="*/ 0 h 32"/>
                <a:gd name="T10" fmla="*/ 0 w 93"/>
                <a:gd name="T11" fmla="*/ 0 h 32"/>
                <a:gd name="T12" fmla="*/ 0 w 93"/>
                <a:gd name="T13" fmla="*/ 0 h 32"/>
                <a:gd name="T14" fmla="*/ 0 60000 65536"/>
                <a:gd name="T15" fmla="*/ 0 60000 65536"/>
                <a:gd name="T16" fmla="*/ 0 60000 65536"/>
                <a:gd name="T17" fmla="*/ 0 60000 65536"/>
                <a:gd name="T18" fmla="*/ 0 60000 65536"/>
                <a:gd name="T19" fmla="*/ 0 60000 65536"/>
                <a:gd name="T20" fmla="*/ 0 60000 65536"/>
                <a:gd name="T21" fmla="*/ 0 w 93"/>
                <a:gd name="T22" fmla="*/ 0 h 32"/>
                <a:gd name="T23" fmla="*/ 93 w 9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32">
                  <a:moveTo>
                    <a:pt x="67" y="0"/>
                  </a:moveTo>
                  <a:lnTo>
                    <a:pt x="50" y="24"/>
                  </a:lnTo>
                  <a:lnTo>
                    <a:pt x="0" y="32"/>
                  </a:lnTo>
                  <a:lnTo>
                    <a:pt x="69" y="32"/>
                  </a:lnTo>
                  <a:lnTo>
                    <a:pt x="93" y="17"/>
                  </a:lnTo>
                  <a:lnTo>
                    <a:pt x="67" y="0"/>
                  </a:lnTo>
                  <a:close/>
                </a:path>
              </a:pathLst>
            </a:custGeom>
            <a:solidFill>
              <a:srgbClr val="000000"/>
            </a:solidFill>
            <a:ln w="9525">
              <a:noFill/>
              <a:round/>
              <a:headEnd/>
              <a:tailEnd/>
            </a:ln>
          </p:spPr>
          <p:txBody>
            <a:bodyPr/>
            <a:lstStyle/>
            <a:p>
              <a:endParaRPr lang="id-ID"/>
            </a:p>
          </p:txBody>
        </p:sp>
        <p:sp>
          <p:nvSpPr>
            <p:cNvPr id="39994" name="Freeform 56"/>
            <p:cNvSpPr>
              <a:spLocks/>
            </p:cNvSpPr>
            <p:nvPr/>
          </p:nvSpPr>
          <p:spPr bwMode="auto">
            <a:xfrm>
              <a:off x="3952" y="2762"/>
              <a:ext cx="153" cy="73"/>
            </a:xfrm>
            <a:custGeom>
              <a:avLst/>
              <a:gdLst>
                <a:gd name="T0" fmla="*/ 1 w 415"/>
                <a:gd name="T1" fmla="*/ 0 h 200"/>
                <a:gd name="T2" fmla="*/ 0 w 415"/>
                <a:gd name="T3" fmla="*/ 0 h 200"/>
                <a:gd name="T4" fmla="*/ 0 w 415"/>
                <a:gd name="T5" fmla="*/ 0 h 200"/>
                <a:gd name="T6" fmla="*/ 0 w 415"/>
                <a:gd name="T7" fmla="*/ 0 h 200"/>
                <a:gd name="T8" fmla="*/ 0 w 415"/>
                <a:gd name="T9" fmla="*/ 0 h 200"/>
                <a:gd name="T10" fmla="*/ 0 w 415"/>
                <a:gd name="T11" fmla="*/ 0 h 200"/>
                <a:gd name="T12" fmla="*/ 0 w 415"/>
                <a:gd name="T13" fmla="*/ 0 h 200"/>
                <a:gd name="T14" fmla="*/ 0 w 415"/>
                <a:gd name="T15" fmla="*/ 0 h 200"/>
                <a:gd name="T16" fmla="*/ 0 w 415"/>
                <a:gd name="T17" fmla="*/ 0 h 200"/>
                <a:gd name="T18" fmla="*/ 0 w 415"/>
                <a:gd name="T19" fmla="*/ 0 h 200"/>
                <a:gd name="T20" fmla="*/ 0 w 415"/>
                <a:gd name="T21" fmla="*/ 0 h 200"/>
                <a:gd name="T22" fmla="*/ 0 w 415"/>
                <a:gd name="T23" fmla="*/ 0 h 200"/>
                <a:gd name="T24" fmla="*/ 0 w 415"/>
                <a:gd name="T25" fmla="*/ 0 h 200"/>
                <a:gd name="T26" fmla="*/ 0 w 415"/>
                <a:gd name="T27" fmla="*/ 0 h 200"/>
                <a:gd name="T28" fmla="*/ 1 w 415"/>
                <a:gd name="T29" fmla="*/ 0 h 200"/>
                <a:gd name="T30" fmla="*/ 1 w 415"/>
                <a:gd name="T31" fmla="*/ 0 h 200"/>
                <a:gd name="T32" fmla="*/ 1 w 415"/>
                <a:gd name="T33" fmla="*/ 0 h 200"/>
                <a:gd name="T34" fmla="*/ 1 w 415"/>
                <a:gd name="T35" fmla="*/ 0 h 200"/>
                <a:gd name="T36" fmla="*/ 1 w 415"/>
                <a:gd name="T37" fmla="*/ 0 h 200"/>
                <a:gd name="T38" fmla="*/ 1 w 415"/>
                <a:gd name="T39" fmla="*/ 0 h 2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5"/>
                <a:gd name="T61" fmla="*/ 0 h 200"/>
                <a:gd name="T62" fmla="*/ 415 w 415"/>
                <a:gd name="T63" fmla="*/ 200 h 2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5" h="200">
                  <a:moveTo>
                    <a:pt x="249" y="2"/>
                  </a:moveTo>
                  <a:lnTo>
                    <a:pt x="192" y="27"/>
                  </a:lnTo>
                  <a:lnTo>
                    <a:pt x="31" y="33"/>
                  </a:lnTo>
                  <a:lnTo>
                    <a:pt x="147" y="40"/>
                  </a:lnTo>
                  <a:lnTo>
                    <a:pt x="103" y="86"/>
                  </a:lnTo>
                  <a:lnTo>
                    <a:pt x="36" y="86"/>
                  </a:lnTo>
                  <a:lnTo>
                    <a:pt x="0" y="135"/>
                  </a:lnTo>
                  <a:lnTo>
                    <a:pt x="72" y="124"/>
                  </a:lnTo>
                  <a:lnTo>
                    <a:pt x="105" y="132"/>
                  </a:lnTo>
                  <a:lnTo>
                    <a:pt x="143" y="200"/>
                  </a:lnTo>
                  <a:lnTo>
                    <a:pt x="137" y="124"/>
                  </a:lnTo>
                  <a:lnTo>
                    <a:pt x="145" y="76"/>
                  </a:lnTo>
                  <a:lnTo>
                    <a:pt x="168" y="54"/>
                  </a:lnTo>
                  <a:lnTo>
                    <a:pt x="211" y="40"/>
                  </a:lnTo>
                  <a:lnTo>
                    <a:pt x="303" y="31"/>
                  </a:lnTo>
                  <a:lnTo>
                    <a:pt x="415" y="23"/>
                  </a:lnTo>
                  <a:lnTo>
                    <a:pt x="327" y="16"/>
                  </a:lnTo>
                  <a:lnTo>
                    <a:pt x="310" y="0"/>
                  </a:lnTo>
                  <a:lnTo>
                    <a:pt x="249" y="2"/>
                  </a:lnTo>
                  <a:close/>
                </a:path>
              </a:pathLst>
            </a:custGeom>
            <a:solidFill>
              <a:srgbClr val="000000"/>
            </a:solidFill>
            <a:ln w="9525">
              <a:noFill/>
              <a:round/>
              <a:headEnd/>
              <a:tailEnd/>
            </a:ln>
          </p:spPr>
          <p:txBody>
            <a:bodyPr/>
            <a:lstStyle/>
            <a:p>
              <a:endParaRPr lang="id-ID"/>
            </a:p>
          </p:txBody>
        </p:sp>
        <p:sp>
          <p:nvSpPr>
            <p:cNvPr id="39995" name="Freeform 57"/>
            <p:cNvSpPr>
              <a:spLocks/>
            </p:cNvSpPr>
            <p:nvPr/>
          </p:nvSpPr>
          <p:spPr bwMode="auto">
            <a:xfrm>
              <a:off x="4006" y="2778"/>
              <a:ext cx="189" cy="112"/>
            </a:xfrm>
            <a:custGeom>
              <a:avLst/>
              <a:gdLst>
                <a:gd name="T0" fmla="*/ 0 w 513"/>
                <a:gd name="T1" fmla="*/ 0 h 308"/>
                <a:gd name="T2" fmla="*/ 0 w 513"/>
                <a:gd name="T3" fmla="*/ 0 h 308"/>
                <a:gd name="T4" fmla="*/ 0 w 513"/>
                <a:gd name="T5" fmla="*/ 0 h 308"/>
                <a:gd name="T6" fmla="*/ 0 w 513"/>
                <a:gd name="T7" fmla="*/ 0 h 308"/>
                <a:gd name="T8" fmla="*/ 0 w 513"/>
                <a:gd name="T9" fmla="*/ 1 h 308"/>
                <a:gd name="T10" fmla="*/ 1 w 513"/>
                <a:gd name="T11" fmla="*/ 1 h 308"/>
                <a:gd name="T12" fmla="*/ 1 w 513"/>
                <a:gd name="T13" fmla="*/ 1 h 308"/>
                <a:gd name="T14" fmla="*/ 1 w 513"/>
                <a:gd name="T15" fmla="*/ 1 h 308"/>
                <a:gd name="T16" fmla="*/ 1 w 513"/>
                <a:gd name="T17" fmla="*/ 0 h 308"/>
                <a:gd name="T18" fmla="*/ 1 w 513"/>
                <a:gd name="T19" fmla="*/ 0 h 308"/>
                <a:gd name="T20" fmla="*/ 1 w 513"/>
                <a:gd name="T21" fmla="*/ 0 h 308"/>
                <a:gd name="T22" fmla="*/ 1 w 513"/>
                <a:gd name="T23" fmla="*/ 0 h 308"/>
                <a:gd name="T24" fmla="*/ 1 w 513"/>
                <a:gd name="T25" fmla="*/ 0 h 308"/>
                <a:gd name="T26" fmla="*/ 1 w 513"/>
                <a:gd name="T27" fmla="*/ 1 h 308"/>
                <a:gd name="T28" fmla="*/ 1 w 513"/>
                <a:gd name="T29" fmla="*/ 1 h 308"/>
                <a:gd name="T30" fmla="*/ 1 w 513"/>
                <a:gd name="T31" fmla="*/ 1 h 308"/>
                <a:gd name="T32" fmla="*/ 1 w 513"/>
                <a:gd name="T33" fmla="*/ 1 h 308"/>
                <a:gd name="T34" fmla="*/ 0 w 513"/>
                <a:gd name="T35" fmla="*/ 1 h 308"/>
                <a:gd name="T36" fmla="*/ 0 w 513"/>
                <a:gd name="T37" fmla="*/ 0 h 308"/>
                <a:gd name="T38" fmla="*/ 0 w 513"/>
                <a:gd name="T39" fmla="*/ 0 h 308"/>
                <a:gd name="T40" fmla="*/ 0 w 513"/>
                <a:gd name="T41" fmla="*/ 0 h 308"/>
                <a:gd name="T42" fmla="*/ 0 w 513"/>
                <a:gd name="T43" fmla="*/ 0 h 308"/>
                <a:gd name="T44" fmla="*/ 0 w 513"/>
                <a:gd name="T45" fmla="*/ 0 h 308"/>
                <a:gd name="T46" fmla="*/ 0 w 513"/>
                <a:gd name="T47" fmla="*/ 0 h 308"/>
                <a:gd name="T48" fmla="*/ 0 w 513"/>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3"/>
                <a:gd name="T76" fmla="*/ 0 h 308"/>
                <a:gd name="T77" fmla="*/ 513 w 513"/>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3" h="308">
                  <a:moveTo>
                    <a:pt x="22" y="6"/>
                  </a:moveTo>
                  <a:lnTo>
                    <a:pt x="22" y="105"/>
                  </a:lnTo>
                  <a:lnTo>
                    <a:pt x="59" y="186"/>
                  </a:lnTo>
                  <a:lnTo>
                    <a:pt x="125" y="251"/>
                  </a:lnTo>
                  <a:lnTo>
                    <a:pt x="199" y="281"/>
                  </a:lnTo>
                  <a:lnTo>
                    <a:pt x="262" y="291"/>
                  </a:lnTo>
                  <a:lnTo>
                    <a:pt x="338" y="291"/>
                  </a:lnTo>
                  <a:lnTo>
                    <a:pt x="393" y="270"/>
                  </a:lnTo>
                  <a:lnTo>
                    <a:pt x="437" y="236"/>
                  </a:lnTo>
                  <a:lnTo>
                    <a:pt x="464" y="194"/>
                  </a:lnTo>
                  <a:lnTo>
                    <a:pt x="492" y="141"/>
                  </a:lnTo>
                  <a:lnTo>
                    <a:pt x="513" y="139"/>
                  </a:lnTo>
                  <a:lnTo>
                    <a:pt x="475" y="217"/>
                  </a:lnTo>
                  <a:lnTo>
                    <a:pt x="414" y="276"/>
                  </a:lnTo>
                  <a:lnTo>
                    <a:pt x="363" y="300"/>
                  </a:lnTo>
                  <a:lnTo>
                    <a:pt x="327" y="308"/>
                  </a:lnTo>
                  <a:lnTo>
                    <a:pt x="249" y="308"/>
                  </a:lnTo>
                  <a:lnTo>
                    <a:pt x="159" y="291"/>
                  </a:lnTo>
                  <a:lnTo>
                    <a:pt x="76" y="245"/>
                  </a:lnTo>
                  <a:lnTo>
                    <a:pt x="24" y="173"/>
                  </a:lnTo>
                  <a:lnTo>
                    <a:pt x="7" y="103"/>
                  </a:lnTo>
                  <a:lnTo>
                    <a:pt x="0" y="11"/>
                  </a:lnTo>
                  <a:lnTo>
                    <a:pt x="11" y="0"/>
                  </a:lnTo>
                  <a:lnTo>
                    <a:pt x="22" y="6"/>
                  </a:lnTo>
                  <a:close/>
                </a:path>
              </a:pathLst>
            </a:custGeom>
            <a:solidFill>
              <a:srgbClr val="000000"/>
            </a:solidFill>
            <a:ln w="9525">
              <a:noFill/>
              <a:round/>
              <a:headEnd/>
              <a:tailEnd/>
            </a:ln>
          </p:spPr>
          <p:txBody>
            <a:bodyPr/>
            <a:lstStyle/>
            <a:p>
              <a:endParaRPr lang="id-ID"/>
            </a:p>
          </p:txBody>
        </p:sp>
        <p:sp>
          <p:nvSpPr>
            <p:cNvPr id="39996" name="Freeform 58"/>
            <p:cNvSpPr>
              <a:spLocks/>
            </p:cNvSpPr>
            <p:nvPr/>
          </p:nvSpPr>
          <p:spPr bwMode="auto">
            <a:xfrm>
              <a:off x="4106" y="2764"/>
              <a:ext cx="74" cy="87"/>
            </a:xfrm>
            <a:custGeom>
              <a:avLst/>
              <a:gdLst>
                <a:gd name="T0" fmla="*/ 0 w 199"/>
                <a:gd name="T1" fmla="*/ 0 h 242"/>
                <a:gd name="T2" fmla="*/ 0 w 199"/>
                <a:gd name="T3" fmla="*/ 0 h 242"/>
                <a:gd name="T4" fmla="*/ 0 w 199"/>
                <a:gd name="T5" fmla="*/ 0 h 242"/>
                <a:gd name="T6" fmla="*/ 0 w 199"/>
                <a:gd name="T7" fmla="*/ 0 h 242"/>
                <a:gd name="T8" fmla="*/ 0 w 199"/>
                <a:gd name="T9" fmla="*/ 0 h 242"/>
                <a:gd name="T10" fmla="*/ 0 w 199"/>
                <a:gd name="T11" fmla="*/ 0 h 242"/>
                <a:gd name="T12" fmla="*/ 0 w 199"/>
                <a:gd name="T13" fmla="*/ 0 h 242"/>
                <a:gd name="T14" fmla="*/ 0 w 199"/>
                <a:gd name="T15" fmla="*/ 0 h 242"/>
                <a:gd name="T16" fmla="*/ 0 w 199"/>
                <a:gd name="T17" fmla="*/ 0 h 242"/>
                <a:gd name="T18" fmla="*/ 0 w 199"/>
                <a:gd name="T19" fmla="*/ 0 h 242"/>
                <a:gd name="T20" fmla="*/ 0 w 199"/>
                <a:gd name="T21" fmla="*/ 0 h 242"/>
                <a:gd name="T22" fmla="*/ 0 w 199"/>
                <a:gd name="T23" fmla="*/ 0 h 242"/>
                <a:gd name="T24" fmla="*/ 0 w 199"/>
                <a:gd name="T25" fmla="*/ 0 h 242"/>
                <a:gd name="T26" fmla="*/ 0 w 199"/>
                <a:gd name="T27" fmla="*/ 0 h 242"/>
                <a:gd name="T28" fmla="*/ 0 w 199"/>
                <a:gd name="T29" fmla="*/ 0 h 242"/>
                <a:gd name="T30" fmla="*/ 0 w 199"/>
                <a:gd name="T31" fmla="*/ 0 h 242"/>
                <a:gd name="T32" fmla="*/ 0 w 199"/>
                <a:gd name="T33" fmla="*/ 0 h 242"/>
                <a:gd name="T34" fmla="*/ 0 w 199"/>
                <a:gd name="T35" fmla="*/ 0 h 242"/>
                <a:gd name="T36" fmla="*/ 0 w 199"/>
                <a:gd name="T37" fmla="*/ 0 h 242"/>
                <a:gd name="T38" fmla="*/ 0 w 199"/>
                <a:gd name="T39" fmla="*/ 0 h 242"/>
                <a:gd name="T40" fmla="*/ 0 w 199"/>
                <a:gd name="T41" fmla="*/ 0 h 242"/>
                <a:gd name="T42" fmla="*/ 0 w 199"/>
                <a:gd name="T43" fmla="*/ 0 h 242"/>
                <a:gd name="T44" fmla="*/ 0 w 199"/>
                <a:gd name="T45" fmla="*/ 0 h 2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242"/>
                <a:gd name="T71" fmla="*/ 199 w 199"/>
                <a:gd name="T72" fmla="*/ 242 h 2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242">
                  <a:moveTo>
                    <a:pt x="26" y="17"/>
                  </a:moveTo>
                  <a:lnTo>
                    <a:pt x="87" y="31"/>
                  </a:lnTo>
                  <a:lnTo>
                    <a:pt x="127" y="57"/>
                  </a:lnTo>
                  <a:lnTo>
                    <a:pt x="131" y="0"/>
                  </a:lnTo>
                  <a:lnTo>
                    <a:pt x="180" y="34"/>
                  </a:lnTo>
                  <a:lnTo>
                    <a:pt x="199" y="80"/>
                  </a:lnTo>
                  <a:lnTo>
                    <a:pt x="152" y="131"/>
                  </a:lnTo>
                  <a:lnTo>
                    <a:pt x="127" y="185"/>
                  </a:lnTo>
                  <a:lnTo>
                    <a:pt x="79" y="226"/>
                  </a:lnTo>
                  <a:lnTo>
                    <a:pt x="43" y="242"/>
                  </a:lnTo>
                  <a:lnTo>
                    <a:pt x="58" y="198"/>
                  </a:lnTo>
                  <a:lnTo>
                    <a:pt x="58" y="179"/>
                  </a:lnTo>
                  <a:lnTo>
                    <a:pt x="28" y="183"/>
                  </a:lnTo>
                  <a:lnTo>
                    <a:pt x="55" y="143"/>
                  </a:lnTo>
                  <a:lnTo>
                    <a:pt x="58" y="129"/>
                  </a:lnTo>
                  <a:lnTo>
                    <a:pt x="39" y="112"/>
                  </a:lnTo>
                  <a:lnTo>
                    <a:pt x="0" y="97"/>
                  </a:lnTo>
                  <a:lnTo>
                    <a:pt x="39" y="93"/>
                  </a:lnTo>
                  <a:lnTo>
                    <a:pt x="74" y="95"/>
                  </a:lnTo>
                  <a:lnTo>
                    <a:pt x="55" y="67"/>
                  </a:lnTo>
                  <a:lnTo>
                    <a:pt x="68" y="46"/>
                  </a:lnTo>
                  <a:lnTo>
                    <a:pt x="26" y="17"/>
                  </a:lnTo>
                  <a:close/>
                </a:path>
              </a:pathLst>
            </a:custGeom>
            <a:solidFill>
              <a:srgbClr val="000000"/>
            </a:solidFill>
            <a:ln w="9525">
              <a:noFill/>
              <a:round/>
              <a:headEnd/>
              <a:tailEnd/>
            </a:ln>
          </p:spPr>
          <p:txBody>
            <a:bodyPr/>
            <a:lstStyle/>
            <a:p>
              <a:endParaRPr lang="id-ID"/>
            </a:p>
          </p:txBody>
        </p:sp>
        <p:sp>
          <p:nvSpPr>
            <p:cNvPr id="39997" name="Freeform 59"/>
            <p:cNvSpPr>
              <a:spLocks/>
            </p:cNvSpPr>
            <p:nvPr/>
          </p:nvSpPr>
          <p:spPr bwMode="auto">
            <a:xfrm>
              <a:off x="4014" y="2772"/>
              <a:ext cx="104" cy="80"/>
            </a:xfrm>
            <a:custGeom>
              <a:avLst/>
              <a:gdLst>
                <a:gd name="T0" fmla="*/ 0 w 282"/>
                <a:gd name="T1" fmla="*/ 0 h 222"/>
                <a:gd name="T2" fmla="*/ 0 w 282"/>
                <a:gd name="T3" fmla="*/ 0 h 222"/>
                <a:gd name="T4" fmla="*/ 0 w 282"/>
                <a:gd name="T5" fmla="*/ 0 h 222"/>
                <a:gd name="T6" fmla="*/ 0 w 282"/>
                <a:gd name="T7" fmla="*/ 0 h 222"/>
                <a:gd name="T8" fmla="*/ 0 w 282"/>
                <a:gd name="T9" fmla="*/ 0 h 222"/>
                <a:gd name="T10" fmla="*/ 0 w 282"/>
                <a:gd name="T11" fmla="*/ 0 h 222"/>
                <a:gd name="T12" fmla="*/ 0 w 282"/>
                <a:gd name="T13" fmla="*/ 0 h 222"/>
                <a:gd name="T14" fmla="*/ 0 w 282"/>
                <a:gd name="T15" fmla="*/ 0 h 222"/>
                <a:gd name="T16" fmla="*/ 0 w 282"/>
                <a:gd name="T17" fmla="*/ 0 h 222"/>
                <a:gd name="T18" fmla="*/ 1 w 282"/>
                <a:gd name="T19" fmla="*/ 0 h 222"/>
                <a:gd name="T20" fmla="*/ 0 w 282"/>
                <a:gd name="T21" fmla="*/ 0 h 222"/>
                <a:gd name="T22" fmla="*/ 0 w 282"/>
                <a:gd name="T23" fmla="*/ 0 h 222"/>
                <a:gd name="T24" fmla="*/ 0 w 282"/>
                <a:gd name="T25" fmla="*/ 0 h 222"/>
                <a:gd name="T26" fmla="*/ 0 w 282"/>
                <a:gd name="T27" fmla="*/ 0 h 222"/>
                <a:gd name="T28" fmla="*/ 0 w 282"/>
                <a:gd name="T29" fmla="*/ 0 h 222"/>
                <a:gd name="T30" fmla="*/ 0 w 282"/>
                <a:gd name="T31" fmla="*/ 0 h 222"/>
                <a:gd name="T32" fmla="*/ 0 w 282"/>
                <a:gd name="T33" fmla="*/ 0 h 222"/>
                <a:gd name="T34" fmla="*/ 0 w 282"/>
                <a:gd name="T35" fmla="*/ 0 h 222"/>
                <a:gd name="T36" fmla="*/ 0 w 282"/>
                <a:gd name="T37" fmla="*/ 0 h 222"/>
                <a:gd name="T38" fmla="*/ 0 w 282"/>
                <a:gd name="T39" fmla="*/ 0 h 222"/>
                <a:gd name="T40" fmla="*/ 0 w 282"/>
                <a:gd name="T41" fmla="*/ 0 h 222"/>
                <a:gd name="T42" fmla="*/ 0 w 282"/>
                <a:gd name="T43" fmla="*/ 0 h 222"/>
                <a:gd name="T44" fmla="*/ 0 w 282"/>
                <a:gd name="T45" fmla="*/ 0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2"/>
                <a:gd name="T70" fmla="*/ 0 h 222"/>
                <a:gd name="T71" fmla="*/ 282 w 282"/>
                <a:gd name="T72" fmla="*/ 222 h 2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2" h="222">
                  <a:moveTo>
                    <a:pt x="126" y="0"/>
                  </a:moveTo>
                  <a:lnTo>
                    <a:pt x="86" y="25"/>
                  </a:lnTo>
                  <a:lnTo>
                    <a:pt x="29" y="68"/>
                  </a:lnTo>
                  <a:lnTo>
                    <a:pt x="2" y="114"/>
                  </a:lnTo>
                  <a:lnTo>
                    <a:pt x="0" y="158"/>
                  </a:lnTo>
                  <a:lnTo>
                    <a:pt x="52" y="150"/>
                  </a:lnTo>
                  <a:lnTo>
                    <a:pt x="94" y="194"/>
                  </a:lnTo>
                  <a:lnTo>
                    <a:pt x="149" y="217"/>
                  </a:lnTo>
                  <a:lnTo>
                    <a:pt x="213" y="222"/>
                  </a:lnTo>
                  <a:lnTo>
                    <a:pt x="282" y="219"/>
                  </a:lnTo>
                  <a:lnTo>
                    <a:pt x="221" y="209"/>
                  </a:lnTo>
                  <a:lnTo>
                    <a:pt x="215" y="184"/>
                  </a:lnTo>
                  <a:lnTo>
                    <a:pt x="162" y="167"/>
                  </a:lnTo>
                  <a:lnTo>
                    <a:pt x="116" y="133"/>
                  </a:lnTo>
                  <a:lnTo>
                    <a:pt x="154" y="141"/>
                  </a:lnTo>
                  <a:lnTo>
                    <a:pt x="143" y="110"/>
                  </a:lnTo>
                  <a:lnTo>
                    <a:pt x="153" y="93"/>
                  </a:lnTo>
                  <a:lnTo>
                    <a:pt x="234" y="76"/>
                  </a:lnTo>
                  <a:lnTo>
                    <a:pt x="185" y="63"/>
                  </a:lnTo>
                  <a:lnTo>
                    <a:pt x="135" y="44"/>
                  </a:lnTo>
                  <a:lnTo>
                    <a:pt x="126" y="25"/>
                  </a:lnTo>
                  <a:lnTo>
                    <a:pt x="126" y="0"/>
                  </a:lnTo>
                  <a:close/>
                </a:path>
              </a:pathLst>
            </a:custGeom>
            <a:solidFill>
              <a:srgbClr val="000000"/>
            </a:solidFill>
            <a:ln w="9525">
              <a:noFill/>
              <a:round/>
              <a:headEnd/>
              <a:tailEnd/>
            </a:ln>
          </p:spPr>
          <p:txBody>
            <a:bodyPr/>
            <a:lstStyle/>
            <a:p>
              <a:endParaRPr lang="id-ID"/>
            </a:p>
          </p:txBody>
        </p:sp>
        <p:sp>
          <p:nvSpPr>
            <p:cNvPr id="39998" name="Freeform 60"/>
            <p:cNvSpPr>
              <a:spLocks/>
            </p:cNvSpPr>
            <p:nvPr/>
          </p:nvSpPr>
          <p:spPr bwMode="auto">
            <a:xfrm>
              <a:off x="4074" y="2798"/>
              <a:ext cx="38" cy="22"/>
            </a:xfrm>
            <a:custGeom>
              <a:avLst/>
              <a:gdLst>
                <a:gd name="T0" fmla="*/ 0 w 103"/>
                <a:gd name="T1" fmla="*/ 0 h 61"/>
                <a:gd name="T2" fmla="*/ 0 w 103"/>
                <a:gd name="T3" fmla="*/ 0 h 61"/>
                <a:gd name="T4" fmla="*/ 0 w 103"/>
                <a:gd name="T5" fmla="*/ 0 h 61"/>
                <a:gd name="T6" fmla="*/ 0 w 103"/>
                <a:gd name="T7" fmla="*/ 0 h 61"/>
                <a:gd name="T8" fmla="*/ 0 w 103"/>
                <a:gd name="T9" fmla="*/ 0 h 61"/>
                <a:gd name="T10" fmla="*/ 0 w 103"/>
                <a:gd name="T11" fmla="*/ 0 h 61"/>
                <a:gd name="T12" fmla="*/ 0 w 103"/>
                <a:gd name="T13" fmla="*/ 0 h 61"/>
                <a:gd name="T14" fmla="*/ 0 w 103"/>
                <a:gd name="T15" fmla="*/ 0 h 61"/>
                <a:gd name="T16" fmla="*/ 0 w 103"/>
                <a:gd name="T17" fmla="*/ 0 h 61"/>
                <a:gd name="T18" fmla="*/ 0 w 103"/>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1"/>
                <a:gd name="T32" fmla="*/ 103 w 10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1">
                  <a:moveTo>
                    <a:pt x="0" y="13"/>
                  </a:moveTo>
                  <a:lnTo>
                    <a:pt x="15" y="61"/>
                  </a:lnTo>
                  <a:lnTo>
                    <a:pt x="74" y="59"/>
                  </a:lnTo>
                  <a:lnTo>
                    <a:pt x="103" y="8"/>
                  </a:lnTo>
                  <a:lnTo>
                    <a:pt x="78" y="4"/>
                  </a:lnTo>
                  <a:lnTo>
                    <a:pt x="70" y="36"/>
                  </a:lnTo>
                  <a:lnTo>
                    <a:pt x="40" y="34"/>
                  </a:lnTo>
                  <a:lnTo>
                    <a:pt x="34" y="0"/>
                  </a:lnTo>
                  <a:lnTo>
                    <a:pt x="0" y="13"/>
                  </a:lnTo>
                  <a:close/>
                </a:path>
              </a:pathLst>
            </a:custGeom>
            <a:solidFill>
              <a:srgbClr val="000000"/>
            </a:solidFill>
            <a:ln w="9525">
              <a:noFill/>
              <a:round/>
              <a:headEnd/>
              <a:tailEnd/>
            </a:ln>
          </p:spPr>
          <p:txBody>
            <a:bodyPr/>
            <a:lstStyle/>
            <a:p>
              <a:endParaRPr lang="id-ID"/>
            </a:p>
          </p:txBody>
        </p:sp>
        <p:sp>
          <p:nvSpPr>
            <p:cNvPr id="39999" name="Freeform 61"/>
            <p:cNvSpPr>
              <a:spLocks/>
            </p:cNvSpPr>
            <p:nvPr/>
          </p:nvSpPr>
          <p:spPr bwMode="auto">
            <a:xfrm>
              <a:off x="4097" y="2781"/>
              <a:ext cx="35" cy="9"/>
            </a:xfrm>
            <a:custGeom>
              <a:avLst/>
              <a:gdLst>
                <a:gd name="T0" fmla="*/ 0 w 93"/>
                <a:gd name="T1" fmla="*/ 0 h 24"/>
                <a:gd name="T2" fmla="*/ 0 w 93"/>
                <a:gd name="T3" fmla="*/ 0 h 24"/>
                <a:gd name="T4" fmla="*/ 0 w 93"/>
                <a:gd name="T5" fmla="*/ 0 h 24"/>
                <a:gd name="T6" fmla="*/ 0 w 93"/>
                <a:gd name="T7" fmla="*/ 0 h 24"/>
                <a:gd name="T8" fmla="*/ 0 w 93"/>
                <a:gd name="T9" fmla="*/ 0 h 24"/>
                <a:gd name="T10" fmla="*/ 0 w 93"/>
                <a:gd name="T11" fmla="*/ 0 h 24"/>
                <a:gd name="T12" fmla="*/ 0 w 93"/>
                <a:gd name="T13" fmla="*/ 0 h 24"/>
                <a:gd name="T14" fmla="*/ 0 60000 65536"/>
                <a:gd name="T15" fmla="*/ 0 60000 65536"/>
                <a:gd name="T16" fmla="*/ 0 60000 65536"/>
                <a:gd name="T17" fmla="*/ 0 60000 65536"/>
                <a:gd name="T18" fmla="*/ 0 60000 65536"/>
                <a:gd name="T19" fmla="*/ 0 60000 65536"/>
                <a:gd name="T20" fmla="*/ 0 60000 65536"/>
                <a:gd name="T21" fmla="*/ 0 w 93"/>
                <a:gd name="T22" fmla="*/ 0 h 24"/>
                <a:gd name="T23" fmla="*/ 93 w 9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4">
                  <a:moveTo>
                    <a:pt x="0" y="11"/>
                  </a:moveTo>
                  <a:lnTo>
                    <a:pt x="59" y="15"/>
                  </a:lnTo>
                  <a:lnTo>
                    <a:pt x="93" y="24"/>
                  </a:lnTo>
                  <a:lnTo>
                    <a:pt x="62" y="2"/>
                  </a:lnTo>
                  <a:lnTo>
                    <a:pt x="28" y="0"/>
                  </a:lnTo>
                  <a:lnTo>
                    <a:pt x="0" y="11"/>
                  </a:lnTo>
                  <a:close/>
                </a:path>
              </a:pathLst>
            </a:custGeom>
            <a:solidFill>
              <a:srgbClr val="FAB8A6"/>
            </a:solidFill>
            <a:ln w="9525">
              <a:noFill/>
              <a:round/>
              <a:headEnd/>
              <a:tailEnd/>
            </a:ln>
          </p:spPr>
          <p:txBody>
            <a:bodyPr/>
            <a:lstStyle/>
            <a:p>
              <a:endParaRPr lang="id-ID"/>
            </a:p>
          </p:txBody>
        </p:sp>
        <p:sp>
          <p:nvSpPr>
            <p:cNvPr id="40000" name="Freeform 62"/>
            <p:cNvSpPr>
              <a:spLocks/>
            </p:cNvSpPr>
            <p:nvPr/>
          </p:nvSpPr>
          <p:spPr bwMode="auto">
            <a:xfrm>
              <a:off x="3769" y="2824"/>
              <a:ext cx="40" cy="57"/>
            </a:xfrm>
            <a:custGeom>
              <a:avLst/>
              <a:gdLst>
                <a:gd name="T0" fmla="*/ 0 w 108"/>
                <a:gd name="T1" fmla="*/ 0 h 157"/>
                <a:gd name="T2" fmla="*/ 0 w 108"/>
                <a:gd name="T3" fmla="*/ 0 h 157"/>
                <a:gd name="T4" fmla="*/ 0 w 108"/>
                <a:gd name="T5" fmla="*/ 0 h 157"/>
                <a:gd name="T6" fmla="*/ 0 w 108"/>
                <a:gd name="T7" fmla="*/ 0 h 157"/>
                <a:gd name="T8" fmla="*/ 0 w 108"/>
                <a:gd name="T9" fmla="*/ 0 h 157"/>
                <a:gd name="T10" fmla="*/ 0 w 108"/>
                <a:gd name="T11" fmla="*/ 0 h 157"/>
                <a:gd name="T12" fmla="*/ 0 w 108"/>
                <a:gd name="T13" fmla="*/ 0 h 157"/>
                <a:gd name="T14" fmla="*/ 0 w 108"/>
                <a:gd name="T15" fmla="*/ 0 h 157"/>
                <a:gd name="T16" fmla="*/ 0 w 108"/>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57"/>
                <a:gd name="T29" fmla="*/ 108 w 108"/>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57">
                  <a:moveTo>
                    <a:pt x="63" y="64"/>
                  </a:moveTo>
                  <a:lnTo>
                    <a:pt x="87" y="123"/>
                  </a:lnTo>
                  <a:lnTo>
                    <a:pt x="108" y="157"/>
                  </a:lnTo>
                  <a:lnTo>
                    <a:pt x="59" y="125"/>
                  </a:lnTo>
                  <a:lnTo>
                    <a:pt x="23" y="85"/>
                  </a:lnTo>
                  <a:lnTo>
                    <a:pt x="0" y="22"/>
                  </a:lnTo>
                  <a:lnTo>
                    <a:pt x="70" y="0"/>
                  </a:lnTo>
                  <a:lnTo>
                    <a:pt x="63" y="64"/>
                  </a:lnTo>
                  <a:close/>
                </a:path>
              </a:pathLst>
            </a:custGeom>
            <a:solidFill>
              <a:srgbClr val="000000"/>
            </a:solidFill>
            <a:ln w="9525">
              <a:noFill/>
              <a:round/>
              <a:headEnd/>
              <a:tailEnd/>
            </a:ln>
          </p:spPr>
          <p:txBody>
            <a:bodyPr/>
            <a:lstStyle/>
            <a:p>
              <a:endParaRPr lang="id-ID"/>
            </a:p>
          </p:txBody>
        </p:sp>
        <p:sp>
          <p:nvSpPr>
            <p:cNvPr id="40001" name="Freeform 63"/>
            <p:cNvSpPr>
              <a:spLocks/>
            </p:cNvSpPr>
            <p:nvPr/>
          </p:nvSpPr>
          <p:spPr bwMode="auto">
            <a:xfrm>
              <a:off x="3642" y="2400"/>
              <a:ext cx="589" cy="755"/>
            </a:xfrm>
            <a:custGeom>
              <a:avLst/>
              <a:gdLst>
                <a:gd name="T0" fmla="*/ 2 w 1599"/>
                <a:gd name="T1" fmla="*/ 1 h 2083"/>
                <a:gd name="T2" fmla="*/ 1 w 1599"/>
                <a:gd name="T3" fmla="*/ 1 h 2083"/>
                <a:gd name="T4" fmla="*/ 1 w 1599"/>
                <a:gd name="T5" fmla="*/ 1 h 2083"/>
                <a:gd name="T6" fmla="*/ 1 w 1599"/>
                <a:gd name="T7" fmla="*/ 2 h 2083"/>
                <a:gd name="T8" fmla="*/ 1 w 1599"/>
                <a:gd name="T9" fmla="*/ 3 h 2083"/>
                <a:gd name="T10" fmla="*/ 1 w 1599"/>
                <a:gd name="T11" fmla="*/ 4 h 2083"/>
                <a:gd name="T12" fmla="*/ 1 w 1599"/>
                <a:gd name="T13" fmla="*/ 4 h 2083"/>
                <a:gd name="T14" fmla="*/ 1 w 1599"/>
                <a:gd name="T15" fmla="*/ 4 h 2083"/>
                <a:gd name="T16" fmla="*/ 2 w 1599"/>
                <a:gd name="T17" fmla="*/ 4 h 2083"/>
                <a:gd name="T18" fmla="*/ 2 w 1599"/>
                <a:gd name="T19" fmla="*/ 4 h 2083"/>
                <a:gd name="T20" fmla="*/ 3 w 1599"/>
                <a:gd name="T21" fmla="*/ 4 h 2083"/>
                <a:gd name="T22" fmla="*/ 3 w 1599"/>
                <a:gd name="T23" fmla="*/ 4 h 2083"/>
                <a:gd name="T24" fmla="*/ 2 w 1599"/>
                <a:gd name="T25" fmla="*/ 4 h 2083"/>
                <a:gd name="T26" fmla="*/ 2 w 1599"/>
                <a:gd name="T27" fmla="*/ 4 h 2083"/>
                <a:gd name="T28" fmla="*/ 2 w 1599"/>
                <a:gd name="T29" fmla="*/ 5 h 2083"/>
                <a:gd name="T30" fmla="*/ 3 w 1599"/>
                <a:gd name="T31" fmla="*/ 5 h 2083"/>
                <a:gd name="T32" fmla="*/ 3 w 1599"/>
                <a:gd name="T33" fmla="*/ 4 h 2083"/>
                <a:gd name="T34" fmla="*/ 3 w 1599"/>
                <a:gd name="T35" fmla="*/ 5 h 2083"/>
                <a:gd name="T36" fmla="*/ 2 w 1599"/>
                <a:gd name="T37" fmla="*/ 5 h 2083"/>
                <a:gd name="T38" fmla="*/ 1 w 1599"/>
                <a:gd name="T39" fmla="*/ 4 h 2083"/>
                <a:gd name="T40" fmla="*/ 0 w 1599"/>
                <a:gd name="T41" fmla="*/ 3 h 2083"/>
                <a:gd name="T42" fmla="*/ 0 w 1599"/>
                <a:gd name="T43" fmla="*/ 3 h 2083"/>
                <a:gd name="T44" fmla="*/ 0 w 1599"/>
                <a:gd name="T45" fmla="*/ 2 h 2083"/>
                <a:gd name="T46" fmla="*/ 0 w 1599"/>
                <a:gd name="T47" fmla="*/ 2 h 2083"/>
                <a:gd name="T48" fmla="*/ 0 w 1599"/>
                <a:gd name="T49" fmla="*/ 1 h 2083"/>
                <a:gd name="T50" fmla="*/ 1 w 1599"/>
                <a:gd name="T51" fmla="*/ 0 h 2083"/>
                <a:gd name="T52" fmla="*/ 2 w 1599"/>
                <a:gd name="T53" fmla="*/ 0 h 2083"/>
                <a:gd name="T54" fmla="*/ 4 w 1599"/>
                <a:gd name="T55" fmla="*/ 0 h 2083"/>
                <a:gd name="T56" fmla="*/ 4 w 1599"/>
                <a:gd name="T57" fmla="*/ 1 h 2083"/>
                <a:gd name="T58" fmla="*/ 4 w 1599"/>
                <a:gd name="T59" fmla="*/ 3 h 2083"/>
                <a:gd name="T60" fmla="*/ 4 w 1599"/>
                <a:gd name="T61" fmla="*/ 3 h 2083"/>
                <a:gd name="T62" fmla="*/ 4 w 1599"/>
                <a:gd name="T63" fmla="*/ 3 h 2083"/>
                <a:gd name="T64" fmla="*/ 4 w 1599"/>
                <a:gd name="T65" fmla="*/ 2 h 2083"/>
                <a:gd name="T66" fmla="*/ 3 w 1599"/>
                <a:gd name="T67" fmla="*/ 1 h 2083"/>
                <a:gd name="T68" fmla="*/ 3 w 1599"/>
                <a:gd name="T69" fmla="*/ 1 h 2083"/>
                <a:gd name="T70" fmla="*/ 3 w 1599"/>
                <a:gd name="T71" fmla="*/ 1 h 2083"/>
                <a:gd name="T72" fmla="*/ 2 w 1599"/>
                <a:gd name="T73" fmla="*/ 1 h 20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9"/>
                <a:gd name="T112" fmla="*/ 0 h 2083"/>
                <a:gd name="T113" fmla="*/ 1599 w 1599"/>
                <a:gd name="T114" fmla="*/ 2083 h 20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9" h="2083">
                  <a:moveTo>
                    <a:pt x="911" y="534"/>
                  </a:moveTo>
                  <a:lnTo>
                    <a:pt x="798" y="482"/>
                  </a:lnTo>
                  <a:lnTo>
                    <a:pt x="665" y="467"/>
                  </a:lnTo>
                  <a:lnTo>
                    <a:pt x="549" y="475"/>
                  </a:lnTo>
                  <a:lnTo>
                    <a:pt x="502" y="545"/>
                  </a:lnTo>
                  <a:lnTo>
                    <a:pt x="498" y="718"/>
                  </a:lnTo>
                  <a:lnTo>
                    <a:pt x="468" y="834"/>
                  </a:lnTo>
                  <a:lnTo>
                    <a:pt x="369" y="901"/>
                  </a:lnTo>
                  <a:lnTo>
                    <a:pt x="323" y="1267"/>
                  </a:lnTo>
                  <a:lnTo>
                    <a:pt x="390" y="1349"/>
                  </a:lnTo>
                  <a:lnTo>
                    <a:pt x="384" y="1416"/>
                  </a:lnTo>
                  <a:lnTo>
                    <a:pt x="538" y="1556"/>
                  </a:lnTo>
                  <a:lnTo>
                    <a:pt x="572" y="1659"/>
                  </a:lnTo>
                  <a:lnTo>
                    <a:pt x="502" y="1667"/>
                  </a:lnTo>
                  <a:lnTo>
                    <a:pt x="534" y="1798"/>
                  </a:lnTo>
                  <a:lnTo>
                    <a:pt x="661" y="1819"/>
                  </a:lnTo>
                  <a:lnTo>
                    <a:pt x="658" y="1737"/>
                  </a:lnTo>
                  <a:lnTo>
                    <a:pt x="705" y="1720"/>
                  </a:lnTo>
                  <a:lnTo>
                    <a:pt x="728" y="1786"/>
                  </a:lnTo>
                  <a:lnTo>
                    <a:pt x="787" y="1838"/>
                  </a:lnTo>
                  <a:lnTo>
                    <a:pt x="861" y="1853"/>
                  </a:lnTo>
                  <a:lnTo>
                    <a:pt x="973" y="1841"/>
                  </a:lnTo>
                  <a:lnTo>
                    <a:pt x="1099" y="1790"/>
                  </a:lnTo>
                  <a:lnTo>
                    <a:pt x="1028" y="1885"/>
                  </a:lnTo>
                  <a:lnTo>
                    <a:pt x="951" y="1904"/>
                  </a:lnTo>
                  <a:lnTo>
                    <a:pt x="787" y="1893"/>
                  </a:lnTo>
                  <a:lnTo>
                    <a:pt x="713" y="1878"/>
                  </a:lnTo>
                  <a:lnTo>
                    <a:pt x="669" y="1919"/>
                  </a:lnTo>
                  <a:lnTo>
                    <a:pt x="720" y="1993"/>
                  </a:lnTo>
                  <a:lnTo>
                    <a:pt x="802" y="2033"/>
                  </a:lnTo>
                  <a:lnTo>
                    <a:pt x="876" y="2052"/>
                  </a:lnTo>
                  <a:lnTo>
                    <a:pt x="985" y="2052"/>
                  </a:lnTo>
                  <a:lnTo>
                    <a:pt x="1072" y="2026"/>
                  </a:lnTo>
                  <a:lnTo>
                    <a:pt x="1141" y="1990"/>
                  </a:lnTo>
                  <a:lnTo>
                    <a:pt x="1087" y="2049"/>
                  </a:lnTo>
                  <a:lnTo>
                    <a:pt x="1002" y="2075"/>
                  </a:lnTo>
                  <a:lnTo>
                    <a:pt x="911" y="2083"/>
                  </a:lnTo>
                  <a:lnTo>
                    <a:pt x="743" y="2083"/>
                  </a:lnTo>
                  <a:lnTo>
                    <a:pt x="631" y="2049"/>
                  </a:lnTo>
                  <a:lnTo>
                    <a:pt x="468" y="1938"/>
                  </a:lnTo>
                  <a:lnTo>
                    <a:pt x="245" y="1678"/>
                  </a:lnTo>
                  <a:lnTo>
                    <a:pt x="112" y="1315"/>
                  </a:lnTo>
                  <a:lnTo>
                    <a:pt x="78" y="1241"/>
                  </a:lnTo>
                  <a:lnTo>
                    <a:pt x="11" y="1108"/>
                  </a:lnTo>
                  <a:lnTo>
                    <a:pt x="7" y="999"/>
                  </a:lnTo>
                  <a:lnTo>
                    <a:pt x="0" y="897"/>
                  </a:lnTo>
                  <a:lnTo>
                    <a:pt x="26" y="830"/>
                  </a:lnTo>
                  <a:lnTo>
                    <a:pt x="101" y="804"/>
                  </a:lnTo>
                  <a:lnTo>
                    <a:pt x="80" y="648"/>
                  </a:lnTo>
                  <a:lnTo>
                    <a:pt x="135" y="412"/>
                  </a:lnTo>
                  <a:lnTo>
                    <a:pt x="245" y="237"/>
                  </a:lnTo>
                  <a:lnTo>
                    <a:pt x="412" y="93"/>
                  </a:lnTo>
                  <a:lnTo>
                    <a:pt x="650" y="0"/>
                  </a:lnTo>
                  <a:lnTo>
                    <a:pt x="911" y="7"/>
                  </a:lnTo>
                  <a:lnTo>
                    <a:pt x="1192" y="96"/>
                  </a:lnTo>
                  <a:lnTo>
                    <a:pt x="1430" y="249"/>
                  </a:lnTo>
                  <a:lnTo>
                    <a:pt x="1536" y="437"/>
                  </a:lnTo>
                  <a:lnTo>
                    <a:pt x="1570" y="627"/>
                  </a:lnTo>
                  <a:lnTo>
                    <a:pt x="1599" y="823"/>
                  </a:lnTo>
                  <a:lnTo>
                    <a:pt x="1548" y="1041"/>
                  </a:lnTo>
                  <a:lnTo>
                    <a:pt x="1536" y="1167"/>
                  </a:lnTo>
                  <a:lnTo>
                    <a:pt x="1466" y="1267"/>
                  </a:lnTo>
                  <a:lnTo>
                    <a:pt x="1454" y="1138"/>
                  </a:lnTo>
                  <a:lnTo>
                    <a:pt x="1470" y="1037"/>
                  </a:lnTo>
                  <a:lnTo>
                    <a:pt x="1481" y="893"/>
                  </a:lnTo>
                  <a:lnTo>
                    <a:pt x="1466" y="767"/>
                  </a:lnTo>
                  <a:lnTo>
                    <a:pt x="1441" y="585"/>
                  </a:lnTo>
                  <a:lnTo>
                    <a:pt x="1384" y="511"/>
                  </a:lnTo>
                  <a:lnTo>
                    <a:pt x="1325" y="475"/>
                  </a:lnTo>
                  <a:lnTo>
                    <a:pt x="1137" y="456"/>
                  </a:lnTo>
                  <a:lnTo>
                    <a:pt x="1044" y="467"/>
                  </a:lnTo>
                  <a:lnTo>
                    <a:pt x="966" y="499"/>
                  </a:lnTo>
                  <a:lnTo>
                    <a:pt x="911" y="534"/>
                  </a:lnTo>
                  <a:close/>
                </a:path>
              </a:pathLst>
            </a:custGeom>
            <a:solidFill>
              <a:srgbClr val="000000"/>
            </a:solidFill>
            <a:ln w="9525">
              <a:noFill/>
              <a:round/>
              <a:headEnd/>
              <a:tailEnd/>
            </a:ln>
          </p:spPr>
          <p:txBody>
            <a:bodyPr/>
            <a:lstStyle/>
            <a:p>
              <a:endParaRPr lang="id-ID"/>
            </a:p>
          </p:txBody>
        </p:sp>
        <p:sp>
          <p:nvSpPr>
            <p:cNvPr id="40002" name="Freeform 64"/>
            <p:cNvSpPr>
              <a:spLocks/>
            </p:cNvSpPr>
            <p:nvPr/>
          </p:nvSpPr>
          <p:spPr bwMode="auto">
            <a:xfrm>
              <a:off x="3846" y="2951"/>
              <a:ext cx="201" cy="81"/>
            </a:xfrm>
            <a:custGeom>
              <a:avLst/>
              <a:gdLst>
                <a:gd name="T0" fmla="*/ 1 w 546"/>
                <a:gd name="T1" fmla="*/ 0 h 226"/>
                <a:gd name="T2" fmla="*/ 0 w 546"/>
                <a:gd name="T3" fmla="*/ 0 h 226"/>
                <a:gd name="T4" fmla="*/ 0 w 546"/>
                <a:gd name="T5" fmla="*/ 0 h 226"/>
                <a:gd name="T6" fmla="*/ 0 w 546"/>
                <a:gd name="T7" fmla="*/ 0 h 226"/>
                <a:gd name="T8" fmla="*/ 0 w 546"/>
                <a:gd name="T9" fmla="*/ 0 h 226"/>
                <a:gd name="T10" fmla="*/ 0 w 546"/>
                <a:gd name="T11" fmla="*/ 0 h 226"/>
                <a:gd name="T12" fmla="*/ 0 w 546"/>
                <a:gd name="T13" fmla="*/ 0 h 226"/>
                <a:gd name="T14" fmla="*/ 1 w 546"/>
                <a:gd name="T15" fmla="*/ 0 h 226"/>
                <a:gd name="T16" fmla="*/ 1 w 546"/>
                <a:gd name="T17" fmla="*/ 0 h 226"/>
                <a:gd name="T18" fmla="*/ 1 w 546"/>
                <a:gd name="T19" fmla="*/ 0 h 226"/>
                <a:gd name="T20" fmla="*/ 1 w 546"/>
                <a:gd name="T21" fmla="*/ 0 h 226"/>
                <a:gd name="T22" fmla="*/ 1 w 546"/>
                <a:gd name="T23" fmla="*/ 0 h 226"/>
                <a:gd name="T24" fmla="*/ 1 w 546"/>
                <a:gd name="T25" fmla="*/ 0 h 226"/>
                <a:gd name="T26" fmla="*/ 1 w 546"/>
                <a:gd name="T27" fmla="*/ 0 h 226"/>
                <a:gd name="T28" fmla="*/ 1 w 546"/>
                <a:gd name="T29" fmla="*/ 0 h 226"/>
                <a:gd name="T30" fmla="*/ 1 w 546"/>
                <a:gd name="T31" fmla="*/ 0 h 226"/>
                <a:gd name="T32" fmla="*/ 1 w 546"/>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6"/>
                <a:gd name="T52" fmla="*/ 0 h 226"/>
                <a:gd name="T53" fmla="*/ 546 w 546"/>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6" h="226">
                  <a:moveTo>
                    <a:pt x="289" y="0"/>
                  </a:moveTo>
                  <a:lnTo>
                    <a:pt x="202" y="38"/>
                  </a:lnTo>
                  <a:lnTo>
                    <a:pt x="61" y="61"/>
                  </a:lnTo>
                  <a:lnTo>
                    <a:pt x="0" y="149"/>
                  </a:lnTo>
                  <a:lnTo>
                    <a:pt x="31" y="226"/>
                  </a:lnTo>
                  <a:lnTo>
                    <a:pt x="97" y="226"/>
                  </a:lnTo>
                  <a:lnTo>
                    <a:pt x="205" y="202"/>
                  </a:lnTo>
                  <a:lnTo>
                    <a:pt x="361" y="219"/>
                  </a:lnTo>
                  <a:lnTo>
                    <a:pt x="546" y="194"/>
                  </a:lnTo>
                  <a:lnTo>
                    <a:pt x="475" y="183"/>
                  </a:lnTo>
                  <a:lnTo>
                    <a:pt x="378" y="194"/>
                  </a:lnTo>
                  <a:lnTo>
                    <a:pt x="282" y="175"/>
                  </a:lnTo>
                  <a:lnTo>
                    <a:pt x="335" y="124"/>
                  </a:lnTo>
                  <a:lnTo>
                    <a:pt x="342" y="61"/>
                  </a:lnTo>
                  <a:lnTo>
                    <a:pt x="323" y="31"/>
                  </a:lnTo>
                  <a:lnTo>
                    <a:pt x="289" y="0"/>
                  </a:lnTo>
                  <a:close/>
                </a:path>
              </a:pathLst>
            </a:custGeom>
            <a:solidFill>
              <a:srgbClr val="000000"/>
            </a:solidFill>
            <a:ln w="9525">
              <a:noFill/>
              <a:round/>
              <a:headEnd/>
              <a:tailEnd/>
            </a:ln>
          </p:spPr>
          <p:txBody>
            <a:bodyPr/>
            <a:lstStyle/>
            <a:p>
              <a:endParaRPr lang="id-ID"/>
            </a:p>
          </p:txBody>
        </p:sp>
        <p:sp>
          <p:nvSpPr>
            <p:cNvPr id="40003" name="Freeform 65"/>
            <p:cNvSpPr>
              <a:spLocks/>
            </p:cNvSpPr>
            <p:nvPr/>
          </p:nvSpPr>
          <p:spPr bwMode="auto">
            <a:xfrm>
              <a:off x="3976" y="2959"/>
              <a:ext cx="106" cy="56"/>
            </a:xfrm>
            <a:custGeom>
              <a:avLst/>
              <a:gdLst>
                <a:gd name="T0" fmla="*/ 0 w 289"/>
                <a:gd name="T1" fmla="*/ 0 h 156"/>
                <a:gd name="T2" fmla="*/ 0 w 289"/>
                <a:gd name="T3" fmla="*/ 0 h 156"/>
                <a:gd name="T4" fmla="*/ 0 w 289"/>
                <a:gd name="T5" fmla="*/ 0 h 156"/>
                <a:gd name="T6" fmla="*/ 0 w 289"/>
                <a:gd name="T7" fmla="*/ 0 h 156"/>
                <a:gd name="T8" fmla="*/ 0 w 289"/>
                <a:gd name="T9" fmla="*/ 0 h 156"/>
                <a:gd name="T10" fmla="*/ 0 w 289"/>
                <a:gd name="T11" fmla="*/ 0 h 156"/>
                <a:gd name="T12" fmla="*/ 0 w 289"/>
                <a:gd name="T13" fmla="*/ 0 h 156"/>
                <a:gd name="T14" fmla="*/ 1 w 289"/>
                <a:gd name="T15" fmla="*/ 0 h 156"/>
                <a:gd name="T16" fmla="*/ 1 w 289"/>
                <a:gd name="T17" fmla="*/ 0 h 156"/>
                <a:gd name="T18" fmla="*/ 0 w 289"/>
                <a:gd name="T19" fmla="*/ 0 h 156"/>
                <a:gd name="T20" fmla="*/ 0 w 289"/>
                <a:gd name="T21" fmla="*/ 0 h 156"/>
                <a:gd name="T22" fmla="*/ 0 w 289"/>
                <a:gd name="T23" fmla="*/ 0 h 156"/>
                <a:gd name="T24" fmla="*/ 0 w 289"/>
                <a:gd name="T25" fmla="*/ 0 h 156"/>
                <a:gd name="T26" fmla="*/ 0 w 289"/>
                <a:gd name="T27" fmla="*/ 0 h 156"/>
                <a:gd name="T28" fmla="*/ 0 w 28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
                <a:gd name="T46" fmla="*/ 0 h 156"/>
                <a:gd name="T47" fmla="*/ 289 w 28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 h="156">
                  <a:moveTo>
                    <a:pt x="36" y="8"/>
                  </a:moveTo>
                  <a:lnTo>
                    <a:pt x="4" y="55"/>
                  </a:lnTo>
                  <a:lnTo>
                    <a:pt x="0" y="133"/>
                  </a:lnTo>
                  <a:lnTo>
                    <a:pt x="24" y="156"/>
                  </a:lnTo>
                  <a:lnTo>
                    <a:pt x="74" y="141"/>
                  </a:lnTo>
                  <a:lnTo>
                    <a:pt x="133" y="152"/>
                  </a:lnTo>
                  <a:lnTo>
                    <a:pt x="218" y="141"/>
                  </a:lnTo>
                  <a:lnTo>
                    <a:pt x="281" y="141"/>
                  </a:lnTo>
                  <a:lnTo>
                    <a:pt x="289" y="78"/>
                  </a:lnTo>
                  <a:lnTo>
                    <a:pt x="237" y="30"/>
                  </a:lnTo>
                  <a:lnTo>
                    <a:pt x="192" y="15"/>
                  </a:lnTo>
                  <a:lnTo>
                    <a:pt x="148" y="0"/>
                  </a:lnTo>
                  <a:lnTo>
                    <a:pt x="99" y="8"/>
                  </a:lnTo>
                  <a:lnTo>
                    <a:pt x="36" y="8"/>
                  </a:lnTo>
                  <a:close/>
                </a:path>
              </a:pathLst>
            </a:custGeom>
            <a:solidFill>
              <a:srgbClr val="000000"/>
            </a:solidFill>
            <a:ln w="9525">
              <a:noFill/>
              <a:round/>
              <a:headEnd/>
              <a:tailEnd/>
            </a:ln>
          </p:spPr>
          <p:txBody>
            <a:bodyPr/>
            <a:lstStyle/>
            <a:p>
              <a:endParaRPr lang="id-ID"/>
            </a:p>
          </p:txBody>
        </p:sp>
        <p:sp>
          <p:nvSpPr>
            <p:cNvPr id="40004" name="Freeform 66"/>
            <p:cNvSpPr>
              <a:spLocks/>
            </p:cNvSpPr>
            <p:nvPr/>
          </p:nvSpPr>
          <p:spPr bwMode="auto">
            <a:xfrm>
              <a:off x="4068" y="2855"/>
              <a:ext cx="118" cy="256"/>
            </a:xfrm>
            <a:custGeom>
              <a:avLst/>
              <a:gdLst>
                <a:gd name="T0" fmla="*/ 1 w 319"/>
                <a:gd name="T1" fmla="*/ 0 h 707"/>
                <a:gd name="T2" fmla="*/ 1 w 319"/>
                <a:gd name="T3" fmla="*/ 0 h 707"/>
                <a:gd name="T4" fmla="*/ 1 w 319"/>
                <a:gd name="T5" fmla="*/ 1 h 707"/>
                <a:gd name="T6" fmla="*/ 0 w 319"/>
                <a:gd name="T7" fmla="*/ 1 h 707"/>
                <a:gd name="T8" fmla="*/ 0 w 319"/>
                <a:gd name="T9" fmla="*/ 1 h 707"/>
                <a:gd name="T10" fmla="*/ 0 w 319"/>
                <a:gd name="T11" fmla="*/ 1 h 707"/>
                <a:gd name="T12" fmla="*/ 0 w 319"/>
                <a:gd name="T13" fmla="*/ 1 h 707"/>
                <a:gd name="T14" fmla="*/ 0 w 319"/>
                <a:gd name="T15" fmla="*/ 1 h 707"/>
                <a:gd name="T16" fmla="*/ 0 w 319"/>
                <a:gd name="T17" fmla="*/ 1 h 707"/>
                <a:gd name="T18" fmla="*/ 0 w 319"/>
                <a:gd name="T19" fmla="*/ 1 h 707"/>
                <a:gd name="T20" fmla="*/ 1 w 319"/>
                <a:gd name="T21" fmla="*/ 1 h 707"/>
                <a:gd name="T22" fmla="*/ 1 w 319"/>
                <a:gd name="T23" fmla="*/ 0 h 707"/>
                <a:gd name="T24" fmla="*/ 1 w 319"/>
                <a:gd name="T25" fmla="*/ 0 h 707"/>
                <a:gd name="T26" fmla="*/ 1 w 319"/>
                <a:gd name="T27" fmla="*/ 0 h 7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9"/>
                <a:gd name="T43" fmla="*/ 0 h 707"/>
                <a:gd name="T44" fmla="*/ 319 w 319"/>
                <a:gd name="T45" fmla="*/ 707 h 7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9" h="707">
                  <a:moveTo>
                    <a:pt x="319" y="0"/>
                  </a:moveTo>
                  <a:lnTo>
                    <a:pt x="296" y="188"/>
                  </a:lnTo>
                  <a:lnTo>
                    <a:pt x="256" y="344"/>
                  </a:lnTo>
                  <a:lnTo>
                    <a:pt x="209" y="460"/>
                  </a:lnTo>
                  <a:lnTo>
                    <a:pt x="148" y="551"/>
                  </a:lnTo>
                  <a:lnTo>
                    <a:pt x="70" y="629"/>
                  </a:lnTo>
                  <a:lnTo>
                    <a:pt x="0" y="707"/>
                  </a:lnTo>
                  <a:lnTo>
                    <a:pt x="26" y="644"/>
                  </a:lnTo>
                  <a:lnTo>
                    <a:pt x="82" y="566"/>
                  </a:lnTo>
                  <a:lnTo>
                    <a:pt x="178" y="456"/>
                  </a:lnTo>
                  <a:lnTo>
                    <a:pt x="249" y="285"/>
                  </a:lnTo>
                  <a:lnTo>
                    <a:pt x="287" y="122"/>
                  </a:lnTo>
                  <a:lnTo>
                    <a:pt x="319" y="0"/>
                  </a:lnTo>
                  <a:close/>
                </a:path>
              </a:pathLst>
            </a:custGeom>
            <a:solidFill>
              <a:srgbClr val="000000"/>
            </a:solidFill>
            <a:ln w="9525">
              <a:noFill/>
              <a:round/>
              <a:headEnd/>
              <a:tailEnd/>
            </a:ln>
          </p:spPr>
          <p:txBody>
            <a:bodyPr/>
            <a:lstStyle/>
            <a:p>
              <a:endParaRPr lang="id-ID"/>
            </a:p>
          </p:txBody>
        </p:sp>
        <p:sp>
          <p:nvSpPr>
            <p:cNvPr id="40005" name="Freeform 67"/>
            <p:cNvSpPr>
              <a:spLocks/>
            </p:cNvSpPr>
            <p:nvPr/>
          </p:nvSpPr>
          <p:spPr bwMode="auto">
            <a:xfrm>
              <a:off x="3943" y="2743"/>
              <a:ext cx="24" cy="22"/>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55"/>
                  </a:moveTo>
                  <a:lnTo>
                    <a:pt x="59" y="0"/>
                  </a:lnTo>
                  <a:lnTo>
                    <a:pt x="63" y="63"/>
                  </a:lnTo>
                  <a:lnTo>
                    <a:pt x="0" y="55"/>
                  </a:lnTo>
                  <a:close/>
                </a:path>
              </a:pathLst>
            </a:custGeom>
            <a:solidFill>
              <a:srgbClr val="000000"/>
            </a:solidFill>
            <a:ln w="9525">
              <a:noFill/>
              <a:round/>
              <a:headEnd/>
              <a:tailEnd/>
            </a:ln>
          </p:spPr>
          <p:txBody>
            <a:bodyPr/>
            <a:lstStyle/>
            <a:p>
              <a:endParaRPr lang="id-ID"/>
            </a:p>
          </p:txBody>
        </p:sp>
        <p:sp>
          <p:nvSpPr>
            <p:cNvPr id="40006" name="Freeform 68"/>
            <p:cNvSpPr>
              <a:spLocks/>
            </p:cNvSpPr>
            <p:nvPr/>
          </p:nvSpPr>
          <p:spPr bwMode="auto">
            <a:xfrm>
              <a:off x="3290" y="2842"/>
              <a:ext cx="691" cy="816"/>
            </a:xfrm>
            <a:custGeom>
              <a:avLst/>
              <a:gdLst>
                <a:gd name="T0" fmla="*/ 2 w 1875"/>
                <a:gd name="T1" fmla="*/ 0 h 2252"/>
                <a:gd name="T2" fmla="*/ 1 w 1875"/>
                <a:gd name="T3" fmla="*/ 0 h 2252"/>
                <a:gd name="T4" fmla="*/ 1 w 1875"/>
                <a:gd name="T5" fmla="*/ 1 h 2252"/>
                <a:gd name="T6" fmla="*/ 0 w 1875"/>
                <a:gd name="T7" fmla="*/ 1 h 2252"/>
                <a:gd name="T8" fmla="*/ 0 w 1875"/>
                <a:gd name="T9" fmla="*/ 1 h 2252"/>
                <a:gd name="T10" fmla="*/ 1 w 1875"/>
                <a:gd name="T11" fmla="*/ 2 h 2252"/>
                <a:gd name="T12" fmla="*/ 0 w 1875"/>
                <a:gd name="T13" fmla="*/ 1 h 2252"/>
                <a:gd name="T14" fmla="*/ 0 w 1875"/>
                <a:gd name="T15" fmla="*/ 1 h 2252"/>
                <a:gd name="T16" fmla="*/ 0 w 1875"/>
                <a:gd name="T17" fmla="*/ 1 h 2252"/>
                <a:gd name="T18" fmla="*/ 1 w 1875"/>
                <a:gd name="T19" fmla="*/ 2 h 2252"/>
                <a:gd name="T20" fmla="*/ 1 w 1875"/>
                <a:gd name="T21" fmla="*/ 2 h 2252"/>
                <a:gd name="T22" fmla="*/ 1 w 1875"/>
                <a:gd name="T23" fmla="*/ 1 h 2252"/>
                <a:gd name="T24" fmla="*/ 1 w 1875"/>
                <a:gd name="T25" fmla="*/ 0 h 2252"/>
                <a:gd name="T26" fmla="*/ 2 w 1875"/>
                <a:gd name="T27" fmla="*/ 1 h 2252"/>
                <a:gd name="T28" fmla="*/ 2 w 1875"/>
                <a:gd name="T29" fmla="*/ 2 h 2252"/>
                <a:gd name="T30" fmla="*/ 2 w 1875"/>
                <a:gd name="T31" fmla="*/ 3 h 2252"/>
                <a:gd name="T32" fmla="*/ 2 w 1875"/>
                <a:gd name="T33" fmla="*/ 3 h 2252"/>
                <a:gd name="T34" fmla="*/ 2 w 1875"/>
                <a:gd name="T35" fmla="*/ 3 h 2252"/>
                <a:gd name="T36" fmla="*/ 3 w 1875"/>
                <a:gd name="T37" fmla="*/ 1 h 2252"/>
                <a:gd name="T38" fmla="*/ 2 w 1875"/>
                <a:gd name="T39" fmla="*/ 1 h 2252"/>
                <a:gd name="T40" fmla="*/ 3 w 1875"/>
                <a:gd name="T41" fmla="*/ 2 h 2252"/>
                <a:gd name="T42" fmla="*/ 3 w 1875"/>
                <a:gd name="T43" fmla="*/ 3 h 2252"/>
                <a:gd name="T44" fmla="*/ 3 w 1875"/>
                <a:gd name="T45" fmla="*/ 3 h 2252"/>
                <a:gd name="T46" fmla="*/ 3 w 1875"/>
                <a:gd name="T47" fmla="*/ 4 h 2252"/>
                <a:gd name="T48" fmla="*/ 3 w 1875"/>
                <a:gd name="T49" fmla="*/ 3 h 2252"/>
                <a:gd name="T50" fmla="*/ 3 w 1875"/>
                <a:gd name="T51" fmla="*/ 3 h 2252"/>
                <a:gd name="T52" fmla="*/ 3 w 1875"/>
                <a:gd name="T53" fmla="*/ 2 h 2252"/>
                <a:gd name="T54" fmla="*/ 3 w 1875"/>
                <a:gd name="T55" fmla="*/ 3 h 2252"/>
                <a:gd name="T56" fmla="*/ 4 w 1875"/>
                <a:gd name="T57" fmla="*/ 3 h 2252"/>
                <a:gd name="T58" fmla="*/ 4 w 1875"/>
                <a:gd name="T59" fmla="*/ 3 h 2252"/>
                <a:gd name="T60" fmla="*/ 4 w 1875"/>
                <a:gd name="T61" fmla="*/ 3 h 2252"/>
                <a:gd name="T62" fmla="*/ 4 w 1875"/>
                <a:gd name="T63" fmla="*/ 3 h 2252"/>
                <a:gd name="T64" fmla="*/ 4 w 1875"/>
                <a:gd name="T65" fmla="*/ 4 h 2252"/>
                <a:gd name="T66" fmla="*/ 4 w 1875"/>
                <a:gd name="T67" fmla="*/ 5 h 2252"/>
                <a:gd name="T68" fmla="*/ 4 w 1875"/>
                <a:gd name="T69" fmla="*/ 5 h 2252"/>
                <a:gd name="T70" fmla="*/ 4 w 1875"/>
                <a:gd name="T71" fmla="*/ 5 h 2252"/>
                <a:gd name="T72" fmla="*/ 4 w 1875"/>
                <a:gd name="T73" fmla="*/ 4 h 2252"/>
                <a:gd name="T74" fmla="*/ 4 w 1875"/>
                <a:gd name="T75" fmla="*/ 3 h 2252"/>
                <a:gd name="T76" fmla="*/ 4 w 1875"/>
                <a:gd name="T77" fmla="*/ 3 h 2252"/>
                <a:gd name="T78" fmla="*/ 4 w 1875"/>
                <a:gd name="T79" fmla="*/ 3 h 2252"/>
                <a:gd name="T80" fmla="*/ 4 w 1875"/>
                <a:gd name="T81" fmla="*/ 2 h 2252"/>
                <a:gd name="T82" fmla="*/ 5 w 1875"/>
                <a:gd name="T83" fmla="*/ 2 h 2252"/>
                <a:gd name="T84" fmla="*/ 4 w 1875"/>
                <a:gd name="T85" fmla="*/ 1 h 2252"/>
                <a:gd name="T86" fmla="*/ 3 w 1875"/>
                <a:gd name="T87" fmla="*/ 0 h 2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5"/>
                <a:gd name="T133" fmla="*/ 0 h 2252"/>
                <a:gd name="T134" fmla="*/ 1875 w 1875"/>
                <a:gd name="T135" fmla="*/ 2252 h 2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5" h="2252">
                  <a:moveTo>
                    <a:pt x="1037" y="0"/>
                  </a:moveTo>
                  <a:lnTo>
                    <a:pt x="852" y="106"/>
                  </a:lnTo>
                  <a:lnTo>
                    <a:pt x="706" y="110"/>
                  </a:lnTo>
                  <a:lnTo>
                    <a:pt x="620" y="137"/>
                  </a:lnTo>
                  <a:lnTo>
                    <a:pt x="453" y="256"/>
                  </a:lnTo>
                  <a:lnTo>
                    <a:pt x="354" y="319"/>
                  </a:lnTo>
                  <a:lnTo>
                    <a:pt x="141" y="395"/>
                  </a:lnTo>
                  <a:lnTo>
                    <a:pt x="103" y="435"/>
                  </a:lnTo>
                  <a:lnTo>
                    <a:pt x="67" y="562"/>
                  </a:lnTo>
                  <a:lnTo>
                    <a:pt x="0" y="621"/>
                  </a:lnTo>
                  <a:lnTo>
                    <a:pt x="76" y="599"/>
                  </a:lnTo>
                  <a:lnTo>
                    <a:pt x="267" y="891"/>
                  </a:lnTo>
                  <a:lnTo>
                    <a:pt x="234" y="789"/>
                  </a:lnTo>
                  <a:lnTo>
                    <a:pt x="187" y="692"/>
                  </a:lnTo>
                  <a:lnTo>
                    <a:pt x="160" y="625"/>
                  </a:lnTo>
                  <a:lnTo>
                    <a:pt x="147" y="462"/>
                  </a:lnTo>
                  <a:lnTo>
                    <a:pt x="160" y="416"/>
                  </a:lnTo>
                  <a:lnTo>
                    <a:pt x="244" y="475"/>
                  </a:lnTo>
                  <a:lnTo>
                    <a:pt x="354" y="625"/>
                  </a:lnTo>
                  <a:lnTo>
                    <a:pt x="487" y="891"/>
                  </a:lnTo>
                  <a:lnTo>
                    <a:pt x="550" y="1127"/>
                  </a:lnTo>
                  <a:lnTo>
                    <a:pt x="500" y="901"/>
                  </a:lnTo>
                  <a:lnTo>
                    <a:pt x="417" y="688"/>
                  </a:lnTo>
                  <a:lnTo>
                    <a:pt x="293" y="409"/>
                  </a:lnTo>
                  <a:lnTo>
                    <a:pt x="373" y="355"/>
                  </a:lnTo>
                  <a:lnTo>
                    <a:pt x="510" y="262"/>
                  </a:lnTo>
                  <a:lnTo>
                    <a:pt x="656" y="350"/>
                  </a:lnTo>
                  <a:lnTo>
                    <a:pt x="759" y="576"/>
                  </a:lnTo>
                  <a:lnTo>
                    <a:pt x="807" y="665"/>
                  </a:lnTo>
                  <a:lnTo>
                    <a:pt x="873" y="735"/>
                  </a:lnTo>
                  <a:lnTo>
                    <a:pt x="879" y="891"/>
                  </a:lnTo>
                  <a:lnTo>
                    <a:pt x="904" y="1055"/>
                  </a:lnTo>
                  <a:lnTo>
                    <a:pt x="909" y="1127"/>
                  </a:lnTo>
                  <a:lnTo>
                    <a:pt x="900" y="1228"/>
                  </a:lnTo>
                  <a:lnTo>
                    <a:pt x="926" y="1148"/>
                  </a:lnTo>
                  <a:lnTo>
                    <a:pt x="945" y="1068"/>
                  </a:lnTo>
                  <a:lnTo>
                    <a:pt x="945" y="922"/>
                  </a:lnTo>
                  <a:lnTo>
                    <a:pt x="963" y="696"/>
                  </a:lnTo>
                  <a:lnTo>
                    <a:pt x="945" y="536"/>
                  </a:lnTo>
                  <a:lnTo>
                    <a:pt x="926" y="399"/>
                  </a:lnTo>
                  <a:lnTo>
                    <a:pt x="1002" y="625"/>
                  </a:lnTo>
                  <a:lnTo>
                    <a:pt x="1006" y="768"/>
                  </a:lnTo>
                  <a:lnTo>
                    <a:pt x="1033" y="888"/>
                  </a:lnTo>
                  <a:lnTo>
                    <a:pt x="1069" y="1038"/>
                  </a:lnTo>
                  <a:lnTo>
                    <a:pt x="1069" y="1127"/>
                  </a:lnTo>
                  <a:lnTo>
                    <a:pt x="1050" y="1260"/>
                  </a:lnTo>
                  <a:lnTo>
                    <a:pt x="1069" y="1414"/>
                  </a:lnTo>
                  <a:lnTo>
                    <a:pt x="1069" y="1676"/>
                  </a:lnTo>
                  <a:lnTo>
                    <a:pt x="1090" y="1463"/>
                  </a:lnTo>
                  <a:lnTo>
                    <a:pt x="1086" y="1300"/>
                  </a:lnTo>
                  <a:lnTo>
                    <a:pt x="1099" y="1228"/>
                  </a:lnTo>
                  <a:lnTo>
                    <a:pt x="1122" y="1154"/>
                  </a:lnTo>
                  <a:lnTo>
                    <a:pt x="1122" y="1047"/>
                  </a:lnTo>
                  <a:lnTo>
                    <a:pt x="1126" y="865"/>
                  </a:lnTo>
                  <a:lnTo>
                    <a:pt x="1223" y="1051"/>
                  </a:lnTo>
                  <a:lnTo>
                    <a:pt x="1276" y="1171"/>
                  </a:lnTo>
                  <a:lnTo>
                    <a:pt x="1383" y="1074"/>
                  </a:lnTo>
                  <a:lnTo>
                    <a:pt x="1525" y="1074"/>
                  </a:lnTo>
                  <a:lnTo>
                    <a:pt x="1586" y="1034"/>
                  </a:lnTo>
                  <a:lnTo>
                    <a:pt x="1636" y="1135"/>
                  </a:lnTo>
                  <a:lnTo>
                    <a:pt x="1639" y="1184"/>
                  </a:lnTo>
                  <a:lnTo>
                    <a:pt x="1586" y="1264"/>
                  </a:lnTo>
                  <a:lnTo>
                    <a:pt x="1539" y="1357"/>
                  </a:lnTo>
                  <a:lnTo>
                    <a:pt x="1516" y="1450"/>
                  </a:lnTo>
                  <a:lnTo>
                    <a:pt x="1506" y="1540"/>
                  </a:lnTo>
                  <a:lnTo>
                    <a:pt x="1485" y="1969"/>
                  </a:lnTo>
                  <a:lnTo>
                    <a:pt x="1472" y="2102"/>
                  </a:lnTo>
                  <a:lnTo>
                    <a:pt x="1445" y="2252"/>
                  </a:lnTo>
                  <a:lnTo>
                    <a:pt x="1552" y="2249"/>
                  </a:lnTo>
                  <a:lnTo>
                    <a:pt x="1773" y="2245"/>
                  </a:lnTo>
                  <a:lnTo>
                    <a:pt x="1529" y="2218"/>
                  </a:lnTo>
                  <a:lnTo>
                    <a:pt x="1542" y="2093"/>
                  </a:lnTo>
                  <a:lnTo>
                    <a:pt x="1556" y="1929"/>
                  </a:lnTo>
                  <a:lnTo>
                    <a:pt x="1533" y="1640"/>
                  </a:lnTo>
                  <a:lnTo>
                    <a:pt x="1546" y="1481"/>
                  </a:lnTo>
                  <a:lnTo>
                    <a:pt x="1565" y="1374"/>
                  </a:lnTo>
                  <a:lnTo>
                    <a:pt x="1592" y="1313"/>
                  </a:lnTo>
                  <a:lnTo>
                    <a:pt x="1632" y="1251"/>
                  </a:lnTo>
                  <a:lnTo>
                    <a:pt x="1685" y="1188"/>
                  </a:lnTo>
                  <a:lnTo>
                    <a:pt x="1742" y="1171"/>
                  </a:lnTo>
                  <a:lnTo>
                    <a:pt x="1702" y="994"/>
                  </a:lnTo>
                  <a:lnTo>
                    <a:pt x="1769" y="975"/>
                  </a:lnTo>
                  <a:lnTo>
                    <a:pt x="1831" y="927"/>
                  </a:lnTo>
                  <a:lnTo>
                    <a:pt x="1875" y="851"/>
                  </a:lnTo>
                  <a:lnTo>
                    <a:pt x="1662" y="838"/>
                  </a:lnTo>
                  <a:lnTo>
                    <a:pt x="1466" y="682"/>
                  </a:lnTo>
                  <a:lnTo>
                    <a:pt x="1162" y="163"/>
                  </a:lnTo>
                  <a:lnTo>
                    <a:pt x="1037" y="0"/>
                  </a:lnTo>
                  <a:close/>
                </a:path>
              </a:pathLst>
            </a:custGeom>
            <a:solidFill>
              <a:srgbClr val="000000"/>
            </a:solidFill>
            <a:ln w="9525">
              <a:noFill/>
              <a:round/>
              <a:headEnd/>
              <a:tailEnd/>
            </a:ln>
          </p:spPr>
          <p:txBody>
            <a:bodyPr/>
            <a:lstStyle/>
            <a:p>
              <a:endParaRPr lang="id-ID"/>
            </a:p>
          </p:txBody>
        </p:sp>
        <p:sp>
          <p:nvSpPr>
            <p:cNvPr id="40007" name="Freeform 69"/>
            <p:cNvSpPr>
              <a:spLocks/>
            </p:cNvSpPr>
            <p:nvPr/>
          </p:nvSpPr>
          <p:spPr bwMode="auto">
            <a:xfrm>
              <a:off x="3956" y="3174"/>
              <a:ext cx="115" cy="129"/>
            </a:xfrm>
            <a:custGeom>
              <a:avLst/>
              <a:gdLst>
                <a:gd name="T0" fmla="*/ 0 w 313"/>
                <a:gd name="T1" fmla="*/ 0 h 355"/>
                <a:gd name="T2" fmla="*/ 0 w 313"/>
                <a:gd name="T3" fmla="*/ 0 h 355"/>
                <a:gd name="T4" fmla="*/ 1 w 313"/>
                <a:gd name="T5" fmla="*/ 1 h 355"/>
                <a:gd name="T6" fmla="*/ 0 w 313"/>
                <a:gd name="T7" fmla="*/ 0 h 355"/>
                <a:gd name="T8" fmla="*/ 0 w 313"/>
                <a:gd name="T9" fmla="*/ 0 h 355"/>
                <a:gd name="T10" fmla="*/ 0 w 313"/>
                <a:gd name="T11" fmla="*/ 0 h 355"/>
                <a:gd name="T12" fmla="*/ 0 w 313"/>
                <a:gd name="T13" fmla="*/ 0 h 355"/>
                <a:gd name="T14" fmla="*/ 0 w 313"/>
                <a:gd name="T15" fmla="*/ 0 h 355"/>
                <a:gd name="T16" fmla="*/ 0 w 313"/>
                <a:gd name="T17" fmla="*/ 0 h 355"/>
                <a:gd name="T18" fmla="*/ 0 w 313"/>
                <a:gd name="T19" fmla="*/ 0 h 355"/>
                <a:gd name="T20" fmla="*/ 0 w 313"/>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355"/>
                <a:gd name="T35" fmla="*/ 313 w 313"/>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355">
                  <a:moveTo>
                    <a:pt x="0" y="0"/>
                  </a:moveTo>
                  <a:lnTo>
                    <a:pt x="140" y="137"/>
                  </a:lnTo>
                  <a:lnTo>
                    <a:pt x="313" y="355"/>
                  </a:lnTo>
                  <a:lnTo>
                    <a:pt x="186" y="217"/>
                  </a:lnTo>
                  <a:lnTo>
                    <a:pt x="74" y="182"/>
                  </a:lnTo>
                  <a:lnTo>
                    <a:pt x="30" y="133"/>
                  </a:lnTo>
                  <a:lnTo>
                    <a:pt x="17" y="230"/>
                  </a:lnTo>
                  <a:lnTo>
                    <a:pt x="3" y="169"/>
                  </a:lnTo>
                  <a:lnTo>
                    <a:pt x="0" y="70"/>
                  </a:lnTo>
                  <a:lnTo>
                    <a:pt x="0" y="0"/>
                  </a:lnTo>
                  <a:close/>
                </a:path>
              </a:pathLst>
            </a:custGeom>
            <a:solidFill>
              <a:srgbClr val="000000"/>
            </a:solidFill>
            <a:ln w="9525">
              <a:noFill/>
              <a:round/>
              <a:headEnd/>
              <a:tailEnd/>
            </a:ln>
          </p:spPr>
          <p:txBody>
            <a:bodyPr/>
            <a:lstStyle/>
            <a:p>
              <a:endParaRPr lang="id-ID"/>
            </a:p>
          </p:txBody>
        </p:sp>
        <p:sp>
          <p:nvSpPr>
            <p:cNvPr id="40008" name="Freeform 70"/>
            <p:cNvSpPr>
              <a:spLocks/>
            </p:cNvSpPr>
            <p:nvPr/>
          </p:nvSpPr>
          <p:spPr bwMode="auto">
            <a:xfrm>
              <a:off x="3690" y="3245"/>
              <a:ext cx="153" cy="399"/>
            </a:xfrm>
            <a:custGeom>
              <a:avLst/>
              <a:gdLst>
                <a:gd name="T0" fmla="*/ 0 w 417"/>
                <a:gd name="T1" fmla="*/ 0 h 1098"/>
                <a:gd name="T2" fmla="*/ 0 w 417"/>
                <a:gd name="T3" fmla="*/ 0 h 1098"/>
                <a:gd name="T4" fmla="*/ 0 w 417"/>
                <a:gd name="T5" fmla="*/ 0 h 1098"/>
                <a:gd name="T6" fmla="*/ 0 w 417"/>
                <a:gd name="T7" fmla="*/ 0 h 1098"/>
                <a:gd name="T8" fmla="*/ 0 w 417"/>
                <a:gd name="T9" fmla="*/ 1 h 1098"/>
                <a:gd name="T10" fmla="*/ 0 w 417"/>
                <a:gd name="T11" fmla="*/ 1 h 1098"/>
                <a:gd name="T12" fmla="*/ 0 w 417"/>
                <a:gd name="T13" fmla="*/ 1 h 1098"/>
                <a:gd name="T14" fmla="*/ 1 w 417"/>
                <a:gd name="T15" fmla="*/ 2 h 1098"/>
                <a:gd name="T16" fmla="*/ 1 w 417"/>
                <a:gd name="T17" fmla="*/ 2 h 1098"/>
                <a:gd name="T18" fmla="*/ 1 w 417"/>
                <a:gd name="T19" fmla="*/ 2 h 1098"/>
                <a:gd name="T20" fmla="*/ 1 w 417"/>
                <a:gd name="T21" fmla="*/ 3 h 1098"/>
                <a:gd name="T22" fmla="*/ 1 w 417"/>
                <a:gd name="T23" fmla="*/ 3 h 1098"/>
                <a:gd name="T24" fmla="*/ 1 w 417"/>
                <a:gd name="T25" fmla="*/ 2 h 1098"/>
                <a:gd name="T26" fmla="*/ 0 w 417"/>
                <a:gd name="T27" fmla="*/ 2 h 1098"/>
                <a:gd name="T28" fmla="*/ 0 w 417"/>
                <a:gd name="T29" fmla="*/ 1 h 1098"/>
                <a:gd name="T30" fmla="*/ 0 w 417"/>
                <a:gd name="T31" fmla="*/ 1 h 1098"/>
                <a:gd name="T32" fmla="*/ 0 w 417"/>
                <a:gd name="T33" fmla="*/ 1 h 1098"/>
                <a:gd name="T34" fmla="*/ 0 w 417"/>
                <a:gd name="T35" fmla="*/ 0 h 1098"/>
                <a:gd name="T36" fmla="*/ 0 w 417"/>
                <a:gd name="T37" fmla="*/ 0 h 1098"/>
                <a:gd name="T38" fmla="*/ 0 w 417"/>
                <a:gd name="T39" fmla="*/ 0 h 1098"/>
                <a:gd name="T40" fmla="*/ 0 w 417"/>
                <a:gd name="T41" fmla="*/ 0 h 1098"/>
                <a:gd name="T42" fmla="*/ 0 w 417"/>
                <a:gd name="T43" fmla="*/ 0 h 1098"/>
                <a:gd name="T44" fmla="*/ 0 w 417"/>
                <a:gd name="T45" fmla="*/ 0 h 10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7"/>
                <a:gd name="T70" fmla="*/ 0 h 1098"/>
                <a:gd name="T71" fmla="*/ 417 w 417"/>
                <a:gd name="T72" fmla="*/ 1098 h 10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7" h="1098">
                  <a:moveTo>
                    <a:pt x="17" y="0"/>
                  </a:moveTo>
                  <a:lnTo>
                    <a:pt x="76" y="61"/>
                  </a:lnTo>
                  <a:lnTo>
                    <a:pt x="97" y="106"/>
                  </a:lnTo>
                  <a:lnTo>
                    <a:pt x="120" y="177"/>
                  </a:lnTo>
                  <a:lnTo>
                    <a:pt x="160" y="386"/>
                  </a:lnTo>
                  <a:lnTo>
                    <a:pt x="196" y="513"/>
                  </a:lnTo>
                  <a:lnTo>
                    <a:pt x="253" y="629"/>
                  </a:lnTo>
                  <a:lnTo>
                    <a:pt x="323" y="732"/>
                  </a:lnTo>
                  <a:lnTo>
                    <a:pt x="367" y="811"/>
                  </a:lnTo>
                  <a:lnTo>
                    <a:pt x="403" y="925"/>
                  </a:lnTo>
                  <a:lnTo>
                    <a:pt x="417" y="1032"/>
                  </a:lnTo>
                  <a:lnTo>
                    <a:pt x="386" y="1098"/>
                  </a:lnTo>
                  <a:lnTo>
                    <a:pt x="340" y="988"/>
                  </a:lnTo>
                  <a:lnTo>
                    <a:pt x="217" y="779"/>
                  </a:lnTo>
                  <a:lnTo>
                    <a:pt x="160" y="646"/>
                  </a:lnTo>
                  <a:lnTo>
                    <a:pt x="124" y="505"/>
                  </a:lnTo>
                  <a:lnTo>
                    <a:pt x="97" y="336"/>
                  </a:lnTo>
                  <a:lnTo>
                    <a:pt x="89" y="230"/>
                  </a:lnTo>
                  <a:lnTo>
                    <a:pt x="70" y="154"/>
                  </a:lnTo>
                  <a:lnTo>
                    <a:pt x="36" y="100"/>
                  </a:lnTo>
                  <a:lnTo>
                    <a:pt x="0" y="74"/>
                  </a:lnTo>
                  <a:lnTo>
                    <a:pt x="17" y="0"/>
                  </a:lnTo>
                  <a:close/>
                </a:path>
              </a:pathLst>
            </a:custGeom>
            <a:solidFill>
              <a:srgbClr val="000000"/>
            </a:solidFill>
            <a:ln w="9525">
              <a:noFill/>
              <a:round/>
              <a:headEnd/>
              <a:tailEnd/>
            </a:ln>
          </p:spPr>
          <p:txBody>
            <a:bodyPr/>
            <a:lstStyle/>
            <a:p>
              <a:endParaRPr lang="id-ID"/>
            </a:p>
          </p:txBody>
        </p:sp>
        <p:sp>
          <p:nvSpPr>
            <p:cNvPr id="40009" name="Freeform 71"/>
            <p:cNvSpPr>
              <a:spLocks/>
            </p:cNvSpPr>
            <p:nvPr/>
          </p:nvSpPr>
          <p:spPr bwMode="auto">
            <a:xfrm>
              <a:off x="3795" y="3266"/>
              <a:ext cx="35" cy="214"/>
            </a:xfrm>
            <a:custGeom>
              <a:avLst/>
              <a:gdLst>
                <a:gd name="T0" fmla="*/ 0 w 97"/>
                <a:gd name="T1" fmla="*/ 0 h 589"/>
                <a:gd name="T2" fmla="*/ 0 w 97"/>
                <a:gd name="T3" fmla="*/ 0 h 589"/>
                <a:gd name="T4" fmla="*/ 0 w 97"/>
                <a:gd name="T5" fmla="*/ 1 h 589"/>
                <a:gd name="T6" fmla="*/ 0 w 97"/>
                <a:gd name="T7" fmla="*/ 1 h 589"/>
                <a:gd name="T8" fmla="*/ 0 w 97"/>
                <a:gd name="T9" fmla="*/ 1 h 589"/>
                <a:gd name="T10" fmla="*/ 0 w 97"/>
                <a:gd name="T11" fmla="*/ 1 h 589"/>
                <a:gd name="T12" fmla="*/ 0 w 97"/>
                <a:gd name="T13" fmla="*/ 0 h 589"/>
                <a:gd name="T14" fmla="*/ 0 w 97"/>
                <a:gd name="T15" fmla="*/ 0 h 589"/>
                <a:gd name="T16" fmla="*/ 0 w 97"/>
                <a:gd name="T17" fmla="*/ 0 h 589"/>
                <a:gd name="T18" fmla="*/ 0 w 97"/>
                <a:gd name="T19" fmla="*/ 0 h 5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589"/>
                <a:gd name="T32" fmla="*/ 97 w 97"/>
                <a:gd name="T33" fmla="*/ 589 h 5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589">
                  <a:moveTo>
                    <a:pt x="0" y="0"/>
                  </a:moveTo>
                  <a:lnTo>
                    <a:pt x="14" y="156"/>
                  </a:lnTo>
                  <a:lnTo>
                    <a:pt x="33" y="289"/>
                  </a:lnTo>
                  <a:lnTo>
                    <a:pt x="76" y="443"/>
                  </a:lnTo>
                  <a:lnTo>
                    <a:pt x="97" y="589"/>
                  </a:lnTo>
                  <a:lnTo>
                    <a:pt x="97" y="389"/>
                  </a:lnTo>
                  <a:lnTo>
                    <a:pt x="71" y="182"/>
                  </a:lnTo>
                  <a:lnTo>
                    <a:pt x="40" y="83"/>
                  </a:lnTo>
                  <a:lnTo>
                    <a:pt x="0" y="0"/>
                  </a:lnTo>
                  <a:close/>
                </a:path>
              </a:pathLst>
            </a:custGeom>
            <a:solidFill>
              <a:srgbClr val="000000"/>
            </a:solidFill>
            <a:ln w="9525">
              <a:noFill/>
              <a:round/>
              <a:headEnd/>
              <a:tailEnd/>
            </a:ln>
          </p:spPr>
          <p:txBody>
            <a:bodyPr/>
            <a:lstStyle/>
            <a:p>
              <a:endParaRPr lang="id-ID"/>
            </a:p>
          </p:txBody>
        </p:sp>
        <p:sp>
          <p:nvSpPr>
            <p:cNvPr id="40010" name="Freeform 72"/>
            <p:cNvSpPr>
              <a:spLocks/>
            </p:cNvSpPr>
            <p:nvPr/>
          </p:nvSpPr>
          <p:spPr bwMode="auto">
            <a:xfrm>
              <a:off x="3911" y="3270"/>
              <a:ext cx="63" cy="151"/>
            </a:xfrm>
            <a:custGeom>
              <a:avLst/>
              <a:gdLst>
                <a:gd name="T0" fmla="*/ 0 w 173"/>
                <a:gd name="T1" fmla="*/ 0 h 417"/>
                <a:gd name="T2" fmla="*/ 0 w 173"/>
                <a:gd name="T3" fmla="*/ 0 h 417"/>
                <a:gd name="T4" fmla="*/ 0 w 173"/>
                <a:gd name="T5" fmla="*/ 0 h 417"/>
                <a:gd name="T6" fmla="*/ 0 w 173"/>
                <a:gd name="T7" fmla="*/ 0 h 417"/>
                <a:gd name="T8" fmla="*/ 0 w 173"/>
                <a:gd name="T9" fmla="*/ 1 h 417"/>
                <a:gd name="T10" fmla="*/ 0 w 173"/>
                <a:gd name="T11" fmla="*/ 1 h 417"/>
                <a:gd name="T12" fmla="*/ 0 w 173"/>
                <a:gd name="T13" fmla="*/ 0 h 417"/>
                <a:gd name="T14" fmla="*/ 0 w 173"/>
                <a:gd name="T15" fmla="*/ 0 h 417"/>
                <a:gd name="T16" fmla="*/ 0 w 173"/>
                <a:gd name="T17" fmla="*/ 0 h 417"/>
                <a:gd name="T18" fmla="*/ 0 w 173"/>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417"/>
                <a:gd name="T32" fmla="*/ 173 w 173"/>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417">
                  <a:moveTo>
                    <a:pt x="0" y="204"/>
                  </a:moveTo>
                  <a:lnTo>
                    <a:pt x="84" y="0"/>
                  </a:lnTo>
                  <a:lnTo>
                    <a:pt x="164" y="107"/>
                  </a:lnTo>
                  <a:lnTo>
                    <a:pt x="173" y="247"/>
                  </a:lnTo>
                  <a:lnTo>
                    <a:pt x="154" y="417"/>
                  </a:lnTo>
                  <a:lnTo>
                    <a:pt x="107" y="350"/>
                  </a:lnTo>
                  <a:lnTo>
                    <a:pt x="70" y="124"/>
                  </a:lnTo>
                  <a:lnTo>
                    <a:pt x="34" y="187"/>
                  </a:lnTo>
                  <a:lnTo>
                    <a:pt x="0" y="204"/>
                  </a:lnTo>
                  <a:close/>
                </a:path>
              </a:pathLst>
            </a:custGeom>
            <a:solidFill>
              <a:srgbClr val="000000"/>
            </a:solidFill>
            <a:ln w="9525">
              <a:noFill/>
              <a:round/>
              <a:headEnd/>
              <a:tailEnd/>
            </a:ln>
          </p:spPr>
          <p:txBody>
            <a:bodyPr/>
            <a:lstStyle/>
            <a:p>
              <a:endParaRPr lang="id-ID"/>
            </a:p>
          </p:txBody>
        </p:sp>
        <p:sp>
          <p:nvSpPr>
            <p:cNvPr id="40011" name="Freeform 73"/>
            <p:cNvSpPr>
              <a:spLocks/>
            </p:cNvSpPr>
            <p:nvPr/>
          </p:nvSpPr>
          <p:spPr bwMode="auto">
            <a:xfrm>
              <a:off x="4106" y="3027"/>
              <a:ext cx="32" cy="214"/>
            </a:xfrm>
            <a:custGeom>
              <a:avLst/>
              <a:gdLst>
                <a:gd name="T0" fmla="*/ 0 w 89"/>
                <a:gd name="T1" fmla="*/ 0 h 591"/>
                <a:gd name="T2" fmla="*/ 0 w 89"/>
                <a:gd name="T3" fmla="*/ 1 h 591"/>
                <a:gd name="T4" fmla="*/ 0 w 89"/>
                <a:gd name="T5" fmla="*/ 1 h 591"/>
                <a:gd name="T6" fmla="*/ 0 w 89"/>
                <a:gd name="T7" fmla="*/ 1 h 591"/>
                <a:gd name="T8" fmla="*/ 0 w 89"/>
                <a:gd name="T9" fmla="*/ 0 h 591"/>
                <a:gd name="T10" fmla="*/ 0 w 89"/>
                <a:gd name="T11" fmla="*/ 0 h 591"/>
                <a:gd name="T12" fmla="*/ 0 w 89"/>
                <a:gd name="T13" fmla="*/ 0 h 591"/>
                <a:gd name="T14" fmla="*/ 0 60000 65536"/>
                <a:gd name="T15" fmla="*/ 0 60000 65536"/>
                <a:gd name="T16" fmla="*/ 0 60000 65536"/>
                <a:gd name="T17" fmla="*/ 0 60000 65536"/>
                <a:gd name="T18" fmla="*/ 0 60000 65536"/>
                <a:gd name="T19" fmla="*/ 0 60000 65536"/>
                <a:gd name="T20" fmla="*/ 0 60000 65536"/>
                <a:gd name="T21" fmla="*/ 0 w 89"/>
                <a:gd name="T22" fmla="*/ 0 h 591"/>
                <a:gd name="T23" fmla="*/ 89 w 89"/>
                <a:gd name="T24" fmla="*/ 591 h 5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91">
                  <a:moveTo>
                    <a:pt x="53" y="53"/>
                  </a:moveTo>
                  <a:lnTo>
                    <a:pt x="39" y="276"/>
                  </a:lnTo>
                  <a:lnTo>
                    <a:pt x="0" y="591"/>
                  </a:lnTo>
                  <a:lnTo>
                    <a:pt x="58" y="289"/>
                  </a:lnTo>
                  <a:lnTo>
                    <a:pt x="89" y="0"/>
                  </a:lnTo>
                  <a:lnTo>
                    <a:pt x="53" y="53"/>
                  </a:lnTo>
                  <a:close/>
                </a:path>
              </a:pathLst>
            </a:custGeom>
            <a:solidFill>
              <a:srgbClr val="000000"/>
            </a:solidFill>
            <a:ln w="9525">
              <a:noFill/>
              <a:round/>
              <a:headEnd/>
              <a:tailEnd/>
            </a:ln>
          </p:spPr>
          <p:txBody>
            <a:bodyPr/>
            <a:lstStyle/>
            <a:p>
              <a:endParaRPr lang="id-ID"/>
            </a:p>
          </p:txBody>
        </p:sp>
        <p:sp>
          <p:nvSpPr>
            <p:cNvPr id="40012" name="Freeform 74"/>
            <p:cNvSpPr>
              <a:spLocks/>
            </p:cNvSpPr>
            <p:nvPr/>
          </p:nvSpPr>
          <p:spPr bwMode="auto">
            <a:xfrm>
              <a:off x="3852" y="3207"/>
              <a:ext cx="22" cy="117"/>
            </a:xfrm>
            <a:custGeom>
              <a:avLst/>
              <a:gdLst>
                <a:gd name="T0" fmla="*/ 0 w 61"/>
                <a:gd name="T1" fmla="*/ 0 h 323"/>
                <a:gd name="T2" fmla="*/ 0 w 61"/>
                <a:gd name="T3" fmla="*/ 0 h 323"/>
                <a:gd name="T4" fmla="*/ 0 w 61"/>
                <a:gd name="T5" fmla="*/ 0 h 323"/>
                <a:gd name="T6" fmla="*/ 0 w 61"/>
                <a:gd name="T7" fmla="*/ 1 h 323"/>
                <a:gd name="T8" fmla="*/ 0 w 61"/>
                <a:gd name="T9" fmla="*/ 1 h 323"/>
                <a:gd name="T10" fmla="*/ 0 w 61"/>
                <a:gd name="T11" fmla="*/ 0 h 323"/>
                <a:gd name="T12" fmla="*/ 0 w 61"/>
                <a:gd name="T13" fmla="*/ 0 h 323"/>
                <a:gd name="T14" fmla="*/ 0 w 61"/>
                <a:gd name="T15" fmla="*/ 0 h 323"/>
                <a:gd name="T16" fmla="*/ 0 w 61"/>
                <a:gd name="T17" fmla="*/ 0 h 323"/>
                <a:gd name="T18" fmla="*/ 0 w 61"/>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23"/>
                <a:gd name="T32" fmla="*/ 61 w 61"/>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23">
                  <a:moveTo>
                    <a:pt x="61" y="14"/>
                  </a:moveTo>
                  <a:lnTo>
                    <a:pt x="44" y="97"/>
                  </a:lnTo>
                  <a:lnTo>
                    <a:pt x="44" y="168"/>
                  </a:lnTo>
                  <a:lnTo>
                    <a:pt x="61" y="287"/>
                  </a:lnTo>
                  <a:lnTo>
                    <a:pt x="44" y="323"/>
                  </a:lnTo>
                  <a:lnTo>
                    <a:pt x="14" y="226"/>
                  </a:lnTo>
                  <a:lnTo>
                    <a:pt x="0" y="133"/>
                  </a:lnTo>
                  <a:lnTo>
                    <a:pt x="8" y="0"/>
                  </a:lnTo>
                  <a:lnTo>
                    <a:pt x="61" y="14"/>
                  </a:lnTo>
                  <a:close/>
                </a:path>
              </a:pathLst>
            </a:custGeom>
            <a:solidFill>
              <a:srgbClr val="000000"/>
            </a:solidFill>
            <a:ln w="9525">
              <a:noFill/>
              <a:round/>
              <a:headEnd/>
              <a:tailEnd/>
            </a:ln>
          </p:spPr>
          <p:txBody>
            <a:bodyPr/>
            <a:lstStyle/>
            <a:p>
              <a:endParaRPr lang="id-ID"/>
            </a:p>
          </p:txBody>
        </p:sp>
        <p:sp>
          <p:nvSpPr>
            <p:cNvPr id="40013" name="Freeform 75"/>
            <p:cNvSpPr>
              <a:spLocks/>
            </p:cNvSpPr>
            <p:nvPr/>
          </p:nvSpPr>
          <p:spPr bwMode="auto">
            <a:xfrm>
              <a:off x="4190" y="2849"/>
              <a:ext cx="750" cy="1069"/>
            </a:xfrm>
            <a:custGeom>
              <a:avLst/>
              <a:gdLst>
                <a:gd name="T0" fmla="*/ 0 w 2038"/>
                <a:gd name="T1" fmla="*/ 0 h 2952"/>
                <a:gd name="T2" fmla="*/ 2 w 2038"/>
                <a:gd name="T3" fmla="*/ 1 h 2952"/>
                <a:gd name="T4" fmla="*/ 4 w 2038"/>
                <a:gd name="T5" fmla="*/ 3 h 2952"/>
                <a:gd name="T6" fmla="*/ 4 w 2038"/>
                <a:gd name="T7" fmla="*/ 3 h 2952"/>
                <a:gd name="T8" fmla="*/ 5 w 2038"/>
                <a:gd name="T9" fmla="*/ 4 h 2952"/>
                <a:gd name="T10" fmla="*/ 5 w 2038"/>
                <a:gd name="T11" fmla="*/ 5 h 2952"/>
                <a:gd name="T12" fmla="*/ 4 w 2038"/>
                <a:gd name="T13" fmla="*/ 6 h 2952"/>
                <a:gd name="T14" fmla="*/ 2 w 2038"/>
                <a:gd name="T15" fmla="*/ 7 h 2952"/>
                <a:gd name="T16" fmla="*/ 0 w 2038"/>
                <a:gd name="T17" fmla="*/ 7 h 2952"/>
                <a:gd name="T18" fmla="*/ 0 w 2038"/>
                <a:gd name="T19" fmla="*/ 7 h 2952"/>
                <a:gd name="T20" fmla="*/ 0 w 2038"/>
                <a:gd name="T21" fmla="*/ 7 h 2952"/>
                <a:gd name="T22" fmla="*/ 1 w 2038"/>
                <a:gd name="T23" fmla="*/ 6 h 2952"/>
                <a:gd name="T24" fmla="*/ 0 w 2038"/>
                <a:gd name="T25" fmla="*/ 6 h 2952"/>
                <a:gd name="T26" fmla="*/ 0 w 2038"/>
                <a:gd name="T27" fmla="*/ 6 h 2952"/>
                <a:gd name="T28" fmla="*/ 1 w 2038"/>
                <a:gd name="T29" fmla="*/ 6 h 2952"/>
                <a:gd name="T30" fmla="*/ 1 w 2038"/>
                <a:gd name="T31" fmla="*/ 6 h 2952"/>
                <a:gd name="T32" fmla="*/ 1 w 2038"/>
                <a:gd name="T33" fmla="*/ 7 h 2952"/>
                <a:gd name="T34" fmla="*/ 3 w 2038"/>
                <a:gd name="T35" fmla="*/ 7 h 2952"/>
                <a:gd name="T36" fmla="*/ 4 w 2038"/>
                <a:gd name="T37" fmla="*/ 6 h 2952"/>
                <a:gd name="T38" fmla="*/ 5 w 2038"/>
                <a:gd name="T39" fmla="*/ 5 h 2952"/>
                <a:gd name="T40" fmla="*/ 5 w 2038"/>
                <a:gd name="T41" fmla="*/ 4 h 2952"/>
                <a:gd name="T42" fmla="*/ 4 w 2038"/>
                <a:gd name="T43" fmla="*/ 4 h 2952"/>
                <a:gd name="T44" fmla="*/ 4 w 2038"/>
                <a:gd name="T45" fmla="*/ 3 h 2952"/>
                <a:gd name="T46" fmla="*/ 4 w 2038"/>
                <a:gd name="T47" fmla="*/ 3 h 2952"/>
                <a:gd name="T48" fmla="*/ 3 w 2038"/>
                <a:gd name="T49" fmla="*/ 3 h 2952"/>
                <a:gd name="T50" fmla="*/ 3 w 2038"/>
                <a:gd name="T51" fmla="*/ 3 h 2952"/>
                <a:gd name="T52" fmla="*/ 3 w 2038"/>
                <a:gd name="T53" fmla="*/ 2 h 2952"/>
                <a:gd name="T54" fmla="*/ 3 w 2038"/>
                <a:gd name="T55" fmla="*/ 3 h 2952"/>
                <a:gd name="T56" fmla="*/ 3 w 2038"/>
                <a:gd name="T57" fmla="*/ 3 h 2952"/>
                <a:gd name="T58" fmla="*/ 3 w 2038"/>
                <a:gd name="T59" fmla="*/ 3 h 2952"/>
                <a:gd name="T60" fmla="*/ 3 w 2038"/>
                <a:gd name="T61" fmla="*/ 2 h 2952"/>
                <a:gd name="T62" fmla="*/ 3 w 2038"/>
                <a:gd name="T63" fmla="*/ 1 h 2952"/>
                <a:gd name="T64" fmla="*/ 2 w 2038"/>
                <a:gd name="T65" fmla="*/ 1 h 2952"/>
                <a:gd name="T66" fmla="*/ 2 w 2038"/>
                <a:gd name="T67" fmla="*/ 1 h 2952"/>
                <a:gd name="T68" fmla="*/ 0 w 2038"/>
                <a:gd name="T69" fmla="*/ 0 h 2952"/>
                <a:gd name="T70" fmla="*/ 0 w 2038"/>
                <a:gd name="T71" fmla="*/ 0 h 29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8"/>
                <a:gd name="T109" fmla="*/ 0 h 2952"/>
                <a:gd name="T110" fmla="*/ 2038 w 2038"/>
                <a:gd name="T111" fmla="*/ 2952 h 29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8" h="2952">
                  <a:moveTo>
                    <a:pt x="45" y="0"/>
                  </a:moveTo>
                  <a:lnTo>
                    <a:pt x="235" y="59"/>
                  </a:lnTo>
                  <a:lnTo>
                    <a:pt x="730" y="243"/>
                  </a:lnTo>
                  <a:lnTo>
                    <a:pt x="950" y="357"/>
                  </a:lnTo>
                  <a:lnTo>
                    <a:pt x="1359" y="853"/>
                  </a:lnTo>
                  <a:lnTo>
                    <a:pt x="1456" y="1080"/>
                  </a:lnTo>
                  <a:lnTo>
                    <a:pt x="1584" y="1281"/>
                  </a:lnTo>
                  <a:lnTo>
                    <a:pt x="1663" y="1361"/>
                  </a:lnTo>
                  <a:lnTo>
                    <a:pt x="1728" y="1517"/>
                  </a:lnTo>
                  <a:lnTo>
                    <a:pt x="1916" y="1851"/>
                  </a:lnTo>
                  <a:lnTo>
                    <a:pt x="2038" y="2163"/>
                  </a:lnTo>
                  <a:lnTo>
                    <a:pt x="2021" y="2336"/>
                  </a:lnTo>
                  <a:lnTo>
                    <a:pt x="1859" y="2594"/>
                  </a:lnTo>
                  <a:lnTo>
                    <a:pt x="1473" y="2802"/>
                  </a:lnTo>
                  <a:lnTo>
                    <a:pt x="962" y="2952"/>
                  </a:lnTo>
                  <a:lnTo>
                    <a:pt x="701" y="2952"/>
                  </a:lnTo>
                  <a:lnTo>
                    <a:pt x="517" y="2895"/>
                  </a:lnTo>
                  <a:lnTo>
                    <a:pt x="224" y="2883"/>
                  </a:lnTo>
                  <a:lnTo>
                    <a:pt x="85" y="2929"/>
                  </a:lnTo>
                  <a:lnTo>
                    <a:pt x="196" y="2861"/>
                  </a:lnTo>
                  <a:lnTo>
                    <a:pt x="177" y="2824"/>
                  </a:lnTo>
                  <a:lnTo>
                    <a:pt x="218" y="2849"/>
                  </a:lnTo>
                  <a:lnTo>
                    <a:pt x="253" y="2838"/>
                  </a:lnTo>
                  <a:lnTo>
                    <a:pt x="264" y="2790"/>
                  </a:lnTo>
                  <a:lnTo>
                    <a:pt x="235" y="2756"/>
                  </a:lnTo>
                  <a:lnTo>
                    <a:pt x="190" y="2762"/>
                  </a:lnTo>
                  <a:lnTo>
                    <a:pt x="184" y="2722"/>
                  </a:lnTo>
                  <a:lnTo>
                    <a:pt x="80" y="2617"/>
                  </a:lnTo>
                  <a:lnTo>
                    <a:pt x="310" y="2688"/>
                  </a:lnTo>
                  <a:lnTo>
                    <a:pt x="517" y="2739"/>
                  </a:lnTo>
                  <a:lnTo>
                    <a:pt x="582" y="2722"/>
                  </a:lnTo>
                  <a:lnTo>
                    <a:pt x="627" y="2653"/>
                  </a:lnTo>
                  <a:lnTo>
                    <a:pt x="627" y="2779"/>
                  </a:lnTo>
                  <a:lnTo>
                    <a:pt x="587" y="2832"/>
                  </a:lnTo>
                  <a:lnTo>
                    <a:pt x="829" y="2861"/>
                  </a:lnTo>
                  <a:lnTo>
                    <a:pt x="1070" y="2855"/>
                  </a:lnTo>
                  <a:lnTo>
                    <a:pt x="1456" y="2750"/>
                  </a:lnTo>
                  <a:lnTo>
                    <a:pt x="1717" y="2549"/>
                  </a:lnTo>
                  <a:lnTo>
                    <a:pt x="1893" y="2422"/>
                  </a:lnTo>
                  <a:lnTo>
                    <a:pt x="1941" y="2197"/>
                  </a:lnTo>
                  <a:lnTo>
                    <a:pt x="1842" y="2081"/>
                  </a:lnTo>
                  <a:lnTo>
                    <a:pt x="1888" y="1973"/>
                  </a:lnTo>
                  <a:lnTo>
                    <a:pt x="1842" y="1897"/>
                  </a:lnTo>
                  <a:lnTo>
                    <a:pt x="1728" y="1834"/>
                  </a:lnTo>
                  <a:lnTo>
                    <a:pt x="1663" y="1505"/>
                  </a:lnTo>
                  <a:lnTo>
                    <a:pt x="1578" y="1384"/>
                  </a:lnTo>
                  <a:lnTo>
                    <a:pt x="1629" y="1384"/>
                  </a:lnTo>
                  <a:lnTo>
                    <a:pt x="1601" y="1321"/>
                  </a:lnTo>
                  <a:lnTo>
                    <a:pt x="1502" y="1275"/>
                  </a:lnTo>
                  <a:lnTo>
                    <a:pt x="1289" y="1216"/>
                  </a:lnTo>
                  <a:lnTo>
                    <a:pt x="1289" y="1165"/>
                  </a:lnTo>
                  <a:lnTo>
                    <a:pt x="1323" y="1171"/>
                  </a:lnTo>
                  <a:lnTo>
                    <a:pt x="1388" y="1154"/>
                  </a:lnTo>
                  <a:lnTo>
                    <a:pt x="1382" y="998"/>
                  </a:lnTo>
                  <a:lnTo>
                    <a:pt x="1334" y="882"/>
                  </a:lnTo>
                  <a:lnTo>
                    <a:pt x="1306" y="1021"/>
                  </a:lnTo>
                  <a:lnTo>
                    <a:pt x="1237" y="1142"/>
                  </a:lnTo>
                  <a:lnTo>
                    <a:pt x="1116" y="1233"/>
                  </a:lnTo>
                  <a:lnTo>
                    <a:pt x="996" y="1281"/>
                  </a:lnTo>
                  <a:lnTo>
                    <a:pt x="1110" y="1194"/>
                  </a:lnTo>
                  <a:lnTo>
                    <a:pt x="1237" y="1080"/>
                  </a:lnTo>
                  <a:lnTo>
                    <a:pt x="1289" y="941"/>
                  </a:lnTo>
                  <a:lnTo>
                    <a:pt x="1272" y="813"/>
                  </a:lnTo>
                  <a:lnTo>
                    <a:pt x="1025" y="566"/>
                  </a:lnTo>
                  <a:lnTo>
                    <a:pt x="954" y="462"/>
                  </a:lnTo>
                  <a:lnTo>
                    <a:pt x="863" y="680"/>
                  </a:lnTo>
                  <a:lnTo>
                    <a:pt x="863" y="473"/>
                  </a:lnTo>
                  <a:lnTo>
                    <a:pt x="874" y="352"/>
                  </a:lnTo>
                  <a:lnTo>
                    <a:pt x="437" y="173"/>
                  </a:lnTo>
                  <a:lnTo>
                    <a:pt x="131" y="59"/>
                  </a:lnTo>
                  <a:lnTo>
                    <a:pt x="0" y="17"/>
                  </a:lnTo>
                  <a:lnTo>
                    <a:pt x="45" y="0"/>
                  </a:lnTo>
                  <a:close/>
                </a:path>
              </a:pathLst>
            </a:custGeom>
            <a:solidFill>
              <a:srgbClr val="000000"/>
            </a:solidFill>
            <a:ln w="9525">
              <a:noFill/>
              <a:round/>
              <a:headEnd/>
              <a:tailEnd/>
            </a:ln>
          </p:spPr>
          <p:txBody>
            <a:bodyPr/>
            <a:lstStyle/>
            <a:p>
              <a:endParaRPr lang="id-ID"/>
            </a:p>
          </p:txBody>
        </p:sp>
        <p:sp>
          <p:nvSpPr>
            <p:cNvPr id="40014" name="Freeform 76"/>
            <p:cNvSpPr>
              <a:spLocks/>
            </p:cNvSpPr>
            <p:nvPr/>
          </p:nvSpPr>
          <p:spPr bwMode="auto">
            <a:xfrm>
              <a:off x="4340" y="3135"/>
              <a:ext cx="431" cy="481"/>
            </a:xfrm>
            <a:custGeom>
              <a:avLst/>
              <a:gdLst>
                <a:gd name="T0" fmla="*/ 1 w 1170"/>
                <a:gd name="T1" fmla="*/ 0 h 1326"/>
                <a:gd name="T2" fmla="*/ 1 w 1170"/>
                <a:gd name="T3" fmla="*/ 0 h 1326"/>
                <a:gd name="T4" fmla="*/ 0 w 1170"/>
                <a:gd name="T5" fmla="*/ 1 h 1326"/>
                <a:gd name="T6" fmla="*/ 0 w 1170"/>
                <a:gd name="T7" fmla="*/ 1 h 1326"/>
                <a:gd name="T8" fmla="*/ 0 w 1170"/>
                <a:gd name="T9" fmla="*/ 2 h 1326"/>
                <a:gd name="T10" fmla="*/ 0 w 1170"/>
                <a:gd name="T11" fmla="*/ 1 h 1326"/>
                <a:gd name="T12" fmla="*/ 0 w 1170"/>
                <a:gd name="T13" fmla="*/ 1 h 1326"/>
                <a:gd name="T14" fmla="*/ 0 w 1170"/>
                <a:gd name="T15" fmla="*/ 1 h 1326"/>
                <a:gd name="T16" fmla="*/ 0 w 1170"/>
                <a:gd name="T17" fmla="*/ 1 h 1326"/>
                <a:gd name="T18" fmla="*/ 0 w 1170"/>
                <a:gd name="T19" fmla="*/ 1 h 1326"/>
                <a:gd name="T20" fmla="*/ 0 w 1170"/>
                <a:gd name="T21" fmla="*/ 1 h 1326"/>
                <a:gd name="T22" fmla="*/ 0 w 1170"/>
                <a:gd name="T23" fmla="*/ 2 h 1326"/>
                <a:gd name="T24" fmla="*/ 0 w 1170"/>
                <a:gd name="T25" fmla="*/ 2 h 1326"/>
                <a:gd name="T26" fmla="*/ 0 w 1170"/>
                <a:gd name="T27" fmla="*/ 2 h 1326"/>
                <a:gd name="T28" fmla="*/ 0 w 1170"/>
                <a:gd name="T29" fmla="*/ 3 h 1326"/>
                <a:gd name="T30" fmla="*/ 0 w 1170"/>
                <a:gd name="T31" fmla="*/ 3 h 1326"/>
                <a:gd name="T32" fmla="*/ 0 w 1170"/>
                <a:gd name="T33" fmla="*/ 3 h 1326"/>
                <a:gd name="T34" fmla="*/ 0 w 1170"/>
                <a:gd name="T35" fmla="*/ 3 h 1326"/>
                <a:gd name="T36" fmla="*/ 1 w 1170"/>
                <a:gd name="T37" fmla="*/ 3 h 1326"/>
                <a:gd name="T38" fmla="*/ 1 w 1170"/>
                <a:gd name="T39" fmla="*/ 3 h 1326"/>
                <a:gd name="T40" fmla="*/ 1 w 1170"/>
                <a:gd name="T41" fmla="*/ 3 h 1326"/>
                <a:gd name="T42" fmla="*/ 3 w 1170"/>
                <a:gd name="T43" fmla="*/ 3 h 1326"/>
                <a:gd name="T44" fmla="*/ 3 w 1170"/>
                <a:gd name="T45" fmla="*/ 3 h 1326"/>
                <a:gd name="T46" fmla="*/ 2 w 1170"/>
                <a:gd name="T47" fmla="*/ 3 h 1326"/>
                <a:gd name="T48" fmla="*/ 3 w 1170"/>
                <a:gd name="T49" fmla="*/ 3 h 1326"/>
                <a:gd name="T50" fmla="*/ 3 w 1170"/>
                <a:gd name="T51" fmla="*/ 3 h 1326"/>
                <a:gd name="T52" fmla="*/ 3 w 1170"/>
                <a:gd name="T53" fmla="*/ 3 h 1326"/>
                <a:gd name="T54" fmla="*/ 2 w 1170"/>
                <a:gd name="T55" fmla="*/ 3 h 1326"/>
                <a:gd name="T56" fmla="*/ 1 w 1170"/>
                <a:gd name="T57" fmla="*/ 3 h 1326"/>
                <a:gd name="T58" fmla="*/ 1 w 1170"/>
                <a:gd name="T59" fmla="*/ 2 h 1326"/>
                <a:gd name="T60" fmla="*/ 1 w 1170"/>
                <a:gd name="T61" fmla="*/ 2 h 1326"/>
                <a:gd name="T62" fmla="*/ 2 w 1170"/>
                <a:gd name="T63" fmla="*/ 3 h 1326"/>
                <a:gd name="T64" fmla="*/ 2 w 1170"/>
                <a:gd name="T65" fmla="*/ 2 h 1326"/>
                <a:gd name="T66" fmla="*/ 2 w 1170"/>
                <a:gd name="T67" fmla="*/ 2 h 1326"/>
                <a:gd name="T68" fmla="*/ 1 w 1170"/>
                <a:gd name="T69" fmla="*/ 2 h 1326"/>
                <a:gd name="T70" fmla="*/ 1 w 1170"/>
                <a:gd name="T71" fmla="*/ 2 h 1326"/>
                <a:gd name="T72" fmla="*/ 1 w 1170"/>
                <a:gd name="T73" fmla="*/ 2 h 1326"/>
                <a:gd name="T74" fmla="*/ 1 w 1170"/>
                <a:gd name="T75" fmla="*/ 2 h 1326"/>
                <a:gd name="T76" fmla="*/ 1 w 1170"/>
                <a:gd name="T77" fmla="*/ 1 h 1326"/>
                <a:gd name="T78" fmla="*/ 1 w 1170"/>
                <a:gd name="T79" fmla="*/ 1 h 1326"/>
                <a:gd name="T80" fmla="*/ 1 w 1170"/>
                <a:gd name="T81" fmla="*/ 1 h 1326"/>
                <a:gd name="T82" fmla="*/ 1 w 1170"/>
                <a:gd name="T83" fmla="*/ 1 h 1326"/>
                <a:gd name="T84" fmla="*/ 1 w 1170"/>
                <a:gd name="T85" fmla="*/ 1 h 1326"/>
                <a:gd name="T86" fmla="*/ 1 w 1170"/>
                <a:gd name="T87" fmla="*/ 1 h 1326"/>
                <a:gd name="T88" fmla="*/ 1 w 1170"/>
                <a:gd name="T89" fmla="*/ 1 h 1326"/>
                <a:gd name="T90" fmla="*/ 1 w 1170"/>
                <a:gd name="T91" fmla="*/ 1 h 1326"/>
                <a:gd name="T92" fmla="*/ 1 w 1170"/>
                <a:gd name="T93" fmla="*/ 0 h 1326"/>
                <a:gd name="T94" fmla="*/ 1 w 1170"/>
                <a:gd name="T95" fmla="*/ 0 h 1326"/>
                <a:gd name="T96" fmla="*/ 1 w 1170"/>
                <a:gd name="T97" fmla="*/ 0 h 1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0"/>
                <a:gd name="T148" fmla="*/ 0 h 1326"/>
                <a:gd name="T149" fmla="*/ 1170 w 1170"/>
                <a:gd name="T150" fmla="*/ 1326 h 1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0" h="1326">
                  <a:moveTo>
                    <a:pt x="404" y="0"/>
                  </a:moveTo>
                  <a:lnTo>
                    <a:pt x="347" y="167"/>
                  </a:lnTo>
                  <a:lnTo>
                    <a:pt x="242" y="374"/>
                  </a:lnTo>
                  <a:lnTo>
                    <a:pt x="168" y="553"/>
                  </a:lnTo>
                  <a:lnTo>
                    <a:pt x="156" y="743"/>
                  </a:lnTo>
                  <a:lnTo>
                    <a:pt x="115" y="587"/>
                  </a:lnTo>
                  <a:lnTo>
                    <a:pt x="97" y="431"/>
                  </a:lnTo>
                  <a:lnTo>
                    <a:pt x="0" y="306"/>
                  </a:lnTo>
                  <a:lnTo>
                    <a:pt x="58" y="460"/>
                  </a:lnTo>
                  <a:lnTo>
                    <a:pt x="69" y="564"/>
                  </a:lnTo>
                  <a:lnTo>
                    <a:pt x="75" y="703"/>
                  </a:lnTo>
                  <a:lnTo>
                    <a:pt x="97" y="806"/>
                  </a:lnTo>
                  <a:lnTo>
                    <a:pt x="132" y="876"/>
                  </a:lnTo>
                  <a:lnTo>
                    <a:pt x="168" y="933"/>
                  </a:lnTo>
                  <a:lnTo>
                    <a:pt x="156" y="1117"/>
                  </a:lnTo>
                  <a:lnTo>
                    <a:pt x="168" y="1262"/>
                  </a:lnTo>
                  <a:lnTo>
                    <a:pt x="92" y="1326"/>
                  </a:lnTo>
                  <a:lnTo>
                    <a:pt x="236" y="1267"/>
                  </a:lnTo>
                  <a:lnTo>
                    <a:pt x="316" y="1267"/>
                  </a:lnTo>
                  <a:lnTo>
                    <a:pt x="392" y="1273"/>
                  </a:lnTo>
                  <a:lnTo>
                    <a:pt x="628" y="1163"/>
                  </a:lnTo>
                  <a:lnTo>
                    <a:pt x="980" y="1222"/>
                  </a:lnTo>
                  <a:lnTo>
                    <a:pt x="963" y="1163"/>
                  </a:lnTo>
                  <a:lnTo>
                    <a:pt x="824" y="1123"/>
                  </a:lnTo>
                  <a:lnTo>
                    <a:pt x="957" y="1106"/>
                  </a:lnTo>
                  <a:lnTo>
                    <a:pt x="1170" y="1100"/>
                  </a:lnTo>
                  <a:lnTo>
                    <a:pt x="980" y="1060"/>
                  </a:lnTo>
                  <a:lnTo>
                    <a:pt x="801" y="1066"/>
                  </a:lnTo>
                  <a:lnTo>
                    <a:pt x="594" y="1123"/>
                  </a:lnTo>
                  <a:lnTo>
                    <a:pt x="523" y="1003"/>
                  </a:lnTo>
                  <a:lnTo>
                    <a:pt x="651" y="967"/>
                  </a:lnTo>
                  <a:lnTo>
                    <a:pt x="818" y="1032"/>
                  </a:lnTo>
                  <a:lnTo>
                    <a:pt x="807" y="986"/>
                  </a:lnTo>
                  <a:lnTo>
                    <a:pt x="742" y="944"/>
                  </a:lnTo>
                  <a:lnTo>
                    <a:pt x="622" y="933"/>
                  </a:lnTo>
                  <a:lnTo>
                    <a:pt x="455" y="910"/>
                  </a:lnTo>
                  <a:lnTo>
                    <a:pt x="381" y="887"/>
                  </a:lnTo>
                  <a:lnTo>
                    <a:pt x="350" y="813"/>
                  </a:lnTo>
                  <a:lnTo>
                    <a:pt x="398" y="697"/>
                  </a:lnTo>
                  <a:lnTo>
                    <a:pt x="512" y="547"/>
                  </a:lnTo>
                  <a:lnTo>
                    <a:pt x="398" y="593"/>
                  </a:lnTo>
                  <a:lnTo>
                    <a:pt x="310" y="674"/>
                  </a:lnTo>
                  <a:lnTo>
                    <a:pt x="270" y="638"/>
                  </a:lnTo>
                  <a:lnTo>
                    <a:pt x="248" y="536"/>
                  </a:lnTo>
                  <a:lnTo>
                    <a:pt x="248" y="442"/>
                  </a:lnTo>
                  <a:lnTo>
                    <a:pt x="288" y="340"/>
                  </a:lnTo>
                  <a:lnTo>
                    <a:pt x="369" y="161"/>
                  </a:lnTo>
                  <a:lnTo>
                    <a:pt x="404" y="0"/>
                  </a:lnTo>
                  <a:close/>
                </a:path>
              </a:pathLst>
            </a:custGeom>
            <a:solidFill>
              <a:srgbClr val="000000"/>
            </a:solidFill>
            <a:ln w="9525">
              <a:noFill/>
              <a:round/>
              <a:headEnd/>
              <a:tailEnd/>
            </a:ln>
          </p:spPr>
          <p:txBody>
            <a:bodyPr/>
            <a:lstStyle/>
            <a:p>
              <a:endParaRPr lang="id-ID"/>
            </a:p>
          </p:txBody>
        </p:sp>
        <p:sp>
          <p:nvSpPr>
            <p:cNvPr id="40015" name="Freeform 77"/>
            <p:cNvSpPr>
              <a:spLocks/>
            </p:cNvSpPr>
            <p:nvPr/>
          </p:nvSpPr>
          <p:spPr bwMode="auto">
            <a:xfrm>
              <a:off x="4514" y="3324"/>
              <a:ext cx="235" cy="71"/>
            </a:xfrm>
            <a:custGeom>
              <a:avLst/>
              <a:gdLst>
                <a:gd name="T0" fmla="*/ 0 w 639"/>
                <a:gd name="T1" fmla="*/ 0 h 195"/>
                <a:gd name="T2" fmla="*/ 0 w 639"/>
                <a:gd name="T3" fmla="*/ 0 h 195"/>
                <a:gd name="T4" fmla="*/ 1 w 639"/>
                <a:gd name="T5" fmla="*/ 0 h 195"/>
                <a:gd name="T6" fmla="*/ 1 w 639"/>
                <a:gd name="T7" fmla="*/ 0 h 195"/>
                <a:gd name="T8" fmla="*/ 1 w 639"/>
                <a:gd name="T9" fmla="*/ 0 h 195"/>
                <a:gd name="T10" fmla="*/ 1 w 639"/>
                <a:gd name="T11" fmla="*/ 0 h 195"/>
                <a:gd name="T12" fmla="*/ 1 w 639"/>
                <a:gd name="T13" fmla="*/ 0 h 195"/>
                <a:gd name="T14" fmla="*/ 1 w 639"/>
                <a:gd name="T15" fmla="*/ 0 h 195"/>
                <a:gd name="T16" fmla="*/ 1 w 639"/>
                <a:gd name="T17" fmla="*/ 0 h 195"/>
                <a:gd name="T18" fmla="*/ 0 w 639"/>
                <a:gd name="T19" fmla="*/ 0 h 195"/>
                <a:gd name="T20" fmla="*/ 0 w 639"/>
                <a:gd name="T21" fmla="*/ 0 h 195"/>
                <a:gd name="T22" fmla="*/ 0 w 639"/>
                <a:gd name="T23" fmla="*/ 0 h 195"/>
                <a:gd name="T24" fmla="*/ 0 w 639"/>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195"/>
                <a:gd name="T41" fmla="*/ 639 w 639"/>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195">
                  <a:moveTo>
                    <a:pt x="0" y="195"/>
                  </a:moveTo>
                  <a:lnTo>
                    <a:pt x="127" y="79"/>
                  </a:lnTo>
                  <a:lnTo>
                    <a:pt x="300" y="0"/>
                  </a:lnTo>
                  <a:lnTo>
                    <a:pt x="473" y="0"/>
                  </a:lnTo>
                  <a:lnTo>
                    <a:pt x="593" y="11"/>
                  </a:lnTo>
                  <a:lnTo>
                    <a:pt x="639" y="45"/>
                  </a:lnTo>
                  <a:lnTo>
                    <a:pt x="570" y="57"/>
                  </a:lnTo>
                  <a:lnTo>
                    <a:pt x="409" y="57"/>
                  </a:lnTo>
                  <a:lnTo>
                    <a:pt x="283" y="68"/>
                  </a:lnTo>
                  <a:lnTo>
                    <a:pt x="196" y="91"/>
                  </a:lnTo>
                  <a:lnTo>
                    <a:pt x="105" y="161"/>
                  </a:lnTo>
                  <a:lnTo>
                    <a:pt x="0" y="195"/>
                  </a:lnTo>
                  <a:close/>
                </a:path>
              </a:pathLst>
            </a:custGeom>
            <a:solidFill>
              <a:srgbClr val="000000"/>
            </a:solidFill>
            <a:ln w="9525">
              <a:noFill/>
              <a:round/>
              <a:headEnd/>
              <a:tailEnd/>
            </a:ln>
          </p:spPr>
          <p:txBody>
            <a:bodyPr/>
            <a:lstStyle/>
            <a:p>
              <a:endParaRPr lang="id-ID"/>
            </a:p>
          </p:txBody>
        </p:sp>
        <p:sp>
          <p:nvSpPr>
            <p:cNvPr id="40016" name="Freeform 78"/>
            <p:cNvSpPr>
              <a:spLocks/>
            </p:cNvSpPr>
            <p:nvPr/>
          </p:nvSpPr>
          <p:spPr bwMode="auto">
            <a:xfrm>
              <a:off x="4370" y="3607"/>
              <a:ext cx="127" cy="125"/>
            </a:xfrm>
            <a:custGeom>
              <a:avLst/>
              <a:gdLst>
                <a:gd name="T0" fmla="*/ 0 w 346"/>
                <a:gd name="T1" fmla="*/ 0 h 346"/>
                <a:gd name="T2" fmla="*/ 0 w 346"/>
                <a:gd name="T3" fmla="*/ 0 h 346"/>
                <a:gd name="T4" fmla="*/ 1 w 346"/>
                <a:gd name="T5" fmla="*/ 0 h 346"/>
                <a:gd name="T6" fmla="*/ 1 w 346"/>
                <a:gd name="T7" fmla="*/ 0 h 346"/>
                <a:gd name="T8" fmla="*/ 1 w 346"/>
                <a:gd name="T9" fmla="*/ 0 h 346"/>
                <a:gd name="T10" fmla="*/ 1 w 346"/>
                <a:gd name="T11" fmla="*/ 1 h 346"/>
                <a:gd name="T12" fmla="*/ 1 w 346"/>
                <a:gd name="T13" fmla="*/ 0 h 346"/>
                <a:gd name="T14" fmla="*/ 0 w 346"/>
                <a:gd name="T15" fmla="*/ 0 h 346"/>
                <a:gd name="T16" fmla="*/ 0 w 346"/>
                <a:gd name="T17" fmla="*/ 0 h 346"/>
                <a:gd name="T18" fmla="*/ 0 w 346"/>
                <a:gd name="T19" fmla="*/ 0 h 346"/>
                <a:gd name="T20" fmla="*/ 0 w 346"/>
                <a:gd name="T21" fmla="*/ 0 h 346"/>
                <a:gd name="T22" fmla="*/ 0 w 346"/>
                <a:gd name="T23" fmla="*/ 1 h 346"/>
                <a:gd name="T24" fmla="*/ 0 w 346"/>
                <a:gd name="T25" fmla="*/ 1 h 346"/>
                <a:gd name="T26" fmla="*/ 0 w 346"/>
                <a:gd name="T27" fmla="*/ 0 h 346"/>
                <a:gd name="T28" fmla="*/ 0 w 346"/>
                <a:gd name="T29" fmla="*/ 0 h 346"/>
                <a:gd name="T30" fmla="*/ 0 w 346"/>
                <a:gd name="T31" fmla="*/ 0 h 346"/>
                <a:gd name="T32" fmla="*/ 0 w 346"/>
                <a:gd name="T33" fmla="*/ 0 h 3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6"/>
                <a:gd name="T53" fmla="*/ 346 w 346"/>
                <a:gd name="T54" fmla="*/ 346 h 3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6">
                  <a:moveTo>
                    <a:pt x="52" y="47"/>
                  </a:moveTo>
                  <a:lnTo>
                    <a:pt x="185" y="0"/>
                  </a:lnTo>
                  <a:lnTo>
                    <a:pt x="346" y="28"/>
                  </a:lnTo>
                  <a:lnTo>
                    <a:pt x="329" y="150"/>
                  </a:lnTo>
                  <a:lnTo>
                    <a:pt x="341" y="237"/>
                  </a:lnTo>
                  <a:lnTo>
                    <a:pt x="259" y="346"/>
                  </a:lnTo>
                  <a:lnTo>
                    <a:pt x="289" y="237"/>
                  </a:lnTo>
                  <a:lnTo>
                    <a:pt x="242" y="81"/>
                  </a:lnTo>
                  <a:lnTo>
                    <a:pt x="116" y="70"/>
                  </a:lnTo>
                  <a:lnTo>
                    <a:pt x="173" y="156"/>
                  </a:lnTo>
                  <a:lnTo>
                    <a:pt x="111" y="237"/>
                  </a:lnTo>
                  <a:lnTo>
                    <a:pt x="185" y="300"/>
                  </a:lnTo>
                  <a:lnTo>
                    <a:pt x="88" y="306"/>
                  </a:lnTo>
                  <a:lnTo>
                    <a:pt x="57" y="150"/>
                  </a:lnTo>
                  <a:lnTo>
                    <a:pt x="0" y="41"/>
                  </a:lnTo>
                  <a:lnTo>
                    <a:pt x="52" y="47"/>
                  </a:lnTo>
                  <a:close/>
                </a:path>
              </a:pathLst>
            </a:custGeom>
            <a:solidFill>
              <a:srgbClr val="000000"/>
            </a:solidFill>
            <a:ln w="9525">
              <a:noFill/>
              <a:round/>
              <a:headEnd/>
              <a:tailEnd/>
            </a:ln>
          </p:spPr>
          <p:txBody>
            <a:bodyPr/>
            <a:lstStyle/>
            <a:p>
              <a:endParaRPr lang="id-ID"/>
            </a:p>
          </p:txBody>
        </p:sp>
        <p:sp>
          <p:nvSpPr>
            <p:cNvPr id="40017" name="Freeform 79"/>
            <p:cNvSpPr>
              <a:spLocks/>
            </p:cNvSpPr>
            <p:nvPr/>
          </p:nvSpPr>
          <p:spPr bwMode="auto">
            <a:xfrm>
              <a:off x="4406" y="3745"/>
              <a:ext cx="432" cy="82"/>
            </a:xfrm>
            <a:custGeom>
              <a:avLst/>
              <a:gdLst>
                <a:gd name="T0" fmla="*/ 0 w 1175"/>
                <a:gd name="T1" fmla="*/ 0 h 224"/>
                <a:gd name="T2" fmla="*/ 0 w 1175"/>
                <a:gd name="T3" fmla="*/ 0 h 224"/>
                <a:gd name="T4" fmla="*/ 0 w 1175"/>
                <a:gd name="T5" fmla="*/ 0 h 224"/>
                <a:gd name="T6" fmla="*/ 0 w 1175"/>
                <a:gd name="T7" fmla="*/ 0 h 224"/>
                <a:gd name="T8" fmla="*/ 1 w 1175"/>
                <a:gd name="T9" fmla="*/ 0 h 224"/>
                <a:gd name="T10" fmla="*/ 1 w 1175"/>
                <a:gd name="T11" fmla="*/ 0 h 224"/>
                <a:gd name="T12" fmla="*/ 2 w 1175"/>
                <a:gd name="T13" fmla="*/ 0 h 224"/>
                <a:gd name="T14" fmla="*/ 3 w 1175"/>
                <a:gd name="T15" fmla="*/ 0 h 224"/>
                <a:gd name="T16" fmla="*/ 3 w 1175"/>
                <a:gd name="T17" fmla="*/ 0 h 224"/>
                <a:gd name="T18" fmla="*/ 3 w 1175"/>
                <a:gd name="T19" fmla="*/ 0 h 224"/>
                <a:gd name="T20" fmla="*/ 3 w 1175"/>
                <a:gd name="T21" fmla="*/ 0 h 224"/>
                <a:gd name="T22" fmla="*/ 2 w 1175"/>
                <a:gd name="T23" fmla="*/ 0 h 224"/>
                <a:gd name="T24" fmla="*/ 2 w 1175"/>
                <a:gd name="T25" fmla="*/ 0 h 224"/>
                <a:gd name="T26" fmla="*/ 2 w 1175"/>
                <a:gd name="T27" fmla="*/ 0 h 224"/>
                <a:gd name="T28" fmla="*/ 1 w 1175"/>
                <a:gd name="T29" fmla="*/ 0 h 224"/>
                <a:gd name="T30" fmla="*/ 1 w 1175"/>
                <a:gd name="T31" fmla="*/ 0 h 224"/>
                <a:gd name="T32" fmla="*/ 0 w 1175"/>
                <a:gd name="T33" fmla="*/ 0 h 224"/>
                <a:gd name="T34" fmla="*/ 0 w 1175"/>
                <a:gd name="T35" fmla="*/ 0 h 224"/>
                <a:gd name="T36" fmla="*/ 0 w 1175"/>
                <a:gd name="T37" fmla="*/ 0 h 224"/>
                <a:gd name="T38" fmla="*/ 0 w 1175"/>
                <a:gd name="T39" fmla="*/ 0 h 224"/>
                <a:gd name="T40" fmla="*/ 0 w 1175"/>
                <a:gd name="T41" fmla="*/ 0 h 224"/>
                <a:gd name="T42" fmla="*/ 0 w 1175"/>
                <a:gd name="T43" fmla="*/ 0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5"/>
                <a:gd name="T67" fmla="*/ 0 h 224"/>
                <a:gd name="T68" fmla="*/ 1175 w 1175"/>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5" h="224">
                  <a:moveTo>
                    <a:pt x="0" y="0"/>
                  </a:moveTo>
                  <a:lnTo>
                    <a:pt x="171" y="51"/>
                  </a:lnTo>
                  <a:lnTo>
                    <a:pt x="74" y="91"/>
                  </a:lnTo>
                  <a:lnTo>
                    <a:pt x="196" y="131"/>
                  </a:lnTo>
                  <a:lnTo>
                    <a:pt x="398" y="159"/>
                  </a:lnTo>
                  <a:lnTo>
                    <a:pt x="605" y="159"/>
                  </a:lnTo>
                  <a:lnTo>
                    <a:pt x="875" y="97"/>
                  </a:lnTo>
                  <a:lnTo>
                    <a:pt x="968" y="80"/>
                  </a:lnTo>
                  <a:lnTo>
                    <a:pt x="1048" y="74"/>
                  </a:lnTo>
                  <a:lnTo>
                    <a:pt x="1175" y="97"/>
                  </a:lnTo>
                  <a:lnTo>
                    <a:pt x="1025" y="201"/>
                  </a:lnTo>
                  <a:lnTo>
                    <a:pt x="898" y="178"/>
                  </a:lnTo>
                  <a:lnTo>
                    <a:pt x="795" y="178"/>
                  </a:lnTo>
                  <a:lnTo>
                    <a:pt x="690" y="190"/>
                  </a:lnTo>
                  <a:lnTo>
                    <a:pt x="517" y="224"/>
                  </a:lnTo>
                  <a:lnTo>
                    <a:pt x="398" y="224"/>
                  </a:lnTo>
                  <a:lnTo>
                    <a:pt x="247" y="224"/>
                  </a:lnTo>
                  <a:lnTo>
                    <a:pt x="114" y="190"/>
                  </a:lnTo>
                  <a:lnTo>
                    <a:pt x="29" y="142"/>
                  </a:lnTo>
                  <a:lnTo>
                    <a:pt x="12" y="51"/>
                  </a:lnTo>
                  <a:lnTo>
                    <a:pt x="0" y="0"/>
                  </a:lnTo>
                  <a:close/>
                </a:path>
              </a:pathLst>
            </a:custGeom>
            <a:solidFill>
              <a:srgbClr val="000000"/>
            </a:solidFill>
            <a:ln w="9525">
              <a:noFill/>
              <a:round/>
              <a:headEnd/>
              <a:tailEnd/>
            </a:ln>
          </p:spPr>
          <p:txBody>
            <a:bodyPr/>
            <a:lstStyle/>
            <a:p>
              <a:endParaRPr lang="id-ID"/>
            </a:p>
          </p:txBody>
        </p:sp>
        <p:sp>
          <p:nvSpPr>
            <p:cNvPr id="40018" name="Freeform 80"/>
            <p:cNvSpPr>
              <a:spLocks/>
            </p:cNvSpPr>
            <p:nvPr/>
          </p:nvSpPr>
          <p:spPr bwMode="auto">
            <a:xfrm>
              <a:off x="4172" y="3154"/>
              <a:ext cx="181" cy="478"/>
            </a:xfrm>
            <a:custGeom>
              <a:avLst/>
              <a:gdLst>
                <a:gd name="T0" fmla="*/ 0 w 491"/>
                <a:gd name="T1" fmla="*/ 3 h 1321"/>
                <a:gd name="T2" fmla="*/ 1 w 491"/>
                <a:gd name="T3" fmla="*/ 3 h 1321"/>
                <a:gd name="T4" fmla="*/ 1 w 491"/>
                <a:gd name="T5" fmla="*/ 3 h 1321"/>
                <a:gd name="T6" fmla="*/ 1 w 491"/>
                <a:gd name="T7" fmla="*/ 3 h 1321"/>
                <a:gd name="T8" fmla="*/ 1 w 491"/>
                <a:gd name="T9" fmla="*/ 2 h 1321"/>
                <a:gd name="T10" fmla="*/ 1 w 491"/>
                <a:gd name="T11" fmla="*/ 2 h 1321"/>
                <a:gd name="T12" fmla="*/ 1 w 491"/>
                <a:gd name="T13" fmla="*/ 1 h 1321"/>
                <a:gd name="T14" fmla="*/ 0 w 491"/>
                <a:gd name="T15" fmla="*/ 1 h 1321"/>
                <a:gd name="T16" fmla="*/ 0 w 491"/>
                <a:gd name="T17" fmla="*/ 1 h 1321"/>
                <a:gd name="T18" fmla="*/ 0 w 491"/>
                <a:gd name="T19" fmla="*/ 0 h 1321"/>
                <a:gd name="T20" fmla="*/ 0 w 491"/>
                <a:gd name="T21" fmla="*/ 0 h 1321"/>
                <a:gd name="T22" fmla="*/ 0 w 491"/>
                <a:gd name="T23" fmla="*/ 1 h 1321"/>
                <a:gd name="T24" fmla="*/ 0 w 491"/>
                <a:gd name="T25" fmla="*/ 1 h 1321"/>
                <a:gd name="T26" fmla="*/ 0 w 491"/>
                <a:gd name="T27" fmla="*/ 2 h 1321"/>
                <a:gd name="T28" fmla="*/ 1 w 491"/>
                <a:gd name="T29" fmla="*/ 2 h 1321"/>
                <a:gd name="T30" fmla="*/ 1 w 491"/>
                <a:gd name="T31" fmla="*/ 3 h 1321"/>
                <a:gd name="T32" fmla="*/ 0 w 491"/>
                <a:gd name="T33" fmla="*/ 3 h 1321"/>
                <a:gd name="T34" fmla="*/ 0 w 491"/>
                <a:gd name="T35" fmla="*/ 3 h 1321"/>
                <a:gd name="T36" fmla="*/ 0 w 491"/>
                <a:gd name="T37" fmla="*/ 3 h 13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1"/>
                <a:gd name="T58" fmla="*/ 0 h 1321"/>
                <a:gd name="T59" fmla="*/ 491 w 491"/>
                <a:gd name="T60" fmla="*/ 1321 h 13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1" h="1321">
                  <a:moveTo>
                    <a:pt x="0" y="1321"/>
                  </a:moveTo>
                  <a:lnTo>
                    <a:pt x="491" y="1256"/>
                  </a:lnTo>
                  <a:lnTo>
                    <a:pt x="335" y="1251"/>
                  </a:lnTo>
                  <a:lnTo>
                    <a:pt x="369" y="1125"/>
                  </a:lnTo>
                  <a:lnTo>
                    <a:pt x="375" y="981"/>
                  </a:lnTo>
                  <a:lnTo>
                    <a:pt x="363" y="831"/>
                  </a:lnTo>
                  <a:lnTo>
                    <a:pt x="306" y="686"/>
                  </a:lnTo>
                  <a:lnTo>
                    <a:pt x="213" y="536"/>
                  </a:lnTo>
                  <a:lnTo>
                    <a:pt x="156" y="386"/>
                  </a:lnTo>
                  <a:lnTo>
                    <a:pt x="93" y="156"/>
                  </a:lnTo>
                  <a:lnTo>
                    <a:pt x="65" y="0"/>
                  </a:lnTo>
                  <a:lnTo>
                    <a:pt x="88" y="346"/>
                  </a:lnTo>
                  <a:lnTo>
                    <a:pt x="133" y="542"/>
                  </a:lnTo>
                  <a:lnTo>
                    <a:pt x="238" y="819"/>
                  </a:lnTo>
                  <a:lnTo>
                    <a:pt x="272" y="1004"/>
                  </a:lnTo>
                  <a:lnTo>
                    <a:pt x="272" y="1142"/>
                  </a:lnTo>
                  <a:lnTo>
                    <a:pt x="238" y="1251"/>
                  </a:lnTo>
                  <a:lnTo>
                    <a:pt x="0" y="1321"/>
                  </a:lnTo>
                  <a:close/>
                </a:path>
              </a:pathLst>
            </a:custGeom>
            <a:solidFill>
              <a:srgbClr val="000000"/>
            </a:solidFill>
            <a:ln w="9525">
              <a:noFill/>
              <a:round/>
              <a:headEnd/>
              <a:tailEnd/>
            </a:ln>
          </p:spPr>
          <p:txBody>
            <a:bodyPr/>
            <a:lstStyle/>
            <a:p>
              <a:endParaRPr lang="id-ID"/>
            </a:p>
          </p:txBody>
        </p:sp>
        <p:sp>
          <p:nvSpPr>
            <p:cNvPr id="40019" name="Freeform 81"/>
            <p:cNvSpPr>
              <a:spLocks/>
            </p:cNvSpPr>
            <p:nvPr/>
          </p:nvSpPr>
          <p:spPr bwMode="auto">
            <a:xfrm>
              <a:off x="4406" y="3000"/>
              <a:ext cx="66" cy="253"/>
            </a:xfrm>
            <a:custGeom>
              <a:avLst/>
              <a:gdLst>
                <a:gd name="T0" fmla="*/ 0 w 179"/>
                <a:gd name="T1" fmla="*/ 0 h 698"/>
                <a:gd name="T2" fmla="*/ 0 w 179"/>
                <a:gd name="T3" fmla="*/ 0 h 698"/>
                <a:gd name="T4" fmla="*/ 0 w 179"/>
                <a:gd name="T5" fmla="*/ 1 h 698"/>
                <a:gd name="T6" fmla="*/ 0 w 179"/>
                <a:gd name="T7" fmla="*/ 1 h 698"/>
                <a:gd name="T8" fmla="*/ 0 w 179"/>
                <a:gd name="T9" fmla="*/ 1 h 698"/>
                <a:gd name="T10" fmla="*/ 0 w 179"/>
                <a:gd name="T11" fmla="*/ 0 h 698"/>
                <a:gd name="T12" fmla="*/ 0 w 179"/>
                <a:gd name="T13" fmla="*/ 0 h 698"/>
                <a:gd name="T14" fmla="*/ 0 w 179"/>
                <a:gd name="T15" fmla="*/ 0 h 698"/>
                <a:gd name="T16" fmla="*/ 0 w 179"/>
                <a:gd name="T17" fmla="*/ 0 h 698"/>
                <a:gd name="T18" fmla="*/ 0 w 179"/>
                <a:gd name="T19" fmla="*/ 0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698"/>
                <a:gd name="T32" fmla="*/ 179 w 179"/>
                <a:gd name="T33" fmla="*/ 698 h 6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698">
                  <a:moveTo>
                    <a:pt x="179" y="0"/>
                  </a:moveTo>
                  <a:lnTo>
                    <a:pt x="154" y="190"/>
                  </a:lnTo>
                  <a:lnTo>
                    <a:pt x="63" y="437"/>
                  </a:lnTo>
                  <a:lnTo>
                    <a:pt x="12" y="698"/>
                  </a:lnTo>
                  <a:lnTo>
                    <a:pt x="0" y="403"/>
                  </a:lnTo>
                  <a:lnTo>
                    <a:pt x="12" y="230"/>
                  </a:lnTo>
                  <a:lnTo>
                    <a:pt x="63" y="259"/>
                  </a:lnTo>
                  <a:lnTo>
                    <a:pt x="109" y="179"/>
                  </a:lnTo>
                  <a:lnTo>
                    <a:pt x="179" y="0"/>
                  </a:lnTo>
                  <a:close/>
                </a:path>
              </a:pathLst>
            </a:custGeom>
            <a:solidFill>
              <a:srgbClr val="000000"/>
            </a:solidFill>
            <a:ln w="9525">
              <a:noFill/>
              <a:round/>
              <a:headEnd/>
              <a:tailEnd/>
            </a:ln>
          </p:spPr>
          <p:txBody>
            <a:bodyPr/>
            <a:lstStyle/>
            <a:p>
              <a:endParaRPr lang="id-ID"/>
            </a:p>
          </p:txBody>
        </p:sp>
        <p:sp>
          <p:nvSpPr>
            <p:cNvPr id="40020" name="Freeform 82"/>
            <p:cNvSpPr>
              <a:spLocks/>
            </p:cNvSpPr>
            <p:nvPr/>
          </p:nvSpPr>
          <p:spPr bwMode="auto">
            <a:xfrm>
              <a:off x="3717" y="3272"/>
              <a:ext cx="443" cy="431"/>
            </a:xfrm>
            <a:custGeom>
              <a:avLst/>
              <a:gdLst>
                <a:gd name="T0" fmla="*/ 2 w 1204"/>
                <a:gd name="T1" fmla="*/ 0 h 1194"/>
                <a:gd name="T2" fmla="*/ 2 w 1204"/>
                <a:gd name="T3" fmla="*/ 0 h 1194"/>
                <a:gd name="T4" fmla="*/ 2 w 1204"/>
                <a:gd name="T5" fmla="*/ 0 h 1194"/>
                <a:gd name="T6" fmla="*/ 2 w 1204"/>
                <a:gd name="T7" fmla="*/ 1 h 1194"/>
                <a:gd name="T8" fmla="*/ 2 w 1204"/>
                <a:gd name="T9" fmla="*/ 2 h 1194"/>
                <a:gd name="T10" fmla="*/ 2 w 1204"/>
                <a:gd name="T11" fmla="*/ 2 h 1194"/>
                <a:gd name="T12" fmla="*/ 3 w 1204"/>
                <a:gd name="T13" fmla="*/ 2 h 1194"/>
                <a:gd name="T14" fmla="*/ 3 w 1204"/>
                <a:gd name="T15" fmla="*/ 2 h 1194"/>
                <a:gd name="T16" fmla="*/ 1 w 1204"/>
                <a:gd name="T17" fmla="*/ 2 h 1194"/>
                <a:gd name="T18" fmla="*/ 1 w 1204"/>
                <a:gd name="T19" fmla="*/ 3 h 1194"/>
                <a:gd name="T20" fmla="*/ 0 w 1204"/>
                <a:gd name="T21" fmla="*/ 3 h 1194"/>
                <a:gd name="T22" fmla="*/ 1 w 1204"/>
                <a:gd name="T23" fmla="*/ 2 h 1194"/>
                <a:gd name="T24" fmla="*/ 1 w 1204"/>
                <a:gd name="T25" fmla="*/ 2 h 1194"/>
                <a:gd name="T26" fmla="*/ 2 w 1204"/>
                <a:gd name="T27" fmla="*/ 2 h 1194"/>
                <a:gd name="T28" fmla="*/ 2 w 1204"/>
                <a:gd name="T29" fmla="*/ 2 h 1194"/>
                <a:gd name="T30" fmla="*/ 2 w 1204"/>
                <a:gd name="T31" fmla="*/ 1 h 1194"/>
                <a:gd name="T32" fmla="*/ 2 w 1204"/>
                <a:gd name="T33" fmla="*/ 0 h 1194"/>
                <a:gd name="T34" fmla="*/ 2 w 1204"/>
                <a:gd name="T35" fmla="*/ 0 h 1194"/>
                <a:gd name="T36" fmla="*/ 2 w 1204"/>
                <a:gd name="T37" fmla="*/ 0 h 1194"/>
                <a:gd name="T38" fmla="*/ 2 w 1204"/>
                <a:gd name="T39" fmla="*/ 0 h 1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4"/>
                <a:gd name="T61" fmla="*/ 0 h 1194"/>
                <a:gd name="T62" fmla="*/ 1204 w 1204"/>
                <a:gd name="T63" fmla="*/ 1194 h 1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4" h="1194">
                  <a:moveTo>
                    <a:pt x="710" y="0"/>
                  </a:moveTo>
                  <a:lnTo>
                    <a:pt x="772" y="99"/>
                  </a:lnTo>
                  <a:lnTo>
                    <a:pt x="795" y="241"/>
                  </a:lnTo>
                  <a:lnTo>
                    <a:pt x="865" y="732"/>
                  </a:lnTo>
                  <a:lnTo>
                    <a:pt x="900" y="899"/>
                  </a:lnTo>
                  <a:lnTo>
                    <a:pt x="905" y="1027"/>
                  </a:lnTo>
                  <a:lnTo>
                    <a:pt x="1204" y="1009"/>
                  </a:lnTo>
                  <a:lnTo>
                    <a:pt x="962" y="1044"/>
                  </a:lnTo>
                  <a:lnTo>
                    <a:pt x="668" y="1078"/>
                  </a:lnTo>
                  <a:lnTo>
                    <a:pt x="295" y="1101"/>
                  </a:lnTo>
                  <a:lnTo>
                    <a:pt x="0" y="1194"/>
                  </a:lnTo>
                  <a:lnTo>
                    <a:pt x="253" y="1066"/>
                  </a:lnTo>
                  <a:lnTo>
                    <a:pt x="398" y="1044"/>
                  </a:lnTo>
                  <a:lnTo>
                    <a:pt x="858" y="1015"/>
                  </a:lnTo>
                  <a:lnTo>
                    <a:pt x="835" y="760"/>
                  </a:lnTo>
                  <a:lnTo>
                    <a:pt x="784" y="369"/>
                  </a:lnTo>
                  <a:lnTo>
                    <a:pt x="761" y="156"/>
                  </a:lnTo>
                  <a:lnTo>
                    <a:pt x="738" y="74"/>
                  </a:lnTo>
                  <a:lnTo>
                    <a:pt x="710" y="0"/>
                  </a:lnTo>
                  <a:close/>
                </a:path>
              </a:pathLst>
            </a:custGeom>
            <a:solidFill>
              <a:srgbClr val="000000"/>
            </a:solidFill>
            <a:ln w="9525">
              <a:noFill/>
              <a:round/>
              <a:headEnd/>
              <a:tailEnd/>
            </a:ln>
          </p:spPr>
          <p:txBody>
            <a:bodyPr/>
            <a:lstStyle/>
            <a:p>
              <a:endParaRPr lang="id-ID"/>
            </a:p>
          </p:txBody>
        </p:sp>
        <p:sp>
          <p:nvSpPr>
            <p:cNvPr id="40021" name="Freeform 83"/>
            <p:cNvSpPr>
              <a:spLocks/>
            </p:cNvSpPr>
            <p:nvPr/>
          </p:nvSpPr>
          <p:spPr bwMode="auto">
            <a:xfrm>
              <a:off x="3024" y="3067"/>
              <a:ext cx="316" cy="665"/>
            </a:xfrm>
            <a:custGeom>
              <a:avLst/>
              <a:gdLst>
                <a:gd name="T0" fmla="*/ 2 w 858"/>
                <a:gd name="T1" fmla="*/ 0 h 1837"/>
                <a:gd name="T2" fmla="*/ 2 w 858"/>
                <a:gd name="T3" fmla="*/ 0 h 1837"/>
                <a:gd name="T4" fmla="*/ 2 w 858"/>
                <a:gd name="T5" fmla="*/ 1 h 1837"/>
                <a:gd name="T6" fmla="*/ 1 w 858"/>
                <a:gd name="T7" fmla="*/ 0 h 1837"/>
                <a:gd name="T8" fmla="*/ 1 w 858"/>
                <a:gd name="T9" fmla="*/ 0 h 1837"/>
                <a:gd name="T10" fmla="*/ 1 w 858"/>
                <a:gd name="T11" fmla="*/ 1 h 1837"/>
                <a:gd name="T12" fmla="*/ 1 w 858"/>
                <a:gd name="T13" fmla="*/ 1 h 1837"/>
                <a:gd name="T14" fmla="*/ 1 w 858"/>
                <a:gd name="T15" fmla="*/ 1 h 1837"/>
                <a:gd name="T16" fmla="*/ 1 w 858"/>
                <a:gd name="T17" fmla="*/ 1 h 1837"/>
                <a:gd name="T18" fmla="*/ 1 w 858"/>
                <a:gd name="T19" fmla="*/ 1 h 1837"/>
                <a:gd name="T20" fmla="*/ 1 w 858"/>
                <a:gd name="T21" fmla="*/ 0 h 1837"/>
                <a:gd name="T22" fmla="*/ 1 w 858"/>
                <a:gd name="T23" fmla="*/ 1 h 1837"/>
                <a:gd name="T24" fmla="*/ 1 w 858"/>
                <a:gd name="T25" fmla="*/ 1 h 1837"/>
                <a:gd name="T26" fmla="*/ 1 w 858"/>
                <a:gd name="T27" fmla="*/ 1 h 1837"/>
                <a:gd name="T28" fmla="*/ 1 w 858"/>
                <a:gd name="T29" fmla="*/ 1 h 1837"/>
                <a:gd name="T30" fmla="*/ 1 w 858"/>
                <a:gd name="T31" fmla="*/ 2 h 1837"/>
                <a:gd name="T32" fmla="*/ 2 w 858"/>
                <a:gd name="T33" fmla="*/ 2 h 1837"/>
                <a:gd name="T34" fmla="*/ 2 w 858"/>
                <a:gd name="T35" fmla="*/ 2 h 1837"/>
                <a:gd name="T36" fmla="*/ 2 w 858"/>
                <a:gd name="T37" fmla="*/ 2 h 1837"/>
                <a:gd name="T38" fmla="*/ 1 w 858"/>
                <a:gd name="T39" fmla="*/ 2 h 1837"/>
                <a:gd name="T40" fmla="*/ 1 w 858"/>
                <a:gd name="T41" fmla="*/ 2 h 1837"/>
                <a:gd name="T42" fmla="*/ 1 w 858"/>
                <a:gd name="T43" fmla="*/ 2 h 1837"/>
                <a:gd name="T44" fmla="*/ 1 w 858"/>
                <a:gd name="T45" fmla="*/ 2 h 1837"/>
                <a:gd name="T46" fmla="*/ 1 w 858"/>
                <a:gd name="T47" fmla="*/ 2 h 1837"/>
                <a:gd name="T48" fmla="*/ 1 w 858"/>
                <a:gd name="T49" fmla="*/ 2 h 1837"/>
                <a:gd name="T50" fmla="*/ 1 w 858"/>
                <a:gd name="T51" fmla="*/ 2 h 1837"/>
                <a:gd name="T52" fmla="*/ 1 w 858"/>
                <a:gd name="T53" fmla="*/ 2 h 1837"/>
                <a:gd name="T54" fmla="*/ 1 w 858"/>
                <a:gd name="T55" fmla="*/ 2 h 1837"/>
                <a:gd name="T56" fmla="*/ 1 w 858"/>
                <a:gd name="T57" fmla="*/ 2 h 1837"/>
                <a:gd name="T58" fmla="*/ 1 w 858"/>
                <a:gd name="T59" fmla="*/ 2 h 1837"/>
                <a:gd name="T60" fmla="*/ 1 w 858"/>
                <a:gd name="T61" fmla="*/ 2 h 1837"/>
                <a:gd name="T62" fmla="*/ 1 w 858"/>
                <a:gd name="T63" fmla="*/ 3 h 1837"/>
                <a:gd name="T64" fmla="*/ 0 w 858"/>
                <a:gd name="T65" fmla="*/ 3 h 1837"/>
                <a:gd name="T66" fmla="*/ 0 w 858"/>
                <a:gd name="T67" fmla="*/ 3 h 1837"/>
                <a:gd name="T68" fmla="*/ 0 w 858"/>
                <a:gd name="T69" fmla="*/ 3 h 1837"/>
                <a:gd name="T70" fmla="*/ 0 w 858"/>
                <a:gd name="T71" fmla="*/ 4 h 1837"/>
                <a:gd name="T72" fmla="*/ 0 w 858"/>
                <a:gd name="T73" fmla="*/ 3 h 1837"/>
                <a:gd name="T74" fmla="*/ 1 w 858"/>
                <a:gd name="T75" fmla="*/ 3 h 1837"/>
                <a:gd name="T76" fmla="*/ 0 w 858"/>
                <a:gd name="T77" fmla="*/ 3 h 1837"/>
                <a:gd name="T78" fmla="*/ 0 w 858"/>
                <a:gd name="T79" fmla="*/ 4 h 1837"/>
                <a:gd name="T80" fmla="*/ 1 w 858"/>
                <a:gd name="T81" fmla="*/ 4 h 1837"/>
                <a:gd name="T82" fmla="*/ 0 w 858"/>
                <a:gd name="T83" fmla="*/ 4 h 1837"/>
                <a:gd name="T84" fmla="*/ 0 w 858"/>
                <a:gd name="T85" fmla="*/ 4 h 1837"/>
                <a:gd name="T86" fmla="*/ 0 w 858"/>
                <a:gd name="T87" fmla="*/ 4 h 1837"/>
                <a:gd name="T88" fmla="*/ 0 w 858"/>
                <a:gd name="T89" fmla="*/ 3 h 1837"/>
                <a:gd name="T90" fmla="*/ 0 w 858"/>
                <a:gd name="T91" fmla="*/ 3 h 1837"/>
                <a:gd name="T92" fmla="*/ 1 w 858"/>
                <a:gd name="T93" fmla="*/ 3 h 1837"/>
                <a:gd name="T94" fmla="*/ 1 w 858"/>
                <a:gd name="T95" fmla="*/ 2 h 1837"/>
                <a:gd name="T96" fmla="*/ 1 w 858"/>
                <a:gd name="T97" fmla="*/ 1 h 1837"/>
                <a:gd name="T98" fmla="*/ 1 w 858"/>
                <a:gd name="T99" fmla="*/ 1 h 1837"/>
                <a:gd name="T100" fmla="*/ 1 w 858"/>
                <a:gd name="T101" fmla="*/ 1 h 1837"/>
                <a:gd name="T102" fmla="*/ 1 w 858"/>
                <a:gd name="T103" fmla="*/ 0 h 1837"/>
                <a:gd name="T104" fmla="*/ 1 w 858"/>
                <a:gd name="T105" fmla="*/ 0 h 1837"/>
                <a:gd name="T106" fmla="*/ 2 w 858"/>
                <a:gd name="T107" fmla="*/ 0 h 1837"/>
                <a:gd name="T108" fmla="*/ 2 w 858"/>
                <a:gd name="T109" fmla="*/ 0 h 1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8"/>
                <a:gd name="T166" fmla="*/ 0 h 1837"/>
                <a:gd name="T167" fmla="*/ 858 w 858"/>
                <a:gd name="T168" fmla="*/ 1837 h 1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8" h="1837">
                  <a:moveTo>
                    <a:pt x="707" y="0"/>
                  </a:moveTo>
                  <a:lnTo>
                    <a:pt x="698" y="114"/>
                  </a:lnTo>
                  <a:lnTo>
                    <a:pt x="770" y="310"/>
                  </a:lnTo>
                  <a:lnTo>
                    <a:pt x="641" y="177"/>
                  </a:lnTo>
                  <a:lnTo>
                    <a:pt x="627" y="257"/>
                  </a:lnTo>
                  <a:lnTo>
                    <a:pt x="645" y="367"/>
                  </a:lnTo>
                  <a:lnTo>
                    <a:pt x="597" y="510"/>
                  </a:lnTo>
                  <a:lnTo>
                    <a:pt x="610" y="630"/>
                  </a:lnTo>
                  <a:lnTo>
                    <a:pt x="561" y="536"/>
                  </a:lnTo>
                  <a:lnTo>
                    <a:pt x="557" y="420"/>
                  </a:lnTo>
                  <a:lnTo>
                    <a:pt x="525" y="261"/>
                  </a:lnTo>
                  <a:lnTo>
                    <a:pt x="447" y="377"/>
                  </a:lnTo>
                  <a:lnTo>
                    <a:pt x="424" y="466"/>
                  </a:lnTo>
                  <a:lnTo>
                    <a:pt x="434" y="563"/>
                  </a:lnTo>
                  <a:lnTo>
                    <a:pt x="508" y="670"/>
                  </a:lnTo>
                  <a:lnTo>
                    <a:pt x="624" y="780"/>
                  </a:lnTo>
                  <a:lnTo>
                    <a:pt x="770" y="852"/>
                  </a:lnTo>
                  <a:lnTo>
                    <a:pt x="858" y="979"/>
                  </a:lnTo>
                  <a:lnTo>
                    <a:pt x="738" y="926"/>
                  </a:lnTo>
                  <a:lnTo>
                    <a:pt x="614" y="900"/>
                  </a:lnTo>
                  <a:lnTo>
                    <a:pt x="565" y="820"/>
                  </a:lnTo>
                  <a:lnTo>
                    <a:pt x="491" y="776"/>
                  </a:lnTo>
                  <a:lnTo>
                    <a:pt x="441" y="780"/>
                  </a:lnTo>
                  <a:lnTo>
                    <a:pt x="428" y="846"/>
                  </a:lnTo>
                  <a:lnTo>
                    <a:pt x="367" y="803"/>
                  </a:lnTo>
                  <a:lnTo>
                    <a:pt x="295" y="740"/>
                  </a:lnTo>
                  <a:lnTo>
                    <a:pt x="304" y="812"/>
                  </a:lnTo>
                  <a:lnTo>
                    <a:pt x="361" y="905"/>
                  </a:lnTo>
                  <a:lnTo>
                    <a:pt x="375" y="972"/>
                  </a:lnTo>
                  <a:lnTo>
                    <a:pt x="411" y="905"/>
                  </a:lnTo>
                  <a:lnTo>
                    <a:pt x="394" y="979"/>
                  </a:lnTo>
                  <a:lnTo>
                    <a:pt x="321" y="1082"/>
                  </a:lnTo>
                  <a:lnTo>
                    <a:pt x="181" y="1245"/>
                  </a:lnTo>
                  <a:lnTo>
                    <a:pt x="87" y="1398"/>
                  </a:lnTo>
                  <a:lnTo>
                    <a:pt x="70" y="1485"/>
                  </a:lnTo>
                  <a:lnTo>
                    <a:pt x="61" y="1561"/>
                  </a:lnTo>
                  <a:lnTo>
                    <a:pt x="131" y="1481"/>
                  </a:lnTo>
                  <a:lnTo>
                    <a:pt x="247" y="1398"/>
                  </a:lnTo>
                  <a:lnTo>
                    <a:pt x="135" y="1538"/>
                  </a:lnTo>
                  <a:lnTo>
                    <a:pt x="91" y="1671"/>
                  </a:lnTo>
                  <a:lnTo>
                    <a:pt x="247" y="1574"/>
                  </a:lnTo>
                  <a:lnTo>
                    <a:pt x="74" y="1734"/>
                  </a:lnTo>
                  <a:lnTo>
                    <a:pt x="0" y="1837"/>
                  </a:lnTo>
                  <a:lnTo>
                    <a:pt x="21" y="1631"/>
                  </a:lnTo>
                  <a:lnTo>
                    <a:pt x="25" y="1472"/>
                  </a:lnTo>
                  <a:lnTo>
                    <a:pt x="108" y="1285"/>
                  </a:lnTo>
                  <a:lnTo>
                    <a:pt x="260" y="1055"/>
                  </a:lnTo>
                  <a:lnTo>
                    <a:pt x="255" y="753"/>
                  </a:lnTo>
                  <a:lnTo>
                    <a:pt x="281" y="647"/>
                  </a:lnTo>
                  <a:lnTo>
                    <a:pt x="344" y="586"/>
                  </a:lnTo>
                  <a:lnTo>
                    <a:pt x="380" y="394"/>
                  </a:lnTo>
                  <a:lnTo>
                    <a:pt x="534" y="177"/>
                  </a:lnTo>
                  <a:lnTo>
                    <a:pt x="641" y="71"/>
                  </a:lnTo>
                  <a:lnTo>
                    <a:pt x="707" y="0"/>
                  </a:lnTo>
                  <a:close/>
                </a:path>
              </a:pathLst>
            </a:custGeom>
            <a:solidFill>
              <a:srgbClr val="000000"/>
            </a:solidFill>
            <a:ln w="9525">
              <a:noFill/>
              <a:round/>
              <a:headEnd/>
              <a:tailEnd/>
            </a:ln>
          </p:spPr>
          <p:txBody>
            <a:bodyPr/>
            <a:lstStyle/>
            <a:p>
              <a:endParaRPr lang="id-ID"/>
            </a:p>
          </p:txBody>
        </p:sp>
        <p:sp>
          <p:nvSpPr>
            <p:cNvPr id="40022" name="Freeform 84"/>
            <p:cNvSpPr>
              <a:spLocks/>
            </p:cNvSpPr>
            <p:nvPr/>
          </p:nvSpPr>
          <p:spPr bwMode="auto">
            <a:xfrm>
              <a:off x="3213" y="3424"/>
              <a:ext cx="192" cy="128"/>
            </a:xfrm>
            <a:custGeom>
              <a:avLst/>
              <a:gdLst>
                <a:gd name="T0" fmla="*/ 1 w 523"/>
                <a:gd name="T1" fmla="*/ 1 h 354"/>
                <a:gd name="T2" fmla="*/ 1 w 523"/>
                <a:gd name="T3" fmla="*/ 0 h 354"/>
                <a:gd name="T4" fmla="*/ 0 w 523"/>
                <a:gd name="T5" fmla="*/ 0 h 354"/>
                <a:gd name="T6" fmla="*/ 0 w 523"/>
                <a:gd name="T7" fmla="*/ 0 h 354"/>
                <a:gd name="T8" fmla="*/ 0 w 523"/>
                <a:gd name="T9" fmla="*/ 0 h 354"/>
                <a:gd name="T10" fmla="*/ 1 w 523"/>
                <a:gd name="T11" fmla="*/ 0 h 354"/>
                <a:gd name="T12" fmla="*/ 1 w 523"/>
                <a:gd name="T13" fmla="*/ 1 h 354"/>
                <a:gd name="T14" fmla="*/ 1 w 523"/>
                <a:gd name="T15" fmla="*/ 1 h 354"/>
                <a:gd name="T16" fmla="*/ 1 w 523"/>
                <a:gd name="T17" fmla="*/ 1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3"/>
                <a:gd name="T28" fmla="*/ 0 h 354"/>
                <a:gd name="T29" fmla="*/ 523 w 523"/>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3" h="354">
                  <a:moveTo>
                    <a:pt x="523" y="354"/>
                  </a:moveTo>
                  <a:lnTo>
                    <a:pt x="451" y="257"/>
                  </a:lnTo>
                  <a:lnTo>
                    <a:pt x="211" y="93"/>
                  </a:lnTo>
                  <a:lnTo>
                    <a:pt x="0" y="0"/>
                  </a:lnTo>
                  <a:lnTo>
                    <a:pt x="92" y="97"/>
                  </a:lnTo>
                  <a:lnTo>
                    <a:pt x="265" y="226"/>
                  </a:lnTo>
                  <a:lnTo>
                    <a:pt x="398" y="297"/>
                  </a:lnTo>
                  <a:lnTo>
                    <a:pt x="523" y="354"/>
                  </a:lnTo>
                  <a:close/>
                </a:path>
              </a:pathLst>
            </a:custGeom>
            <a:solidFill>
              <a:srgbClr val="000000"/>
            </a:solidFill>
            <a:ln w="9525">
              <a:noFill/>
              <a:round/>
              <a:headEnd/>
              <a:tailEnd/>
            </a:ln>
          </p:spPr>
          <p:txBody>
            <a:bodyPr/>
            <a:lstStyle/>
            <a:p>
              <a:endParaRPr lang="id-ID"/>
            </a:p>
          </p:txBody>
        </p:sp>
        <p:sp>
          <p:nvSpPr>
            <p:cNvPr id="40023" name="Freeform 85"/>
            <p:cNvSpPr>
              <a:spLocks/>
            </p:cNvSpPr>
            <p:nvPr/>
          </p:nvSpPr>
          <p:spPr bwMode="auto">
            <a:xfrm>
              <a:off x="3521" y="3106"/>
              <a:ext cx="13" cy="188"/>
            </a:xfrm>
            <a:custGeom>
              <a:avLst/>
              <a:gdLst>
                <a:gd name="T0" fmla="*/ 0 w 36"/>
                <a:gd name="T1" fmla="*/ 0 h 519"/>
                <a:gd name="T2" fmla="*/ 0 w 36"/>
                <a:gd name="T3" fmla="*/ 0 h 519"/>
                <a:gd name="T4" fmla="*/ 0 w 36"/>
                <a:gd name="T5" fmla="*/ 1 h 519"/>
                <a:gd name="T6" fmla="*/ 0 w 36"/>
                <a:gd name="T7" fmla="*/ 1 h 519"/>
                <a:gd name="T8" fmla="*/ 0 w 36"/>
                <a:gd name="T9" fmla="*/ 0 h 519"/>
                <a:gd name="T10" fmla="*/ 0 w 36"/>
                <a:gd name="T11" fmla="*/ 0 h 519"/>
                <a:gd name="T12" fmla="*/ 0 w 36"/>
                <a:gd name="T13" fmla="*/ 0 h 519"/>
                <a:gd name="T14" fmla="*/ 0 60000 65536"/>
                <a:gd name="T15" fmla="*/ 0 60000 65536"/>
                <a:gd name="T16" fmla="*/ 0 60000 65536"/>
                <a:gd name="T17" fmla="*/ 0 60000 65536"/>
                <a:gd name="T18" fmla="*/ 0 60000 65536"/>
                <a:gd name="T19" fmla="*/ 0 60000 65536"/>
                <a:gd name="T20" fmla="*/ 0 60000 65536"/>
                <a:gd name="T21" fmla="*/ 0 w 36"/>
                <a:gd name="T22" fmla="*/ 0 h 519"/>
                <a:gd name="T23" fmla="*/ 36 w 36"/>
                <a:gd name="T24" fmla="*/ 519 h 5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19">
                  <a:moveTo>
                    <a:pt x="0" y="0"/>
                  </a:moveTo>
                  <a:lnTo>
                    <a:pt x="0" y="239"/>
                  </a:lnTo>
                  <a:lnTo>
                    <a:pt x="9" y="519"/>
                  </a:lnTo>
                  <a:lnTo>
                    <a:pt x="36" y="323"/>
                  </a:lnTo>
                  <a:lnTo>
                    <a:pt x="36" y="141"/>
                  </a:lnTo>
                  <a:lnTo>
                    <a:pt x="0" y="0"/>
                  </a:lnTo>
                  <a:close/>
                </a:path>
              </a:pathLst>
            </a:custGeom>
            <a:solidFill>
              <a:srgbClr val="000000"/>
            </a:solidFill>
            <a:ln w="9525">
              <a:noFill/>
              <a:round/>
              <a:headEnd/>
              <a:tailEnd/>
            </a:ln>
          </p:spPr>
          <p:txBody>
            <a:bodyPr/>
            <a:lstStyle/>
            <a:p>
              <a:endParaRPr lang="id-ID"/>
            </a:p>
          </p:txBody>
        </p:sp>
        <p:sp>
          <p:nvSpPr>
            <p:cNvPr id="40024" name="Freeform 86"/>
            <p:cNvSpPr>
              <a:spLocks/>
            </p:cNvSpPr>
            <p:nvPr/>
          </p:nvSpPr>
          <p:spPr bwMode="auto">
            <a:xfrm>
              <a:off x="3361" y="3323"/>
              <a:ext cx="271" cy="395"/>
            </a:xfrm>
            <a:custGeom>
              <a:avLst/>
              <a:gdLst>
                <a:gd name="T0" fmla="*/ 1 w 736"/>
                <a:gd name="T1" fmla="*/ 0 h 1091"/>
                <a:gd name="T2" fmla="*/ 1 w 736"/>
                <a:gd name="T3" fmla="*/ 0 h 1091"/>
                <a:gd name="T4" fmla="*/ 1 w 736"/>
                <a:gd name="T5" fmla="*/ 1 h 1091"/>
                <a:gd name="T6" fmla="*/ 0 w 736"/>
                <a:gd name="T7" fmla="*/ 0 h 1091"/>
                <a:gd name="T8" fmla="*/ 0 w 736"/>
                <a:gd name="T9" fmla="*/ 1 h 1091"/>
                <a:gd name="T10" fmla="*/ 0 w 736"/>
                <a:gd name="T11" fmla="*/ 1 h 1091"/>
                <a:gd name="T12" fmla="*/ 0 w 736"/>
                <a:gd name="T13" fmla="*/ 1 h 1091"/>
                <a:gd name="T14" fmla="*/ 0 w 736"/>
                <a:gd name="T15" fmla="*/ 2 h 1091"/>
                <a:gd name="T16" fmla="*/ 0 w 736"/>
                <a:gd name="T17" fmla="*/ 2 h 1091"/>
                <a:gd name="T18" fmla="*/ 0 w 736"/>
                <a:gd name="T19" fmla="*/ 2 h 1091"/>
                <a:gd name="T20" fmla="*/ 0 w 736"/>
                <a:gd name="T21" fmla="*/ 2 h 1091"/>
                <a:gd name="T22" fmla="*/ 0 w 736"/>
                <a:gd name="T23" fmla="*/ 2 h 1091"/>
                <a:gd name="T24" fmla="*/ 0 w 736"/>
                <a:gd name="T25" fmla="*/ 2 h 1091"/>
                <a:gd name="T26" fmla="*/ 0 w 736"/>
                <a:gd name="T27" fmla="*/ 2 h 1091"/>
                <a:gd name="T28" fmla="*/ 0 w 736"/>
                <a:gd name="T29" fmla="*/ 2 h 1091"/>
                <a:gd name="T30" fmla="*/ 0 w 736"/>
                <a:gd name="T31" fmla="*/ 2 h 1091"/>
                <a:gd name="T32" fmla="*/ 1 w 736"/>
                <a:gd name="T33" fmla="*/ 2 h 1091"/>
                <a:gd name="T34" fmla="*/ 1 w 736"/>
                <a:gd name="T35" fmla="*/ 2 h 1091"/>
                <a:gd name="T36" fmla="*/ 1 w 736"/>
                <a:gd name="T37" fmla="*/ 2 h 1091"/>
                <a:gd name="T38" fmla="*/ 1 w 736"/>
                <a:gd name="T39" fmla="*/ 2 h 1091"/>
                <a:gd name="T40" fmla="*/ 1 w 736"/>
                <a:gd name="T41" fmla="*/ 3 h 1091"/>
                <a:gd name="T42" fmla="*/ 2 w 736"/>
                <a:gd name="T43" fmla="*/ 3 h 1091"/>
                <a:gd name="T44" fmla="*/ 2 w 736"/>
                <a:gd name="T45" fmla="*/ 3 h 1091"/>
                <a:gd name="T46" fmla="*/ 1 w 736"/>
                <a:gd name="T47" fmla="*/ 2 h 1091"/>
                <a:gd name="T48" fmla="*/ 1 w 736"/>
                <a:gd name="T49" fmla="*/ 2 h 1091"/>
                <a:gd name="T50" fmla="*/ 1 w 736"/>
                <a:gd name="T51" fmla="*/ 1 h 1091"/>
                <a:gd name="T52" fmla="*/ 1 w 736"/>
                <a:gd name="T53" fmla="*/ 2 h 1091"/>
                <a:gd name="T54" fmla="*/ 1 w 736"/>
                <a:gd name="T55" fmla="*/ 2 h 1091"/>
                <a:gd name="T56" fmla="*/ 1 w 736"/>
                <a:gd name="T57" fmla="*/ 2 h 1091"/>
                <a:gd name="T58" fmla="*/ 1 w 736"/>
                <a:gd name="T59" fmla="*/ 1 h 1091"/>
                <a:gd name="T60" fmla="*/ 1 w 736"/>
                <a:gd name="T61" fmla="*/ 1 h 1091"/>
                <a:gd name="T62" fmla="*/ 1 w 736"/>
                <a:gd name="T63" fmla="*/ 1 h 1091"/>
                <a:gd name="T64" fmla="*/ 1 w 736"/>
                <a:gd name="T65" fmla="*/ 0 h 1091"/>
                <a:gd name="T66" fmla="*/ 1 w 736"/>
                <a:gd name="T67" fmla="*/ 0 h 1091"/>
                <a:gd name="T68" fmla="*/ 1 w 736"/>
                <a:gd name="T69" fmla="*/ 0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6"/>
                <a:gd name="T106" fmla="*/ 0 h 1091"/>
                <a:gd name="T107" fmla="*/ 736 w 736"/>
                <a:gd name="T108" fmla="*/ 1091 h 10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6" h="1091">
                  <a:moveTo>
                    <a:pt x="430" y="0"/>
                  </a:moveTo>
                  <a:lnTo>
                    <a:pt x="354" y="260"/>
                  </a:lnTo>
                  <a:lnTo>
                    <a:pt x="251" y="443"/>
                  </a:lnTo>
                  <a:lnTo>
                    <a:pt x="204" y="176"/>
                  </a:lnTo>
                  <a:lnTo>
                    <a:pt x="208" y="433"/>
                  </a:lnTo>
                  <a:lnTo>
                    <a:pt x="238" y="519"/>
                  </a:lnTo>
                  <a:lnTo>
                    <a:pt x="168" y="669"/>
                  </a:lnTo>
                  <a:lnTo>
                    <a:pt x="177" y="731"/>
                  </a:lnTo>
                  <a:lnTo>
                    <a:pt x="231" y="832"/>
                  </a:lnTo>
                  <a:lnTo>
                    <a:pt x="238" y="878"/>
                  </a:lnTo>
                  <a:lnTo>
                    <a:pt x="194" y="952"/>
                  </a:lnTo>
                  <a:lnTo>
                    <a:pt x="128" y="895"/>
                  </a:lnTo>
                  <a:lnTo>
                    <a:pt x="21" y="872"/>
                  </a:lnTo>
                  <a:lnTo>
                    <a:pt x="0" y="899"/>
                  </a:lnTo>
                  <a:lnTo>
                    <a:pt x="75" y="952"/>
                  </a:lnTo>
                  <a:lnTo>
                    <a:pt x="191" y="975"/>
                  </a:lnTo>
                  <a:lnTo>
                    <a:pt x="331" y="975"/>
                  </a:lnTo>
                  <a:lnTo>
                    <a:pt x="421" y="965"/>
                  </a:lnTo>
                  <a:lnTo>
                    <a:pt x="491" y="984"/>
                  </a:lnTo>
                  <a:lnTo>
                    <a:pt x="540" y="1015"/>
                  </a:lnTo>
                  <a:lnTo>
                    <a:pt x="594" y="1055"/>
                  </a:lnTo>
                  <a:lnTo>
                    <a:pt x="674" y="1091"/>
                  </a:lnTo>
                  <a:lnTo>
                    <a:pt x="736" y="1091"/>
                  </a:lnTo>
                  <a:lnTo>
                    <a:pt x="634" y="944"/>
                  </a:lnTo>
                  <a:lnTo>
                    <a:pt x="571" y="815"/>
                  </a:lnTo>
                  <a:lnTo>
                    <a:pt x="501" y="532"/>
                  </a:lnTo>
                  <a:lnTo>
                    <a:pt x="510" y="798"/>
                  </a:lnTo>
                  <a:lnTo>
                    <a:pt x="518" y="958"/>
                  </a:lnTo>
                  <a:lnTo>
                    <a:pt x="434" y="912"/>
                  </a:lnTo>
                  <a:lnTo>
                    <a:pt x="404" y="678"/>
                  </a:lnTo>
                  <a:lnTo>
                    <a:pt x="394" y="456"/>
                  </a:lnTo>
                  <a:lnTo>
                    <a:pt x="404" y="273"/>
                  </a:lnTo>
                  <a:lnTo>
                    <a:pt x="421" y="167"/>
                  </a:lnTo>
                  <a:lnTo>
                    <a:pt x="430" y="0"/>
                  </a:lnTo>
                  <a:close/>
                </a:path>
              </a:pathLst>
            </a:custGeom>
            <a:solidFill>
              <a:srgbClr val="000000"/>
            </a:solidFill>
            <a:ln w="9525">
              <a:noFill/>
              <a:round/>
              <a:headEnd/>
              <a:tailEnd/>
            </a:ln>
          </p:spPr>
          <p:txBody>
            <a:bodyPr/>
            <a:lstStyle/>
            <a:p>
              <a:endParaRPr lang="id-ID"/>
            </a:p>
          </p:txBody>
        </p:sp>
        <p:sp>
          <p:nvSpPr>
            <p:cNvPr id="40025" name="Freeform 87"/>
            <p:cNvSpPr>
              <a:spLocks/>
            </p:cNvSpPr>
            <p:nvPr/>
          </p:nvSpPr>
          <p:spPr bwMode="auto">
            <a:xfrm>
              <a:off x="3356" y="3583"/>
              <a:ext cx="67" cy="43"/>
            </a:xfrm>
            <a:custGeom>
              <a:avLst/>
              <a:gdLst>
                <a:gd name="T0" fmla="*/ 0 w 183"/>
                <a:gd name="T1" fmla="*/ 0 h 120"/>
                <a:gd name="T2" fmla="*/ 0 w 183"/>
                <a:gd name="T3" fmla="*/ 0 h 120"/>
                <a:gd name="T4" fmla="*/ 0 w 183"/>
                <a:gd name="T5" fmla="*/ 0 h 120"/>
                <a:gd name="T6" fmla="*/ 0 w 183"/>
                <a:gd name="T7" fmla="*/ 0 h 120"/>
                <a:gd name="T8" fmla="*/ 0 w 183"/>
                <a:gd name="T9" fmla="*/ 0 h 120"/>
                <a:gd name="T10" fmla="*/ 0 w 183"/>
                <a:gd name="T11" fmla="*/ 0 h 120"/>
                <a:gd name="T12" fmla="*/ 0 w 183"/>
                <a:gd name="T13" fmla="*/ 0 h 120"/>
                <a:gd name="T14" fmla="*/ 0 w 183"/>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20"/>
                <a:gd name="T26" fmla="*/ 183 w 183"/>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20">
                  <a:moveTo>
                    <a:pt x="183" y="120"/>
                  </a:moveTo>
                  <a:lnTo>
                    <a:pt x="126" y="0"/>
                  </a:lnTo>
                  <a:lnTo>
                    <a:pt x="93" y="80"/>
                  </a:lnTo>
                  <a:lnTo>
                    <a:pt x="0" y="107"/>
                  </a:lnTo>
                  <a:lnTo>
                    <a:pt x="80" y="101"/>
                  </a:lnTo>
                  <a:lnTo>
                    <a:pt x="143" y="110"/>
                  </a:lnTo>
                  <a:lnTo>
                    <a:pt x="183" y="120"/>
                  </a:lnTo>
                  <a:close/>
                </a:path>
              </a:pathLst>
            </a:custGeom>
            <a:solidFill>
              <a:srgbClr val="000000"/>
            </a:solidFill>
            <a:ln w="9525">
              <a:noFill/>
              <a:round/>
              <a:headEnd/>
              <a:tailEnd/>
            </a:ln>
          </p:spPr>
          <p:txBody>
            <a:bodyPr/>
            <a:lstStyle/>
            <a:p>
              <a:endParaRPr lang="id-ID"/>
            </a:p>
          </p:txBody>
        </p:sp>
        <p:sp>
          <p:nvSpPr>
            <p:cNvPr id="40026" name="Freeform 88"/>
            <p:cNvSpPr>
              <a:spLocks/>
            </p:cNvSpPr>
            <p:nvPr/>
          </p:nvSpPr>
          <p:spPr bwMode="auto">
            <a:xfrm>
              <a:off x="3025" y="3617"/>
              <a:ext cx="541" cy="333"/>
            </a:xfrm>
            <a:custGeom>
              <a:avLst/>
              <a:gdLst>
                <a:gd name="T0" fmla="*/ 0 w 1472"/>
                <a:gd name="T1" fmla="*/ 1 h 918"/>
                <a:gd name="T2" fmla="*/ 0 w 1472"/>
                <a:gd name="T3" fmla="*/ 1 h 918"/>
                <a:gd name="T4" fmla="*/ 0 w 1472"/>
                <a:gd name="T5" fmla="*/ 2 h 918"/>
                <a:gd name="T6" fmla="*/ 1 w 1472"/>
                <a:gd name="T7" fmla="*/ 2 h 918"/>
                <a:gd name="T8" fmla="*/ 1 w 1472"/>
                <a:gd name="T9" fmla="*/ 2 h 918"/>
                <a:gd name="T10" fmla="*/ 1 w 1472"/>
                <a:gd name="T11" fmla="*/ 2 h 918"/>
                <a:gd name="T12" fmla="*/ 2 w 1472"/>
                <a:gd name="T13" fmla="*/ 2 h 918"/>
                <a:gd name="T14" fmla="*/ 1 w 1472"/>
                <a:gd name="T15" fmla="*/ 2 h 918"/>
                <a:gd name="T16" fmla="*/ 1 w 1472"/>
                <a:gd name="T17" fmla="*/ 2 h 918"/>
                <a:gd name="T18" fmla="*/ 1 w 1472"/>
                <a:gd name="T19" fmla="*/ 2 h 918"/>
                <a:gd name="T20" fmla="*/ 2 w 1472"/>
                <a:gd name="T21" fmla="*/ 2 h 918"/>
                <a:gd name="T22" fmla="*/ 2 w 1472"/>
                <a:gd name="T23" fmla="*/ 2 h 918"/>
                <a:gd name="T24" fmla="*/ 4 w 1472"/>
                <a:gd name="T25" fmla="*/ 2 h 918"/>
                <a:gd name="T26" fmla="*/ 3 w 1472"/>
                <a:gd name="T27" fmla="*/ 2 h 918"/>
                <a:gd name="T28" fmla="*/ 2 w 1472"/>
                <a:gd name="T29" fmla="*/ 2 h 918"/>
                <a:gd name="T30" fmla="*/ 1 w 1472"/>
                <a:gd name="T31" fmla="*/ 2 h 918"/>
                <a:gd name="T32" fmla="*/ 1 w 1472"/>
                <a:gd name="T33" fmla="*/ 2 h 918"/>
                <a:gd name="T34" fmla="*/ 0 w 1472"/>
                <a:gd name="T35" fmla="*/ 2 h 918"/>
                <a:gd name="T36" fmla="*/ 0 w 1472"/>
                <a:gd name="T37" fmla="*/ 1 h 918"/>
                <a:gd name="T38" fmla="*/ 0 w 1472"/>
                <a:gd name="T39" fmla="*/ 1 h 918"/>
                <a:gd name="T40" fmla="*/ 0 w 1472"/>
                <a:gd name="T41" fmla="*/ 1 h 918"/>
                <a:gd name="T42" fmla="*/ 1 w 1472"/>
                <a:gd name="T43" fmla="*/ 0 h 918"/>
                <a:gd name="T44" fmla="*/ 0 w 1472"/>
                <a:gd name="T45" fmla="*/ 0 h 918"/>
                <a:gd name="T46" fmla="*/ 0 w 1472"/>
                <a:gd name="T47" fmla="*/ 1 h 918"/>
                <a:gd name="T48" fmla="*/ 0 w 1472"/>
                <a:gd name="T49" fmla="*/ 1 h 918"/>
                <a:gd name="T50" fmla="*/ 0 w 1472"/>
                <a:gd name="T51" fmla="*/ 1 h 9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2"/>
                <a:gd name="T79" fmla="*/ 0 h 918"/>
                <a:gd name="T80" fmla="*/ 1472 w 1472"/>
                <a:gd name="T81" fmla="*/ 918 h 9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2" h="918">
                  <a:moveTo>
                    <a:pt x="0" y="360"/>
                  </a:moveTo>
                  <a:lnTo>
                    <a:pt x="55" y="533"/>
                  </a:lnTo>
                  <a:lnTo>
                    <a:pt x="106" y="749"/>
                  </a:lnTo>
                  <a:lnTo>
                    <a:pt x="262" y="852"/>
                  </a:lnTo>
                  <a:lnTo>
                    <a:pt x="435" y="873"/>
                  </a:lnTo>
                  <a:lnTo>
                    <a:pt x="563" y="918"/>
                  </a:lnTo>
                  <a:lnTo>
                    <a:pt x="709" y="918"/>
                  </a:lnTo>
                  <a:lnTo>
                    <a:pt x="582" y="856"/>
                  </a:lnTo>
                  <a:lnTo>
                    <a:pt x="418" y="802"/>
                  </a:lnTo>
                  <a:lnTo>
                    <a:pt x="523" y="793"/>
                  </a:lnTo>
                  <a:lnTo>
                    <a:pt x="732" y="825"/>
                  </a:lnTo>
                  <a:lnTo>
                    <a:pt x="941" y="918"/>
                  </a:lnTo>
                  <a:lnTo>
                    <a:pt x="1472" y="913"/>
                  </a:lnTo>
                  <a:lnTo>
                    <a:pt x="1126" y="856"/>
                  </a:lnTo>
                  <a:lnTo>
                    <a:pt x="825" y="806"/>
                  </a:lnTo>
                  <a:lnTo>
                    <a:pt x="523" y="766"/>
                  </a:lnTo>
                  <a:lnTo>
                    <a:pt x="302" y="763"/>
                  </a:lnTo>
                  <a:lnTo>
                    <a:pt x="173" y="736"/>
                  </a:lnTo>
                  <a:lnTo>
                    <a:pt x="125" y="683"/>
                  </a:lnTo>
                  <a:lnTo>
                    <a:pt x="129" y="510"/>
                  </a:lnTo>
                  <a:lnTo>
                    <a:pt x="205" y="266"/>
                  </a:lnTo>
                  <a:lnTo>
                    <a:pt x="386" y="0"/>
                  </a:lnTo>
                  <a:lnTo>
                    <a:pt x="186" y="194"/>
                  </a:lnTo>
                  <a:lnTo>
                    <a:pt x="63" y="456"/>
                  </a:lnTo>
                  <a:lnTo>
                    <a:pt x="0" y="360"/>
                  </a:lnTo>
                  <a:close/>
                </a:path>
              </a:pathLst>
            </a:custGeom>
            <a:solidFill>
              <a:srgbClr val="000000"/>
            </a:solidFill>
            <a:ln w="9525">
              <a:noFill/>
              <a:round/>
              <a:headEnd/>
              <a:tailEnd/>
            </a:ln>
          </p:spPr>
          <p:txBody>
            <a:bodyPr/>
            <a:lstStyle/>
            <a:p>
              <a:endParaRPr lang="id-ID"/>
            </a:p>
          </p:txBody>
        </p:sp>
        <p:sp>
          <p:nvSpPr>
            <p:cNvPr id="40027" name="Freeform 89"/>
            <p:cNvSpPr>
              <a:spLocks/>
            </p:cNvSpPr>
            <p:nvPr/>
          </p:nvSpPr>
          <p:spPr bwMode="auto">
            <a:xfrm>
              <a:off x="3123" y="3632"/>
              <a:ext cx="160" cy="236"/>
            </a:xfrm>
            <a:custGeom>
              <a:avLst/>
              <a:gdLst>
                <a:gd name="T0" fmla="*/ 0 w 436"/>
                <a:gd name="T1" fmla="*/ 1 h 648"/>
                <a:gd name="T2" fmla="*/ 0 w 436"/>
                <a:gd name="T3" fmla="*/ 1 h 648"/>
                <a:gd name="T4" fmla="*/ 0 w 436"/>
                <a:gd name="T5" fmla="*/ 1 h 648"/>
                <a:gd name="T6" fmla="*/ 1 w 436"/>
                <a:gd name="T7" fmla="*/ 0 h 648"/>
                <a:gd name="T8" fmla="*/ 1 w 436"/>
                <a:gd name="T9" fmla="*/ 0 h 648"/>
                <a:gd name="T10" fmla="*/ 1 w 436"/>
                <a:gd name="T11" fmla="*/ 0 h 648"/>
                <a:gd name="T12" fmla="*/ 1 w 436"/>
                <a:gd name="T13" fmla="*/ 0 h 648"/>
                <a:gd name="T14" fmla="*/ 0 w 436"/>
                <a:gd name="T15" fmla="*/ 0 h 648"/>
                <a:gd name="T16" fmla="*/ 0 w 436"/>
                <a:gd name="T17" fmla="*/ 0 h 648"/>
                <a:gd name="T18" fmla="*/ 0 w 436"/>
                <a:gd name="T19" fmla="*/ 1 h 648"/>
                <a:gd name="T20" fmla="*/ 0 w 436"/>
                <a:gd name="T21" fmla="*/ 1 h 648"/>
                <a:gd name="T22" fmla="*/ 0 w 436"/>
                <a:gd name="T23" fmla="*/ 1 h 648"/>
                <a:gd name="T24" fmla="*/ 0 w 436"/>
                <a:gd name="T25" fmla="*/ 1 h 6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6"/>
                <a:gd name="T40" fmla="*/ 0 h 648"/>
                <a:gd name="T41" fmla="*/ 436 w 436"/>
                <a:gd name="T42" fmla="*/ 648 h 6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6" h="648">
                  <a:moveTo>
                    <a:pt x="10" y="648"/>
                  </a:moveTo>
                  <a:lnTo>
                    <a:pt x="133" y="519"/>
                  </a:lnTo>
                  <a:lnTo>
                    <a:pt x="160" y="373"/>
                  </a:lnTo>
                  <a:lnTo>
                    <a:pt x="270" y="222"/>
                  </a:lnTo>
                  <a:lnTo>
                    <a:pt x="329" y="76"/>
                  </a:lnTo>
                  <a:lnTo>
                    <a:pt x="436" y="0"/>
                  </a:lnTo>
                  <a:lnTo>
                    <a:pt x="320" y="63"/>
                  </a:lnTo>
                  <a:lnTo>
                    <a:pt x="257" y="133"/>
                  </a:lnTo>
                  <a:lnTo>
                    <a:pt x="196" y="257"/>
                  </a:lnTo>
                  <a:lnTo>
                    <a:pt x="63" y="430"/>
                  </a:lnTo>
                  <a:lnTo>
                    <a:pt x="0" y="572"/>
                  </a:lnTo>
                  <a:lnTo>
                    <a:pt x="10" y="648"/>
                  </a:lnTo>
                  <a:close/>
                </a:path>
              </a:pathLst>
            </a:custGeom>
            <a:solidFill>
              <a:srgbClr val="000000"/>
            </a:solidFill>
            <a:ln w="9525">
              <a:noFill/>
              <a:round/>
              <a:headEnd/>
              <a:tailEnd/>
            </a:ln>
          </p:spPr>
          <p:txBody>
            <a:bodyPr/>
            <a:lstStyle/>
            <a:p>
              <a:endParaRPr lang="id-ID"/>
            </a:p>
          </p:txBody>
        </p:sp>
        <p:sp>
          <p:nvSpPr>
            <p:cNvPr id="40028" name="Freeform 90"/>
            <p:cNvSpPr>
              <a:spLocks/>
            </p:cNvSpPr>
            <p:nvPr/>
          </p:nvSpPr>
          <p:spPr bwMode="auto">
            <a:xfrm>
              <a:off x="3423" y="3713"/>
              <a:ext cx="266" cy="215"/>
            </a:xfrm>
            <a:custGeom>
              <a:avLst/>
              <a:gdLst>
                <a:gd name="T0" fmla="*/ 2 w 722"/>
                <a:gd name="T1" fmla="*/ 0 h 593"/>
                <a:gd name="T2" fmla="*/ 1 w 722"/>
                <a:gd name="T3" fmla="*/ 0 h 593"/>
                <a:gd name="T4" fmla="*/ 0 w 722"/>
                <a:gd name="T5" fmla="*/ 1 h 593"/>
                <a:gd name="T6" fmla="*/ 0 w 722"/>
                <a:gd name="T7" fmla="*/ 1 h 593"/>
                <a:gd name="T8" fmla="*/ 0 w 722"/>
                <a:gd name="T9" fmla="*/ 1 h 593"/>
                <a:gd name="T10" fmla="*/ 0 w 722"/>
                <a:gd name="T11" fmla="*/ 1 h 593"/>
                <a:gd name="T12" fmla="*/ 0 w 722"/>
                <a:gd name="T13" fmla="*/ 1 h 593"/>
                <a:gd name="T14" fmla="*/ 0 w 722"/>
                <a:gd name="T15" fmla="*/ 1 h 593"/>
                <a:gd name="T16" fmla="*/ 0 w 722"/>
                <a:gd name="T17" fmla="*/ 1 h 593"/>
                <a:gd name="T18" fmla="*/ 0 w 722"/>
                <a:gd name="T19" fmla="*/ 1 h 593"/>
                <a:gd name="T20" fmla="*/ 0 w 722"/>
                <a:gd name="T21" fmla="*/ 1 h 593"/>
                <a:gd name="T22" fmla="*/ 1 w 722"/>
                <a:gd name="T23" fmla="*/ 1 h 593"/>
                <a:gd name="T24" fmla="*/ 1 w 722"/>
                <a:gd name="T25" fmla="*/ 1 h 593"/>
                <a:gd name="T26" fmla="*/ 1 w 722"/>
                <a:gd name="T27" fmla="*/ 1 h 593"/>
                <a:gd name="T28" fmla="*/ 1 w 722"/>
                <a:gd name="T29" fmla="*/ 1 h 593"/>
                <a:gd name="T30" fmla="*/ 1 w 722"/>
                <a:gd name="T31" fmla="*/ 1 h 593"/>
                <a:gd name="T32" fmla="*/ 0 w 722"/>
                <a:gd name="T33" fmla="*/ 1 h 593"/>
                <a:gd name="T34" fmla="*/ 0 w 722"/>
                <a:gd name="T35" fmla="*/ 1 h 593"/>
                <a:gd name="T36" fmla="*/ 0 w 722"/>
                <a:gd name="T37" fmla="*/ 1 h 593"/>
                <a:gd name="T38" fmla="*/ 1 w 722"/>
                <a:gd name="T39" fmla="*/ 0 h 593"/>
                <a:gd name="T40" fmla="*/ 2 w 722"/>
                <a:gd name="T41" fmla="*/ 0 h 593"/>
                <a:gd name="T42" fmla="*/ 2 w 722"/>
                <a:gd name="T43" fmla="*/ 0 h 5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2"/>
                <a:gd name="T67" fmla="*/ 0 h 593"/>
                <a:gd name="T68" fmla="*/ 722 w 722"/>
                <a:gd name="T69" fmla="*/ 593 h 5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2" h="593">
                  <a:moveTo>
                    <a:pt x="722" y="0"/>
                  </a:moveTo>
                  <a:lnTo>
                    <a:pt x="336" y="173"/>
                  </a:lnTo>
                  <a:lnTo>
                    <a:pt x="70" y="403"/>
                  </a:lnTo>
                  <a:lnTo>
                    <a:pt x="0" y="527"/>
                  </a:lnTo>
                  <a:lnTo>
                    <a:pt x="32" y="593"/>
                  </a:lnTo>
                  <a:lnTo>
                    <a:pt x="116" y="586"/>
                  </a:lnTo>
                  <a:lnTo>
                    <a:pt x="57" y="567"/>
                  </a:lnTo>
                  <a:lnTo>
                    <a:pt x="36" y="533"/>
                  </a:lnTo>
                  <a:lnTo>
                    <a:pt x="70" y="460"/>
                  </a:lnTo>
                  <a:lnTo>
                    <a:pt x="106" y="470"/>
                  </a:lnTo>
                  <a:lnTo>
                    <a:pt x="163" y="536"/>
                  </a:lnTo>
                  <a:lnTo>
                    <a:pt x="266" y="466"/>
                  </a:lnTo>
                  <a:lnTo>
                    <a:pt x="416" y="373"/>
                  </a:lnTo>
                  <a:lnTo>
                    <a:pt x="652" y="270"/>
                  </a:lnTo>
                  <a:lnTo>
                    <a:pt x="466" y="320"/>
                  </a:lnTo>
                  <a:lnTo>
                    <a:pt x="333" y="386"/>
                  </a:lnTo>
                  <a:lnTo>
                    <a:pt x="226" y="434"/>
                  </a:lnTo>
                  <a:lnTo>
                    <a:pt x="213" y="407"/>
                  </a:lnTo>
                  <a:lnTo>
                    <a:pt x="190" y="400"/>
                  </a:lnTo>
                  <a:lnTo>
                    <a:pt x="403" y="204"/>
                  </a:lnTo>
                  <a:lnTo>
                    <a:pt x="722" y="0"/>
                  </a:lnTo>
                  <a:close/>
                </a:path>
              </a:pathLst>
            </a:custGeom>
            <a:solidFill>
              <a:srgbClr val="000000"/>
            </a:solidFill>
            <a:ln w="9525">
              <a:noFill/>
              <a:round/>
              <a:headEnd/>
              <a:tailEnd/>
            </a:ln>
          </p:spPr>
          <p:txBody>
            <a:bodyPr/>
            <a:lstStyle/>
            <a:p>
              <a:endParaRPr lang="id-ID"/>
            </a:p>
          </p:txBody>
        </p:sp>
        <p:sp>
          <p:nvSpPr>
            <p:cNvPr id="40029" name="Freeform 91"/>
            <p:cNvSpPr>
              <a:spLocks/>
            </p:cNvSpPr>
            <p:nvPr/>
          </p:nvSpPr>
          <p:spPr bwMode="auto">
            <a:xfrm>
              <a:off x="3519" y="3779"/>
              <a:ext cx="179" cy="168"/>
            </a:xfrm>
            <a:custGeom>
              <a:avLst/>
              <a:gdLst>
                <a:gd name="T0" fmla="*/ 1 w 487"/>
                <a:gd name="T1" fmla="*/ 0 h 466"/>
                <a:gd name="T2" fmla="*/ 1 w 487"/>
                <a:gd name="T3" fmla="*/ 0 h 466"/>
                <a:gd name="T4" fmla="*/ 1 w 487"/>
                <a:gd name="T5" fmla="*/ 0 h 466"/>
                <a:gd name="T6" fmla="*/ 0 w 487"/>
                <a:gd name="T7" fmla="*/ 1 h 466"/>
                <a:gd name="T8" fmla="*/ 0 w 487"/>
                <a:gd name="T9" fmla="*/ 1 h 466"/>
                <a:gd name="T10" fmla="*/ 0 w 487"/>
                <a:gd name="T11" fmla="*/ 1 h 466"/>
                <a:gd name="T12" fmla="*/ 1 w 487"/>
                <a:gd name="T13" fmla="*/ 1 h 466"/>
                <a:gd name="T14" fmla="*/ 1 w 487"/>
                <a:gd name="T15" fmla="*/ 1 h 466"/>
                <a:gd name="T16" fmla="*/ 1 w 487"/>
                <a:gd name="T17" fmla="*/ 1 h 466"/>
                <a:gd name="T18" fmla="*/ 0 w 487"/>
                <a:gd name="T19" fmla="*/ 1 h 466"/>
                <a:gd name="T20" fmla="*/ 0 w 487"/>
                <a:gd name="T21" fmla="*/ 1 h 466"/>
                <a:gd name="T22" fmla="*/ 0 w 487"/>
                <a:gd name="T23" fmla="*/ 1 h 466"/>
                <a:gd name="T24" fmla="*/ 1 w 487"/>
                <a:gd name="T25" fmla="*/ 0 h 466"/>
                <a:gd name="T26" fmla="*/ 1 w 487"/>
                <a:gd name="T27" fmla="*/ 0 h 466"/>
                <a:gd name="T28" fmla="*/ 1 w 487"/>
                <a:gd name="T29" fmla="*/ 0 h 466"/>
                <a:gd name="T30" fmla="*/ 1 w 487"/>
                <a:gd name="T31" fmla="*/ 0 h 466"/>
                <a:gd name="T32" fmla="*/ 1 w 487"/>
                <a:gd name="T33" fmla="*/ 0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
                <a:gd name="T52" fmla="*/ 0 h 466"/>
                <a:gd name="T53" fmla="*/ 487 w 487"/>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 h="466">
                  <a:moveTo>
                    <a:pt x="487" y="0"/>
                  </a:moveTo>
                  <a:lnTo>
                    <a:pt x="430" y="46"/>
                  </a:lnTo>
                  <a:lnTo>
                    <a:pt x="341" y="133"/>
                  </a:lnTo>
                  <a:lnTo>
                    <a:pt x="101" y="302"/>
                  </a:lnTo>
                  <a:lnTo>
                    <a:pt x="17" y="395"/>
                  </a:lnTo>
                  <a:lnTo>
                    <a:pt x="0" y="466"/>
                  </a:lnTo>
                  <a:lnTo>
                    <a:pt x="283" y="466"/>
                  </a:lnTo>
                  <a:lnTo>
                    <a:pt x="377" y="352"/>
                  </a:lnTo>
                  <a:lnTo>
                    <a:pt x="287" y="409"/>
                  </a:lnTo>
                  <a:lnTo>
                    <a:pt x="226" y="405"/>
                  </a:lnTo>
                  <a:lnTo>
                    <a:pt x="164" y="365"/>
                  </a:lnTo>
                  <a:lnTo>
                    <a:pt x="164" y="312"/>
                  </a:lnTo>
                  <a:lnTo>
                    <a:pt x="333" y="179"/>
                  </a:lnTo>
                  <a:lnTo>
                    <a:pt x="413" y="125"/>
                  </a:lnTo>
                  <a:lnTo>
                    <a:pt x="457" y="59"/>
                  </a:lnTo>
                  <a:lnTo>
                    <a:pt x="487" y="0"/>
                  </a:lnTo>
                  <a:close/>
                </a:path>
              </a:pathLst>
            </a:custGeom>
            <a:solidFill>
              <a:srgbClr val="000000"/>
            </a:solidFill>
            <a:ln w="9525">
              <a:noFill/>
              <a:round/>
              <a:headEnd/>
              <a:tailEnd/>
            </a:ln>
          </p:spPr>
          <p:txBody>
            <a:bodyPr/>
            <a:lstStyle/>
            <a:p>
              <a:endParaRPr lang="id-ID"/>
            </a:p>
          </p:txBody>
        </p:sp>
        <p:sp>
          <p:nvSpPr>
            <p:cNvPr id="40030" name="Freeform 92"/>
            <p:cNvSpPr>
              <a:spLocks/>
            </p:cNvSpPr>
            <p:nvPr/>
          </p:nvSpPr>
          <p:spPr bwMode="auto">
            <a:xfrm>
              <a:off x="3640" y="3827"/>
              <a:ext cx="101" cy="123"/>
            </a:xfrm>
            <a:custGeom>
              <a:avLst/>
              <a:gdLst>
                <a:gd name="T0" fmla="*/ 1 w 276"/>
                <a:gd name="T1" fmla="*/ 0 h 338"/>
                <a:gd name="T2" fmla="*/ 0 w 276"/>
                <a:gd name="T3" fmla="*/ 0 h 338"/>
                <a:gd name="T4" fmla="*/ 0 w 276"/>
                <a:gd name="T5" fmla="*/ 0 h 338"/>
                <a:gd name="T6" fmla="*/ 0 w 276"/>
                <a:gd name="T7" fmla="*/ 1 h 338"/>
                <a:gd name="T8" fmla="*/ 0 w 276"/>
                <a:gd name="T9" fmla="*/ 1 h 338"/>
                <a:gd name="T10" fmla="*/ 0 w 276"/>
                <a:gd name="T11" fmla="*/ 1 h 338"/>
                <a:gd name="T12" fmla="*/ 0 w 276"/>
                <a:gd name="T13" fmla="*/ 0 h 338"/>
                <a:gd name="T14" fmla="*/ 0 w 276"/>
                <a:gd name="T15" fmla="*/ 0 h 338"/>
                <a:gd name="T16" fmla="*/ 1 w 276"/>
                <a:gd name="T17" fmla="*/ 0 h 338"/>
                <a:gd name="T18" fmla="*/ 1 w 276"/>
                <a:gd name="T19" fmla="*/ 0 h 338"/>
                <a:gd name="T20" fmla="*/ 1 w 276"/>
                <a:gd name="T21" fmla="*/ 0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338"/>
                <a:gd name="T35" fmla="*/ 276 w 276"/>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338">
                  <a:moveTo>
                    <a:pt x="276" y="0"/>
                  </a:moveTo>
                  <a:lnTo>
                    <a:pt x="240" y="67"/>
                  </a:lnTo>
                  <a:lnTo>
                    <a:pt x="147" y="173"/>
                  </a:lnTo>
                  <a:lnTo>
                    <a:pt x="19" y="312"/>
                  </a:lnTo>
                  <a:lnTo>
                    <a:pt x="0" y="338"/>
                  </a:lnTo>
                  <a:lnTo>
                    <a:pt x="173" y="338"/>
                  </a:lnTo>
                  <a:lnTo>
                    <a:pt x="169" y="253"/>
                  </a:lnTo>
                  <a:lnTo>
                    <a:pt x="217" y="165"/>
                  </a:lnTo>
                  <a:lnTo>
                    <a:pt x="266" y="76"/>
                  </a:lnTo>
                  <a:lnTo>
                    <a:pt x="276" y="0"/>
                  </a:lnTo>
                  <a:close/>
                </a:path>
              </a:pathLst>
            </a:custGeom>
            <a:solidFill>
              <a:srgbClr val="000000"/>
            </a:solidFill>
            <a:ln w="9525">
              <a:noFill/>
              <a:round/>
              <a:headEnd/>
              <a:tailEnd/>
            </a:ln>
          </p:spPr>
          <p:txBody>
            <a:bodyPr/>
            <a:lstStyle/>
            <a:p>
              <a:endParaRPr lang="id-ID"/>
            </a:p>
          </p:txBody>
        </p:sp>
        <p:sp>
          <p:nvSpPr>
            <p:cNvPr id="40031" name="Freeform 93"/>
            <p:cNvSpPr>
              <a:spLocks/>
            </p:cNvSpPr>
            <p:nvPr/>
          </p:nvSpPr>
          <p:spPr bwMode="auto">
            <a:xfrm>
              <a:off x="3742" y="3713"/>
              <a:ext cx="477" cy="238"/>
            </a:xfrm>
            <a:custGeom>
              <a:avLst/>
              <a:gdLst>
                <a:gd name="T0" fmla="*/ 0 w 1293"/>
                <a:gd name="T1" fmla="*/ 1 h 656"/>
                <a:gd name="T2" fmla="*/ 0 w 1293"/>
                <a:gd name="T3" fmla="*/ 1 h 656"/>
                <a:gd name="T4" fmla="*/ 0 w 1293"/>
                <a:gd name="T5" fmla="*/ 1 h 656"/>
                <a:gd name="T6" fmla="*/ 1 w 1293"/>
                <a:gd name="T7" fmla="*/ 1 h 656"/>
                <a:gd name="T8" fmla="*/ 1 w 1293"/>
                <a:gd name="T9" fmla="*/ 1 h 656"/>
                <a:gd name="T10" fmla="*/ 2 w 1293"/>
                <a:gd name="T11" fmla="*/ 1 h 656"/>
                <a:gd name="T12" fmla="*/ 2 w 1293"/>
                <a:gd name="T13" fmla="*/ 1 h 656"/>
                <a:gd name="T14" fmla="*/ 3 w 1293"/>
                <a:gd name="T15" fmla="*/ 1 h 656"/>
                <a:gd name="T16" fmla="*/ 3 w 1293"/>
                <a:gd name="T17" fmla="*/ 1 h 656"/>
                <a:gd name="T18" fmla="*/ 3 w 1293"/>
                <a:gd name="T19" fmla="*/ 1 h 656"/>
                <a:gd name="T20" fmla="*/ 3 w 1293"/>
                <a:gd name="T21" fmla="*/ 1 h 656"/>
                <a:gd name="T22" fmla="*/ 3 w 1293"/>
                <a:gd name="T23" fmla="*/ 1 h 656"/>
                <a:gd name="T24" fmla="*/ 3 w 1293"/>
                <a:gd name="T25" fmla="*/ 1 h 656"/>
                <a:gd name="T26" fmla="*/ 3 w 1293"/>
                <a:gd name="T27" fmla="*/ 0 h 656"/>
                <a:gd name="T28" fmla="*/ 3 w 1293"/>
                <a:gd name="T29" fmla="*/ 0 h 656"/>
                <a:gd name="T30" fmla="*/ 3 w 1293"/>
                <a:gd name="T31" fmla="*/ 0 h 656"/>
                <a:gd name="T32" fmla="*/ 3 w 1293"/>
                <a:gd name="T33" fmla="*/ 0 h 656"/>
                <a:gd name="T34" fmla="*/ 2 w 1293"/>
                <a:gd name="T35" fmla="*/ 0 h 656"/>
                <a:gd name="T36" fmla="*/ 2 w 1293"/>
                <a:gd name="T37" fmla="*/ 1 h 656"/>
                <a:gd name="T38" fmla="*/ 2 w 1293"/>
                <a:gd name="T39" fmla="*/ 1 h 656"/>
                <a:gd name="T40" fmla="*/ 2 w 1293"/>
                <a:gd name="T41" fmla="*/ 1 h 656"/>
                <a:gd name="T42" fmla="*/ 2 w 1293"/>
                <a:gd name="T43" fmla="*/ 1 h 656"/>
                <a:gd name="T44" fmla="*/ 1 w 1293"/>
                <a:gd name="T45" fmla="*/ 1 h 656"/>
                <a:gd name="T46" fmla="*/ 1 w 1293"/>
                <a:gd name="T47" fmla="*/ 1 h 656"/>
                <a:gd name="T48" fmla="*/ 1 w 1293"/>
                <a:gd name="T49" fmla="*/ 1 h 656"/>
                <a:gd name="T50" fmla="*/ 1 w 1293"/>
                <a:gd name="T51" fmla="*/ 1 h 656"/>
                <a:gd name="T52" fmla="*/ 0 w 1293"/>
                <a:gd name="T53" fmla="*/ 1 h 656"/>
                <a:gd name="T54" fmla="*/ 0 w 1293"/>
                <a:gd name="T55" fmla="*/ 1 h 656"/>
                <a:gd name="T56" fmla="*/ 0 w 1293"/>
                <a:gd name="T57" fmla="*/ 1 h 656"/>
                <a:gd name="T58" fmla="*/ 0 w 1293"/>
                <a:gd name="T59" fmla="*/ 1 h 656"/>
                <a:gd name="T60" fmla="*/ 0 w 1293"/>
                <a:gd name="T61" fmla="*/ 1 h 6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3"/>
                <a:gd name="T94" fmla="*/ 0 h 656"/>
                <a:gd name="T95" fmla="*/ 1293 w 1293"/>
                <a:gd name="T96" fmla="*/ 656 h 6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3" h="656">
                  <a:moveTo>
                    <a:pt x="110" y="479"/>
                  </a:moveTo>
                  <a:lnTo>
                    <a:pt x="76" y="563"/>
                  </a:lnTo>
                  <a:lnTo>
                    <a:pt x="0" y="656"/>
                  </a:lnTo>
                  <a:lnTo>
                    <a:pt x="496" y="656"/>
                  </a:lnTo>
                  <a:lnTo>
                    <a:pt x="602" y="580"/>
                  </a:lnTo>
                  <a:lnTo>
                    <a:pt x="739" y="453"/>
                  </a:lnTo>
                  <a:lnTo>
                    <a:pt x="836" y="420"/>
                  </a:lnTo>
                  <a:lnTo>
                    <a:pt x="1095" y="394"/>
                  </a:lnTo>
                  <a:lnTo>
                    <a:pt x="1165" y="493"/>
                  </a:lnTo>
                  <a:lnTo>
                    <a:pt x="1293" y="559"/>
                  </a:lnTo>
                  <a:lnTo>
                    <a:pt x="1293" y="514"/>
                  </a:lnTo>
                  <a:lnTo>
                    <a:pt x="1262" y="439"/>
                  </a:lnTo>
                  <a:lnTo>
                    <a:pt x="1255" y="363"/>
                  </a:lnTo>
                  <a:lnTo>
                    <a:pt x="1232" y="137"/>
                  </a:lnTo>
                  <a:lnTo>
                    <a:pt x="1218" y="0"/>
                  </a:lnTo>
                  <a:lnTo>
                    <a:pt x="1218" y="173"/>
                  </a:lnTo>
                  <a:lnTo>
                    <a:pt x="1036" y="194"/>
                  </a:lnTo>
                  <a:lnTo>
                    <a:pt x="869" y="234"/>
                  </a:lnTo>
                  <a:lnTo>
                    <a:pt x="770" y="291"/>
                  </a:lnTo>
                  <a:lnTo>
                    <a:pt x="935" y="291"/>
                  </a:lnTo>
                  <a:lnTo>
                    <a:pt x="798" y="363"/>
                  </a:lnTo>
                  <a:lnTo>
                    <a:pt x="682" y="460"/>
                  </a:lnTo>
                  <a:lnTo>
                    <a:pt x="536" y="554"/>
                  </a:lnTo>
                  <a:lnTo>
                    <a:pt x="439" y="573"/>
                  </a:lnTo>
                  <a:lnTo>
                    <a:pt x="355" y="576"/>
                  </a:lnTo>
                  <a:lnTo>
                    <a:pt x="279" y="586"/>
                  </a:lnTo>
                  <a:lnTo>
                    <a:pt x="199" y="559"/>
                  </a:lnTo>
                  <a:lnTo>
                    <a:pt x="163" y="510"/>
                  </a:lnTo>
                  <a:lnTo>
                    <a:pt x="150" y="474"/>
                  </a:lnTo>
                  <a:lnTo>
                    <a:pt x="110" y="479"/>
                  </a:lnTo>
                  <a:close/>
                </a:path>
              </a:pathLst>
            </a:custGeom>
            <a:solidFill>
              <a:srgbClr val="000000"/>
            </a:solidFill>
            <a:ln w="9525">
              <a:noFill/>
              <a:round/>
              <a:headEnd/>
              <a:tailEnd/>
            </a:ln>
          </p:spPr>
          <p:txBody>
            <a:bodyPr/>
            <a:lstStyle/>
            <a:p>
              <a:endParaRPr lang="id-ID"/>
            </a:p>
          </p:txBody>
        </p:sp>
        <p:sp>
          <p:nvSpPr>
            <p:cNvPr id="40032" name="Freeform 94"/>
            <p:cNvSpPr>
              <a:spLocks/>
            </p:cNvSpPr>
            <p:nvPr/>
          </p:nvSpPr>
          <p:spPr bwMode="auto">
            <a:xfrm>
              <a:off x="4102" y="3634"/>
              <a:ext cx="85" cy="65"/>
            </a:xfrm>
            <a:custGeom>
              <a:avLst/>
              <a:gdLst>
                <a:gd name="T0" fmla="*/ 0 w 232"/>
                <a:gd name="T1" fmla="*/ 0 h 176"/>
                <a:gd name="T2" fmla="*/ 0 w 232"/>
                <a:gd name="T3" fmla="*/ 0 h 176"/>
                <a:gd name="T4" fmla="*/ 0 w 232"/>
                <a:gd name="T5" fmla="*/ 0 h 176"/>
                <a:gd name="T6" fmla="*/ 0 w 232"/>
                <a:gd name="T7" fmla="*/ 0 h 176"/>
                <a:gd name="T8" fmla="*/ 0 w 232"/>
                <a:gd name="T9" fmla="*/ 0 h 176"/>
                <a:gd name="T10" fmla="*/ 0 w 232"/>
                <a:gd name="T11" fmla="*/ 0 h 176"/>
                <a:gd name="T12" fmla="*/ 0 w 232"/>
                <a:gd name="T13" fmla="*/ 0 h 176"/>
                <a:gd name="T14" fmla="*/ 0 w 232"/>
                <a:gd name="T15" fmla="*/ 0 h 176"/>
                <a:gd name="T16" fmla="*/ 0 w 232"/>
                <a:gd name="T17" fmla="*/ 0 h 176"/>
                <a:gd name="T18" fmla="*/ 0 w 232"/>
                <a:gd name="T19" fmla="*/ 0 h 176"/>
                <a:gd name="T20" fmla="*/ 0 w 232"/>
                <a:gd name="T21" fmla="*/ 0 h 176"/>
                <a:gd name="T22" fmla="*/ 0 w 232"/>
                <a:gd name="T23" fmla="*/ 0 h 176"/>
                <a:gd name="T24" fmla="*/ 0 w 232"/>
                <a:gd name="T25" fmla="*/ 0 h 176"/>
                <a:gd name="T26" fmla="*/ 0 w 232"/>
                <a:gd name="T27" fmla="*/ 0 h 1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76"/>
                <a:gd name="T44" fmla="*/ 232 w 232"/>
                <a:gd name="T45" fmla="*/ 176 h 1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76">
                  <a:moveTo>
                    <a:pt x="232" y="176"/>
                  </a:moveTo>
                  <a:lnTo>
                    <a:pt x="198" y="76"/>
                  </a:lnTo>
                  <a:lnTo>
                    <a:pt x="154" y="0"/>
                  </a:lnTo>
                  <a:lnTo>
                    <a:pt x="19" y="11"/>
                  </a:lnTo>
                  <a:lnTo>
                    <a:pt x="17" y="81"/>
                  </a:lnTo>
                  <a:lnTo>
                    <a:pt x="0" y="121"/>
                  </a:lnTo>
                  <a:lnTo>
                    <a:pt x="34" y="83"/>
                  </a:lnTo>
                  <a:lnTo>
                    <a:pt x="166" y="74"/>
                  </a:lnTo>
                  <a:lnTo>
                    <a:pt x="173" y="91"/>
                  </a:lnTo>
                  <a:lnTo>
                    <a:pt x="143" y="99"/>
                  </a:lnTo>
                  <a:lnTo>
                    <a:pt x="185" y="119"/>
                  </a:lnTo>
                  <a:lnTo>
                    <a:pt x="209" y="138"/>
                  </a:lnTo>
                  <a:lnTo>
                    <a:pt x="232" y="176"/>
                  </a:lnTo>
                  <a:close/>
                </a:path>
              </a:pathLst>
            </a:custGeom>
            <a:solidFill>
              <a:srgbClr val="000000"/>
            </a:solidFill>
            <a:ln w="9525">
              <a:noFill/>
              <a:round/>
              <a:headEnd/>
              <a:tailEnd/>
            </a:ln>
          </p:spPr>
          <p:txBody>
            <a:bodyPr/>
            <a:lstStyle/>
            <a:p>
              <a:endParaRPr lang="id-ID"/>
            </a:p>
          </p:txBody>
        </p:sp>
        <p:sp>
          <p:nvSpPr>
            <p:cNvPr id="40033" name="Freeform 95"/>
            <p:cNvSpPr>
              <a:spLocks/>
            </p:cNvSpPr>
            <p:nvPr/>
          </p:nvSpPr>
          <p:spPr bwMode="auto">
            <a:xfrm>
              <a:off x="4086" y="3671"/>
              <a:ext cx="47" cy="50"/>
            </a:xfrm>
            <a:custGeom>
              <a:avLst/>
              <a:gdLst>
                <a:gd name="T0" fmla="*/ 0 w 128"/>
                <a:gd name="T1" fmla="*/ 0 h 139"/>
                <a:gd name="T2" fmla="*/ 0 w 128"/>
                <a:gd name="T3" fmla="*/ 0 h 139"/>
                <a:gd name="T4" fmla="*/ 0 w 128"/>
                <a:gd name="T5" fmla="*/ 0 h 139"/>
                <a:gd name="T6" fmla="*/ 0 w 128"/>
                <a:gd name="T7" fmla="*/ 0 h 139"/>
                <a:gd name="T8" fmla="*/ 0 w 128"/>
                <a:gd name="T9" fmla="*/ 0 h 139"/>
                <a:gd name="T10" fmla="*/ 0 w 128"/>
                <a:gd name="T11" fmla="*/ 0 h 139"/>
                <a:gd name="T12" fmla="*/ 0 w 128"/>
                <a:gd name="T13" fmla="*/ 0 h 139"/>
                <a:gd name="T14" fmla="*/ 0 w 128"/>
                <a:gd name="T15" fmla="*/ 0 h 139"/>
                <a:gd name="T16" fmla="*/ 0 w 128"/>
                <a:gd name="T17" fmla="*/ 0 h 139"/>
                <a:gd name="T18" fmla="*/ 0 w 128"/>
                <a:gd name="T19" fmla="*/ 0 h 139"/>
                <a:gd name="T20" fmla="*/ 0 w 128"/>
                <a:gd name="T21" fmla="*/ 0 h 139"/>
                <a:gd name="T22" fmla="*/ 0 w 128"/>
                <a:gd name="T23" fmla="*/ 0 h 139"/>
                <a:gd name="T24" fmla="*/ 0 w 12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9"/>
                <a:gd name="T41" fmla="*/ 128 w 12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9">
                  <a:moveTo>
                    <a:pt x="84" y="2"/>
                  </a:moveTo>
                  <a:lnTo>
                    <a:pt x="40" y="38"/>
                  </a:lnTo>
                  <a:lnTo>
                    <a:pt x="21" y="76"/>
                  </a:lnTo>
                  <a:lnTo>
                    <a:pt x="17" y="118"/>
                  </a:lnTo>
                  <a:lnTo>
                    <a:pt x="0" y="139"/>
                  </a:lnTo>
                  <a:lnTo>
                    <a:pt x="31" y="133"/>
                  </a:lnTo>
                  <a:lnTo>
                    <a:pt x="40" y="107"/>
                  </a:lnTo>
                  <a:lnTo>
                    <a:pt x="48" y="69"/>
                  </a:lnTo>
                  <a:lnTo>
                    <a:pt x="67" y="38"/>
                  </a:lnTo>
                  <a:lnTo>
                    <a:pt x="99" y="10"/>
                  </a:lnTo>
                  <a:lnTo>
                    <a:pt x="128" y="0"/>
                  </a:lnTo>
                  <a:lnTo>
                    <a:pt x="84" y="2"/>
                  </a:lnTo>
                  <a:close/>
                </a:path>
              </a:pathLst>
            </a:custGeom>
            <a:solidFill>
              <a:srgbClr val="000000"/>
            </a:solidFill>
            <a:ln w="9525">
              <a:noFill/>
              <a:round/>
              <a:headEnd/>
              <a:tailEnd/>
            </a:ln>
          </p:spPr>
          <p:txBody>
            <a:bodyPr/>
            <a:lstStyle/>
            <a:p>
              <a:endParaRPr lang="id-ID"/>
            </a:p>
          </p:txBody>
        </p:sp>
        <p:sp>
          <p:nvSpPr>
            <p:cNvPr id="40034" name="Freeform 96"/>
            <p:cNvSpPr>
              <a:spLocks/>
            </p:cNvSpPr>
            <p:nvPr/>
          </p:nvSpPr>
          <p:spPr bwMode="auto">
            <a:xfrm>
              <a:off x="4088" y="3726"/>
              <a:ext cx="106" cy="62"/>
            </a:xfrm>
            <a:custGeom>
              <a:avLst/>
              <a:gdLst>
                <a:gd name="T0" fmla="*/ 0 w 289"/>
                <a:gd name="T1" fmla="*/ 0 h 171"/>
                <a:gd name="T2" fmla="*/ 0 w 289"/>
                <a:gd name="T3" fmla="*/ 0 h 171"/>
                <a:gd name="T4" fmla="*/ 0 w 289"/>
                <a:gd name="T5" fmla="*/ 0 h 171"/>
                <a:gd name="T6" fmla="*/ 0 w 289"/>
                <a:gd name="T7" fmla="*/ 0 h 171"/>
                <a:gd name="T8" fmla="*/ 0 w 289"/>
                <a:gd name="T9" fmla="*/ 0 h 171"/>
                <a:gd name="T10" fmla="*/ 0 w 289"/>
                <a:gd name="T11" fmla="*/ 0 h 171"/>
                <a:gd name="T12" fmla="*/ 0 w 289"/>
                <a:gd name="T13" fmla="*/ 0 h 171"/>
                <a:gd name="T14" fmla="*/ 0 w 289"/>
                <a:gd name="T15" fmla="*/ 0 h 171"/>
                <a:gd name="T16" fmla="*/ 0 w 289"/>
                <a:gd name="T17" fmla="*/ 0 h 171"/>
                <a:gd name="T18" fmla="*/ 0 w 289"/>
                <a:gd name="T19" fmla="*/ 0 h 171"/>
                <a:gd name="T20" fmla="*/ 0 w 289"/>
                <a:gd name="T21" fmla="*/ 0 h 171"/>
                <a:gd name="T22" fmla="*/ 0 w 289"/>
                <a:gd name="T23" fmla="*/ 0 h 171"/>
                <a:gd name="T24" fmla="*/ 0 w 289"/>
                <a:gd name="T25" fmla="*/ 0 h 171"/>
                <a:gd name="T26" fmla="*/ 0 w 289"/>
                <a:gd name="T27" fmla="*/ 0 h 171"/>
                <a:gd name="T28" fmla="*/ 0 w 289"/>
                <a:gd name="T29" fmla="*/ 0 h 171"/>
                <a:gd name="T30" fmla="*/ 1 w 289"/>
                <a:gd name="T31" fmla="*/ 0 h 171"/>
                <a:gd name="T32" fmla="*/ 1 w 289"/>
                <a:gd name="T33" fmla="*/ 0 h 171"/>
                <a:gd name="T34" fmla="*/ 1 w 289"/>
                <a:gd name="T35" fmla="*/ 0 h 171"/>
                <a:gd name="T36" fmla="*/ 1 w 289"/>
                <a:gd name="T37" fmla="*/ 0 h 171"/>
                <a:gd name="T38" fmla="*/ 0 w 289"/>
                <a:gd name="T39" fmla="*/ 0 h 171"/>
                <a:gd name="T40" fmla="*/ 0 w 289"/>
                <a:gd name="T41" fmla="*/ 0 h 171"/>
                <a:gd name="T42" fmla="*/ 0 w 289"/>
                <a:gd name="T43" fmla="*/ 0 h 171"/>
                <a:gd name="T44" fmla="*/ 0 w 289"/>
                <a:gd name="T45" fmla="*/ 0 h 171"/>
                <a:gd name="T46" fmla="*/ 0 w 289"/>
                <a:gd name="T47" fmla="*/ 0 h 171"/>
                <a:gd name="T48" fmla="*/ 0 w 289"/>
                <a:gd name="T49" fmla="*/ 0 h 171"/>
                <a:gd name="T50" fmla="*/ 0 w 289"/>
                <a:gd name="T51" fmla="*/ 0 h 171"/>
                <a:gd name="T52" fmla="*/ 0 w 289"/>
                <a:gd name="T53" fmla="*/ 0 h 171"/>
                <a:gd name="T54" fmla="*/ 0 w 289"/>
                <a:gd name="T55" fmla="*/ 0 h 171"/>
                <a:gd name="T56" fmla="*/ 0 w 289"/>
                <a:gd name="T57" fmla="*/ 0 h 171"/>
                <a:gd name="T58" fmla="*/ 0 w 289"/>
                <a:gd name="T59" fmla="*/ 0 h 171"/>
                <a:gd name="T60" fmla="*/ 0 w 289"/>
                <a:gd name="T61" fmla="*/ 0 h 171"/>
                <a:gd name="T62" fmla="*/ 0 w 289"/>
                <a:gd name="T63" fmla="*/ 0 h 171"/>
                <a:gd name="T64" fmla="*/ 0 w 289"/>
                <a:gd name="T65" fmla="*/ 0 h 171"/>
                <a:gd name="T66" fmla="*/ 0 w 289"/>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171"/>
                <a:gd name="T104" fmla="*/ 289 w 289"/>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171">
                  <a:moveTo>
                    <a:pt x="2" y="3"/>
                  </a:moveTo>
                  <a:lnTo>
                    <a:pt x="4" y="11"/>
                  </a:lnTo>
                  <a:lnTo>
                    <a:pt x="23" y="11"/>
                  </a:lnTo>
                  <a:lnTo>
                    <a:pt x="32" y="0"/>
                  </a:lnTo>
                  <a:lnTo>
                    <a:pt x="51" y="41"/>
                  </a:lnTo>
                  <a:lnTo>
                    <a:pt x="74" y="68"/>
                  </a:lnTo>
                  <a:lnTo>
                    <a:pt x="97" y="81"/>
                  </a:lnTo>
                  <a:lnTo>
                    <a:pt x="67" y="77"/>
                  </a:lnTo>
                  <a:lnTo>
                    <a:pt x="76" y="106"/>
                  </a:lnTo>
                  <a:lnTo>
                    <a:pt x="95" y="117"/>
                  </a:lnTo>
                  <a:lnTo>
                    <a:pt x="114" y="87"/>
                  </a:lnTo>
                  <a:lnTo>
                    <a:pt x="156" y="104"/>
                  </a:lnTo>
                  <a:lnTo>
                    <a:pt x="188" y="106"/>
                  </a:lnTo>
                  <a:lnTo>
                    <a:pt x="224" y="102"/>
                  </a:lnTo>
                  <a:lnTo>
                    <a:pt x="253" y="81"/>
                  </a:lnTo>
                  <a:lnTo>
                    <a:pt x="266" y="62"/>
                  </a:lnTo>
                  <a:lnTo>
                    <a:pt x="281" y="79"/>
                  </a:lnTo>
                  <a:lnTo>
                    <a:pt x="289" y="100"/>
                  </a:lnTo>
                  <a:lnTo>
                    <a:pt x="285" y="150"/>
                  </a:lnTo>
                  <a:lnTo>
                    <a:pt x="230" y="148"/>
                  </a:lnTo>
                  <a:lnTo>
                    <a:pt x="219" y="127"/>
                  </a:lnTo>
                  <a:lnTo>
                    <a:pt x="156" y="125"/>
                  </a:lnTo>
                  <a:lnTo>
                    <a:pt x="114" y="125"/>
                  </a:lnTo>
                  <a:lnTo>
                    <a:pt x="120" y="167"/>
                  </a:lnTo>
                  <a:lnTo>
                    <a:pt x="78" y="171"/>
                  </a:lnTo>
                  <a:lnTo>
                    <a:pt x="72" y="129"/>
                  </a:lnTo>
                  <a:lnTo>
                    <a:pt x="55" y="117"/>
                  </a:lnTo>
                  <a:lnTo>
                    <a:pt x="51" y="85"/>
                  </a:lnTo>
                  <a:lnTo>
                    <a:pt x="27" y="60"/>
                  </a:lnTo>
                  <a:lnTo>
                    <a:pt x="21" y="30"/>
                  </a:lnTo>
                  <a:lnTo>
                    <a:pt x="4" y="22"/>
                  </a:lnTo>
                  <a:lnTo>
                    <a:pt x="0" y="13"/>
                  </a:lnTo>
                  <a:lnTo>
                    <a:pt x="2" y="3"/>
                  </a:lnTo>
                  <a:close/>
                </a:path>
              </a:pathLst>
            </a:custGeom>
            <a:solidFill>
              <a:srgbClr val="000000"/>
            </a:solidFill>
            <a:ln w="9525">
              <a:noFill/>
              <a:round/>
              <a:headEnd/>
              <a:tailEnd/>
            </a:ln>
          </p:spPr>
          <p:txBody>
            <a:bodyPr/>
            <a:lstStyle/>
            <a:p>
              <a:endParaRPr lang="id-ID"/>
            </a:p>
          </p:txBody>
        </p:sp>
        <p:sp>
          <p:nvSpPr>
            <p:cNvPr id="40035" name="Freeform 97"/>
            <p:cNvSpPr>
              <a:spLocks/>
            </p:cNvSpPr>
            <p:nvPr/>
          </p:nvSpPr>
          <p:spPr bwMode="auto">
            <a:xfrm>
              <a:off x="4291" y="3859"/>
              <a:ext cx="188" cy="96"/>
            </a:xfrm>
            <a:custGeom>
              <a:avLst/>
              <a:gdLst>
                <a:gd name="T0" fmla="*/ 0 w 514"/>
                <a:gd name="T1" fmla="*/ 0 h 266"/>
                <a:gd name="T2" fmla="*/ 0 w 514"/>
                <a:gd name="T3" fmla="*/ 0 h 266"/>
                <a:gd name="T4" fmla="*/ 1 w 514"/>
                <a:gd name="T5" fmla="*/ 1 h 266"/>
                <a:gd name="T6" fmla="*/ 1 w 514"/>
                <a:gd name="T7" fmla="*/ 0 h 266"/>
                <a:gd name="T8" fmla="*/ 1 w 514"/>
                <a:gd name="T9" fmla="*/ 0 h 266"/>
                <a:gd name="T10" fmla="*/ 0 w 514"/>
                <a:gd name="T11" fmla="*/ 0 h 266"/>
                <a:gd name="T12" fmla="*/ 0 w 514"/>
                <a:gd name="T13" fmla="*/ 0 h 266"/>
                <a:gd name="T14" fmla="*/ 0 w 514"/>
                <a:gd name="T15" fmla="*/ 0 h 266"/>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266"/>
                <a:gd name="T26" fmla="*/ 514 w 514"/>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266">
                  <a:moveTo>
                    <a:pt x="0" y="71"/>
                  </a:moveTo>
                  <a:lnTo>
                    <a:pt x="204" y="257"/>
                  </a:lnTo>
                  <a:lnTo>
                    <a:pt x="487" y="266"/>
                  </a:lnTo>
                  <a:lnTo>
                    <a:pt x="514" y="116"/>
                  </a:lnTo>
                  <a:lnTo>
                    <a:pt x="371" y="97"/>
                  </a:lnTo>
                  <a:lnTo>
                    <a:pt x="115" y="0"/>
                  </a:lnTo>
                  <a:lnTo>
                    <a:pt x="0" y="71"/>
                  </a:lnTo>
                  <a:close/>
                </a:path>
              </a:pathLst>
            </a:custGeom>
            <a:solidFill>
              <a:srgbClr val="000000"/>
            </a:solidFill>
            <a:ln w="9525">
              <a:noFill/>
              <a:round/>
              <a:headEnd/>
              <a:tailEnd/>
            </a:ln>
          </p:spPr>
          <p:txBody>
            <a:bodyPr/>
            <a:lstStyle/>
            <a:p>
              <a:endParaRPr lang="id-ID"/>
            </a:p>
          </p:txBody>
        </p:sp>
        <p:sp>
          <p:nvSpPr>
            <p:cNvPr id="40036" name="Freeform 98"/>
            <p:cNvSpPr>
              <a:spLocks/>
            </p:cNvSpPr>
            <p:nvPr/>
          </p:nvSpPr>
          <p:spPr bwMode="auto">
            <a:xfrm>
              <a:off x="3875" y="3302"/>
              <a:ext cx="124" cy="330"/>
            </a:xfrm>
            <a:custGeom>
              <a:avLst/>
              <a:gdLst>
                <a:gd name="T0" fmla="*/ 0 w 337"/>
                <a:gd name="T1" fmla="*/ 2 h 910"/>
                <a:gd name="T2" fmla="*/ 0 w 337"/>
                <a:gd name="T3" fmla="*/ 1 h 910"/>
                <a:gd name="T4" fmla="*/ 0 w 337"/>
                <a:gd name="T5" fmla="*/ 1 h 910"/>
                <a:gd name="T6" fmla="*/ 0 w 337"/>
                <a:gd name="T7" fmla="*/ 0 h 910"/>
                <a:gd name="T8" fmla="*/ 0 w 337"/>
                <a:gd name="T9" fmla="*/ 0 h 910"/>
                <a:gd name="T10" fmla="*/ 0 w 337"/>
                <a:gd name="T11" fmla="*/ 0 h 910"/>
                <a:gd name="T12" fmla="*/ 0 w 337"/>
                <a:gd name="T13" fmla="*/ 0 h 910"/>
                <a:gd name="T14" fmla="*/ 0 w 337"/>
                <a:gd name="T15" fmla="*/ 1 h 910"/>
                <a:gd name="T16" fmla="*/ 1 w 337"/>
                <a:gd name="T17" fmla="*/ 1 h 910"/>
                <a:gd name="T18" fmla="*/ 1 w 337"/>
                <a:gd name="T19" fmla="*/ 0 h 910"/>
                <a:gd name="T20" fmla="*/ 1 w 337"/>
                <a:gd name="T21" fmla="*/ 1 h 910"/>
                <a:gd name="T22" fmla="*/ 1 w 337"/>
                <a:gd name="T23" fmla="*/ 2 h 910"/>
                <a:gd name="T24" fmla="*/ 0 w 337"/>
                <a:gd name="T25" fmla="*/ 2 h 910"/>
                <a:gd name="T26" fmla="*/ 0 w 337"/>
                <a:gd name="T27" fmla="*/ 2 h 910"/>
                <a:gd name="T28" fmla="*/ 0 w 337"/>
                <a:gd name="T29" fmla="*/ 2 h 9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910"/>
                <a:gd name="T47" fmla="*/ 337 w 337"/>
                <a:gd name="T48" fmla="*/ 910 h 9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910">
                  <a:moveTo>
                    <a:pt x="10" y="910"/>
                  </a:moveTo>
                  <a:lnTo>
                    <a:pt x="57" y="682"/>
                  </a:lnTo>
                  <a:lnTo>
                    <a:pt x="4" y="338"/>
                  </a:lnTo>
                  <a:lnTo>
                    <a:pt x="0" y="192"/>
                  </a:lnTo>
                  <a:lnTo>
                    <a:pt x="67" y="0"/>
                  </a:lnTo>
                  <a:lnTo>
                    <a:pt x="57" y="254"/>
                  </a:lnTo>
                  <a:lnTo>
                    <a:pt x="135" y="165"/>
                  </a:lnTo>
                  <a:lnTo>
                    <a:pt x="213" y="452"/>
                  </a:lnTo>
                  <a:lnTo>
                    <a:pt x="274" y="380"/>
                  </a:lnTo>
                  <a:lnTo>
                    <a:pt x="295" y="228"/>
                  </a:lnTo>
                  <a:lnTo>
                    <a:pt x="306" y="598"/>
                  </a:lnTo>
                  <a:lnTo>
                    <a:pt x="337" y="895"/>
                  </a:lnTo>
                  <a:lnTo>
                    <a:pt x="150" y="904"/>
                  </a:lnTo>
                  <a:lnTo>
                    <a:pt x="10" y="910"/>
                  </a:lnTo>
                  <a:close/>
                </a:path>
              </a:pathLst>
            </a:custGeom>
            <a:gradFill rotWithShape="0">
              <a:gsLst>
                <a:gs pos="0">
                  <a:srgbClr val="FACC99"/>
                </a:gs>
                <a:gs pos="100000">
                  <a:srgbClr val="745E47"/>
                </a:gs>
              </a:gsLst>
              <a:lin ang="0" scaled="1"/>
            </a:gradFill>
            <a:ln w="9525">
              <a:noFill/>
              <a:round/>
              <a:headEnd/>
              <a:tailEnd/>
            </a:ln>
          </p:spPr>
          <p:txBody>
            <a:bodyPr/>
            <a:lstStyle/>
            <a:p>
              <a:endParaRPr lang="id-ID"/>
            </a:p>
          </p:txBody>
        </p:sp>
        <p:sp>
          <p:nvSpPr>
            <p:cNvPr id="40037" name="Freeform 99"/>
            <p:cNvSpPr>
              <a:spLocks/>
            </p:cNvSpPr>
            <p:nvPr/>
          </p:nvSpPr>
          <p:spPr bwMode="auto">
            <a:xfrm>
              <a:off x="3928" y="3198"/>
              <a:ext cx="60" cy="108"/>
            </a:xfrm>
            <a:custGeom>
              <a:avLst/>
              <a:gdLst>
                <a:gd name="T0" fmla="*/ 0 w 161"/>
                <a:gd name="T1" fmla="*/ 0 h 296"/>
                <a:gd name="T2" fmla="*/ 0 w 161"/>
                <a:gd name="T3" fmla="*/ 0 h 296"/>
                <a:gd name="T4" fmla="*/ 0 w 161"/>
                <a:gd name="T5" fmla="*/ 0 h 296"/>
                <a:gd name="T6" fmla="*/ 0 w 161"/>
                <a:gd name="T7" fmla="*/ 0 h 296"/>
                <a:gd name="T8" fmla="*/ 0 w 161"/>
                <a:gd name="T9" fmla="*/ 1 h 296"/>
                <a:gd name="T10" fmla="*/ 0 w 161"/>
                <a:gd name="T11" fmla="*/ 0 h 296"/>
                <a:gd name="T12" fmla="*/ 0 w 161"/>
                <a:gd name="T13" fmla="*/ 0 h 296"/>
                <a:gd name="T14" fmla="*/ 0 w 161"/>
                <a:gd name="T15" fmla="*/ 0 h 296"/>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96"/>
                <a:gd name="T26" fmla="*/ 161 w 161"/>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96">
                  <a:moveTo>
                    <a:pt x="32" y="155"/>
                  </a:moveTo>
                  <a:lnTo>
                    <a:pt x="0" y="26"/>
                  </a:lnTo>
                  <a:lnTo>
                    <a:pt x="47" y="0"/>
                  </a:lnTo>
                  <a:lnTo>
                    <a:pt x="62" y="161"/>
                  </a:lnTo>
                  <a:lnTo>
                    <a:pt x="161" y="296"/>
                  </a:lnTo>
                  <a:lnTo>
                    <a:pt x="62" y="203"/>
                  </a:lnTo>
                  <a:lnTo>
                    <a:pt x="32" y="155"/>
                  </a:lnTo>
                  <a:close/>
                </a:path>
              </a:pathLst>
            </a:custGeom>
            <a:solidFill>
              <a:srgbClr val="FACC99"/>
            </a:solidFill>
            <a:ln w="9525">
              <a:noFill/>
              <a:round/>
              <a:headEnd/>
              <a:tailEnd/>
            </a:ln>
          </p:spPr>
          <p:txBody>
            <a:bodyPr/>
            <a:lstStyle/>
            <a:p>
              <a:endParaRPr lang="id-ID"/>
            </a:p>
          </p:txBody>
        </p:sp>
        <p:sp>
          <p:nvSpPr>
            <p:cNvPr id="40038" name="Freeform 100"/>
            <p:cNvSpPr>
              <a:spLocks/>
            </p:cNvSpPr>
            <p:nvPr/>
          </p:nvSpPr>
          <p:spPr bwMode="auto">
            <a:xfrm>
              <a:off x="3739" y="3268"/>
              <a:ext cx="69" cy="203"/>
            </a:xfrm>
            <a:custGeom>
              <a:avLst/>
              <a:gdLst>
                <a:gd name="T0" fmla="*/ 0 w 189"/>
                <a:gd name="T1" fmla="*/ 0 h 562"/>
                <a:gd name="T2" fmla="*/ 0 w 189"/>
                <a:gd name="T3" fmla="*/ 1 h 562"/>
                <a:gd name="T4" fmla="*/ 0 w 189"/>
                <a:gd name="T5" fmla="*/ 1 h 562"/>
                <a:gd name="T6" fmla="*/ 0 w 189"/>
                <a:gd name="T7" fmla="*/ 1 h 562"/>
                <a:gd name="T8" fmla="*/ 0 w 189"/>
                <a:gd name="T9" fmla="*/ 0 h 562"/>
                <a:gd name="T10" fmla="*/ 0 w 189"/>
                <a:gd name="T11" fmla="*/ 0 h 562"/>
                <a:gd name="T12" fmla="*/ 0 w 189"/>
                <a:gd name="T13" fmla="*/ 0 h 562"/>
                <a:gd name="T14" fmla="*/ 0 w 189"/>
                <a:gd name="T15" fmla="*/ 0 h 562"/>
                <a:gd name="T16" fmla="*/ 0 w 189"/>
                <a:gd name="T17" fmla="*/ 0 h 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562"/>
                <a:gd name="T29" fmla="*/ 189 w 189"/>
                <a:gd name="T30" fmla="*/ 562 h 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562">
                  <a:moveTo>
                    <a:pt x="16" y="89"/>
                  </a:moveTo>
                  <a:lnTo>
                    <a:pt x="74" y="385"/>
                  </a:lnTo>
                  <a:lnTo>
                    <a:pt x="189" y="562"/>
                  </a:lnTo>
                  <a:lnTo>
                    <a:pt x="141" y="323"/>
                  </a:lnTo>
                  <a:lnTo>
                    <a:pt x="126" y="32"/>
                  </a:lnTo>
                  <a:lnTo>
                    <a:pt x="84" y="62"/>
                  </a:lnTo>
                  <a:lnTo>
                    <a:pt x="0" y="0"/>
                  </a:lnTo>
                  <a:lnTo>
                    <a:pt x="16" y="89"/>
                  </a:lnTo>
                  <a:close/>
                </a:path>
              </a:pathLst>
            </a:custGeom>
            <a:solidFill>
              <a:srgbClr val="FFFFFF"/>
            </a:solidFill>
            <a:ln w="9525">
              <a:noFill/>
              <a:round/>
              <a:headEnd/>
              <a:tailEnd/>
            </a:ln>
          </p:spPr>
          <p:txBody>
            <a:bodyPr/>
            <a:lstStyle/>
            <a:p>
              <a:endParaRPr lang="id-ID"/>
            </a:p>
          </p:txBody>
        </p:sp>
      </p:grpSp>
      <p:sp>
        <p:nvSpPr>
          <p:cNvPr id="200805" name="AutoShape 101"/>
          <p:cNvSpPr>
            <a:spLocks noChangeArrowheads="1"/>
          </p:cNvSpPr>
          <p:nvPr/>
        </p:nvSpPr>
        <p:spPr bwMode="auto">
          <a:xfrm flipH="1">
            <a:off x="304800" y="1600200"/>
            <a:ext cx="7543800" cy="2362200"/>
          </a:xfrm>
          <a:prstGeom prst="wedgeRoundRectCallout">
            <a:avLst>
              <a:gd name="adj1" fmla="val -39079"/>
              <a:gd name="adj2" fmla="val 67773"/>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Pemecahan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hanya</a:t>
            </a:r>
            <a:r>
              <a:rPr lang="en-US" sz="3200" dirty="0">
                <a:latin typeface="Times New Roman" pitchFamily="18" charset="0"/>
                <a:cs typeface="+mn-cs"/>
              </a:rPr>
              <a:t> </a:t>
            </a:r>
            <a:r>
              <a:rPr lang="en-US" sz="3200" dirty="0" err="1">
                <a:latin typeface="Times New Roman" pitchFamily="18" charset="0"/>
                <a:cs typeface="+mn-cs"/>
              </a:rPr>
              <a:t>mengubah</a:t>
            </a:r>
            <a:r>
              <a:rPr lang="en-US" sz="3200" dirty="0">
                <a:latin typeface="Times New Roman" pitchFamily="18" charset="0"/>
                <a:cs typeface="+mn-cs"/>
              </a:rPr>
              <a:t> </a:t>
            </a:r>
            <a:r>
              <a:rPr lang="en-US" sz="3200" dirty="0" err="1">
                <a:latin typeface="Times New Roman" pitchFamily="18" charset="0"/>
                <a:cs typeface="+mn-cs"/>
              </a:rPr>
              <a:t>nilai</a:t>
            </a:r>
            <a:r>
              <a:rPr lang="en-US" sz="3200" dirty="0">
                <a:latin typeface="Times New Roman" pitchFamily="18" charset="0"/>
                <a:cs typeface="+mn-cs"/>
              </a:rPr>
              <a:t> nominal </a:t>
            </a:r>
            <a:r>
              <a:rPr lang="en-US" sz="3200" dirty="0" err="1">
                <a:latin typeface="Times New Roman" pitchFamily="18" charset="0"/>
                <a:cs typeface="+mn-cs"/>
              </a:rPr>
              <a:t>atau</a:t>
            </a:r>
            <a:r>
              <a:rPr lang="en-US" sz="3200" dirty="0">
                <a:latin typeface="Times New Roman" pitchFamily="18" charset="0"/>
                <a:cs typeface="+mn-cs"/>
              </a:rPr>
              <a:t> </a:t>
            </a:r>
            <a:r>
              <a:rPr lang="en-US" sz="3200" dirty="0" err="1">
                <a:latin typeface="Times New Roman" pitchFamily="18" charset="0"/>
                <a:cs typeface="+mn-cs"/>
              </a:rPr>
              <a:t>nilai</a:t>
            </a:r>
            <a:r>
              <a:rPr lang="en-US" sz="3200" dirty="0">
                <a:latin typeface="Times New Roman" pitchFamily="18" charset="0"/>
                <a:cs typeface="+mn-cs"/>
              </a:rPr>
              <a:t> </a:t>
            </a:r>
            <a:r>
              <a:rPr lang="en-US" sz="3200" dirty="0" err="1">
                <a:latin typeface="Times New Roman" pitchFamily="18" charset="0"/>
                <a:cs typeface="+mn-cs"/>
              </a:rPr>
              <a:t>ditetapkan</a:t>
            </a:r>
            <a:r>
              <a:rPr lang="en-US" sz="3200" dirty="0">
                <a:latin typeface="Times New Roman" pitchFamily="18" charset="0"/>
                <a:cs typeface="+mn-cs"/>
              </a:rPr>
              <a:t> </a:t>
            </a:r>
            <a:r>
              <a:rPr lang="en-US" sz="3200" dirty="0" err="1">
                <a:latin typeface="Times New Roman" pitchFamily="18" charset="0"/>
                <a:cs typeface="+mn-cs"/>
              </a:rPr>
              <a:t>dan</a:t>
            </a:r>
            <a:r>
              <a:rPr lang="en-US" sz="3200" dirty="0">
                <a:latin typeface="Times New Roman" pitchFamily="18" charset="0"/>
                <a:cs typeface="+mn-cs"/>
              </a:rPr>
              <a:t> </a:t>
            </a:r>
            <a:r>
              <a:rPr lang="en-US" sz="3200" dirty="0" err="1">
                <a:latin typeface="Times New Roman" pitchFamily="18" charset="0"/>
                <a:cs typeface="+mn-cs"/>
              </a:rPr>
              <a:t>jumlah</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yang </a:t>
            </a:r>
            <a:r>
              <a:rPr lang="en-US" sz="3200" dirty="0" err="1">
                <a:latin typeface="Times New Roman" pitchFamily="18" charset="0"/>
                <a:cs typeface="+mn-cs"/>
              </a:rPr>
              <a:t>beredar</a:t>
            </a:r>
            <a:r>
              <a:rPr lang="en-US" sz="3200" dirty="0">
                <a:latin typeface="Times New Roman" pitchFamily="18" charset="0"/>
                <a:cs typeface="+mn-cs"/>
              </a:rPr>
              <a:t>. </a:t>
            </a:r>
            <a:r>
              <a:rPr lang="en-US" sz="3200" dirty="0" err="1">
                <a:latin typeface="Times New Roman" pitchFamily="18" charset="0"/>
                <a:cs typeface="+mn-cs"/>
              </a:rPr>
              <a:t>Rincian</a:t>
            </a:r>
            <a:r>
              <a:rPr lang="en-US" sz="3200" dirty="0">
                <a:latin typeface="Times New Roman" pitchFamily="18" charset="0"/>
                <a:cs typeface="+mn-cs"/>
              </a:rPr>
              <a:t> </a:t>
            </a:r>
            <a:r>
              <a:rPr lang="en-US" sz="3200" dirty="0" err="1">
                <a:latin typeface="Times New Roman" pitchFamily="18" charset="0"/>
                <a:cs typeface="+mn-cs"/>
              </a:rPr>
              <a:t>mengenai</a:t>
            </a:r>
            <a:r>
              <a:rPr lang="en-US" sz="3200" dirty="0">
                <a:latin typeface="Times New Roman" pitchFamily="18" charset="0"/>
                <a:cs typeface="+mn-cs"/>
              </a:rPr>
              <a:t> </a:t>
            </a:r>
            <a:r>
              <a:rPr lang="en-US" sz="3200" dirty="0" err="1">
                <a:latin typeface="Times New Roman" pitchFamily="18" charset="0"/>
                <a:cs typeface="+mn-cs"/>
              </a:rPr>
              <a:t>pemecahan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biasanya</a:t>
            </a:r>
            <a:r>
              <a:rPr lang="en-US" sz="3200" dirty="0">
                <a:latin typeface="Times New Roman" pitchFamily="18" charset="0"/>
                <a:cs typeface="+mn-cs"/>
              </a:rPr>
              <a:t> </a:t>
            </a:r>
            <a:r>
              <a:rPr lang="en-US" sz="3200" dirty="0" err="1">
                <a:latin typeface="Times New Roman" pitchFamily="18" charset="0"/>
                <a:cs typeface="+mn-cs"/>
              </a:rPr>
              <a:t>diungkapkan</a:t>
            </a:r>
            <a:r>
              <a:rPr lang="en-US" sz="3200" dirty="0">
                <a:latin typeface="Times New Roman" pitchFamily="18" charset="0"/>
                <a:cs typeface="+mn-cs"/>
              </a:rPr>
              <a:t> </a:t>
            </a:r>
            <a:r>
              <a:rPr lang="en-US" sz="3200" dirty="0" err="1">
                <a:latin typeface="Times New Roman" pitchFamily="18" charset="0"/>
                <a:cs typeface="+mn-cs"/>
              </a:rPr>
              <a:t>dalam</a:t>
            </a:r>
            <a:r>
              <a:rPr lang="en-US" sz="3200" dirty="0">
                <a:latin typeface="Times New Roman" pitchFamily="18" charset="0"/>
                <a:cs typeface="+mn-cs"/>
              </a:rPr>
              <a:t> </a:t>
            </a:r>
            <a:r>
              <a:rPr lang="en-US" sz="3200" dirty="0" err="1">
                <a:latin typeface="Times New Roman" pitchFamily="18" charset="0"/>
                <a:cs typeface="+mn-cs"/>
              </a:rPr>
              <a:t>catatan</a:t>
            </a:r>
            <a:r>
              <a:rPr lang="en-US" sz="3200" dirty="0">
                <a:latin typeface="Times New Roman" pitchFamily="18" charset="0"/>
                <a:cs typeface="+mn-cs"/>
              </a:rPr>
              <a:t> </a:t>
            </a:r>
            <a:r>
              <a:rPr lang="en-US" sz="3200" dirty="0" err="1">
                <a:latin typeface="Times New Roman" pitchFamily="18" charset="0"/>
                <a:cs typeface="+mn-cs"/>
              </a:rPr>
              <a:t>atas</a:t>
            </a:r>
            <a:r>
              <a:rPr lang="en-US" sz="3200" dirty="0">
                <a:latin typeface="Times New Roman" pitchFamily="18" charset="0"/>
                <a:cs typeface="+mn-cs"/>
              </a:rPr>
              <a:t> </a:t>
            </a:r>
            <a:r>
              <a:rPr lang="en-US" sz="3200" dirty="0" err="1">
                <a:latin typeface="Times New Roman" pitchFamily="18" charset="0"/>
                <a:cs typeface="+mn-cs"/>
              </a:rPr>
              <a:t>laporan</a:t>
            </a:r>
            <a:r>
              <a:rPr lang="en-US" sz="3200" dirty="0">
                <a:latin typeface="Times New Roman" pitchFamily="18" charset="0"/>
                <a:cs typeface="+mn-cs"/>
              </a:rPr>
              <a:t> </a:t>
            </a:r>
            <a:r>
              <a:rPr lang="en-US" sz="3200" dirty="0" err="1">
                <a:latin typeface="Times New Roman" pitchFamily="18" charset="0"/>
                <a:cs typeface="+mn-cs"/>
              </a:rPr>
              <a:t>keuangan</a:t>
            </a:r>
            <a:r>
              <a:rPr lang="en-US" sz="3200" dirty="0">
                <a:latin typeface="Times New Roman" pitchFamily="18" charset="0"/>
                <a:cs typeface="+mn-cs"/>
              </a:rPr>
              <a:t>.</a:t>
            </a:r>
          </a:p>
        </p:txBody>
      </p:sp>
      <p:sp>
        <p:nvSpPr>
          <p:cNvPr id="200807" name="AutoShape 10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0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80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785794"/>
            <a:ext cx="8229600" cy="4429157"/>
          </a:xfrm>
        </p:spPr>
        <p:txBody>
          <a:bodyPr/>
          <a:lstStyle/>
          <a:p>
            <a:pPr eaLnBrk="1" hangingPunct="1">
              <a:defRPr/>
            </a:pPr>
            <a:r>
              <a:rPr lang="en-US" dirty="0" err="1" smtClean="0">
                <a:solidFill>
                  <a:srgbClr val="FF0000"/>
                </a:solidFill>
              </a:rPr>
              <a:t>Misal</a:t>
            </a:r>
            <a:r>
              <a:rPr lang="en-US" dirty="0" smtClean="0">
                <a:solidFill>
                  <a:srgbClr val="FF0000"/>
                </a:solidFill>
              </a:rPr>
              <a:t>:</a:t>
            </a:r>
          </a:p>
          <a:p>
            <a:pPr eaLnBrk="1" hangingPunct="1">
              <a:defRPr/>
            </a:pPr>
            <a:r>
              <a:rPr lang="en-US" dirty="0" smtClean="0">
                <a:solidFill>
                  <a:srgbClr val="FF0000"/>
                </a:solidFill>
              </a:rPr>
              <a:t>2250 </a:t>
            </a:r>
            <a:r>
              <a:rPr lang="en-US" dirty="0" err="1" smtClean="0">
                <a:solidFill>
                  <a:srgbClr val="FF0000"/>
                </a:solidFill>
              </a:rPr>
              <a:t>lbr</a:t>
            </a:r>
            <a:r>
              <a:rPr lang="en-US" dirty="0" smtClean="0">
                <a:solidFill>
                  <a:srgbClr val="FF0000"/>
                </a:solidFill>
              </a:rPr>
              <a:t> </a:t>
            </a:r>
            <a:r>
              <a:rPr lang="en-US" dirty="0" err="1" smtClean="0">
                <a:solidFill>
                  <a:srgbClr val="FF0000"/>
                </a:solidFill>
              </a:rPr>
              <a:t>saham</a:t>
            </a:r>
            <a:r>
              <a:rPr lang="en-US" dirty="0" smtClean="0">
                <a:solidFill>
                  <a:srgbClr val="FF0000"/>
                </a:solidFill>
              </a:rPr>
              <a:t> nominal Rp.10.000 </a:t>
            </a:r>
            <a:r>
              <a:rPr lang="en-US" dirty="0" err="1" smtClean="0">
                <a:solidFill>
                  <a:srgbClr val="FF0000"/>
                </a:solidFill>
              </a:rPr>
              <a:t>dipecah</a:t>
            </a:r>
            <a:r>
              <a:rPr lang="en-US" dirty="0" smtClean="0">
                <a:solidFill>
                  <a:srgbClr val="FF0000"/>
                </a:solidFill>
              </a:rPr>
              <a:t> </a:t>
            </a:r>
            <a:r>
              <a:rPr lang="en-US" dirty="0" err="1" smtClean="0">
                <a:solidFill>
                  <a:srgbClr val="FF0000"/>
                </a:solidFill>
              </a:rPr>
              <a:t>menjadi</a:t>
            </a:r>
            <a:r>
              <a:rPr lang="en-US" dirty="0" smtClean="0">
                <a:solidFill>
                  <a:srgbClr val="FF0000"/>
                </a:solidFill>
              </a:rPr>
              <a:t> Rp.5000, 		</a:t>
            </a:r>
            <a:r>
              <a:rPr lang="en-US" dirty="0" err="1" smtClean="0">
                <a:solidFill>
                  <a:srgbClr val="FF0000"/>
                </a:solidFill>
              </a:rPr>
              <a:t>saham</a:t>
            </a:r>
            <a:r>
              <a:rPr lang="en-US" dirty="0" smtClean="0">
                <a:solidFill>
                  <a:srgbClr val="FF0000"/>
                </a:solidFill>
              </a:rPr>
              <a:t> </a:t>
            </a:r>
            <a:r>
              <a:rPr lang="en-US" dirty="0" err="1" smtClean="0">
                <a:solidFill>
                  <a:srgbClr val="FF0000"/>
                </a:solidFill>
              </a:rPr>
              <a:t>yg</a:t>
            </a:r>
            <a:r>
              <a:rPr lang="en-US" dirty="0" smtClean="0">
                <a:solidFill>
                  <a:srgbClr val="FF0000"/>
                </a:solidFill>
              </a:rPr>
              <a:t> </a:t>
            </a:r>
            <a:r>
              <a:rPr lang="en-US" dirty="0" err="1" smtClean="0">
                <a:solidFill>
                  <a:srgbClr val="FF0000"/>
                </a:solidFill>
              </a:rPr>
              <a:t>beredar</a:t>
            </a:r>
            <a:r>
              <a:rPr lang="en-US" dirty="0" smtClean="0">
                <a:solidFill>
                  <a:srgbClr val="FF0000"/>
                </a:solidFill>
              </a:rPr>
              <a:t>: (10.000:5000)x 2250 = 4500 lb</a:t>
            </a:r>
            <a:r>
              <a:rPr lang="id-ID" dirty="0" smtClean="0">
                <a:solidFill>
                  <a:srgbClr val="FF0000"/>
                </a:solidFill>
              </a:rPr>
              <a:t>r </a:t>
            </a:r>
            <a:r>
              <a:rPr lang="en-US" dirty="0" smtClean="0">
                <a:solidFill>
                  <a:srgbClr val="FF0000"/>
                </a:solidFill>
              </a:rPr>
              <a:t>No Entry	</a:t>
            </a:r>
            <a:r>
              <a:rPr lang="id-ID" dirty="0" smtClean="0">
                <a:solidFill>
                  <a:srgbClr val="FF0000"/>
                </a:solidFill>
              </a:rPr>
              <a:t>   </a:t>
            </a:r>
            <a:r>
              <a:rPr lang="en-US" dirty="0" err="1" smtClean="0">
                <a:solidFill>
                  <a:srgbClr val="FF0000"/>
                </a:solidFill>
              </a:rPr>
              <a:t>Sbg</a:t>
            </a:r>
            <a:r>
              <a:rPr lang="en-US" dirty="0" smtClean="0">
                <a:solidFill>
                  <a:srgbClr val="FF0000"/>
                </a:solidFill>
              </a:rPr>
              <a:t> Memorandum	</a:t>
            </a:r>
          </a:p>
        </p:txBody>
      </p:sp>
      <p:sp>
        <p:nvSpPr>
          <p:cNvPr id="15364" name="AutoShape 4"/>
          <p:cNvSpPr>
            <a:spLocks noChangeArrowheads="1"/>
          </p:cNvSpPr>
          <p:nvPr/>
        </p:nvSpPr>
        <p:spPr bwMode="auto">
          <a:xfrm>
            <a:off x="4014790" y="2057392"/>
            <a:ext cx="914400" cy="2286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id-ID"/>
          </a:p>
        </p:txBody>
      </p:sp>
      <p:sp>
        <p:nvSpPr>
          <p:cNvPr id="15365" name="AutoShape 5"/>
          <p:cNvSpPr>
            <a:spLocks noChangeArrowheads="1"/>
          </p:cNvSpPr>
          <p:nvPr/>
        </p:nvSpPr>
        <p:spPr bwMode="auto">
          <a:xfrm>
            <a:off x="7715272" y="2571744"/>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3886200" y="457200"/>
            <a:ext cx="1752600" cy="3048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3555" name="Text Box 4"/>
          <p:cNvSpPr txBox="1">
            <a:spLocks noChangeArrowheads="1"/>
          </p:cNvSpPr>
          <p:nvPr/>
        </p:nvSpPr>
        <p:spPr bwMode="auto">
          <a:xfrm>
            <a:off x="457200" y="428605"/>
            <a:ext cx="8305800" cy="5447645"/>
          </a:xfrm>
          <a:prstGeom prst="rect">
            <a:avLst/>
          </a:prstGeom>
          <a:noFill/>
          <a:ln w="9525">
            <a:noFill/>
            <a:miter lim="800000"/>
            <a:headEnd/>
            <a:tailEnd/>
          </a:ln>
        </p:spPr>
        <p:txBody>
          <a:bodyPr wrap="square">
            <a:spAutoFit/>
          </a:bodyPr>
          <a:lstStyle/>
          <a:p>
            <a:pPr algn="just">
              <a:spcBef>
                <a:spcPct val="50000"/>
              </a:spcBef>
            </a:pPr>
            <a:r>
              <a:rPr lang="en-US" sz="1600" dirty="0"/>
              <a:t>                                                      </a:t>
            </a:r>
            <a:r>
              <a:rPr lang="en-US" sz="1600" dirty="0" smtClean="0"/>
              <a:t>        </a:t>
            </a:r>
            <a:r>
              <a:rPr lang="id-ID" sz="1600" dirty="0" smtClean="0"/>
              <a:t>                </a:t>
            </a:r>
            <a:r>
              <a:rPr lang="en-US" sz="1600" dirty="0" smtClean="0"/>
              <a:t>STOCK </a:t>
            </a:r>
            <a:r>
              <a:rPr lang="en-US" sz="1600" dirty="0"/>
              <a:t>SPLIT</a:t>
            </a:r>
          </a:p>
          <a:p>
            <a:pPr algn="just">
              <a:spcBef>
                <a:spcPct val="50000"/>
              </a:spcBef>
            </a:pPr>
            <a:r>
              <a:rPr lang="en-US" sz="1600" dirty="0"/>
              <a:t>1. Stock Split Ups</a:t>
            </a:r>
          </a:p>
          <a:p>
            <a:pPr algn="just">
              <a:spcBef>
                <a:spcPct val="50000"/>
              </a:spcBef>
            </a:pPr>
            <a:r>
              <a:rPr lang="en-US" sz="1600" dirty="0" err="1"/>
              <a:t>Yaitu</a:t>
            </a:r>
            <a:r>
              <a:rPr lang="en-US" sz="1600" dirty="0"/>
              <a:t> </a:t>
            </a:r>
            <a:r>
              <a:rPr lang="en-US" sz="1600" dirty="0" err="1"/>
              <a:t>perkecilan</a:t>
            </a:r>
            <a:r>
              <a:rPr lang="en-US" sz="1600" dirty="0"/>
              <a:t> </a:t>
            </a:r>
            <a:r>
              <a:rPr lang="en-US" sz="1600" dirty="0" err="1"/>
              <a:t>nilai</a:t>
            </a:r>
            <a:r>
              <a:rPr lang="en-US" sz="1600" dirty="0"/>
              <a:t> unit </a:t>
            </a:r>
            <a:r>
              <a:rPr lang="en-US" sz="1600" dirty="0" err="1"/>
              <a:t>saham</a:t>
            </a:r>
            <a:r>
              <a:rPr lang="en-US" sz="1600" dirty="0"/>
              <a:t> </a:t>
            </a:r>
            <a:r>
              <a:rPr lang="en-US" sz="1600" dirty="0" err="1"/>
              <a:t>dgn</a:t>
            </a:r>
            <a:r>
              <a:rPr lang="en-US" sz="1600" dirty="0"/>
              <a:t> </a:t>
            </a:r>
            <a:r>
              <a:rPr lang="en-US" sz="1600" dirty="0" err="1"/>
              <a:t>menerbitkan</a:t>
            </a:r>
            <a:r>
              <a:rPr lang="en-US" sz="1600" dirty="0"/>
              <a:t> </a:t>
            </a:r>
            <a:r>
              <a:rPr lang="en-US" sz="1600" dirty="0" err="1"/>
              <a:t>saham</a:t>
            </a:r>
            <a:r>
              <a:rPr lang="en-US" sz="1600" dirty="0"/>
              <a:t> </a:t>
            </a:r>
            <a:r>
              <a:rPr lang="en-US" sz="1600" dirty="0" err="1"/>
              <a:t>baru</a:t>
            </a:r>
            <a:r>
              <a:rPr lang="en-US" sz="1600" dirty="0"/>
              <a:t> </a:t>
            </a:r>
            <a:r>
              <a:rPr lang="en-US" sz="1600" dirty="0" err="1"/>
              <a:t>kpd</a:t>
            </a:r>
            <a:r>
              <a:rPr lang="en-US" sz="1600" dirty="0"/>
              <a:t> </a:t>
            </a:r>
            <a:r>
              <a:rPr lang="en-US" sz="1600" dirty="0" err="1"/>
              <a:t>para</a:t>
            </a:r>
            <a:r>
              <a:rPr lang="en-US" sz="1600" dirty="0"/>
              <a:t> </a:t>
            </a:r>
            <a:r>
              <a:rPr lang="en-US" sz="1600" dirty="0" err="1"/>
              <a:t>pemegang</a:t>
            </a:r>
            <a:r>
              <a:rPr lang="en-US" sz="1600" dirty="0"/>
              <a:t> </a:t>
            </a:r>
            <a:r>
              <a:rPr lang="en-US" sz="1600" dirty="0" err="1"/>
              <a:t>saham</a:t>
            </a:r>
            <a:r>
              <a:rPr lang="en-US" sz="1600" dirty="0"/>
              <a:t> </a:t>
            </a:r>
            <a:r>
              <a:rPr lang="en-US" sz="1600" dirty="0" err="1"/>
              <a:t>dlm</a:t>
            </a:r>
            <a:r>
              <a:rPr lang="en-US" sz="1600" dirty="0"/>
              <a:t> </a:t>
            </a:r>
            <a:r>
              <a:rPr lang="en-US" sz="1600" dirty="0" err="1"/>
              <a:t>jumlah</a:t>
            </a:r>
            <a:r>
              <a:rPr lang="en-US" sz="1600" dirty="0"/>
              <a:t> </a:t>
            </a:r>
            <a:r>
              <a:rPr lang="en-US" sz="1600" dirty="0" err="1"/>
              <a:t>lembar</a:t>
            </a:r>
            <a:r>
              <a:rPr lang="en-US" sz="1600" dirty="0"/>
              <a:t> </a:t>
            </a:r>
            <a:r>
              <a:rPr lang="en-US" sz="1600" dirty="0" err="1"/>
              <a:t>saham</a:t>
            </a:r>
            <a:r>
              <a:rPr lang="en-US" sz="1600" dirty="0"/>
              <a:t> </a:t>
            </a:r>
            <a:r>
              <a:rPr lang="en-US" sz="1600" dirty="0" err="1"/>
              <a:t>sebanyak</a:t>
            </a:r>
            <a:r>
              <a:rPr lang="en-US" sz="1600" dirty="0"/>
              <a:t> </a:t>
            </a:r>
            <a:r>
              <a:rPr lang="en-US" sz="1600" dirty="0" err="1"/>
              <a:t>kelipatan</a:t>
            </a:r>
            <a:r>
              <a:rPr lang="en-US" sz="1600" dirty="0"/>
              <a:t> </a:t>
            </a:r>
            <a:r>
              <a:rPr lang="en-US" sz="1600" dirty="0" err="1"/>
              <a:t>jumlah</a:t>
            </a:r>
            <a:r>
              <a:rPr lang="en-US" sz="1600" dirty="0"/>
              <a:t> </a:t>
            </a:r>
            <a:r>
              <a:rPr lang="en-US" sz="1600" dirty="0" err="1"/>
              <a:t>lembar</a:t>
            </a:r>
            <a:r>
              <a:rPr lang="en-US" sz="1600" dirty="0"/>
              <a:t> </a:t>
            </a:r>
            <a:r>
              <a:rPr lang="en-US" sz="1600" dirty="0" err="1"/>
              <a:t>saham</a:t>
            </a:r>
            <a:r>
              <a:rPr lang="en-US" sz="1600" dirty="0"/>
              <a:t> yang lama, </a:t>
            </a:r>
            <a:r>
              <a:rPr lang="en-US" sz="1600" dirty="0" err="1"/>
              <a:t>dengan</a:t>
            </a:r>
            <a:r>
              <a:rPr lang="en-US" sz="1600" dirty="0"/>
              <a:t> </a:t>
            </a:r>
            <a:r>
              <a:rPr lang="en-US" sz="1600" dirty="0" err="1"/>
              <a:t>nilai</a:t>
            </a:r>
            <a:r>
              <a:rPr lang="en-US" sz="1600" dirty="0"/>
              <a:t> nominal yang </a:t>
            </a:r>
            <a:r>
              <a:rPr lang="en-US" sz="1600" dirty="0" err="1"/>
              <a:t>sama</a:t>
            </a:r>
            <a:r>
              <a:rPr lang="en-US" sz="1600" dirty="0"/>
              <a:t>.</a:t>
            </a:r>
          </a:p>
          <a:p>
            <a:pPr algn="just">
              <a:lnSpc>
                <a:spcPct val="75000"/>
              </a:lnSpc>
              <a:spcBef>
                <a:spcPct val="50000"/>
              </a:spcBef>
            </a:pPr>
            <a:r>
              <a:rPr lang="en-US" sz="1600" dirty="0" err="1"/>
              <a:t>Kebijakan</a:t>
            </a:r>
            <a:r>
              <a:rPr lang="en-US" sz="1600" dirty="0"/>
              <a:t> </a:t>
            </a:r>
            <a:r>
              <a:rPr lang="en-US" sz="1600" dirty="0" err="1"/>
              <a:t>ini</a:t>
            </a:r>
            <a:r>
              <a:rPr lang="en-US" sz="1600" dirty="0"/>
              <a:t> </a:t>
            </a:r>
            <a:r>
              <a:rPr lang="en-US" sz="1600" dirty="0" err="1"/>
              <a:t>biasanya</a:t>
            </a:r>
            <a:r>
              <a:rPr lang="en-US" sz="1600" dirty="0"/>
              <a:t> </a:t>
            </a:r>
            <a:r>
              <a:rPr lang="en-US" sz="1600" dirty="0" err="1"/>
              <a:t>ditempuh</a:t>
            </a:r>
            <a:r>
              <a:rPr lang="en-US" sz="1600" dirty="0"/>
              <a:t> </a:t>
            </a:r>
            <a:r>
              <a:rPr lang="en-US" sz="1600" dirty="0" err="1"/>
              <a:t>dengan</a:t>
            </a:r>
            <a:r>
              <a:rPr lang="en-US" sz="1600" dirty="0"/>
              <a:t> </a:t>
            </a:r>
            <a:r>
              <a:rPr lang="en-US" sz="1600" dirty="0" err="1"/>
              <a:t>tujuan</a:t>
            </a:r>
            <a:r>
              <a:rPr lang="en-US" sz="1600" dirty="0"/>
              <a:t>:</a:t>
            </a:r>
          </a:p>
          <a:p>
            <a:pPr algn="just">
              <a:lnSpc>
                <a:spcPct val="75000"/>
              </a:lnSpc>
              <a:spcBef>
                <a:spcPct val="50000"/>
              </a:spcBef>
            </a:pPr>
            <a:r>
              <a:rPr lang="en-US" sz="1600" dirty="0"/>
              <a:t>     - </a:t>
            </a:r>
            <a:r>
              <a:rPr lang="en-US" sz="1600" dirty="0" err="1"/>
              <a:t>memperkecil</a:t>
            </a:r>
            <a:r>
              <a:rPr lang="en-US" sz="1600" dirty="0"/>
              <a:t> </a:t>
            </a:r>
            <a:r>
              <a:rPr lang="en-US" sz="1600" dirty="0" err="1"/>
              <a:t>nilai</a:t>
            </a:r>
            <a:r>
              <a:rPr lang="en-US" sz="1600" dirty="0"/>
              <a:t> unit </a:t>
            </a:r>
            <a:r>
              <a:rPr lang="en-US" sz="1600" dirty="0" err="1"/>
              <a:t>saham</a:t>
            </a:r>
            <a:endParaRPr lang="en-US" sz="1600" dirty="0"/>
          </a:p>
          <a:p>
            <a:pPr algn="just">
              <a:lnSpc>
                <a:spcPct val="75000"/>
              </a:lnSpc>
              <a:spcBef>
                <a:spcPct val="50000"/>
              </a:spcBef>
            </a:pPr>
            <a:r>
              <a:rPr lang="en-US" sz="1600" dirty="0"/>
              <a:t>     - </a:t>
            </a:r>
            <a:r>
              <a:rPr lang="en-US" sz="1600" dirty="0" err="1"/>
              <a:t>tidak</a:t>
            </a:r>
            <a:r>
              <a:rPr lang="en-US" sz="1600" dirty="0"/>
              <a:t> </a:t>
            </a:r>
            <a:r>
              <a:rPr lang="en-US" sz="1600" dirty="0" err="1"/>
              <a:t>mengubah</a:t>
            </a:r>
            <a:r>
              <a:rPr lang="en-US" sz="1600" dirty="0"/>
              <a:t> </a:t>
            </a:r>
            <a:r>
              <a:rPr lang="en-US" sz="1600" dirty="0" err="1"/>
              <a:t>perbandingan</a:t>
            </a:r>
            <a:r>
              <a:rPr lang="en-US" sz="1600" dirty="0"/>
              <a:t> </a:t>
            </a:r>
            <a:r>
              <a:rPr lang="en-US" sz="1600" dirty="0" err="1"/>
              <a:t>pemilikan</a:t>
            </a:r>
            <a:r>
              <a:rPr lang="en-US" sz="1600" dirty="0"/>
              <a:t> </a:t>
            </a:r>
            <a:r>
              <a:rPr lang="en-US" sz="1600" dirty="0" err="1"/>
              <a:t>saham</a:t>
            </a:r>
            <a:endParaRPr lang="en-US" sz="1600" dirty="0"/>
          </a:p>
          <a:p>
            <a:pPr algn="just">
              <a:lnSpc>
                <a:spcPct val="75000"/>
              </a:lnSpc>
              <a:spcBef>
                <a:spcPct val="50000"/>
              </a:spcBef>
            </a:pPr>
            <a:r>
              <a:rPr lang="en-US" sz="1600" dirty="0"/>
              <a:t>     - </a:t>
            </a:r>
            <a:r>
              <a:rPr lang="en-US" sz="1600" dirty="0" err="1"/>
              <a:t>menaikkan</a:t>
            </a:r>
            <a:r>
              <a:rPr lang="en-US" sz="1600" dirty="0"/>
              <a:t> </a:t>
            </a:r>
            <a:r>
              <a:rPr lang="en-US" sz="1600" dirty="0" err="1"/>
              <a:t>jumlah</a:t>
            </a:r>
            <a:r>
              <a:rPr lang="en-US" sz="1600" dirty="0"/>
              <a:t> </a:t>
            </a:r>
            <a:r>
              <a:rPr lang="en-US" sz="1600" dirty="0" err="1"/>
              <a:t>saham</a:t>
            </a:r>
            <a:r>
              <a:rPr lang="en-US" sz="1600" dirty="0"/>
              <a:t> </a:t>
            </a:r>
            <a:r>
              <a:rPr lang="en-US" sz="1600" dirty="0" err="1"/>
              <a:t>yg</a:t>
            </a:r>
            <a:r>
              <a:rPr lang="en-US" sz="1600" dirty="0"/>
              <a:t>  </a:t>
            </a:r>
            <a:r>
              <a:rPr lang="en-US" sz="1600" dirty="0" err="1"/>
              <a:t>beredar</a:t>
            </a:r>
            <a:endParaRPr lang="en-US" sz="1600" dirty="0"/>
          </a:p>
          <a:p>
            <a:pPr algn="just">
              <a:lnSpc>
                <a:spcPct val="75000"/>
              </a:lnSpc>
              <a:spcBef>
                <a:spcPct val="50000"/>
              </a:spcBef>
            </a:pPr>
            <a:r>
              <a:rPr lang="en-US" sz="1600" dirty="0"/>
              <a:t>     - </a:t>
            </a:r>
            <a:r>
              <a:rPr lang="en-US" sz="1600" dirty="0" err="1"/>
              <a:t>mencapai</a:t>
            </a:r>
            <a:r>
              <a:rPr lang="en-US" sz="1600" dirty="0"/>
              <a:t> </a:t>
            </a:r>
            <a:r>
              <a:rPr lang="en-US" sz="1600" dirty="0" err="1"/>
              <a:t>distribusi</a:t>
            </a:r>
            <a:r>
              <a:rPr lang="en-US" sz="1600" dirty="0"/>
              <a:t> </a:t>
            </a:r>
            <a:r>
              <a:rPr lang="en-US" sz="1600" dirty="0" err="1"/>
              <a:t>saham</a:t>
            </a:r>
            <a:r>
              <a:rPr lang="en-US" sz="1600" dirty="0"/>
              <a:t> </a:t>
            </a:r>
            <a:r>
              <a:rPr lang="en-US" sz="1600" dirty="0" err="1"/>
              <a:t>kearah</a:t>
            </a:r>
            <a:r>
              <a:rPr lang="en-US" sz="1600" dirty="0"/>
              <a:t> </a:t>
            </a:r>
            <a:r>
              <a:rPr lang="en-US" sz="1600" dirty="0" err="1"/>
              <a:t>pasaran</a:t>
            </a:r>
            <a:r>
              <a:rPr lang="en-US" sz="1600" dirty="0"/>
              <a:t> </a:t>
            </a:r>
            <a:r>
              <a:rPr lang="en-US" sz="1600" dirty="0" err="1"/>
              <a:t>yg</a:t>
            </a:r>
            <a:r>
              <a:rPr lang="en-US" sz="1600" dirty="0"/>
              <a:t> </a:t>
            </a:r>
            <a:r>
              <a:rPr lang="en-US" sz="1600" dirty="0" err="1"/>
              <a:t>lebih</a:t>
            </a:r>
            <a:r>
              <a:rPr lang="en-US" sz="1600" dirty="0"/>
              <a:t> </a:t>
            </a:r>
            <a:r>
              <a:rPr lang="en-US" sz="1600" dirty="0" err="1"/>
              <a:t>luas</a:t>
            </a:r>
            <a:endParaRPr lang="en-US" sz="1600" dirty="0"/>
          </a:p>
          <a:p>
            <a:pPr algn="just">
              <a:spcBef>
                <a:spcPct val="50000"/>
              </a:spcBef>
            </a:pPr>
            <a:r>
              <a:rPr lang="en-US" sz="1600" dirty="0"/>
              <a:t>2. Stock Split Down</a:t>
            </a:r>
          </a:p>
          <a:p>
            <a:pPr algn="just">
              <a:spcBef>
                <a:spcPct val="50000"/>
              </a:spcBef>
            </a:pPr>
            <a:r>
              <a:rPr lang="en-US" sz="1600" dirty="0" err="1"/>
              <a:t>Yaitu</a:t>
            </a:r>
            <a:r>
              <a:rPr lang="en-US" sz="1600" dirty="0"/>
              <a:t> </a:t>
            </a:r>
            <a:r>
              <a:rPr lang="en-US" sz="1600" dirty="0" err="1"/>
              <a:t>perbesaran</a:t>
            </a:r>
            <a:r>
              <a:rPr lang="en-US" sz="1600" dirty="0"/>
              <a:t> </a:t>
            </a:r>
            <a:r>
              <a:rPr lang="en-US" sz="1600" dirty="0" err="1"/>
              <a:t>nilai</a:t>
            </a:r>
            <a:r>
              <a:rPr lang="en-US" sz="1600" dirty="0"/>
              <a:t> unit </a:t>
            </a:r>
            <a:r>
              <a:rPr lang="en-US" sz="1600" dirty="0" err="1"/>
              <a:t>saham</a:t>
            </a:r>
            <a:r>
              <a:rPr lang="en-US" sz="1600" dirty="0"/>
              <a:t> </a:t>
            </a:r>
            <a:r>
              <a:rPr lang="en-US" sz="1600" dirty="0" err="1"/>
              <a:t>dgn</a:t>
            </a:r>
            <a:r>
              <a:rPr lang="en-US" sz="1600" dirty="0"/>
              <a:t> </a:t>
            </a:r>
            <a:r>
              <a:rPr lang="en-US" sz="1600" dirty="0" err="1"/>
              <a:t>menerbitkan</a:t>
            </a:r>
            <a:r>
              <a:rPr lang="en-US" sz="1600" dirty="0"/>
              <a:t> </a:t>
            </a:r>
            <a:r>
              <a:rPr lang="en-US" sz="1600" dirty="0" err="1"/>
              <a:t>saham</a:t>
            </a:r>
            <a:r>
              <a:rPr lang="en-US" sz="1600" dirty="0"/>
              <a:t> </a:t>
            </a:r>
            <a:r>
              <a:rPr lang="en-US" sz="1600" dirty="0" err="1"/>
              <a:t>baru</a:t>
            </a:r>
            <a:r>
              <a:rPr lang="en-US" sz="1600" dirty="0"/>
              <a:t> </a:t>
            </a:r>
            <a:r>
              <a:rPr lang="en-US" sz="1600" dirty="0" err="1"/>
              <a:t>kpd</a:t>
            </a:r>
            <a:r>
              <a:rPr lang="en-US" sz="1600" dirty="0"/>
              <a:t> </a:t>
            </a:r>
            <a:r>
              <a:rPr lang="en-US" sz="1600" dirty="0" err="1"/>
              <a:t>para</a:t>
            </a:r>
            <a:r>
              <a:rPr lang="en-US" sz="1600" dirty="0"/>
              <a:t> </a:t>
            </a:r>
            <a:r>
              <a:rPr lang="en-US" sz="1600" dirty="0" err="1"/>
              <a:t>pemegang</a:t>
            </a:r>
            <a:r>
              <a:rPr lang="en-US" sz="1600" dirty="0"/>
              <a:t> </a:t>
            </a:r>
            <a:r>
              <a:rPr lang="en-US" sz="1600" dirty="0" err="1"/>
              <a:t>saham</a:t>
            </a:r>
            <a:r>
              <a:rPr lang="en-US" sz="1600" dirty="0"/>
              <a:t>  </a:t>
            </a:r>
            <a:r>
              <a:rPr lang="en-US" sz="1600" dirty="0" err="1"/>
              <a:t>yg</a:t>
            </a:r>
            <a:r>
              <a:rPr lang="en-US" sz="1600" dirty="0"/>
              <a:t> </a:t>
            </a:r>
            <a:r>
              <a:rPr lang="en-US" sz="1600" dirty="0" err="1"/>
              <a:t>nilai</a:t>
            </a:r>
            <a:r>
              <a:rPr lang="en-US" sz="1600" dirty="0"/>
              <a:t> </a:t>
            </a:r>
            <a:r>
              <a:rPr lang="en-US" sz="1600" dirty="0" err="1"/>
              <a:t>nominalnya</a:t>
            </a:r>
            <a:r>
              <a:rPr lang="en-US" sz="1600" dirty="0"/>
              <a:t> </a:t>
            </a:r>
            <a:r>
              <a:rPr lang="en-US" sz="1600" dirty="0" err="1"/>
              <a:t>lebih</a:t>
            </a:r>
            <a:r>
              <a:rPr lang="en-US" sz="1600" dirty="0"/>
              <a:t> </a:t>
            </a:r>
            <a:r>
              <a:rPr lang="en-US" sz="1600" dirty="0" err="1"/>
              <a:t>besar</a:t>
            </a:r>
            <a:r>
              <a:rPr lang="en-US" sz="1600" dirty="0"/>
              <a:t> </a:t>
            </a:r>
            <a:r>
              <a:rPr lang="en-US" sz="1600" dirty="0" err="1"/>
              <a:t>dari</a:t>
            </a:r>
            <a:r>
              <a:rPr lang="en-US" sz="1600" dirty="0"/>
              <a:t> </a:t>
            </a:r>
            <a:r>
              <a:rPr lang="en-US" sz="1600" dirty="0" err="1"/>
              <a:t>nilai</a:t>
            </a:r>
            <a:r>
              <a:rPr lang="en-US" sz="1600" dirty="0"/>
              <a:t> nominal yang lama (</a:t>
            </a:r>
            <a:r>
              <a:rPr lang="en-US" sz="1600" dirty="0" err="1"/>
              <a:t>kelipatan</a:t>
            </a:r>
            <a:r>
              <a:rPr lang="en-US" sz="1600" dirty="0"/>
              <a:t> </a:t>
            </a:r>
            <a:r>
              <a:rPr lang="en-US" sz="1600" dirty="0" err="1"/>
              <a:t>nilai</a:t>
            </a:r>
            <a:r>
              <a:rPr lang="en-US" sz="1600" dirty="0"/>
              <a:t> nominal </a:t>
            </a:r>
            <a:r>
              <a:rPr lang="en-US" sz="1600" dirty="0" err="1"/>
              <a:t>saham</a:t>
            </a:r>
            <a:r>
              <a:rPr lang="en-US" sz="1600" dirty="0"/>
              <a:t> </a:t>
            </a:r>
            <a:r>
              <a:rPr lang="en-US" sz="1600" dirty="0" err="1"/>
              <a:t>yg</a:t>
            </a:r>
            <a:r>
              <a:rPr lang="en-US" sz="1600" dirty="0"/>
              <a:t> lama).</a:t>
            </a:r>
          </a:p>
          <a:p>
            <a:pPr algn="just">
              <a:spcBef>
                <a:spcPct val="50000"/>
              </a:spcBef>
            </a:pPr>
            <a:r>
              <a:rPr lang="en-US" sz="1600" dirty="0" err="1"/>
              <a:t>Baik</a:t>
            </a:r>
            <a:r>
              <a:rPr lang="en-US" sz="1600" dirty="0"/>
              <a:t> stock split ups/down </a:t>
            </a:r>
            <a:r>
              <a:rPr lang="en-US" sz="1600" dirty="0" err="1"/>
              <a:t>keduanya</a:t>
            </a:r>
            <a:r>
              <a:rPr lang="en-US" sz="1600" dirty="0"/>
              <a:t> </a:t>
            </a:r>
            <a:r>
              <a:rPr lang="en-US" sz="1600" dirty="0" err="1"/>
              <a:t>tdk</a:t>
            </a:r>
            <a:r>
              <a:rPr lang="en-US" sz="1600" dirty="0"/>
              <a:t> </a:t>
            </a:r>
            <a:r>
              <a:rPr lang="en-US" sz="1600" dirty="0" err="1"/>
              <a:t>mengubah</a:t>
            </a:r>
            <a:r>
              <a:rPr lang="en-US" sz="1600" dirty="0"/>
              <a:t> ‘modal </a:t>
            </a:r>
            <a:r>
              <a:rPr lang="en-US" sz="1600" dirty="0" err="1"/>
              <a:t>statutair</a:t>
            </a:r>
            <a:r>
              <a:rPr lang="en-US" sz="1600" dirty="0"/>
              <a:t>’ </a:t>
            </a:r>
            <a:r>
              <a:rPr lang="en-US" sz="1600" dirty="0" err="1"/>
              <a:t>dan</a:t>
            </a:r>
            <a:r>
              <a:rPr lang="en-US" sz="1600" dirty="0"/>
              <a:t> </a:t>
            </a:r>
            <a:r>
              <a:rPr lang="en-US" sz="1600" dirty="0" err="1"/>
              <a:t>jg</a:t>
            </a:r>
            <a:r>
              <a:rPr lang="en-US" sz="1600" dirty="0"/>
              <a:t> </a:t>
            </a:r>
            <a:r>
              <a:rPr lang="en-US" sz="1600" dirty="0" err="1"/>
              <a:t>tdk</a:t>
            </a:r>
            <a:r>
              <a:rPr lang="en-US" sz="1600" dirty="0"/>
              <a:t> </a:t>
            </a:r>
            <a:r>
              <a:rPr lang="en-US" sz="1600" dirty="0" err="1"/>
              <a:t>mengakibatkan</a:t>
            </a:r>
            <a:r>
              <a:rPr lang="en-US" sz="1600" dirty="0"/>
              <a:t> </a:t>
            </a:r>
            <a:r>
              <a:rPr lang="en-US" sz="1600" dirty="0" err="1"/>
              <a:t>perubahan</a:t>
            </a:r>
            <a:r>
              <a:rPr lang="en-US" sz="1600" dirty="0"/>
              <a:t> </a:t>
            </a:r>
            <a:r>
              <a:rPr lang="en-US" sz="1600" dirty="0" err="1"/>
              <a:t>di</a:t>
            </a:r>
            <a:r>
              <a:rPr lang="en-US" sz="1600" dirty="0"/>
              <a:t> </a:t>
            </a:r>
            <a:r>
              <a:rPr lang="en-US" sz="1600" dirty="0" err="1"/>
              <a:t>dalam</a:t>
            </a:r>
            <a:r>
              <a:rPr lang="en-US" sz="1600" dirty="0"/>
              <a:t> elemen2 </a:t>
            </a:r>
            <a:r>
              <a:rPr lang="en-US" sz="1600" dirty="0" err="1"/>
              <a:t>dan</a:t>
            </a:r>
            <a:r>
              <a:rPr lang="en-US" sz="1600" dirty="0"/>
              <a:t> </a:t>
            </a:r>
            <a:r>
              <a:rPr lang="en-US" sz="1600" dirty="0" err="1"/>
              <a:t>komposisi</a:t>
            </a:r>
            <a:r>
              <a:rPr lang="en-US" sz="1600" dirty="0"/>
              <a:t> </a:t>
            </a:r>
            <a:r>
              <a:rPr lang="en-US" sz="1600" dirty="0" err="1"/>
              <a:t>hak</a:t>
            </a:r>
            <a:r>
              <a:rPr lang="en-US" sz="1600" dirty="0"/>
              <a:t> </a:t>
            </a:r>
            <a:r>
              <a:rPr lang="en-US" sz="1600" dirty="0" err="1"/>
              <a:t>para</a:t>
            </a:r>
            <a:r>
              <a:rPr lang="en-US" sz="1600" dirty="0"/>
              <a:t> </a:t>
            </a:r>
            <a:r>
              <a:rPr lang="en-US" sz="1600" dirty="0" err="1"/>
              <a:t>pemegang</a:t>
            </a:r>
            <a:r>
              <a:rPr lang="en-US" sz="1600" dirty="0"/>
              <a:t> </a:t>
            </a:r>
            <a:r>
              <a:rPr lang="en-US" sz="1600" dirty="0" err="1"/>
              <a:t>saham</a:t>
            </a:r>
            <a:r>
              <a:rPr lang="en-US" sz="1600" dirty="0"/>
              <a:t>. </a:t>
            </a:r>
            <a:r>
              <a:rPr lang="en-US" sz="1600" dirty="0" err="1"/>
              <a:t>Oleh</a:t>
            </a:r>
            <a:r>
              <a:rPr lang="en-US" sz="1600" dirty="0"/>
              <a:t> </a:t>
            </a:r>
            <a:r>
              <a:rPr lang="en-US" sz="1600" dirty="0" err="1"/>
              <a:t>sebab</a:t>
            </a:r>
            <a:r>
              <a:rPr lang="en-US" sz="1600" dirty="0"/>
              <a:t> </a:t>
            </a:r>
            <a:r>
              <a:rPr lang="en-US" sz="1600" dirty="0" err="1"/>
              <a:t>itu</a:t>
            </a:r>
            <a:r>
              <a:rPr lang="en-US" sz="1600" dirty="0"/>
              <a:t> </a:t>
            </a:r>
            <a:r>
              <a:rPr lang="en-US" sz="1600" dirty="0" err="1"/>
              <a:t>pencatatannya</a:t>
            </a:r>
            <a:r>
              <a:rPr lang="en-US" sz="1600" dirty="0"/>
              <a:t> </a:t>
            </a:r>
            <a:r>
              <a:rPr lang="en-US" sz="1600" dirty="0" err="1"/>
              <a:t>cukup</a:t>
            </a:r>
            <a:r>
              <a:rPr lang="en-US" sz="1600" dirty="0"/>
              <a:t> </a:t>
            </a:r>
            <a:r>
              <a:rPr lang="en-US" sz="1600" dirty="0" err="1"/>
              <a:t>dlm</a:t>
            </a:r>
            <a:r>
              <a:rPr lang="en-US" sz="1600" dirty="0"/>
              <a:t> </a:t>
            </a:r>
            <a:r>
              <a:rPr lang="en-US" sz="1600" dirty="0" err="1"/>
              <a:t>bentuk</a:t>
            </a:r>
            <a:r>
              <a:rPr lang="en-US" sz="1600" dirty="0"/>
              <a:t> </a:t>
            </a:r>
            <a:r>
              <a:rPr lang="en-US" sz="1600" dirty="0" err="1"/>
              <a:t>catatan</a:t>
            </a:r>
            <a:r>
              <a:rPr lang="en-US" sz="1600" dirty="0"/>
              <a:t> memo </a:t>
            </a:r>
            <a:r>
              <a:rPr lang="en-US" sz="1600" dirty="0" err="1"/>
              <a:t>ttg</a:t>
            </a:r>
            <a:r>
              <a:rPr lang="en-US" sz="1600" dirty="0"/>
              <a:t> </a:t>
            </a:r>
            <a:r>
              <a:rPr lang="en-US" sz="1600" dirty="0" err="1"/>
              <a:t>perubahan</a:t>
            </a:r>
            <a:r>
              <a:rPr lang="en-US" sz="1600" dirty="0"/>
              <a:t> </a:t>
            </a:r>
            <a:r>
              <a:rPr lang="en-US" sz="1600" dirty="0" err="1"/>
              <a:t>jml</a:t>
            </a:r>
            <a:r>
              <a:rPr lang="en-US" sz="1600" dirty="0"/>
              <a:t> lb </a:t>
            </a:r>
            <a:r>
              <a:rPr lang="en-US" sz="1600" dirty="0" err="1"/>
              <a:t>shm</a:t>
            </a:r>
            <a:r>
              <a:rPr lang="en-US" sz="1600" dirty="0"/>
              <a:t> </a:t>
            </a:r>
            <a:r>
              <a:rPr lang="en-US" sz="1600" dirty="0" err="1"/>
              <a:t>yg</a:t>
            </a:r>
            <a:r>
              <a:rPr lang="en-US" sz="1600" dirty="0"/>
              <a:t> </a:t>
            </a:r>
            <a:r>
              <a:rPr lang="en-US" sz="1600" dirty="0" err="1"/>
              <a:t>beredar</a:t>
            </a:r>
            <a:r>
              <a:rPr lang="en-US" sz="1600" dirty="0"/>
              <a:t> </a:t>
            </a:r>
            <a:r>
              <a:rPr lang="en-US" sz="1600" dirty="0" err="1"/>
              <a:t>dan</a:t>
            </a:r>
            <a:r>
              <a:rPr lang="en-US" sz="1600" dirty="0"/>
              <a:t> </a:t>
            </a:r>
            <a:r>
              <a:rPr lang="en-US" sz="1600" dirty="0" err="1"/>
              <a:t>nilai</a:t>
            </a:r>
            <a:r>
              <a:rPr lang="en-US" sz="1600" dirty="0"/>
              <a:t> nominal </a:t>
            </a:r>
            <a:r>
              <a:rPr lang="en-US" sz="1600" dirty="0" err="1"/>
              <a:t>setiap</a:t>
            </a:r>
            <a:r>
              <a:rPr lang="en-US" sz="1600" dirty="0"/>
              <a:t> lb </a:t>
            </a:r>
            <a:r>
              <a:rPr lang="en-US" sz="1600" dirty="0" err="1"/>
              <a:t>nya</a:t>
            </a:r>
            <a:r>
              <a:rPr lang="en-US" sz="1600" dirty="0"/>
              <a:t>. </a:t>
            </a:r>
            <a:r>
              <a:rPr lang="en-US" sz="1600" dirty="0" err="1"/>
              <a:t>Ttp</a:t>
            </a:r>
            <a:r>
              <a:rPr lang="en-US" sz="1600" dirty="0"/>
              <a:t> </a:t>
            </a:r>
            <a:r>
              <a:rPr lang="en-US" sz="1600" dirty="0" err="1"/>
              <a:t>apabila</a:t>
            </a:r>
            <a:r>
              <a:rPr lang="en-US" sz="1600" dirty="0"/>
              <a:t> </a:t>
            </a:r>
            <a:r>
              <a:rPr lang="en-US" sz="1600" dirty="0" err="1"/>
              <a:t>dikehendaki</a:t>
            </a:r>
            <a:r>
              <a:rPr lang="en-US" sz="1600" dirty="0"/>
              <a:t>, </a:t>
            </a:r>
            <a:r>
              <a:rPr lang="en-US" sz="1600" dirty="0" err="1"/>
              <a:t>diperkenankan</a:t>
            </a:r>
            <a:r>
              <a:rPr lang="en-US" sz="1600" dirty="0"/>
              <a:t> </a:t>
            </a:r>
            <a:r>
              <a:rPr lang="en-US" sz="1600" dirty="0" err="1"/>
              <a:t>utk</a:t>
            </a:r>
            <a:r>
              <a:rPr lang="en-US" sz="1600" dirty="0"/>
              <a:t> </a:t>
            </a:r>
            <a:r>
              <a:rPr lang="en-US" sz="1600" dirty="0" err="1"/>
              <a:t>menutup</a:t>
            </a:r>
            <a:r>
              <a:rPr lang="en-US" sz="1600" dirty="0"/>
              <a:t> </a:t>
            </a:r>
            <a:r>
              <a:rPr lang="en-US" sz="1600" dirty="0" err="1"/>
              <a:t>akun</a:t>
            </a:r>
            <a:r>
              <a:rPr lang="en-US" sz="1600" dirty="0"/>
              <a:t> </a:t>
            </a:r>
            <a:r>
              <a:rPr lang="en-US" sz="1600" dirty="0" err="1"/>
              <a:t>pembukuan</a:t>
            </a:r>
            <a:r>
              <a:rPr lang="en-US" sz="1600" dirty="0"/>
              <a:t> </a:t>
            </a:r>
            <a:r>
              <a:rPr lang="en-US" sz="1600" dirty="0" err="1"/>
              <a:t>ybs</a:t>
            </a:r>
            <a:r>
              <a:rPr lang="en-US" sz="1600" dirty="0"/>
              <a:t> dg </a:t>
            </a:r>
            <a:r>
              <a:rPr lang="en-US" sz="1600" dirty="0" err="1"/>
              <a:t>shm</a:t>
            </a:r>
            <a:r>
              <a:rPr lang="en-US" sz="1600" dirty="0"/>
              <a:t> lama </a:t>
            </a:r>
            <a:r>
              <a:rPr lang="en-US" sz="1600" dirty="0" err="1"/>
              <a:t>dan</a:t>
            </a:r>
            <a:r>
              <a:rPr lang="en-US" sz="1600" dirty="0"/>
              <a:t> </a:t>
            </a:r>
            <a:r>
              <a:rPr lang="en-US" sz="1600" dirty="0" err="1"/>
              <a:t>membuka</a:t>
            </a:r>
            <a:r>
              <a:rPr lang="en-US" sz="1600" dirty="0"/>
              <a:t> </a:t>
            </a:r>
            <a:r>
              <a:rPr lang="en-US" sz="1600" dirty="0" err="1"/>
              <a:t>akun</a:t>
            </a:r>
            <a:r>
              <a:rPr lang="en-US" sz="1600" dirty="0"/>
              <a:t> </a:t>
            </a:r>
            <a:r>
              <a:rPr lang="en-US" sz="1600" dirty="0" err="1"/>
              <a:t>pembukuan</a:t>
            </a:r>
            <a:r>
              <a:rPr lang="en-US" sz="1600" dirty="0"/>
              <a:t> </a:t>
            </a:r>
            <a:r>
              <a:rPr lang="en-US" sz="1600" dirty="0" err="1"/>
              <a:t>utk</a:t>
            </a:r>
            <a:r>
              <a:rPr lang="en-US" sz="1600" dirty="0"/>
              <a:t> </a:t>
            </a:r>
            <a:r>
              <a:rPr lang="en-US" sz="1600" dirty="0" err="1"/>
              <a:t>shm</a:t>
            </a:r>
            <a:r>
              <a:rPr lang="en-US" sz="1600" dirty="0"/>
              <a:t> </a:t>
            </a:r>
            <a:r>
              <a:rPr lang="en-US" sz="1600" dirty="0" err="1"/>
              <a:t>yg</a:t>
            </a:r>
            <a:r>
              <a:rPr lang="en-US" sz="1600" dirty="0"/>
              <a:t> </a:t>
            </a:r>
            <a:r>
              <a:rPr lang="en-US" sz="1600" dirty="0" err="1"/>
              <a:t>baru</a:t>
            </a:r>
            <a:endParaRPr lang="en-US"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8229600" cy="944563"/>
          </a:xfrm>
          <a:gradFill rotWithShape="1">
            <a:gsLst>
              <a:gs pos="0">
                <a:srgbClr val="CCFF33">
                  <a:gamma/>
                  <a:shade val="46275"/>
                  <a:invGamma/>
                </a:srgbClr>
              </a:gs>
              <a:gs pos="50000">
                <a:srgbClr val="CCFF33"/>
              </a:gs>
              <a:gs pos="100000">
                <a:srgbClr val="CCFF33">
                  <a:gamma/>
                  <a:shade val="46275"/>
                  <a:invGamma/>
                </a:srgbClr>
              </a:gs>
            </a:gsLst>
            <a:lin ang="5400000" scaled="1"/>
          </a:gradFill>
        </p:spPr>
        <p:txBody>
          <a:bodyPr>
            <a:normAutofit fontScale="90000"/>
          </a:bodyPr>
          <a:lstStyle/>
          <a:p>
            <a:pPr algn="l" eaLnBrk="1" hangingPunct="1">
              <a:defRPr/>
            </a:pPr>
            <a:r>
              <a:rPr lang="en-US" sz="3200" b="1" dirty="0" smtClean="0">
                <a:solidFill>
                  <a:srgbClr val="FF0000"/>
                </a:solidFill>
                <a:latin typeface="Comic Sans MS" pitchFamily="66" charset="0"/>
              </a:rPr>
              <a:t>MENGELUARKAN SAHAM BARU DGN HBS</a:t>
            </a:r>
          </a:p>
        </p:txBody>
      </p:sp>
      <p:sp>
        <p:nvSpPr>
          <p:cNvPr id="15363" name="Rectangle 3"/>
          <p:cNvSpPr>
            <a:spLocks noGrp="1" noChangeArrowheads="1"/>
          </p:cNvSpPr>
          <p:nvPr>
            <p:ph type="body" idx="1"/>
          </p:nvPr>
        </p:nvSpPr>
        <p:spPr>
          <a:xfrm>
            <a:off x="457200" y="1600200"/>
            <a:ext cx="8229600" cy="5257800"/>
          </a:xfrm>
        </p:spPr>
        <p:txBody>
          <a:bodyPr/>
          <a:lstStyle/>
          <a:p>
            <a:pPr algn="just" eaLnBrk="1" hangingPunct="1">
              <a:lnSpc>
                <a:spcPct val="80000"/>
              </a:lnSpc>
              <a:defRPr/>
            </a:pPr>
            <a:r>
              <a:rPr lang="en-US" sz="2800" dirty="0" err="1" smtClean="0">
                <a:solidFill>
                  <a:srgbClr val="FF0000"/>
                </a:solidFill>
                <a:latin typeface="Comic Sans MS" pitchFamily="66" charset="0"/>
              </a:rPr>
              <a:t>Tida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ada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jurnal</a:t>
            </a:r>
            <a:r>
              <a:rPr lang="en-US" sz="2800" dirty="0" smtClean="0">
                <a:solidFill>
                  <a:srgbClr val="FF0000"/>
                </a:solidFill>
                <a:latin typeface="Comic Sans MS" pitchFamily="66" charset="0"/>
              </a:rPr>
              <a:t>	Memorandum</a:t>
            </a:r>
          </a:p>
          <a:p>
            <a:pPr algn="just" eaLnBrk="1" hangingPunct="1">
              <a:lnSpc>
                <a:spcPct val="80000"/>
              </a:lnSpc>
              <a:defRPr/>
            </a:pPr>
            <a:r>
              <a:rPr lang="en-US" sz="2800" dirty="0" err="1" smtClean="0">
                <a:solidFill>
                  <a:srgbClr val="FF0000"/>
                </a:solidFill>
                <a:latin typeface="Comic Sans MS" pitchFamily="66" charset="0"/>
              </a:rPr>
              <a:t>Saat</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penjualan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ada</a:t>
            </a:r>
            <a:r>
              <a:rPr lang="en-US" sz="2800" dirty="0" smtClean="0">
                <a:solidFill>
                  <a:srgbClr val="FF0000"/>
                </a:solidFill>
                <a:latin typeface="Comic Sans MS" pitchFamily="66" charset="0"/>
              </a:rPr>
              <a:t> 3 </a:t>
            </a:r>
            <a:r>
              <a:rPr lang="en-US" sz="2800" dirty="0" err="1" smtClean="0">
                <a:solidFill>
                  <a:srgbClr val="FF0000"/>
                </a:solidFill>
                <a:latin typeface="Comic Sans MS" pitchFamily="66" charset="0"/>
              </a:rPr>
              <a:t>alternatif</a:t>
            </a:r>
            <a:endParaRPr lang="en-US" sz="2800" dirty="0" smtClean="0">
              <a:solidFill>
                <a:srgbClr val="FF0000"/>
              </a:solidFill>
              <a:latin typeface="Comic Sans MS" pitchFamily="66" charset="0"/>
            </a:endParaRPr>
          </a:p>
          <a:p>
            <a:pPr algn="just" eaLnBrk="1" hangingPunct="1">
              <a:lnSpc>
                <a:spcPct val="80000"/>
              </a:lnSpc>
              <a:defRPr/>
            </a:pPr>
            <a:r>
              <a:rPr lang="en-US" sz="2800" b="1" dirty="0" err="1" smtClean="0">
                <a:solidFill>
                  <a:srgbClr val="FF0000"/>
                </a:solidFill>
                <a:latin typeface="Comic Sans MS" pitchFamily="66" charset="0"/>
              </a:rPr>
              <a:t>Alternatif</a:t>
            </a:r>
            <a:r>
              <a:rPr lang="en-US" sz="2800" b="1" dirty="0" smtClean="0">
                <a:solidFill>
                  <a:srgbClr val="FF0000"/>
                </a:solidFill>
                <a:latin typeface="Comic Sans MS" pitchFamily="66" charset="0"/>
              </a:rPr>
              <a:t> 1 : </a:t>
            </a:r>
            <a:r>
              <a:rPr lang="en-US" sz="2800" b="1" dirty="0" err="1" smtClean="0">
                <a:solidFill>
                  <a:srgbClr val="FF0000"/>
                </a:solidFill>
                <a:latin typeface="Comic Sans MS" pitchFamily="66" charset="0"/>
              </a:rPr>
              <a:t>Harga</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saham</a:t>
            </a:r>
            <a:r>
              <a:rPr lang="en-US" sz="2800" b="1" dirty="0" smtClean="0">
                <a:solidFill>
                  <a:srgbClr val="FF0000"/>
                </a:solidFill>
                <a:latin typeface="Comic Sans MS" pitchFamily="66" charset="0"/>
              </a:rPr>
              <a:t> &lt; N. Nominal</a:t>
            </a:r>
          </a:p>
          <a:p>
            <a:pPr algn="just" eaLnBrk="1" hangingPunct="1">
              <a:lnSpc>
                <a:spcPct val="80000"/>
              </a:lnSpc>
              <a:defRPr/>
            </a:pPr>
            <a:r>
              <a:rPr lang="en-US" sz="2800" dirty="0" err="1" smtClean="0">
                <a:solidFill>
                  <a:srgbClr val="FF0000"/>
                </a:solidFill>
                <a:latin typeface="Comic Sans MS" pitchFamily="66" charset="0"/>
              </a:rPr>
              <a:t>Selisihnya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diakui</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sbg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pembagian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laba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merupakan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pengurang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laba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ditahan</a:t>
            </a:r>
            <a:endParaRPr lang="en-US" sz="2800" dirty="0" smtClean="0">
              <a:solidFill>
                <a:srgbClr val="FF0000"/>
              </a:solidFill>
              <a:latin typeface="Comic Sans MS" pitchFamily="66" charset="0"/>
            </a:endParaRPr>
          </a:p>
          <a:p>
            <a:pPr algn="just" eaLnBrk="1" hangingPunct="1">
              <a:lnSpc>
                <a:spcPct val="80000"/>
              </a:lnSpc>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Misal</a:t>
            </a:r>
            <a:r>
              <a:rPr lang="en-US" sz="2800" dirty="0" smtClean="0">
                <a:solidFill>
                  <a:srgbClr val="FF0000"/>
                </a:solidFill>
                <a:latin typeface="Comic Sans MS" pitchFamily="66" charset="0"/>
              </a:rPr>
              <a:t>: </a:t>
            </a:r>
          </a:p>
          <a:p>
            <a:pPr algn="just" eaLnBrk="1" hangingPunct="1">
              <a:lnSpc>
                <a:spcPct val="80000"/>
              </a:lnSpc>
              <a:buFont typeface="Wingdings" pitchFamily="2" charset="2"/>
              <a:buNone/>
              <a:defRPr/>
            </a:pPr>
            <a:r>
              <a:rPr lang="en-US" sz="2800" dirty="0" smtClean="0">
                <a:solidFill>
                  <a:srgbClr val="FF0000"/>
                </a:solidFill>
                <a:latin typeface="Comic Sans MS" pitchFamily="66" charset="0"/>
              </a:rPr>
              <a:t>	PT Mango </a:t>
            </a:r>
            <a:r>
              <a:rPr lang="en-US" sz="2800" dirty="0" err="1" smtClean="0">
                <a:solidFill>
                  <a:srgbClr val="FF0000"/>
                </a:solidFill>
                <a:latin typeface="Comic Sans MS" pitchFamily="66" charset="0"/>
              </a:rPr>
              <a:t>mengeluarkan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baru</a:t>
            </a:r>
            <a:r>
              <a:rPr lang="en-US" sz="2800" dirty="0" smtClean="0">
                <a:solidFill>
                  <a:srgbClr val="FF0000"/>
                </a:solidFill>
                <a:latin typeface="Comic Sans MS" pitchFamily="66" charset="0"/>
              </a:rPr>
              <a:t> 2000 </a:t>
            </a:r>
            <a:r>
              <a:rPr lang="en-US" sz="2800" dirty="0" err="1" smtClean="0">
                <a:solidFill>
                  <a:srgbClr val="FF0000"/>
                </a:solidFill>
                <a:latin typeface="Comic Sans MS" pitchFamily="66" charset="0"/>
              </a:rPr>
              <a:t>lembar</a:t>
            </a:r>
            <a:r>
              <a:rPr lang="en-US" sz="2800" dirty="0" smtClean="0">
                <a:solidFill>
                  <a:srgbClr val="FF0000"/>
                </a:solidFill>
                <a:latin typeface="Comic Sans MS" pitchFamily="66" charset="0"/>
              </a:rPr>
              <a:t>, nominal Rp.5000/</a:t>
            </a:r>
            <a:r>
              <a:rPr lang="en-US" sz="2800" dirty="0" err="1" smtClean="0">
                <a:solidFill>
                  <a:srgbClr val="FF0000"/>
                </a:solidFill>
                <a:latin typeface="Comic Sans MS" pitchFamily="66" charset="0"/>
              </a:rPr>
              <a:t>lbr</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sedang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lama </a:t>
            </a:r>
            <a:r>
              <a:rPr lang="en-US" sz="2800" dirty="0" err="1" smtClean="0">
                <a:solidFill>
                  <a:srgbClr val="FF0000"/>
                </a:solidFill>
                <a:latin typeface="Comic Sans MS" pitchFamily="66" charset="0"/>
              </a:rPr>
              <a:t>yg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beredar</a:t>
            </a:r>
            <a:r>
              <a:rPr lang="en-US" sz="2800" dirty="0" smtClean="0">
                <a:solidFill>
                  <a:srgbClr val="FF0000"/>
                </a:solidFill>
                <a:latin typeface="Comic Sans MS" pitchFamily="66" charset="0"/>
              </a:rPr>
              <a:t> 4500 </a:t>
            </a:r>
            <a:r>
              <a:rPr lang="en-US" sz="2800" dirty="0" err="1" smtClean="0">
                <a:solidFill>
                  <a:srgbClr val="FF0000"/>
                </a:solidFill>
                <a:latin typeface="Comic Sans MS" pitchFamily="66" charset="0"/>
              </a:rPr>
              <a:t>lbr</a:t>
            </a:r>
            <a:r>
              <a:rPr lang="en-US" sz="2800" dirty="0" smtClean="0">
                <a:solidFill>
                  <a:srgbClr val="FF0000"/>
                </a:solidFill>
                <a:latin typeface="Comic Sans MS" pitchFamily="66" charset="0"/>
              </a:rPr>
              <a:t>, nominal Rp.5000.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baru</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dapat</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dibeli</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dgn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harga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Rp</a:t>
            </a:r>
            <a:r>
              <a:rPr lang="en-US" sz="2800" dirty="0" smtClean="0">
                <a:solidFill>
                  <a:srgbClr val="FF0000"/>
                </a:solidFill>
                <a:latin typeface="Comic Sans MS" pitchFamily="66" charset="0"/>
              </a:rPr>
              <a:t>. 4500 </a:t>
            </a:r>
            <a:r>
              <a:rPr lang="en-US" sz="2800" dirty="0" err="1" smtClean="0">
                <a:solidFill>
                  <a:srgbClr val="FF0000"/>
                </a:solidFill>
                <a:latin typeface="Comic Sans MS" pitchFamily="66" charset="0"/>
              </a:rPr>
              <a:t>dengan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menyerahkan</a:t>
            </a:r>
            <a:r>
              <a:rPr lang="en-US" sz="2800" dirty="0" smtClean="0">
                <a:solidFill>
                  <a:srgbClr val="FF0000"/>
                </a:solidFill>
                <a:latin typeface="Comic Sans MS" pitchFamily="66" charset="0"/>
              </a:rPr>
              <a:t> 4 </a:t>
            </a:r>
            <a:r>
              <a:rPr lang="en-US" sz="2800" dirty="0" err="1" smtClean="0">
                <a:solidFill>
                  <a:srgbClr val="FF0000"/>
                </a:solidFill>
                <a:latin typeface="Comic Sans MS" pitchFamily="66" charset="0"/>
              </a:rPr>
              <a:t>lbr</a:t>
            </a:r>
            <a:r>
              <a:rPr lang="en-US" sz="2800" dirty="0" smtClean="0">
                <a:solidFill>
                  <a:srgbClr val="FF0000"/>
                </a:solidFill>
                <a:latin typeface="Comic Sans MS" pitchFamily="66" charset="0"/>
              </a:rPr>
              <a:t> HBS. </a:t>
            </a:r>
            <a:r>
              <a:rPr lang="en-US" sz="2800" dirty="0" err="1" smtClean="0">
                <a:solidFill>
                  <a:srgbClr val="FF0000"/>
                </a:solidFill>
                <a:latin typeface="Comic Sans MS" pitchFamily="66" charset="0"/>
              </a:rPr>
              <a:t>Apabila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seluruh</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pemegang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lama </a:t>
            </a:r>
            <a:r>
              <a:rPr lang="en-US" sz="2800" dirty="0" err="1" smtClean="0">
                <a:solidFill>
                  <a:srgbClr val="FF0000"/>
                </a:solidFill>
                <a:latin typeface="Comic Sans MS" pitchFamily="66" charset="0"/>
              </a:rPr>
              <a:t>menggunakan</a:t>
            </a:r>
            <a:r>
              <a:rPr lang="en-US" sz="2800" dirty="0" smtClean="0">
                <a:solidFill>
                  <a:srgbClr val="FF0000"/>
                </a:solidFill>
                <a:latin typeface="Comic Sans MS" pitchFamily="66" charset="0"/>
              </a:rPr>
              <a:t> HBS </a:t>
            </a:r>
            <a:r>
              <a:rPr lang="en-US" sz="2800" dirty="0" err="1" smtClean="0">
                <a:solidFill>
                  <a:srgbClr val="FF0000"/>
                </a:solidFill>
                <a:latin typeface="Comic Sans MS" pitchFamily="66" charset="0"/>
              </a:rPr>
              <a:t>nya</a:t>
            </a:r>
            <a:endParaRPr lang="en-US" sz="2800" dirty="0" smtClean="0">
              <a:solidFill>
                <a:srgbClr val="FF0000"/>
              </a:solidFill>
              <a:latin typeface="Comic Sans MS" pitchFamily="66" charset="0"/>
            </a:endParaRPr>
          </a:p>
        </p:txBody>
      </p:sp>
      <p:sp>
        <p:nvSpPr>
          <p:cNvPr id="16388" name="AutoShape 4"/>
          <p:cNvSpPr>
            <a:spLocks noChangeArrowheads="1"/>
          </p:cNvSpPr>
          <p:nvPr/>
        </p:nvSpPr>
        <p:spPr bwMode="auto">
          <a:xfrm>
            <a:off x="3505200" y="1752600"/>
            <a:ext cx="533400" cy="152400"/>
          </a:xfrm>
          <a:prstGeom prst="rightArrow">
            <a:avLst>
              <a:gd name="adj1" fmla="val 50000"/>
              <a:gd name="adj2" fmla="val 87500"/>
            </a:avLst>
          </a:prstGeom>
          <a:solidFill>
            <a:schemeClr val="accent1"/>
          </a:solidFill>
          <a:ln w="9525">
            <a:solidFill>
              <a:srgbClr val="CCFF33"/>
            </a:solidFill>
            <a:miter lim="800000"/>
            <a:headEnd/>
            <a:tailEnd/>
          </a:ln>
        </p:spPr>
        <p:txBody>
          <a:bodyPr wrap="none" anchor="ctr"/>
          <a:lstStyle/>
          <a:p>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CA998FE-E3D5-4C59-92F1-714DB21EC1B4}" type="slidenum">
              <a:rPr lang="en-US" smtClean="0"/>
              <a:pPr/>
              <a:t>7</a:t>
            </a:fld>
            <a:endParaRPr lang="en-US" smtClean="0"/>
          </a:p>
        </p:txBody>
      </p:sp>
      <p:sp>
        <p:nvSpPr>
          <p:cNvPr id="20483" name="Rectangle 2"/>
          <p:cNvSpPr>
            <a:spLocks noGrp="1" noChangeArrowheads="1"/>
          </p:cNvSpPr>
          <p:nvPr>
            <p:ph type="title"/>
          </p:nvPr>
        </p:nvSpPr>
        <p:spPr>
          <a:xfrm>
            <a:off x="500034" y="228600"/>
            <a:ext cx="5672166" cy="533400"/>
          </a:xfrm>
        </p:spPr>
        <p:txBody>
          <a:bodyPr/>
          <a:lstStyle/>
          <a:p>
            <a:pPr algn="just" eaLnBrk="1" hangingPunct="1"/>
            <a:r>
              <a:rPr lang="en-US" sz="2800" b="1" dirty="0" smtClean="0">
                <a:solidFill>
                  <a:srgbClr val="002060"/>
                </a:solidFill>
                <a:latin typeface="Calibri" pitchFamily="34" charset="0"/>
              </a:rPr>
              <a:t>PASAR SEKUNDER</a:t>
            </a:r>
          </a:p>
        </p:txBody>
      </p:sp>
      <p:sp>
        <p:nvSpPr>
          <p:cNvPr id="8196" name="Rectangle 3"/>
          <p:cNvSpPr>
            <a:spLocks noGrp="1" noChangeArrowheads="1"/>
          </p:cNvSpPr>
          <p:nvPr>
            <p:ph type="body" idx="1"/>
          </p:nvPr>
        </p:nvSpPr>
        <p:spPr>
          <a:xfrm>
            <a:off x="381000" y="1000108"/>
            <a:ext cx="8382000" cy="5476892"/>
          </a:xfrm>
        </p:spPr>
        <p:txBody>
          <a:bodyPr>
            <a:normAutofit fontScale="92500" lnSpcReduction="10000"/>
          </a:bodyPr>
          <a:lstStyle/>
          <a:p>
            <a:pPr marL="398463" indent="-398463" eaLnBrk="1" hangingPunct="1">
              <a:spcBef>
                <a:spcPts val="0"/>
              </a:spcBef>
              <a:buClr>
                <a:srgbClr val="FF0000"/>
              </a:buClr>
              <a:buFont typeface="Wingdings" pitchFamily="2" charset="2"/>
              <a:buChar char="q"/>
              <a:defRPr/>
            </a:pPr>
            <a:r>
              <a:rPr lang="en-US" dirty="0" err="1" smtClean="0">
                <a:latin typeface="Calibri" pitchFamily="34" charset="0"/>
              </a:rPr>
              <a:t>Beberapa</a:t>
            </a:r>
            <a:r>
              <a:rPr lang="en-US" dirty="0" smtClean="0">
                <a:latin typeface="Calibri" pitchFamily="34" charset="0"/>
              </a:rPr>
              <a:t> </a:t>
            </a:r>
            <a:r>
              <a:rPr lang="en-US" dirty="0" err="1" smtClean="0">
                <a:latin typeface="Calibri" pitchFamily="34" charset="0"/>
              </a:rPr>
              <a:t>hari</a:t>
            </a:r>
            <a:r>
              <a:rPr lang="en-US" dirty="0" smtClean="0">
                <a:latin typeface="Calibri" pitchFamily="34" charset="0"/>
              </a:rPr>
              <a:t> </a:t>
            </a:r>
            <a:r>
              <a:rPr lang="en-US" dirty="0" err="1" smtClean="0">
                <a:latin typeface="Calibri" pitchFamily="34" charset="0"/>
              </a:rPr>
              <a:t>setelah</a:t>
            </a:r>
            <a:r>
              <a:rPr lang="en-US" dirty="0" smtClean="0">
                <a:latin typeface="Calibri" pitchFamily="34" charset="0"/>
              </a:rPr>
              <a:t> IPO,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dicatatkan</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bursa </a:t>
            </a:r>
            <a:r>
              <a:rPr lang="en-US" dirty="0" err="1" smtClean="0">
                <a:latin typeface="Calibri" pitchFamily="34" charset="0"/>
              </a:rPr>
              <a:t>efek</a:t>
            </a:r>
            <a:r>
              <a:rPr lang="en-US" dirty="0" smtClean="0">
                <a:latin typeface="Calibri" pitchFamily="34" charset="0"/>
              </a:rPr>
              <a:t>.</a:t>
            </a:r>
          </a:p>
          <a:p>
            <a:pPr marL="398463" indent="-398463" eaLnBrk="1" hangingPunct="1">
              <a:spcBef>
                <a:spcPts val="0"/>
              </a:spcBef>
              <a:buClr>
                <a:srgbClr val="FF0000"/>
              </a:buClr>
              <a:buFont typeface="Wingdings" pitchFamily="2" charset="2"/>
              <a:buChar char="q"/>
              <a:defRPr/>
            </a:pPr>
            <a:r>
              <a:rPr lang="en-US" dirty="0" err="1" smtClean="0">
                <a:latin typeface="Calibri" pitchFamily="34" charset="0"/>
              </a:rPr>
              <a:t>Setelah</a:t>
            </a:r>
            <a:r>
              <a:rPr lang="en-US" dirty="0" smtClean="0">
                <a:latin typeface="Calibri" pitchFamily="34" charset="0"/>
              </a:rPr>
              <a:t> </a:t>
            </a:r>
            <a:r>
              <a:rPr lang="en-US" dirty="0" err="1" smtClean="0">
                <a:latin typeface="Calibri" pitchFamily="34" charset="0"/>
              </a:rPr>
              <a:t>dicatat</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bursa </a:t>
            </a:r>
            <a:r>
              <a:rPr lang="en-US" dirty="0" err="1" smtClean="0">
                <a:latin typeface="Calibri" pitchFamily="34" charset="0"/>
              </a:rPr>
              <a:t>efek</a:t>
            </a:r>
            <a:r>
              <a:rPr lang="en-US" dirty="0" smtClean="0">
                <a:latin typeface="Calibri" pitchFamily="34" charset="0"/>
              </a:rPr>
              <a:t>, </a:t>
            </a:r>
            <a:r>
              <a:rPr lang="en-US" dirty="0" err="1" smtClean="0">
                <a:latin typeface="Calibri" pitchFamily="34" charset="0"/>
              </a:rPr>
              <a:t>maka</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tersebut</a:t>
            </a:r>
            <a:r>
              <a:rPr lang="en-US" dirty="0" smtClean="0">
                <a:latin typeface="Calibri" pitchFamily="34" charset="0"/>
              </a:rPr>
              <a:t> </a:t>
            </a:r>
            <a:r>
              <a:rPr lang="en-US" dirty="0" err="1" smtClean="0">
                <a:latin typeface="Calibri" pitchFamily="34" charset="0"/>
              </a:rPr>
              <a:t>diperdagangkan</a:t>
            </a:r>
            <a:r>
              <a:rPr lang="en-US" dirty="0" smtClean="0">
                <a:latin typeface="Calibri" pitchFamily="34" charset="0"/>
              </a:rPr>
              <a:t> </a:t>
            </a:r>
            <a:r>
              <a:rPr lang="en-US" dirty="0" err="1" smtClean="0">
                <a:latin typeface="Calibri" pitchFamily="34" charset="0"/>
              </a:rPr>
              <a:t>di</a:t>
            </a:r>
            <a:r>
              <a:rPr lang="en-US" dirty="0" smtClean="0">
                <a:latin typeface="Calibri" pitchFamily="34" charset="0"/>
              </a:rPr>
              <a:t> </a:t>
            </a:r>
            <a:r>
              <a:rPr lang="en-US" dirty="0" err="1" smtClean="0">
                <a:latin typeface="Calibri" pitchFamily="34" charset="0"/>
              </a:rPr>
              <a:t>pasar</a:t>
            </a:r>
            <a:r>
              <a:rPr lang="en-US" dirty="0" smtClean="0">
                <a:latin typeface="Calibri" pitchFamily="34" charset="0"/>
              </a:rPr>
              <a:t> </a:t>
            </a:r>
            <a:r>
              <a:rPr lang="en-US" dirty="0" err="1" smtClean="0">
                <a:latin typeface="Calibri" pitchFamily="34" charset="0"/>
              </a:rPr>
              <a:t>sekunder</a:t>
            </a:r>
            <a:r>
              <a:rPr lang="en-US" dirty="0" smtClean="0">
                <a:latin typeface="Calibri" pitchFamily="34" charset="0"/>
              </a:rPr>
              <a:t>.</a:t>
            </a:r>
          </a:p>
          <a:p>
            <a:pPr marL="398463" indent="-398463" eaLnBrk="1" hangingPunct="1">
              <a:spcBef>
                <a:spcPts val="0"/>
              </a:spcBef>
              <a:buClr>
                <a:srgbClr val="FF0000"/>
              </a:buClr>
              <a:buFont typeface="Wingdings" pitchFamily="2" charset="2"/>
              <a:buChar char="q"/>
              <a:defRPr/>
            </a:pPr>
            <a:r>
              <a:rPr lang="en-US" dirty="0" smtClean="0">
                <a:latin typeface="Calibri" pitchFamily="34" charset="0"/>
              </a:rPr>
              <a:t>Di </a:t>
            </a:r>
            <a:r>
              <a:rPr lang="en-US" dirty="0" err="1" smtClean="0">
                <a:latin typeface="Calibri" pitchFamily="34" charset="0"/>
              </a:rPr>
              <a:t>pasar</a:t>
            </a:r>
            <a:r>
              <a:rPr lang="en-US" dirty="0" smtClean="0">
                <a:latin typeface="Calibri" pitchFamily="34" charset="0"/>
              </a:rPr>
              <a:t> </a:t>
            </a:r>
            <a:r>
              <a:rPr lang="en-US" dirty="0" err="1" smtClean="0">
                <a:latin typeface="Calibri" pitchFamily="34" charset="0"/>
              </a:rPr>
              <a:t>perdana</a:t>
            </a:r>
            <a:r>
              <a:rPr lang="en-US" dirty="0" smtClean="0">
                <a:latin typeface="Calibri" pitchFamily="34" charset="0"/>
              </a:rPr>
              <a:t> (IPO), </a:t>
            </a:r>
            <a:r>
              <a:rPr lang="en-US" dirty="0" err="1" smtClean="0">
                <a:latin typeface="Calibri" pitchFamily="34" charset="0"/>
              </a:rPr>
              <a:t>penjualan</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menghasilkan</a:t>
            </a:r>
            <a:r>
              <a:rPr lang="en-US" dirty="0" smtClean="0">
                <a:latin typeface="Calibri" pitchFamily="34" charset="0"/>
              </a:rPr>
              <a:t> </a:t>
            </a:r>
            <a:r>
              <a:rPr lang="en-US" dirty="0" err="1" smtClean="0">
                <a:latin typeface="Calibri" pitchFamily="34" charset="0"/>
              </a:rPr>
              <a:t>kas</a:t>
            </a:r>
            <a:r>
              <a:rPr lang="en-US" dirty="0" smtClean="0">
                <a:latin typeface="Calibri" pitchFamily="34" charset="0"/>
              </a:rPr>
              <a:t> </a:t>
            </a:r>
            <a:r>
              <a:rPr lang="en-US" dirty="0" err="1" smtClean="0">
                <a:latin typeface="Calibri" pitchFamily="34" charset="0"/>
              </a:rPr>
              <a:t>masuk</a:t>
            </a:r>
            <a:r>
              <a:rPr lang="en-US" dirty="0" smtClean="0">
                <a:latin typeface="Calibri" pitchFamily="34" charset="0"/>
              </a:rPr>
              <a:t> </a:t>
            </a:r>
            <a:r>
              <a:rPr lang="en-US" dirty="0" err="1" smtClean="0">
                <a:latin typeface="Calibri" pitchFamily="34" charset="0"/>
              </a:rPr>
              <a:t>ke</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emiten</a:t>
            </a:r>
            <a:r>
              <a:rPr lang="en-US" dirty="0" smtClean="0">
                <a:latin typeface="Calibri" pitchFamily="34" charset="0"/>
              </a:rPr>
              <a:t>.</a:t>
            </a:r>
          </a:p>
          <a:p>
            <a:pPr marL="398463" indent="-398463" eaLnBrk="1" hangingPunct="1">
              <a:spcBef>
                <a:spcPts val="0"/>
              </a:spcBef>
              <a:buClr>
                <a:srgbClr val="FF0000"/>
              </a:buClr>
              <a:buFont typeface="Wingdings" pitchFamily="2" charset="2"/>
              <a:buChar char="q"/>
              <a:defRPr/>
            </a:pPr>
            <a:r>
              <a:rPr lang="en-US" dirty="0" smtClean="0">
                <a:latin typeface="Calibri" pitchFamily="34" charset="0"/>
              </a:rPr>
              <a:t>Di </a:t>
            </a:r>
            <a:r>
              <a:rPr lang="en-US" dirty="0" err="1" smtClean="0">
                <a:latin typeface="Calibri" pitchFamily="34" charset="0"/>
              </a:rPr>
              <a:t>pasar</a:t>
            </a:r>
            <a:r>
              <a:rPr lang="en-US" dirty="0" smtClean="0">
                <a:latin typeface="Calibri" pitchFamily="34" charset="0"/>
              </a:rPr>
              <a:t> </a:t>
            </a:r>
            <a:r>
              <a:rPr lang="en-US" dirty="0" err="1" smtClean="0">
                <a:latin typeface="Calibri" pitchFamily="34" charset="0"/>
              </a:rPr>
              <a:t>sekunder</a:t>
            </a:r>
            <a:r>
              <a:rPr lang="en-US" dirty="0" smtClean="0">
                <a:latin typeface="Calibri" pitchFamily="34" charset="0"/>
              </a:rPr>
              <a:t>, </a:t>
            </a:r>
            <a:r>
              <a:rPr lang="en-US" dirty="0" err="1" smtClean="0">
                <a:latin typeface="Calibri" pitchFamily="34" charset="0"/>
              </a:rPr>
              <a:t>jual</a:t>
            </a:r>
            <a:r>
              <a:rPr lang="en-US" dirty="0" smtClean="0">
                <a:latin typeface="Calibri" pitchFamily="34" charset="0"/>
              </a:rPr>
              <a:t> </a:t>
            </a:r>
            <a:r>
              <a:rPr lang="en-US" dirty="0" err="1" smtClean="0">
                <a:latin typeface="Calibri" pitchFamily="34" charset="0"/>
              </a:rPr>
              <a:t>beli</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terjadi</a:t>
            </a:r>
            <a:r>
              <a:rPr lang="en-US" dirty="0" smtClean="0">
                <a:latin typeface="Calibri" pitchFamily="34" charset="0"/>
              </a:rPr>
              <a:t> </a:t>
            </a:r>
            <a:r>
              <a:rPr lang="en-US" dirty="0" err="1" smtClean="0">
                <a:latin typeface="Calibri" pitchFamily="34" charset="0"/>
              </a:rPr>
              <a:t>antar</a:t>
            </a:r>
            <a:r>
              <a:rPr lang="en-US" dirty="0" smtClean="0">
                <a:latin typeface="Calibri" pitchFamily="34" charset="0"/>
              </a:rPr>
              <a:t>-investor, </a:t>
            </a:r>
            <a:r>
              <a:rPr lang="en-US" dirty="0" err="1" smtClean="0">
                <a:latin typeface="Calibri" pitchFamily="34" charset="0"/>
              </a:rPr>
              <a:t>sehingga</a:t>
            </a:r>
            <a:r>
              <a:rPr lang="en-US" dirty="0" smtClean="0">
                <a:latin typeface="Calibri" pitchFamily="34" charset="0"/>
              </a:rPr>
              <a:t> </a:t>
            </a:r>
            <a:r>
              <a:rPr lang="en-US" dirty="0" err="1" smtClean="0">
                <a:latin typeface="Calibri" pitchFamily="34" charset="0"/>
              </a:rPr>
              <a:t>tidak</a:t>
            </a:r>
            <a:r>
              <a:rPr lang="en-US" dirty="0" smtClean="0">
                <a:latin typeface="Calibri" pitchFamily="34" charset="0"/>
              </a:rPr>
              <a:t> </a:t>
            </a:r>
            <a:r>
              <a:rPr lang="en-US" dirty="0" err="1" smtClean="0">
                <a:latin typeface="Calibri" pitchFamily="34" charset="0"/>
              </a:rPr>
              <a:t>ada</a:t>
            </a:r>
            <a:r>
              <a:rPr lang="en-US" dirty="0" smtClean="0">
                <a:latin typeface="Calibri" pitchFamily="34" charset="0"/>
              </a:rPr>
              <a:t> </a:t>
            </a:r>
            <a:r>
              <a:rPr lang="en-US" dirty="0" err="1" smtClean="0">
                <a:latin typeface="Calibri" pitchFamily="34" charset="0"/>
              </a:rPr>
              <a:t>kaitan</a:t>
            </a:r>
            <a:r>
              <a:rPr lang="en-US" dirty="0" smtClean="0">
                <a:latin typeface="Calibri" pitchFamily="34" charset="0"/>
              </a:rPr>
              <a:t> </a:t>
            </a:r>
            <a:r>
              <a:rPr lang="en-US" dirty="0" err="1" smtClean="0">
                <a:latin typeface="Calibri" pitchFamily="34" charset="0"/>
              </a:rPr>
              <a:t>kas</a:t>
            </a:r>
            <a:r>
              <a:rPr lang="en-US" dirty="0" smtClean="0">
                <a:latin typeface="Calibri" pitchFamily="34" charset="0"/>
              </a:rPr>
              <a:t> </a:t>
            </a:r>
            <a:r>
              <a:rPr lang="en-US" dirty="0" err="1" smtClean="0">
                <a:latin typeface="Calibri" pitchFamily="34" charset="0"/>
              </a:rPr>
              <a:t>dengan</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emiten</a:t>
            </a:r>
            <a:r>
              <a:rPr lang="en-US" dirty="0" smtClean="0">
                <a:latin typeface="Calibri" pitchFamily="34" charset="0"/>
              </a:rPr>
              <a:t>.</a:t>
            </a:r>
          </a:p>
          <a:p>
            <a:pPr marL="398463" indent="-398463" eaLnBrk="1" hangingPunct="1">
              <a:spcBef>
                <a:spcPts val="0"/>
              </a:spcBef>
              <a:buClr>
                <a:srgbClr val="FF0000"/>
              </a:buClr>
              <a:buFont typeface="Wingdings" pitchFamily="2" charset="2"/>
              <a:buChar char="q"/>
              <a:defRPr/>
            </a:pPr>
            <a:r>
              <a:rPr lang="en-US" dirty="0" err="1" smtClean="0">
                <a:latin typeface="Calibri" pitchFamily="34" charset="0"/>
              </a:rPr>
              <a:t>Namun</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a:t>
            </a:r>
            <a:r>
              <a:rPr lang="en-US" dirty="0" err="1" smtClean="0">
                <a:latin typeface="Calibri" pitchFamily="34" charset="0"/>
              </a:rPr>
              <a:t>emiten</a:t>
            </a:r>
            <a:r>
              <a:rPr lang="en-US" dirty="0" smtClean="0">
                <a:latin typeface="Calibri" pitchFamily="34" charset="0"/>
              </a:rPr>
              <a:t> </a:t>
            </a:r>
            <a:r>
              <a:rPr lang="en-US" dirty="0" err="1" smtClean="0">
                <a:latin typeface="Calibri" pitchFamily="34" charset="0"/>
              </a:rPr>
              <a:t>menghendaki</a:t>
            </a:r>
            <a:r>
              <a:rPr lang="en-US" dirty="0" smtClean="0">
                <a:latin typeface="Calibri" pitchFamily="34" charset="0"/>
              </a:rPr>
              <a:t> agar </a:t>
            </a:r>
            <a:r>
              <a:rPr lang="en-US" dirty="0" err="1" smtClean="0">
                <a:latin typeface="Calibri" pitchFamily="34" charset="0"/>
              </a:rPr>
              <a:t>harga</a:t>
            </a:r>
            <a:r>
              <a:rPr lang="en-US" dirty="0" smtClean="0">
                <a:latin typeface="Calibri" pitchFamily="34" charset="0"/>
              </a:rPr>
              <a:t> </a:t>
            </a:r>
            <a:r>
              <a:rPr lang="en-US" dirty="0" err="1" smtClean="0">
                <a:latin typeface="Calibri" pitchFamily="34" charset="0"/>
              </a:rPr>
              <a:t>saham</a:t>
            </a:r>
            <a:r>
              <a:rPr lang="en-US" dirty="0" smtClean="0">
                <a:latin typeface="Calibri" pitchFamily="34" charset="0"/>
              </a:rPr>
              <a:t> </a:t>
            </a:r>
            <a:r>
              <a:rPr lang="en-US" dirty="0" err="1" smtClean="0">
                <a:latin typeface="Calibri" pitchFamily="34" charset="0"/>
              </a:rPr>
              <a:t>naik</a:t>
            </a:r>
            <a:r>
              <a:rPr lang="en-US" dirty="0" smtClean="0">
                <a:latin typeface="Calibri" pitchFamily="34" charset="0"/>
              </a:rPr>
              <a:t> </a:t>
            </a:r>
            <a:r>
              <a:rPr lang="en-US" dirty="0" err="1" smtClean="0">
                <a:latin typeface="Calibri" pitchFamily="34" charset="0"/>
              </a:rPr>
              <a:t>karena</a:t>
            </a:r>
            <a:r>
              <a:rPr lang="en-US" dirty="0" smtClean="0">
                <a:latin typeface="Calibri" pitchFamily="34" charset="0"/>
              </a:rPr>
              <a:t> </a:t>
            </a:r>
            <a:r>
              <a:rPr lang="en-US" dirty="0" err="1" smtClean="0">
                <a:latin typeface="Calibri" pitchFamily="34" charset="0"/>
              </a:rPr>
              <a:t>ini</a:t>
            </a:r>
            <a:r>
              <a:rPr lang="en-US" dirty="0" smtClean="0">
                <a:latin typeface="Calibri" pitchFamily="34" charset="0"/>
              </a:rPr>
              <a:t> </a:t>
            </a:r>
            <a:r>
              <a:rPr lang="en-US" dirty="0" err="1" smtClean="0">
                <a:latin typeface="Calibri" pitchFamily="34" charset="0"/>
              </a:rPr>
              <a:t>menggambarkan</a:t>
            </a:r>
            <a:r>
              <a:rPr lang="en-US" dirty="0" smtClean="0">
                <a:latin typeface="Calibri" pitchFamily="34" charset="0"/>
              </a:rPr>
              <a:t> </a:t>
            </a:r>
            <a:r>
              <a:rPr lang="en-US" dirty="0" err="1" smtClean="0">
                <a:latin typeface="Calibri" pitchFamily="34" charset="0"/>
              </a:rPr>
              <a:t>nilai</a:t>
            </a:r>
            <a:r>
              <a:rPr lang="en-US" dirty="0" smtClean="0">
                <a:latin typeface="Calibri" pitchFamily="34" charset="0"/>
              </a:rPr>
              <a:t> </a:t>
            </a:r>
            <a:r>
              <a:rPr lang="en-US" dirty="0" err="1" smtClean="0">
                <a:latin typeface="Calibri" pitchFamily="34" charset="0"/>
              </a:rPr>
              <a:t>perusahaan</a:t>
            </a:r>
            <a:r>
              <a:rPr lang="en-US" dirty="0" smtClean="0">
                <a:latin typeface="Calibri" pitchFamily="34" charset="0"/>
              </a:rPr>
              <a:t> yang </a:t>
            </a:r>
            <a:r>
              <a:rPr lang="en-US" dirty="0" err="1" smtClean="0">
                <a:latin typeface="Calibri" pitchFamily="34" charset="0"/>
              </a:rPr>
              <a:t>tambah</a:t>
            </a:r>
            <a:r>
              <a:rPr lang="en-US" dirty="0" smtClean="0">
                <a:latin typeface="Calibri" pitchFamily="34" charset="0"/>
              </a:rPr>
              <a:t> </a:t>
            </a:r>
            <a:r>
              <a:rPr lang="en-US" dirty="0" err="1" smtClean="0">
                <a:latin typeface="Calibri" pitchFamily="34" charset="0"/>
              </a:rPr>
              <a:t>besar</a:t>
            </a:r>
            <a:r>
              <a:rPr lang="en-US" dirty="0" smtClean="0">
                <a:latin typeface="Calibri" pitchFamily="34" charset="0"/>
              </a:rPr>
              <a:t>. </a:t>
            </a:r>
          </a:p>
          <a:p>
            <a:pPr marL="398463" indent="-398463" eaLnBrk="1" hangingPunct="1">
              <a:spcBef>
                <a:spcPts val="0"/>
              </a:spcBef>
              <a:buClr>
                <a:srgbClr val="FF0000"/>
              </a:buClr>
              <a:buFont typeface="Wingdings" pitchFamily="2" charset="2"/>
              <a:buChar char="q"/>
              <a:defRPr/>
            </a:pPr>
            <a:endParaRPr lang="en-US" dirty="0" smtClean="0">
              <a:latin typeface="Calibri" pitchFamily="34" charset="0"/>
            </a:endParaRPr>
          </a:p>
          <a:p>
            <a:pPr marL="398463" indent="-398463" eaLnBrk="1" hangingPunct="1">
              <a:spcBef>
                <a:spcPts val="0"/>
              </a:spcBef>
              <a:buClr>
                <a:srgbClr val="FF0000"/>
              </a:buClr>
              <a:buFont typeface="Wingdings" pitchFamily="2" charset="2"/>
              <a:buChar char="q"/>
              <a:defRPr/>
            </a:pPr>
            <a:endParaRPr lang="en-US" dirty="0" smtClean="0">
              <a:latin typeface="Calibri" pitchFamily="34" charset="0"/>
            </a:endParaRPr>
          </a:p>
          <a:p>
            <a:pPr marL="398463" indent="-398463" eaLnBrk="1" hangingPunct="1">
              <a:spcBef>
                <a:spcPts val="0"/>
              </a:spcBef>
              <a:buClr>
                <a:srgbClr val="FF0000"/>
              </a:buClr>
              <a:buFont typeface="Wingdings" pitchFamily="2" charset="2"/>
              <a:buChar char="q"/>
              <a:defRPr/>
            </a:pPr>
            <a:endParaRPr lang="en-US" dirty="0" smtClean="0">
              <a:latin typeface="Calibri" pitchFamily="34" charset="0"/>
            </a:endParaRPr>
          </a:p>
          <a:p>
            <a:pPr marL="398463" indent="-398463" eaLnBrk="1" hangingPunct="1">
              <a:spcBef>
                <a:spcPts val="0"/>
              </a:spcBef>
              <a:buClr>
                <a:srgbClr val="FF0000"/>
              </a:buClr>
              <a:buFont typeface="Wingdings" pitchFamily="2" charset="2"/>
              <a:buNone/>
              <a:defRPr/>
            </a:pPr>
            <a:endParaRPr lang="en-US" dirty="0" smtClean="0">
              <a:latin typeface="Calibri" pitchFamily="34" charset="0"/>
            </a:endParaRPr>
          </a:p>
          <a:p>
            <a:pPr marL="398463" indent="-398463" eaLnBrk="1" hangingPunct="1">
              <a:spcBef>
                <a:spcPts val="0"/>
              </a:spcBef>
              <a:buClr>
                <a:srgbClr val="FF0000"/>
              </a:buClr>
              <a:buFont typeface="Wingdings" pitchFamily="2" charset="2"/>
              <a:buChar char="q"/>
              <a:defRPr/>
            </a:pPr>
            <a:endParaRPr lang="en-US" dirty="0" smtClean="0">
              <a:latin typeface="Calibri" pitchFamily="34" charset="0"/>
            </a:endParaRPr>
          </a:p>
          <a:p>
            <a:pPr marL="0" indent="0" eaLnBrk="1" hangingPunct="1">
              <a:spcBef>
                <a:spcPts val="0"/>
              </a:spcBef>
              <a:buFont typeface="Wingdings" pitchFamily="2" charset="2"/>
              <a:buNone/>
              <a:defRPr/>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685800"/>
            <a:ext cx="8229600" cy="5440363"/>
          </a:xfrm>
        </p:spPr>
        <p:txBody>
          <a:bodyPr/>
          <a:lstStyle/>
          <a:p>
            <a:pPr eaLnBrk="1" hangingPunct="1">
              <a:defRPr/>
            </a:pPr>
            <a:r>
              <a:rPr lang="en-US" sz="2800" dirty="0" err="1" smtClean="0">
                <a:solidFill>
                  <a:srgbClr val="FF0000"/>
                </a:solidFill>
                <a:latin typeface="Comic Sans MS" pitchFamily="66" charset="0"/>
              </a:rPr>
              <a:t>Perhitungan</a:t>
            </a:r>
            <a:r>
              <a:rPr lang="en-US" sz="2800" dirty="0" smtClean="0">
                <a:solidFill>
                  <a:srgbClr val="FF0000"/>
                </a:solidFill>
                <a:latin typeface="Comic Sans MS" pitchFamily="66" charset="0"/>
              </a:rPr>
              <a:t>:</a:t>
            </a:r>
          </a:p>
          <a:p>
            <a:pPr eaLnBrk="1" hangingPunct="1">
              <a:defRPr/>
            </a:pPr>
            <a:r>
              <a:rPr lang="en-US" sz="2800" dirty="0" err="1" smtClean="0">
                <a:solidFill>
                  <a:srgbClr val="FF0000"/>
                </a:solidFill>
                <a:latin typeface="Comic Sans MS" pitchFamily="66" charset="0"/>
              </a:rPr>
              <a:t>N.Nominal</a:t>
            </a:r>
            <a:r>
              <a:rPr lang="en-US" sz="2800" dirty="0" smtClean="0">
                <a:solidFill>
                  <a:srgbClr val="FF0000"/>
                </a:solidFill>
                <a:latin typeface="Comic Sans MS" pitchFamily="66" charset="0"/>
              </a:rPr>
              <a:t>   :1125 x Rp.5000 = </a:t>
            </a:r>
            <a:r>
              <a:rPr lang="en-US" sz="2800" dirty="0" err="1" smtClean="0">
                <a:solidFill>
                  <a:srgbClr val="FF0000"/>
                </a:solidFill>
                <a:latin typeface="Comic Sans MS" pitchFamily="66" charset="0"/>
              </a:rPr>
              <a:t>Rp</a:t>
            </a:r>
            <a:r>
              <a:rPr lang="en-US" sz="2800" dirty="0" smtClean="0">
                <a:solidFill>
                  <a:srgbClr val="FF0000"/>
                </a:solidFill>
                <a:latin typeface="Comic Sans MS" pitchFamily="66" charset="0"/>
              </a:rPr>
              <a:t>. 5625.000</a:t>
            </a:r>
          </a:p>
          <a:p>
            <a:pPr eaLnBrk="1" hangingPunct="1">
              <a:defRPr/>
            </a:pPr>
            <a:r>
              <a:rPr lang="en-US" sz="2800" dirty="0" err="1" smtClean="0">
                <a:solidFill>
                  <a:srgbClr val="FF0000"/>
                </a:solidFill>
                <a:latin typeface="Comic Sans MS" pitchFamily="66" charset="0"/>
              </a:rPr>
              <a:t>Kas</a:t>
            </a:r>
            <a:r>
              <a:rPr lang="en-US" sz="2800" dirty="0" smtClean="0">
                <a:solidFill>
                  <a:srgbClr val="FF0000"/>
                </a:solidFill>
                <a:latin typeface="Comic Sans MS" pitchFamily="66" charset="0"/>
              </a:rPr>
              <a:t> diterima:1125 x Rp.4500 = </a:t>
            </a:r>
            <a:r>
              <a:rPr lang="en-US" sz="2800" dirty="0" err="1" smtClean="0">
                <a:solidFill>
                  <a:srgbClr val="FF0000"/>
                </a:solidFill>
                <a:latin typeface="Comic Sans MS" pitchFamily="66" charset="0"/>
              </a:rPr>
              <a:t>Rp</a:t>
            </a:r>
            <a:r>
              <a:rPr lang="en-US" sz="2800" dirty="0" smtClean="0">
                <a:solidFill>
                  <a:srgbClr val="FF0000"/>
                </a:solidFill>
                <a:latin typeface="Comic Sans MS" pitchFamily="66" charset="0"/>
              </a:rPr>
              <a:t>. 5062.500</a:t>
            </a:r>
          </a:p>
          <a:p>
            <a:pPr eaLnBrk="1" hangingPunct="1">
              <a:defRPr/>
            </a:pPr>
            <a:r>
              <a:rPr lang="en-US" sz="2800" dirty="0" err="1" smtClean="0">
                <a:solidFill>
                  <a:srgbClr val="FF0000"/>
                </a:solidFill>
                <a:latin typeface="Comic Sans MS" pitchFamily="66" charset="0"/>
              </a:rPr>
              <a:t>Selisih</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sbg</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pembagian</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laba</a:t>
            </a:r>
            <a:r>
              <a:rPr lang="en-US" sz="2800" dirty="0" smtClean="0">
                <a:solidFill>
                  <a:srgbClr val="FF0000"/>
                </a:solidFill>
                <a:latin typeface="Comic Sans MS" pitchFamily="66" charset="0"/>
              </a:rPr>
              <a:t>   = </a:t>
            </a:r>
            <a:r>
              <a:rPr lang="en-US" sz="2800" dirty="0" err="1" smtClean="0">
                <a:solidFill>
                  <a:srgbClr val="FF0000"/>
                </a:solidFill>
                <a:latin typeface="Comic Sans MS" pitchFamily="66" charset="0"/>
              </a:rPr>
              <a:t>Rp</a:t>
            </a:r>
            <a:r>
              <a:rPr lang="en-US" sz="2800" dirty="0" smtClean="0">
                <a:solidFill>
                  <a:srgbClr val="FF0000"/>
                </a:solidFill>
                <a:latin typeface="Comic Sans MS" pitchFamily="66" charset="0"/>
              </a:rPr>
              <a:t>.   562.500</a:t>
            </a:r>
          </a:p>
          <a:p>
            <a:pPr eaLnBrk="1" hangingPunct="1">
              <a:defRPr/>
            </a:pPr>
            <a:r>
              <a:rPr lang="en-US" sz="2800" dirty="0" err="1" smtClean="0">
                <a:solidFill>
                  <a:srgbClr val="FF0000"/>
                </a:solidFill>
                <a:latin typeface="Comic Sans MS" pitchFamily="66" charset="0"/>
              </a:rPr>
              <a:t>Jurnal</a:t>
            </a:r>
            <a:r>
              <a:rPr lang="en-US" sz="2800" dirty="0" smtClean="0">
                <a:solidFill>
                  <a:srgbClr val="FF0000"/>
                </a:solidFill>
                <a:latin typeface="Comic Sans MS" pitchFamily="66" charset="0"/>
              </a:rPr>
              <a:t>:</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Kas</a:t>
            </a:r>
            <a:r>
              <a:rPr lang="en-US" sz="2800" dirty="0" smtClean="0">
                <a:solidFill>
                  <a:srgbClr val="FF0000"/>
                </a:solidFill>
                <a:latin typeface="Comic Sans MS" pitchFamily="66" charset="0"/>
              </a:rPr>
              <a:t>		5062.500</a:t>
            </a:r>
          </a:p>
          <a:p>
            <a:pPr eaLnBrk="1" hangingPunct="1">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Laba</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ditahan</a:t>
            </a:r>
            <a:r>
              <a:rPr lang="en-US" sz="2800" dirty="0" smtClean="0">
                <a:solidFill>
                  <a:srgbClr val="FF0000"/>
                </a:solidFill>
                <a:latin typeface="Comic Sans MS" pitchFamily="66" charset="0"/>
              </a:rPr>
              <a:t>	  562.500</a:t>
            </a:r>
          </a:p>
          <a:p>
            <a:pPr eaLnBrk="1" hangingPunct="1">
              <a:buFont typeface="Wingdings" pitchFamily="2" charset="2"/>
              <a:buNone/>
              <a:defRPr/>
            </a:pPr>
            <a:r>
              <a:rPr lang="en-US" sz="2800" dirty="0" smtClean="0">
                <a:solidFill>
                  <a:srgbClr val="FF0000"/>
                </a:solidFill>
                <a:latin typeface="Comic Sans MS" pitchFamily="66" charset="0"/>
              </a:rPr>
              <a:t>			Modal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biasa</a:t>
            </a:r>
            <a:r>
              <a:rPr lang="en-US" sz="2800" dirty="0" smtClean="0">
                <a:solidFill>
                  <a:srgbClr val="FF0000"/>
                </a:solidFill>
                <a:latin typeface="Comic Sans MS" pitchFamily="66" charset="0"/>
              </a:rPr>
              <a:t> 5625.000</a:t>
            </a:r>
          </a:p>
          <a:p>
            <a:pPr eaLnBrk="1" hangingPunct="1">
              <a:defRPr/>
            </a:pPr>
            <a:endParaRPr lang="en-US" sz="2800" dirty="0" smtClean="0">
              <a:solidFill>
                <a:srgbClr val="FF0000"/>
              </a:solidFill>
              <a:latin typeface="Comic Sans MS" pitchFamily="66" charset="0"/>
            </a:endParaRPr>
          </a:p>
        </p:txBody>
      </p:sp>
      <p:sp>
        <p:nvSpPr>
          <p:cNvPr id="17411" name="Line 4"/>
          <p:cNvSpPr>
            <a:spLocks noChangeShapeType="1"/>
          </p:cNvSpPr>
          <p:nvPr/>
        </p:nvSpPr>
        <p:spPr bwMode="auto">
          <a:xfrm>
            <a:off x="4705376" y="2214554"/>
            <a:ext cx="3581400" cy="0"/>
          </a:xfrm>
          <a:prstGeom prst="line">
            <a:avLst/>
          </a:prstGeom>
          <a:noFill/>
          <a:ln w="38100">
            <a:solidFill>
              <a:srgbClr val="CCFF33"/>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655638"/>
            <a:ext cx="8229600" cy="5516562"/>
          </a:xfrm>
        </p:spPr>
        <p:txBody>
          <a:bodyPr/>
          <a:lstStyle/>
          <a:p>
            <a:pPr eaLnBrk="1" hangingPunct="1">
              <a:lnSpc>
                <a:spcPct val="90000"/>
              </a:lnSpc>
              <a:defRPr/>
            </a:pPr>
            <a:r>
              <a:rPr lang="en-US" sz="2800" b="1" dirty="0" err="1" smtClean="0">
                <a:solidFill>
                  <a:schemeClr val="hlink"/>
                </a:solidFill>
                <a:latin typeface="Comic Sans MS" pitchFamily="66" charset="0"/>
              </a:rPr>
              <a:t>Alternatif</a:t>
            </a:r>
            <a:r>
              <a:rPr lang="en-US" sz="2800" b="1" dirty="0" smtClean="0">
                <a:solidFill>
                  <a:schemeClr val="hlink"/>
                </a:solidFill>
                <a:latin typeface="Comic Sans MS" pitchFamily="66" charset="0"/>
              </a:rPr>
              <a:t> 2: </a:t>
            </a:r>
            <a:r>
              <a:rPr lang="en-US" sz="2800" b="1" dirty="0" err="1" smtClean="0">
                <a:solidFill>
                  <a:schemeClr val="hlink"/>
                </a:solidFill>
                <a:latin typeface="Comic Sans MS" pitchFamily="66" charset="0"/>
              </a:rPr>
              <a:t>Harga</a:t>
            </a:r>
            <a:r>
              <a:rPr lang="en-US" sz="2800" b="1" dirty="0" smtClean="0">
                <a:solidFill>
                  <a:schemeClr val="hlink"/>
                </a:solidFill>
                <a:latin typeface="Comic Sans MS" pitchFamily="66" charset="0"/>
              </a:rPr>
              <a:t> </a:t>
            </a:r>
            <a:r>
              <a:rPr lang="en-US" sz="2800" b="1" dirty="0" err="1" smtClean="0">
                <a:solidFill>
                  <a:schemeClr val="hlink"/>
                </a:solidFill>
                <a:latin typeface="Comic Sans MS" pitchFamily="66" charset="0"/>
              </a:rPr>
              <a:t>saham</a:t>
            </a:r>
            <a:r>
              <a:rPr lang="en-US" sz="2800" b="1" dirty="0" smtClean="0">
                <a:solidFill>
                  <a:schemeClr val="hlink"/>
                </a:solidFill>
                <a:latin typeface="Comic Sans MS" pitchFamily="66" charset="0"/>
              </a:rPr>
              <a:t> = </a:t>
            </a:r>
            <a:r>
              <a:rPr lang="en-US" sz="2800" b="1" dirty="0" err="1" smtClean="0">
                <a:solidFill>
                  <a:schemeClr val="hlink"/>
                </a:solidFill>
                <a:latin typeface="Comic Sans MS" pitchFamily="66" charset="0"/>
              </a:rPr>
              <a:t>N.Nominal</a:t>
            </a:r>
            <a:endParaRPr lang="en-US" sz="2800" b="1" dirty="0" smtClean="0">
              <a:solidFill>
                <a:schemeClr val="hlink"/>
              </a:solidFill>
              <a:latin typeface="Comic Sans MS" pitchFamily="66" charset="0"/>
            </a:endParaRPr>
          </a:p>
          <a:p>
            <a:pPr eaLnBrk="1" hangingPunct="1">
              <a:lnSpc>
                <a:spcPct val="90000"/>
              </a:lnSpc>
              <a:defRPr/>
            </a:pPr>
            <a:r>
              <a:rPr lang="en-US" sz="2800" dirty="0" err="1" smtClean="0">
                <a:solidFill>
                  <a:srgbClr val="FF0000"/>
                </a:solidFill>
                <a:latin typeface="Comic Sans MS" pitchFamily="66" charset="0"/>
              </a:rPr>
              <a:t>Jurnal</a:t>
            </a:r>
            <a:r>
              <a:rPr lang="en-US" sz="2800" dirty="0" smtClean="0">
                <a:solidFill>
                  <a:srgbClr val="FF0000"/>
                </a:solidFill>
                <a:latin typeface="Comic Sans MS" pitchFamily="66" charset="0"/>
              </a:rPr>
              <a:t>:</a:t>
            </a:r>
          </a:p>
          <a:p>
            <a:pPr eaLnBrk="1" hangingPunct="1">
              <a:lnSpc>
                <a:spcPct val="90000"/>
              </a:lnSpc>
              <a:buFont typeface="Wingdings" pitchFamily="2" charset="2"/>
              <a:buNone/>
              <a:defRPr/>
            </a:pP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Kas</a:t>
            </a:r>
            <a:r>
              <a:rPr lang="en-US" sz="2800" dirty="0" smtClean="0">
                <a:solidFill>
                  <a:srgbClr val="FF0000"/>
                </a:solidFill>
                <a:latin typeface="Comic Sans MS" pitchFamily="66" charset="0"/>
              </a:rPr>
              <a:t> 	5.625.000</a:t>
            </a:r>
          </a:p>
          <a:p>
            <a:pPr eaLnBrk="1" hangingPunct="1">
              <a:lnSpc>
                <a:spcPct val="90000"/>
              </a:lnSpc>
              <a:buFont typeface="Wingdings" pitchFamily="2" charset="2"/>
              <a:buNone/>
              <a:defRPr/>
            </a:pPr>
            <a:r>
              <a:rPr lang="en-US" sz="2800" dirty="0" smtClean="0">
                <a:solidFill>
                  <a:srgbClr val="FF0000"/>
                </a:solidFill>
                <a:latin typeface="Comic Sans MS" pitchFamily="66" charset="0"/>
              </a:rPr>
              <a:t>		Modal </a:t>
            </a:r>
            <a:r>
              <a:rPr lang="en-US" sz="2800" dirty="0" err="1" smtClean="0">
                <a:solidFill>
                  <a:srgbClr val="FF0000"/>
                </a:solidFill>
                <a:latin typeface="Comic Sans MS" pitchFamily="66" charset="0"/>
              </a:rPr>
              <a:t>Saham</a:t>
            </a:r>
            <a:r>
              <a:rPr lang="en-US" sz="2800" dirty="0" smtClean="0">
                <a:solidFill>
                  <a:srgbClr val="FF0000"/>
                </a:solidFill>
                <a:latin typeface="Comic Sans MS" pitchFamily="66" charset="0"/>
              </a:rPr>
              <a:t> </a:t>
            </a:r>
            <a:r>
              <a:rPr lang="en-US" sz="2800" dirty="0" err="1" smtClean="0">
                <a:solidFill>
                  <a:srgbClr val="FF0000"/>
                </a:solidFill>
                <a:latin typeface="Comic Sans MS" pitchFamily="66" charset="0"/>
              </a:rPr>
              <a:t>biasa</a:t>
            </a:r>
            <a:r>
              <a:rPr lang="en-US" sz="2800" dirty="0" smtClean="0">
                <a:solidFill>
                  <a:srgbClr val="FF0000"/>
                </a:solidFill>
                <a:latin typeface="Comic Sans MS" pitchFamily="66" charset="0"/>
              </a:rPr>
              <a:t>	5.625.000</a:t>
            </a:r>
          </a:p>
          <a:p>
            <a:pPr eaLnBrk="1" hangingPunct="1">
              <a:lnSpc>
                <a:spcPct val="90000"/>
              </a:lnSpc>
              <a:buFont typeface="Wingdings" pitchFamily="2" charset="2"/>
              <a:buNone/>
              <a:defRPr/>
            </a:pPr>
            <a:endParaRPr lang="en-US" sz="2800" dirty="0" smtClean="0">
              <a:solidFill>
                <a:srgbClr val="99CC00"/>
              </a:solidFill>
              <a:latin typeface="Comic Sans MS" pitchFamily="66" charset="0"/>
            </a:endParaRPr>
          </a:p>
          <a:p>
            <a:pPr eaLnBrk="1" hangingPunct="1">
              <a:lnSpc>
                <a:spcPct val="90000"/>
              </a:lnSpc>
              <a:defRPr/>
            </a:pPr>
            <a:r>
              <a:rPr lang="en-US" sz="2800" b="1" dirty="0" err="1" smtClean="0">
                <a:solidFill>
                  <a:schemeClr val="hlink"/>
                </a:solidFill>
                <a:latin typeface="Comic Sans MS" pitchFamily="66" charset="0"/>
              </a:rPr>
              <a:t>Alternatif</a:t>
            </a:r>
            <a:r>
              <a:rPr lang="en-US" sz="2800" b="1" dirty="0" smtClean="0">
                <a:solidFill>
                  <a:schemeClr val="hlink"/>
                </a:solidFill>
                <a:latin typeface="Comic Sans MS" pitchFamily="66" charset="0"/>
              </a:rPr>
              <a:t> 3: </a:t>
            </a:r>
            <a:r>
              <a:rPr lang="en-US" sz="2800" b="1" dirty="0" err="1" smtClean="0">
                <a:solidFill>
                  <a:schemeClr val="hlink"/>
                </a:solidFill>
                <a:latin typeface="Comic Sans MS" pitchFamily="66" charset="0"/>
              </a:rPr>
              <a:t>Harga</a:t>
            </a:r>
            <a:r>
              <a:rPr lang="en-US" sz="2800" b="1" dirty="0" smtClean="0">
                <a:solidFill>
                  <a:schemeClr val="hlink"/>
                </a:solidFill>
                <a:latin typeface="Comic Sans MS" pitchFamily="66" charset="0"/>
              </a:rPr>
              <a:t> </a:t>
            </a:r>
            <a:r>
              <a:rPr lang="en-US" sz="2800" b="1" dirty="0" err="1" smtClean="0">
                <a:solidFill>
                  <a:schemeClr val="hlink"/>
                </a:solidFill>
                <a:latin typeface="Comic Sans MS" pitchFamily="66" charset="0"/>
              </a:rPr>
              <a:t>saham</a:t>
            </a:r>
            <a:r>
              <a:rPr lang="en-US" sz="2800" b="1" dirty="0" smtClean="0">
                <a:solidFill>
                  <a:schemeClr val="hlink"/>
                </a:solidFill>
                <a:latin typeface="Comic Sans MS" pitchFamily="66" charset="0"/>
              </a:rPr>
              <a:t> &gt; </a:t>
            </a:r>
            <a:r>
              <a:rPr lang="en-US" sz="2800" b="1" dirty="0" err="1" smtClean="0">
                <a:solidFill>
                  <a:schemeClr val="hlink"/>
                </a:solidFill>
                <a:latin typeface="Comic Sans MS" pitchFamily="66" charset="0"/>
              </a:rPr>
              <a:t>N.Nominal</a:t>
            </a:r>
            <a:endParaRPr lang="en-US" sz="2800" b="1" dirty="0" smtClean="0">
              <a:solidFill>
                <a:schemeClr val="hlink"/>
              </a:solidFill>
              <a:latin typeface="Comic Sans MS" pitchFamily="66" charset="0"/>
            </a:endParaRPr>
          </a:p>
          <a:p>
            <a:pPr eaLnBrk="1" hangingPunct="1">
              <a:lnSpc>
                <a:spcPct val="90000"/>
              </a:lnSpc>
              <a:buFont typeface="Wingdings" pitchFamily="2" charset="2"/>
              <a:buNone/>
              <a:defRPr/>
            </a:pPr>
            <a:r>
              <a:rPr lang="en-US" sz="2800" dirty="0" smtClean="0">
                <a:solidFill>
                  <a:srgbClr val="99CC00"/>
                </a:solidFill>
                <a:latin typeface="Comic Sans MS" pitchFamily="66" charset="0"/>
              </a:rPr>
              <a:t>	</a:t>
            </a:r>
            <a:r>
              <a:rPr lang="en-US" sz="2800" dirty="0" err="1" smtClean="0">
                <a:latin typeface="Comic Sans MS" pitchFamily="66" charset="0"/>
              </a:rPr>
              <a:t>Misal</a:t>
            </a:r>
            <a:r>
              <a:rPr lang="en-US" sz="2800" dirty="0" smtClean="0">
                <a:latin typeface="Comic Sans MS" pitchFamily="66" charset="0"/>
              </a:rPr>
              <a:t> </a:t>
            </a:r>
            <a:r>
              <a:rPr lang="en-US" sz="2800" dirty="0" err="1" smtClean="0">
                <a:latin typeface="Comic Sans MS" pitchFamily="66" charset="0"/>
              </a:rPr>
              <a:t>dijual</a:t>
            </a:r>
            <a:r>
              <a:rPr lang="en-US" sz="2800" dirty="0" smtClean="0">
                <a:latin typeface="Comic Sans MS" pitchFamily="66" charset="0"/>
              </a:rPr>
              <a:t> </a:t>
            </a:r>
            <a:r>
              <a:rPr lang="en-US" sz="2800" dirty="0" err="1" smtClean="0">
                <a:latin typeface="Comic Sans MS" pitchFamily="66" charset="0"/>
              </a:rPr>
              <a:t>dgn</a:t>
            </a:r>
            <a:r>
              <a:rPr lang="en-US" sz="2800" dirty="0" smtClean="0">
                <a:latin typeface="Comic Sans MS" pitchFamily="66" charset="0"/>
              </a:rPr>
              <a:t> </a:t>
            </a:r>
            <a:r>
              <a:rPr lang="en-US" sz="2800" dirty="0" err="1" smtClean="0">
                <a:latin typeface="Comic Sans MS" pitchFamily="66" charset="0"/>
              </a:rPr>
              <a:t>harga</a:t>
            </a:r>
            <a:r>
              <a:rPr lang="en-US" sz="2800" dirty="0" smtClean="0">
                <a:latin typeface="Comic Sans MS" pitchFamily="66" charset="0"/>
              </a:rPr>
              <a:t> Rp.6000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Perhitungan</a:t>
            </a:r>
            <a:r>
              <a:rPr lang="en-US" sz="2800" dirty="0" smtClean="0">
                <a:latin typeface="Comic Sans MS" pitchFamily="66" charset="0"/>
              </a:rPr>
              <a:t>:</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Kas</a:t>
            </a:r>
            <a:r>
              <a:rPr lang="en-US" sz="2800" dirty="0" smtClean="0">
                <a:latin typeface="Comic Sans MS" pitchFamily="66" charset="0"/>
              </a:rPr>
              <a:t> </a:t>
            </a:r>
            <a:r>
              <a:rPr lang="en-US" sz="2800" dirty="0" err="1" smtClean="0">
                <a:latin typeface="Comic Sans MS" pitchFamily="66" charset="0"/>
              </a:rPr>
              <a:t>diterima</a:t>
            </a:r>
            <a:r>
              <a:rPr lang="en-US" sz="2800" dirty="0" smtClean="0">
                <a:latin typeface="Comic Sans MS" pitchFamily="66" charset="0"/>
              </a:rPr>
              <a:t>: 1125 x Rp.6000 = </a:t>
            </a:r>
            <a:r>
              <a:rPr lang="en-US" sz="2800" dirty="0" err="1" smtClean="0">
                <a:latin typeface="Comic Sans MS" pitchFamily="66" charset="0"/>
              </a:rPr>
              <a:t>Rp</a:t>
            </a:r>
            <a:r>
              <a:rPr lang="en-US" sz="2800" dirty="0" smtClean="0">
                <a:latin typeface="Comic Sans MS" pitchFamily="66" charset="0"/>
              </a:rPr>
              <a:t>. 6.750.000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N.Nominal</a:t>
            </a:r>
            <a:r>
              <a:rPr lang="en-US" sz="2800" dirty="0" smtClean="0">
                <a:latin typeface="Comic Sans MS" pitchFamily="66" charset="0"/>
              </a:rPr>
              <a:t>   : 1125 x Rp.5000 = </a:t>
            </a:r>
            <a:r>
              <a:rPr lang="en-US" sz="2800" dirty="0" err="1" smtClean="0">
                <a:latin typeface="Comic Sans MS" pitchFamily="66" charset="0"/>
              </a:rPr>
              <a:t>Rp</a:t>
            </a:r>
            <a:r>
              <a:rPr lang="en-US" sz="2800" dirty="0" smtClean="0">
                <a:latin typeface="Comic Sans MS" pitchFamily="66" charset="0"/>
              </a:rPr>
              <a:t>. 5.625.000</a:t>
            </a:r>
          </a:p>
          <a:p>
            <a:pPr eaLnBrk="1" hangingPunct="1">
              <a:lnSpc>
                <a:spcPct val="90000"/>
              </a:lnSpc>
              <a:buFont typeface="Wingdings" pitchFamily="2" charset="2"/>
              <a:buNone/>
              <a:defRPr/>
            </a:pPr>
            <a:r>
              <a:rPr lang="en-US" sz="2800" dirty="0" smtClean="0">
                <a:latin typeface="Comic Sans MS" pitchFamily="66" charset="0"/>
              </a:rPr>
              <a:t>	</a:t>
            </a:r>
            <a:r>
              <a:rPr lang="en-US" sz="2800" dirty="0" err="1" smtClean="0">
                <a:latin typeface="Comic Sans MS" pitchFamily="66" charset="0"/>
              </a:rPr>
              <a:t>Selisih</a:t>
            </a:r>
            <a:r>
              <a:rPr lang="en-US" sz="2800" dirty="0" smtClean="0">
                <a:latin typeface="Comic Sans MS" pitchFamily="66" charset="0"/>
              </a:rPr>
              <a:t> </a:t>
            </a:r>
            <a:r>
              <a:rPr lang="en-US" sz="2800" dirty="0" err="1" smtClean="0">
                <a:latin typeface="Comic Sans MS" pitchFamily="66" charset="0"/>
              </a:rPr>
              <a:t>sbg</a:t>
            </a:r>
            <a:r>
              <a:rPr lang="en-US" sz="2800" dirty="0" smtClean="0">
                <a:latin typeface="Comic Sans MS" pitchFamily="66" charset="0"/>
              </a:rPr>
              <a:t> </a:t>
            </a:r>
            <a:r>
              <a:rPr lang="en-US" sz="2800" dirty="0" err="1" smtClean="0">
                <a:latin typeface="Comic Sans MS" pitchFamily="66" charset="0"/>
              </a:rPr>
              <a:t>Agio</a:t>
            </a:r>
            <a:r>
              <a:rPr lang="en-US" sz="2800" dirty="0" smtClean="0">
                <a:latin typeface="Comic Sans MS" pitchFamily="66" charset="0"/>
              </a:rPr>
              <a:t> SB		     =  </a:t>
            </a:r>
            <a:r>
              <a:rPr lang="en-US" sz="2800" dirty="0" err="1" smtClean="0">
                <a:latin typeface="Comic Sans MS" pitchFamily="66" charset="0"/>
              </a:rPr>
              <a:t>Rp</a:t>
            </a:r>
            <a:r>
              <a:rPr lang="en-US" sz="2800" dirty="0" smtClean="0">
                <a:latin typeface="Comic Sans MS" pitchFamily="66" charset="0"/>
              </a:rPr>
              <a:t>. 1.125.000</a:t>
            </a:r>
          </a:p>
        </p:txBody>
      </p:sp>
      <p:sp>
        <p:nvSpPr>
          <p:cNvPr id="18435" name="Line 4"/>
          <p:cNvSpPr>
            <a:spLocks noChangeShapeType="1"/>
          </p:cNvSpPr>
          <p:nvPr/>
        </p:nvSpPr>
        <p:spPr bwMode="auto">
          <a:xfrm>
            <a:off x="4667280" y="5334000"/>
            <a:ext cx="4191000" cy="0"/>
          </a:xfrm>
          <a:prstGeom prst="line">
            <a:avLst/>
          </a:prstGeom>
          <a:noFill/>
          <a:ln w="28575">
            <a:solidFill>
              <a:srgbClr val="99CC00"/>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228600"/>
            <a:ext cx="8458200" cy="6400800"/>
          </a:xfrm>
        </p:spPr>
        <p:txBody>
          <a:bodyPr/>
          <a:lstStyle/>
          <a:p>
            <a:pPr eaLnBrk="1" hangingPunct="1">
              <a:lnSpc>
                <a:spcPct val="80000"/>
              </a:lnSpc>
              <a:defRPr/>
            </a:pPr>
            <a:r>
              <a:rPr lang="en-US" sz="2800" dirty="0" err="1" smtClean="0"/>
              <a:t>Jurnal</a:t>
            </a:r>
            <a:r>
              <a:rPr lang="en-US" sz="2800" dirty="0" smtClean="0"/>
              <a:t>:</a:t>
            </a:r>
          </a:p>
          <a:p>
            <a:pPr eaLnBrk="1" hangingPunct="1">
              <a:lnSpc>
                <a:spcPct val="80000"/>
              </a:lnSpc>
              <a:buFont typeface="Wingdings" pitchFamily="2" charset="2"/>
              <a:buNone/>
              <a:defRPr/>
            </a:pPr>
            <a:r>
              <a:rPr lang="en-US" sz="2800" dirty="0" smtClean="0"/>
              <a:t>	</a:t>
            </a:r>
            <a:r>
              <a:rPr lang="en-US" sz="2800" dirty="0" err="1" smtClean="0"/>
              <a:t>Kas</a:t>
            </a:r>
            <a:r>
              <a:rPr lang="en-US" sz="2800" dirty="0" smtClean="0"/>
              <a:t>		6.750.000</a:t>
            </a:r>
          </a:p>
          <a:p>
            <a:pPr eaLnBrk="1" hangingPunct="1">
              <a:lnSpc>
                <a:spcPct val="80000"/>
              </a:lnSpc>
              <a:buFont typeface="Wingdings" pitchFamily="2" charset="2"/>
              <a:buNone/>
              <a:defRPr/>
            </a:pPr>
            <a:r>
              <a:rPr lang="en-US" sz="2800" dirty="0" smtClean="0"/>
              <a:t>		Modal SB		5.625.000</a:t>
            </a:r>
          </a:p>
          <a:p>
            <a:pPr eaLnBrk="1" hangingPunct="1">
              <a:lnSpc>
                <a:spcPct val="80000"/>
              </a:lnSpc>
              <a:buFont typeface="Wingdings" pitchFamily="2" charset="2"/>
              <a:buNone/>
              <a:defRPr/>
            </a:pPr>
            <a:r>
              <a:rPr lang="en-US" sz="2800" dirty="0" smtClean="0"/>
              <a:t>		</a:t>
            </a:r>
            <a:r>
              <a:rPr lang="en-US" sz="2800" dirty="0" err="1" smtClean="0"/>
              <a:t>Agio</a:t>
            </a:r>
            <a:r>
              <a:rPr lang="en-US" sz="2800" dirty="0" smtClean="0"/>
              <a:t> SB		1.125.000</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smtClean="0"/>
              <a:t>PENYAJIAN DI NERACA</a:t>
            </a:r>
          </a:p>
          <a:p>
            <a:pPr algn="ctr" eaLnBrk="1" hangingPunct="1">
              <a:lnSpc>
                <a:spcPct val="80000"/>
              </a:lnSpc>
              <a:buFont typeface="Wingdings" pitchFamily="2" charset="2"/>
              <a:buNone/>
              <a:defRPr/>
            </a:pPr>
            <a:r>
              <a:rPr lang="en-US" sz="2800" dirty="0" smtClean="0"/>
              <a:t>PT MANGO</a:t>
            </a:r>
          </a:p>
          <a:p>
            <a:pPr algn="ctr" eaLnBrk="1" hangingPunct="1">
              <a:lnSpc>
                <a:spcPct val="80000"/>
              </a:lnSpc>
              <a:buFont typeface="Wingdings" pitchFamily="2" charset="2"/>
              <a:buNone/>
              <a:defRPr/>
            </a:pPr>
            <a:r>
              <a:rPr lang="en-US" sz="2800" dirty="0" smtClean="0"/>
              <a:t>Per 31 Des</a:t>
            </a:r>
          </a:p>
          <a:p>
            <a:pPr eaLnBrk="1" hangingPunct="1">
              <a:lnSpc>
                <a:spcPct val="80000"/>
              </a:lnSpc>
              <a:buFont typeface="Wingdings" pitchFamily="2" charset="2"/>
              <a:buNone/>
              <a:defRPr/>
            </a:pPr>
            <a:r>
              <a:rPr lang="en-US" sz="2800" dirty="0" smtClean="0"/>
              <a:t>			Modal </a:t>
            </a:r>
            <a:r>
              <a:rPr lang="en-US" sz="2800" dirty="0" err="1" smtClean="0"/>
              <a:t>Pemegang</a:t>
            </a:r>
            <a:r>
              <a:rPr lang="en-US" sz="2800" dirty="0" smtClean="0"/>
              <a:t> </a:t>
            </a:r>
            <a:r>
              <a:rPr lang="en-US" sz="2800" dirty="0" err="1" smtClean="0"/>
              <a:t>saham</a:t>
            </a:r>
            <a:r>
              <a:rPr lang="en-US" sz="2800" dirty="0" smtClean="0"/>
              <a:t>:		</a:t>
            </a:r>
          </a:p>
          <a:p>
            <a:pPr eaLnBrk="1" hangingPunct="1">
              <a:lnSpc>
                <a:spcPct val="80000"/>
              </a:lnSpc>
              <a:buFont typeface="Wingdings" pitchFamily="2" charset="2"/>
              <a:buNone/>
              <a:defRPr/>
            </a:pPr>
            <a:r>
              <a:rPr lang="en-US" sz="2800" dirty="0" smtClean="0"/>
              <a:t>			Modal </a:t>
            </a:r>
            <a:r>
              <a:rPr lang="en-US" sz="2800" dirty="0" err="1" smtClean="0"/>
              <a:t>Saham</a:t>
            </a:r>
            <a:r>
              <a:rPr lang="en-US" sz="2800" dirty="0" smtClean="0"/>
              <a:t> </a:t>
            </a:r>
            <a:r>
              <a:rPr lang="en-US" sz="2800" dirty="0" err="1" smtClean="0"/>
              <a:t>Biasa</a:t>
            </a:r>
            <a:r>
              <a:rPr lang="en-US" sz="2800" dirty="0" smtClean="0"/>
              <a:t>			xxx</a:t>
            </a:r>
          </a:p>
          <a:p>
            <a:pPr eaLnBrk="1" hangingPunct="1">
              <a:lnSpc>
                <a:spcPct val="80000"/>
              </a:lnSpc>
              <a:buFont typeface="Wingdings" pitchFamily="2" charset="2"/>
              <a:buNone/>
              <a:defRPr/>
            </a:pPr>
            <a:r>
              <a:rPr lang="en-US" sz="2800" dirty="0" smtClean="0"/>
              <a:t>			</a:t>
            </a:r>
            <a:r>
              <a:rPr lang="en-US" sz="2800" dirty="0" err="1" smtClean="0"/>
              <a:t>Agio</a:t>
            </a:r>
            <a:r>
              <a:rPr lang="en-US" sz="2800" dirty="0" smtClean="0"/>
              <a:t> Modal SB				xxx +</a:t>
            </a:r>
          </a:p>
          <a:p>
            <a:pPr eaLnBrk="1" hangingPunct="1">
              <a:lnSpc>
                <a:spcPct val="80000"/>
              </a:lnSpc>
              <a:buFont typeface="Wingdings" pitchFamily="2" charset="2"/>
              <a:buNone/>
              <a:defRPr/>
            </a:pPr>
            <a:r>
              <a:rPr lang="en-US" sz="2800" dirty="0" smtClean="0"/>
              <a:t>			Modal SB </a:t>
            </a:r>
            <a:r>
              <a:rPr lang="en-US" sz="2800" dirty="0" err="1" smtClean="0"/>
              <a:t>disetor</a:t>
            </a:r>
            <a:r>
              <a:rPr lang="en-US" sz="2800" dirty="0" smtClean="0"/>
              <a:t>				xxx</a:t>
            </a:r>
          </a:p>
          <a:p>
            <a:pPr eaLnBrk="1" hangingPunct="1">
              <a:lnSpc>
                <a:spcPct val="80000"/>
              </a:lnSpc>
              <a:buFont typeface="Wingdings" pitchFamily="2" charset="2"/>
              <a:buNone/>
              <a:defRPr/>
            </a:pPr>
            <a:r>
              <a:rPr lang="en-US" sz="2800" dirty="0" smtClean="0"/>
              <a:t>			</a:t>
            </a:r>
            <a:r>
              <a:rPr lang="en-US" sz="2800" dirty="0" err="1" smtClean="0"/>
              <a:t>Laba</a:t>
            </a:r>
            <a:r>
              <a:rPr lang="en-US" sz="2800" dirty="0" smtClean="0"/>
              <a:t> </a:t>
            </a:r>
            <a:r>
              <a:rPr lang="en-US" sz="2800" dirty="0" err="1" smtClean="0"/>
              <a:t>ditahan</a:t>
            </a:r>
            <a:r>
              <a:rPr lang="en-US" sz="2800" dirty="0" smtClean="0"/>
              <a:t>				xxx +</a:t>
            </a:r>
          </a:p>
          <a:p>
            <a:pPr eaLnBrk="1" hangingPunct="1">
              <a:lnSpc>
                <a:spcPct val="80000"/>
              </a:lnSpc>
              <a:buFont typeface="Wingdings" pitchFamily="2" charset="2"/>
              <a:buNone/>
              <a:defRPr/>
            </a:pPr>
            <a:r>
              <a:rPr lang="en-US" sz="2800" dirty="0" smtClean="0"/>
              <a:t>			Total Modal </a:t>
            </a:r>
            <a:r>
              <a:rPr lang="en-US" sz="2800" dirty="0" err="1" smtClean="0"/>
              <a:t>Pemegang</a:t>
            </a:r>
            <a:r>
              <a:rPr lang="en-US" sz="2800" dirty="0" smtClean="0"/>
              <a:t> </a:t>
            </a:r>
            <a:r>
              <a:rPr lang="en-US" sz="2800" dirty="0" err="1" smtClean="0"/>
              <a:t>saham</a:t>
            </a:r>
            <a:r>
              <a:rPr lang="en-US" sz="2800" dirty="0" smtClean="0"/>
              <a:t>	</a:t>
            </a:r>
            <a:r>
              <a:rPr lang="id-ID" sz="2800" dirty="0" smtClean="0"/>
              <a:t>            </a:t>
            </a:r>
            <a:r>
              <a:rPr lang="en-US" sz="2800" dirty="0" smtClean="0"/>
              <a:t>xxx</a:t>
            </a:r>
          </a:p>
        </p:txBody>
      </p:sp>
      <p:sp>
        <p:nvSpPr>
          <p:cNvPr id="19459" name="Line 4"/>
          <p:cNvSpPr>
            <a:spLocks noChangeShapeType="1"/>
          </p:cNvSpPr>
          <p:nvPr/>
        </p:nvSpPr>
        <p:spPr bwMode="auto">
          <a:xfrm>
            <a:off x="5367366" y="4953000"/>
            <a:ext cx="3276600" cy="0"/>
          </a:xfrm>
          <a:prstGeom prst="line">
            <a:avLst/>
          </a:prstGeom>
          <a:noFill/>
          <a:ln w="38100" cap="sq">
            <a:solidFill>
              <a:srgbClr val="99CC00"/>
            </a:solidFill>
            <a:round/>
            <a:headEnd type="none" w="sm" len="sm"/>
            <a:tailEnd type="none" w="sm" len="sm"/>
          </a:ln>
        </p:spPr>
        <p:txBody>
          <a:bodyPr/>
          <a:lstStyle/>
          <a:p>
            <a:endParaRPr lang="id-ID"/>
          </a:p>
        </p:txBody>
      </p:sp>
      <p:sp>
        <p:nvSpPr>
          <p:cNvPr id="19460" name="Line 5"/>
          <p:cNvSpPr>
            <a:spLocks noChangeShapeType="1"/>
          </p:cNvSpPr>
          <p:nvPr/>
        </p:nvSpPr>
        <p:spPr bwMode="auto">
          <a:xfrm>
            <a:off x="5586442" y="5791200"/>
            <a:ext cx="3200400" cy="0"/>
          </a:xfrm>
          <a:prstGeom prst="line">
            <a:avLst/>
          </a:prstGeom>
          <a:noFill/>
          <a:ln w="57150" cap="sq">
            <a:solidFill>
              <a:srgbClr val="99CC00"/>
            </a:solidFill>
            <a:round/>
            <a:headEnd type="none" w="sm" len="sm"/>
            <a:tailEnd type="none" w="sm" len="sm"/>
          </a:ln>
        </p:spPr>
        <p:txBody>
          <a:bodyPr/>
          <a:lstStyle/>
          <a:p>
            <a:endParaRPr lang="id-ID"/>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457200" y="381000"/>
            <a:ext cx="8153400" cy="838200"/>
          </a:xfrm>
          <a:prstGeom prst="rect">
            <a:avLst/>
          </a:prstGeom>
          <a:solidFill>
            <a:srgbClr val="008000"/>
          </a:solidFill>
          <a:ln w="9525">
            <a:solidFill>
              <a:schemeClr val="tx1"/>
            </a:solidFill>
            <a:miter lim="800000"/>
            <a:headEnd/>
            <a:tailEnd/>
          </a:ln>
          <a:effectLst>
            <a:outerShdw dist="107763" dir="2700000" algn="ctr" rotWithShape="0">
              <a:schemeClr val="tx1"/>
            </a:outerShdw>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Sumber Lain Modal Disetor</a:t>
            </a:r>
            <a:endParaRPr lang="en-US" sz="4400">
              <a:solidFill>
                <a:srgbClr val="003366"/>
              </a:solidFill>
              <a:latin typeface="Times New Roman" pitchFamily="18" charset="0"/>
              <a:cs typeface="Arial" pitchFamily="34" charset="0"/>
            </a:endParaRPr>
          </a:p>
        </p:txBody>
      </p:sp>
      <p:sp>
        <p:nvSpPr>
          <p:cNvPr id="22531" name="Text Box 3"/>
          <p:cNvSpPr txBox="1">
            <a:spLocks noChangeArrowheads="1"/>
          </p:cNvSpPr>
          <p:nvPr/>
        </p:nvSpPr>
        <p:spPr bwMode="auto">
          <a:xfrm>
            <a:off x="914400" y="1600200"/>
            <a:ext cx="7315200" cy="1384300"/>
          </a:xfrm>
          <a:prstGeom prst="rect">
            <a:avLst/>
          </a:prstGeom>
          <a:solidFill>
            <a:schemeClr val="bg1"/>
          </a:solidFill>
          <a:ln w="9525">
            <a:solidFill>
              <a:schemeClr val="tx1"/>
            </a:solidFill>
            <a:miter lim="800000"/>
            <a:headEnd/>
            <a:tailEnd/>
          </a:ln>
        </p:spPr>
        <p:txBody>
          <a:bodyPr>
            <a:spAutoFit/>
          </a:bodyPr>
          <a:lstStyle/>
          <a:p>
            <a:pPr algn="ctr" eaLnBrk="0" hangingPunct="0">
              <a:spcBef>
                <a:spcPct val="50000"/>
              </a:spcBef>
            </a:pPr>
            <a:r>
              <a:rPr lang="en-US" sz="2800">
                <a:latin typeface="Times New Roman" pitchFamily="18" charset="0"/>
              </a:rPr>
              <a:t>Pada tanggal 20 April Kota Moraine mendonasikan tanah untuk Merrick Corporation. Tanah dinilai seharga $500,000.</a:t>
            </a:r>
          </a:p>
        </p:txBody>
      </p:sp>
      <p:sp>
        <p:nvSpPr>
          <p:cNvPr id="22532" name="Rectangle 5"/>
          <p:cNvSpPr>
            <a:spLocks noChangeArrowheads="1"/>
          </p:cNvSpPr>
          <p:nvPr/>
        </p:nvSpPr>
        <p:spPr bwMode="auto">
          <a:xfrm>
            <a:off x="66675" y="38100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2533" name="Line 6"/>
          <p:cNvSpPr>
            <a:spLocks noChangeShapeType="1"/>
          </p:cNvSpPr>
          <p:nvPr/>
        </p:nvSpPr>
        <p:spPr bwMode="auto">
          <a:xfrm>
            <a:off x="9058275" y="3810000"/>
            <a:ext cx="0" cy="2286000"/>
          </a:xfrm>
          <a:prstGeom prst="line">
            <a:avLst/>
          </a:prstGeom>
          <a:noFill/>
          <a:ln w="38099" cmpd="dbl">
            <a:solidFill>
              <a:schemeClr val="tx1"/>
            </a:solidFill>
            <a:round/>
            <a:headEnd/>
            <a:tailEnd/>
          </a:ln>
        </p:spPr>
        <p:txBody>
          <a:bodyPr wrap="none" anchor="ctr"/>
          <a:lstStyle/>
          <a:p>
            <a:endParaRPr lang="id-ID"/>
          </a:p>
        </p:txBody>
      </p:sp>
      <p:sp>
        <p:nvSpPr>
          <p:cNvPr id="22534" name="Line 7"/>
          <p:cNvSpPr>
            <a:spLocks noChangeShapeType="1"/>
          </p:cNvSpPr>
          <p:nvPr/>
        </p:nvSpPr>
        <p:spPr bwMode="auto">
          <a:xfrm flipH="1">
            <a:off x="447675" y="3810000"/>
            <a:ext cx="0" cy="2286000"/>
          </a:xfrm>
          <a:prstGeom prst="line">
            <a:avLst/>
          </a:prstGeom>
          <a:noFill/>
          <a:ln w="38099" cmpd="dbl">
            <a:solidFill>
              <a:schemeClr val="tx1"/>
            </a:solidFill>
            <a:round/>
            <a:headEnd/>
            <a:tailEnd/>
          </a:ln>
        </p:spPr>
        <p:txBody>
          <a:bodyPr wrap="none" anchor="ctr"/>
          <a:lstStyle/>
          <a:p>
            <a:endParaRPr lang="id-ID"/>
          </a:p>
        </p:txBody>
      </p:sp>
      <p:sp>
        <p:nvSpPr>
          <p:cNvPr id="22535" name="Line 8"/>
          <p:cNvSpPr>
            <a:spLocks noChangeShapeType="1"/>
          </p:cNvSpPr>
          <p:nvPr/>
        </p:nvSpPr>
        <p:spPr bwMode="auto">
          <a:xfrm flipH="1">
            <a:off x="1362075" y="3810000"/>
            <a:ext cx="0" cy="2286000"/>
          </a:xfrm>
          <a:prstGeom prst="line">
            <a:avLst/>
          </a:prstGeom>
          <a:noFill/>
          <a:ln w="12699">
            <a:solidFill>
              <a:schemeClr val="tx1"/>
            </a:solidFill>
            <a:round/>
            <a:headEnd/>
            <a:tailEnd/>
          </a:ln>
        </p:spPr>
        <p:txBody>
          <a:bodyPr wrap="none" anchor="ctr"/>
          <a:lstStyle/>
          <a:p>
            <a:endParaRPr lang="id-ID"/>
          </a:p>
        </p:txBody>
      </p:sp>
      <p:sp>
        <p:nvSpPr>
          <p:cNvPr id="22536" name="Line 9"/>
          <p:cNvSpPr>
            <a:spLocks noChangeShapeType="1"/>
          </p:cNvSpPr>
          <p:nvPr/>
        </p:nvSpPr>
        <p:spPr bwMode="auto">
          <a:xfrm>
            <a:off x="5629275" y="3810000"/>
            <a:ext cx="0" cy="2286000"/>
          </a:xfrm>
          <a:prstGeom prst="line">
            <a:avLst/>
          </a:prstGeom>
          <a:noFill/>
          <a:ln w="12699">
            <a:solidFill>
              <a:schemeClr val="tx1"/>
            </a:solidFill>
            <a:round/>
            <a:headEnd/>
            <a:tailEnd/>
          </a:ln>
        </p:spPr>
        <p:txBody>
          <a:bodyPr wrap="none" anchor="ctr"/>
          <a:lstStyle/>
          <a:p>
            <a:endParaRPr lang="id-ID"/>
          </a:p>
        </p:txBody>
      </p:sp>
      <p:sp>
        <p:nvSpPr>
          <p:cNvPr id="22537" name="Rectangle 10"/>
          <p:cNvSpPr>
            <a:spLocks noChangeArrowheads="1"/>
          </p:cNvSpPr>
          <p:nvPr/>
        </p:nvSpPr>
        <p:spPr bwMode="auto">
          <a:xfrm>
            <a:off x="7837488" y="3910013"/>
            <a:ext cx="1306512" cy="409575"/>
          </a:xfrm>
          <a:prstGeom prst="rect">
            <a:avLst/>
          </a:prstGeom>
          <a:noFill/>
          <a:ln w="12699">
            <a:noFill/>
            <a:miter lim="800000"/>
            <a:headEnd/>
            <a:tailEnd/>
          </a:ln>
        </p:spPr>
        <p:txBody>
          <a:bodyPr wrap="none" anchor="ctr"/>
          <a:lstStyle/>
          <a:p>
            <a:endParaRPr lang="id-ID"/>
          </a:p>
        </p:txBody>
      </p:sp>
      <p:sp>
        <p:nvSpPr>
          <p:cNvPr id="22538" name="Line 11"/>
          <p:cNvSpPr>
            <a:spLocks noChangeShapeType="1"/>
          </p:cNvSpPr>
          <p:nvPr/>
        </p:nvSpPr>
        <p:spPr bwMode="auto">
          <a:xfrm>
            <a:off x="7610475" y="3810000"/>
            <a:ext cx="0" cy="2286000"/>
          </a:xfrm>
          <a:prstGeom prst="line">
            <a:avLst/>
          </a:prstGeom>
          <a:noFill/>
          <a:ln w="38099" cmpd="dbl">
            <a:solidFill>
              <a:schemeClr val="tx1"/>
            </a:solidFill>
            <a:round/>
            <a:headEnd/>
            <a:tailEnd/>
          </a:ln>
        </p:spPr>
        <p:txBody>
          <a:bodyPr wrap="none" anchor="ctr"/>
          <a:lstStyle/>
          <a:p>
            <a:endParaRPr lang="id-ID"/>
          </a:p>
        </p:txBody>
      </p:sp>
      <p:sp>
        <p:nvSpPr>
          <p:cNvPr id="22539" name="Rectangle 12"/>
          <p:cNvSpPr>
            <a:spLocks noChangeArrowheads="1"/>
          </p:cNvSpPr>
          <p:nvPr/>
        </p:nvSpPr>
        <p:spPr bwMode="auto">
          <a:xfrm>
            <a:off x="8220075" y="38100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2540" name="Rectangle 13"/>
          <p:cNvSpPr>
            <a:spLocks noChangeArrowheads="1"/>
          </p:cNvSpPr>
          <p:nvPr/>
        </p:nvSpPr>
        <p:spPr bwMode="auto">
          <a:xfrm>
            <a:off x="6692900" y="38100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22541" name="Line 14"/>
          <p:cNvSpPr>
            <a:spLocks noChangeShapeType="1"/>
          </p:cNvSpPr>
          <p:nvPr/>
        </p:nvSpPr>
        <p:spPr bwMode="auto">
          <a:xfrm>
            <a:off x="87313" y="4267200"/>
            <a:ext cx="8972550" cy="0"/>
          </a:xfrm>
          <a:prstGeom prst="line">
            <a:avLst/>
          </a:prstGeom>
          <a:noFill/>
          <a:ln w="12699">
            <a:solidFill>
              <a:schemeClr val="tx1"/>
            </a:solidFill>
            <a:round/>
            <a:headEnd/>
            <a:tailEnd/>
          </a:ln>
        </p:spPr>
        <p:txBody>
          <a:bodyPr wrap="none" anchor="ctr"/>
          <a:lstStyle/>
          <a:p>
            <a:endParaRPr lang="id-ID"/>
          </a:p>
        </p:txBody>
      </p:sp>
      <p:sp>
        <p:nvSpPr>
          <p:cNvPr id="22542" name="Line 15"/>
          <p:cNvSpPr>
            <a:spLocks noChangeShapeType="1"/>
          </p:cNvSpPr>
          <p:nvPr/>
        </p:nvSpPr>
        <p:spPr bwMode="auto">
          <a:xfrm>
            <a:off x="87313" y="4724400"/>
            <a:ext cx="8972550" cy="0"/>
          </a:xfrm>
          <a:prstGeom prst="line">
            <a:avLst/>
          </a:prstGeom>
          <a:noFill/>
          <a:ln w="12699">
            <a:solidFill>
              <a:schemeClr val="tx1"/>
            </a:solidFill>
            <a:round/>
            <a:headEnd/>
            <a:tailEnd/>
          </a:ln>
        </p:spPr>
        <p:txBody>
          <a:bodyPr wrap="none" anchor="ctr"/>
          <a:lstStyle/>
          <a:p>
            <a:endParaRPr lang="id-ID"/>
          </a:p>
        </p:txBody>
      </p:sp>
      <p:sp>
        <p:nvSpPr>
          <p:cNvPr id="22543" name="Line 16"/>
          <p:cNvSpPr>
            <a:spLocks noChangeShapeType="1"/>
          </p:cNvSpPr>
          <p:nvPr/>
        </p:nvSpPr>
        <p:spPr bwMode="auto">
          <a:xfrm>
            <a:off x="87313" y="5181600"/>
            <a:ext cx="8972550" cy="0"/>
          </a:xfrm>
          <a:prstGeom prst="line">
            <a:avLst/>
          </a:prstGeom>
          <a:noFill/>
          <a:ln w="12699">
            <a:solidFill>
              <a:schemeClr val="tx1"/>
            </a:solidFill>
            <a:round/>
            <a:headEnd/>
            <a:tailEnd/>
          </a:ln>
        </p:spPr>
        <p:txBody>
          <a:bodyPr wrap="none" anchor="ctr"/>
          <a:lstStyle/>
          <a:p>
            <a:endParaRPr lang="id-ID"/>
          </a:p>
        </p:txBody>
      </p:sp>
      <p:sp>
        <p:nvSpPr>
          <p:cNvPr id="22544" name="Line 17"/>
          <p:cNvSpPr>
            <a:spLocks noChangeShapeType="1"/>
          </p:cNvSpPr>
          <p:nvPr/>
        </p:nvSpPr>
        <p:spPr bwMode="auto">
          <a:xfrm>
            <a:off x="66675" y="6096000"/>
            <a:ext cx="8991600" cy="0"/>
          </a:xfrm>
          <a:prstGeom prst="line">
            <a:avLst/>
          </a:prstGeom>
          <a:noFill/>
          <a:ln w="12699">
            <a:solidFill>
              <a:schemeClr val="tx1"/>
            </a:solidFill>
            <a:round/>
            <a:headEnd/>
            <a:tailEnd/>
          </a:ln>
        </p:spPr>
        <p:txBody>
          <a:bodyPr wrap="none" anchor="ctr"/>
          <a:lstStyle/>
          <a:p>
            <a:endParaRPr lang="id-ID"/>
          </a:p>
        </p:txBody>
      </p:sp>
      <p:sp>
        <p:nvSpPr>
          <p:cNvPr id="22545" name="Line 18"/>
          <p:cNvSpPr>
            <a:spLocks noChangeShapeType="1"/>
          </p:cNvSpPr>
          <p:nvPr/>
        </p:nvSpPr>
        <p:spPr bwMode="auto">
          <a:xfrm flipH="1">
            <a:off x="6086475" y="3810000"/>
            <a:ext cx="0" cy="2286000"/>
          </a:xfrm>
          <a:prstGeom prst="line">
            <a:avLst/>
          </a:prstGeom>
          <a:noFill/>
          <a:ln w="38099" cmpd="dbl">
            <a:solidFill>
              <a:schemeClr val="tx1"/>
            </a:solidFill>
            <a:round/>
            <a:headEnd/>
            <a:tailEnd/>
          </a:ln>
        </p:spPr>
        <p:txBody>
          <a:bodyPr wrap="none" anchor="ctr"/>
          <a:lstStyle/>
          <a:p>
            <a:endParaRPr lang="id-ID"/>
          </a:p>
        </p:txBody>
      </p:sp>
      <p:sp>
        <p:nvSpPr>
          <p:cNvPr id="22546" name="Line 19"/>
          <p:cNvSpPr>
            <a:spLocks noChangeShapeType="1"/>
          </p:cNvSpPr>
          <p:nvPr/>
        </p:nvSpPr>
        <p:spPr bwMode="auto">
          <a:xfrm>
            <a:off x="66675" y="5638800"/>
            <a:ext cx="8991600" cy="0"/>
          </a:xfrm>
          <a:prstGeom prst="line">
            <a:avLst/>
          </a:prstGeom>
          <a:noFill/>
          <a:ln w="9525">
            <a:solidFill>
              <a:schemeClr val="tx1"/>
            </a:solidFill>
            <a:round/>
            <a:headEnd/>
            <a:tailEnd/>
          </a:ln>
        </p:spPr>
        <p:txBody>
          <a:bodyPr wrap="none" anchor="ctr"/>
          <a:lstStyle/>
          <a:p>
            <a:endParaRPr lang="id-ID"/>
          </a:p>
        </p:txBody>
      </p:sp>
      <p:sp>
        <p:nvSpPr>
          <p:cNvPr id="22547" name="Rectangle 20"/>
          <p:cNvSpPr>
            <a:spLocks noChangeArrowheads="1"/>
          </p:cNvSpPr>
          <p:nvPr/>
        </p:nvSpPr>
        <p:spPr bwMode="auto">
          <a:xfrm>
            <a:off x="7827963" y="3910013"/>
            <a:ext cx="1306512" cy="409575"/>
          </a:xfrm>
          <a:prstGeom prst="rect">
            <a:avLst/>
          </a:prstGeom>
          <a:noFill/>
          <a:ln w="12699">
            <a:noFill/>
            <a:miter lim="800000"/>
            <a:headEnd/>
            <a:tailEnd/>
          </a:ln>
        </p:spPr>
        <p:txBody>
          <a:bodyPr wrap="none" anchor="ctr"/>
          <a:lstStyle/>
          <a:p>
            <a:endParaRPr lang="id-ID"/>
          </a:p>
        </p:txBody>
      </p:sp>
      <p:sp>
        <p:nvSpPr>
          <p:cNvPr id="22548" name="Line 21"/>
          <p:cNvSpPr>
            <a:spLocks noChangeShapeType="1"/>
          </p:cNvSpPr>
          <p:nvPr/>
        </p:nvSpPr>
        <p:spPr bwMode="auto">
          <a:xfrm>
            <a:off x="66675" y="3810000"/>
            <a:ext cx="8991600" cy="0"/>
          </a:xfrm>
          <a:prstGeom prst="line">
            <a:avLst/>
          </a:prstGeom>
          <a:noFill/>
          <a:ln w="9525">
            <a:solidFill>
              <a:schemeClr val="tx1"/>
            </a:solidFill>
            <a:round/>
            <a:headEnd/>
            <a:tailEnd/>
          </a:ln>
        </p:spPr>
        <p:txBody>
          <a:bodyPr wrap="none" anchor="ctr"/>
          <a:lstStyle/>
          <a:p>
            <a:endParaRPr lang="id-ID"/>
          </a:p>
        </p:txBody>
      </p:sp>
      <p:sp>
        <p:nvSpPr>
          <p:cNvPr id="22549" name="Line 22"/>
          <p:cNvSpPr>
            <a:spLocks noChangeShapeType="1"/>
          </p:cNvSpPr>
          <p:nvPr/>
        </p:nvSpPr>
        <p:spPr bwMode="auto">
          <a:xfrm>
            <a:off x="981075" y="3810000"/>
            <a:ext cx="0" cy="2286000"/>
          </a:xfrm>
          <a:prstGeom prst="line">
            <a:avLst/>
          </a:prstGeom>
          <a:noFill/>
          <a:ln w="9525">
            <a:solidFill>
              <a:schemeClr val="tx1"/>
            </a:solidFill>
            <a:round/>
            <a:headEnd/>
            <a:tailEnd/>
          </a:ln>
        </p:spPr>
        <p:txBody>
          <a:bodyPr wrap="none" anchor="ctr"/>
          <a:lstStyle/>
          <a:p>
            <a:endParaRPr lang="id-ID"/>
          </a:p>
        </p:txBody>
      </p:sp>
      <p:sp>
        <p:nvSpPr>
          <p:cNvPr id="177175" name="Text Box 23"/>
          <p:cNvSpPr txBox="1">
            <a:spLocks noChangeArrowheads="1"/>
          </p:cNvSpPr>
          <p:nvPr/>
        </p:nvSpPr>
        <p:spPr bwMode="auto">
          <a:xfrm>
            <a:off x="381000" y="3886200"/>
            <a:ext cx="8753475" cy="427038"/>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Apr.	20	Tanah	500 000  00	</a:t>
            </a:r>
            <a:endParaRPr lang="en-US" sz="2400">
              <a:latin typeface="Times New Roman" pitchFamily="18" charset="0"/>
            </a:endParaRPr>
          </a:p>
        </p:txBody>
      </p:sp>
      <p:sp>
        <p:nvSpPr>
          <p:cNvPr id="177176" name="Text Box 24"/>
          <p:cNvSpPr txBox="1">
            <a:spLocks noChangeArrowheads="1"/>
          </p:cNvSpPr>
          <p:nvPr/>
        </p:nvSpPr>
        <p:spPr bwMode="auto">
          <a:xfrm>
            <a:off x="2047875" y="4752975"/>
            <a:ext cx="3733800" cy="973138"/>
          </a:xfrm>
          <a:prstGeom prst="rect">
            <a:avLst/>
          </a:prstGeom>
          <a:noFill/>
          <a:ln w="9525">
            <a:noFill/>
            <a:miter lim="800000"/>
            <a:headEnd/>
            <a:tailEnd/>
          </a:ln>
        </p:spPr>
        <p:txBody>
          <a:bodyPr>
            <a:spAutoFit/>
          </a:bodyPr>
          <a:lstStyle/>
          <a:p>
            <a:pPr eaLnBrk="0" hangingPunct="0">
              <a:lnSpc>
                <a:spcPct val="130000"/>
              </a:lnSpc>
              <a:spcBef>
                <a:spcPct val="60000"/>
              </a:spcBef>
            </a:pPr>
            <a:r>
              <a:rPr lang="en-US" sz="2200">
                <a:latin typeface="Times New Roman" pitchFamily="18" charset="0"/>
              </a:rPr>
              <a:t>Mencatat tanah yang diterima dari donasi</a:t>
            </a:r>
          </a:p>
        </p:txBody>
      </p:sp>
      <p:sp>
        <p:nvSpPr>
          <p:cNvPr id="177177" name="Text Box 25"/>
          <p:cNvSpPr txBox="1">
            <a:spLocks noChangeArrowheads="1"/>
          </p:cNvSpPr>
          <p:nvPr/>
        </p:nvSpPr>
        <p:spPr bwMode="auto">
          <a:xfrm>
            <a:off x="1590675" y="4373563"/>
            <a:ext cx="7543800" cy="427037"/>
          </a:xfrm>
          <a:prstGeom prst="rect">
            <a:avLst/>
          </a:prstGeom>
          <a:noFill/>
          <a:ln w="9525">
            <a:noFill/>
            <a:miter lim="800000"/>
            <a:headEnd/>
            <a:tailEnd/>
          </a:ln>
        </p:spPr>
        <p:txBody>
          <a:bodyPr>
            <a:spAutoFit/>
          </a:bodyPr>
          <a:lstStyle/>
          <a:p>
            <a:pPr marL="114300" defTabSz="857250" eaLnBrk="0" hangingPunct="0">
              <a:spcBef>
                <a:spcPct val="50000"/>
              </a:spcBef>
              <a:tabLst>
                <a:tab pos="628650" algn="r"/>
                <a:tab pos="857250" algn="l"/>
                <a:tab pos="1314450" algn="l"/>
                <a:tab pos="7315200" algn="r"/>
              </a:tabLst>
            </a:pPr>
            <a:r>
              <a:rPr lang="en-US" sz="2200">
                <a:latin typeface="Times New Roman" pitchFamily="18" charset="0"/>
              </a:rPr>
              <a:t>Modal Donasi	500 000 00</a:t>
            </a:r>
          </a:p>
        </p:txBody>
      </p:sp>
      <p:sp>
        <p:nvSpPr>
          <p:cNvPr id="177178"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7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7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17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5" grpId="0" autoUpdateAnimBg="0"/>
      <p:bldP spid="177176" grpId="0" autoUpdateAnimBg="0"/>
      <p:bldP spid="177177" grpId="0" autoUpdateAnimBg="0"/>
      <p:bldP spid="177178"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62000" y="457200"/>
            <a:ext cx="7772400" cy="762000"/>
          </a:xfrm>
          <a:solidFill>
            <a:srgbClr val="006600"/>
          </a:solidFill>
          <a:ln w="76200" cmpd="tri">
            <a:solidFill>
              <a:srgbClr val="FFF2E5"/>
            </a:solidFill>
          </a:ln>
        </p:spPr>
        <p:txBody>
          <a:bodyPr/>
          <a:lstStyle/>
          <a:p>
            <a:pPr eaLnBrk="1" fontAlgn="auto" hangingPunct="1">
              <a:spcAft>
                <a:spcPts val="0"/>
              </a:spcAft>
              <a:defRPr/>
            </a:pPr>
            <a:r>
              <a:rPr lang="en-US" dirty="0" err="1" smtClean="0">
                <a:effectLst>
                  <a:outerShdw blurRad="38100" dist="38100" dir="2700000" algn="tl">
                    <a:srgbClr val="000000"/>
                  </a:outerShdw>
                </a:effectLst>
                <a:latin typeface="Times New Roman" pitchFamily="18" charset="0"/>
              </a:rPr>
              <a:t>Akuntansi</a:t>
            </a:r>
            <a:r>
              <a:rPr lang="en-US" dirty="0" smtClean="0">
                <a:effectLst>
                  <a:outerShdw blurRad="38100" dist="38100" dir="2700000" algn="tl">
                    <a:srgbClr val="000000"/>
                  </a:outerShdw>
                </a:effectLst>
                <a:latin typeface="Times New Roman" pitchFamily="18" charset="0"/>
              </a:rPr>
              <a:t> </a:t>
            </a:r>
            <a:r>
              <a:rPr lang="en-US" dirty="0" err="1" smtClean="0">
                <a:effectLst>
                  <a:outerShdw blurRad="38100" dist="38100" dir="2700000" algn="tl">
                    <a:srgbClr val="000000"/>
                  </a:outerShdw>
                </a:effectLst>
                <a:latin typeface="Times New Roman" pitchFamily="18" charset="0"/>
              </a:rPr>
              <a:t>untuk</a:t>
            </a:r>
            <a:r>
              <a:rPr lang="en-US" dirty="0" smtClean="0">
                <a:effectLst>
                  <a:outerShdw blurRad="38100" dist="38100" dir="2700000" algn="tl">
                    <a:srgbClr val="000000"/>
                  </a:outerShdw>
                </a:effectLst>
                <a:latin typeface="Times New Roman" pitchFamily="18" charset="0"/>
              </a:rPr>
              <a:t> </a:t>
            </a:r>
            <a:r>
              <a:rPr lang="en-US" dirty="0" err="1" smtClean="0">
                <a:effectLst>
                  <a:outerShdw blurRad="38100" dist="38100" dir="2700000" algn="tl">
                    <a:srgbClr val="000000"/>
                  </a:outerShdw>
                </a:effectLst>
                <a:latin typeface="Times New Roman" pitchFamily="18" charset="0"/>
              </a:rPr>
              <a:t>Deviden</a:t>
            </a:r>
            <a:endParaRPr lang="en-US" dirty="0" smtClean="0">
              <a:latin typeface="Times New Roman" pitchFamily="18" charset="0"/>
            </a:endParaRPr>
          </a:p>
        </p:txBody>
      </p:sp>
      <p:sp>
        <p:nvSpPr>
          <p:cNvPr id="201731" name="Rectangle 3"/>
          <p:cNvSpPr>
            <a:spLocks noChangeArrowheads="1"/>
          </p:cNvSpPr>
          <p:nvPr/>
        </p:nvSpPr>
        <p:spPr bwMode="auto">
          <a:xfrm>
            <a:off x="2514600" y="1447800"/>
            <a:ext cx="6172200" cy="2722563"/>
          </a:xfrm>
          <a:prstGeom prst="rect">
            <a:avLst/>
          </a:prstGeom>
          <a:noFill/>
          <a:ln w="12700">
            <a:noFill/>
            <a:miter lim="800000"/>
            <a:headEnd/>
            <a:tailEnd/>
          </a:ln>
        </p:spPr>
        <p:txBody>
          <a:bodyPr lIns="90488" tIns="44450" rIns="90488" bIns="44450"/>
          <a:lstStyle/>
          <a:p>
            <a:pPr marL="400050" indent="-400050">
              <a:spcBef>
                <a:spcPct val="30000"/>
              </a:spcBef>
              <a:buClr>
                <a:srgbClr val="336600"/>
              </a:buClr>
              <a:buFont typeface="Wingdings" pitchFamily="2" charset="2"/>
              <a:buChar char="ü"/>
              <a:defRPr/>
            </a:pPr>
            <a:r>
              <a:rPr lang="en-US" sz="2800" b="1" dirty="0" err="1">
                <a:latin typeface="Times New Roman" pitchFamily="18" charset="0"/>
                <a:cs typeface="+mn-cs"/>
              </a:rPr>
              <a:t>Deviden</a:t>
            </a:r>
            <a:r>
              <a:rPr lang="en-US" sz="2800" b="1" dirty="0">
                <a:latin typeface="Times New Roman" pitchFamily="18" charset="0"/>
                <a:cs typeface="+mn-cs"/>
              </a:rPr>
              <a:t> </a:t>
            </a:r>
            <a:r>
              <a:rPr lang="en-US" sz="2800" b="1" dirty="0" err="1">
                <a:latin typeface="Times New Roman" pitchFamily="18" charset="0"/>
                <a:cs typeface="+mn-cs"/>
              </a:rPr>
              <a:t>merupakan</a:t>
            </a:r>
            <a:r>
              <a:rPr lang="en-US" sz="2800" b="1" dirty="0">
                <a:latin typeface="Times New Roman" pitchFamily="18" charset="0"/>
                <a:cs typeface="+mn-cs"/>
              </a:rPr>
              <a:t> </a:t>
            </a:r>
            <a:r>
              <a:rPr lang="en-US" sz="2800" b="1" u="sng" dirty="0" err="1">
                <a:solidFill>
                  <a:schemeClr val="accent3"/>
                </a:solidFill>
                <a:latin typeface="Times New Roman" pitchFamily="18" charset="0"/>
                <a:cs typeface="+mn-cs"/>
              </a:rPr>
              <a:t>Distribusi</a:t>
            </a:r>
            <a:r>
              <a:rPr lang="en-US" sz="2800" b="1" u="sng" dirty="0">
                <a:solidFill>
                  <a:schemeClr val="accent3"/>
                </a:solidFill>
                <a:latin typeface="Times New Roman" pitchFamily="18" charset="0"/>
                <a:cs typeface="+mn-cs"/>
              </a:rPr>
              <a:t> </a:t>
            </a:r>
            <a:r>
              <a:rPr lang="en-US" sz="2800" b="1" u="sng" dirty="0" err="1">
                <a:solidFill>
                  <a:schemeClr val="accent3"/>
                </a:solidFill>
                <a:latin typeface="Times New Roman" pitchFamily="18" charset="0"/>
                <a:cs typeface="+mn-cs"/>
              </a:rPr>
              <a:t>dari</a:t>
            </a:r>
            <a:r>
              <a:rPr lang="en-US" sz="2800" b="1" u="sng" dirty="0">
                <a:solidFill>
                  <a:schemeClr val="accent3"/>
                </a:solidFill>
                <a:latin typeface="Times New Roman" pitchFamily="18" charset="0"/>
                <a:cs typeface="+mn-cs"/>
              </a:rPr>
              <a:t> </a:t>
            </a:r>
            <a:r>
              <a:rPr lang="en-US" sz="2800" b="1" u="sng" dirty="0" err="1">
                <a:solidFill>
                  <a:schemeClr val="accent3"/>
                </a:solidFill>
                <a:latin typeface="Times New Roman" pitchFamily="18" charset="0"/>
                <a:cs typeface="+mn-cs"/>
              </a:rPr>
              <a:t>laba</a:t>
            </a:r>
            <a:r>
              <a:rPr lang="en-US" sz="2800" b="1" u="sng" dirty="0">
                <a:solidFill>
                  <a:schemeClr val="accent3"/>
                </a:solidFill>
                <a:latin typeface="Times New Roman" pitchFamily="18" charset="0"/>
                <a:cs typeface="+mn-cs"/>
              </a:rPr>
              <a:t> </a:t>
            </a:r>
            <a:r>
              <a:rPr lang="en-US" sz="2800" b="1" u="sng" dirty="0" err="1">
                <a:solidFill>
                  <a:schemeClr val="accent3"/>
                </a:solidFill>
                <a:latin typeface="Times New Roman" pitchFamily="18" charset="0"/>
                <a:cs typeface="+mn-cs"/>
              </a:rPr>
              <a:t>ditahan</a:t>
            </a:r>
            <a:r>
              <a:rPr lang="en-US" sz="2800" b="1" dirty="0">
                <a:solidFill>
                  <a:srgbClr val="00279F"/>
                </a:solidFill>
                <a:latin typeface="Times New Roman" pitchFamily="18" charset="0"/>
                <a:cs typeface="+mn-cs"/>
              </a:rPr>
              <a:t> </a:t>
            </a:r>
            <a:r>
              <a:rPr lang="en-US" sz="2800" b="1" dirty="0" err="1">
                <a:latin typeface="Times New Roman" pitchFamily="18" charset="0"/>
                <a:cs typeface="+mn-cs"/>
              </a:rPr>
              <a:t>untuk</a:t>
            </a:r>
            <a:r>
              <a:rPr lang="en-US" sz="2800" b="1" dirty="0">
                <a:latin typeface="Times New Roman" pitchFamily="18" charset="0"/>
                <a:cs typeface="+mn-cs"/>
              </a:rPr>
              <a:t> </a:t>
            </a:r>
            <a:r>
              <a:rPr lang="en-US" sz="2800" b="1" dirty="0" err="1">
                <a:latin typeface="Times New Roman" pitchFamily="18" charset="0"/>
                <a:cs typeface="+mn-cs"/>
              </a:rPr>
              <a:t>para</a:t>
            </a:r>
            <a:r>
              <a:rPr lang="en-US" sz="2800" b="1" dirty="0">
                <a:latin typeface="Times New Roman" pitchFamily="18" charset="0"/>
                <a:cs typeface="+mn-cs"/>
              </a:rPr>
              <a:t> </a:t>
            </a:r>
            <a:r>
              <a:rPr lang="en-US" sz="2800" b="1" dirty="0" err="1">
                <a:latin typeface="Times New Roman" pitchFamily="18" charset="0"/>
                <a:cs typeface="+mn-cs"/>
              </a:rPr>
              <a:t>pemegang</a:t>
            </a:r>
            <a:r>
              <a:rPr lang="en-US" sz="2800" b="1" dirty="0">
                <a:latin typeface="Times New Roman" pitchFamily="18" charset="0"/>
                <a:cs typeface="+mn-cs"/>
              </a:rPr>
              <a:t> </a:t>
            </a:r>
            <a:r>
              <a:rPr lang="en-US" sz="2800" b="1" dirty="0" err="1">
                <a:latin typeface="Times New Roman" pitchFamily="18" charset="0"/>
                <a:cs typeface="+mn-cs"/>
              </a:rPr>
              <a:t>saham</a:t>
            </a:r>
            <a:r>
              <a:rPr lang="en-US" sz="2800" b="1" dirty="0">
                <a:latin typeface="Times New Roman" pitchFamily="18" charset="0"/>
                <a:cs typeface="+mn-cs"/>
              </a:rPr>
              <a:t>.</a:t>
            </a:r>
          </a:p>
          <a:p>
            <a:pPr marL="400050" indent="-400050">
              <a:spcBef>
                <a:spcPct val="30000"/>
              </a:spcBef>
              <a:buClr>
                <a:srgbClr val="336600"/>
              </a:buClr>
              <a:buFont typeface="Wingdings" pitchFamily="2" charset="2"/>
              <a:buChar char="ü"/>
              <a:defRPr/>
            </a:pPr>
            <a:r>
              <a:rPr lang="en-US" sz="2800" b="1" dirty="0" err="1">
                <a:latin typeface="Times New Roman" pitchFamily="18" charset="0"/>
                <a:cs typeface="+mn-cs"/>
              </a:rPr>
              <a:t>Dapat</a:t>
            </a:r>
            <a:r>
              <a:rPr lang="en-US" sz="2800" b="1" dirty="0">
                <a:latin typeface="Times New Roman" pitchFamily="18" charset="0"/>
                <a:cs typeface="+mn-cs"/>
              </a:rPr>
              <a:t> </a:t>
            </a:r>
            <a:r>
              <a:rPr lang="en-US" sz="2800" b="1" dirty="0" err="1">
                <a:latin typeface="Times New Roman" pitchFamily="18" charset="0"/>
                <a:cs typeface="+mn-cs"/>
              </a:rPr>
              <a:t>dibayarkan</a:t>
            </a:r>
            <a:r>
              <a:rPr lang="en-US" sz="2800" b="1" dirty="0">
                <a:latin typeface="Times New Roman" pitchFamily="18" charset="0"/>
                <a:cs typeface="+mn-cs"/>
              </a:rPr>
              <a:t> </a:t>
            </a:r>
            <a:r>
              <a:rPr lang="en-US" sz="2800" b="1" dirty="0" err="1">
                <a:latin typeface="Times New Roman" pitchFamily="18" charset="0"/>
                <a:cs typeface="+mn-cs"/>
              </a:rPr>
              <a:t>dalam</a:t>
            </a:r>
            <a:r>
              <a:rPr lang="en-US" sz="2800" b="1" dirty="0">
                <a:latin typeface="Times New Roman" pitchFamily="18" charset="0"/>
                <a:cs typeface="+mn-cs"/>
              </a:rPr>
              <a:t> </a:t>
            </a:r>
            <a:r>
              <a:rPr lang="en-US" sz="2800" b="1" dirty="0" err="1">
                <a:latin typeface="Times New Roman" pitchFamily="18" charset="0"/>
                <a:cs typeface="+mn-cs"/>
              </a:rPr>
              <a:t>bentuk</a:t>
            </a:r>
            <a:r>
              <a:rPr lang="en-US" sz="2800" b="1" dirty="0">
                <a:latin typeface="Times New Roman" pitchFamily="18" charset="0"/>
                <a:cs typeface="+mn-cs"/>
              </a:rPr>
              <a:t> </a:t>
            </a:r>
            <a:r>
              <a:rPr lang="en-US" sz="2800" b="1" dirty="0" err="1">
                <a:latin typeface="Times New Roman" pitchFamily="18" charset="0"/>
                <a:cs typeface="+mn-cs"/>
              </a:rPr>
              <a:t>kas</a:t>
            </a:r>
            <a:r>
              <a:rPr lang="en-US" sz="2800" b="1" dirty="0">
                <a:latin typeface="Times New Roman" pitchFamily="18" charset="0"/>
                <a:cs typeface="+mn-cs"/>
              </a:rPr>
              <a:t>, </a:t>
            </a:r>
            <a:r>
              <a:rPr lang="en-US" sz="2800" b="1" dirty="0" err="1">
                <a:latin typeface="Times New Roman" pitchFamily="18" charset="0"/>
                <a:cs typeface="+mn-cs"/>
              </a:rPr>
              <a:t>saham</a:t>
            </a:r>
            <a:r>
              <a:rPr lang="en-US" sz="2800" b="1" dirty="0">
                <a:latin typeface="Times New Roman" pitchFamily="18" charset="0"/>
                <a:cs typeface="+mn-cs"/>
              </a:rPr>
              <a:t> </a:t>
            </a:r>
            <a:r>
              <a:rPr lang="en-US" sz="2800" b="1" dirty="0" err="1">
                <a:latin typeface="Times New Roman" pitchFamily="18" charset="0"/>
                <a:cs typeface="+mn-cs"/>
              </a:rPr>
              <a:t>ataupun</a:t>
            </a:r>
            <a:r>
              <a:rPr lang="en-US" sz="2800" b="1" dirty="0">
                <a:latin typeface="Times New Roman" pitchFamily="18" charset="0"/>
                <a:cs typeface="+mn-cs"/>
              </a:rPr>
              <a:t> </a:t>
            </a:r>
            <a:r>
              <a:rPr lang="en-US" sz="2800" b="1" dirty="0" err="1">
                <a:latin typeface="Times New Roman" pitchFamily="18" charset="0"/>
                <a:cs typeface="+mn-cs"/>
              </a:rPr>
              <a:t>properti</a:t>
            </a:r>
            <a:r>
              <a:rPr lang="en-US" sz="2800" b="1" dirty="0">
                <a:latin typeface="Times New Roman" pitchFamily="18" charset="0"/>
                <a:cs typeface="+mn-cs"/>
              </a:rPr>
              <a:t>.</a:t>
            </a:r>
          </a:p>
          <a:p>
            <a:pPr marL="400050" indent="-400050">
              <a:spcBef>
                <a:spcPct val="30000"/>
              </a:spcBef>
              <a:buClr>
                <a:srgbClr val="336600"/>
              </a:buClr>
              <a:buFont typeface="Wingdings" pitchFamily="2" charset="2"/>
              <a:buChar char="ü"/>
              <a:defRPr/>
            </a:pPr>
            <a:r>
              <a:rPr lang="en-US" sz="2800" b="1" dirty="0" err="1">
                <a:latin typeface="Times New Roman" pitchFamily="18" charset="0"/>
                <a:cs typeface="+mn-cs"/>
              </a:rPr>
              <a:t>Deviden</a:t>
            </a:r>
            <a:r>
              <a:rPr lang="en-US" sz="2800" b="1" dirty="0">
                <a:latin typeface="Times New Roman" pitchFamily="18" charset="0"/>
                <a:cs typeface="+mn-cs"/>
              </a:rPr>
              <a:t> </a:t>
            </a:r>
            <a:r>
              <a:rPr lang="en-US" sz="2800" b="1" dirty="0" err="1">
                <a:latin typeface="Times New Roman" pitchFamily="18" charset="0"/>
                <a:cs typeface="+mn-cs"/>
              </a:rPr>
              <a:t>tidak</a:t>
            </a:r>
            <a:r>
              <a:rPr lang="en-US" sz="2800" b="1" dirty="0">
                <a:latin typeface="Times New Roman" pitchFamily="18" charset="0"/>
                <a:cs typeface="+mn-cs"/>
              </a:rPr>
              <a:t> </a:t>
            </a:r>
            <a:r>
              <a:rPr lang="en-US" sz="2800" b="1" dirty="0" err="1">
                <a:latin typeface="Times New Roman" pitchFamily="18" charset="0"/>
                <a:cs typeface="+mn-cs"/>
              </a:rPr>
              <a:t>wajib</a:t>
            </a:r>
            <a:r>
              <a:rPr lang="en-US" sz="2800" b="1" dirty="0">
                <a:latin typeface="Times New Roman" pitchFamily="18" charset="0"/>
                <a:cs typeface="+mn-cs"/>
              </a:rPr>
              <a:t> </a:t>
            </a:r>
            <a:r>
              <a:rPr lang="en-US" sz="2800" b="1" dirty="0" err="1">
                <a:latin typeface="Times New Roman" pitchFamily="18" charset="0"/>
                <a:cs typeface="+mn-cs"/>
              </a:rPr>
              <a:t>dibagikan</a:t>
            </a:r>
            <a:r>
              <a:rPr lang="en-US" sz="2800" b="1" dirty="0">
                <a:latin typeface="Times New Roman" pitchFamily="18" charset="0"/>
                <a:cs typeface="+mn-cs"/>
              </a:rPr>
              <a:t>, </a:t>
            </a:r>
            <a:r>
              <a:rPr lang="en-US" sz="2800" b="1" dirty="0" err="1">
                <a:latin typeface="Times New Roman" pitchFamily="18" charset="0"/>
                <a:cs typeface="+mn-cs"/>
              </a:rPr>
              <a:t>namun</a:t>
            </a:r>
            <a:r>
              <a:rPr lang="en-US" sz="2800" b="1" dirty="0">
                <a:latin typeface="Times New Roman" pitchFamily="18" charset="0"/>
                <a:cs typeface="+mn-cs"/>
              </a:rPr>
              <a:t>, </a:t>
            </a:r>
            <a:r>
              <a:rPr lang="en-US" sz="2800" b="1" dirty="0" err="1">
                <a:latin typeface="Times New Roman" pitchFamily="18" charset="0"/>
                <a:cs typeface="+mn-cs"/>
              </a:rPr>
              <a:t>jika</a:t>
            </a:r>
            <a:r>
              <a:rPr lang="en-US" sz="2800" b="1" dirty="0">
                <a:latin typeface="Times New Roman" pitchFamily="18" charset="0"/>
                <a:cs typeface="+mn-cs"/>
              </a:rPr>
              <a:t> </a:t>
            </a:r>
            <a:r>
              <a:rPr lang="en-US" sz="2800" b="1" dirty="0" err="1">
                <a:latin typeface="Times New Roman" pitchFamily="18" charset="0"/>
                <a:cs typeface="+mn-cs"/>
              </a:rPr>
              <a:t>sudah</a:t>
            </a:r>
            <a:r>
              <a:rPr lang="en-US" sz="2800" b="1" dirty="0">
                <a:latin typeface="Times New Roman" pitchFamily="18" charset="0"/>
                <a:cs typeface="+mn-cs"/>
              </a:rPr>
              <a:t> </a:t>
            </a:r>
            <a:r>
              <a:rPr lang="en-US" sz="2800" b="1" dirty="0" err="1">
                <a:latin typeface="Times New Roman" pitchFamily="18" charset="0"/>
                <a:cs typeface="+mn-cs"/>
              </a:rPr>
              <a:t>diumumkan</a:t>
            </a:r>
            <a:r>
              <a:rPr lang="en-US" sz="2800" b="1" dirty="0">
                <a:latin typeface="Times New Roman" pitchFamily="18" charset="0"/>
                <a:cs typeface="+mn-cs"/>
              </a:rPr>
              <a:t>, </a:t>
            </a:r>
            <a:r>
              <a:rPr lang="en-US" sz="2800" b="1" dirty="0" err="1">
                <a:latin typeface="Times New Roman" pitchFamily="18" charset="0"/>
                <a:cs typeface="+mn-cs"/>
              </a:rPr>
              <a:t>maka</a:t>
            </a:r>
            <a:r>
              <a:rPr lang="en-US" sz="2800" b="1" dirty="0">
                <a:latin typeface="Times New Roman" pitchFamily="18" charset="0"/>
                <a:cs typeface="+mn-cs"/>
              </a:rPr>
              <a:t> </a:t>
            </a:r>
            <a:r>
              <a:rPr lang="en-US" sz="2800" b="1" dirty="0" err="1">
                <a:latin typeface="Times New Roman" pitchFamily="18" charset="0"/>
                <a:cs typeface="+mn-cs"/>
              </a:rPr>
              <a:t>akan</a:t>
            </a:r>
            <a:r>
              <a:rPr lang="en-US" sz="2800" b="1" dirty="0">
                <a:latin typeface="Times New Roman" pitchFamily="18" charset="0"/>
                <a:cs typeface="+mn-cs"/>
              </a:rPr>
              <a:t> </a:t>
            </a:r>
            <a:r>
              <a:rPr lang="en-US" sz="2800" b="1" dirty="0" err="1">
                <a:latin typeface="Times New Roman" pitchFamily="18" charset="0"/>
                <a:cs typeface="+mn-cs"/>
              </a:rPr>
              <a:t>timbul</a:t>
            </a:r>
            <a:r>
              <a:rPr lang="en-US" sz="2800" b="1" dirty="0">
                <a:latin typeface="Times New Roman" pitchFamily="18" charset="0"/>
                <a:cs typeface="+mn-cs"/>
              </a:rPr>
              <a:t> </a:t>
            </a:r>
            <a:r>
              <a:rPr lang="en-US" sz="2800" b="1" dirty="0" err="1">
                <a:latin typeface="Times New Roman" pitchFamily="18" charset="0"/>
                <a:cs typeface="+mn-cs"/>
              </a:rPr>
              <a:t>kewajiban</a:t>
            </a:r>
            <a:r>
              <a:rPr lang="en-US" sz="2800" b="1" dirty="0">
                <a:latin typeface="Times New Roman" pitchFamily="18" charset="0"/>
                <a:cs typeface="+mn-cs"/>
              </a:rPr>
              <a:t> legal.</a:t>
            </a:r>
          </a:p>
        </p:txBody>
      </p:sp>
      <p:grpSp>
        <p:nvGrpSpPr>
          <p:cNvPr id="2" name="Group 4"/>
          <p:cNvGrpSpPr>
            <a:grpSpLocks/>
          </p:cNvGrpSpPr>
          <p:nvPr/>
        </p:nvGrpSpPr>
        <p:grpSpPr bwMode="auto">
          <a:xfrm>
            <a:off x="457200" y="3962400"/>
            <a:ext cx="2640013" cy="2649538"/>
            <a:chOff x="1584" y="1985"/>
            <a:chExt cx="2191" cy="2149"/>
          </a:xfrm>
        </p:grpSpPr>
        <p:sp>
          <p:nvSpPr>
            <p:cNvPr id="40966" name="Freeform 5"/>
            <p:cNvSpPr>
              <a:spLocks/>
            </p:cNvSpPr>
            <p:nvPr/>
          </p:nvSpPr>
          <p:spPr bwMode="auto">
            <a:xfrm>
              <a:off x="1598" y="2897"/>
              <a:ext cx="2156" cy="1214"/>
            </a:xfrm>
            <a:custGeom>
              <a:avLst/>
              <a:gdLst>
                <a:gd name="T0" fmla="*/ 14 w 4311"/>
                <a:gd name="T1" fmla="*/ 1 h 2429"/>
                <a:gd name="T2" fmla="*/ 13 w 4311"/>
                <a:gd name="T3" fmla="*/ 3 h 2429"/>
                <a:gd name="T4" fmla="*/ 12 w 4311"/>
                <a:gd name="T5" fmla="*/ 8 h 2429"/>
                <a:gd name="T6" fmla="*/ 11 w 4311"/>
                <a:gd name="T7" fmla="*/ 9 h 2429"/>
                <a:gd name="T8" fmla="*/ 10 w 4311"/>
                <a:gd name="T9" fmla="*/ 10 h 2429"/>
                <a:gd name="T10" fmla="*/ 10 w 4311"/>
                <a:gd name="T11" fmla="*/ 12 h 2429"/>
                <a:gd name="T12" fmla="*/ 9 w 4311"/>
                <a:gd name="T13" fmla="*/ 13 h 2429"/>
                <a:gd name="T14" fmla="*/ 7 w 4311"/>
                <a:gd name="T15" fmla="*/ 15 h 2429"/>
                <a:gd name="T16" fmla="*/ 4 w 4311"/>
                <a:gd name="T17" fmla="*/ 16 h 2429"/>
                <a:gd name="T18" fmla="*/ 4 w 4311"/>
                <a:gd name="T19" fmla="*/ 18 h 2429"/>
                <a:gd name="T20" fmla="*/ 2 w 4311"/>
                <a:gd name="T21" fmla="*/ 19 h 2429"/>
                <a:gd name="T22" fmla="*/ 1 w 4311"/>
                <a:gd name="T23" fmla="*/ 20 h 2429"/>
                <a:gd name="T24" fmla="*/ 0 w 4311"/>
                <a:gd name="T25" fmla="*/ 22 h 2429"/>
                <a:gd name="T26" fmla="*/ 0 w 4311"/>
                <a:gd name="T27" fmla="*/ 25 h 2429"/>
                <a:gd name="T28" fmla="*/ 1 w 4311"/>
                <a:gd name="T29" fmla="*/ 27 h 2429"/>
                <a:gd name="T30" fmla="*/ 10 w 4311"/>
                <a:gd name="T31" fmla="*/ 29 h 2429"/>
                <a:gd name="T32" fmla="*/ 19 w 4311"/>
                <a:gd name="T33" fmla="*/ 22 h 2429"/>
                <a:gd name="T34" fmla="*/ 40 w 4311"/>
                <a:gd name="T35" fmla="*/ 33 h 2429"/>
                <a:gd name="T36" fmla="*/ 63 w 4311"/>
                <a:gd name="T37" fmla="*/ 37 h 2429"/>
                <a:gd name="T38" fmla="*/ 67 w 4311"/>
                <a:gd name="T39" fmla="*/ 35 h 2429"/>
                <a:gd name="T40" fmla="*/ 68 w 4311"/>
                <a:gd name="T41" fmla="*/ 30 h 2429"/>
                <a:gd name="T42" fmla="*/ 67 w 4311"/>
                <a:gd name="T43" fmla="*/ 28 h 2429"/>
                <a:gd name="T44" fmla="*/ 66 w 4311"/>
                <a:gd name="T45" fmla="*/ 25 h 2429"/>
                <a:gd name="T46" fmla="*/ 64 w 4311"/>
                <a:gd name="T47" fmla="*/ 23 h 2429"/>
                <a:gd name="T48" fmla="*/ 64 w 4311"/>
                <a:gd name="T49" fmla="*/ 21 h 2429"/>
                <a:gd name="T50" fmla="*/ 64 w 4311"/>
                <a:gd name="T51" fmla="*/ 20 h 2429"/>
                <a:gd name="T52" fmla="*/ 62 w 4311"/>
                <a:gd name="T53" fmla="*/ 19 h 2429"/>
                <a:gd name="T54" fmla="*/ 62 w 4311"/>
                <a:gd name="T55" fmla="*/ 16 h 2429"/>
                <a:gd name="T56" fmla="*/ 60 w 4311"/>
                <a:gd name="T57" fmla="*/ 13 h 2429"/>
                <a:gd name="T58" fmla="*/ 60 w 4311"/>
                <a:gd name="T59" fmla="*/ 12 h 2429"/>
                <a:gd name="T60" fmla="*/ 61 w 4311"/>
                <a:gd name="T61" fmla="*/ 10 h 2429"/>
                <a:gd name="T62" fmla="*/ 61 w 4311"/>
                <a:gd name="T63" fmla="*/ 7 h 2429"/>
                <a:gd name="T64" fmla="*/ 61 w 4311"/>
                <a:gd name="T65" fmla="*/ 5 h 2429"/>
                <a:gd name="T66" fmla="*/ 60 w 4311"/>
                <a:gd name="T67" fmla="*/ 3 h 2429"/>
                <a:gd name="T68" fmla="*/ 58 w 4311"/>
                <a:gd name="T69" fmla="*/ 2 h 2429"/>
                <a:gd name="T70" fmla="*/ 57 w 4311"/>
                <a:gd name="T71" fmla="*/ 1 h 2429"/>
                <a:gd name="T72" fmla="*/ 47 w 4311"/>
                <a:gd name="T73" fmla="*/ 0 h 2429"/>
                <a:gd name="T74" fmla="*/ 20 w 4311"/>
                <a:gd name="T75" fmla="*/ 0 h 2429"/>
                <a:gd name="T76" fmla="*/ 14 w 4311"/>
                <a:gd name="T77" fmla="*/ 1 h 2429"/>
                <a:gd name="T78" fmla="*/ 14 w 4311"/>
                <a:gd name="T79" fmla="*/ 1 h 2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11"/>
                <a:gd name="T121" fmla="*/ 0 h 2429"/>
                <a:gd name="T122" fmla="*/ 4311 w 4311"/>
                <a:gd name="T123" fmla="*/ 2429 h 24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11" h="2429">
                  <a:moveTo>
                    <a:pt x="863" y="110"/>
                  </a:moveTo>
                  <a:lnTo>
                    <a:pt x="809" y="247"/>
                  </a:lnTo>
                  <a:lnTo>
                    <a:pt x="766" y="559"/>
                  </a:lnTo>
                  <a:lnTo>
                    <a:pt x="644" y="587"/>
                  </a:lnTo>
                  <a:lnTo>
                    <a:pt x="615" y="656"/>
                  </a:lnTo>
                  <a:lnTo>
                    <a:pt x="602" y="791"/>
                  </a:lnTo>
                  <a:lnTo>
                    <a:pt x="576" y="846"/>
                  </a:lnTo>
                  <a:lnTo>
                    <a:pt x="397" y="983"/>
                  </a:lnTo>
                  <a:lnTo>
                    <a:pt x="247" y="1038"/>
                  </a:lnTo>
                  <a:lnTo>
                    <a:pt x="220" y="1160"/>
                  </a:lnTo>
                  <a:lnTo>
                    <a:pt x="110" y="1243"/>
                  </a:lnTo>
                  <a:lnTo>
                    <a:pt x="41" y="1296"/>
                  </a:lnTo>
                  <a:lnTo>
                    <a:pt x="0" y="1447"/>
                  </a:lnTo>
                  <a:lnTo>
                    <a:pt x="0" y="1652"/>
                  </a:lnTo>
                  <a:lnTo>
                    <a:pt x="38" y="1787"/>
                  </a:lnTo>
                  <a:lnTo>
                    <a:pt x="621" y="1886"/>
                  </a:lnTo>
                  <a:lnTo>
                    <a:pt x="1191" y="1433"/>
                  </a:lnTo>
                  <a:lnTo>
                    <a:pt x="2503" y="2171"/>
                  </a:lnTo>
                  <a:lnTo>
                    <a:pt x="4022" y="2429"/>
                  </a:lnTo>
                  <a:lnTo>
                    <a:pt x="4256" y="2253"/>
                  </a:lnTo>
                  <a:lnTo>
                    <a:pt x="4311" y="1939"/>
                  </a:lnTo>
                  <a:lnTo>
                    <a:pt x="4283" y="1815"/>
                  </a:lnTo>
                  <a:lnTo>
                    <a:pt x="4161" y="1652"/>
                  </a:lnTo>
                  <a:lnTo>
                    <a:pt x="4077" y="1528"/>
                  </a:lnTo>
                  <a:lnTo>
                    <a:pt x="4091" y="1392"/>
                  </a:lnTo>
                  <a:lnTo>
                    <a:pt x="4051" y="1325"/>
                  </a:lnTo>
                  <a:lnTo>
                    <a:pt x="3956" y="1257"/>
                  </a:lnTo>
                  <a:lnTo>
                    <a:pt x="3956" y="1038"/>
                  </a:lnTo>
                  <a:lnTo>
                    <a:pt x="3832" y="846"/>
                  </a:lnTo>
                  <a:lnTo>
                    <a:pt x="3777" y="791"/>
                  </a:lnTo>
                  <a:lnTo>
                    <a:pt x="3845" y="656"/>
                  </a:lnTo>
                  <a:lnTo>
                    <a:pt x="3872" y="479"/>
                  </a:lnTo>
                  <a:lnTo>
                    <a:pt x="3845" y="382"/>
                  </a:lnTo>
                  <a:lnTo>
                    <a:pt x="3819" y="247"/>
                  </a:lnTo>
                  <a:lnTo>
                    <a:pt x="3709" y="137"/>
                  </a:lnTo>
                  <a:lnTo>
                    <a:pt x="3585" y="110"/>
                  </a:lnTo>
                  <a:lnTo>
                    <a:pt x="2969" y="0"/>
                  </a:lnTo>
                  <a:lnTo>
                    <a:pt x="1260" y="29"/>
                  </a:lnTo>
                  <a:lnTo>
                    <a:pt x="863" y="110"/>
                  </a:lnTo>
                  <a:close/>
                </a:path>
              </a:pathLst>
            </a:custGeom>
            <a:solidFill>
              <a:srgbClr val="006600"/>
            </a:solidFill>
            <a:ln w="9525">
              <a:noFill/>
              <a:round/>
              <a:headEnd/>
              <a:tailEnd/>
            </a:ln>
          </p:spPr>
          <p:txBody>
            <a:bodyPr/>
            <a:lstStyle/>
            <a:p>
              <a:endParaRPr lang="id-ID"/>
            </a:p>
          </p:txBody>
        </p:sp>
        <p:sp>
          <p:nvSpPr>
            <p:cNvPr id="40967" name="Freeform 6"/>
            <p:cNvSpPr>
              <a:spLocks/>
            </p:cNvSpPr>
            <p:nvPr/>
          </p:nvSpPr>
          <p:spPr bwMode="auto">
            <a:xfrm>
              <a:off x="2036" y="2651"/>
              <a:ext cx="1387" cy="1331"/>
            </a:xfrm>
            <a:custGeom>
              <a:avLst/>
              <a:gdLst>
                <a:gd name="T0" fmla="*/ 1 w 2774"/>
                <a:gd name="T1" fmla="*/ 10 h 2661"/>
                <a:gd name="T2" fmla="*/ 0 w 2774"/>
                <a:gd name="T3" fmla="*/ 13 h 2661"/>
                <a:gd name="T4" fmla="*/ 0 w 2774"/>
                <a:gd name="T5" fmla="*/ 18 h 2661"/>
                <a:gd name="T6" fmla="*/ 1 w 2774"/>
                <a:gd name="T7" fmla="*/ 22 h 2661"/>
                <a:gd name="T8" fmla="*/ 3 w 2774"/>
                <a:gd name="T9" fmla="*/ 28 h 2661"/>
                <a:gd name="T10" fmla="*/ 5 w 2774"/>
                <a:gd name="T11" fmla="*/ 37 h 2661"/>
                <a:gd name="T12" fmla="*/ 5 w 2774"/>
                <a:gd name="T13" fmla="*/ 39 h 2661"/>
                <a:gd name="T14" fmla="*/ 25 w 2774"/>
                <a:gd name="T15" fmla="*/ 42 h 2661"/>
                <a:gd name="T16" fmla="*/ 26 w 2774"/>
                <a:gd name="T17" fmla="*/ 38 h 2661"/>
                <a:gd name="T18" fmla="*/ 26 w 2774"/>
                <a:gd name="T19" fmla="*/ 33 h 2661"/>
                <a:gd name="T20" fmla="*/ 29 w 2774"/>
                <a:gd name="T21" fmla="*/ 34 h 2661"/>
                <a:gd name="T22" fmla="*/ 35 w 2774"/>
                <a:gd name="T23" fmla="*/ 35 h 2661"/>
                <a:gd name="T24" fmla="*/ 37 w 2774"/>
                <a:gd name="T25" fmla="*/ 22 h 2661"/>
                <a:gd name="T26" fmla="*/ 40 w 2774"/>
                <a:gd name="T27" fmla="*/ 17 h 2661"/>
                <a:gd name="T28" fmla="*/ 41 w 2774"/>
                <a:gd name="T29" fmla="*/ 13 h 2661"/>
                <a:gd name="T30" fmla="*/ 42 w 2774"/>
                <a:gd name="T31" fmla="*/ 11 h 2661"/>
                <a:gd name="T32" fmla="*/ 43 w 2774"/>
                <a:gd name="T33" fmla="*/ 10 h 2661"/>
                <a:gd name="T34" fmla="*/ 42 w 2774"/>
                <a:gd name="T35" fmla="*/ 9 h 2661"/>
                <a:gd name="T36" fmla="*/ 39 w 2774"/>
                <a:gd name="T37" fmla="*/ 8 h 2661"/>
                <a:gd name="T38" fmla="*/ 36 w 2774"/>
                <a:gd name="T39" fmla="*/ 8 h 2661"/>
                <a:gd name="T40" fmla="*/ 33 w 2774"/>
                <a:gd name="T41" fmla="*/ 7 h 2661"/>
                <a:gd name="T42" fmla="*/ 30 w 2774"/>
                <a:gd name="T43" fmla="*/ 6 h 2661"/>
                <a:gd name="T44" fmla="*/ 29 w 2774"/>
                <a:gd name="T45" fmla="*/ 6 h 2661"/>
                <a:gd name="T46" fmla="*/ 28 w 2774"/>
                <a:gd name="T47" fmla="*/ 5 h 2661"/>
                <a:gd name="T48" fmla="*/ 26 w 2774"/>
                <a:gd name="T49" fmla="*/ 4 h 2661"/>
                <a:gd name="T50" fmla="*/ 22 w 2774"/>
                <a:gd name="T51" fmla="*/ 0 h 2661"/>
                <a:gd name="T52" fmla="*/ 10 w 2774"/>
                <a:gd name="T53" fmla="*/ 5 h 2661"/>
                <a:gd name="T54" fmla="*/ 5 w 2774"/>
                <a:gd name="T55" fmla="*/ 8 h 2661"/>
                <a:gd name="T56" fmla="*/ 3 w 2774"/>
                <a:gd name="T57" fmla="*/ 8 h 2661"/>
                <a:gd name="T58" fmla="*/ 1 w 2774"/>
                <a:gd name="T59" fmla="*/ 9 h 2661"/>
                <a:gd name="T60" fmla="*/ 1 w 2774"/>
                <a:gd name="T61" fmla="*/ 10 h 2661"/>
                <a:gd name="T62" fmla="*/ 1 w 2774"/>
                <a:gd name="T63" fmla="*/ 10 h 26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4"/>
                <a:gd name="T97" fmla="*/ 0 h 2661"/>
                <a:gd name="T98" fmla="*/ 2774 w 2774"/>
                <a:gd name="T99" fmla="*/ 2661 h 26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4" h="2661">
                  <a:moveTo>
                    <a:pt x="15" y="585"/>
                  </a:moveTo>
                  <a:lnTo>
                    <a:pt x="0" y="817"/>
                  </a:lnTo>
                  <a:lnTo>
                    <a:pt x="0" y="1091"/>
                  </a:lnTo>
                  <a:lnTo>
                    <a:pt x="82" y="1351"/>
                  </a:lnTo>
                  <a:lnTo>
                    <a:pt x="192" y="1760"/>
                  </a:lnTo>
                  <a:lnTo>
                    <a:pt x="329" y="2334"/>
                  </a:lnTo>
                  <a:lnTo>
                    <a:pt x="338" y="2473"/>
                  </a:lnTo>
                  <a:lnTo>
                    <a:pt x="1627" y="2661"/>
                  </a:lnTo>
                  <a:lnTo>
                    <a:pt x="1669" y="2429"/>
                  </a:lnTo>
                  <a:lnTo>
                    <a:pt x="1669" y="2060"/>
                  </a:lnTo>
                  <a:lnTo>
                    <a:pt x="1888" y="2129"/>
                  </a:lnTo>
                  <a:lnTo>
                    <a:pt x="2232" y="2197"/>
                  </a:lnTo>
                  <a:lnTo>
                    <a:pt x="2325" y="1351"/>
                  </a:lnTo>
                  <a:lnTo>
                    <a:pt x="2519" y="1038"/>
                  </a:lnTo>
                  <a:lnTo>
                    <a:pt x="2587" y="790"/>
                  </a:lnTo>
                  <a:lnTo>
                    <a:pt x="2642" y="682"/>
                  </a:lnTo>
                  <a:lnTo>
                    <a:pt x="2774" y="616"/>
                  </a:lnTo>
                  <a:lnTo>
                    <a:pt x="2631" y="536"/>
                  </a:lnTo>
                  <a:lnTo>
                    <a:pt x="2450" y="492"/>
                  </a:lnTo>
                  <a:lnTo>
                    <a:pt x="2256" y="456"/>
                  </a:lnTo>
                  <a:lnTo>
                    <a:pt x="2083" y="435"/>
                  </a:lnTo>
                  <a:lnTo>
                    <a:pt x="1975" y="370"/>
                  </a:lnTo>
                  <a:lnTo>
                    <a:pt x="1880" y="380"/>
                  </a:lnTo>
                  <a:lnTo>
                    <a:pt x="1844" y="260"/>
                  </a:lnTo>
                  <a:lnTo>
                    <a:pt x="1724" y="230"/>
                  </a:lnTo>
                  <a:lnTo>
                    <a:pt x="1464" y="0"/>
                  </a:lnTo>
                  <a:lnTo>
                    <a:pt x="603" y="273"/>
                  </a:lnTo>
                  <a:lnTo>
                    <a:pt x="371" y="450"/>
                  </a:lnTo>
                  <a:lnTo>
                    <a:pt x="179" y="463"/>
                  </a:lnTo>
                  <a:lnTo>
                    <a:pt x="55" y="530"/>
                  </a:lnTo>
                  <a:lnTo>
                    <a:pt x="15" y="585"/>
                  </a:lnTo>
                  <a:close/>
                </a:path>
              </a:pathLst>
            </a:custGeom>
            <a:solidFill>
              <a:srgbClr val="006600"/>
            </a:solidFill>
            <a:ln w="9525">
              <a:noFill/>
              <a:round/>
              <a:headEnd/>
              <a:tailEnd/>
            </a:ln>
          </p:spPr>
          <p:txBody>
            <a:bodyPr/>
            <a:lstStyle/>
            <a:p>
              <a:endParaRPr lang="id-ID"/>
            </a:p>
          </p:txBody>
        </p:sp>
        <p:sp>
          <p:nvSpPr>
            <p:cNvPr id="40968" name="Freeform 7"/>
            <p:cNvSpPr>
              <a:spLocks/>
            </p:cNvSpPr>
            <p:nvPr/>
          </p:nvSpPr>
          <p:spPr bwMode="auto">
            <a:xfrm>
              <a:off x="2267" y="2098"/>
              <a:ext cx="586" cy="1277"/>
            </a:xfrm>
            <a:custGeom>
              <a:avLst/>
              <a:gdLst>
                <a:gd name="T0" fmla="*/ 2 w 1171"/>
                <a:gd name="T1" fmla="*/ 3 h 2553"/>
                <a:gd name="T2" fmla="*/ 0 w 1171"/>
                <a:gd name="T3" fmla="*/ 6 h 2553"/>
                <a:gd name="T4" fmla="*/ 0 w 1171"/>
                <a:gd name="T5" fmla="*/ 14 h 2553"/>
                <a:gd name="T6" fmla="*/ 2 w 1171"/>
                <a:gd name="T7" fmla="*/ 21 h 2553"/>
                <a:gd name="T8" fmla="*/ 7 w 1171"/>
                <a:gd name="T9" fmla="*/ 25 h 2553"/>
                <a:gd name="T10" fmla="*/ 8 w 1171"/>
                <a:gd name="T11" fmla="*/ 28 h 2553"/>
                <a:gd name="T12" fmla="*/ 8 w 1171"/>
                <a:gd name="T13" fmla="*/ 33 h 2553"/>
                <a:gd name="T14" fmla="*/ 9 w 1171"/>
                <a:gd name="T15" fmla="*/ 36 h 2553"/>
                <a:gd name="T16" fmla="*/ 9 w 1171"/>
                <a:gd name="T17" fmla="*/ 40 h 2553"/>
                <a:gd name="T18" fmla="*/ 11 w 1171"/>
                <a:gd name="T19" fmla="*/ 40 h 2553"/>
                <a:gd name="T20" fmla="*/ 13 w 1171"/>
                <a:gd name="T21" fmla="*/ 40 h 2553"/>
                <a:gd name="T22" fmla="*/ 13 w 1171"/>
                <a:gd name="T23" fmla="*/ 40 h 2553"/>
                <a:gd name="T24" fmla="*/ 14 w 1171"/>
                <a:gd name="T25" fmla="*/ 38 h 2553"/>
                <a:gd name="T26" fmla="*/ 16 w 1171"/>
                <a:gd name="T27" fmla="*/ 35 h 2553"/>
                <a:gd name="T28" fmla="*/ 16 w 1171"/>
                <a:gd name="T29" fmla="*/ 32 h 2553"/>
                <a:gd name="T30" fmla="*/ 17 w 1171"/>
                <a:gd name="T31" fmla="*/ 28 h 2553"/>
                <a:gd name="T32" fmla="*/ 18 w 1171"/>
                <a:gd name="T33" fmla="*/ 24 h 2553"/>
                <a:gd name="T34" fmla="*/ 17 w 1171"/>
                <a:gd name="T35" fmla="*/ 21 h 2553"/>
                <a:gd name="T36" fmla="*/ 17 w 1171"/>
                <a:gd name="T37" fmla="*/ 17 h 2553"/>
                <a:gd name="T38" fmla="*/ 19 w 1171"/>
                <a:gd name="T39" fmla="*/ 11 h 2553"/>
                <a:gd name="T40" fmla="*/ 15 w 1171"/>
                <a:gd name="T41" fmla="*/ 4 h 2553"/>
                <a:gd name="T42" fmla="*/ 10 w 1171"/>
                <a:gd name="T43" fmla="*/ 0 h 2553"/>
                <a:gd name="T44" fmla="*/ 5 w 1171"/>
                <a:gd name="T45" fmla="*/ 1 h 2553"/>
                <a:gd name="T46" fmla="*/ 2 w 1171"/>
                <a:gd name="T47" fmla="*/ 3 h 2553"/>
                <a:gd name="T48" fmla="*/ 2 w 1171"/>
                <a:gd name="T49" fmla="*/ 3 h 25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1"/>
                <a:gd name="T76" fmla="*/ 0 h 2553"/>
                <a:gd name="T77" fmla="*/ 1171 w 1171"/>
                <a:gd name="T78" fmla="*/ 2553 h 25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1" h="2553">
                  <a:moveTo>
                    <a:pt x="93" y="137"/>
                  </a:moveTo>
                  <a:lnTo>
                    <a:pt x="0" y="373"/>
                  </a:lnTo>
                  <a:lnTo>
                    <a:pt x="0" y="873"/>
                  </a:lnTo>
                  <a:lnTo>
                    <a:pt x="116" y="1295"/>
                  </a:lnTo>
                  <a:lnTo>
                    <a:pt x="411" y="1595"/>
                  </a:lnTo>
                  <a:lnTo>
                    <a:pt x="473" y="1787"/>
                  </a:lnTo>
                  <a:lnTo>
                    <a:pt x="496" y="2082"/>
                  </a:lnTo>
                  <a:lnTo>
                    <a:pt x="515" y="2276"/>
                  </a:lnTo>
                  <a:lnTo>
                    <a:pt x="553" y="2530"/>
                  </a:lnTo>
                  <a:lnTo>
                    <a:pt x="652" y="2546"/>
                  </a:lnTo>
                  <a:lnTo>
                    <a:pt x="781" y="2553"/>
                  </a:lnTo>
                  <a:lnTo>
                    <a:pt x="825" y="2540"/>
                  </a:lnTo>
                  <a:lnTo>
                    <a:pt x="876" y="2403"/>
                  </a:lnTo>
                  <a:lnTo>
                    <a:pt x="969" y="2196"/>
                  </a:lnTo>
                  <a:lnTo>
                    <a:pt x="1011" y="2030"/>
                  </a:lnTo>
                  <a:lnTo>
                    <a:pt x="1068" y="1738"/>
                  </a:lnTo>
                  <a:lnTo>
                    <a:pt x="1133" y="1481"/>
                  </a:lnTo>
                  <a:lnTo>
                    <a:pt x="1076" y="1316"/>
                  </a:lnTo>
                  <a:lnTo>
                    <a:pt x="1076" y="1044"/>
                  </a:lnTo>
                  <a:lnTo>
                    <a:pt x="1171" y="666"/>
                  </a:lnTo>
                  <a:lnTo>
                    <a:pt x="905" y="242"/>
                  </a:lnTo>
                  <a:lnTo>
                    <a:pt x="618" y="0"/>
                  </a:lnTo>
                  <a:lnTo>
                    <a:pt x="258" y="21"/>
                  </a:lnTo>
                  <a:lnTo>
                    <a:pt x="93" y="137"/>
                  </a:lnTo>
                  <a:close/>
                </a:path>
              </a:pathLst>
            </a:custGeom>
            <a:solidFill>
              <a:srgbClr val="FFD6C9"/>
            </a:solidFill>
            <a:ln w="9525">
              <a:noFill/>
              <a:round/>
              <a:headEnd/>
              <a:tailEnd/>
            </a:ln>
          </p:spPr>
          <p:txBody>
            <a:bodyPr/>
            <a:lstStyle/>
            <a:p>
              <a:endParaRPr lang="id-ID"/>
            </a:p>
          </p:txBody>
        </p:sp>
        <p:sp>
          <p:nvSpPr>
            <p:cNvPr id="40969" name="Freeform 8"/>
            <p:cNvSpPr>
              <a:spLocks/>
            </p:cNvSpPr>
            <p:nvPr/>
          </p:nvSpPr>
          <p:spPr bwMode="auto">
            <a:xfrm>
              <a:off x="2477" y="2870"/>
              <a:ext cx="147" cy="501"/>
            </a:xfrm>
            <a:custGeom>
              <a:avLst/>
              <a:gdLst>
                <a:gd name="T0" fmla="*/ 4 w 295"/>
                <a:gd name="T1" fmla="*/ 1 h 1002"/>
                <a:gd name="T2" fmla="*/ 3 w 295"/>
                <a:gd name="T3" fmla="*/ 2 h 1002"/>
                <a:gd name="T4" fmla="*/ 3 w 295"/>
                <a:gd name="T5" fmla="*/ 3 h 1002"/>
                <a:gd name="T6" fmla="*/ 4 w 295"/>
                <a:gd name="T7" fmla="*/ 4 h 1002"/>
                <a:gd name="T8" fmla="*/ 3 w 295"/>
                <a:gd name="T9" fmla="*/ 4 h 1002"/>
                <a:gd name="T10" fmla="*/ 3 w 295"/>
                <a:gd name="T11" fmla="*/ 5 h 1002"/>
                <a:gd name="T12" fmla="*/ 2 w 295"/>
                <a:gd name="T13" fmla="*/ 5 h 1002"/>
                <a:gd name="T14" fmla="*/ 2 w 295"/>
                <a:gd name="T15" fmla="*/ 6 h 1002"/>
                <a:gd name="T16" fmla="*/ 3 w 295"/>
                <a:gd name="T17" fmla="*/ 7 h 1002"/>
                <a:gd name="T18" fmla="*/ 3 w 295"/>
                <a:gd name="T19" fmla="*/ 7 h 1002"/>
                <a:gd name="T20" fmla="*/ 1 w 295"/>
                <a:gd name="T21" fmla="*/ 7 h 1002"/>
                <a:gd name="T22" fmla="*/ 2 w 295"/>
                <a:gd name="T23" fmla="*/ 16 h 1002"/>
                <a:gd name="T24" fmla="*/ 2 w 295"/>
                <a:gd name="T25" fmla="*/ 16 h 1002"/>
                <a:gd name="T26" fmla="*/ 1 w 295"/>
                <a:gd name="T27" fmla="*/ 16 h 1002"/>
                <a:gd name="T28" fmla="*/ 1 w 295"/>
                <a:gd name="T29" fmla="*/ 10 h 1002"/>
                <a:gd name="T30" fmla="*/ 0 w 295"/>
                <a:gd name="T31" fmla="*/ 3 h 1002"/>
                <a:gd name="T32" fmla="*/ 0 w 295"/>
                <a:gd name="T33" fmla="*/ 0 h 1002"/>
                <a:gd name="T34" fmla="*/ 4 w 295"/>
                <a:gd name="T35" fmla="*/ 1 h 1002"/>
                <a:gd name="T36" fmla="*/ 4 w 295"/>
                <a:gd name="T37" fmla="*/ 1 h 10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5"/>
                <a:gd name="T58" fmla="*/ 0 h 1002"/>
                <a:gd name="T59" fmla="*/ 295 w 295"/>
                <a:gd name="T60" fmla="*/ 1002 h 10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5" h="1002">
                  <a:moveTo>
                    <a:pt x="259" y="17"/>
                  </a:moveTo>
                  <a:lnTo>
                    <a:pt x="223" y="65"/>
                  </a:lnTo>
                  <a:lnTo>
                    <a:pt x="228" y="142"/>
                  </a:lnTo>
                  <a:lnTo>
                    <a:pt x="295" y="243"/>
                  </a:lnTo>
                  <a:lnTo>
                    <a:pt x="226" y="230"/>
                  </a:lnTo>
                  <a:lnTo>
                    <a:pt x="221" y="285"/>
                  </a:lnTo>
                  <a:lnTo>
                    <a:pt x="177" y="300"/>
                  </a:lnTo>
                  <a:lnTo>
                    <a:pt x="185" y="346"/>
                  </a:lnTo>
                  <a:lnTo>
                    <a:pt x="255" y="390"/>
                  </a:lnTo>
                  <a:lnTo>
                    <a:pt x="202" y="414"/>
                  </a:lnTo>
                  <a:lnTo>
                    <a:pt x="120" y="399"/>
                  </a:lnTo>
                  <a:lnTo>
                    <a:pt x="145" y="983"/>
                  </a:lnTo>
                  <a:lnTo>
                    <a:pt x="141" y="1002"/>
                  </a:lnTo>
                  <a:lnTo>
                    <a:pt x="120" y="985"/>
                  </a:lnTo>
                  <a:lnTo>
                    <a:pt x="80" y="597"/>
                  </a:lnTo>
                  <a:lnTo>
                    <a:pt x="42" y="158"/>
                  </a:lnTo>
                  <a:lnTo>
                    <a:pt x="0" y="0"/>
                  </a:lnTo>
                  <a:lnTo>
                    <a:pt x="259" y="17"/>
                  </a:lnTo>
                  <a:close/>
                </a:path>
              </a:pathLst>
            </a:custGeom>
            <a:solidFill>
              <a:srgbClr val="FFB5A8"/>
            </a:solidFill>
            <a:ln w="9525">
              <a:noFill/>
              <a:round/>
              <a:headEnd/>
              <a:tailEnd/>
            </a:ln>
          </p:spPr>
          <p:txBody>
            <a:bodyPr/>
            <a:lstStyle/>
            <a:p>
              <a:endParaRPr lang="id-ID"/>
            </a:p>
          </p:txBody>
        </p:sp>
        <p:sp>
          <p:nvSpPr>
            <p:cNvPr id="40970" name="Freeform 9"/>
            <p:cNvSpPr>
              <a:spLocks/>
            </p:cNvSpPr>
            <p:nvPr/>
          </p:nvSpPr>
          <p:spPr bwMode="auto">
            <a:xfrm>
              <a:off x="2525" y="2373"/>
              <a:ext cx="195" cy="118"/>
            </a:xfrm>
            <a:custGeom>
              <a:avLst/>
              <a:gdLst>
                <a:gd name="T0" fmla="*/ 1 w 390"/>
                <a:gd name="T1" fmla="*/ 2 h 235"/>
                <a:gd name="T2" fmla="*/ 1 w 390"/>
                <a:gd name="T3" fmla="*/ 1 h 235"/>
                <a:gd name="T4" fmla="*/ 3 w 390"/>
                <a:gd name="T5" fmla="*/ 1 h 235"/>
                <a:gd name="T6" fmla="*/ 5 w 390"/>
                <a:gd name="T7" fmla="*/ 0 h 235"/>
                <a:gd name="T8" fmla="*/ 5 w 390"/>
                <a:gd name="T9" fmla="*/ 1 h 235"/>
                <a:gd name="T10" fmla="*/ 5 w 390"/>
                <a:gd name="T11" fmla="*/ 1 h 235"/>
                <a:gd name="T12" fmla="*/ 6 w 390"/>
                <a:gd name="T13" fmla="*/ 1 h 235"/>
                <a:gd name="T14" fmla="*/ 6 w 390"/>
                <a:gd name="T15" fmla="*/ 2 h 235"/>
                <a:gd name="T16" fmla="*/ 6 w 390"/>
                <a:gd name="T17" fmla="*/ 2 h 235"/>
                <a:gd name="T18" fmla="*/ 6 w 390"/>
                <a:gd name="T19" fmla="*/ 3 h 235"/>
                <a:gd name="T20" fmla="*/ 6 w 390"/>
                <a:gd name="T21" fmla="*/ 3 h 235"/>
                <a:gd name="T22" fmla="*/ 5 w 390"/>
                <a:gd name="T23" fmla="*/ 2 h 235"/>
                <a:gd name="T24" fmla="*/ 3 w 390"/>
                <a:gd name="T25" fmla="*/ 2 h 235"/>
                <a:gd name="T26" fmla="*/ 3 w 390"/>
                <a:gd name="T27" fmla="*/ 3 h 235"/>
                <a:gd name="T28" fmla="*/ 2 w 390"/>
                <a:gd name="T29" fmla="*/ 3 h 235"/>
                <a:gd name="T30" fmla="*/ 3 w 390"/>
                <a:gd name="T31" fmla="*/ 4 h 235"/>
                <a:gd name="T32" fmla="*/ 3 w 390"/>
                <a:gd name="T33" fmla="*/ 4 h 235"/>
                <a:gd name="T34" fmla="*/ 2 w 390"/>
                <a:gd name="T35" fmla="*/ 4 h 235"/>
                <a:gd name="T36" fmla="*/ 1 w 390"/>
                <a:gd name="T37" fmla="*/ 3 h 235"/>
                <a:gd name="T38" fmla="*/ 1 w 390"/>
                <a:gd name="T39" fmla="*/ 4 h 235"/>
                <a:gd name="T40" fmla="*/ 0 w 390"/>
                <a:gd name="T41" fmla="*/ 3 h 235"/>
                <a:gd name="T42" fmla="*/ 1 w 390"/>
                <a:gd name="T43" fmla="*/ 2 h 235"/>
                <a:gd name="T44" fmla="*/ 1 w 390"/>
                <a:gd name="T45" fmla="*/ 2 h 2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235"/>
                <a:gd name="T71" fmla="*/ 390 w 390"/>
                <a:gd name="T72" fmla="*/ 235 h 2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235">
                  <a:moveTo>
                    <a:pt x="46" y="121"/>
                  </a:moveTo>
                  <a:lnTo>
                    <a:pt x="59" y="45"/>
                  </a:lnTo>
                  <a:lnTo>
                    <a:pt x="131" y="15"/>
                  </a:lnTo>
                  <a:lnTo>
                    <a:pt x="306" y="0"/>
                  </a:lnTo>
                  <a:lnTo>
                    <a:pt x="287" y="23"/>
                  </a:lnTo>
                  <a:lnTo>
                    <a:pt x="299" y="40"/>
                  </a:lnTo>
                  <a:lnTo>
                    <a:pt x="333" y="64"/>
                  </a:lnTo>
                  <a:lnTo>
                    <a:pt x="367" y="83"/>
                  </a:lnTo>
                  <a:lnTo>
                    <a:pt x="390" y="116"/>
                  </a:lnTo>
                  <a:lnTo>
                    <a:pt x="382" y="150"/>
                  </a:lnTo>
                  <a:lnTo>
                    <a:pt x="337" y="159"/>
                  </a:lnTo>
                  <a:lnTo>
                    <a:pt x="295" y="121"/>
                  </a:lnTo>
                  <a:lnTo>
                    <a:pt x="192" y="118"/>
                  </a:lnTo>
                  <a:lnTo>
                    <a:pt x="131" y="140"/>
                  </a:lnTo>
                  <a:lnTo>
                    <a:pt x="116" y="178"/>
                  </a:lnTo>
                  <a:lnTo>
                    <a:pt x="181" y="205"/>
                  </a:lnTo>
                  <a:lnTo>
                    <a:pt x="158" y="235"/>
                  </a:lnTo>
                  <a:lnTo>
                    <a:pt x="103" y="218"/>
                  </a:lnTo>
                  <a:lnTo>
                    <a:pt x="63" y="180"/>
                  </a:lnTo>
                  <a:lnTo>
                    <a:pt x="21" y="199"/>
                  </a:lnTo>
                  <a:lnTo>
                    <a:pt x="0" y="165"/>
                  </a:lnTo>
                  <a:lnTo>
                    <a:pt x="46" y="121"/>
                  </a:lnTo>
                  <a:close/>
                </a:path>
              </a:pathLst>
            </a:custGeom>
            <a:solidFill>
              <a:srgbClr val="FFB5A8"/>
            </a:solidFill>
            <a:ln w="9525">
              <a:noFill/>
              <a:round/>
              <a:headEnd/>
              <a:tailEnd/>
            </a:ln>
          </p:spPr>
          <p:txBody>
            <a:bodyPr/>
            <a:lstStyle/>
            <a:p>
              <a:endParaRPr lang="id-ID"/>
            </a:p>
          </p:txBody>
        </p:sp>
        <p:sp>
          <p:nvSpPr>
            <p:cNvPr id="40971" name="Freeform 10"/>
            <p:cNvSpPr>
              <a:spLocks/>
            </p:cNvSpPr>
            <p:nvPr/>
          </p:nvSpPr>
          <p:spPr bwMode="auto">
            <a:xfrm>
              <a:off x="1969" y="3482"/>
              <a:ext cx="908" cy="395"/>
            </a:xfrm>
            <a:custGeom>
              <a:avLst/>
              <a:gdLst>
                <a:gd name="T0" fmla="*/ 5 w 1815"/>
                <a:gd name="T1" fmla="*/ 0 h 791"/>
                <a:gd name="T2" fmla="*/ 2 w 1815"/>
                <a:gd name="T3" fmla="*/ 1 h 791"/>
                <a:gd name="T4" fmla="*/ 1 w 1815"/>
                <a:gd name="T5" fmla="*/ 3 h 791"/>
                <a:gd name="T6" fmla="*/ 0 w 1815"/>
                <a:gd name="T7" fmla="*/ 5 h 791"/>
                <a:gd name="T8" fmla="*/ 1 w 1815"/>
                <a:gd name="T9" fmla="*/ 7 h 791"/>
                <a:gd name="T10" fmla="*/ 2 w 1815"/>
                <a:gd name="T11" fmla="*/ 9 h 791"/>
                <a:gd name="T12" fmla="*/ 4 w 1815"/>
                <a:gd name="T13" fmla="*/ 8 h 791"/>
                <a:gd name="T14" fmla="*/ 5 w 1815"/>
                <a:gd name="T15" fmla="*/ 9 h 791"/>
                <a:gd name="T16" fmla="*/ 7 w 1815"/>
                <a:gd name="T17" fmla="*/ 9 h 791"/>
                <a:gd name="T18" fmla="*/ 8 w 1815"/>
                <a:gd name="T19" fmla="*/ 9 h 791"/>
                <a:gd name="T20" fmla="*/ 11 w 1815"/>
                <a:gd name="T21" fmla="*/ 8 h 791"/>
                <a:gd name="T22" fmla="*/ 13 w 1815"/>
                <a:gd name="T23" fmla="*/ 7 h 791"/>
                <a:gd name="T24" fmla="*/ 13 w 1815"/>
                <a:gd name="T25" fmla="*/ 8 h 791"/>
                <a:gd name="T26" fmla="*/ 16 w 1815"/>
                <a:gd name="T27" fmla="*/ 9 h 791"/>
                <a:gd name="T28" fmla="*/ 18 w 1815"/>
                <a:gd name="T29" fmla="*/ 10 h 791"/>
                <a:gd name="T30" fmla="*/ 20 w 1815"/>
                <a:gd name="T31" fmla="*/ 11 h 791"/>
                <a:gd name="T32" fmla="*/ 26 w 1815"/>
                <a:gd name="T33" fmla="*/ 12 h 791"/>
                <a:gd name="T34" fmla="*/ 28 w 1815"/>
                <a:gd name="T35" fmla="*/ 12 h 791"/>
                <a:gd name="T36" fmla="*/ 29 w 1815"/>
                <a:gd name="T37" fmla="*/ 10 h 791"/>
                <a:gd name="T38" fmla="*/ 29 w 1815"/>
                <a:gd name="T39" fmla="*/ 6 h 791"/>
                <a:gd name="T40" fmla="*/ 26 w 1815"/>
                <a:gd name="T41" fmla="*/ 5 h 791"/>
                <a:gd name="T42" fmla="*/ 24 w 1815"/>
                <a:gd name="T43" fmla="*/ 3 h 791"/>
                <a:gd name="T44" fmla="*/ 22 w 1815"/>
                <a:gd name="T45" fmla="*/ 2 h 791"/>
                <a:gd name="T46" fmla="*/ 20 w 1815"/>
                <a:gd name="T47" fmla="*/ 1 h 791"/>
                <a:gd name="T48" fmla="*/ 12 w 1815"/>
                <a:gd name="T49" fmla="*/ 0 h 791"/>
                <a:gd name="T50" fmla="*/ 5 w 1815"/>
                <a:gd name="T51" fmla="*/ 0 h 791"/>
                <a:gd name="T52" fmla="*/ 5 w 1815"/>
                <a:gd name="T53" fmla="*/ 0 h 7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5"/>
                <a:gd name="T82" fmla="*/ 0 h 791"/>
                <a:gd name="T83" fmla="*/ 1815 w 1815"/>
                <a:gd name="T84" fmla="*/ 791 h 7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5" h="791">
                  <a:moveTo>
                    <a:pt x="274" y="8"/>
                  </a:moveTo>
                  <a:lnTo>
                    <a:pt x="104" y="67"/>
                  </a:lnTo>
                  <a:lnTo>
                    <a:pt x="38" y="196"/>
                  </a:lnTo>
                  <a:lnTo>
                    <a:pt x="0" y="335"/>
                  </a:lnTo>
                  <a:lnTo>
                    <a:pt x="8" y="468"/>
                  </a:lnTo>
                  <a:lnTo>
                    <a:pt x="78" y="584"/>
                  </a:lnTo>
                  <a:lnTo>
                    <a:pt x="241" y="566"/>
                  </a:lnTo>
                  <a:lnTo>
                    <a:pt x="312" y="618"/>
                  </a:lnTo>
                  <a:lnTo>
                    <a:pt x="393" y="614"/>
                  </a:lnTo>
                  <a:lnTo>
                    <a:pt x="454" y="601"/>
                  </a:lnTo>
                  <a:lnTo>
                    <a:pt x="641" y="559"/>
                  </a:lnTo>
                  <a:lnTo>
                    <a:pt x="772" y="500"/>
                  </a:lnTo>
                  <a:lnTo>
                    <a:pt x="829" y="551"/>
                  </a:lnTo>
                  <a:lnTo>
                    <a:pt x="983" y="639"/>
                  </a:lnTo>
                  <a:lnTo>
                    <a:pt x="1110" y="698"/>
                  </a:lnTo>
                  <a:lnTo>
                    <a:pt x="1249" y="755"/>
                  </a:lnTo>
                  <a:lnTo>
                    <a:pt x="1625" y="783"/>
                  </a:lnTo>
                  <a:lnTo>
                    <a:pt x="1777" y="791"/>
                  </a:lnTo>
                  <a:lnTo>
                    <a:pt x="1815" y="660"/>
                  </a:lnTo>
                  <a:lnTo>
                    <a:pt x="1812" y="420"/>
                  </a:lnTo>
                  <a:lnTo>
                    <a:pt x="1656" y="342"/>
                  </a:lnTo>
                  <a:lnTo>
                    <a:pt x="1490" y="236"/>
                  </a:lnTo>
                  <a:lnTo>
                    <a:pt x="1390" y="158"/>
                  </a:lnTo>
                  <a:lnTo>
                    <a:pt x="1272" y="112"/>
                  </a:lnTo>
                  <a:lnTo>
                    <a:pt x="739" y="0"/>
                  </a:lnTo>
                  <a:lnTo>
                    <a:pt x="274" y="8"/>
                  </a:lnTo>
                  <a:close/>
                </a:path>
              </a:pathLst>
            </a:custGeom>
            <a:solidFill>
              <a:srgbClr val="FFD6C9"/>
            </a:solidFill>
            <a:ln w="9525">
              <a:noFill/>
              <a:round/>
              <a:headEnd/>
              <a:tailEnd/>
            </a:ln>
          </p:spPr>
          <p:txBody>
            <a:bodyPr/>
            <a:lstStyle/>
            <a:p>
              <a:endParaRPr lang="id-ID"/>
            </a:p>
          </p:txBody>
        </p:sp>
        <p:sp>
          <p:nvSpPr>
            <p:cNvPr id="40972" name="Freeform 11"/>
            <p:cNvSpPr>
              <a:spLocks/>
            </p:cNvSpPr>
            <p:nvPr/>
          </p:nvSpPr>
          <p:spPr bwMode="auto">
            <a:xfrm>
              <a:off x="2325" y="3645"/>
              <a:ext cx="537" cy="228"/>
            </a:xfrm>
            <a:custGeom>
              <a:avLst/>
              <a:gdLst>
                <a:gd name="T0" fmla="*/ 0 w 1074"/>
                <a:gd name="T1" fmla="*/ 1 h 454"/>
                <a:gd name="T2" fmla="*/ 1 w 1074"/>
                <a:gd name="T3" fmla="*/ 1 h 454"/>
                <a:gd name="T4" fmla="*/ 2 w 1074"/>
                <a:gd name="T5" fmla="*/ 0 h 454"/>
                <a:gd name="T6" fmla="*/ 3 w 1074"/>
                <a:gd name="T7" fmla="*/ 1 h 454"/>
                <a:gd name="T8" fmla="*/ 4 w 1074"/>
                <a:gd name="T9" fmla="*/ 2 h 454"/>
                <a:gd name="T10" fmla="*/ 5 w 1074"/>
                <a:gd name="T11" fmla="*/ 2 h 454"/>
                <a:gd name="T12" fmla="*/ 7 w 1074"/>
                <a:gd name="T13" fmla="*/ 2 h 454"/>
                <a:gd name="T14" fmla="*/ 8 w 1074"/>
                <a:gd name="T15" fmla="*/ 3 h 454"/>
                <a:gd name="T16" fmla="*/ 7 w 1074"/>
                <a:gd name="T17" fmla="*/ 3 h 454"/>
                <a:gd name="T18" fmla="*/ 4 w 1074"/>
                <a:gd name="T19" fmla="*/ 3 h 454"/>
                <a:gd name="T20" fmla="*/ 3 w 1074"/>
                <a:gd name="T21" fmla="*/ 4 h 454"/>
                <a:gd name="T22" fmla="*/ 4 w 1074"/>
                <a:gd name="T23" fmla="*/ 4 h 454"/>
                <a:gd name="T24" fmla="*/ 5 w 1074"/>
                <a:gd name="T25" fmla="*/ 4 h 454"/>
                <a:gd name="T26" fmla="*/ 8 w 1074"/>
                <a:gd name="T27" fmla="*/ 4 h 454"/>
                <a:gd name="T28" fmla="*/ 8 w 1074"/>
                <a:gd name="T29" fmla="*/ 5 h 454"/>
                <a:gd name="T30" fmla="*/ 9 w 1074"/>
                <a:gd name="T31" fmla="*/ 6 h 454"/>
                <a:gd name="T32" fmla="*/ 11 w 1074"/>
                <a:gd name="T33" fmla="*/ 6 h 454"/>
                <a:gd name="T34" fmla="*/ 13 w 1074"/>
                <a:gd name="T35" fmla="*/ 6 h 454"/>
                <a:gd name="T36" fmla="*/ 14 w 1074"/>
                <a:gd name="T37" fmla="*/ 7 h 454"/>
                <a:gd name="T38" fmla="*/ 15 w 1074"/>
                <a:gd name="T39" fmla="*/ 7 h 454"/>
                <a:gd name="T40" fmla="*/ 17 w 1074"/>
                <a:gd name="T41" fmla="*/ 8 h 454"/>
                <a:gd name="T42" fmla="*/ 9 w 1074"/>
                <a:gd name="T43" fmla="*/ 7 h 454"/>
                <a:gd name="T44" fmla="*/ 6 w 1074"/>
                <a:gd name="T45" fmla="*/ 7 h 454"/>
                <a:gd name="T46" fmla="*/ 1 w 1074"/>
                <a:gd name="T47" fmla="*/ 4 h 454"/>
                <a:gd name="T48" fmla="*/ 1 w 1074"/>
                <a:gd name="T49" fmla="*/ 2 h 454"/>
                <a:gd name="T50" fmla="*/ 1 w 1074"/>
                <a:gd name="T51" fmla="*/ 2 h 454"/>
                <a:gd name="T52" fmla="*/ 0 w 1074"/>
                <a:gd name="T53" fmla="*/ 1 h 454"/>
                <a:gd name="T54" fmla="*/ 0 w 1074"/>
                <a:gd name="T55" fmla="*/ 1 h 4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4"/>
                <a:gd name="T85" fmla="*/ 0 h 454"/>
                <a:gd name="T86" fmla="*/ 1074 w 1074"/>
                <a:gd name="T87" fmla="*/ 454 h 4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4" h="454">
                  <a:moveTo>
                    <a:pt x="0" y="51"/>
                  </a:moveTo>
                  <a:lnTo>
                    <a:pt x="127" y="28"/>
                  </a:lnTo>
                  <a:lnTo>
                    <a:pt x="148" y="0"/>
                  </a:lnTo>
                  <a:lnTo>
                    <a:pt x="201" y="40"/>
                  </a:lnTo>
                  <a:lnTo>
                    <a:pt x="274" y="66"/>
                  </a:lnTo>
                  <a:lnTo>
                    <a:pt x="378" y="85"/>
                  </a:lnTo>
                  <a:lnTo>
                    <a:pt x="492" y="125"/>
                  </a:lnTo>
                  <a:lnTo>
                    <a:pt x="555" y="175"/>
                  </a:lnTo>
                  <a:lnTo>
                    <a:pt x="464" y="162"/>
                  </a:lnTo>
                  <a:lnTo>
                    <a:pt x="264" y="165"/>
                  </a:lnTo>
                  <a:lnTo>
                    <a:pt x="251" y="198"/>
                  </a:lnTo>
                  <a:lnTo>
                    <a:pt x="298" y="222"/>
                  </a:lnTo>
                  <a:lnTo>
                    <a:pt x="372" y="249"/>
                  </a:lnTo>
                  <a:lnTo>
                    <a:pt x="563" y="255"/>
                  </a:lnTo>
                  <a:lnTo>
                    <a:pt x="551" y="295"/>
                  </a:lnTo>
                  <a:lnTo>
                    <a:pt x="620" y="336"/>
                  </a:lnTo>
                  <a:lnTo>
                    <a:pt x="720" y="342"/>
                  </a:lnTo>
                  <a:lnTo>
                    <a:pt x="846" y="363"/>
                  </a:lnTo>
                  <a:lnTo>
                    <a:pt x="943" y="393"/>
                  </a:lnTo>
                  <a:lnTo>
                    <a:pt x="1019" y="409"/>
                  </a:lnTo>
                  <a:lnTo>
                    <a:pt x="1074" y="454"/>
                  </a:lnTo>
                  <a:lnTo>
                    <a:pt x="637" y="433"/>
                  </a:lnTo>
                  <a:lnTo>
                    <a:pt x="447" y="411"/>
                  </a:lnTo>
                  <a:lnTo>
                    <a:pt x="82" y="209"/>
                  </a:lnTo>
                  <a:lnTo>
                    <a:pt x="120" y="125"/>
                  </a:lnTo>
                  <a:lnTo>
                    <a:pt x="91" y="89"/>
                  </a:lnTo>
                  <a:lnTo>
                    <a:pt x="0" y="51"/>
                  </a:lnTo>
                  <a:close/>
                </a:path>
              </a:pathLst>
            </a:custGeom>
            <a:solidFill>
              <a:srgbClr val="FFB5A8"/>
            </a:solidFill>
            <a:ln w="9525">
              <a:noFill/>
              <a:round/>
              <a:headEnd/>
              <a:tailEnd/>
            </a:ln>
          </p:spPr>
          <p:txBody>
            <a:bodyPr/>
            <a:lstStyle/>
            <a:p>
              <a:endParaRPr lang="id-ID"/>
            </a:p>
          </p:txBody>
        </p:sp>
        <p:sp>
          <p:nvSpPr>
            <p:cNvPr id="40973" name="Freeform 12"/>
            <p:cNvSpPr>
              <a:spLocks/>
            </p:cNvSpPr>
            <p:nvPr/>
          </p:nvSpPr>
          <p:spPr bwMode="auto">
            <a:xfrm>
              <a:off x="1959" y="3585"/>
              <a:ext cx="402" cy="208"/>
            </a:xfrm>
            <a:custGeom>
              <a:avLst/>
              <a:gdLst>
                <a:gd name="T0" fmla="*/ 1 w 802"/>
                <a:gd name="T1" fmla="*/ 1 h 417"/>
                <a:gd name="T2" fmla="*/ 1 w 802"/>
                <a:gd name="T3" fmla="*/ 2 h 417"/>
                <a:gd name="T4" fmla="*/ 2 w 802"/>
                <a:gd name="T5" fmla="*/ 3 h 417"/>
                <a:gd name="T6" fmla="*/ 3 w 802"/>
                <a:gd name="T7" fmla="*/ 3 h 417"/>
                <a:gd name="T8" fmla="*/ 3 w 802"/>
                <a:gd name="T9" fmla="*/ 2 h 417"/>
                <a:gd name="T10" fmla="*/ 3 w 802"/>
                <a:gd name="T11" fmla="*/ 0 h 417"/>
                <a:gd name="T12" fmla="*/ 3 w 802"/>
                <a:gd name="T13" fmla="*/ 0 h 417"/>
                <a:gd name="T14" fmla="*/ 3 w 802"/>
                <a:gd name="T15" fmla="*/ 0 h 417"/>
                <a:gd name="T16" fmla="*/ 4 w 802"/>
                <a:gd name="T17" fmla="*/ 1 h 417"/>
                <a:gd name="T18" fmla="*/ 4 w 802"/>
                <a:gd name="T19" fmla="*/ 1 h 417"/>
                <a:gd name="T20" fmla="*/ 5 w 802"/>
                <a:gd name="T21" fmla="*/ 2 h 417"/>
                <a:gd name="T22" fmla="*/ 6 w 802"/>
                <a:gd name="T23" fmla="*/ 2 h 417"/>
                <a:gd name="T24" fmla="*/ 7 w 802"/>
                <a:gd name="T25" fmla="*/ 2 h 417"/>
                <a:gd name="T26" fmla="*/ 9 w 802"/>
                <a:gd name="T27" fmla="*/ 2 h 417"/>
                <a:gd name="T28" fmla="*/ 6 w 802"/>
                <a:gd name="T29" fmla="*/ 2 h 417"/>
                <a:gd name="T30" fmla="*/ 5 w 802"/>
                <a:gd name="T31" fmla="*/ 3 h 417"/>
                <a:gd name="T32" fmla="*/ 5 w 802"/>
                <a:gd name="T33" fmla="*/ 3 h 417"/>
                <a:gd name="T34" fmla="*/ 5 w 802"/>
                <a:gd name="T35" fmla="*/ 3 h 417"/>
                <a:gd name="T36" fmla="*/ 5 w 802"/>
                <a:gd name="T37" fmla="*/ 4 h 417"/>
                <a:gd name="T38" fmla="*/ 6 w 802"/>
                <a:gd name="T39" fmla="*/ 4 h 417"/>
                <a:gd name="T40" fmla="*/ 7 w 802"/>
                <a:gd name="T41" fmla="*/ 4 h 417"/>
                <a:gd name="T42" fmla="*/ 9 w 802"/>
                <a:gd name="T43" fmla="*/ 4 h 417"/>
                <a:gd name="T44" fmla="*/ 10 w 802"/>
                <a:gd name="T45" fmla="*/ 4 h 417"/>
                <a:gd name="T46" fmla="*/ 11 w 802"/>
                <a:gd name="T47" fmla="*/ 4 h 417"/>
                <a:gd name="T48" fmla="*/ 13 w 802"/>
                <a:gd name="T49" fmla="*/ 4 h 417"/>
                <a:gd name="T50" fmla="*/ 13 w 802"/>
                <a:gd name="T51" fmla="*/ 4 h 417"/>
                <a:gd name="T52" fmla="*/ 9 w 802"/>
                <a:gd name="T53" fmla="*/ 5 h 417"/>
                <a:gd name="T54" fmla="*/ 7 w 802"/>
                <a:gd name="T55" fmla="*/ 6 h 417"/>
                <a:gd name="T56" fmla="*/ 6 w 802"/>
                <a:gd name="T57" fmla="*/ 6 h 417"/>
                <a:gd name="T58" fmla="*/ 2 w 802"/>
                <a:gd name="T59" fmla="*/ 5 h 417"/>
                <a:gd name="T60" fmla="*/ 1 w 802"/>
                <a:gd name="T61" fmla="*/ 4 h 417"/>
                <a:gd name="T62" fmla="*/ 0 w 802"/>
                <a:gd name="T63" fmla="*/ 3 h 417"/>
                <a:gd name="T64" fmla="*/ 1 w 802"/>
                <a:gd name="T65" fmla="*/ 1 h 417"/>
                <a:gd name="T66" fmla="*/ 1 w 802"/>
                <a:gd name="T67" fmla="*/ 1 h 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2"/>
                <a:gd name="T103" fmla="*/ 0 h 417"/>
                <a:gd name="T104" fmla="*/ 802 w 802"/>
                <a:gd name="T105" fmla="*/ 417 h 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2" h="417">
                  <a:moveTo>
                    <a:pt x="19" y="99"/>
                  </a:moveTo>
                  <a:lnTo>
                    <a:pt x="44" y="179"/>
                  </a:lnTo>
                  <a:lnTo>
                    <a:pt x="93" y="242"/>
                  </a:lnTo>
                  <a:lnTo>
                    <a:pt x="135" y="234"/>
                  </a:lnTo>
                  <a:lnTo>
                    <a:pt x="156" y="145"/>
                  </a:lnTo>
                  <a:lnTo>
                    <a:pt x="144" y="52"/>
                  </a:lnTo>
                  <a:lnTo>
                    <a:pt x="162" y="0"/>
                  </a:lnTo>
                  <a:lnTo>
                    <a:pt x="173" y="52"/>
                  </a:lnTo>
                  <a:lnTo>
                    <a:pt x="198" y="92"/>
                  </a:lnTo>
                  <a:lnTo>
                    <a:pt x="247" y="126"/>
                  </a:lnTo>
                  <a:lnTo>
                    <a:pt x="298" y="128"/>
                  </a:lnTo>
                  <a:lnTo>
                    <a:pt x="327" y="154"/>
                  </a:lnTo>
                  <a:lnTo>
                    <a:pt x="407" y="149"/>
                  </a:lnTo>
                  <a:lnTo>
                    <a:pt x="566" y="168"/>
                  </a:lnTo>
                  <a:lnTo>
                    <a:pt x="378" y="185"/>
                  </a:lnTo>
                  <a:lnTo>
                    <a:pt x="316" y="202"/>
                  </a:lnTo>
                  <a:lnTo>
                    <a:pt x="264" y="200"/>
                  </a:lnTo>
                  <a:lnTo>
                    <a:pt x="260" y="242"/>
                  </a:lnTo>
                  <a:lnTo>
                    <a:pt x="295" y="270"/>
                  </a:lnTo>
                  <a:lnTo>
                    <a:pt x="367" y="280"/>
                  </a:lnTo>
                  <a:lnTo>
                    <a:pt x="435" y="268"/>
                  </a:lnTo>
                  <a:lnTo>
                    <a:pt x="528" y="259"/>
                  </a:lnTo>
                  <a:lnTo>
                    <a:pt x="625" y="287"/>
                  </a:lnTo>
                  <a:lnTo>
                    <a:pt x="692" y="287"/>
                  </a:lnTo>
                  <a:lnTo>
                    <a:pt x="802" y="265"/>
                  </a:lnTo>
                  <a:lnTo>
                    <a:pt x="800" y="299"/>
                  </a:lnTo>
                  <a:lnTo>
                    <a:pt x="566" y="382"/>
                  </a:lnTo>
                  <a:lnTo>
                    <a:pt x="386" y="417"/>
                  </a:lnTo>
                  <a:lnTo>
                    <a:pt x="327" y="413"/>
                  </a:lnTo>
                  <a:lnTo>
                    <a:pt x="95" y="367"/>
                  </a:lnTo>
                  <a:lnTo>
                    <a:pt x="13" y="303"/>
                  </a:lnTo>
                  <a:lnTo>
                    <a:pt x="0" y="223"/>
                  </a:lnTo>
                  <a:lnTo>
                    <a:pt x="19" y="99"/>
                  </a:lnTo>
                  <a:close/>
                </a:path>
              </a:pathLst>
            </a:custGeom>
            <a:solidFill>
              <a:srgbClr val="FFB5A8"/>
            </a:solidFill>
            <a:ln w="9525">
              <a:noFill/>
              <a:round/>
              <a:headEnd/>
              <a:tailEnd/>
            </a:ln>
          </p:spPr>
          <p:txBody>
            <a:bodyPr/>
            <a:lstStyle/>
            <a:p>
              <a:endParaRPr lang="id-ID"/>
            </a:p>
          </p:txBody>
        </p:sp>
        <p:sp>
          <p:nvSpPr>
            <p:cNvPr id="40974" name="Freeform 13"/>
            <p:cNvSpPr>
              <a:spLocks/>
            </p:cNvSpPr>
            <p:nvPr/>
          </p:nvSpPr>
          <p:spPr bwMode="auto">
            <a:xfrm>
              <a:off x="2259" y="2137"/>
              <a:ext cx="419" cy="741"/>
            </a:xfrm>
            <a:custGeom>
              <a:avLst/>
              <a:gdLst>
                <a:gd name="T0" fmla="*/ 5 w 838"/>
                <a:gd name="T1" fmla="*/ 1 h 1483"/>
                <a:gd name="T2" fmla="*/ 3 w 838"/>
                <a:gd name="T3" fmla="*/ 3 h 1483"/>
                <a:gd name="T4" fmla="*/ 2 w 838"/>
                <a:gd name="T5" fmla="*/ 4 h 1483"/>
                <a:gd name="T6" fmla="*/ 2 w 838"/>
                <a:gd name="T7" fmla="*/ 6 h 1483"/>
                <a:gd name="T8" fmla="*/ 3 w 838"/>
                <a:gd name="T9" fmla="*/ 8 h 1483"/>
                <a:gd name="T10" fmla="*/ 6 w 838"/>
                <a:gd name="T11" fmla="*/ 8 h 1483"/>
                <a:gd name="T12" fmla="*/ 7 w 838"/>
                <a:gd name="T13" fmla="*/ 10 h 1483"/>
                <a:gd name="T14" fmla="*/ 7 w 838"/>
                <a:gd name="T15" fmla="*/ 13 h 1483"/>
                <a:gd name="T16" fmla="*/ 7 w 838"/>
                <a:gd name="T17" fmla="*/ 14 h 1483"/>
                <a:gd name="T18" fmla="*/ 7 w 838"/>
                <a:gd name="T19" fmla="*/ 14 h 1483"/>
                <a:gd name="T20" fmla="*/ 9 w 838"/>
                <a:gd name="T21" fmla="*/ 14 h 1483"/>
                <a:gd name="T22" fmla="*/ 7 w 838"/>
                <a:gd name="T23" fmla="*/ 14 h 1483"/>
                <a:gd name="T24" fmla="*/ 6 w 838"/>
                <a:gd name="T25" fmla="*/ 15 h 1483"/>
                <a:gd name="T26" fmla="*/ 6 w 838"/>
                <a:gd name="T27" fmla="*/ 13 h 1483"/>
                <a:gd name="T28" fmla="*/ 6 w 838"/>
                <a:gd name="T29" fmla="*/ 11 h 1483"/>
                <a:gd name="T30" fmla="*/ 5 w 838"/>
                <a:gd name="T31" fmla="*/ 9 h 1483"/>
                <a:gd name="T32" fmla="*/ 3 w 838"/>
                <a:gd name="T33" fmla="*/ 11 h 1483"/>
                <a:gd name="T34" fmla="*/ 3 w 838"/>
                <a:gd name="T35" fmla="*/ 12 h 1483"/>
                <a:gd name="T36" fmla="*/ 3 w 838"/>
                <a:gd name="T37" fmla="*/ 13 h 1483"/>
                <a:gd name="T38" fmla="*/ 3 w 838"/>
                <a:gd name="T39" fmla="*/ 15 h 1483"/>
                <a:gd name="T40" fmla="*/ 5 w 838"/>
                <a:gd name="T41" fmla="*/ 17 h 1483"/>
                <a:gd name="T42" fmla="*/ 6 w 838"/>
                <a:gd name="T43" fmla="*/ 20 h 1483"/>
                <a:gd name="T44" fmla="*/ 7 w 838"/>
                <a:gd name="T45" fmla="*/ 21 h 1483"/>
                <a:gd name="T46" fmla="*/ 9 w 838"/>
                <a:gd name="T47" fmla="*/ 22 h 1483"/>
                <a:gd name="T48" fmla="*/ 11 w 838"/>
                <a:gd name="T49" fmla="*/ 21 h 1483"/>
                <a:gd name="T50" fmla="*/ 12 w 838"/>
                <a:gd name="T51" fmla="*/ 21 h 1483"/>
                <a:gd name="T52" fmla="*/ 12 w 838"/>
                <a:gd name="T53" fmla="*/ 22 h 1483"/>
                <a:gd name="T54" fmla="*/ 3 w 838"/>
                <a:gd name="T55" fmla="*/ 20 h 1483"/>
                <a:gd name="T56" fmla="*/ 0 w 838"/>
                <a:gd name="T57" fmla="*/ 10 h 1483"/>
                <a:gd name="T58" fmla="*/ 1 w 838"/>
                <a:gd name="T59" fmla="*/ 3 h 1483"/>
                <a:gd name="T60" fmla="*/ 5 w 838"/>
                <a:gd name="T61" fmla="*/ 0 h 1483"/>
                <a:gd name="T62" fmla="*/ 6 w 838"/>
                <a:gd name="T63" fmla="*/ 0 h 1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8"/>
                <a:gd name="T97" fmla="*/ 0 h 1483"/>
                <a:gd name="T98" fmla="*/ 838 w 838"/>
                <a:gd name="T99" fmla="*/ 1483 h 14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8" h="1483">
                  <a:moveTo>
                    <a:pt x="384" y="38"/>
                  </a:moveTo>
                  <a:lnTo>
                    <a:pt x="296" y="103"/>
                  </a:lnTo>
                  <a:lnTo>
                    <a:pt x="178" y="166"/>
                  </a:lnTo>
                  <a:lnTo>
                    <a:pt x="152" y="202"/>
                  </a:lnTo>
                  <a:lnTo>
                    <a:pt x="116" y="257"/>
                  </a:lnTo>
                  <a:lnTo>
                    <a:pt x="104" y="316"/>
                  </a:lnTo>
                  <a:lnTo>
                    <a:pt x="106" y="379"/>
                  </a:lnTo>
                  <a:lnTo>
                    <a:pt x="114" y="438"/>
                  </a:lnTo>
                  <a:lnTo>
                    <a:pt x="127" y="495"/>
                  </a:lnTo>
                  <a:lnTo>
                    <a:pt x="135" y="552"/>
                  </a:lnTo>
                  <a:lnTo>
                    <a:pt x="296" y="536"/>
                  </a:lnTo>
                  <a:lnTo>
                    <a:pt x="365" y="571"/>
                  </a:lnTo>
                  <a:lnTo>
                    <a:pt x="414" y="656"/>
                  </a:lnTo>
                  <a:lnTo>
                    <a:pt x="418" y="698"/>
                  </a:lnTo>
                  <a:lnTo>
                    <a:pt x="418" y="764"/>
                  </a:lnTo>
                  <a:lnTo>
                    <a:pt x="418" y="844"/>
                  </a:lnTo>
                  <a:lnTo>
                    <a:pt x="408" y="875"/>
                  </a:lnTo>
                  <a:lnTo>
                    <a:pt x="408" y="899"/>
                  </a:lnTo>
                  <a:lnTo>
                    <a:pt x="429" y="924"/>
                  </a:lnTo>
                  <a:lnTo>
                    <a:pt x="456" y="937"/>
                  </a:lnTo>
                  <a:lnTo>
                    <a:pt x="496" y="934"/>
                  </a:lnTo>
                  <a:lnTo>
                    <a:pt x="517" y="945"/>
                  </a:lnTo>
                  <a:lnTo>
                    <a:pt x="456" y="989"/>
                  </a:lnTo>
                  <a:lnTo>
                    <a:pt x="407" y="958"/>
                  </a:lnTo>
                  <a:lnTo>
                    <a:pt x="369" y="953"/>
                  </a:lnTo>
                  <a:lnTo>
                    <a:pt x="334" y="960"/>
                  </a:lnTo>
                  <a:lnTo>
                    <a:pt x="313" y="911"/>
                  </a:lnTo>
                  <a:lnTo>
                    <a:pt x="332" y="873"/>
                  </a:lnTo>
                  <a:lnTo>
                    <a:pt x="313" y="797"/>
                  </a:lnTo>
                  <a:lnTo>
                    <a:pt x="365" y="704"/>
                  </a:lnTo>
                  <a:lnTo>
                    <a:pt x="327" y="669"/>
                  </a:lnTo>
                  <a:lnTo>
                    <a:pt x="258" y="628"/>
                  </a:lnTo>
                  <a:lnTo>
                    <a:pt x="173" y="675"/>
                  </a:lnTo>
                  <a:lnTo>
                    <a:pt x="165" y="736"/>
                  </a:lnTo>
                  <a:lnTo>
                    <a:pt x="196" y="755"/>
                  </a:lnTo>
                  <a:lnTo>
                    <a:pt x="196" y="776"/>
                  </a:lnTo>
                  <a:lnTo>
                    <a:pt x="167" y="810"/>
                  </a:lnTo>
                  <a:lnTo>
                    <a:pt x="146" y="871"/>
                  </a:lnTo>
                  <a:lnTo>
                    <a:pt x="156" y="937"/>
                  </a:lnTo>
                  <a:lnTo>
                    <a:pt x="182" y="998"/>
                  </a:lnTo>
                  <a:lnTo>
                    <a:pt x="222" y="1040"/>
                  </a:lnTo>
                  <a:lnTo>
                    <a:pt x="260" y="1126"/>
                  </a:lnTo>
                  <a:lnTo>
                    <a:pt x="312" y="1228"/>
                  </a:lnTo>
                  <a:lnTo>
                    <a:pt x="374" y="1301"/>
                  </a:lnTo>
                  <a:lnTo>
                    <a:pt x="426" y="1352"/>
                  </a:lnTo>
                  <a:lnTo>
                    <a:pt x="467" y="1390"/>
                  </a:lnTo>
                  <a:lnTo>
                    <a:pt x="521" y="1411"/>
                  </a:lnTo>
                  <a:lnTo>
                    <a:pt x="559" y="1409"/>
                  </a:lnTo>
                  <a:lnTo>
                    <a:pt x="620" y="1388"/>
                  </a:lnTo>
                  <a:lnTo>
                    <a:pt x="671" y="1396"/>
                  </a:lnTo>
                  <a:lnTo>
                    <a:pt x="715" y="1409"/>
                  </a:lnTo>
                  <a:lnTo>
                    <a:pt x="766" y="1403"/>
                  </a:lnTo>
                  <a:lnTo>
                    <a:pt x="838" y="1373"/>
                  </a:lnTo>
                  <a:lnTo>
                    <a:pt x="762" y="1460"/>
                  </a:lnTo>
                  <a:lnTo>
                    <a:pt x="456" y="1483"/>
                  </a:lnTo>
                  <a:lnTo>
                    <a:pt x="237" y="1329"/>
                  </a:lnTo>
                  <a:lnTo>
                    <a:pt x="72" y="1078"/>
                  </a:lnTo>
                  <a:lnTo>
                    <a:pt x="0" y="668"/>
                  </a:lnTo>
                  <a:lnTo>
                    <a:pt x="32" y="517"/>
                  </a:lnTo>
                  <a:lnTo>
                    <a:pt x="4" y="242"/>
                  </a:lnTo>
                  <a:lnTo>
                    <a:pt x="152" y="16"/>
                  </a:lnTo>
                  <a:lnTo>
                    <a:pt x="294" y="16"/>
                  </a:lnTo>
                  <a:lnTo>
                    <a:pt x="361" y="0"/>
                  </a:lnTo>
                  <a:lnTo>
                    <a:pt x="384" y="38"/>
                  </a:lnTo>
                  <a:close/>
                </a:path>
              </a:pathLst>
            </a:custGeom>
            <a:solidFill>
              <a:srgbClr val="FFB5A8"/>
            </a:solidFill>
            <a:ln w="9525">
              <a:noFill/>
              <a:round/>
              <a:headEnd/>
              <a:tailEnd/>
            </a:ln>
          </p:spPr>
          <p:txBody>
            <a:bodyPr/>
            <a:lstStyle/>
            <a:p>
              <a:endParaRPr lang="id-ID"/>
            </a:p>
          </p:txBody>
        </p:sp>
        <p:sp>
          <p:nvSpPr>
            <p:cNvPr id="40975" name="Freeform 14"/>
            <p:cNvSpPr>
              <a:spLocks/>
            </p:cNvSpPr>
            <p:nvPr/>
          </p:nvSpPr>
          <p:spPr bwMode="auto">
            <a:xfrm>
              <a:off x="2840" y="3797"/>
              <a:ext cx="31" cy="72"/>
            </a:xfrm>
            <a:custGeom>
              <a:avLst/>
              <a:gdLst>
                <a:gd name="T0" fmla="*/ 0 w 63"/>
                <a:gd name="T1" fmla="*/ 0 h 145"/>
                <a:gd name="T2" fmla="*/ 0 w 63"/>
                <a:gd name="T3" fmla="*/ 0 h 145"/>
                <a:gd name="T4" fmla="*/ 0 w 63"/>
                <a:gd name="T5" fmla="*/ 0 h 145"/>
                <a:gd name="T6" fmla="*/ 0 w 63"/>
                <a:gd name="T7" fmla="*/ 1 h 145"/>
                <a:gd name="T8" fmla="*/ 0 w 63"/>
                <a:gd name="T9" fmla="*/ 1 h 145"/>
                <a:gd name="T10" fmla="*/ 0 w 63"/>
                <a:gd name="T11" fmla="*/ 2 h 145"/>
                <a:gd name="T12" fmla="*/ 0 w 63"/>
                <a:gd name="T13" fmla="*/ 2 h 145"/>
                <a:gd name="T14" fmla="*/ 0 w 63"/>
                <a:gd name="T15" fmla="*/ 1 h 145"/>
                <a:gd name="T16" fmla="*/ 0 w 63"/>
                <a:gd name="T17" fmla="*/ 0 h 145"/>
                <a:gd name="T18" fmla="*/ 0 w 63"/>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45"/>
                <a:gd name="T32" fmla="*/ 63 w 6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45">
                  <a:moveTo>
                    <a:pt x="63" y="0"/>
                  </a:moveTo>
                  <a:lnTo>
                    <a:pt x="33" y="19"/>
                  </a:lnTo>
                  <a:lnTo>
                    <a:pt x="2" y="55"/>
                  </a:lnTo>
                  <a:lnTo>
                    <a:pt x="0" y="95"/>
                  </a:lnTo>
                  <a:lnTo>
                    <a:pt x="16" y="126"/>
                  </a:lnTo>
                  <a:lnTo>
                    <a:pt x="46" y="145"/>
                  </a:lnTo>
                  <a:lnTo>
                    <a:pt x="55" y="139"/>
                  </a:lnTo>
                  <a:lnTo>
                    <a:pt x="63" y="67"/>
                  </a:lnTo>
                  <a:lnTo>
                    <a:pt x="63" y="0"/>
                  </a:lnTo>
                  <a:close/>
                </a:path>
              </a:pathLst>
            </a:custGeom>
            <a:solidFill>
              <a:srgbClr val="FFFFFF"/>
            </a:solidFill>
            <a:ln w="9525">
              <a:noFill/>
              <a:round/>
              <a:headEnd/>
              <a:tailEnd/>
            </a:ln>
          </p:spPr>
          <p:txBody>
            <a:bodyPr/>
            <a:lstStyle/>
            <a:p>
              <a:endParaRPr lang="id-ID"/>
            </a:p>
          </p:txBody>
        </p:sp>
        <p:sp>
          <p:nvSpPr>
            <p:cNvPr id="40976" name="Freeform 15"/>
            <p:cNvSpPr>
              <a:spLocks/>
            </p:cNvSpPr>
            <p:nvPr/>
          </p:nvSpPr>
          <p:spPr bwMode="auto">
            <a:xfrm>
              <a:off x="2040" y="3315"/>
              <a:ext cx="655" cy="248"/>
            </a:xfrm>
            <a:custGeom>
              <a:avLst/>
              <a:gdLst>
                <a:gd name="T0" fmla="*/ 0 w 1309"/>
                <a:gd name="T1" fmla="*/ 0 h 497"/>
                <a:gd name="T2" fmla="*/ 2 w 1309"/>
                <a:gd name="T3" fmla="*/ 0 h 497"/>
                <a:gd name="T4" fmla="*/ 5 w 1309"/>
                <a:gd name="T5" fmla="*/ 0 h 497"/>
                <a:gd name="T6" fmla="*/ 6 w 1309"/>
                <a:gd name="T7" fmla="*/ 0 h 497"/>
                <a:gd name="T8" fmla="*/ 7 w 1309"/>
                <a:gd name="T9" fmla="*/ 0 h 497"/>
                <a:gd name="T10" fmla="*/ 8 w 1309"/>
                <a:gd name="T11" fmla="*/ 0 h 497"/>
                <a:gd name="T12" fmla="*/ 9 w 1309"/>
                <a:gd name="T13" fmla="*/ 1 h 497"/>
                <a:gd name="T14" fmla="*/ 10 w 1309"/>
                <a:gd name="T15" fmla="*/ 1 h 497"/>
                <a:gd name="T16" fmla="*/ 11 w 1309"/>
                <a:gd name="T17" fmla="*/ 0 h 497"/>
                <a:gd name="T18" fmla="*/ 14 w 1309"/>
                <a:gd name="T19" fmla="*/ 1 h 497"/>
                <a:gd name="T20" fmla="*/ 14 w 1309"/>
                <a:gd name="T21" fmla="*/ 0 h 497"/>
                <a:gd name="T22" fmla="*/ 18 w 1309"/>
                <a:gd name="T23" fmla="*/ 2 h 497"/>
                <a:gd name="T24" fmla="*/ 20 w 1309"/>
                <a:gd name="T25" fmla="*/ 2 h 497"/>
                <a:gd name="T26" fmla="*/ 21 w 1309"/>
                <a:gd name="T27" fmla="*/ 3 h 497"/>
                <a:gd name="T28" fmla="*/ 20 w 1309"/>
                <a:gd name="T29" fmla="*/ 4 h 497"/>
                <a:gd name="T30" fmla="*/ 21 w 1309"/>
                <a:gd name="T31" fmla="*/ 4 h 497"/>
                <a:gd name="T32" fmla="*/ 20 w 1309"/>
                <a:gd name="T33" fmla="*/ 5 h 497"/>
                <a:gd name="T34" fmla="*/ 19 w 1309"/>
                <a:gd name="T35" fmla="*/ 6 h 497"/>
                <a:gd name="T36" fmla="*/ 20 w 1309"/>
                <a:gd name="T37" fmla="*/ 7 h 497"/>
                <a:gd name="T38" fmla="*/ 19 w 1309"/>
                <a:gd name="T39" fmla="*/ 7 h 497"/>
                <a:gd name="T40" fmla="*/ 18 w 1309"/>
                <a:gd name="T41" fmla="*/ 7 h 497"/>
                <a:gd name="T42" fmla="*/ 12 w 1309"/>
                <a:gd name="T43" fmla="*/ 7 h 497"/>
                <a:gd name="T44" fmla="*/ 10 w 1309"/>
                <a:gd name="T45" fmla="*/ 7 h 497"/>
                <a:gd name="T46" fmla="*/ 9 w 1309"/>
                <a:gd name="T47" fmla="*/ 7 h 497"/>
                <a:gd name="T48" fmla="*/ 9 w 1309"/>
                <a:gd name="T49" fmla="*/ 7 h 497"/>
                <a:gd name="T50" fmla="*/ 8 w 1309"/>
                <a:gd name="T51" fmla="*/ 7 h 497"/>
                <a:gd name="T52" fmla="*/ 5 w 1309"/>
                <a:gd name="T53" fmla="*/ 6 h 497"/>
                <a:gd name="T54" fmla="*/ 3 w 1309"/>
                <a:gd name="T55" fmla="*/ 6 h 497"/>
                <a:gd name="T56" fmla="*/ 3 w 1309"/>
                <a:gd name="T57" fmla="*/ 5 h 497"/>
                <a:gd name="T58" fmla="*/ 1 w 1309"/>
                <a:gd name="T59" fmla="*/ 2 h 497"/>
                <a:gd name="T60" fmla="*/ 1 w 1309"/>
                <a:gd name="T61" fmla="*/ 0 h 497"/>
                <a:gd name="T62" fmla="*/ 0 w 1309"/>
                <a:gd name="T63" fmla="*/ 0 h 497"/>
                <a:gd name="T64" fmla="*/ 0 w 1309"/>
                <a:gd name="T65" fmla="*/ 0 h 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9"/>
                <a:gd name="T100" fmla="*/ 0 h 497"/>
                <a:gd name="T101" fmla="*/ 1309 w 1309"/>
                <a:gd name="T102" fmla="*/ 497 h 4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9" h="497">
                  <a:moveTo>
                    <a:pt x="0" y="38"/>
                  </a:moveTo>
                  <a:lnTo>
                    <a:pt x="123" y="56"/>
                  </a:lnTo>
                  <a:lnTo>
                    <a:pt x="279" y="52"/>
                  </a:lnTo>
                  <a:lnTo>
                    <a:pt x="349" y="44"/>
                  </a:lnTo>
                  <a:lnTo>
                    <a:pt x="439" y="12"/>
                  </a:lnTo>
                  <a:lnTo>
                    <a:pt x="463" y="0"/>
                  </a:lnTo>
                  <a:lnTo>
                    <a:pt x="541" y="67"/>
                  </a:lnTo>
                  <a:lnTo>
                    <a:pt x="634" y="86"/>
                  </a:lnTo>
                  <a:lnTo>
                    <a:pt x="663" y="8"/>
                  </a:lnTo>
                  <a:lnTo>
                    <a:pt x="859" y="77"/>
                  </a:lnTo>
                  <a:lnTo>
                    <a:pt x="882" y="56"/>
                  </a:lnTo>
                  <a:lnTo>
                    <a:pt x="1089" y="139"/>
                  </a:lnTo>
                  <a:lnTo>
                    <a:pt x="1230" y="181"/>
                  </a:lnTo>
                  <a:lnTo>
                    <a:pt x="1292" y="200"/>
                  </a:lnTo>
                  <a:lnTo>
                    <a:pt x="1237" y="287"/>
                  </a:lnTo>
                  <a:lnTo>
                    <a:pt x="1309" y="312"/>
                  </a:lnTo>
                  <a:lnTo>
                    <a:pt x="1237" y="381"/>
                  </a:lnTo>
                  <a:lnTo>
                    <a:pt x="1180" y="430"/>
                  </a:lnTo>
                  <a:lnTo>
                    <a:pt x="1224" y="453"/>
                  </a:lnTo>
                  <a:lnTo>
                    <a:pt x="1153" y="464"/>
                  </a:lnTo>
                  <a:lnTo>
                    <a:pt x="1098" y="485"/>
                  </a:lnTo>
                  <a:lnTo>
                    <a:pt x="752" y="460"/>
                  </a:lnTo>
                  <a:lnTo>
                    <a:pt x="593" y="457"/>
                  </a:lnTo>
                  <a:lnTo>
                    <a:pt x="562" y="468"/>
                  </a:lnTo>
                  <a:lnTo>
                    <a:pt x="553" y="497"/>
                  </a:lnTo>
                  <a:lnTo>
                    <a:pt x="456" y="468"/>
                  </a:lnTo>
                  <a:lnTo>
                    <a:pt x="300" y="436"/>
                  </a:lnTo>
                  <a:lnTo>
                    <a:pt x="182" y="405"/>
                  </a:lnTo>
                  <a:lnTo>
                    <a:pt x="134" y="343"/>
                  </a:lnTo>
                  <a:lnTo>
                    <a:pt x="47" y="173"/>
                  </a:lnTo>
                  <a:lnTo>
                    <a:pt x="5" y="59"/>
                  </a:lnTo>
                  <a:lnTo>
                    <a:pt x="0" y="38"/>
                  </a:lnTo>
                  <a:close/>
                </a:path>
              </a:pathLst>
            </a:custGeom>
            <a:solidFill>
              <a:srgbClr val="A6E8A6"/>
            </a:solidFill>
            <a:ln w="9525">
              <a:noFill/>
              <a:round/>
              <a:headEnd/>
              <a:tailEnd/>
            </a:ln>
          </p:spPr>
          <p:txBody>
            <a:bodyPr/>
            <a:lstStyle/>
            <a:p>
              <a:endParaRPr lang="id-ID"/>
            </a:p>
          </p:txBody>
        </p:sp>
        <p:sp>
          <p:nvSpPr>
            <p:cNvPr id="40977" name="Freeform 16"/>
            <p:cNvSpPr>
              <a:spLocks/>
            </p:cNvSpPr>
            <p:nvPr/>
          </p:nvSpPr>
          <p:spPr bwMode="auto">
            <a:xfrm>
              <a:off x="2178" y="3363"/>
              <a:ext cx="33" cy="171"/>
            </a:xfrm>
            <a:custGeom>
              <a:avLst/>
              <a:gdLst>
                <a:gd name="T0" fmla="*/ 1 w 67"/>
                <a:gd name="T1" fmla="*/ 0 h 343"/>
                <a:gd name="T2" fmla="*/ 0 w 67"/>
                <a:gd name="T3" fmla="*/ 0 h 343"/>
                <a:gd name="T4" fmla="*/ 0 w 67"/>
                <a:gd name="T5" fmla="*/ 3 h 343"/>
                <a:gd name="T6" fmla="*/ 0 w 67"/>
                <a:gd name="T7" fmla="*/ 5 h 343"/>
                <a:gd name="T8" fmla="*/ 0 w 67"/>
                <a:gd name="T9" fmla="*/ 5 h 343"/>
                <a:gd name="T10" fmla="*/ 0 w 67"/>
                <a:gd name="T11" fmla="*/ 2 h 343"/>
                <a:gd name="T12" fmla="*/ 0 w 67"/>
                <a:gd name="T13" fmla="*/ 0 h 343"/>
                <a:gd name="T14" fmla="*/ 1 w 67"/>
                <a:gd name="T15" fmla="*/ 0 h 343"/>
                <a:gd name="T16" fmla="*/ 1 w 67"/>
                <a:gd name="T17" fmla="*/ 0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343"/>
                <a:gd name="T29" fmla="*/ 67 w 67"/>
                <a:gd name="T30" fmla="*/ 343 h 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343">
                  <a:moveTo>
                    <a:pt x="67" y="0"/>
                  </a:moveTo>
                  <a:lnTo>
                    <a:pt x="15" y="10"/>
                  </a:lnTo>
                  <a:lnTo>
                    <a:pt x="0" y="219"/>
                  </a:lnTo>
                  <a:lnTo>
                    <a:pt x="0" y="325"/>
                  </a:lnTo>
                  <a:lnTo>
                    <a:pt x="29" y="343"/>
                  </a:lnTo>
                  <a:lnTo>
                    <a:pt x="50" y="139"/>
                  </a:lnTo>
                  <a:lnTo>
                    <a:pt x="63" y="25"/>
                  </a:lnTo>
                  <a:lnTo>
                    <a:pt x="67" y="0"/>
                  </a:lnTo>
                  <a:close/>
                </a:path>
              </a:pathLst>
            </a:custGeom>
            <a:solidFill>
              <a:srgbClr val="64B864"/>
            </a:solidFill>
            <a:ln w="9525">
              <a:noFill/>
              <a:round/>
              <a:headEnd/>
              <a:tailEnd/>
            </a:ln>
          </p:spPr>
          <p:txBody>
            <a:bodyPr/>
            <a:lstStyle/>
            <a:p>
              <a:endParaRPr lang="id-ID"/>
            </a:p>
          </p:txBody>
        </p:sp>
        <p:sp>
          <p:nvSpPr>
            <p:cNvPr id="40978" name="Freeform 17"/>
            <p:cNvSpPr>
              <a:spLocks/>
            </p:cNvSpPr>
            <p:nvPr/>
          </p:nvSpPr>
          <p:spPr bwMode="auto">
            <a:xfrm>
              <a:off x="2225" y="3391"/>
              <a:ext cx="35" cy="152"/>
            </a:xfrm>
            <a:custGeom>
              <a:avLst/>
              <a:gdLst>
                <a:gd name="T0" fmla="*/ 1 w 71"/>
                <a:gd name="T1" fmla="*/ 0 h 304"/>
                <a:gd name="T2" fmla="*/ 0 w 71"/>
                <a:gd name="T3" fmla="*/ 0 h 304"/>
                <a:gd name="T4" fmla="*/ 0 w 71"/>
                <a:gd name="T5" fmla="*/ 2 h 304"/>
                <a:gd name="T6" fmla="*/ 0 w 71"/>
                <a:gd name="T7" fmla="*/ 5 h 304"/>
                <a:gd name="T8" fmla="*/ 0 w 71"/>
                <a:gd name="T9" fmla="*/ 5 h 304"/>
                <a:gd name="T10" fmla="*/ 0 w 71"/>
                <a:gd name="T11" fmla="*/ 2 h 304"/>
                <a:gd name="T12" fmla="*/ 1 w 71"/>
                <a:gd name="T13" fmla="*/ 1 h 304"/>
                <a:gd name="T14" fmla="*/ 1 w 71"/>
                <a:gd name="T15" fmla="*/ 0 h 304"/>
                <a:gd name="T16" fmla="*/ 1 w 71"/>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04"/>
                <a:gd name="T29" fmla="*/ 71 w 71"/>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04">
                  <a:moveTo>
                    <a:pt x="67" y="0"/>
                  </a:moveTo>
                  <a:lnTo>
                    <a:pt x="21" y="0"/>
                  </a:lnTo>
                  <a:lnTo>
                    <a:pt x="21" y="131"/>
                  </a:lnTo>
                  <a:lnTo>
                    <a:pt x="0" y="294"/>
                  </a:lnTo>
                  <a:lnTo>
                    <a:pt x="40" y="304"/>
                  </a:lnTo>
                  <a:lnTo>
                    <a:pt x="63" y="155"/>
                  </a:lnTo>
                  <a:lnTo>
                    <a:pt x="71" y="43"/>
                  </a:lnTo>
                  <a:lnTo>
                    <a:pt x="67" y="0"/>
                  </a:lnTo>
                  <a:close/>
                </a:path>
              </a:pathLst>
            </a:custGeom>
            <a:solidFill>
              <a:srgbClr val="64B864"/>
            </a:solidFill>
            <a:ln w="9525">
              <a:noFill/>
              <a:round/>
              <a:headEnd/>
              <a:tailEnd/>
            </a:ln>
          </p:spPr>
          <p:txBody>
            <a:bodyPr/>
            <a:lstStyle/>
            <a:p>
              <a:endParaRPr lang="id-ID"/>
            </a:p>
          </p:txBody>
        </p:sp>
        <p:sp>
          <p:nvSpPr>
            <p:cNvPr id="40979" name="Freeform 18"/>
            <p:cNvSpPr>
              <a:spLocks/>
            </p:cNvSpPr>
            <p:nvPr/>
          </p:nvSpPr>
          <p:spPr bwMode="auto">
            <a:xfrm>
              <a:off x="2287" y="3366"/>
              <a:ext cx="85" cy="188"/>
            </a:xfrm>
            <a:custGeom>
              <a:avLst/>
              <a:gdLst>
                <a:gd name="T0" fmla="*/ 3 w 169"/>
                <a:gd name="T1" fmla="*/ 1 h 376"/>
                <a:gd name="T2" fmla="*/ 3 w 169"/>
                <a:gd name="T3" fmla="*/ 0 h 376"/>
                <a:gd name="T4" fmla="*/ 2 w 169"/>
                <a:gd name="T5" fmla="*/ 1 h 376"/>
                <a:gd name="T6" fmla="*/ 2 w 169"/>
                <a:gd name="T7" fmla="*/ 1 h 376"/>
                <a:gd name="T8" fmla="*/ 1 w 169"/>
                <a:gd name="T9" fmla="*/ 3 h 376"/>
                <a:gd name="T10" fmla="*/ 0 w 169"/>
                <a:gd name="T11" fmla="*/ 6 h 376"/>
                <a:gd name="T12" fmla="*/ 1 w 169"/>
                <a:gd name="T13" fmla="*/ 6 h 376"/>
                <a:gd name="T14" fmla="*/ 2 w 169"/>
                <a:gd name="T15" fmla="*/ 3 h 376"/>
                <a:gd name="T16" fmla="*/ 3 w 169"/>
                <a:gd name="T17" fmla="*/ 1 h 376"/>
                <a:gd name="T18" fmla="*/ 3 w 169"/>
                <a:gd name="T19" fmla="*/ 1 h 376"/>
                <a:gd name="T20" fmla="*/ 3 w 169"/>
                <a:gd name="T21" fmla="*/ 1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
                <a:gd name="T34" fmla="*/ 0 h 376"/>
                <a:gd name="T35" fmla="*/ 169 w 169"/>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 h="376">
                  <a:moveTo>
                    <a:pt x="165" y="8"/>
                  </a:moveTo>
                  <a:lnTo>
                    <a:pt x="135" y="0"/>
                  </a:lnTo>
                  <a:lnTo>
                    <a:pt x="114" y="70"/>
                  </a:lnTo>
                  <a:lnTo>
                    <a:pt x="74" y="74"/>
                  </a:lnTo>
                  <a:lnTo>
                    <a:pt x="44" y="205"/>
                  </a:lnTo>
                  <a:lnTo>
                    <a:pt x="0" y="373"/>
                  </a:lnTo>
                  <a:lnTo>
                    <a:pt x="13" y="376"/>
                  </a:lnTo>
                  <a:lnTo>
                    <a:pt x="82" y="236"/>
                  </a:lnTo>
                  <a:lnTo>
                    <a:pt x="169" y="29"/>
                  </a:lnTo>
                  <a:lnTo>
                    <a:pt x="165" y="8"/>
                  </a:lnTo>
                  <a:close/>
                </a:path>
              </a:pathLst>
            </a:custGeom>
            <a:solidFill>
              <a:srgbClr val="64B864"/>
            </a:solidFill>
            <a:ln w="9525">
              <a:noFill/>
              <a:round/>
              <a:headEnd/>
              <a:tailEnd/>
            </a:ln>
          </p:spPr>
          <p:txBody>
            <a:bodyPr/>
            <a:lstStyle/>
            <a:p>
              <a:endParaRPr lang="id-ID"/>
            </a:p>
          </p:txBody>
        </p:sp>
        <p:sp>
          <p:nvSpPr>
            <p:cNvPr id="40980" name="Freeform 19"/>
            <p:cNvSpPr>
              <a:spLocks/>
            </p:cNvSpPr>
            <p:nvPr/>
          </p:nvSpPr>
          <p:spPr bwMode="auto">
            <a:xfrm>
              <a:off x="2346" y="3429"/>
              <a:ext cx="109" cy="112"/>
            </a:xfrm>
            <a:custGeom>
              <a:avLst/>
              <a:gdLst>
                <a:gd name="T0" fmla="*/ 4 w 216"/>
                <a:gd name="T1" fmla="*/ 1 h 224"/>
                <a:gd name="T2" fmla="*/ 3 w 216"/>
                <a:gd name="T3" fmla="*/ 0 h 224"/>
                <a:gd name="T4" fmla="*/ 2 w 216"/>
                <a:gd name="T5" fmla="*/ 1 h 224"/>
                <a:gd name="T6" fmla="*/ 1 w 216"/>
                <a:gd name="T7" fmla="*/ 3 h 224"/>
                <a:gd name="T8" fmla="*/ 0 w 216"/>
                <a:gd name="T9" fmla="*/ 4 h 224"/>
                <a:gd name="T10" fmla="*/ 1 w 216"/>
                <a:gd name="T11" fmla="*/ 4 h 224"/>
                <a:gd name="T12" fmla="*/ 1 w 216"/>
                <a:gd name="T13" fmla="*/ 3 h 224"/>
                <a:gd name="T14" fmla="*/ 3 w 216"/>
                <a:gd name="T15" fmla="*/ 2 h 224"/>
                <a:gd name="T16" fmla="*/ 4 w 216"/>
                <a:gd name="T17" fmla="*/ 1 h 224"/>
                <a:gd name="T18" fmla="*/ 4 w 216"/>
                <a:gd name="T19" fmla="*/ 1 h 224"/>
                <a:gd name="T20" fmla="*/ 4 w 216"/>
                <a:gd name="T21" fmla="*/ 1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224"/>
                <a:gd name="T35" fmla="*/ 216 w 216"/>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224">
                  <a:moveTo>
                    <a:pt x="216" y="3"/>
                  </a:moveTo>
                  <a:lnTo>
                    <a:pt x="173" y="0"/>
                  </a:lnTo>
                  <a:lnTo>
                    <a:pt x="110" y="62"/>
                  </a:lnTo>
                  <a:lnTo>
                    <a:pt x="30" y="176"/>
                  </a:lnTo>
                  <a:lnTo>
                    <a:pt x="0" y="218"/>
                  </a:lnTo>
                  <a:lnTo>
                    <a:pt x="26" y="224"/>
                  </a:lnTo>
                  <a:lnTo>
                    <a:pt x="64" y="165"/>
                  </a:lnTo>
                  <a:lnTo>
                    <a:pt x="144" y="79"/>
                  </a:lnTo>
                  <a:lnTo>
                    <a:pt x="192" y="32"/>
                  </a:lnTo>
                  <a:lnTo>
                    <a:pt x="216" y="3"/>
                  </a:lnTo>
                  <a:close/>
                </a:path>
              </a:pathLst>
            </a:custGeom>
            <a:solidFill>
              <a:srgbClr val="64B864"/>
            </a:solidFill>
            <a:ln w="9525">
              <a:noFill/>
              <a:round/>
              <a:headEnd/>
              <a:tailEnd/>
            </a:ln>
          </p:spPr>
          <p:txBody>
            <a:bodyPr/>
            <a:lstStyle/>
            <a:p>
              <a:endParaRPr lang="id-ID"/>
            </a:p>
          </p:txBody>
        </p:sp>
        <p:sp>
          <p:nvSpPr>
            <p:cNvPr id="40981" name="Freeform 20"/>
            <p:cNvSpPr>
              <a:spLocks/>
            </p:cNvSpPr>
            <p:nvPr/>
          </p:nvSpPr>
          <p:spPr bwMode="auto">
            <a:xfrm>
              <a:off x="2529" y="3407"/>
              <a:ext cx="135" cy="49"/>
            </a:xfrm>
            <a:custGeom>
              <a:avLst/>
              <a:gdLst>
                <a:gd name="T0" fmla="*/ 4 w 270"/>
                <a:gd name="T1" fmla="*/ 1 h 99"/>
                <a:gd name="T2" fmla="*/ 1 w 270"/>
                <a:gd name="T3" fmla="*/ 0 h 99"/>
                <a:gd name="T4" fmla="*/ 1 w 270"/>
                <a:gd name="T5" fmla="*/ 0 h 99"/>
                <a:gd name="T6" fmla="*/ 0 w 270"/>
                <a:gd name="T7" fmla="*/ 0 h 99"/>
                <a:gd name="T8" fmla="*/ 1 w 270"/>
                <a:gd name="T9" fmla="*/ 1 h 99"/>
                <a:gd name="T10" fmla="*/ 3 w 270"/>
                <a:gd name="T11" fmla="*/ 1 h 99"/>
                <a:gd name="T12" fmla="*/ 4 w 270"/>
                <a:gd name="T13" fmla="*/ 1 h 99"/>
                <a:gd name="T14" fmla="*/ 4 w 270"/>
                <a:gd name="T15" fmla="*/ 1 h 99"/>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99"/>
                <a:gd name="T26" fmla="*/ 270 w 270"/>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99">
                  <a:moveTo>
                    <a:pt x="270" y="68"/>
                  </a:moveTo>
                  <a:lnTo>
                    <a:pt x="74" y="25"/>
                  </a:lnTo>
                  <a:lnTo>
                    <a:pt x="3" y="0"/>
                  </a:lnTo>
                  <a:lnTo>
                    <a:pt x="0" y="40"/>
                  </a:lnTo>
                  <a:lnTo>
                    <a:pt x="121" y="72"/>
                  </a:lnTo>
                  <a:lnTo>
                    <a:pt x="253" y="99"/>
                  </a:lnTo>
                  <a:lnTo>
                    <a:pt x="270" y="68"/>
                  </a:lnTo>
                  <a:close/>
                </a:path>
              </a:pathLst>
            </a:custGeom>
            <a:solidFill>
              <a:srgbClr val="64B864"/>
            </a:solidFill>
            <a:ln w="9525">
              <a:noFill/>
              <a:round/>
              <a:headEnd/>
              <a:tailEnd/>
            </a:ln>
          </p:spPr>
          <p:txBody>
            <a:bodyPr/>
            <a:lstStyle/>
            <a:p>
              <a:endParaRPr lang="id-ID"/>
            </a:p>
          </p:txBody>
        </p:sp>
        <p:sp>
          <p:nvSpPr>
            <p:cNvPr id="40982" name="Freeform 21"/>
            <p:cNvSpPr>
              <a:spLocks/>
            </p:cNvSpPr>
            <p:nvPr/>
          </p:nvSpPr>
          <p:spPr bwMode="auto">
            <a:xfrm>
              <a:off x="2360" y="3474"/>
              <a:ext cx="292" cy="80"/>
            </a:xfrm>
            <a:custGeom>
              <a:avLst/>
              <a:gdLst>
                <a:gd name="T0" fmla="*/ 7 w 586"/>
                <a:gd name="T1" fmla="*/ 3 h 159"/>
                <a:gd name="T2" fmla="*/ 4 w 586"/>
                <a:gd name="T3" fmla="*/ 2 h 159"/>
                <a:gd name="T4" fmla="*/ 1 w 586"/>
                <a:gd name="T5" fmla="*/ 2 h 159"/>
                <a:gd name="T6" fmla="*/ 2 w 586"/>
                <a:gd name="T7" fmla="*/ 1 h 159"/>
                <a:gd name="T8" fmla="*/ 6 w 586"/>
                <a:gd name="T9" fmla="*/ 2 h 159"/>
                <a:gd name="T10" fmla="*/ 8 w 586"/>
                <a:gd name="T11" fmla="*/ 2 h 159"/>
                <a:gd name="T12" fmla="*/ 9 w 586"/>
                <a:gd name="T13" fmla="*/ 1 h 159"/>
                <a:gd name="T14" fmla="*/ 5 w 586"/>
                <a:gd name="T15" fmla="*/ 1 h 159"/>
                <a:gd name="T16" fmla="*/ 2 w 586"/>
                <a:gd name="T17" fmla="*/ 0 h 159"/>
                <a:gd name="T18" fmla="*/ 1 w 586"/>
                <a:gd name="T19" fmla="*/ 1 h 159"/>
                <a:gd name="T20" fmla="*/ 0 w 586"/>
                <a:gd name="T21" fmla="*/ 3 h 159"/>
                <a:gd name="T22" fmla="*/ 7 w 586"/>
                <a:gd name="T23" fmla="*/ 3 h 159"/>
                <a:gd name="T24" fmla="*/ 7 w 586"/>
                <a:gd name="T25" fmla="*/ 3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6"/>
                <a:gd name="T40" fmla="*/ 0 h 159"/>
                <a:gd name="T41" fmla="*/ 586 w 586"/>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6" h="159">
                  <a:moveTo>
                    <a:pt x="457" y="159"/>
                  </a:moveTo>
                  <a:lnTo>
                    <a:pt x="280" y="120"/>
                  </a:lnTo>
                  <a:lnTo>
                    <a:pt x="105" y="78"/>
                  </a:lnTo>
                  <a:lnTo>
                    <a:pt x="173" y="51"/>
                  </a:lnTo>
                  <a:lnTo>
                    <a:pt x="420" y="74"/>
                  </a:lnTo>
                  <a:lnTo>
                    <a:pt x="550" y="89"/>
                  </a:lnTo>
                  <a:lnTo>
                    <a:pt x="586" y="63"/>
                  </a:lnTo>
                  <a:lnTo>
                    <a:pt x="350" y="23"/>
                  </a:lnTo>
                  <a:lnTo>
                    <a:pt x="169" y="0"/>
                  </a:lnTo>
                  <a:lnTo>
                    <a:pt x="80" y="51"/>
                  </a:lnTo>
                  <a:lnTo>
                    <a:pt x="0" y="137"/>
                  </a:lnTo>
                  <a:lnTo>
                    <a:pt x="457" y="159"/>
                  </a:lnTo>
                  <a:close/>
                </a:path>
              </a:pathLst>
            </a:custGeom>
            <a:solidFill>
              <a:srgbClr val="64B864"/>
            </a:solidFill>
            <a:ln w="9525">
              <a:noFill/>
              <a:round/>
              <a:headEnd/>
              <a:tailEnd/>
            </a:ln>
          </p:spPr>
          <p:txBody>
            <a:bodyPr/>
            <a:lstStyle/>
            <a:p>
              <a:endParaRPr lang="id-ID"/>
            </a:p>
          </p:txBody>
        </p:sp>
        <p:sp>
          <p:nvSpPr>
            <p:cNvPr id="40983" name="Freeform 22"/>
            <p:cNvSpPr>
              <a:spLocks/>
            </p:cNvSpPr>
            <p:nvPr/>
          </p:nvSpPr>
          <p:spPr bwMode="auto">
            <a:xfrm>
              <a:off x="2084" y="1985"/>
              <a:ext cx="1070" cy="939"/>
            </a:xfrm>
            <a:custGeom>
              <a:avLst/>
              <a:gdLst>
                <a:gd name="T0" fmla="*/ 4 w 2141"/>
                <a:gd name="T1" fmla="*/ 27 h 1878"/>
                <a:gd name="T2" fmla="*/ 3 w 2141"/>
                <a:gd name="T3" fmla="*/ 26 h 1878"/>
                <a:gd name="T4" fmla="*/ 1 w 2141"/>
                <a:gd name="T5" fmla="*/ 24 h 1878"/>
                <a:gd name="T6" fmla="*/ 0 w 2141"/>
                <a:gd name="T7" fmla="*/ 22 h 1878"/>
                <a:gd name="T8" fmla="*/ 0 w 2141"/>
                <a:gd name="T9" fmla="*/ 18 h 1878"/>
                <a:gd name="T10" fmla="*/ 1 w 2141"/>
                <a:gd name="T11" fmla="*/ 14 h 1878"/>
                <a:gd name="T12" fmla="*/ 1 w 2141"/>
                <a:gd name="T13" fmla="*/ 11 h 1878"/>
                <a:gd name="T14" fmla="*/ 3 w 2141"/>
                <a:gd name="T15" fmla="*/ 7 h 1878"/>
                <a:gd name="T16" fmla="*/ 4 w 2141"/>
                <a:gd name="T17" fmla="*/ 5 h 1878"/>
                <a:gd name="T18" fmla="*/ 6 w 2141"/>
                <a:gd name="T19" fmla="*/ 3 h 1878"/>
                <a:gd name="T20" fmla="*/ 12 w 2141"/>
                <a:gd name="T21" fmla="*/ 1 h 1878"/>
                <a:gd name="T22" fmla="*/ 15 w 2141"/>
                <a:gd name="T23" fmla="*/ 0 h 1878"/>
                <a:gd name="T24" fmla="*/ 22 w 2141"/>
                <a:gd name="T25" fmla="*/ 3 h 1878"/>
                <a:gd name="T26" fmla="*/ 27 w 2141"/>
                <a:gd name="T27" fmla="*/ 9 h 1878"/>
                <a:gd name="T28" fmla="*/ 30 w 2141"/>
                <a:gd name="T29" fmla="*/ 12 h 1878"/>
                <a:gd name="T30" fmla="*/ 31 w 2141"/>
                <a:gd name="T31" fmla="*/ 15 h 1878"/>
                <a:gd name="T32" fmla="*/ 31 w 2141"/>
                <a:gd name="T33" fmla="*/ 18 h 1878"/>
                <a:gd name="T34" fmla="*/ 33 w 2141"/>
                <a:gd name="T35" fmla="*/ 18 h 1878"/>
                <a:gd name="T36" fmla="*/ 33 w 2141"/>
                <a:gd name="T37" fmla="*/ 20 h 1878"/>
                <a:gd name="T38" fmla="*/ 32 w 2141"/>
                <a:gd name="T39" fmla="*/ 23 h 1878"/>
                <a:gd name="T40" fmla="*/ 29 w 2141"/>
                <a:gd name="T41" fmla="*/ 24 h 1878"/>
                <a:gd name="T42" fmla="*/ 27 w 2141"/>
                <a:gd name="T43" fmla="*/ 26 h 1878"/>
                <a:gd name="T44" fmla="*/ 25 w 2141"/>
                <a:gd name="T45" fmla="*/ 25 h 1878"/>
                <a:gd name="T46" fmla="*/ 22 w 2141"/>
                <a:gd name="T47" fmla="*/ 23 h 1878"/>
                <a:gd name="T48" fmla="*/ 22 w 2141"/>
                <a:gd name="T49" fmla="*/ 20 h 1878"/>
                <a:gd name="T50" fmla="*/ 22 w 2141"/>
                <a:gd name="T51" fmla="*/ 14 h 1878"/>
                <a:gd name="T52" fmla="*/ 19 w 2141"/>
                <a:gd name="T53" fmla="*/ 11 h 1878"/>
                <a:gd name="T54" fmla="*/ 17 w 2141"/>
                <a:gd name="T55" fmla="*/ 7 h 1878"/>
                <a:gd name="T56" fmla="*/ 16 w 2141"/>
                <a:gd name="T57" fmla="*/ 5 h 1878"/>
                <a:gd name="T58" fmla="*/ 15 w 2141"/>
                <a:gd name="T59" fmla="*/ 7 h 1878"/>
                <a:gd name="T60" fmla="*/ 12 w 2141"/>
                <a:gd name="T61" fmla="*/ 5 h 1878"/>
                <a:gd name="T62" fmla="*/ 7 w 2141"/>
                <a:gd name="T63" fmla="*/ 6 h 1878"/>
                <a:gd name="T64" fmla="*/ 6 w 2141"/>
                <a:gd name="T65" fmla="*/ 7 h 1878"/>
                <a:gd name="T66" fmla="*/ 6 w 2141"/>
                <a:gd name="T67" fmla="*/ 19 h 1878"/>
                <a:gd name="T68" fmla="*/ 10 w 2141"/>
                <a:gd name="T69" fmla="*/ 27 h 1878"/>
                <a:gd name="T70" fmla="*/ 7 w 2141"/>
                <a:gd name="T71" fmla="*/ 29 h 1878"/>
                <a:gd name="T72" fmla="*/ 6 w 2141"/>
                <a:gd name="T73" fmla="*/ 29 h 1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1"/>
                <a:gd name="T112" fmla="*/ 0 h 1878"/>
                <a:gd name="T113" fmla="*/ 2141 w 2141"/>
                <a:gd name="T114" fmla="*/ 1878 h 1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1" h="1878">
                  <a:moveTo>
                    <a:pt x="412" y="1844"/>
                  </a:moveTo>
                  <a:lnTo>
                    <a:pt x="314" y="1724"/>
                  </a:lnTo>
                  <a:lnTo>
                    <a:pt x="232" y="1698"/>
                  </a:lnTo>
                  <a:lnTo>
                    <a:pt x="222" y="1656"/>
                  </a:lnTo>
                  <a:lnTo>
                    <a:pt x="120" y="1591"/>
                  </a:lnTo>
                  <a:lnTo>
                    <a:pt x="76" y="1511"/>
                  </a:lnTo>
                  <a:lnTo>
                    <a:pt x="89" y="1471"/>
                  </a:lnTo>
                  <a:lnTo>
                    <a:pt x="38" y="1380"/>
                  </a:lnTo>
                  <a:lnTo>
                    <a:pt x="0" y="1205"/>
                  </a:lnTo>
                  <a:lnTo>
                    <a:pt x="21" y="1129"/>
                  </a:lnTo>
                  <a:lnTo>
                    <a:pt x="51" y="1015"/>
                  </a:lnTo>
                  <a:lnTo>
                    <a:pt x="114" y="896"/>
                  </a:lnTo>
                  <a:lnTo>
                    <a:pt x="89" y="768"/>
                  </a:lnTo>
                  <a:lnTo>
                    <a:pt x="122" y="673"/>
                  </a:lnTo>
                  <a:lnTo>
                    <a:pt x="141" y="582"/>
                  </a:lnTo>
                  <a:lnTo>
                    <a:pt x="213" y="456"/>
                  </a:lnTo>
                  <a:lnTo>
                    <a:pt x="243" y="346"/>
                  </a:lnTo>
                  <a:lnTo>
                    <a:pt x="317" y="285"/>
                  </a:lnTo>
                  <a:lnTo>
                    <a:pt x="420" y="264"/>
                  </a:lnTo>
                  <a:lnTo>
                    <a:pt x="430" y="162"/>
                  </a:lnTo>
                  <a:lnTo>
                    <a:pt x="546" y="76"/>
                  </a:lnTo>
                  <a:lnTo>
                    <a:pt x="772" y="50"/>
                  </a:lnTo>
                  <a:lnTo>
                    <a:pt x="871" y="14"/>
                  </a:lnTo>
                  <a:lnTo>
                    <a:pt x="1023" y="0"/>
                  </a:lnTo>
                  <a:lnTo>
                    <a:pt x="1255" y="86"/>
                  </a:lnTo>
                  <a:lnTo>
                    <a:pt x="1469" y="192"/>
                  </a:lnTo>
                  <a:lnTo>
                    <a:pt x="1587" y="437"/>
                  </a:lnTo>
                  <a:lnTo>
                    <a:pt x="1770" y="572"/>
                  </a:lnTo>
                  <a:lnTo>
                    <a:pt x="1844" y="624"/>
                  </a:lnTo>
                  <a:lnTo>
                    <a:pt x="1964" y="719"/>
                  </a:lnTo>
                  <a:lnTo>
                    <a:pt x="2030" y="825"/>
                  </a:lnTo>
                  <a:lnTo>
                    <a:pt x="2042" y="949"/>
                  </a:lnTo>
                  <a:lnTo>
                    <a:pt x="2000" y="1070"/>
                  </a:lnTo>
                  <a:lnTo>
                    <a:pt x="1994" y="1120"/>
                  </a:lnTo>
                  <a:lnTo>
                    <a:pt x="2061" y="1129"/>
                  </a:lnTo>
                  <a:lnTo>
                    <a:pt x="2122" y="1139"/>
                  </a:lnTo>
                  <a:lnTo>
                    <a:pt x="2141" y="1202"/>
                  </a:lnTo>
                  <a:lnTo>
                    <a:pt x="2141" y="1270"/>
                  </a:lnTo>
                  <a:lnTo>
                    <a:pt x="2131" y="1346"/>
                  </a:lnTo>
                  <a:lnTo>
                    <a:pt x="2080" y="1416"/>
                  </a:lnTo>
                  <a:lnTo>
                    <a:pt x="1981" y="1451"/>
                  </a:lnTo>
                  <a:lnTo>
                    <a:pt x="1912" y="1525"/>
                  </a:lnTo>
                  <a:lnTo>
                    <a:pt x="1835" y="1622"/>
                  </a:lnTo>
                  <a:lnTo>
                    <a:pt x="1743" y="1631"/>
                  </a:lnTo>
                  <a:lnTo>
                    <a:pt x="1667" y="1601"/>
                  </a:lnTo>
                  <a:lnTo>
                    <a:pt x="1606" y="1553"/>
                  </a:lnTo>
                  <a:lnTo>
                    <a:pt x="1521" y="1511"/>
                  </a:lnTo>
                  <a:lnTo>
                    <a:pt x="1469" y="1462"/>
                  </a:lnTo>
                  <a:lnTo>
                    <a:pt x="1431" y="1395"/>
                  </a:lnTo>
                  <a:lnTo>
                    <a:pt x="1431" y="1245"/>
                  </a:lnTo>
                  <a:lnTo>
                    <a:pt x="1439" y="1101"/>
                  </a:lnTo>
                  <a:lnTo>
                    <a:pt x="1466" y="838"/>
                  </a:lnTo>
                  <a:lnTo>
                    <a:pt x="1431" y="740"/>
                  </a:lnTo>
                  <a:lnTo>
                    <a:pt x="1264" y="679"/>
                  </a:lnTo>
                  <a:lnTo>
                    <a:pt x="1184" y="608"/>
                  </a:lnTo>
                  <a:lnTo>
                    <a:pt x="1118" y="477"/>
                  </a:lnTo>
                  <a:lnTo>
                    <a:pt x="1108" y="386"/>
                  </a:lnTo>
                  <a:lnTo>
                    <a:pt x="1053" y="291"/>
                  </a:lnTo>
                  <a:lnTo>
                    <a:pt x="1023" y="352"/>
                  </a:lnTo>
                  <a:lnTo>
                    <a:pt x="979" y="397"/>
                  </a:lnTo>
                  <a:lnTo>
                    <a:pt x="958" y="331"/>
                  </a:lnTo>
                  <a:lnTo>
                    <a:pt x="806" y="270"/>
                  </a:lnTo>
                  <a:lnTo>
                    <a:pt x="528" y="312"/>
                  </a:lnTo>
                  <a:lnTo>
                    <a:pt x="485" y="342"/>
                  </a:lnTo>
                  <a:lnTo>
                    <a:pt x="485" y="397"/>
                  </a:lnTo>
                  <a:lnTo>
                    <a:pt x="443" y="428"/>
                  </a:lnTo>
                  <a:lnTo>
                    <a:pt x="390" y="563"/>
                  </a:lnTo>
                  <a:lnTo>
                    <a:pt x="390" y="1177"/>
                  </a:lnTo>
                  <a:lnTo>
                    <a:pt x="485" y="1492"/>
                  </a:lnTo>
                  <a:lnTo>
                    <a:pt x="681" y="1703"/>
                  </a:lnTo>
                  <a:lnTo>
                    <a:pt x="644" y="1844"/>
                  </a:lnTo>
                  <a:lnTo>
                    <a:pt x="498" y="1878"/>
                  </a:lnTo>
                  <a:lnTo>
                    <a:pt x="412" y="1844"/>
                  </a:lnTo>
                  <a:close/>
                </a:path>
              </a:pathLst>
            </a:custGeom>
            <a:solidFill>
              <a:srgbClr val="D99966"/>
            </a:solidFill>
            <a:ln w="9525">
              <a:noFill/>
              <a:round/>
              <a:headEnd/>
              <a:tailEnd/>
            </a:ln>
          </p:spPr>
          <p:txBody>
            <a:bodyPr/>
            <a:lstStyle/>
            <a:p>
              <a:endParaRPr lang="id-ID"/>
            </a:p>
          </p:txBody>
        </p:sp>
        <p:sp>
          <p:nvSpPr>
            <p:cNvPr id="40984" name="Freeform 23"/>
            <p:cNvSpPr>
              <a:spLocks/>
            </p:cNvSpPr>
            <p:nvPr/>
          </p:nvSpPr>
          <p:spPr bwMode="auto">
            <a:xfrm>
              <a:off x="2580" y="2428"/>
              <a:ext cx="96" cy="44"/>
            </a:xfrm>
            <a:custGeom>
              <a:avLst/>
              <a:gdLst>
                <a:gd name="T0" fmla="*/ 1 w 192"/>
                <a:gd name="T1" fmla="*/ 1 h 87"/>
                <a:gd name="T2" fmla="*/ 1 w 192"/>
                <a:gd name="T3" fmla="*/ 1 h 87"/>
                <a:gd name="T4" fmla="*/ 0 w 192"/>
                <a:gd name="T5" fmla="*/ 1 h 87"/>
                <a:gd name="T6" fmla="*/ 1 w 192"/>
                <a:gd name="T7" fmla="*/ 2 h 87"/>
                <a:gd name="T8" fmla="*/ 2 w 192"/>
                <a:gd name="T9" fmla="*/ 2 h 87"/>
                <a:gd name="T10" fmla="*/ 2 w 192"/>
                <a:gd name="T11" fmla="*/ 2 h 87"/>
                <a:gd name="T12" fmla="*/ 3 w 192"/>
                <a:gd name="T13" fmla="*/ 2 h 87"/>
                <a:gd name="T14" fmla="*/ 3 w 192"/>
                <a:gd name="T15" fmla="*/ 1 h 87"/>
                <a:gd name="T16" fmla="*/ 3 w 192"/>
                <a:gd name="T17" fmla="*/ 1 h 87"/>
                <a:gd name="T18" fmla="*/ 3 w 192"/>
                <a:gd name="T19" fmla="*/ 1 h 87"/>
                <a:gd name="T20" fmla="*/ 2 w 192"/>
                <a:gd name="T21" fmla="*/ 0 h 87"/>
                <a:gd name="T22" fmla="*/ 1 w 192"/>
                <a:gd name="T23" fmla="*/ 1 h 87"/>
                <a:gd name="T24" fmla="*/ 1 w 192"/>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87"/>
                <a:gd name="T41" fmla="*/ 192 w 192"/>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87">
                  <a:moveTo>
                    <a:pt x="50" y="11"/>
                  </a:moveTo>
                  <a:lnTo>
                    <a:pt x="31" y="25"/>
                  </a:lnTo>
                  <a:lnTo>
                    <a:pt x="0" y="59"/>
                  </a:lnTo>
                  <a:lnTo>
                    <a:pt x="27" y="76"/>
                  </a:lnTo>
                  <a:lnTo>
                    <a:pt x="78" y="87"/>
                  </a:lnTo>
                  <a:lnTo>
                    <a:pt x="118" y="84"/>
                  </a:lnTo>
                  <a:lnTo>
                    <a:pt x="147" y="68"/>
                  </a:lnTo>
                  <a:lnTo>
                    <a:pt x="170" y="48"/>
                  </a:lnTo>
                  <a:lnTo>
                    <a:pt x="192" y="21"/>
                  </a:lnTo>
                  <a:lnTo>
                    <a:pt x="154" y="2"/>
                  </a:lnTo>
                  <a:lnTo>
                    <a:pt x="103" y="0"/>
                  </a:lnTo>
                  <a:lnTo>
                    <a:pt x="50" y="11"/>
                  </a:lnTo>
                  <a:close/>
                </a:path>
              </a:pathLst>
            </a:custGeom>
            <a:solidFill>
              <a:srgbClr val="FFFFFF"/>
            </a:solidFill>
            <a:ln w="9525">
              <a:noFill/>
              <a:round/>
              <a:headEnd/>
              <a:tailEnd/>
            </a:ln>
          </p:spPr>
          <p:txBody>
            <a:bodyPr/>
            <a:lstStyle/>
            <a:p>
              <a:endParaRPr lang="id-ID"/>
            </a:p>
          </p:txBody>
        </p:sp>
        <p:sp>
          <p:nvSpPr>
            <p:cNvPr id="40985" name="Freeform 24"/>
            <p:cNvSpPr>
              <a:spLocks/>
            </p:cNvSpPr>
            <p:nvPr/>
          </p:nvSpPr>
          <p:spPr bwMode="auto">
            <a:xfrm>
              <a:off x="2340" y="2459"/>
              <a:ext cx="82" cy="35"/>
            </a:xfrm>
            <a:custGeom>
              <a:avLst/>
              <a:gdLst>
                <a:gd name="T0" fmla="*/ 0 w 166"/>
                <a:gd name="T1" fmla="*/ 1 h 68"/>
                <a:gd name="T2" fmla="*/ 0 w 166"/>
                <a:gd name="T3" fmla="*/ 1 h 68"/>
                <a:gd name="T4" fmla="*/ 0 w 166"/>
                <a:gd name="T5" fmla="*/ 1 h 68"/>
                <a:gd name="T6" fmla="*/ 0 w 166"/>
                <a:gd name="T7" fmla="*/ 2 h 68"/>
                <a:gd name="T8" fmla="*/ 1 w 166"/>
                <a:gd name="T9" fmla="*/ 2 h 68"/>
                <a:gd name="T10" fmla="*/ 1 w 166"/>
                <a:gd name="T11" fmla="*/ 1 h 68"/>
                <a:gd name="T12" fmla="*/ 2 w 166"/>
                <a:gd name="T13" fmla="*/ 1 h 68"/>
                <a:gd name="T14" fmla="*/ 2 w 166"/>
                <a:gd name="T15" fmla="*/ 1 h 68"/>
                <a:gd name="T16" fmla="*/ 2 w 166"/>
                <a:gd name="T17" fmla="*/ 1 h 68"/>
                <a:gd name="T18" fmla="*/ 2 w 166"/>
                <a:gd name="T19" fmla="*/ 1 h 68"/>
                <a:gd name="T20" fmla="*/ 1 w 166"/>
                <a:gd name="T21" fmla="*/ 0 h 68"/>
                <a:gd name="T22" fmla="*/ 0 w 166"/>
                <a:gd name="T23" fmla="*/ 1 h 68"/>
                <a:gd name="T24" fmla="*/ 0 w 166"/>
                <a:gd name="T25" fmla="*/ 1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68"/>
                <a:gd name="T41" fmla="*/ 166 w 166"/>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68">
                  <a:moveTo>
                    <a:pt x="52" y="4"/>
                  </a:moveTo>
                  <a:lnTo>
                    <a:pt x="25" y="17"/>
                  </a:lnTo>
                  <a:lnTo>
                    <a:pt x="0" y="57"/>
                  </a:lnTo>
                  <a:lnTo>
                    <a:pt x="48" y="68"/>
                  </a:lnTo>
                  <a:lnTo>
                    <a:pt x="84" y="66"/>
                  </a:lnTo>
                  <a:lnTo>
                    <a:pt x="118" y="61"/>
                  </a:lnTo>
                  <a:lnTo>
                    <a:pt x="145" y="45"/>
                  </a:lnTo>
                  <a:lnTo>
                    <a:pt x="166" y="30"/>
                  </a:lnTo>
                  <a:lnTo>
                    <a:pt x="151" y="15"/>
                  </a:lnTo>
                  <a:lnTo>
                    <a:pt x="135" y="2"/>
                  </a:lnTo>
                  <a:lnTo>
                    <a:pt x="99" y="0"/>
                  </a:lnTo>
                  <a:lnTo>
                    <a:pt x="52" y="4"/>
                  </a:lnTo>
                  <a:close/>
                </a:path>
              </a:pathLst>
            </a:custGeom>
            <a:solidFill>
              <a:srgbClr val="FFFFFF"/>
            </a:solidFill>
            <a:ln w="9525">
              <a:noFill/>
              <a:round/>
              <a:headEnd/>
              <a:tailEnd/>
            </a:ln>
          </p:spPr>
          <p:txBody>
            <a:bodyPr/>
            <a:lstStyle/>
            <a:p>
              <a:endParaRPr lang="id-ID"/>
            </a:p>
          </p:txBody>
        </p:sp>
        <p:sp>
          <p:nvSpPr>
            <p:cNvPr id="40986" name="Freeform 25"/>
            <p:cNvSpPr>
              <a:spLocks/>
            </p:cNvSpPr>
            <p:nvPr/>
          </p:nvSpPr>
          <p:spPr bwMode="auto">
            <a:xfrm>
              <a:off x="2607" y="2424"/>
              <a:ext cx="43" cy="41"/>
            </a:xfrm>
            <a:custGeom>
              <a:avLst/>
              <a:gdLst>
                <a:gd name="T0" fmla="*/ 0 w 85"/>
                <a:gd name="T1" fmla="*/ 1 h 82"/>
                <a:gd name="T2" fmla="*/ 0 w 85"/>
                <a:gd name="T3" fmla="*/ 1 h 82"/>
                <a:gd name="T4" fmla="*/ 1 w 85"/>
                <a:gd name="T5" fmla="*/ 1 h 82"/>
                <a:gd name="T6" fmla="*/ 1 w 85"/>
                <a:gd name="T7" fmla="*/ 1 h 82"/>
                <a:gd name="T8" fmla="*/ 2 w 85"/>
                <a:gd name="T9" fmla="*/ 1 h 82"/>
                <a:gd name="T10" fmla="*/ 2 w 85"/>
                <a:gd name="T11" fmla="*/ 1 h 82"/>
                <a:gd name="T12" fmla="*/ 2 w 85"/>
                <a:gd name="T13" fmla="*/ 1 h 82"/>
                <a:gd name="T14" fmla="*/ 2 w 85"/>
                <a:gd name="T15" fmla="*/ 1 h 82"/>
                <a:gd name="T16" fmla="*/ 1 w 85"/>
                <a:gd name="T17" fmla="*/ 0 h 82"/>
                <a:gd name="T18" fmla="*/ 0 w 85"/>
                <a:gd name="T19" fmla="*/ 1 h 82"/>
                <a:gd name="T20" fmla="*/ 0 w 85"/>
                <a:gd name="T21" fmla="*/ 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82"/>
                <a:gd name="T35" fmla="*/ 85 w 85"/>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82">
                  <a:moveTo>
                    <a:pt x="0" y="25"/>
                  </a:moveTo>
                  <a:lnTo>
                    <a:pt x="0" y="54"/>
                  </a:lnTo>
                  <a:lnTo>
                    <a:pt x="13" y="73"/>
                  </a:lnTo>
                  <a:lnTo>
                    <a:pt x="47" y="82"/>
                  </a:lnTo>
                  <a:lnTo>
                    <a:pt x="72" y="71"/>
                  </a:lnTo>
                  <a:lnTo>
                    <a:pt x="85" y="50"/>
                  </a:lnTo>
                  <a:lnTo>
                    <a:pt x="85" y="16"/>
                  </a:lnTo>
                  <a:lnTo>
                    <a:pt x="78" y="2"/>
                  </a:lnTo>
                  <a:lnTo>
                    <a:pt x="43" y="0"/>
                  </a:lnTo>
                  <a:lnTo>
                    <a:pt x="0" y="25"/>
                  </a:lnTo>
                  <a:close/>
                </a:path>
              </a:pathLst>
            </a:custGeom>
            <a:solidFill>
              <a:srgbClr val="8AA1FF"/>
            </a:solidFill>
            <a:ln w="9525">
              <a:noFill/>
              <a:round/>
              <a:headEnd/>
              <a:tailEnd/>
            </a:ln>
          </p:spPr>
          <p:txBody>
            <a:bodyPr/>
            <a:lstStyle/>
            <a:p>
              <a:endParaRPr lang="id-ID"/>
            </a:p>
          </p:txBody>
        </p:sp>
        <p:sp>
          <p:nvSpPr>
            <p:cNvPr id="40987" name="Freeform 26"/>
            <p:cNvSpPr>
              <a:spLocks/>
            </p:cNvSpPr>
            <p:nvPr/>
          </p:nvSpPr>
          <p:spPr bwMode="auto">
            <a:xfrm>
              <a:off x="2367" y="2457"/>
              <a:ext cx="38" cy="36"/>
            </a:xfrm>
            <a:custGeom>
              <a:avLst/>
              <a:gdLst>
                <a:gd name="T0" fmla="*/ 0 w 77"/>
                <a:gd name="T1" fmla="*/ 0 h 70"/>
                <a:gd name="T2" fmla="*/ 1 w 77"/>
                <a:gd name="T3" fmla="*/ 1 h 70"/>
                <a:gd name="T4" fmla="*/ 1 w 77"/>
                <a:gd name="T5" fmla="*/ 1 h 70"/>
                <a:gd name="T6" fmla="*/ 1 w 77"/>
                <a:gd name="T7" fmla="*/ 1 h 70"/>
                <a:gd name="T8" fmla="*/ 0 w 77"/>
                <a:gd name="T9" fmla="*/ 2 h 70"/>
                <a:gd name="T10" fmla="*/ 0 w 77"/>
                <a:gd name="T11" fmla="*/ 2 h 70"/>
                <a:gd name="T12" fmla="*/ 0 w 77"/>
                <a:gd name="T13" fmla="*/ 1 h 70"/>
                <a:gd name="T14" fmla="*/ 0 w 77"/>
                <a:gd name="T15" fmla="*/ 1 h 70"/>
                <a:gd name="T16" fmla="*/ 0 w 77"/>
                <a:gd name="T17" fmla="*/ 1 h 70"/>
                <a:gd name="T18" fmla="*/ 0 w 77"/>
                <a:gd name="T19" fmla="*/ 1 h 70"/>
                <a:gd name="T20" fmla="*/ 0 w 77"/>
                <a:gd name="T21" fmla="*/ 0 h 70"/>
                <a:gd name="T22" fmla="*/ 0 w 77"/>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70"/>
                <a:gd name="T38" fmla="*/ 77 w 77"/>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70">
                  <a:moveTo>
                    <a:pt x="25" y="0"/>
                  </a:moveTo>
                  <a:lnTo>
                    <a:pt x="77" y="6"/>
                  </a:lnTo>
                  <a:lnTo>
                    <a:pt x="73" y="34"/>
                  </a:lnTo>
                  <a:lnTo>
                    <a:pt x="71" y="55"/>
                  </a:lnTo>
                  <a:lnTo>
                    <a:pt x="56" y="65"/>
                  </a:lnTo>
                  <a:lnTo>
                    <a:pt x="29" y="70"/>
                  </a:lnTo>
                  <a:lnTo>
                    <a:pt x="14" y="61"/>
                  </a:lnTo>
                  <a:lnTo>
                    <a:pt x="4" y="42"/>
                  </a:lnTo>
                  <a:lnTo>
                    <a:pt x="0" y="15"/>
                  </a:lnTo>
                  <a:lnTo>
                    <a:pt x="8" y="8"/>
                  </a:lnTo>
                  <a:lnTo>
                    <a:pt x="25" y="0"/>
                  </a:lnTo>
                  <a:close/>
                </a:path>
              </a:pathLst>
            </a:custGeom>
            <a:solidFill>
              <a:srgbClr val="8AA1FF"/>
            </a:solidFill>
            <a:ln w="9525">
              <a:noFill/>
              <a:round/>
              <a:headEnd/>
              <a:tailEnd/>
            </a:ln>
          </p:spPr>
          <p:txBody>
            <a:bodyPr/>
            <a:lstStyle/>
            <a:p>
              <a:endParaRPr lang="id-ID"/>
            </a:p>
          </p:txBody>
        </p:sp>
        <p:sp>
          <p:nvSpPr>
            <p:cNvPr id="40988" name="Freeform 27"/>
            <p:cNvSpPr>
              <a:spLocks/>
            </p:cNvSpPr>
            <p:nvPr/>
          </p:nvSpPr>
          <p:spPr bwMode="auto">
            <a:xfrm>
              <a:off x="2434" y="2666"/>
              <a:ext cx="212" cy="87"/>
            </a:xfrm>
            <a:custGeom>
              <a:avLst/>
              <a:gdLst>
                <a:gd name="T0" fmla="*/ 0 w 424"/>
                <a:gd name="T1" fmla="*/ 1 h 175"/>
                <a:gd name="T2" fmla="*/ 1 w 424"/>
                <a:gd name="T3" fmla="*/ 2 h 175"/>
                <a:gd name="T4" fmla="*/ 2 w 424"/>
                <a:gd name="T5" fmla="*/ 2 h 175"/>
                <a:gd name="T6" fmla="*/ 3 w 424"/>
                <a:gd name="T7" fmla="*/ 2 h 175"/>
                <a:gd name="T8" fmla="*/ 3 w 424"/>
                <a:gd name="T9" fmla="*/ 2 h 175"/>
                <a:gd name="T10" fmla="*/ 5 w 424"/>
                <a:gd name="T11" fmla="*/ 2 h 175"/>
                <a:gd name="T12" fmla="*/ 6 w 424"/>
                <a:gd name="T13" fmla="*/ 1 h 175"/>
                <a:gd name="T14" fmla="*/ 6 w 424"/>
                <a:gd name="T15" fmla="*/ 1 h 175"/>
                <a:gd name="T16" fmla="*/ 7 w 424"/>
                <a:gd name="T17" fmla="*/ 0 h 175"/>
                <a:gd name="T18" fmla="*/ 7 w 424"/>
                <a:gd name="T19" fmla="*/ 0 h 175"/>
                <a:gd name="T20" fmla="*/ 5 w 424"/>
                <a:gd name="T21" fmla="*/ 0 h 175"/>
                <a:gd name="T22" fmla="*/ 1 w 424"/>
                <a:gd name="T23" fmla="*/ 0 h 175"/>
                <a:gd name="T24" fmla="*/ 0 w 424"/>
                <a:gd name="T25" fmla="*/ 1 h 175"/>
                <a:gd name="T26" fmla="*/ 0 w 424"/>
                <a:gd name="T27" fmla="*/ 1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4"/>
                <a:gd name="T43" fmla="*/ 0 h 175"/>
                <a:gd name="T44" fmla="*/ 424 w 424"/>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4" h="175">
                  <a:moveTo>
                    <a:pt x="0" y="80"/>
                  </a:moveTo>
                  <a:lnTo>
                    <a:pt x="57" y="154"/>
                  </a:lnTo>
                  <a:lnTo>
                    <a:pt x="112" y="171"/>
                  </a:lnTo>
                  <a:lnTo>
                    <a:pt x="155" y="175"/>
                  </a:lnTo>
                  <a:lnTo>
                    <a:pt x="197" y="175"/>
                  </a:lnTo>
                  <a:lnTo>
                    <a:pt x="298" y="150"/>
                  </a:lnTo>
                  <a:lnTo>
                    <a:pt x="353" y="120"/>
                  </a:lnTo>
                  <a:lnTo>
                    <a:pt x="384" y="95"/>
                  </a:lnTo>
                  <a:lnTo>
                    <a:pt x="408" y="50"/>
                  </a:lnTo>
                  <a:lnTo>
                    <a:pt x="424" y="0"/>
                  </a:lnTo>
                  <a:lnTo>
                    <a:pt x="292" y="10"/>
                  </a:lnTo>
                  <a:lnTo>
                    <a:pt x="5" y="38"/>
                  </a:lnTo>
                  <a:lnTo>
                    <a:pt x="0" y="80"/>
                  </a:lnTo>
                  <a:close/>
                </a:path>
              </a:pathLst>
            </a:custGeom>
            <a:solidFill>
              <a:srgbClr val="F79191"/>
            </a:solidFill>
            <a:ln w="9525">
              <a:noFill/>
              <a:round/>
              <a:headEnd/>
              <a:tailEnd/>
            </a:ln>
          </p:spPr>
          <p:txBody>
            <a:bodyPr/>
            <a:lstStyle/>
            <a:p>
              <a:endParaRPr lang="id-ID"/>
            </a:p>
          </p:txBody>
        </p:sp>
        <p:sp>
          <p:nvSpPr>
            <p:cNvPr id="40989" name="Freeform 28"/>
            <p:cNvSpPr>
              <a:spLocks/>
            </p:cNvSpPr>
            <p:nvPr/>
          </p:nvSpPr>
          <p:spPr bwMode="auto">
            <a:xfrm>
              <a:off x="2434" y="2663"/>
              <a:ext cx="207" cy="62"/>
            </a:xfrm>
            <a:custGeom>
              <a:avLst/>
              <a:gdLst>
                <a:gd name="T0" fmla="*/ 0 w 414"/>
                <a:gd name="T1" fmla="*/ 0 h 125"/>
                <a:gd name="T2" fmla="*/ 1 w 414"/>
                <a:gd name="T3" fmla="*/ 1 h 125"/>
                <a:gd name="T4" fmla="*/ 3 w 414"/>
                <a:gd name="T5" fmla="*/ 1 h 125"/>
                <a:gd name="T6" fmla="*/ 3 w 414"/>
                <a:gd name="T7" fmla="*/ 1 h 125"/>
                <a:gd name="T8" fmla="*/ 5 w 414"/>
                <a:gd name="T9" fmla="*/ 1 h 125"/>
                <a:gd name="T10" fmla="*/ 6 w 414"/>
                <a:gd name="T11" fmla="*/ 0 h 125"/>
                <a:gd name="T12" fmla="*/ 6 w 414"/>
                <a:gd name="T13" fmla="*/ 0 h 125"/>
                <a:gd name="T14" fmla="*/ 6 w 414"/>
                <a:gd name="T15" fmla="*/ 0 h 125"/>
                <a:gd name="T16" fmla="*/ 5 w 414"/>
                <a:gd name="T17" fmla="*/ 0 h 125"/>
                <a:gd name="T18" fmla="*/ 3 w 414"/>
                <a:gd name="T19" fmla="*/ 0 h 125"/>
                <a:gd name="T20" fmla="*/ 3 w 414"/>
                <a:gd name="T21" fmla="*/ 0 h 125"/>
                <a:gd name="T22" fmla="*/ 1 w 414"/>
                <a:gd name="T23" fmla="*/ 0 h 125"/>
                <a:gd name="T24" fmla="*/ 0 w 414"/>
                <a:gd name="T25" fmla="*/ 0 h 125"/>
                <a:gd name="T26" fmla="*/ 0 w 414"/>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4"/>
                <a:gd name="T43" fmla="*/ 0 h 125"/>
                <a:gd name="T44" fmla="*/ 414 w 414"/>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4" h="125">
                  <a:moveTo>
                    <a:pt x="0" y="60"/>
                  </a:moveTo>
                  <a:lnTo>
                    <a:pt x="47" y="112"/>
                  </a:lnTo>
                  <a:lnTo>
                    <a:pt x="136" y="125"/>
                  </a:lnTo>
                  <a:lnTo>
                    <a:pt x="241" y="112"/>
                  </a:lnTo>
                  <a:lnTo>
                    <a:pt x="309" y="91"/>
                  </a:lnTo>
                  <a:lnTo>
                    <a:pt x="365" y="55"/>
                  </a:lnTo>
                  <a:lnTo>
                    <a:pt x="414" y="26"/>
                  </a:lnTo>
                  <a:lnTo>
                    <a:pt x="404" y="9"/>
                  </a:lnTo>
                  <a:lnTo>
                    <a:pt x="319" y="0"/>
                  </a:lnTo>
                  <a:lnTo>
                    <a:pt x="231" y="9"/>
                  </a:lnTo>
                  <a:lnTo>
                    <a:pt x="136" y="20"/>
                  </a:lnTo>
                  <a:lnTo>
                    <a:pt x="60" y="30"/>
                  </a:lnTo>
                  <a:lnTo>
                    <a:pt x="0" y="60"/>
                  </a:lnTo>
                  <a:close/>
                </a:path>
              </a:pathLst>
            </a:custGeom>
            <a:solidFill>
              <a:srgbClr val="FFFFFF"/>
            </a:solidFill>
            <a:ln w="9525">
              <a:noFill/>
              <a:round/>
              <a:headEnd/>
              <a:tailEnd/>
            </a:ln>
          </p:spPr>
          <p:txBody>
            <a:bodyPr/>
            <a:lstStyle/>
            <a:p>
              <a:endParaRPr lang="id-ID"/>
            </a:p>
          </p:txBody>
        </p:sp>
        <p:sp>
          <p:nvSpPr>
            <p:cNvPr id="40990" name="Freeform 29"/>
            <p:cNvSpPr>
              <a:spLocks/>
            </p:cNvSpPr>
            <p:nvPr/>
          </p:nvSpPr>
          <p:spPr bwMode="auto">
            <a:xfrm>
              <a:off x="2400" y="3606"/>
              <a:ext cx="119" cy="36"/>
            </a:xfrm>
            <a:custGeom>
              <a:avLst/>
              <a:gdLst>
                <a:gd name="T0" fmla="*/ 0 w 240"/>
                <a:gd name="T1" fmla="*/ 0 h 72"/>
                <a:gd name="T2" fmla="*/ 0 w 240"/>
                <a:gd name="T3" fmla="*/ 1 h 72"/>
                <a:gd name="T4" fmla="*/ 0 w 240"/>
                <a:gd name="T5" fmla="*/ 1 h 72"/>
                <a:gd name="T6" fmla="*/ 2 w 240"/>
                <a:gd name="T7" fmla="*/ 1 h 72"/>
                <a:gd name="T8" fmla="*/ 3 w 240"/>
                <a:gd name="T9" fmla="*/ 1 h 72"/>
                <a:gd name="T10" fmla="*/ 2 w 240"/>
                <a:gd name="T11" fmla="*/ 1 h 72"/>
                <a:gd name="T12" fmla="*/ 0 w 240"/>
                <a:gd name="T13" fmla="*/ 0 h 72"/>
                <a:gd name="T14" fmla="*/ 0 w 24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72"/>
                <a:gd name="T26" fmla="*/ 240 w 24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72">
                  <a:moveTo>
                    <a:pt x="25" y="0"/>
                  </a:moveTo>
                  <a:lnTo>
                    <a:pt x="0" y="44"/>
                  </a:lnTo>
                  <a:lnTo>
                    <a:pt x="55" y="72"/>
                  </a:lnTo>
                  <a:lnTo>
                    <a:pt x="188" y="63"/>
                  </a:lnTo>
                  <a:lnTo>
                    <a:pt x="240" y="48"/>
                  </a:lnTo>
                  <a:lnTo>
                    <a:pt x="148" y="29"/>
                  </a:lnTo>
                  <a:lnTo>
                    <a:pt x="25" y="0"/>
                  </a:lnTo>
                  <a:close/>
                </a:path>
              </a:pathLst>
            </a:custGeom>
            <a:solidFill>
              <a:srgbClr val="666666"/>
            </a:solidFill>
            <a:ln w="9525">
              <a:noFill/>
              <a:round/>
              <a:headEnd/>
              <a:tailEnd/>
            </a:ln>
          </p:spPr>
          <p:txBody>
            <a:bodyPr/>
            <a:lstStyle/>
            <a:p>
              <a:endParaRPr lang="id-ID"/>
            </a:p>
          </p:txBody>
        </p:sp>
        <p:sp>
          <p:nvSpPr>
            <p:cNvPr id="40991" name="Freeform 30"/>
            <p:cNvSpPr>
              <a:spLocks/>
            </p:cNvSpPr>
            <p:nvPr/>
          </p:nvSpPr>
          <p:spPr bwMode="auto">
            <a:xfrm>
              <a:off x="2541" y="2364"/>
              <a:ext cx="172" cy="48"/>
            </a:xfrm>
            <a:custGeom>
              <a:avLst/>
              <a:gdLst>
                <a:gd name="T0" fmla="*/ 1 w 344"/>
                <a:gd name="T1" fmla="*/ 1 h 95"/>
                <a:gd name="T2" fmla="*/ 1 w 344"/>
                <a:gd name="T3" fmla="*/ 2 h 95"/>
                <a:gd name="T4" fmla="*/ 1 w 344"/>
                <a:gd name="T5" fmla="*/ 2 h 95"/>
                <a:gd name="T6" fmla="*/ 1 w 344"/>
                <a:gd name="T7" fmla="*/ 2 h 95"/>
                <a:gd name="T8" fmla="*/ 1 w 344"/>
                <a:gd name="T9" fmla="*/ 2 h 95"/>
                <a:gd name="T10" fmla="*/ 1 w 344"/>
                <a:gd name="T11" fmla="*/ 2 h 95"/>
                <a:gd name="T12" fmla="*/ 1 w 344"/>
                <a:gd name="T13" fmla="*/ 2 h 95"/>
                <a:gd name="T14" fmla="*/ 0 w 344"/>
                <a:gd name="T15" fmla="*/ 2 h 95"/>
                <a:gd name="T16" fmla="*/ 0 w 344"/>
                <a:gd name="T17" fmla="*/ 1 h 95"/>
                <a:gd name="T18" fmla="*/ 1 w 344"/>
                <a:gd name="T19" fmla="*/ 1 h 95"/>
                <a:gd name="T20" fmla="*/ 1 w 344"/>
                <a:gd name="T21" fmla="*/ 1 h 95"/>
                <a:gd name="T22" fmla="*/ 3 w 344"/>
                <a:gd name="T23" fmla="*/ 1 h 95"/>
                <a:gd name="T24" fmla="*/ 3 w 344"/>
                <a:gd name="T25" fmla="*/ 0 h 95"/>
                <a:gd name="T26" fmla="*/ 3 w 344"/>
                <a:gd name="T27" fmla="*/ 0 h 95"/>
                <a:gd name="T28" fmla="*/ 5 w 344"/>
                <a:gd name="T29" fmla="*/ 1 h 95"/>
                <a:gd name="T30" fmla="*/ 5 w 344"/>
                <a:gd name="T31" fmla="*/ 1 h 95"/>
                <a:gd name="T32" fmla="*/ 5 w 344"/>
                <a:gd name="T33" fmla="*/ 1 h 95"/>
                <a:gd name="T34" fmla="*/ 5 w 344"/>
                <a:gd name="T35" fmla="*/ 1 h 95"/>
                <a:gd name="T36" fmla="*/ 3 w 344"/>
                <a:gd name="T37" fmla="*/ 1 h 95"/>
                <a:gd name="T38" fmla="*/ 3 w 344"/>
                <a:gd name="T39" fmla="*/ 1 h 95"/>
                <a:gd name="T40" fmla="*/ 1 w 344"/>
                <a:gd name="T41" fmla="*/ 1 h 95"/>
                <a:gd name="T42" fmla="*/ 1 w 344"/>
                <a:gd name="T43" fmla="*/ 1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4"/>
                <a:gd name="T67" fmla="*/ 0 h 95"/>
                <a:gd name="T68" fmla="*/ 344 w 344"/>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4" h="95">
                  <a:moveTo>
                    <a:pt x="109" y="57"/>
                  </a:moveTo>
                  <a:lnTo>
                    <a:pt x="75" y="85"/>
                  </a:lnTo>
                  <a:lnTo>
                    <a:pt x="65" y="76"/>
                  </a:lnTo>
                  <a:lnTo>
                    <a:pt x="46" y="95"/>
                  </a:lnTo>
                  <a:lnTo>
                    <a:pt x="33" y="72"/>
                  </a:lnTo>
                  <a:lnTo>
                    <a:pt x="17" y="91"/>
                  </a:lnTo>
                  <a:lnTo>
                    <a:pt x="14" y="76"/>
                  </a:lnTo>
                  <a:lnTo>
                    <a:pt x="0" y="81"/>
                  </a:lnTo>
                  <a:lnTo>
                    <a:pt x="0" y="57"/>
                  </a:lnTo>
                  <a:lnTo>
                    <a:pt x="27" y="28"/>
                  </a:lnTo>
                  <a:lnTo>
                    <a:pt x="94" y="11"/>
                  </a:lnTo>
                  <a:lnTo>
                    <a:pt x="135" y="11"/>
                  </a:lnTo>
                  <a:lnTo>
                    <a:pt x="213" y="0"/>
                  </a:lnTo>
                  <a:lnTo>
                    <a:pt x="255" y="0"/>
                  </a:lnTo>
                  <a:lnTo>
                    <a:pt x="299" y="15"/>
                  </a:lnTo>
                  <a:lnTo>
                    <a:pt x="344" y="53"/>
                  </a:lnTo>
                  <a:lnTo>
                    <a:pt x="284" y="28"/>
                  </a:lnTo>
                  <a:lnTo>
                    <a:pt x="259" y="28"/>
                  </a:lnTo>
                  <a:lnTo>
                    <a:pt x="213" y="43"/>
                  </a:lnTo>
                  <a:lnTo>
                    <a:pt x="166" y="53"/>
                  </a:lnTo>
                  <a:lnTo>
                    <a:pt x="109" y="57"/>
                  </a:lnTo>
                  <a:close/>
                </a:path>
              </a:pathLst>
            </a:custGeom>
            <a:solidFill>
              <a:srgbClr val="000000"/>
            </a:solidFill>
            <a:ln w="9525">
              <a:noFill/>
              <a:round/>
              <a:headEnd/>
              <a:tailEnd/>
            </a:ln>
          </p:spPr>
          <p:txBody>
            <a:bodyPr/>
            <a:lstStyle/>
            <a:p>
              <a:endParaRPr lang="id-ID"/>
            </a:p>
          </p:txBody>
        </p:sp>
        <p:sp>
          <p:nvSpPr>
            <p:cNvPr id="40992" name="Freeform 31"/>
            <p:cNvSpPr>
              <a:spLocks/>
            </p:cNvSpPr>
            <p:nvPr/>
          </p:nvSpPr>
          <p:spPr bwMode="auto">
            <a:xfrm>
              <a:off x="2305" y="2398"/>
              <a:ext cx="134" cy="43"/>
            </a:xfrm>
            <a:custGeom>
              <a:avLst/>
              <a:gdLst>
                <a:gd name="T0" fmla="*/ 4 w 268"/>
                <a:gd name="T1" fmla="*/ 0 h 88"/>
                <a:gd name="T2" fmla="*/ 3 w 268"/>
                <a:gd name="T3" fmla="*/ 0 h 88"/>
                <a:gd name="T4" fmla="*/ 3 w 268"/>
                <a:gd name="T5" fmla="*/ 0 h 88"/>
                <a:gd name="T6" fmla="*/ 2 w 268"/>
                <a:gd name="T7" fmla="*/ 0 h 88"/>
                <a:gd name="T8" fmla="*/ 2 w 268"/>
                <a:gd name="T9" fmla="*/ 0 h 88"/>
                <a:gd name="T10" fmla="*/ 1 w 268"/>
                <a:gd name="T11" fmla="*/ 0 h 88"/>
                <a:gd name="T12" fmla="*/ 1 w 268"/>
                <a:gd name="T13" fmla="*/ 0 h 88"/>
                <a:gd name="T14" fmla="*/ 0 w 268"/>
                <a:gd name="T15" fmla="*/ 1 h 88"/>
                <a:gd name="T16" fmla="*/ 1 w 268"/>
                <a:gd name="T17" fmla="*/ 1 h 88"/>
                <a:gd name="T18" fmla="*/ 1 w 268"/>
                <a:gd name="T19" fmla="*/ 0 h 88"/>
                <a:gd name="T20" fmla="*/ 1 w 268"/>
                <a:gd name="T21" fmla="*/ 0 h 88"/>
                <a:gd name="T22" fmla="*/ 1 w 268"/>
                <a:gd name="T23" fmla="*/ 0 h 88"/>
                <a:gd name="T24" fmla="*/ 2 w 268"/>
                <a:gd name="T25" fmla="*/ 0 h 88"/>
                <a:gd name="T26" fmla="*/ 3 w 268"/>
                <a:gd name="T27" fmla="*/ 0 h 88"/>
                <a:gd name="T28" fmla="*/ 3 w 268"/>
                <a:gd name="T29" fmla="*/ 0 h 88"/>
                <a:gd name="T30" fmla="*/ 3 w 268"/>
                <a:gd name="T31" fmla="*/ 0 h 88"/>
                <a:gd name="T32" fmla="*/ 3 w 268"/>
                <a:gd name="T33" fmla="*/ 0 h 88"/>
                <a:gd name="T34" fmla="*/ 4 w 268"/>
                <a:gd name="T35" fmla="*/ 0 h 88"/>
                <a:gd name="T36" fmla="*/ 4 w 268"/>
                <a:gd name="T37" fmla="*/ 0 h 88"/>
                <a:gd name="T38" fmla="*/ 4 w 268"/>
                <a:gd name="T39" fmla="*/ 0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88"/>
                <a:gd name="T62" fmla="*/ 268 w 268"/>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88">
                  <a:moveTo>
                    <a:pt x="268" y="42"/>
                  </a:moveTo>
                  <a:lnTo>
                    <a:pt x="253" y="19"/>
                  </a:lnTo>
                  <a:lnTo>
                    <a:pt x="215" y="0"/>
                  </a:lnTo>
                  <a:lnTo>
                    <a:pt x="171" y="0"/>
                  </a:lnTo>
                  <a:lnTo>
                    <a:pt x="135" y="13"/>
                  </a:lnTo>
                  <a:lnTo>
                    <a:pt x="57" y="13"/>
                  </a:lnTo>
                  <a:lnTo>
                    <a:pt x="15" y="48"/>
                  </a:lnTo>
                  <a:lnTo>
                    <a:pt x="0" y="82"/>
                  </a:lnTo>
                  <a:lnTo>
                    <a:pt x="19" y="88"/>
                  </a:lnTo>
                  <a:lnTo>
                    <a:pt x="55" y="55"/>
                  </a:lnTo>
                  <a:lnTo>
                    <a:pt x="78" y="53"/>
                  </a:lnTo>
                  <a:lnTo>
                    <a:pt x="125" y="53"/>
                  </a:lnTo>
                  <a:lnTo>
                    <a:pt x="182" y="42"/>
                  </a:lnTo>
                  <a:lnTo>
                    <a:pt x="205" y="42"/>
                  </a:lnTo>
                  <a:lnTo>
                    <a:pt x="224" y="57"/>
                  </a:lnTo>
                  <a:lnTo>
                    <a:pt x="232" y="42"/>
                  </a:lnTo>
                  <a:lnTo>
                    <a:pt x="253" y="63"/>
                  </a:lnTo>
                  <a:lnTo>
                    <a:pt x="262" y="53"/>
                  </a:lnTo>
                  <a:lnTo>
                    <a:pt x="268" y="42"/>
                  </a:lnTo>
                  <a:close/>
                </a:path>
              </a:pathLst>
            </a:custGeom>
            <a:solidFill>
              <a:srgbClr val="000000"/>
            </a:solidFill>
            <a:ln w="9525">
              <a:noFill/>
              <a:round/>
              <a:headEnd/>
              <a:tailEnd/>
            </a:ln>
          </p:spPr>
          <p:txBody>
            <a:bodyPr/>
            <a:lstStyle/>
            <a:p>
              <a:endParaRPr lang="id-ID"/>
            </a:p>
          </p:txBody>
        </p:sp>
        <p:sp>
          <p:nvSpPr>
            <p:cNvPr id="40993" name="Freeform 32"/>
            <p:cNvSpPr>
              <a:spLocks/>
            </p:cNvSpPr>
            <p:nvPr/>
          </p:nvSpPr>
          <p:spPr bwMode="auto">
            <a:xfrm>
              <a:off x="2551" y="2412"/>
              <a:ext cx="150" cy="52"/>
            </a:xfrm>
            <a:custGeom>
              <a:avLst/>
              <a:gdLst>
                <a:gd name="T0" fmla="*/ 0 w 301"/>
                <a:gd name="T1" fmla="*/ 1 h 104"/>
                <a:gd name="T2" fmla="*/ 0 w 301"/>
                <a:gd name="T3" fmla="*/ 2 h 104"/>
                <a:gd name="T4" fmla="*/ 0 w 301"/>
                <a:gd name="T5" fmla="*/ 2 h 104"/>
                <a:gd name="T6" fmla="*/ 0 w 301"/>
                <a:gd name="T7" fmla="*/ 1 h 104"/>
                <a:gd name="T8" fmla="*/ 0 w 301"/>
                <a:gd name="T9" fmla="*/ 1 h 104"/>
                <a:gd name="T10" fmla="*/ 0 w 301"/>
                <a:gd name="T11" fmla="*/ 1 h 104"/>
                <a:gd name="T12" fmla="*/ 1 w 301"/>
                <a:gd name="T13" fmla="*/ 1 h 104"/>
                <a:gd name="T14" fmla="*/ 2 w 301"/>
                <a:gd name="T15" fmla="*/ 0 h 104"/>
                <a:gd name="T16" fmla="*/ 3 w 301"/>
                <a:gd name="T17" fmla="*/ 0 h 104"/>
                <a:gd name="T18" fmla="*/ 3 w 301"/>
                <a:gd name="T19" fmla="*/ 1 h 104"/>
                <a:gd name="T20" fmla="*/ 3 w 301"/>
                <a:gd name="T21" fmla="*/ 1 h 104"/>
                <a:gd name="T22" fmla="*/ 4 w 301"/>
                <a:gd name="T23" fmla="*/ 1 h 104"/>
                <a:gd name="T24" fmla="*/ 4 w 301"/>
                <a:gd name="T25" fmla="*/ 1 h 104"/>
                <a:gd name="T26" fmla="*/ 4 w 301"/>
                <a:gd name="T27" fmla="*/ 1 h 104"/>
                <a:gd name="T28" fmla="*/ 4 w 301"/>
                <a:gd name="T29" fmla="*/ 1 h 104"/>
                <a:gd name="T30" fmla="*/ 4 w 301"/>
                <a:gd name="T31" fmla="*/ 2 h 104"/>
                <a:gd name="T32" fmla="*/ 3 w 301"/>
                <a:gd name="T33" fmla="*/ 2 h 104"/>
                <a:gd name="T34" fmla="*/ 3 w 301"/>
                <a:gd name="T35" fmla="*/ 1 h 104"/>
                <a:gd name="T36" fmla="*/ 3 w 301"/>
                <a:gd name="T37" fmla="*/ 1 h 104"/>
                <a:gd name="T38" fmla="*/ 2 w 301"/>
                <a:gd name="T39" fmla="*/ 1 h 104"/>
                <a:gd name="T40" fmla="*/ 2 w 301"/>
                <a:gd name="T41" fmla="*/ 1 h 104"/>
                <a:gd name="T42" fmla="*/ 1 w 301"/>
                <a:gd name="T43" fmla="*/ 1 h 104"/>
                <a:gd name="T44" fmla="*/ 1 w 301"/>
                <a:gd name="T45" fmla="*/ 2 h 104"/>
                <a:gd name="T46" fmla="*/ 1 w 301"/>
                <a:gd name="T47" fmla="*/ 2 h 104"/>
                <a:gd name="T48" fmla="*/ 0 w 301"/>
                <a:gd name="T49" fmla="*/ 2 h 104"/>
                <a:gd name="T50" fmla="*/ 0 w 301"/>
                <a:gd name="T51" fmla="*/ 2 h 104"/>
                <a:gd name="T52" fmla="*/ 0 w 301"/>
                <a:gd name="T53" fmla="*/ 2 h 104"/>
                <a:gd name="T54" fmla="*/ 0 w 301"/>
                <a:gd name="T55" fmla="*/ 2 h 104"/>
                <a:gd name="T56" fmla="*/ 0 w 301"/>
                <a:gd name="T57" fmla="*/ 2 h 104"/>
                <a:gd name="T58" fmla="*/ 0 w 301"/>
                <a:gd name="T59" fmla="*/ 1 h 104"/>
                <a:gd name="T60" fmla="*/ 1 w 301"/>
                <a:gd name="T61" fmla="*/ 1 h 104"/>
                <a:gd name="T62" fmla="*/ 1 w 301"/>
                <a:gd name="T63" fmla="*/ 1 h 104"/>
                <a:gd name="T64" fmla="*/ 1 w 301"/>
                <a:gd name="T65" fmla="*/ 1 h 104"/>
                <a:gd name="T66" fmla="*/ 0 w 301"/>
                <a:gd name="T67" fmla="*/ 1 h 104"/>
                <a:gd name="T68" fmla="*/ 0 w 301"/>
                <a:gd name="T69" fmla="*/ 1 h 104"/>
                <a:gd name="T70" fmla="*/ 0 w 301"/>
                <a:gd name="T71" fmla="*/ 1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104"/>
                <a:gd name="T110" fmla="*/ 301 w 301"/>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104">
                  <a:moveTo>
                    <a:pt x="52" y="45"/>
                  </a:moveTo>
                  <a:lnTo>
                    <a:pt x="25" y="74"/>
                  </a:lnTo>
                  <a:lnTo>
                    <a:pt x="6" y="74"/>
                  </a:lnTo>
                  <a:lnTo>
                    <a:pt x="0" y="64"/>
                  </a:lnTo>
                  <a:lnTo>
                    <a:pt x="19" y="43"/>
                  </a:lnTo>
                  <a:lnTo>
                    <a:pt x="50" y="38"/>
                  </a:lnTo>
                  <a:lnTo>
                    <a:pt x="92" y="7"/>
                  </a:lnTo>
                  <a:lnTo>
                    <a:pt x="143" y="0"/>
                  </a:lnTo>
                  <a:lnTo>
                    <a:pt x="200" y="0"/>
                  </a:lnTo>
                  <a:lnTo>
                    <a:pt x="225" y="5"/>
                  </a:lnTo>
                  <a:lnTo>
                    <a:pt x="248" y="5"/>
                  </a:lnTo>
                  <a:lnTo>
                    <a:pt x="259" y="19"/>
                  </a:lnTo>
                  <a:lnTo>
                    <a:pt x="284" y="21"/>
                  </a:lnTo>
                  <a:lnTo>
                    <a:pt x="282" y="49"/>
                  </a:lnTo>
                  <a:lnTo>
                    <a:pt x="301" y="62"/>
                  </a:lnTo>
                  <a:lnTo>
                    <a:pt x="265" y="72"/>
                  </a:lnTo>
                  <a:lnTo>
                    <a:pt x="248" y="74"/>
                  </a:lnTo>
                  <a:lnTo>
                    <a:pt x="229" y="51"/>
                  </a:lnTo>
                  <a:lnTo>
                    <a:pt x="202" y="42"/>
                  </a:lnTo>
                  <a:lnTo>
                    <a:pt x="173" y="34"/>
                  </a:lnTo>
                  <a:lnTo>
                    <a:pt x="139" y="40"/>
                  </a:lnTo>
                  <a:lnTo>
                    <a:pt x="111" y="47"/>
                  </a:lnTo>
                  <a:lnTo>
                    <a:pt x="84" y="70"/>
                  </a:lnTo>
                  <a:lnTo>
                    <a:pt x="67" y="91"/>
                  </a:lnTo>
                  <a:lnTo>
                    <a:pt x="48" y="104"/>
                  </a:lnTo>
                  <a:lnTo>
                    <a:pt x="35" y="102"/>
                  </a:lnTo>
                  <a:lnTo>
                    <a:pt x="25" y="91"/>
                  </a:lnTo>
                  <a:lnTo>
                    <a:pt x="38" y="91"/>
                  </a:lnTo>
                  <a:lnTo>
                    <a:pt x="52" y="87"/>
                  </a:lnTo>
                  <a:lnTo>
                    <a:pt x="63" y="64"/>
                  </a:lnTo>
                  <a:lnTo>
                    <a:pt x="80" y="43"/>
                  </a:lnTo>
                  <a:lnTo>
                    <a:pt x="95" y="26"/>
                  </a:lnTo>
                  <a:lnTo>
                    <a:pt x="80" y="30"/>
                  </a:lnTo>
                  <a:lnTo>
                    <a:pt x="63" y="40"/>
                  </a:lnTo>
                  <a:lnTo>
                    <a:pt x="52" y="45"/>
                  </a:lnTo>
                  <a:close/>
                </a:path>
              </a:pathLst>
            </a:custGeom>
            <a:solidFill>
              <a:srgbClr val="000000"/>
            </a:solidFill>
            <a:ln w="9525">
              <a:noFill/>
              <a:round/>
              <a:headEnd/>
              <a:tailEnd/>
            </a:ln>
          </p:spPr>
          <p:txBody>
            <a:bodyPr/>
            <a:lstStyle/>
            <a:p>
              <a:endParaRPr lang="id-ID"/>
            </a:p>
          </p:txBody>
        </p:sp>
        <p:sp>
          <p:nvSpPr>
            <p:cNvPr id="40994" name="Freeform 33"/>
            <p:cNvSpPr>
              <a:spLocks/>
            </p:cNvSpPr>
            <p:nvPr/>
          </p:nvSpPr>
          <p:spPr bwMode="auto">
            <a:xfrm>
              <a:off x="2585" y="2440"/>
              <a:ext cx="115" cy="37"/>
            </a:xfrm>
            <a:custGeom>
              <a:avLst/>
              <a:gdLst>
                <a:gd name="T0" fmla="*/ 0 w 230"/>
                <a:gd name="T1" fmla="*/ 1 h 74"/>
                <a:gd name="T2" fmla="*/ 1 w 230"/>
                <a:gd name="T3" fmla="*/ 1 h 74"/>
                <a:gd name="T4" fmla="*/ 2 w 230"/>
                <a:gd name="T5" fmla="*/ 1 h 74"/>
                <a:gd name="T6" fmla="*/ 2 w 230"/>
                <a:gd name="T7" fmla="*/ 1 h 74"/>
                <a:gd name="T8" fmla="*/ 3 w 230"/>
                <a:gd name="T9" fmla="*/ 1 h 74"/>
                <a:gd name="T10" fmla="*/ 3 w 230"/>
                <a:gd name="T11" fmla="*/ 1 h 74"/>
                <a:gd name="T12" fmla="*/ 3 w 230"/>
                <a:gd name="T13" fmla="*/ 0 h 74"/>
                <a:gd name="T14" fmla="*/ 4 w 230"/>
                <a:gd name="T15" fmla="*/ 1 h 74"/>
                <a:gd name="T16" fmla="*/ 3 w 230"/>
                <a:gd name="T17" fmla="*/ 1 h 74"/>
                <a:gd name="T18" fmla="*/ 3 w 230"/>
                <a:gd name="T19" fmla="*/ 1 h 74"/>
                <a:gd name="T20" fmla="*/ 2 w 230"/>
                <a:gd name="T21" fmla="*/ 1 h 74"/>
                <a:gd name="T22" fmla="*/ 2 w 230"/>
                <a:gd name="T23" fmla="*/ 1 h 74"/>
                <a:gd name="T24" fmla="*/ 2 w 230"/>
                <a:gd name="T25" fmla="*/ 1 h 74"/>
                <a:gd name="T26" fmla="*/ 2 w 230"/>
                <a:gd name="T27" fmla="*/ 1 h 74"/>
                <a:gd name="T28" fmla="*/ 1 w 230"/>
                <a:gd name="T29" fmla="*/ 1 h 74"/>
                <a:gd name="T30" fmla="*/ 1 w 230"/>
                <a:gd name="T31" fmla="*/ 1 h 74"/>
                <a:gd name="T32" fmla="*/ 1 w 230"/>
                <a:gd name="T33" fmla="*/ 1 h 74"/>
                <a:gd name="T34" fmla="*/ 1 w 230"/>
                <a:gd name="T35" fmla="*/ 1 h 74"/>
                <a:gd name="T36" fmla="*/ 0 w 230"/>
                <a:gd name="T37" fmla="*/ 1 h 74"/>
                <a:gd name="T38" fmla="*/ 0 w 230"/>
                <a:gd name="T39" fmla="*/ 1 h 74"/>
                <a:gd name="T40" fmla="*/ 0 w 23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74"/>
                <a:gd name="T65" fmla="*/ 230 w 23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74">
                  <a:moveTo>
                    <a:pt x="0" y="40"/>
                  </a:moveTo>
                  <a:lnTo>
                    <a:pt x="34" y="51"/>
                  </a:lnTo>
                  <a:lnTo>
                    <a:pt x="68" y="53"/>
                  </a:lnTo>
                  <a:lnTo>
                    <a:pt x="102" y="51"/>
                  </a:lnTo>
                  <a:lnTo>
                    <a:pt x="129" y="43"/>
                  </a:lnTo>
                  <a:lnTo>
                    <a:pt x="152" y="23"/>
                  </a:lnTo>
                  <a:lnTo>
                    <a:pt x="169" y="0"/>
                  </a:lnTo>
                  <a:lnTo>
                    <a:pt x="230" y="5"/>
                  </a:lnTo>
                  <a:lnTo>
                    <a:pt x="158" y="49"/>
                  </a:lnTo>
                  <a:lnTo>
                    <a:pt x="139" y="51"/>
                  </a:lnTo>
                  <a:lnTo>
                    <a:pt x="127" y="68"/>
                  </a:lnTo>
                  <a:lnTo>
                    <a:pt x="104" y="64"/>
                  </a:lnTo>
                  <a:lnTo>
                    <a:pt x="91" y="74"/>
                  </a:lnTo>
                  <a:lnTo>
                    <a:pt x="76" y="68"/>
                  </a:lnTo>
                  <a:lnTo>
                    <a:pt x="53" y="68"/>
                  </a:lnTo>
                  <a:lnTo>
                    <a:pt x="42" y="62"/>
                  </a:lnTo>
                  <a:lnTo>
                    <a:pt x="26" y="68"/>
                  </a:lnTo>
                  <a:lnTo>
                    <a:pt x="13" y="51"/>
                  </a:lnTo>
                  <a:lnTo>
                    <a:pt x="0" y="53"/>
                  </a:lnTo>
                  <a:lnTo>
                    <a:pt x="0" y="40"/>
                  </a:lnTo>
                  <a:close/>
                </a:path>
              </a:pathLst>
            </a:custGeom>
            <a:solidFill>
              <a:srgbClr val="000000"/>
            </a:solidFill>
            <a:ln w="9525">
              <a:noFill/>
              <a:round/>
              <a:headEnd/>
              <a:tailEnd/>
            </a:ln>
          </p:spPr>
          <p:txBody>
            <a:bodyPr/>
            <a:lstStyle/>
            <a:p>
              <a:endParaRPr lang="id-ID"/>
            </a:p>
          </p:txBody>
        </p:sp>
        <p:sp>
          <p:nvSpPr>
            <p:cNvPr id="40995" name="Freeform 34"/>
            <p:cNvSpPr>
              <a:spLocks/>
            </p:cNvSpPr>
            <p:nvPr/>
          </p:nvSpPr>
          <p:spPr bwMode="auto">
            <a:xfrm>
              <a:off x="2604" y="2429"/>
              <a:ext cx="48" cy="37"/>
            </a:xfrm>
            <a:custGeom>
              <a:avLst/>
              <a:gdLst>
                <a:gd name="T0" fmla="*/ 0 w 97"/>
                <a:gd name="T1" fmla="*/ 0 h 74"/>
                <a:gd name="T2" fmla="*/ 0 w 97"/>
                <a:gd name="T3" fmla="*/ 1 h 74"/>
                <a:gd name="T4" fmla="*/ 1 w 97"/>
                <a:gd name="T5" fmla="*/ 1 h 74"/>
                <a:gd name="T6" fmla="*/ 0 w 97"/>
                <a:gd name="T7" fmla="*/ 1 h 74"/>
                <a:gd name="T8" fmla="*/ 0 w 97"/>
                <a:gd name="T9" fmla="*/ 1 h 74"/>
                <a:gd name="T10" fmla="*/ 0 w 97"/>
                <a:gd name="T11" fmla="*/ 1 h 74"/>
                <a:gd name="T12" fmla="*/ 0 w 97"/>
                <a:gd name="T13" fmla="*/ 1 h 74"/>
                <a:gd name="T14" fmla="*/ 0 w 97"/>
                <a:gd name="T15" fmla="*/ 1 h 74"/>
                <a:gd name="T16" fmla="*/ 0 w 97"/>
                <a:gd name="T17" fmla="*/ 1 h 74"/>
                <a:gd name="T18" fmla="*/ 0 w 97"/>
                <a:gd name="T19" fmla="*/ 1 h 74"/>
                <a:gd name="T20" fmla="*/ 0 w 97"/>
                <a:gd name="T21" fmla="*/ 1 h 74"/>
                <a:gd name="T22" fmla="*/ 1 w 97"/>
                <a:gd name="T23" fmla="*/ 1 h 74"/>
                <a:gd name="T24" fmla="*/ 1 w 97"/>
                <a:gd name="T25" fmla="*/ 1 h 74"/>
                <a:gd name="T26" fmla="*/ 1 w 97"/>
                <a:gd name="T27" fmla="*/ 1 h 74"/>
                <a:gd name="T28" fmla="*/ 1 w 97"/>
                <a:gd name="T29" fmla="*/ 0 h 74"/>
                <a:gd name="T30" fmla="*/ 1 w 97"/>
                <a:gd name="T31" fmla="*/ 1 h 74"/>
                <a:gd name="T32" fmla="*/ 1 w 97"/>
                <a:gd name="T33" fmla="*/ 1 h 74"/>
                <a:gd name="T34" fmla="*/ 1 w 97"/>
                <a:gd name="T35" fmla="*/ 1 h 74"/>
                <a:gd name="T36" fmla="*/ 1 w 97"/>
                <a:gd name="T37" fmla="*/ 1 h 74"/>
                <a:gd name="T38" fmla="*/ 1 w 97"/>
                <a:gd name="T39" fmla="*/ 1 h 74"/>
                <a:gd name="T40" fmla="*/ 0 w 97"/>
                <a:gd name="T41" fmla="*/ 1 h 74"/>
                <a:gd name="T42" fmla="*/ 0 w 97"/>
                <a:gd name="T43" fmla="*/ 1 h 74"/>
                <a:gd name="T44" fmla="*/ 0 w 97"/>
                <a:gd name="T45" fmla="*/ 1 h 74"/>
                <a:gd name="T46" fmla="*/ 0 w 97"/>
                <a:gd name="T47" fmla="*/ 1 h 74"/>
                <a:gd name="T48" fmla="*/ 0 w 97"/>
                <a:gd name="T49" fmla="*/ 1 h 74"/>
                <a:gd name="T50" fmla="*/ 0 w 97"/>
                <a:gd name="T51" fmla="*/ 1 h 74"/>
                <a:gd name="T52" fmla="*/ 0 w 97"/>
                <a:gd name="T53" fmla="*/ 0 h 74"/>
                <a:gd name="T54" fmla="*/ 0 w 97"/>
                <a:gd name="T55" fmla="*/ 0 h 7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74"/>
                <a:gd name="T86" fmla="*/ 97 w 97"/>
                <a:gd name="T87" fmla="*/ 74 h 7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74">
                  <a:moveTo>
                    <a:pt x="63" y="0"/>
                  </a:moveTo>
                  <a:lnTo>
                    <a:pt x="59" y="9"/>
                  </a:lnTo>
                  <a:lnTo>
                    <a:pt x="64" y="23"/>
                  </a:lnTo>
                  <a:lnTo>
                    <a:pt x="55" y="34"/>
                  </a:lnTo>
                  <a:lnTo>
                    <a:pt x="42" y="44"/>
                  </a:lnTo>
                  <a:lnTo>
                    <a:pt x="32" y="30"/>
                  </a:lnTo>
                  <a:lnTo>
                    <a:pt x="21" y="34"/>
                  </a:lnTo>
                  <a:lnTo>
                    <a:pt x="11" y="30"/>
                  </a:lnTo>
                  <a:lnTo>
                    <a:pt x="15" y="47"/>
                  </a:lnTo>
                  <a:lnTo>
                    <a:pt x="32" y="61"/>
                  </a:lnTo>
                  <a:lnTo>
                    <a:pt x="63" y="61"/>
                  </a:lnTo>
                  <a:lnTo>
                    <a:pt x="80" y="47"/>
                  </a:lnTo>
                  <a:lnTo>
                    <a:pt x="84" y="30"/>
                  </a:lnTo>
                  <a:lnTo>
                    <a:pt x="72" y="27"/>
                  </a:lnTo>
                  <a:lnTo>
                    <a:pt x="74" y="0"/>
                  </a:lnTo>
                  <a:lnTo>
                    <a:pt x="95" y="6"/>
                  </a:lnTo>
                  <a:lnTo>
                    <a:pt x="97" y="23"/>
                  </a:lnTo>
                  <a:lnTo>
                    <a:pt x="93" y="49"/>
                  </a:lnTo>
                  <a:lnTo>
                    <a:pt x="80" y="66"/>
                  </a:lnTo>
                  <a:lnTo>
                    <a:pt x="64" y="74"/>
                  </a:lnTo>
                  <a:lnTo>
                    <a:pt x="40" y="74"/>
                  </a:lnTo>
                  <a:lnTo>
                    <a:pt x="17" y="66"/>
                  </a:lnTo>
                  <a:lnTo>
                    <a:pt x="4" y="46"/>
                  </a:lnTo>
                  <a:lnTo>
                    <a:pt x="0" y="28"/>
                  </a:lnTo>
                  <a:lnTo>
                    <a:pt x="0" y="13"/>
                  </a:lnTo>
                  <a:lnTo>
                    <a:pt x="13" y="4"/>
                  </a:lnTo>
                  <a:lnTo>
                    <a:pt x="63" y="0"/>
                  </a:lnTo>
                  <a:close/>
                </a:path>
              </a:pathLst>
            </a:custGeom>
            <a:solidFill>
              <a:srgbClr val="000000"/>
            </a:solidFill>
            <a:ln w="9525">
              <a:noFill/>
              <a:round/>
              <a:headEnd/>
              <a:tailEnd/>
            </a:ln>
          </p:spPr>
          <p:txBody>
            <a:bodyPr/>
            <a:lstStyle/>
            <a:p>
              <a:endParaRPr lang="id-ID"/>
            </a:p>
          </p:txBody>
        </p:sp>
        <p:sp>
          <p:nvSpPr>
            <p:cNvPr id="40996" name="Freeform 35"/>
            <p:cNvSpPr>
              <a:spLocks/>
            </p:cNvSpPr>
            <p:nvPr/>
          </p:nvSpPr>
          <p:spPr bwMode="auto">
            <a:xfrm>
              <a:off x="2424" y="2424"/>
              <a:ext cx="150" cy="215"/>
            </a:xfrm>
            <a:custGeom>
              <a:avLst/>
              <a:gdLst>
                <a:gd name="T0" fmla="*/ 1 w 300"/>
                <a:gd name="T1" fmla="*/ 0 h 430"/>
                <a:gd name="T2" fmla="*/ 1 w 300"/>
                <a:gd name="T3" fmla="*/ 1 h 430"/>
                <a:gd name="T4" fmla="*/ 1 w 300"/>
                <a:gd name="T5" fmla="*/ 2 h 430"/>
                <a:gd name="T6" fmla="*/ 1 w 300"/>
                <a:gd name="T7" fmla="*/ 2 h 430"/>
                <a:gd name="T8" fmla="*/ 1 w 300"/>
                <a:gd name="T9" fmla="*/ 3 h 430"/>
                <a:gd name="T10" fmla="*/ 1 w 300"/>
                <a:gd name="T11" fmla="*/ 3 h 430"/>
                <a:gd name="T12" fmla="*/ 1 w 300"/>
                <a:gd name="T13" fmla="*/ 5 h 430"/>
                <a:gd name="T14" fmla="*/ 1 w 300"/>
                <a:gd name="T15" fmla="*/ 5 h 430"/>
                <a:gd name="T16" fmla="*/ 1 w 300"/>
                <a:gd name="T17" fmla="*/ 6 h 430"/>
                <a:gd name="T18" fmla="*/ 1 w 300"/>
                <a:gd name="T19" fmla="*/ 6 h 430"/>
                <a:gd name="T20" fmla="*/ 1 w 300"/>
                <a:gd name="T21" fmla="*/ 6 h 430"/>
                <a:gd name="T22" fmla="*/ 2 w 300"/>
                <a:gd name="T23" fmla="*/ 6 h 430"/>
                <a:gd name="T24" fmla="*/ 2 w 300"/>
                <a:gd name="T25" fmla="*/ 6 h 430"/>
                <a:gd name="T26" fmla="*/ 3 w 300"/>
                <a:gd name="T27" fmla="*/ 6 h 430"/>
                <a:gd name="T28" fmla="*/ 3 w 300"/>
                <a:gd name="T29" fmla="*/ 6 h 430"/>
                <a:gd name="T30" fmla="*/ 5 w 300"/>
                <a:gd name="T31" fmla="*/ 6 h 430"/>
                <a:gd name="T32" fmla="*/ 5 w 300"/>
                <a:gd name="T33" fmla="*/ 6 h 430"/>
                <a:gd name="T34" fmla="*/ 5 w 300"/>
                <a:gd name="T35" fmla="*/ 5 h 430"/>
                <a:gd name="T36" fmla="*/ 5 w 300"/>
                <a:gd name="T37" fmla="*/ 5 h 430"/>
                <a:gd name="T38" fmla="*/ 5 w 300"/>
                <a:gd name="T39" fmla="*/ 6 h 430"/>
                <a:gd name="T40" fmla="*/ 5 w 300"/>
                <a:gd name="T41" fmla="*/ 6 h 430"/>
                <a:gd name="T42" fmla="*/ 5 w 300"/>
                <a:gd name="T43" fmla="*/ 6 h 430"/>
                <a:gd name="T44" fmla="*/ 3 w 300"/>
                <a:gd name="T45" fmla="*/ 6 h 430"/>
                <a:gd name="T46" fmla="*/ 3 w 300"/>
                <a:gd name="T47" fmla="*/ 6 h 430"/>
                <a:gd name="T48" fmla="*/ 3 w 300"/>
                <a:gd name="T49" fmla="*/ 7 h 430"/>
                <a:gd name="T50" fmla="*/ 2 w 300"/>
                <a:gd name="T51" fmla="*/ 7 h 430"/>
                <a:gd name="T52" fmla="*/ 2 w 300"/>
                <a:gd name="T53" fmla="*/ 7 h 430"/>
                <a:gd name="T54" fmla="*/ 1 w 300"/>
                <a:gd name="T55" fmla="*/ 7 h 430"/>
                <a:gd name="T56" fmla="*/ 1 w 300"/>
                <a:gd name="T57" fmla="*/ 7 h 430"/>
                <a:gd name="T58" fmla="*/ 1 w 300"/>
                <a:gd name="T59" fmla="*/ 7 h 430"/>
                <a:gd name="T60" fmla="*/ 1 w 300"/>
                <a:gd name="T61" fmla="*/ 7 h 430"/>
                <a:gd name="T62" fmla="*/ 1 w 300"/>
                <a:gd name="T63" fmla="*/ 7 h 430"/>
                <a:gd name="T64" fmla="*/ 1 w 300"/>
                <a:gd name="T65" fmla="*/ 7 h 430"/>
                <a:gd name="T66" fmla="*/ 1 w 300"/>
                <a:gd name="T67" fmla="*/ 7 h 430"/>
                <a:gd name="T68" fmla="*/ 1 w 300"/>
                <a:gd name="T69" fmla="*/ 7 h 430"/>
                <a:gd name="T70" fmla="*/ 1 w 300"/>
                <a:gd name="T71" fmla="*/ 6 h 430"/>
                <a:gd name="T72" fmla="*/ 0 w 300"/>
                <a:gd name="T73" fmla="*/ 6 h 430"/>
                <a:gd name="T74" fmla="*/ 1 w 300"/>
                <a:gd name="T75" fmla="*/ 6 h 430"/>
                <a:gd name="T76" fmla="*/ 1 w 300"/>
                <a:gd name="T77" fmla="*/ 6 h 430"/>
                <a:gd name="T78" fmla="*/ 1 w 300"/>
                <a:gd name="T79" fmla="*/ 6 h 430"/>
                <a:gd name="T80" fmla="*/ 1 w 300"/>
                <a:gd name="T81" fmla="*/ 6 h 430"/>
                <a:gd name="T82" fmla="*/ 1 w 300"/>
                <a:gd name="T83" fmla="*/ 5 h 430"/>
                <a:gd name="T84" fmla="*/ 1 w 300"/>
                <a:gd name="T85" fmla="*/ 5 h 430"/>
                <a:gd name="T86" fmla="*/ 1 w 300"/>
                <a:gd name="T87" fmla="*/ 5 h 430"/>
                <a:gd name="T88" fmla="*/ 1 w 300"/>
                <a:gd name="T89" fmla="*/ 3 h 430"/>
                <a:gd name="T90" fmla="*/ 1 w 300"/>
                <a:gd name="T91" fmla="*/ 3 h 430"/>
                <a:gd name="T92" fmla="*/ 1 w 300"/>
                <a:gd name="T93" fmla="*/ 2 h 430"/>
                <a:gd name="T94" fmla="*/ 1 w 300"/>
                <a:gd name="T95" fmla="*/ 2 h 430"/>
                <a:gd name="T96" fmla="*/ 1 w 300"/>
                <a:gd name="T97" fmla="*/ 1 h 430"/>
                <a:gd name="T98" fmla="*/ 1 w 300"/>
                <a:gd name="T99" fmla="*/ 1 h 430"/>
                <a:gd name="T100" fmla="*/ 1 w 300"/>
                <a:gd name="T101" fmla="*/ 0 h 430"/>
                <a:gd name="T102" fmla="*/ 1 w 300"/>
                <a:gd name="T103" fmla="*/ 0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430"/>
                <a:gd name="T158" fmla="*/ 300 w 300"/>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430">
                  <a:moveTo>
                    <a:pt x="32" y="0"/>
                  </a:moveTo>
                  <a:lnTo>
                    <a:pt x="70" y="57"/>
                  </a:lnTo>
                  <a:lnTo>
                    <a:pt x="81" y="95"/>
                  </a:lnTo>
                  <a:lnTo>
                    <a:pt x="81" y="128"/>
                  </a:lnTo>
                  <a:lnTo>
                    <a:pt x="76" y="183"/>
                  </a:lnTo>
                  <a:lnTo>
                    <a:pt x="76" y="240"/>
                  </a:lnTo>
                  <a:lnTo>
                    <a:pt x="72" y="278"/>
                  </a:lnTo>
                  <a:lnTo>
                    <a:pt x="64" y="306"/>
                  </a:lnTo>
                  <a:lnTo>
                    <a:pt x="66" y="331"/>
                  </a:lnTo>
                  <a:lnTo>
                    <a:pt x="81" y="358"/>
                  </a:lnTo>
                  <a:lnTo>
                    <a:pt x="106" y="377"/>
                  </a:lnTo>
                  <a:lnTo>
                    <a:pt x="135" y="384"/>
                  </a:lnTo>
                  <a:lnTo>
                    <a:pt x="171" y="358"/>
                  </a:lnTo>
                  <a:lnTo>
                    <a:pt x="207" y="346"/>
                  </a:lnTo>
                  <a:lnTo>
                    <a:pt x="245" y="352"/>
                  </a:lnTo>
                  <a:lnTo>
                    <a:pt x="268" y="356"/>
                  </a:lnTo>
                  <a:lnTo>
                    <a:pt x="283" y="343"/>
                  </a:lnTo>
                  <a:lnTo>
                    <a:pt x="296" y="318"/>
                  </a:lnTo>
                  <a:lnTo>
                    <a:pt x="300" y="306"/>
                  </a:lnTo>
                  <a:lnTo>
                    <a:pt x="300" y="335"/>
                  </a:lnTo>
                  <a:lnTo>
                    <a:pt x="289" y="360"/>
                  </a:lnTo>
                  <a:lnTo>
                    <a:pt x="273" y="373"/>
                  </a:lnTo>
                  <a:lnTo>
                    <a:pt x="239" y="375"/>
                  </a:lnTo>
                  <a:lnTo>
                    <a:pt x="216" y="384"/>
                  </a:lnTo>
                  <a:lnTo>
                    <a:pt x="193" y="401"/>
                  </a:lnTo>
                  <a:lnTo>
                    <a:pt x="167" y="420"/>
                  </a:lnTo>
                  <a:lnTo>
                    <a:pt x="138" y="430"/>
                  </a:lnTo>
                  <a:lnTo>
                    <a:pt x="117" y="430"/>
                  </a:lnTo>
                  <a:lnTo>
                    <a:pt x="93" y="422"/>
                  </a:lnTo>
                  <a:lnTo>
                    <a:pt x="76" y="407"/>
                  </a:lnTo>
                  <a:lnTo>
                    <a:pt x="60" y="390"/>
                  </a:lnTo>
                  <a:lnTo>
                    <a:pt x="45" y="390"/>
                  </a:lnTo>
                  <a:lnTo>
                    <a:pt x="28" y="396"/>
                  </a:lnTo>
                  <a:lnTo>
                    <a:pt x="11" y="396"/>
                  </a:lnTo>
                  <a:lnTo>
                    <a:pt x="5" y="390"/>
                  </a:lnTo>
                  <a:lnTo>
                    <a:pt x="3" y="377"/>
                  </a:lnTo>
                  <a:lnTo>
                    <a:pt x="0" y="360"/>
                  </a:lnTo>
                  <a:lnTo>
                    <a:pt x="13" y="362"/>
                  </a:lnTo>
                  <a:lnTo>
                    <a:pt x="32" y="358"/>
                  </a:lnTo>
                  <a:lnTo>
                    <a:pt x="36" y="352"/>
                  </a:lnTo>
                  <a:lnTo>
                    <a:pt x="32" y="335"/>
                  </a:lnTo>
                  <a:lnTo>
                    <a:pt x="34" y="312"/>
                  </a:lnTo>
                  <a:lnTo>
                    <a:pt x="39" y="293"/>
                  </a:lnTo>
                  <a:lnTo>
                    <a:pt x="47" y="267"/>
                  </a:lnTo>
                  <a:lnTo>
                    <a:pt x="53" y="227"/>
                  </a:lnTo>
                  <a:lnTo>
                    <a:pt x="60" y="177"/>
                  </a:lnTo>
                  <a:lnTo>
                    <a:pt x="60" y="113"/>
                  </a:lnTo>
                  <a:lnTo>
                    <a:pt x="51" y="84"/>
                  </a:lnTo>
                  <a:lnTo>
                    <a:pt x="34" y="50"/>
                  </a:lnTo>
                  <a:lnTo>
                    <a:pt x="47" y="54"/>
                  </a:lnTo>
                  <a:lnTo>
                    <a:pt x="32" y="0"/>
                  </a:lnTo>
                  <a:close/>
                </a:path>
              </a:pathLst>
            </a:custGeom>
            <a:solidFill>
              <a:srgbClr val="000000"/>
            </a:solidFill>
            <a:ln w="9525">
              <a:noFill/>
              <a:round/>
              <a:headEnd/>
              <a:tailEnd/>
            </a:ln>
          </p:spPr>
          <p:txBody>
            <a:bodyPr/>
            <a:lstStyle/>
            <a:p>
              <a:endParaRPr lang="id-ID"/>
            </a:p>
          </p:txBody>
        </p:sp>
        <p:sp>
          <p:nvSpPr>
            <p:cNvPr id="40997" name="Freeform 36"/>
            <p:cNvSpPr>
              <a:spLocks/>
            </p:cNvSpPr>
            <p:nvPr/>
          </p:nvSpPr>
          <p:spPr bwMode="auto">
            <a:xfrm>
              <a:off x="2307" y="2433"/>
              <a:ext cx="135" cy="66"/>
            </a:xfrm>
            <a:custGeom>
              <a:avLst/>
              <a:gdLst>
                <a:gd name="T0" fmla="*/ 2 w 270"/>
                <a:gd name="T1" fmla="*/ 0 h 133"/>
                <a:gd name="T2" fmla="*/ 3 w 270"/>
                <a:gd name="T3" fmla="*/ 0 h 133"/>
                <a:gd name="T4" fmla="*/ 3 w 270"/>
                <a:gd name="T5" fmla="*/ 1 h 133"/>
                <a:gd name="T6" fmla="*/ 3 w 270"/>
                <a:gd name="T7" fmla="*/ 1 h 133"/>
                <a:gd name="T8" fmla="*/ 3 w 270"/>
                <a:gd name="T9" fmla="*/ 1 h 133"/>
                <a:gd name="T10" fmla="*/ 3 w 270"/>
                <a:gd name="T11" fmla="*/ 1 h 133"/>
                <a:gd name="T12" fmla="*/ 2 w 270"/>
                <a:gd name="T13" fmla="*/ 0 h 133"/>
                <a:gd name="T14" fmla="*/ 2 w 270"/>
                <a:gd name="T15" fmla="*/ 0 h 133"/>
                <a:gd name="T16" fmla="*/ 2 w 270"/>
                <a:gd name="T17" fmla="*/ 1 h 133"/>
                <a:gd name="T18" fmla="*/ 2 w 270"/>
                <a:gd name="T19" fmla="*/ 1 h 133"/>
                <a:gd name="T20" fmla="*/ 2 w 270"/>
                <a:gd name="T21" fmla="*/ 1 h 133"/>
                <a:gd name="T22" fmla="*/ 2 w 270"/>
                <a:gd name="T23" fmla="*/ 1 h 133"/>
                <a:gd name="T24" fmla="*/ 2 w 270"/>
                <a:gd name="T25" fmla="*/ 1 h 133"/>
                <a:gd name="T26" fmla="*/ 1 w 270"/>
                <a:gd name="T27" fmla="*/ 1 h 133"/>
                <a:gd name="T28" fmla="*/ 2 w 270"/>
                <a:gd name="T29" fmla="*/ 1 h 133"/>
                <a:gd name="T30" fmla="*/ 2 w 270"/>
                <a:gd name="T31" fmla="*/ 1 h 133"/>
                <a:gd name="T32" fmla="*/ 2 w 270"/>
                <a:gd name="T33" fmla="*/ 1 h 133"/>
                <a:gd name="T34" fmla="*/ 2 w 270"/>
                <a:gd name="T35" fmla="*/ 1 h 133"/>
                <a:gd name="T36" fmla="*/ 3 w 270"/>
                <a:gd name="T37" fmla="*/ 1 h 133"/>
                <a:gd name="T38" fmla="*/ 3 w 270"/>
                <a:gd name="T39" fmla="*/ 1 h 133"/>
                <a:gd name="T40" fmla="*/ 2 w 270"/>
                <a:gd name="T41" fmla="*/ 1 h 133"/>
                <a:gd name="T42" fmla="*/ 2 w 270"/>
                <a:gd name="T43" fmla="*/ 1 h 133"/>
                <a:gd name="T44" fmla="*/ 1 w 270"/>
                <a:gd name="T45" fmla="*/ 1 h 133"/>
                <a:gd name="T46" fmla="*/ 1 w 270"/>
                <a:gd name="T47" fmla="*/ 1 h 133"/>
                <a:gd name="T48" fmla="*/ 1 w 270"/>
                <a:gd name="T49" fmla="*/ 1 h 133"/>
                <a:gd name="T50" fmla="*/ 1 w 270"/>
                <a:gd name="T51" fmla="*/ 1 h 133"/>
                <a:gd name="T52" fmla="*/ 1 w 270"/>
                <a:gd name="T53" fmla="*/ 1 h 133"/>
                <a:gd name="T54" fmla="*/ 1 w 270"/>
                <a:gd name="T55" fmla="*/ 1 h 133"/>
                <a:gd name="T56" fmla="*/ 1 w 270"/>
                <a:gd name="T57" fmla="*/ 2 h 133"/>
                <a:gd name="T58" fmla="*/ 1 w 270"/>
                <a:gd name="T59" fmla="*/ 1 h 133"/>
                <a:gd name="T60" fmla="*/ 0 w 270"/>
                <a:gd name="T61" fmla="*/ 1 h 133"/>
                <a:gd name="T62" fmla="*/ 1 w 270"/>
                <a:gd name="T63" fmla="*/ 0 h 133"/>
                <a:gd name="T64" fmla="*/ 1 w 270"/>
                <a:gd name="T65" fmla="*/ 1 h 133"/>
                <a:gd name="T66" fmla="*/ 1 w 270"/>
                <a:gd name="T67" fmla="*/ 0 h 133"/>
                <a:gd name="T68" fmla="*/ 1 w 270"/>
                <a:gd name="T69" fmla="*/ 0 h 133"/>
                <a:gd name="T70" fmla="*/ 2 w 270"/>
                <a:gd name="T71" fmla="*/ 0 h 133"/>
                <a:gd name="T72" fmla="*/ 3 w 270"/>
                <a:gd name="T73" fmla="*/ 0 h 133"/>
                <a:gd name="T74" fmla="*/ 3 w 270"/>
                <a:gd name="T75" fmla="*/ 0 h 133"/>
                <a:gd name="T76" fmla="*/ 3 w 270"/>
                <a:gd name="T77" fmla="*/ 0 h 133"/>
                <a:gd name="T78" fmla="*/ 4 w 270"/>
                <a:gd name="T79" fmla="*/ 0 h 133"/>
                <a:gd name="T80" fmla="*/ 4 w 270"/>
                <a:gd name="T81" fmla="*/ 0 h 133"/>
                <a:gd name="T82" fmla="*/ 4 w 270"/>
                <a:gd name="T83" fmla="*/ 0 h 133"/>
                <a:gd name="T84" fmla="*/ 3 w 270"/>
                <a:gd name="T85" fmla="*/ 1 h 133"/>
                <a:gd name="T86" fmla="*/ 3 w 270"/>
                <a:gd name="T87" fmla="*/ 0 h 133"/>
                <a:gd name="T88" fmla="*/ 3 w 270"/>
                <a:gd name="T89" fmla="*/ 0 h 133"/>
                <a:gd name="T90" fmla="*/ 2 w 270"/>
                <a:gd name="T91" fmla="*/ 0 h 133"/>
                <a:gd name="T92" fmla="*/ 2 w 270"/>
                <a:gd name="T93" fmla="*/ 0 h 133"/>
                <a:gd name="T94" fmla="*/ 2 w 270"/>
                <a:gd name="T95" fmla="*/ 0 h 133"/>
                <a:gd name="T96" fmla="*/ 2 w 270"/>
                <a:gd name="T97" fmla="*/ 0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0"/>
                <a:gd name="T148" fmla="*/ 0 h 133"/>
                <a:gd name="T149" fmla="*/ 270 w 270"/>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0" h="133">
                  <a:moveTo>
                    <a:pt x="169" y="41"/>
                  </a:moveTo>
                  <a:lnTo>
                    <a:pt x="196" y="47"/>
                  </a:lnTo>
                  <a:lnTo>
                    <a:pt x="220" y="66"/>
                  </a:lnTo>
                  <a:lnTo>
                    <a:pt x="239" y="81"/>
                  </a:lnTo>
                  <a:lnTo>
                    <a:pt x="228" y="85"/>
                  </a:lnTo>
                  <a:lnTo>
                    <a:pt x="207" y="68"/>
                  </a:lnTo>
                  <a:lnTo>
                    <a:pt x="190" y="62"/>
                  </a:lnTo>
                  <a:lnTo>
                    <a:pt x="163" y="58"/>
                  </a:lnTo>
                  <a:lnTo>
                    <a:pt x="163" y="68"/>
                  </a:lnTo>
                  <a:lnTo>
                    <a:pt x="167" y="76"/>
                  </a:lnTo>
                  <a:lnTo>
                    <a:pt x="171" y="91"/>
                  </a:lnTo>
                  <a:lnTo>
                    <a:pt x="150" y="95"/>
                  </a:lnTo>
                  <a:lnTo>
                    <a:pt x="138" y="81"/>
                  </a:lnTo>
                  <a:lnTo>
                    <a:pt x="127" y="91"/>
                  </a:lnTo>
                  <a:lnTo>
                    <a:pt x="137" y="106"/>
                  </a:lnTo>
                  <a:lnTo>
                    <a:pt x="156" y="114"/>
                  </a:lnTo>
                  <a:lnTo>
                    <a:pt x="177" y="106"/>
                  </a:lnTo>
                  <a:lnTo>
                    <a:pt x="188" y="89"/>
                  </a:lnTo>
                  <a:lnTo>
                    <a:pt x="197" y="89"/>
                  </a:lnTo>
                  <a:lnTo>
                    <a:pt x="196" y="106"/>
                  </a:lnTo>
                  <a:lnTo>
                    <a:pt x="167" y="121"/>
                  </a:lnTo>
                  <a:lnTo>
                    <a:pt x="133" y="119"/>
                  </a:lnTo>
                  <a:lnTo>
                    <a:pt x="116" y="106"/>
                  </a:lnTo>
                  <a:lnTo>
                    <a:pt x="110" y="81"/>
                  </a:lnTo>
                  <a:lnTo>
                    <a:pt x="110" y="70"/>
                  </a:lnTo>
                  <a:lnTo>
                    <a:pt x="89" y="89"/>
                  </a:lnTo>
                  <a:lnTo>
                    <a:pt x="80" y="104"/>
                  </a:lnTo>
                  <a:lnTo>
                    <a:pt x="62" y="125"/>
                  </a:lnTo>
                  <a:lnTo>
                    <a:pt x="49" y="133"/>
                  </a:lnTo>
                  <a:lnTo>
                    <a:pt x="7" y="108"/>
                  </a:lnTo>
                  <a:lnTo>
                    <a:pt x="0" y="74"/>
                  </a:lnTo>
                  <a:lnTo>
                    <a:pt x="17" y="41"/>
                  </a:lnTo>
                  <a:lnTo>
                    <a:pt x="30" y="64"/>
                  </a:lnTo>
                  <a:lnTo>
                    <a:pt x="66" y="36"/>
                  </a:lnTo>
                  <a:lnTo>
                    <a:pt x="114" y="19"/>
                  </a:lnTo>
                  <a:lnTo>
                    <a:pt x="156" y="11"/>
                  </a:lnTo>
                  <a:lnTo>
                    <a:pt x="199" y="15"/>
                  </a:lnTo>
                  <a:lnTo>
                    <a:pt x="203" y="0"/>
                  </a:lnTo>
                  <a:lnTo>
                    <a:pt x="239" y="19"/>
                  </a:lnTo>
                  <a:lnTo>
                    <a:pt x="268" y="39"/>
                  </a:lnTo>
                  <a:lnTo>
                    <a:pt x="270" y="60"/>
                  </a:lnTo>
                  <a:lnTo>
                    <a:pt x="256" y="57"/>
                  </a:lnTo>
                  <a:lnTo>
                    <a:pt x="254" y="83"/>
                  </a:lnTo>
                  <a:lnTo>
                    <a:pt x="235" y="57"/>
                  </a:lnTo>
                  <a:lnTo>
                    <a:pt x="209" y="39"/>
                  </a:lnTo>
                  <a:lnTo>
                    <a:pt x="182" y="36"/>
                  </a:lnTo>
                  <a:lnTo>
                    <a:pt x="169" y="34"/>
                  </a:lnTo>
                  <a:lnTo>
                    <a:pt x="169" y="41"/>
                  </a:lnTo>
                  <a:close/>
                </a:path>
              </a:pathLst>
            </a:custGeom>
            <a:solidFill>
              <a:srgbClr val="000000"/>
            </a:solidFill>
            <a:ln w="9525">
              <a:noFill/>
              <a:round/>
              <a:headEnd/>
              <a:tailEnd/>
            </a:ln>
          </p:spPr>
          <p:txBody>
            <a:bodyPr/>
            <a:lstStyle/>
            <a:p>
              <a:endParaRPr lang="id-ID"/>
            </a:p>
          </p:txBody>
        </p:sp>
        <p:sp>
          <p:nvSpPr>
            <p:cNvPr id="40998" name="Freeform 37"/>
            <p:cNvSpPr>
              <a:spLocks/>
            </p:cNvSpPr>
            <p:nvPr/>
          </p:nvSpPr>
          <p:spPr bwMode="auto">
            <a:xfrm>
              <a:off x="2398" y="2462"/>
              <a:ext cx="9" cy="21"/>
            </a:xfrm>
            <a:custGeom>
              <a:avLst/>
              <a:gdLst>
                <a:gd name="T0" fmla="*/ 0 w 19"/>
                <a:gd name="T1" fmla="*/ 0 h 42"/>
                <a:gd name="T2" fmla="*/ 0 w 19"/>
                <a:gd name="T3" fmla="*/ 1 h 42"/>
                <a:gd name="T4" fmla="*/ 0 w 19"/>
                <a:gd name="T5" fmla="*/ 1 h 42"/>
                <a:gd name="T6" fmla="*/ 0 w 19"/>
                <a:gd name="T7" fmla="*/ 1 h 42"/>
                <a:gd name="T8" fmla="*/ 0 w 19"/>
                <a:gd name="T9" fmla="*/ 1 h 42"/>
                <a:gd name="T10" fmla="*/ 0 w 19"/>
                <a:gd name="T11" fmla="*/ 1 h 42"/>
                <a:gd name="T12" fmla="*/ 0 w 19"/>
                <a:gd name="T13" fmla="*/ 1 h 42"/>
                <a:gd name="T14" fmla="*/ 0 w 19"/>
                <a:gd name="T15" fmla="*/ 0 h 42"/>
                <a:gd name="T16" fmla="*/ 0 w 1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2"/>
                <a:gd name="T29" fmla="*/ 19 w 1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2">
                  <a:moveTo>
                    <a:pt x="0" y="0"/>
                  </a:moveTo>
                  <a:lnTo>
                    <a:pt x="8" y="12"/>
                  </a:lnTo>
                  <a:lnTo>
                    <a:pt x="8" y="31"/>
                  </a:lnTo>
                  <a:lnTo>
                    <a:pt x="2" y="42"/>
                  </a:lnTo>
                  <a:lnTo>
                    <a:pt x="14" y="37"/>
                  </a:lnTo>
                  <a:lnTo>
                    <a:pt x="19" y="25"/>
                  </a:lnTo>
                  <a:lnTo>
                    <a:pt x="19" y="6"/>
                  </a:lnTo>
                  <a:lnTo>
                    <a:pt x="0" y="0"/>
                  </a:lnTo>
                  <a:close/>
                </a:path>
              </a:pathLst>
            </a:custGeom>
            <a:solidFill>
              <a:srgbClr val="000000"/>
            </a:solidFill>
            <a:ln w="9525">
              <a:noFill/>
              <a:round/>
              <a:headEnd/>
              <a:tailEnd/>
            </a:ln>
          </p:spPr>
          <p:txBody>
            <a:bodyPr/>
            <a:lstStyle/>
            <a:p>
              <a:endParaRPr lang="id-ID"/>
            </a:p>
          </p:txBody>
        </p:sp>
        <p:sp>
          <p:nvSpPr>
            <p:cNvPr id="40999" name="Freeform 38"/>
            <p:cNvSpPr>
              <a:spLocks/>
            </p:cNvSpPr>
            <p:nvPr/>
          </p:nvSpPr>
          <p:spPr bwMode="auto">
            <a:xfrm>
              <a:off x="2335" y="2473"/>
              <a:ext cx="91" cy="29"/>
            </a:xfrm>
            <a:custGeom>
              <a:avLst/>
              <a:gdLst>
                <a:gd name="T0" fmla="*/ 3 w 182"/>
                <a:gd name="T1" fmla="*/ 0 h 59"/>
                <a:gd name="T2" fmla="*/ 3 w 182"/>
                <a:gd name="T3" fmla="*/ 0 h 59"/>
                <a:gd name="T4" fmla="*/ 1 w 182"/>
                <a:gd name="T5" fmla="*/ 0 h 59"/>
                <a:gd name="T6" fmla="*/ 1 w 182"/>
                <a:gd name="T7" fmla="*/ 0 h 59"/>
                <a:gd name="T8" fmla="*/ 1 w 182"/>
                <a:gd name="T9" fmla="*/ 0 h 59"/>
                <a:gd name="T10" fmla="*/ 1 w 182"/>
                <a:gd name="T11" fmla="*/ 0 h 59"/>
                <a:gd name="T12" fmla="*/ 1 w 182"/>
                <a:gd name="T13" fmla="*/ 0 h 59"/>
                <a:gd name="T14" fmla="*/ 0 w 182"/>
                <a:gd name="T15" fmla="*/ 0 h 59"/>
                <a:gd name="T16" fmla="*/ 1 w 182"/>
                <a:gd name="T17" fmla="*/ 0 h 59"/>
                <a:gd name="T18" fmla="*/ 1 w 182"/>
                <a:gd name="T19" fmla="*/ 0 h 59"/>
                <a:gd name="T20" fmla="*/ 1 w 182"/>
                <a:gd name="T21" fmla="*/ 0 h 59"/>
                <a:gd name="T22" fmla="*/ 1 w 182"/>
                <a:gd name="T23" fmla="*/ 0 h 59"/>
                <a:gd name="T24" fmla="*/ 3 w 182"/>
                <a:gd name="T25" fmla="*/ 0 h 59"/>
                <a:gd name="T26" fmla="*/ 3 w 182"/>
                <a:gd name="T27" fmla="*/ 0 h 59"/>
                <a:gd name="T28" fmla="*/ 3 w 182"/>
                <a:gd name="T29" fmla="*/ 0 h 59"/>
                <a:gd name="T30" fmla="*/ 3 w 182"/>
                <a:gd name="T31" fmla="*/ 0 h 59"/>
                <a:gd name="T32" fmla="*/ 3 w 182"/>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2"/>
                <a:gd name="T52" fmla="*/ 0 h 59"/>
                <a:gd name="T53" fmla="*/ 182 w 18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2" h="59">
                  <a:moveTo>
                    <a:pt x="167" y="2"/>
                  </a:moveTo>
                  <a:lnTo>
                    <a:pt x="152" y="10"/>
                  </a:lnTo>
                  <a:lnTo>
                    <a:pt x="123" y="33"/>
                  </a:lnTo>
                  <a:lnTo>
                    <a:pt x="99" y="38"/>
                  </a:lnTo>
                  <a:lnTo>
                    <a:pt x="64" y="36"/>
                  </a:lnTo>
                  <a:lnTo>
                    <a:pt x="42" y="33"/>
                  </a:lnTo>
                  <a:lnTo>
                    <a:pt x="21" y="25"/>
                  </a:lnTo>
                  <a:lnTo>
                    <a:pt x="0" y="42"/>
                  </a:lnTo>
                  <a:lnTo>
                    <a:pt x="25" y="59"/>
                  </a:lnTo>
                  <a:lnTo>
                    <a:pt x="45" y="48"/>
                  </a:lnTo>
                  <a:lnTo>
                    <a:pt x="82" y="57"/>
                  </a:lnTo>
                  <a:lnTo>
                    <a:pt x="106" y="50"/>
                  </a:lnTo>
                  <a:lnTo>
                    <a:pt x="133" y="40"/>
                  </a:lnTo>
                  <a:lnTo>
                    <a:pt x="152" y="27"/>
                  </a:lnTo>
                  <a:lnTo>
                    <a:pt x="182" y="0"/>
                  </a:lnTo>
                  <a:lnTo>
                    <a:pt x="167" y="2"/>
                  </a:lnTo>
                  <a:close/>
                </a:path>
              </a:pathLst>
            </a:custGeom>
            <a:solidFill>
              <a:srgbClr val="000000"/>
            </a:solidFill>
            <a:ln w="9525">
              <a:noFill/>
              <a:round/>
              <a:headEnd/>
              <a:tailEnd/>
            </a:ln>
          </p:spPr>
          <p:txBody>
            <a:bodyPr/>
            <a:lstStyle/>
            <a:p>
              <a:endParaRPr lang="id-ID"/>
            </a:p>
          </p:txBody>
        </p:sp>
        <p:sp>
          <p:nvSpPr>
            <p:cNvPr id="41000" name="Freeform 39"/>
            <p:cNvSpPr>
              <a:spLocks/>
            </p:cNvSpPr>
            <p:nvPr/>
          </p:nvSpPr>
          <p:spPr bwMode="auto">
            <a:xfrm>
              <a:off x="2596" y="2566"/>
              <a:ext cx="112" cy="82"/>
            </a:xfrm>
            <a:custGeom>
              <a:avLst/>
              <a:gdLst>
                <a:gd name="T0" fmla="*/ 0 w 222"/>
                <a:gd name="T1" fmla="*/ 0 h 163"/>
                <a:gd name="T2" fmla="*/ 1 w 222"/>
                <a:gd name="T3" fmla="*/ 1 h 163"/>
                <a:gd name="T4" fmla="*/ 1 w 222"/>
                <a:gd name="T5" fmla="*/ 1 h 163"/>
                <a:gd name="T6" fmla="*/ 2 w 222"/>
                <a:gd name="T7" fmla="*/ 2 h 163"/>
                <a:gd name="T8" fmla="*/ 3 w 222"/>
                <a:gd name="T9" fmla="*/ 2 h 163"/>
                <a:gd name="T10" fmla="*/ 3 w 222"/>
                <a:gd name="T11" fmla="*/ 3 h 163"/>
                <a:gd name="T12" fmla="*/ 4 w 222"/>
                <a:gd name="T13" fmla="*/ 3 h 163"/>
                <a:gd name="T14" fmla="*/ 3 w 222"/>
                <a:gd name="T15" fmla="*/ 2 h 163"/>
                <a:gd name="T16" fmla="*/ 3 w 222"/>
                <a:gd name="T17" fmla="*/ 2 h 163"/>
                <a:gd name="T18" fmla="*/ 3 w 222"/>
                <a:gd name="T19" fmla="*/ 1 h 163"/>
                <a:gd name="T20" fmla="*/ 2 w 222"/>
                <a:gd name="T21" fmla="*/ 1 h 163"/>
                <a:gd name="T22" fmla="*/ 1 w 222"/>
                <a:gd name="T23" fmla="*/ 1 h 163"/>
                <a:gd name="T24" fmla="*/ 1 w 222"/>
                <a:gd name="T25" fmla="*/ 1 h 163"/>
                <a:gd name="T26" fmla="*/ 0 w 222"/>
                <a:gd name="T27" fmla="*/ 0 h 163"/>
                <a:gd name="T28" fmla="*/ 0 w 222"/>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2"/>
                <a:gd name="T46" fmla="*/ 0 h 163"/>
                <a:gd name="T47" fmla="*/ 222 w 222"/>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2" h="163">
                  <a:moveTo>
                    <a:pt x="0" y="0"/>
                  </a:moveTo>
                  <a:lnTo>
                    <a:pt x="24" y="34"/>
                  </a:lnTo>
                  <a:lnTo>
                    <a:pt x="51" y="59"/>
                  </a:lnTo>
                  <a:lnTo>
                    <a:pt x="91" y="89"/>
                  </a:lnTo>
                  <a:lnTo>
                    <a:pt x="152" y="117"/>
                  </a:lnTo>
                  <a:lnTo>
                    <a:pt x="190" y="135"/>
                  </a:lnTo>
                  <a:lnTo>
                    <a:pt x="222" y="163"/>
                  </a:lnTo>
                  <a:lnTo>
                    <a:pt x="190" y="114"/>
                  </a:lnTo>
                  <a:lnTo>
                    <a:pt x="169" y="83"/>
                  </a:lnTo>
                  <a:lnTo>
                    <a:pt x="137" y="57"/>
                  </a:lnTo>
                  <a:lnTo>
                    <a:pt x="104" y="41"/>
                  </a:lnTo>
                  <a:lnTo>
                    <a:pt x="53" y="22"/>
                  </a:lnTo>
                  <a:lnTo>
                    <a:pt x="3" y="3"/>
                  </a:lnTo>
                  <a:lnTo>
                    <a:pt x="0" y="0"/>
                  </a:lnTo>
                  <a:close/>
                </a:path>
              </a:pathLst>
            </a:custGeom>
            <a:solidFill>
              <a:srgbClr val="000000"/>
            </a:solidFill>
            <a:ln w="9525">
              <a:noFill/>
              <a:round/>
              <a:headEnd/>
              <a:tailEnd/>
            </a:ln>
          </p:spPr>
          <p:txBody>
            <a:bodyPr/>
            <a:lstStyle/>
            <a:p>
              <a:endParaRPr lang="id-ID"/>
            </a:p>
          </p:txBody>
        </p:sp>
        <p:sp>
          <p:nvSpPr>
            <p:cNvPr id="41001" name="Freeform 40"/>
            <p:cNvSpPr>
              <a:spLocks/>
            </p:cNvSpPr>
            <p:nvPr/>
          </p:nvSpPr>
          <p:spPr bwMode="auto">
            <a:xfrm>
              <a:off x="2171" y="2039"/>
              <a:ext cx="435" cy="976"/>
            </a:xfrm>
            <a:custGeom>
              <a:avLst/>
              <a:gdLst>
                <a:gd name="T0" fmla="*/ 9 w 869"/>
                <a:gd name="T1" fmla="*/ 4 h 1952"/>
                <a:gd name="T2" fmla="*/ 7 w 869"/>
                <a:gd name="T3" fmla="*/ 4 h 1952"/>
                <a:gd name="T4" fmla="*/ 7 w 869"/>
                <a:gd name="T5" fmla="*/ 6 h 1952"/>
                <a:gd name="T6" fmla="*/ 6 w 869"/>
                <a:gd name="T7" fmla="*/ 5 h 1952"/>
                <a:gd name="T8" fmla="*/ 5 w 869"/>
                <a:gd name="T9" fmla="*/ 6 h 1952"/>
                <a:gd name="T10" fmla="*/ 4 w 869"/>
                <a:gd name="T11" fmla="*/ 9 h 1952"/>
                <a:gd name="T12" fmla="*/ 4 w 869"/>
                <a:gd name="T13" fmla="*/ 17 h 1952"/>
                <a:gd name="T14" fmla="*/ 6 w 869"/>
                <a:gd name="T15" fmla="*/ 22 h 1952"/>
                <a:gd name="T16" fmla="*/ 8 w 869"/>
                <a:gd name="T17" fmla="*/ 23 h 1952"/>
                <a:gd name="T18" fmla="*/ 9 w 869"/>
                <a:gd name="T19" fmla="*/ 28 h 1952"/>
                <a:gd name="T20" fmla="*/ 9 w 869"/>
                <a:gd name="T21" fmla="*/ 31 h 1952"/>
                <a:gd name="T22" fmla="*/ 8 w 869"/>
                <a:gd name="T23" fmla="*/ 28 h 1952"/>
                <a:gd name="T24" fmla="*/ 5 w 869"/>
                <a:gd name="T25" fmla="*/ 29 h 1952"/>
                <a:gd name="T26" fmla="*/ 6 w 869"/>
                <a:gd name="T27" fmla="*/ 28 h 1952"/>
                <a:gd name="T28" fmla="*/ 8 w 869"/>
                <a:gd name="T29" fmla="*/ 26 h 1952"/>
                <a:gd name="T30" fmla="*/ 7 w 869"/>
                <a:gd name="T31" fmla="*/ 27 h 1952"/>
                <a:gd name="T32" fmla="*/ 7 w 869"/>
                <a:gd name="T33" fmla="*/ 26 h 1952"/>
                <a:gd name="T34" fmla="*/ 5 w 869"/>
                <a:gd name="T35" fmla="*/ 26 h 1952"/>
                <a:gd name="T36" fmla="*/ 5 w 869"/>
                <a:gd name="T37" fmla="*/ 24 h 1952"/>
                <a:gd name="T38" fmla="*/ 4 w 869"/>
                <a:gd name="T39" fmla="*/ 23 h 1952"/>
                <a:gd name="T40" fmla="*/ 4 w 869"/>
                <a:gd name="T41" fmla="*/ 22 h 1952"/>
                <a:gd name="T42" fmla="*/ 3 w 869"/>
                <a:gd name="T43" fmla="*/ 22 h 1952"/>
                <a:gd name="T44" fmla="*/ 4 w 869"/>
                <a:gd name="T45" fmla="*/ 19 h 1952"/>
                <a:gd name="T46" fmla="*/ 2 w 869"/>
                <a:gd name="T47" fmla="*/ 22 h 1952"/>
                <a:gd name="T48" fmla="*/ 3 w 869"/>
                <a:gd name="T49" fmla="*/ 18 h 1952"/>
                <a:gd name="T50" fmla="*/ 3 w 869"/>
                <a:gd name="T51" fmla="*/ 18 h 1952"/>
                <a:gd name="T52" fmla="*/ 2 w 869"/>
                <a:gd name="T53" fmla="*/ 14 h 1952"/>
                <a:gd name="T54" fmla="*/ 2 w 869"/>
                <a:gd name="T55" fmla="*/ 12 h 1952"/>
                <a:gd name="T56" fmla="*/ 3 w 869"/>
                <a:gd name="T57" fmla="*/ 11 h 1952"/>
                <a:gd name="T58" fmla="*/ 1 w 869"/>
                <a:gd name="T59" fmla="*/ 11 h 1952"/>
                <a:gd name="T60" fmla="*/ 1 w 869"/>
                <a:gd name="T61" fmla="*/ 10 h 1952"/>
                <a:gd name="T62" fmla="*/ 3 w 869"/>
                <a:gd name="T63" fmla="*/ 9 h 1952"/>
                <a:gd name="T64" fmla="*/ 2 w 869"/>
                <a:gd name="T65" fmla="*/ 8 h 1952"/>
                <a:gd name="T66" fmla="*/ 2 w 869"/>
                <a:gd name="T67" fmla="*/ 6 h 1952"/>
                <a:gd name="T68" fmla="*/ 3 w 869"/>
                <a:gd name="T69" fmla="*/ 5 h 1952"/>
                <a:gd name="T70" fmla="*/ 4 w 869"/>
                <a:gd name="T71" fmla="*/ 5 h 1952"/>
                <a:gd name="T72" fmla="*/ 5 w 869"/>
                <a:gd name="T73" fmla="*/ 4 h 1952"/>
                <a:gd name="T74" fmla="*/ 6 w 869"/>
                <a:gd name="T75" fmla="*/ 2 h 1952"/>
                <a:gd name="T76" fmla="*/ 8 w 869"/>
                <a:gd name="T77" fmla="*/ 2 h 1952"/>
                <a:gd name="T78" fmla="*/ 9 w 869"/>
                <a:gd name="T79" fmla="*/ 1 h 1952"/>
                <a:gd name="T80" fmla="*/ 11 w 869"/>
                <a:gd name="T81" fmla="*/ 0 h 1952"/>
                <a:gd name="T82" fmla="*/ 10 w 869"/>
                <a:gd name="T83" fmla="*/ 2 h 1952"/>
                <a:gd name="T84" fmla="*/ 13 w 869"/>
                <a:gd name="T85" fmla="*/ 5 h 1952"/>
                <a:gd name="T86" fmla="*/ 14 w 869"/>
                <a:gd name="T87" fmla="*/ 4 h 1952"/>
                <a:gd name="T88" fmla="*/ 13 w 869"/>
                <a:gd name="T89" fmla="*/ 5 h 1952"/>
                <a:gd name="T90" fmla="*/ 11 w 869"/>
                <a:gd name="T91" fmla="*/ 4 h 19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9"/>
                <a:gd name="T139" fmla="*/ 0 h 1952"/>
                <a:gd name="T140" fmla="*/ 869 w 869"/>
                <a:gd name="T141" fmla="*/ 1952 h 19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9" h="1952">
                  <a:moveTo>
                    <a:pt x="587" y="214"/>
                  </a:moveTo>
                  <a:lnTo>
                    <a:pt x="534" y="266"/>
                  </a:lnTo>
                  <a:lnTo>
                    <a:pt x="526" y="226"/>
                  </a:lnTo>
                  <a:lnTo>
                    <a:pt x="502" y="275"/>
                  </a:lnTo>
                  <a:lnTo>
                    <a:pt x="462" y="287"/>
                  </a:lnTo>
                  <a:lnTo>
                    <a:pt x="437" y="239"/>
                  </a:lnTo>
                  <a:lnTo>
                    <a:pt x="437" y="317"/>
                  </a:lnTo>
                  <a:lnTo>
                    <a:pt x="388" y="269"/>
                  </a:lnTo>
                  <a:lnTo>
                    <a:pt x="393" y="327"/>
                  </a:lnTo>
                  <a:lnTo>
                    <a:pt x="346" y="296"/>
                  </a:lnTo>
                  <a:lnTo>
                    <a:pt x="315" y="249"/>
                  </a:lnTo>
                  <a:lnTo>
                    <a:pt x="333" y="306"/>
                  </a:lnTo>
                  <a:lnTo>
                    <a:pt x="363" y="351"/>
                  </a:lnTo>
                  <a:lnTo>
                    <a:pt x="302" y="309"/>
                  </a:lnTo>
                  <a:lnTo>
                    <a:pt x="302" y="342"/>
                  </a:lnTo>
                  <a:lnTo>
                    <a:pt x="262" y="389"/>
                  </a:lnTo>
                  <a:lnTo>
                    <a:pt x="236" y="461"/>
                  </a:lnTo>
                  <a:lnTo>
                    <a:pt x="222" y="536"/>
                  </a:lnTo>
                  <a:lnTo>
                    <a:pt x="222" y="633"/>
                  </a:lnTo>
                  <a:lnTo>
                    <a:pt x="222" y="916"/>
                  </a:lnTo>
                  <a:lnTo>
                    <a:pt x="236" y="1047"/>
                  </a:lnTo>
                  <a:lnTo>
                    <a:pt x="274" y="1201"/>
                  </a:lnTo>
                  <a:lnTo>
                    <a:pt x="312" y="1311"/>
                  </a:lnTo>
                  <a:lnTo>
                    <a:pt x="348" y="1372"/>
                  </a:lnTo>
                  <a:lnTo>
                    <a:pt x="407" y="1452"/>
                  </a:lnTo>
                  <a:lnTo>
                    <a:pt x="502" y="1547"/>
                  </a:lnTo>
                  <a:lnTo>
                    <a:pt x="458" y="1448"/>
                  </a:lnTo>
                  <a:lnTo>
                    <a:pt x="555" y="1553"/>
                  </a:lnTo>
                  <a:lnTo>
                    <a:pt x="629" y="1644"/>
                  </a:lnTo>
                  <a:lnTo>
                    <a:pt x="572" y="1743"/>
                  </a:lnTo>
                  <a:lnTo>
                    <a:pt x="538" y="1788"/>
                  </a:lnTo>
                  <a:lnTo>
                    <a:pt x="538" y="1822"/>
                  </a:lnTo>
                  <a:lnTo>
                    <a:pt x="557" y="1952"/>
                  </a:lnTo>
                  <a:lnTo>
                    <a:pt x="513" y="1802"/>
                  </a:lnTo>
                  <a:lnTo>
                    <a:pt x="479" y="1798"/>
                  </a:lnTo>
                  <a:lnTo>
                    <a:pt x="458" y="1792"/>
                  </a:lnTo>
                  <a:lnTo>
                    <a:pt x="397" y="1819"/>
                  </a:lnTo>
                  <a:lnTo>
                    <a:pt x="333" y="1819"/>
                  </a:lnTo>
                  <a:lnTo>
                    <a:pt x="287" y="1798"/>
                  </a:lnTo>
                  <a:lnTo>
                    <a:pt x="262" y="1767"/>
                  </a:lnTo>
                  <a:lnTo>
                    <a:pt x="243" y="1737"/>
                  </a:lnTo>
                  <a:lnTo>
                    <a:pt x="333" y="1746"/>
                  </a:lnTo>
                  <a:lnTo>
                    <a:pt x="403" y="1727"/>
                  </a:lnTo>
                  <a:lnTo>
                    <a:pt x="447" y="1697"/>
                  </a:lnTo>
                  <a:lnTo>
                    <a:pt x="468" y="1648"/>
                  </a:lnTo>
                  <a:lnTo>
                    <a:pt x="468" y="1592"/>
                  </a:lnTo>
                  <a:lnTo>
                    <a:pt x="452" y="1632"/>
                  </a:lnTo>
                  <a:lnTo>
                    <a:pt x="407" y="1672"/>
                  </a:lnTo>
                  <a:lnTo>
                    <a:pt x="431" y="1619"/>
                  </a:lnTo>
                  <a:lnTo>
                    <a:pt x="431" y="1581"/>
                  </a:lnTo>
                  <a:lnTo>
                    <a:pt x="407" y="1608"/>
                  </a:lnTo>
                  <a:lnTo>
                    <a:pt x="393" y="1568"/>
                  </a:lnTo>
                  <a:lnTo>
                    <a:pt x="363" y="1602"/>
                  </a:lnTo>
                  <a:lnTo>
                    <a:pt x="312" y="1629"/>
                  </a:lnTo>
                  <a:lnTo>
                    <a:pt x="346" y="1581"/>
                  </a:lnTo>
                  <a:lnTo>
                    <a:pt x="291" y="1581"/>
                  </a:lnTo>
                  <a:lnTo>
                    <a:pt x="312" y="1497"/>
                  </a:lnTo>
                  <a:lnTo>
                    <a:pt x="277" y="1492"/>
                  </a:lnTo>
                  <a:lnTo>
                    <a:pt x="287" y="1431"/>
                  </a:lnTo>
                  <a:lnTo>
                    <a:pt x="211" y="1437"/>
                  </a:lnTo>
                  <a:lnTo>
                    <a:pt x="243" y="1372"/>
                  </a:lnTo>
                  <a:lnTo>
                    <a:pt x="257" y="1321"/>
                  </a:lnTo>
                  <a:lnTo>
                    <a:pt x="196" y="1402"/>
                  </a:lnTo>
                  <a:lnTo>
                    <a:pt x="146" y="1423"/>
                  </a:lnTo>
                  <a:lnTo>
                    <a:pt x="80" y="1437"/>
                  </a:lnTo>
                  <a:lnTo>
                    <a:pt x="137" y="1397"/>
                  </a:lnTo>
                  <a:lnTo>
                    <a:pt x="177" y="1349"/>
                  </a:lnTo>
                  <a:lnTo>
                    <a:pt x="201" y="1277"/>
                  </a:lnTo>
                  <a:lnTo>
                    <a:pt x="209" y="1188"/>
                  </a:lnTo>
                  <a:lnTo>
                    <a:pt x="160" y="1283"/>
                  </a:lnTo>
                  <a:lnTo>
                    <a:pt x="131" y="1311"/>
                  </a:lnTo>
                  <a:lnTo>
                    <a:pt x="70" y="1361"/>
                  </a:lnTo>
                  <a:lnTo>
                    <a:pt x="103" y="1283"/>
                  </a:lnTo>
                  <a:lnTo>
                    <a:pt x="144" y="1205"/>
                  </a:lnTo>
                  <a:lnTo>
                    <a:pt x="175" y="1132"/>
                  </a:lnTo>
                  <a:lnTo>
                    <a:pt x="165" y="1056"/>
                  </a:lnTo>
                  <a:lnTo>
                    <a:pt x="146" y="982"/>
                  </a:lnTo>
                  <a:lnTo>
                    <a:pt x="146" y="1093"/>
                  </a:lnTo>
                  <a:lnTo>
                    <a:pt x="127" y="1001"/>
                  </a:lnTo>
                  <a:lnTo>
                    <a:pt x="101" y="952"/>
                  </a:lnTo>
                  <a:lnTo>
                    <a:pt x="85" y="893"/>
                  </a:lnTo>
                  <a:lnTo>
                    <a:pt x="80" y="836"/>
                  </a:lnTo>
                  <a:lnTo>
                    <a:pt x="89" y="790"/>
                  </a:lnTo>
                  <a:lnTo>
                    <a:pt x="116" y="756"/>
                  </a:lnTo>
                  <a:lnTo>
                    <a:pt x="141" y="735"/>
                  </a:lnTo>
                  <a:lnTo>
                    <a:pt x="186" y="731"/>
                  </a:lnTo>
                  <a:lnTo>
                    <a:pt x="152" y="701"/>
                  </a:lnTo>
                  <a:lnTo>
                    <a:pt x="175" y="686"/>
                  </a:lnTo>
                  <a:lnTo>
                    <a:pt x="120" y="680"/>
                  </a:lnTo>
                  <a:lnTo>
                    <a:pt x="55" y="686"/>
                  </a:lnTo>
                  <a:lnTo>
                    <a:pt x="85" y="655"/>
                  </a:lnTo>
                  <a:lnTo>
                    <a:pt x="0" y="676"/>
                  </a:lnTo>
                  <a:lnTo>
                    <a:pt x="40" y="621"/>
                  </a:lnTo>
                  <a:lnTo>
                    <a:pt x="6" y="615"/>
                  </a:lnTo>
                  <a:lnTo>
                    <a:pt x="65" y="570"/>
                  </a:lnTo>
                  <a:lnTo>
                    <a:pt x="131" y="560"/>
                  </a:lnTo>
                  <a:lnTo>
                    <a:pt x="80" y="530"/>
                  </a:lnTo>
                  <a:lnTo>
                    <a:pt x="137" y="499"/>
                  </a:lnTo>
                  <a:lnTo>
                    <a:pt x="127" y="461"/>
                  </a:lnTo>
                  <a:lnTo>
                    <a:pt x="91" y="372"/>
                  </a:lnTo>
                  <a:lnTo>
                    <a:pt x="118" y="366"/>
                  </a:lnTo>
                  <a:lnTo>
                    <a:pt x="127" y="342"/>
                  </a:lnTo>
                  <a:lnTo>
                    <a:pt x="141" y="311"/>
                  </a:lnTo>
                  <a:lnTo>
                    <a:pt x="163" y="279"/>
                  </a:lnTo>
                  <a:lnTo>
                    <a:pt x="182" y="317"/>
                  </a:lnTo>
                  <a:lnTo>
                    <a:pt x="217" y="309"/>
                  </a:lnTo>
                  <a:lnTo>
                    <a:pt x="196" y="226"/>
                  </a:lnTo>
                  <a:lnTo>
                    <a:pt x="247" y="287"/>
                  </a:lnTo>
                  <a:lnTo>
                    <a:pt x="236" y="226"/>
                  </a:lnTo>
                  <a:lnTo>
                    <a:pt x="287" y="269"/>
                  </a:lnTo>
                  <a:lnTo>
                    <a:pt x="287" y="214"/>
                  </a:lnTo>
                  <a:lnTo>
                    <a:pt x="315" y="146"/>
                  </a:lnTo>
                  <a:lnTo>
                    <a:pt x="325" y="176"/>
                  </a:lnTo>
                  <a:lnTo>
                    <a:pt x="352" y="112"/>
                  </a:lnTo>
                  <a:lnTo>
                    <a:pt x="397" y="70"/>
                  </a:lnTo>
                  <a:lnTo>
                    <a:pt x="403" y="150"/>
                  </a:lnTo>
                  <a:lnTo>
                    <a:pt x="471" y="76"/>
                  </a:lnTo>
                  <a:lnTo>
                    <a:pt x="471" y="146"/>
                  </a:lnTo>
                  <a:lnTo>
                    <a:pt x="517" y="76"/>
                  </a:lnTo>
                  <a:lnTo>
                    <a:pt x="561" y="30"/>
                  </a:lnTo>
                  <a:lnTo>
                    <a:pt x="534" y="100"/>
                  </a:lnTo>
                  <a:lnTo>
                    <a:pt x="593" y="45"/>
                  </a:lnTo>
                  <a:lnTo>
                    <a:pt x="703" y="0"/>
                  </a:lnTo>
                  <a:lnTo>
                    <a:pt x="608" y="60"/>
                  </a:lnTo>
                  <a:lnTo>
                    <a:pt x="544" y="150"/>
                  </a:lnTo>
                  <a:lnTo>
                    <a:pt x="629" y="104"/>
                  </a:lnTo>
                  <a:lnTo>
                    <a:pt x="749" y="125"/>
                  </a:lnTo>
                  <a:lnTo>
                    <a:pt x="808" y="211"/>
                  </a:lnTo>
                  <a:lnTo>
                    <a:pt x="814" y="260"/>
                  </a:lnTo>
                  <a:lnTo>
                    <a:pt x="853" y="220"/>
                  </a:lnTo>
                  <a:lnTo>
                    <a:pt x="869" y="140"/>
                  </a:lnTo>
                  <a:lnTo>
                    <a:pt x="869" y="220"/>
                  </a:lnTo>
                  <a:lnTo>
                    <a:pt x="834" y="287"/>
                  </a:lnTo>
                  <a:lnTo>
                    <a:pt x="796" y="336"/>
                  </a:lnTo>
                  <a:lnTo>
                    <a:pt x="787" y="260"/>
                  </a:lnTo>
                  <a:lnTo>
                    <a:pt x="762" y="327"/>
                  </a:lnTo>
                  <a:lnTo>
                    <a:pt x="728" y="245"/>
                  </a:lnTo>
                  <a:lnTo>
                    <a:pt x="658" y="214"/>
                  </a:lnTo>
                  <a:lnTo>
                    <a:pt x="587" y="214"/>
                  </a:lnTo>
                  <a:close/>
                </a:path>
              </a:pathLst>
            </a:custGeom>
            <a:solidFill>
              <a:srgbClr val="000000"/>
            </a:solidFill>
            <a:ln w="9525">
              <a:noFill/>
              <a:round/>
              <a:headEnd/>
              <a:tailEnd/>
            </a:ln>
          </p:spPr>
          <p:txBody>
            <a:bodyPr/>
            <a:lstStyle/>
            <a:p>
              <a:endParaRPr lang="id-ID"/>
            </a:p>
          </p:txBody>
        </p:sp>
        <p:sp>
          <p:nvSpPr>
            <p:cNvPr id="41002" name="Freeform 41"/>
            <p:cNvSpPr>
              <a:spLocks/>
            </p:cNvSpPr>
            <p:nvPr/>
          </p:nvSpPr>
          <p:spPr bwMode="auto">
            <a:xfrm>
              <a:off x="2606" y="2102"/>
              <a:ext cx="276" cy="452"/>
            </a:xfrm>
            <a:custGeom>
              <a:avLst/>
              <a:gdLst>
                <a:gd name="T0" fmla="*/ 0 w 553"/>
                <a:gd name="T1" fmla="*/ 1 h 905"/>
                <a:gd name="T2" fmla="*/ 0 w 553"/>
                <a:gd name="T3" fmla="*/ 3 h 905"/>
                <a:gd name="T4" fmla="*/ 0 w 553"/>
                <a:gd name="T5" fmla="*/ 2 h 905"/>
                <a:gd name="T6" fmla="*/ 1 w 553"/>
                <a:gd name="T7" fmla="*/ 4 h 905"/>
                <a:gd name="T8" fmla="*/ 1 w 553"/>
                <a:gd name="T9" fmla="*/ 6 h 905"/>
                <a:gd name="T10" fmla="*/ 2 w 553"/>
                <a:gd name="T11" fmla="*/ 7 h 905"/>
                <a:gd name="T12" fmla="*/ 4 w 553"/>
                <a:gd name="T13" fmla="*/ 7 h 905"/>
                <a:gd name="T14" fmla="*/ 3 w 553"/>
                <a:gd name="T15" fmla="*/ 7 h 905"/>
                <a:gd name="T16" fmla="*/ 4 w 553"/>
                <a:gd name="T17" fmla="*/ 7 h 905"/>
                <a:gd name="T18" fmla="*/ 5 w 553"/>
                <a:gd name="T19" fmla="*/ 8 h 905"/>
                <a:gd name="T20" fmla="*/ 6 w 553"/>
                <a:gd name="T21" fmla="*/ 9 h 905"/>
                <a:gd name="T22" fmla="*/ 6 w 553"/>
                <a:gd name="T23" fmla="*/ 14 h 905"/>
                <a:gd name="T24" fmla="*/ 6 w 553"/>
                <a:gd name="T25" fmla="*/ 13 h 905"/>
                <a:gd name="T26" fmla="*/ 6 w 553"/>
                <a:gd name="T27" fmla="*/ 12 h 905"/>
                <a:gd name="T28" fmla="*/ 7 w 553"/>
                <a:gd name="T29" fmla="*/ 11 h 905"/>
                <a:gd name="T30" fmla="*/ 7 w 553"/>
                <a:gd name="T31" fmla="*/ 10 h 905"/>
                <a:gd name="T32" fmla="*/ 7 w 553"/>
                <a:gd name="T33" fmla="*/ 9 h 905"/>
                <a:gd name="T34" fmla="*/ 7 w 553"/>
                <a:gd name="T35" fmla="*/ 9 h 905"/>
                <a:gd name="T36" fmla="*/ 7 w 553"/>
                <a:gd name="T37" fmla="*/ 8 h 905"/>
                <a:gd name="T38" fmla="*/ 8 w 553"/>
                <a:gd name="T39" fmla="*/ 9 h 905"/>
                <a:gd name="T40" fmla="*/ 7 w 553"/>
                <a:gd name="T41" fmla="*/ 8 h 905"/>
                <a:gd name="T42" fmla="*/ 7 w 553"/>
                <a:gd name="T43" fmla="*/ 7 h 905"/>
                <a:gd name="T44" fmla="*/ 8 w 553"/>
                <a:gd name="T45" fmla="*/ 8 h 905"/>
                <a:gd name="T46" fmla="*/ 7 w 553"/>
                <a:gd name="T47" fmla="*/ 7 h 905"/>
                <a:gd name="T48" fmla="*/ 6 w 553"/>
                <a:gd name="T49" fmla="*/ 7 h 905"/>
                <a:gd name="T50" fmla="*/ 5 w 553"/>
                <a:gd name="T51" fmla="*/ 7 h 905"/>
                <a:gd name="T52" fmla="*/ 4 w 553"/>
                <a:gd name="T53" fmla="*/ 6 h 905"/>
                <a:gd name="T54" fmla="*/ 4 w 553"/>
                <a:gd name="T55" fmla="*/ 6 h 905"/>
                <a:gd name="T56" fmla="*/ 3 w 553"/>
                <a:gd name="T57" fmla="*/ 5 h 905"/>
                <a:gd name="T58" fmla="*/ 3 w 553"/>
                <a:gd name="T59" fmla="*/ 6 h 905"/>
                <a:gd name="T60" fmla="*/ 2 w 553"/>
                <a:gd name="T61" fmla="*/ 5 h 905"/>
                <a:gd name="T62" fmla="*/ 2 w 553"/>
                <a:gd name="T63" fmla="*/ 4 h 905"/>
                <a:gd name="T64" fmla="*/ 1 w 553"/>
                <a:gd name="T65" fmla="*/ 2 h 905"/>
                <a:gd name="T66" fmla="*/ 1 w 553"/>
                <a:gd name="T67" fmla="*/ 3 h 905"/>
                <a:gd name="T68" fmla="*/ 1 w 553"/>
                <a:gd name="T69" fmla="*/ 2 h 905"/>
                <a:gd name="T70" fmla="*/ 0 w 553"/>
                <a:gd name="T71" fmla="*/ 1 h 905"/>
                <a:gd name="T72" fmla="*/ 0 w 553"/>
                <a:gd name="T73" fmla="*/ 0 h 905"/>
                <a:gd name="T74" fmla="*/ 0 w 553"/>
                <a:gd name="T75" fmla="*/ 1 h 905"/>
                <a:gd name="T76" fmla="*/ 0 w 553"/>
                <a:gd name="T77" fmla="*/ 1 h 9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3"/>
                <a:gd name="T118" fmla="*/ 0 h 905"/>
                <a:gd name="T119" fmla="*/ 553 w 553"/>
                <a:gd name="T120" fmla="*/ 905 h 9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3" h="905">
                  <a:moveTo>
                    <a:pt x="0" y="89"/>
                  </a:moveTo>
                  <a:lnTo>
                    <a:pt x="9" y="217"/>
                  </a:lnTo>
                  <a:lnTo>
                    <a:pt x="57" y="175"/>
                  </a:lnTo>
                  <a:lnTo>
                    <a:pt x="66" y="270"/>
                  </a:lnTo>
                  <a:lnTo>
                    <a:pt x="104" y="384"/>
                  </a:lnTo>
                  <a:lnTo>
                    <a:pt x="167" y="451"/>
                  </a:lnTo>
                  <a:lnTo>
                    <a:pt x="262" y="500"/>
                  </a:lnTo>
                  <a:lnTo>
                    <a:pt x="251" y="470"/>
                  </a:lnTo>
                  <a:lnTo>
                    <a:pt x="302" y="500"/>
                  </a:lnTo>
                  <a:lnTo>
                    <a:pt x="361" y="521"/>
                  </a:lnTo>
                  <a:lnTo>
                    <a:pt x="391" y="616"/>
                  </a:lnTo>
                  <a:lnTo>
                    <a:pt x="391" y="905"/>
                  </a:lnTo>
                  <a:lnTo>
                    <a:pt x="412" y="852"/>
                  </a:lnTo>
                  <a:lnTo>
                    <a:pt x="443" y="787"/>
                  </a:lnTo>
                  <a:lnTo>
                    <a:pt x="471" y="711"/>
                  </a:lnTo>
                  <a:lnTo>
                    <a:pt x="477" y="644"/>
                  </a:lnTo>
                  <a:lnTo>
                    <a:pt x="467" y="597"/>
                  </a:lnTo>
                  <a:lnTo>
                    <a:pt x="498" y="620"/>
                  </a:lnTo>
                  <a:lnTo>
                    <a:pt x="471" y="551"/>
                  </a:lnTo>
                  <a:lnTo>
                    <a:pt x="532" y="610"/>
                  </a:lnTo>
                  <a:lnTo>
                    <a:pt x="502" y="546"/>
                  </a:lnTo>
                  <a:lnTo>
                    <a:pt x="462" y="511"/>
                  </a:lnTo>
                  <a:lnTo>
                    <a:pt x="553" y="542"/>
                  </a:lnTo>
                  <a:lnTo>
                    <a:pt x="492" y="481"/>
                  </a:lnTo>
                  <a:lnTo>
                    <a:pt x="425" y="460"/>
                  </a:lnTo>
                  <a:lnTo>
                    <a:pt x="361" y="456"/>
                  </a:lnTo>
                  <a:lnTo>
                    <a:pt x="296" y="445"/>
                  </a:lnTo>
                  <a:lnTo>
                    <a:pt x="256" y="426"/>
                  </a:lnTo>
                  <a:lnTo>
                    <a:pt x="211" y="374"/>
                  </a:lnTo>
                  <a:lnTo>
                    <a:pt x="201" y="414"/>
                  </a:lnTo>
                  <a:lnTo>
                    <a:pt x="156" y="355"/>
                  </a:lnTo>
                  <a:lnTo>
                    <a:pt x="129" y="295"/>
                  </a:lnTo>
                  <a:lnTo>
                    <a:pt x="116" y="184"/>
                  </a:lnTo>
                  <a:lnTo>
                    <a:pt x="89" y="251"/>
                  </a:lnTo>
                  <a:lnTo>
                    <a:pt x="76" y="150"/>
                  </a:lnTo>
                  <a:lnTo>
                    <a:pt x="57" y="86"/>
                  </a:lnTo>
                  <a:lnTo>
                    <a:pt x="0" y="0"/>
                  </a:lnTo>
                  <a:lnTo>
                    <a:pt x="0" y="89"/>
                  </a:lnTo>
                  <a:close/>
                </a:path>
              </a:pathLst>
            </a:custGeom>
            <a:solidFill>
              <a:srgbClr val="000000"/>
            </a:solidFill>
            <a:ln w="9525">
              <a:noFill/>
              <a:round/>
              <a:headEnd/>
              <a:tailEnd/>
            </a:ln>
          </p:spPr>
          <p:txBody>
            <a:bodyPr/>
            <a:lstStyle/>
            <a:p>
              <a:endParaRPr lang="id-ID"/>
            </a:p>
          </p:txBody>
        </p:sp>
        <p:sp>
          <p:nvSpPr>
            <p:cNvPr id="41003" name="Freeform 42"/>
            <p:cNvSpPr>
              <a:spLocks/>
            </p:cNvSpPr>
            <p:nvPr/>
          </p:nvSpPr>
          <p:spPr bwMode="auto">
            <a:xfrm>
              <a:off x="2411" y="2652"/>
              <a:ext cx="250" cy="48"/>
            </a:xfrm>
            <a:custGeom>
              <a:avLst/>
              <a:gdLst>
                <a:gd name="T0" fmla="*/ 0 w 500"/>
                <a:gd name="T1" fmla="*/ 2 h 95"/>
                <a:gd name="T2" fmla="*/ 1 w 500"/>
                <a:gd name="T3" fmla="*/ 1 h 95"/>
                <a:gd name="T4" fmla="*/ 2 w 500"/>
                <a:gd name="T5" fmla="*/ 1 h 95"/>
                <a:gd name="T6" fmla="*/ 3 w 500"/>
                <a:gd name="T7" fmla="*/ 1 h 95"/>
                <a:gd name="T8" fmla="*/ 4 w 500"/>
                <a:gd name="T9" fmla="*/ 1 h 95"/>
                <a:gd name="T10" fmla="*/ 5 w 500"/>
                <a:gd name="T11" fmla="*/ 0 h 95"/>
                <a:gd name="T12" fmla="*/ 6 w 500"/>
                <a:gd name="T13" fmla="*/ 1 h 95"/>
                <a:gd name="T14" fmla="*/ 8 w 500"/>
                <a:gd name="T15" fmla="*/ 1 h 95"/>
                <a:gd name="T16" fmla="*/ 8 w 500"/>
                <a:gd name="T17" fmla="*/ 1 h 95"/>
                <a:gd name="T18" fmla="*/ 8 w 500"/>
                <a:gd name="T19" fmla="*/ 1 h 95"/>
                <a:gd name="T20" fmla="*/ 7 w 500"/>
                <a:gd name="T21" fmla="*/ 2 h 95"/>
                <a:gd name="T22" fmla="*/ 8 w 500"/>
                <a:gd name="T23" fmla="*/ 1 h 95"/>
                <a:gd name="T24" fmla="*/ 7 w 500"/>
                <a:gd name="T25" fmla="*/ 2 h 95"/>
                <a:gd name="T26" fmla="*/ 8 w 500"/>
                <a:gd name="T27" fmla="*/ 1 h 95"/>
                <a:gd name="T28" fmla="*/ 7 w 500"/>
                <a:gd name="T29" fmla="*/ 1 h 95"/>
                <a:gd name="T30" fmla="*/ 6 w 500"/>
                <a:gd name="T31" fmla="*/ 1 h 95"/>
                <a:gd name="T32" fmla="*/ 5 w 500"/>
                <a:gd name="T33" fmla="*/ 1 h 95"/>
                <a:gd name="T34" fmla="*/ 4 w 500"/>
                <a:gd name="T35" fmla="*/ 1 h 95"/>
                <a:gd name="T36" fmla="*/ 3 w 500"/>
                <a:gd name="T37" fmla="*/ 1 h 95"/>
                <a:gd name="T38" fmla="*/ 2 w 500"/>
                <a:gd name="T39" fmla="*/ 2 h 95"/>
                <a:gd name="T40" fmla="*/ 1 w 500"/>
                <a:gd name="T41" fmla="*/ 2 h 95"/>
                <a:gd name="T42" fmla="*/ 0 w 500"/>
                <a:gd name="T43" fmla="*/ 2 h 95"/>
                <a:gd name="T44" fmla="*/ 0 w 500"/>
                <a:gd name="T45" fmla="*/ 2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95"/>
                <a:gd name="T71" fmla="*/ 500 w 50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95">
                  <a:moveTo>
                    <a:pt x="0" y="72"/>
                  </a:moveTo>
                  <a:lnTo>
                    <a:pt x="28" y="64"/>
                  </a:lnTo>
                  <a:lnTo>
                    <a:pt x="82" y="34"/>
                  </a:lnTo>
                  <a:lnTo>
                    <a:pt x="129" y="21"/>
                  </a:lnTo>
                  <a:lnTo>
                    <a:pt x="209" y="26"/>
                  </a:lnTo>
                  <a:lnTo>
                    <a:pt x="300" y="0"/>
                  </a:lnTo>
                  <a:lnTo>
                    <a:pt x="374" y="5"/>
                  </a:lnTo>
                  <a:lnTo>
                    <a:pt x="460" y="5"/>
                  </a:lnTo>
                  <a:lnTo>
                    <a:pt x="500" y="5"/>
                  </a:lnTo>
                  <a:lnTo>
                    <a:pt x="485" y="41"/>
                  </a:lnTo>
                  <a:lnTo>
                    <a:pt x="447" y="95"/>
                  </a:lnTo>
                  <a:lnTo>
                    <a:pt x="456" y="55"/>
                  </a:lnTo>
                  <a:lnTo>
                    <a:pt x="420" y="72"/>
                  </a:lnTo>
                  <a:lnTo>
                    <a:pt x="456" y="34"/>
                  </a:lnTo>
                  <a:lnTo>
                    <a:pt x="411" y="30"/>
                  </a:lnTo>
                  <a:lnTo>
                    <a:pt x="344" y="30"/>
                  </a:lnTo>
                  <a:lnTo>
                    <a:pt x="274" y="45"/>
                  </a:lnTo>
                  <a:lnTo>
                    <a:pt x="219" y="55"/>
                  </a:lnTo>
                  <a:lnTo>
                    <a:pt x="129" y="55"/>
                  </a:lnTo>
                  <a:lnTo>
                    <a:pt x="65" y="76"/>
                  </a:lnTo>
                  <a:lnTo>
                    <a:pt x="23" y="81"/>
                  </a:lnTo>
                  <a:lnTo>
                    <a:pt x="0" y="72"/>
                  </a:lnTo>
                  <a:close/>
                </a:path>
              </a:pathLst>
            </a:custGeom>
            <a:solidFill>
              <a:srgbClr val="000000"/>
            </a:solidFill>
            <a:ln w="9525">
              <a:noFill/>
              <a:round/>
              <a:headEnd/>
              <a:tailEnd/>
            </a:ln>
          </p:spPr>
          <p:txBody>
            <a:bodyPr/>
            <a:lstStyle/>
            <a:p>
              <a:endParaRPr lang="id-ID"/>
            </a:p>
          </p:txBody>
        </p:sp>
        <p:sp>
          <p:nvSpPr>
            <p:cNvPr id="41004" name="Freeform 43"/>
            <p:cNvSpPr>
              <a:spLocks/>
            </p:cNvSpPr>
            <p:nvPr/>
          </p:nvSpPr>
          <p:spPr bwMode="auto">
            <a:xfrm>
              <a:off x="2418" y="2673"/>
              <a:ext cx="221" cy="80"/>
            </a:xfrm>
            <a:custGeom>
              <a:avLst/>
              <a:gdLst>
                <a:gd name="T0" fmla="*/ 0 w 443"/>
                <a:gd name="T1" fmla="*/ 1 h 160"/>
                <a:gd name="T2" fmla="*/ 0 w 443"/>
                <a:gd name="T3" fmla="*/ 1 h 160"/>
                <a:gd name="T4" fmla="*/ 0 w 443"/>
                <a:gd name="T5" fmla="*/ 1 h 160"/>
                <a:gd name="T6" fmla="*/ 1 w 443"/>
                <a:gd name="T7" fmla="*/ 3 h 160"/>
                <a:gd name="T8" fmla="*/ 1 w 443"/>
                <a:gd name="T9" fmla="*/ 3 h 160"/>
                <a:gd name="T10" fmla="*/ 3 w 443"/>
                <a:gd name="T11" fmla="*/ 3 h 160"/>
                <a:gd name="T12" fmla="*/ 1 w 443"/>
                <a:gd name="T13" fmla="*/ 3 h 160"/>
                <a:gd name="T14" fmla="*/ 1 w 443"/>
                <a:gd name="T15" fmla="*/ 3 h 160"/>
                <a:gd name="T16" fmla="*/ 1 w 443"/>
                <a:gd name="T17" fmla="*/ 1 h 160"/>
                <a:gd name="T18" fmla="*/ 2 w 443"/>
                <a:gd name="T19" fmla="*/ 1 h 160"/>
                <a:gd name="T20" fmla="*/ 3 w 443"/>
                <a:gd name="T21" fmla="*/ 1 h 160"/>
                <a:gd name="T22" fmla="*/ 4 w 443"/>
                <a:gd name="T23" fmla="*/ 1 h 160"/>
                <a:gd name="T24" fmla="*/ 5 w 443"/>
                <a:gd name="T25" fmla="*/ 1 h 160"/>
                <a:gd name="T26" fmla="*/ 6 w 443"/>
                <a:gd name="T27" fmla="*/ 0 h 160"/>
                <a:gd name="T28" fmla="*/ 5 w 443"/>
                <a:gd name="T29" fmla="*/ 1 h 160"/>
                <a:gd name="T30" fmla="*/ 5 w 443"/>
                <a:gd name="T31" fmla="*/ 1 h 160"/>
                <a:gd name="T32" fmla="*/ 5 w 443"/>
                <a:gd name="T33" fmla="*/ 1 h 160"/>
                <a:gd name="T34" fmla="*/ 4 w 443"/>
                <a:gd name="T35" fmla="*/ 1 h 160"/>
                <a:gd name="T36" fmla="*/ 4 w 443"/>
                <a:gd name="T37" fmla="*/ 1 h 160"/>
                <a:gd name="T38" fmla="*/ 3 w 443"/>
                <a:gd name="T39" fmla="*/ 1 h 160"/>
                <a:gd name="T40" fmla="*/ 2 w 443"/>
                <a:gd name="T41" fmla="*/ 1 h 160"/>
                <a:gd name="T42" fmla="*/ 1 w 443"/>
                <a:gd name="T43" fmla="*/ 1 h 160"/>
                <a:gd name="T44" fmla="*/ 1 w 443"/>
                <a:gd name="T45" fmla="*/ 1 h 160"/>
                <a:gd name="T46" fmla="*/ 1 w 443"/>
                <a:gd name="T47" fmla="*/ 1 h 160"/>
                <a:gd name="T48" fmla="*/ 0 w 443"/>
                <a:gd name="T49" fmla="*/ 1 h 160"/>
                <a:gd name="T50" fmla="*/ 0 w 443"/>
                <a:gd name="T51" fmla="*/ 1 h 160"/>
                <a:gd name="T52" fmla="*/ 0 w 443"/>
                <a:gd name="T53" fmla="*/ 1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3"/>
                <a:gd name="T82" fmla="*/ 0 h 160"/>
                <a:gd name="T83" fmla="*/ 443 w 443"/>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3" h="160">
                  <a:moveTo>
                    <a:pt x="0" y="35"/>
                  </a:moveTo>
                  <a:lnTo>
                    <a:pt x="25" y="61"/>
                  </a:lnTo>
                  <a:lnTo>
                    <a:pt x="55" y="105"/>
                  </a:lnTo>
                  <a:lnTo>
                    <a:pt x="86" y="147"/>
                  </a:lnTo>
                  <a:lnTo>
                    <a:pt x="126" y="160"/>
                  </a:lnTo>
                  <a:lnTo>
                    <a:pt x="192" y="160"/>
                  </a:lnTo>
                  <a:lnTo>
                    <a:pt x="126" y="147"/>
                  </a:lnTo>
                  <a:lnTo>
                    <a:pt x="101" y="130"/>
                  </a:lnTo>
                  <a:lnTo>
                    <a:pt x="95" y="105"/>
                  </a:lnTo>
                  <a:lnTo>
                    <a:pt x="137" y="116"/>
                  </a:lnTo>
                  <a:lnTo>
                    <a:pt x="206" y="116"/>
                  </a:lnTo>
                  <a:lnTo>
                    <a:pt x="295" y="99"/>
                  </a:lnTo>
                  <a:lnTo>
                    <a:pt x="346" y="86"/>
                  </a:lnTo>
                  <a:lnTo>
                    <a:pt x="443" y="0"/>
                  </a:lnTo>
                  <a:lnTo>
                    <a:pt x="365" y="50"/>
                  </a:lnTo>
                  <a:lnTo>
                    <a:pt x="346" y="54"/>
                  </a:lnTo>
                  <a:lnTo>
                    <a:pt x="325" y="71"/>
                  </a:lnTo>
                  <a:lnTo>
                    <a:pt x="301" y="65"/>
                  </a:lnTo>
                  <a:lnTo>
                    <a:pt x="270" y="80"/>
                  </a:lnTo>
                  <a:lnTo>
                    <a:pt x="206" y="92"/>
                  </a:lnTo>
                  <a:lnTo>
                    <a:pt x="141" y="86"/>
                  </a:lnTo>
                  <a:lnTo>
                    <a:pt x="116" y="75"/>
                  </a:lnTo>
                  <a:lnTo>
                    <a:pt x="95" y="80"/>
                  </a:lnTo>
                  <a:lnTo>
                    <a:pt x="69" y="65"/>
                  </a:lnTo>
                  <a:lnTo>
                    <a:pt x="61" y="31"/>
                  </a:lnTo>
                  <a:lnTo>
                    <a:pt x="0" y="35"/>
                  </a:lnTo>
                  <a:close/>
                </a:path>
              </a:pathLst>
            </a:custGeom>
            <a:solidFill>
              <a:srgbClr val="000000"/>
            </a:solidFill>
            <a:ln w="9525">
              <a:noFill/>
              <a:round/>
              <a:headEnd/>
              <a:tailEnd/>
            </a:ln>
          </p:spPr>
          <p:txBody>
            <a:bodyPr/>
            <a:lstStyle/>
            <a:p>
              <a:endParaRPr lang="id-ID"/>
            </a:p>
          </p:txBody>
        </p:sp>
        <p:sp>
          <p:nvSpPr>
            <p:cNvPr id="41005" name="Freeform 44"/>
            <p:cNvSpPr>
              <a:spLocks/>
            </p:cNvSpPr>
            <p:nvPr/>
          </p:nvSpPr>
          <p:spPr bwMode="auto">
            <a:xfrm>
              <a:off x="2528" y="2710"/>
              <a:ext cx="98" cy="43"/>
            </a:xfrm>
            <a:custGeom>
              <a:avLst/>
              <a:gdLst>
                <a:gd name="T0" fmla="*/ 0 w 196"/>
                <a:gd name="T1" fmla="*/ 2 h 85"/>
                <a:gd name="T2" fmla="*/ 2 w 196"/>
                <a:gd name="T3" fmla="*/ 1 h 85"/>
                <a:gd name="T4" fmla="*/ 3 w 196"/>
                <a:gd name="T5" fmla="*/ 1 h 85"/>
                <a:gd name="T6" fmla="*/ 3 w 196"/>
                <a:gd name="T7" fmla="*/ 0 h 85"/>
                <a:gd name="T8" fmla="*/ 3 w 196"/>
                <a:gd name="T9" fmla="*/ 1 h 85"/>
                <a:gd name="T10" fmla="*/ 2 w 196"/>
                <a:gd name="T11" fmla="*/ 2 h 85"/>
                <a:gd name="T12" fmla="*/ 0 w 196"/>
                <a:gd name="T13" fmla="*/ 2 h 85"/>
                <a:gd name="T14" fmla="*/ 0 w 196"/>
                <a:gd name="T15" fmla="*/ 2 h 85"/>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85"/>
                <a:gd name="T26" fmla="*/ 196 w 196"/>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85">
                  <a:moveTo>
                    <a:pt x="0" y="85"/>
                  </a:moveTo>
                  <a:lnTo>
                    <a:pt x="83" y="64"/>
                  </a:lnTo>
                  <a:lnTo>
                    <a:pt x="144" y="41"/>
                  </a:lnTo>
                  <a:lnTo>
                    <a:pt x="196" y="0"/>
                  </a:lnTo>
                  <a:lnTo>
                    <a:pt x="152" y="51"/>
                  </a:lnTo>
                  <a:lnTo>
                    <a:pt x="83" y="76"/>
                  </a:lnTo>
                  <a:lnTo>
                    <a:pt x="0" y="85"/>
                  </a:lnTo>
                  <a:close/>
                </a:path>
              </a:pathLst>
            </a:custGeom>
            <a:solidFill>
              <a:srgbClr val="000000"/>
            </a:solidFill>
            <a:ln w="9525">
              <a:noFill/>
              <a:round/>
              <a:headEnd/>
              <a:tailEnd/>
            </a:ln>
          </p:spPr>
          <p:txBody>
            <a:bodyPr/>
            <a:lstStyle/>
            <a:p>
              <a:endParaRPr lang="id-ID"/>
            </a:p>
          </p:txBody>
        </p:sp>
        <p:sp>
          <p:nvSpPr>
            <p:cNvPr id="41006" name="Freeform 45"/>
            <p:cNvSpPr>
              <a:spLocks/>
            </p:cNvSpPr>
            <p:nvPr/>
          </p:nvSpPr>
          <p:spPr bwMode="auto">
            <a:xfrm>
              <a:off x="2456" y="2628"/>
              <a:ext cx="341" cy="441"/>
            </a:xfrm>
            <a:custGeom>
              <a:avLst/>
              <a:gdLst>
                <a:gd name="T0" fmla="*/ 0 w 683"/>
                <a:gd name="T1" fmla="*/ 7 h 882"/>
                <a:gd name="T2" fmla="*/ 1 w 683"/>
                <a:gd name="T3" fmla="*/ 7 h 882"/>
                <a:gd name="T4" fmla="*/ 2 w 683"/>
                <a:gd name="T5" fmla="*/ 7 h 882"/>
                <a:gd name="T6" fmla="*/ 5 w 683"/>
                <a:gd name="T7" fmla="*/ 7 h 882"/>
                <a:gd name="T8" fmla="*/ 6 w 683"/>
                <a:gd name="T9" fmla="*/ 7 h 882"/>
                <a:gd name="T10" fmla="*/ 6 w 683"/>
                <a:gd name="T11" fmla="*/ 7 h 882"/>
                <a:gd name="T12" fmla="*/ 8 w 683"/>
                <a:gd name="T13" fmla="*/ 3 h 882"/>
                <a:gd name="T14" fmla="*/ 9 w 683"/>
                <a:gd name="T15" fmla="*/ 3 h 882"/>
                <a:gd name="T16" fmla="*/ 10 w 683"/>
                <a:gd name="T17" fmla="*/ 2 h 882"/>
                <a:gd name="T18" fmla="*/ 10 w 683"/>
                <a:gd name="T19" fmla="*/ 1 h 882"/>
                <a:gd name="T20" fmla="*/ 10 w 683"/>
                <a:gd name="T21" fmla="*/ 0 h 882"/>
                <a:gd name="T22" fmla="*/ 10 w 683"/>
                <a:gd name="T23" fmla="*/ 2 h 882"/>
                <a:gd name="T24" fmla="*/ 9 w 683"/>
                <a:gd name="T25" fmla="*/ 3 h 882"/>
                <a:gd name="T26" fmla="*/ 9 w 683"/>
                <a:gd name="T27" fmla="*/ 5 h 882"/>
                <a:gd name="T28" fmla="*/ 7 w 683"/>
                <a:gd name="T29" fmla="*/ 7 h 882"/>
                <a:gd name="T30" fmla="*/ 6 w 683"/>
                <a:gd name="T31" fmla="*/ 7 h 882"/>
                <a:gd name="T32" fmla="*/ 5 w 683"/>
                <a:gd name="T33" fmla="*/ 7 h 882"/>
                <a:gd name="T34" fmla="*/ 2 w 683"/>
                <a:gd name="T35" fmla="*/ 9 h 882"/>
                <a:gd name="T36" fmla="*/ 4 w 683"/>
                <a:gd name="T37" fmla="*/ 11 h 882"/>
                <a:gd name="T38" fmla="*/ 3 w 683"/>
                <a:gd name="T39" fmla="*/ 11 h 882"/>
                <a:gd name="T40" fmla="*/ 3 w 683"/>
                <a:gd name="T41" fmla="*/ 12 h 882"/>
                <a:gd name="T42" fmla="*/ 1 w 683"/>
                <a:gd name="T43" fmla="*/ 11 h 882"/>
                <a:gd name="T44" fmla="*/ 1 w 683"/>
                <a:gd name="T45" fmla="*/ 12 h 882"/>
                <a:gd name="T46" fmla="*/ 2 w 683"/>
                <a:gd name="T47" fmla="*/ 13 h 882"/>
                <a:gd name="T48" fmla="*/ 3 w 683"/>
                <a:gd name="T49" fmla="*/ 14 h 882"/>
                <a:gd name="T50" fmla="*/ 3 w 683"/>
                <a:gd name="T51" fmla="*/ 14 h 882"/>
                <a:gd name="T52" fmla="*/ 2 w 683"/>
                <a:gd name="T53" fmla="*/ 14 h 882"/>
                <a:gd name="T54" fmla="*/ 1 w 683"/>
                <a:gd name="T55" fmla="*/ 14 h 882"/>
                <a:gd name="T56" fmla="*/ 1 w 683"/>
                <a:gd name="T57" fmla="*/ 12 h 882"/>
                <a:gd name="T58" fmla="*/ 0 w 683"/>
                <a:gd name="T59" fmla="*/ 11 h 882"/>
                <a:gd name="T60" fmla="*/ 0 w 683"/>
                <a:gd name="T61" fmla="*/ 9 h 882"/>
                <a:gd name="T62" fmla="*/ 0 w 683"/>
                <a:gd name="T63" fmla="*/ 7 h 882"/>
                <a:gd name="T64" fmla="*/ 0 w 683"/>
                <a:gd name="T65" fmla="*/ 7 h 8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3"/>
                <a:gd name="T100" fmla="*/ 0 h 882"/>
                <a:gd name="T101" fmla="*/ 683 w 683"/>
                <a:gd name="T102" fmla="*/ 882 h 8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3" h="882">
                  <a:moveTo>
                    <a:pt x="14" y="430"/>
                  </a:moveTo>
                  <a:lnTo>
                    <a:pt x="90" y="472"/>
                  </a:lnTo>
                  <a:lnTo>
                    <a:pt x="130" y="472"/>
                  </a:lnTo>
                  <a:lnTo>
                    <a:pt x="352" y="447"/>
                  </a:lnTo>
                  <a:lnTo>
                    <a:pt x="396" y="426"/>
                  </a:lnTo>
                  <a:lnTo>
                    <a:pt x="438" y="392"/>
                  </a:lnTo>
                  <a:lnTo>
                    <a:pt x="563" y="251"/>
                  </a:lnTo>
                  <a:lnTo>
                    <a:pt x="618" y="177"/>
                  </a:lnTo>
                  <a:lnTo>
                    <a:pt x="649" y="114"/>
                  </a:lnTo>
                  <a:lnTo>
                    <a:pt x="662" y="61"/>
                  </a:lnTo>
                  <a:lnTo>
                    <a:pt x="683" y="0"/>
                  </a:lnTo>
                  <a:lnTo>
                    <a:pt x="658" y="95"/>
                  </a:lnTo>
                  <a:lnTo>
                    <a:pt x="631" y="166"/>
                  </a:lnTo>
                  <a:lnTo>
                    <a:pt x="576" y="272"/>
                  </a:lnTo>
                  <a:lnTo>
                    <a:pt x="477" y="405"/>
                  </a:lnTo>
                  <a:lnTo>
                    <a:pt x="420" y="456"/>
                  </a:lnTo>
                  <a:lnTo>
                    <a:pt x="371" y="496"/>
                  </a:lnTo>
                  <a:lnTo>
                    <a:pt x="175" y="546"/>
                  </a:lnTo>
                  <a:lnTo>
                    <a:pt x="276" y="702"/>
                  </a:lnTo>
                  <a:lnTo>
                    <a:pt x="202" y="673"/>
                  </a:lnTo>
                  <a:lnTo>
                    <a:pt x="215" y="717"/>
                  </a:lnTo>
                  <a:lnTo>
                    <a:pt x="116" y="702"/>
                  </a:lnTo>
                  <a:lnTo>
                    <a:pt x="126" y="766"/>
                  </a:lnTo>
                  <a:lnTo>
                    <a:pt x="160" y="827"/>
                  </a:lnTo>
                  <a:lnTo>
                    <a:pt x="202" y="837"/>
                  </a:lnTo>
                  <a:lnTo>
                    <a:pt x="228" y="882"/>
                  </a:lnTo>
                  <a:lnTo>
                    <a:pt x="181" y="869"/>
                  </a:lnTo>
                  <a:lnTo>
                    <a:pt x="99" y="861"/>
                  </a:lnTo>
                  <a:lnTo>
                    <a:pt x="90" y="753"/>
                  </a:lnTo>
                  <a:lnTo>
                    <a:pt x="55" y="652"/>
                  </a:lnTo>
                  <a:lnTo>
                    <a:pt x="0" y="546"/>
                  </a:lnTo>
                  <a:lnTo>
                    <a:pt x="14" y="430"/>
                  </a:lnTo>
                  <a:close/>
                </a:path>
              </a:pathLst>
            </a:custGeom>
            <a:solidFill>
              <a:srgbClr val="000000"/>
            </a:solidFill>
            <a:ln w="9525">
              <a:noFill/>
              <a:round/>
              <a:headEnd/>
              <a:tailEnd/>
            </a:ln>
          </p:spPr>
          <p:txBody>
            <a:bodyPr/>
            <a:lstStyle/>
            <a:p>
              <a:endParaRPr lang="id-ID"/>
            </a:p>
          </p:txBody>
        </p:sp>
        <p:sp>
          <p:nvSpPr>
            <p:cNvPr id="41007" name="Freeform 46"/>
            <p:cNvSpPr>
              <a:spLocks/>
            </p:cNvSpPr>
            <p:nvPr/>
          </p:nvSpPr>
          <p:spPr bwMode="auto">
            <a:xfrm>
              <a:off x="1584" y="2859"/>
              <a:ext cx="680" cy="932"/>
            </a:xfrm>
            <a:custGeom>
              <a:avLst/>
              <a:gdLst>
                <a:gd name="T0" fmla="*/ 21 w 1359"/>
                <a:gd name="T1" fmla="*/ 1 h 1863"/>
                <a:gd name="T2" fmla="*/ 22 w 1359"/>
                <a:gd name="T3" fmla="*/ 2 h 1863"/>
                <a:gd name="T4" fmla="*/ 19 w 1359"/>
                <a:gd name="T5" fmla="*/ 2 h 1863"/>
                <a:gd name="T6" fmla="*/ 17 w 1359"/>
                <a:gd name="T7" fmla="*/ 2 h 1863"/>
                <a:gd name="T8" fmla="*/ 16 w 1359"/>
                <a:gd name="T9" fmla="*/ 2 h 1863"/>
                <a:gd name="T10" fmla="*/ 15 w 1359"/>
                <a:gd name="T11" fmla="*/ 4 h 1863"/>
                <a:gd name="T12" fmla="*/ 15 w 1359"/>
                <a:gd name="T13" fmla="*/ 8 h 1863"/>
                <a:gd name="T14" fmla="*/ 14 w 1359"/>
                <a:gd name="T15" fmla="*/ 6 h 1863"/>
                <a:gd name="T16" fmla="*/ 14 w 1359"/>
                <a:gd name="T17" fmla="*/ 4 h 1863"/>
                <a:gd name="T18" fmla="*/ 14 w 1359"/>
                <a:gd name="T19" fmla="*/ 6 h 1863"/>
                <a:gd name="T20" fmla="*/ 13 w 1359"/>
                <a:gd name="T21" fmla="*/ 11 h 1863"/>
                <a:gd name="T22" fmla="*/ 11 w 1359"/>
                <a:gd name="T23" fmla="*/ 11 h 1863"/>
                <a:gd name="T24" fmla="*/ 11 w 1359"/>
                <a:gd name="T25" fmla="*/ 12 h 1863"/>
                <a:gd name="T26" fmla="*/ 11 w 1359"/>
                <a:gd name="T27" fmla="*/ 14 h 1863"/>
                <a:gd name="T28" fmla="*/ 8 w 1359"/>
                <a:gd name="T29" fmla="*/ 16 h 1863"/>
                <a:gd name="T30" fmla="*/ 6 w 1359"/>
                <a:gd name="T31" fmla="*/ 18 h 1863"/>
                <a:gd name="T32" fmla="*/ 5 w 1359"/>
                <a:gd name="T33" fmla="*/ 19 h 1863"/>
                <a:gd name="T34" fmla="*/ 6 w 1359"/>
                <a:gd name="T35" fmla="*/ 19 h 1863"/>
                <a:gd name="T36" fmla="*/ 4 w 1359"/>
                <a:gd name="T37" fmla="*/ 20 h 1863"/>
                <a:gd name="T38" fmla="*/ 4 w 1359"/>
                <a:gd name="T39" fmla="*/ 20 h 1863"/>
                <a:gd name="T40" fmla="*/ 6 w 1359"/>
                <a:gd name="T41" fmla="*/ 21 h 1863"/>
                <a:gd name="T42" fmla="*/ 7 w 1359"/>
                <a:gd name="T43" fmla="*/ 21 h 1863"/>
                <a:gd name="T44" fmla="*/ 5 w 1359"/>
                <a:gd name="T45" fmla="*/ 21 h 1863"/>
                <a:gd name="T46" fmla="*/ 3 w 1359"/>
                <a:gd name="T47" fmla="*/ 21 h 1863"/>
                <a:gd name="T48" fmla="*/ 2 w 1359"/>
                <a:gd name="T49" fmla="*/ 22 h 1863"/>
                <a:gd name="T50" fmla="*/ 1 w 1359"/>
                <a:gd name="T51" fmla="*/ 25 h 1863"/>
                <a:gd name="T52" fmla="*/ 1 w 1359"/>
                <a:gd name="T53" fmla="*/ 27 h 1863"/>
                <a:gd name="T54" fmla="*/ 2 w 1359"/>
                <a:gd name="T55" fmla="*/ 30 h 1863"/>
                <a:gd name="T56" fmla="*/ 1 w 1359"/>
                <a:gd name="T57" fmla="*/ 29 h 1863"/>
                <a:gd name="T58" fmla="*/ 1 w 1359"/>
                <a:gd name="T59" fmla="*/ 28 h 1863"/>
                <a:gd name="T60" fmla="*/ 0 w 1359"/>
                <a:gd name="T61" fmla="*/ 25 h 1863"/>
                <a:gd name="T62" fmla="*/ 1 w 1359"/>
                <a:gd name="T63" fmla="*/ 23 h 1863"/>
                <a:gd name="T64" fmla="*/ 2 w 1359"/>
                <a:gd name="T65" fmla="*/ 21 h 1863"/>
                <a:gd name="T66" fmla="*/ 4 w 1359"/>
                <a:gd name="T67" fmla="*/ 20 h 1863"/>
                <a:gd name="T68" fmla="*/ 4 w 1359"/>
                <a:gd name="T69" fmla="*/ 19 h 1863"/>
                <a:gd name="T70" fmla="*/ 4 w 1359"/>
                <a:gd name="T71" fmla="*/ 18 h 1863"/>
                <a:gd name="T72" fmla="*/ 5 w 1359"/>
                <a:gd name="T73" fmla="*/ 17 h 1863"/>
                <a:gd name="T74" fmla="*/ 7 w 1359"/>
                <a:gd name="T75" fmla="*/ 17 h 1863"/>
                <a:gd name="T76" fmla="*/ 10 w 1359"/>
                <a:gd name="T77" fmla="*/ 14 h 1863"/>
                <a:gd name="T78" fmla="*/ 10 w 1359"/>
                <a:gd name="T79" fmla="*/ 11 h 1863"/>
                <a:gd name="T80" fmla="*/ 11 w 1359"/>
                <a:gd name="T81" fmla="*/ 10 h 1863"/>
                <a:gd name="T82" fmla="*/ 13 w 1359"/>
                <a:gd name="T83" fmla="*/ 10 h 1863"/>
                <a:gd name="T84" fmla="*/ 13 w 1359"/>
                <a:gd name="T85" fmla="*/ 6 h 1863"/>
                <a:gd name="T86" fmla="*/ 14 w 1359"/>
                <a:gd name="T87" fmla="*/ 3 h 1863"/>
                <a:gd name="T88" fmla="*/ 16 w 1359"/>
                <a:gd name="T89" fmla="*/ 2 h 1863"/>
                <a:gd name="T90" fmla="*/ 18 w 1359"/>
                <a:gd name="T91" fmla="*/ 1 h 1863"/>
                <a:gd name="T92" fmla="*/ 20 w 1359"/>
                <a:gd name="T93" fmla="*/ 0 h 1863"/>
                <a:gd name="T94" fmla="*/ 21 w 1359"/>
                <a:gd name="T95" fmla="*/ 1 h 1863"/>
                <a:gd name="T96" fmla="*/ 21 w 1359"/>
                <a:gd name="T97" fmla="*/ 1 h 1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9"/>
                <a:gd name="T148" fmla="*/ 0 h 1863"/>
                <a:gd name="T149" fmla="*/ 1359 w 1359"/>
                <a:gd name="T150" fmla="*/ 1863 h 1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9" h="1863">
                  <a:moveTo>
                    <a:pt x="1298" y="32"/>
                  </a:moveTo>
                  <a:lnTo>
                    <a:pt x="1359" y="120"/>
                  </a:lnTo>
                  <a:lnTo>
                    <a:pt x="1163" y="72"/>
                  </a:lnTo>
                  <a:lnTo>
                    <a:pt x="1027" y="95"/>
                  </a:lnTo>
                  <a:lnTo>
                    <a:pt x="970" y="120"/>
                  </a:lnTo>
                  <a:lnTo>
                    <a:pt x="924" y="253"/>
                  </a:lnTo>
                  <a:lnTo>
                    <a:pt x="909" y="481"/>
                  </a:lnTo>
                  <a:lnTo>
                    <a:pt x="894" y="373"/>
                  </a:lnTo>
                  <a:lnTo>
                    <a:pt x="894" y="196"/>
                  </a:lnTo>
                  <a:lnTo>
                    <a:pt x="842" y="373"/>
                  </a:lnTo>
                  <a:lnTo>
                    <a:pt x="800" y="646"/>
                  </a:lnTo>
                  <a:lnTo>
                    <a:pt x="686" y="661"/>
                  </a:lnTo>
                  <a:lnTo>
                    <a:pt x="644" y="717"/>
                  </a:lnTo>
                  <a:lnTo>
                    <a:pt x="648" y="884"/>
                  </a:lnTo>
                  <a:lnTo>
                    <a:pt x="500" y="1013"/>
                  </a:lnTo>
                  <a:lnTo>
                    <a:pt x="340" y="1095"/>
                  </a:lnTo>
                  <a:lnTo>
                    <a:pt x="278" y="1167"/>
                  </a:lnTo>
                  <a:lnTo>
                    <a:pt x="331" y="1194"/>
                  </a:lnTo>
                  <a:lnTo>
                    <a:pt x="247" y="1251"/>
                  </a:lnTo>
                  <a:lnTo>
                    <a:pt x="236" y="1277"/>
                  </a:lnTo>
                  <a:lnTo>
                    <a:pt x="331" y="1281"/>
                  </a:lnTo>
                  <a:lnTo>
                    <a:pt x="397" y="1296"/>
                  </a:lnTo>
                  <a:lnTo>
                    <a:pt x="278" y="1300"/>
                  </a:lnTo>
                  <a:lnTo>
                    <a:pt x="154" y="1321"/>
                  </a:lnTo>
                  <a:lnTo>
                    <a:pt x="86" y="1405"/>
                  </a:lnTo>
                  <a:lnTo>
                    <a:pt x="40" y="1559"/>
                  </a:lnTo>
                  <a:lnTo>
                    <a:pt x="40" y="1688"/>
                  </a:lnTo>
                  <a:lnTo>
                    <a:pt x="76" y="1863"/>
                  </a:lnTo>
                  <a:lnTo>
                    <a:pt x="46" y="1853"/>
                  </a:lnTo>
                  <a:lnTo>
                    <a:pt x="13" y="1760"/>
                  </a:lnTo>
                  <a:lnTo>
                    <a:pt x="0" y="1600"/>
                  </a:lnTo>
                  <a:lnTo>
                    <a:pt x="23" y="1447"/>
                  </a:lnTo>
                  <a:lnTo>
                    <a:pt x="86" y="1334"/>
                  </a:lnTo>
                  <a:lnTo>
                    <a:pt x="205" y="1239"/>
                  </a:lnTo>
                  <a:lnTo>
                    <a:pt x="241" y="1177"/>
                  </a:lnTo>
                  <a:lnTo>
                    <a:pt x="241" y="1131"/>
                  </a:lnTo>
                  <a:lnTo>
                    <a:pt x="297" y="1068"/>
                  </a:lnTo>
                  <a:lnTo>
                    <a:pt x="407" y="1028"/>
                  </a:lnTo>
                  <a:lnTo>
                    <a:pt x="614" y="852"/>
                  </a:lnTo>
                  <a:lnTo>
                    <a:pt x="629" y="671"/>
                  </a:lnTo>
                  <a:lnTo>
                    <a:pt x="692" y="631"/>
                  </a:lnTo>
                  <a:lnTo>
                    <a:pt x="783" y="616"/>
                  </a:lnTo>
                  <a:lnTo>
                    <a:pt x="812" y="327"/>
                  </a:lnTo>
                  <a:lnTo>
                    <a:pt x="867" y="156"/>
                  </a:lnTo>
                  <a:lnTo>
                    <a:pt x="970" y="95"/>
                  </a:lnTo>
                  <a:lnTo>
                    <a:pt x="1110" y="38"/>
                  </a:lnTo>
                  <a:lnTo>
                    <a:pt x="1272" y="0"/>
                  </a:lnTo>
                  <a:lnTo>
                    <a:pt x="1298" y="32"/>
                  </a:lnTo>
                  <a:close/>
                </a:path>
              </a:pathLst>
            </a:custGeom>
            <a:solidFill>
              <a:srgbClr val="000000"/>
            </a:solidFill>
            <a:ln w="9525">
              <a:noFill/>
              <a:round/>
              <a:headEnd/>
              <a:tailEnd/>
            </a:ln>
          </p:spPr>
          <p:txBody>
            <a:bodyPr/>
            <a:lstStyle/>
            <a:p>
              <a:endParaRPr lang="id-ID"/>
            </a:p>
          </p:txBody>
        </p:sp>
        <p:sp>
          <p:nvSpPr>
            <p:cNvPr id="41008" name="Freeform 47"/>
            <p:cNvSpPr>
              <a:spLocks/>
            </p:cNvSpPr>
            <p:nvPr/>
          </p:nvSpPr>
          <p:spPr bwMode="auto">
            <a:xfrm>
              <a:off x="1759" y="3213"/>
              <a:ext cx="507" cy="643"/>
            </a:xfrm>
            <a:custGeom>
              <a:avLst/>
              <a:gdLst>
                <a:gd name="T0" fmla="*/ 14 w 1013"/>
                <a:gd name="T1" fmla="*/ 4 h 1285"/>
                <a:gd name="T2" fmla="*/ 11 w 1013"/>
                <a:gd name="T3" fmla="*/ 4 h 1285"/>
                <a:gd name="T4" fmla="*/ 9 w 1013"/>
                <a:gd name="T5" fmla="*/ 0 h 1285"/>
                <a:gd name="T6" fmla="*/ 8 w 1013"/>
                <a:gd name="T7" fmla="*/ 5 h 1285"/>
                <a:gd name="T8" fmla="*/ 9 w 1013"/>
                <a:gd name="T9" fmla="*/ 7 h 1285"/>
                <a:gd name="T10" fmla="*/ 5 w 1013"/>
                <a:gd name="T11" fmla="*/ 8 h 1285"/>
                <a:gd name="T12" fmla="*/ 2 w 1013"/>
                <a:gd name="T13" fmla="*/ 8 h 1285"/>
                <a:gd name="T14" fmla="*/ 3 w 1013"/>
                <a:gd name="T15" fmla="*/ 8 h 1285"/>
                <a:gd name="T16" fmla="*/ 4 w 1013"/>
                <a:gd name="T17" fmla="*/ 10 h 1285"/>
                <a:gd name="T18" fmla="*/ 2 w 1013"/>
                <a:gd name="T19" fmla="*/ 10 h 1285"/>
                <a:gd name="T20" fmla="*/ 6 w 1013"/>
                <a:gd name="T21" fmla="*/ 10 h 1285"/>
                <a:gd name="T22" fmla="*/ 8 w 1013"/>
                <a:gd name="T23" fmla="*/ 11 h 1285"/>
                <a:gd name="T24" fmla="*/ 5 w 1013"/>
                <a:gd name="T25" fmla="*/ 18 h 1285"/>
                <a:gd name="T26" fmla="*/ 9 w 1013"/>
                <a:gd name="T27" fmla="*/ 21 h 1285"/>
                <a:gd name="T28" fmla="*/ 11 w 1013"/>
                <a:gd name="T29" fmla="*/ 18 h 1285"/>
                <a:gd name="T30" fmla="*/ 12 w 1013"/>
                <a:gd name="T31" fmla="*/ 19 h 1285"/>
                <a:gd name="T32" fmla="*/ 11 w 1013"/>
                <a:gd name="T33" fmla="*/ 18 h 1285"/>
                <a:gd name="T34" fmla="*/ 10 w 1013"/>
                <a:gd name="T35" fmla="*/ 16 h 1285"/>
                <a:gd name="T36" fmla="*/ 11 w 1013"/>
                <a:gd name="T37" fmla="*/ 15 h 1285"/>
                <a:gd name="T38" fmla="*/ 9 w 1013"/>
                <a:gd name="T39" fmla="*/ 13 h 1285"/>
                <a:gd name="T40" fmla="*/ 9 w 1013"/>
                <a:gd name="T41" fmla="*/ 15 h 1285"/>
                <a:gd name="T42" fmla="*/ 10 w 1013"/>
                <a:gd name="T43" fmla="*/ 16 h 1285"/>
                <a:gd name="T44" fmla="*/ 9 w 1013"/>
                <a:gd name="T45" fmla="*/ 17 h 1285"/>
                <a:gd name="T46" fmla="*/ 8 w 1013"/>
                <a:gd name="T47" fmla="*/ 16 h 1285"/>
                <a:gd name="T48" fmla="*/ 7 w 1013"/>
                <a:gd name="T49" fmla="*/ 14 h 1285"/>
                <a:gd name="T50" fmla="*/ 9 w 1013"/>
                <a:gd name="T51" fmla="*/ 11 h 1285"/>
                <a:gd name="T52" fmla="*/ 10 w 1013"/>
                <a:gd name="T53" fmla="*/ 10 h 1285"/>
                <a:gd name="T54" fmla="*/ 11 w 1013"/>
                <a:gd name="T55" fmla="*/ 10 h 1285"/>
                <a:gd name="T56" fmla="*/ 12 w 1013"/>
                <a:gd name="T57" fmla="*/ 10 h 1285"/>
                <a:gd name="T58" fmla="*/ 10 w 1013"/>
                <a:gd name="T59" fmla="*/ 6 h 1285"/>
                <a:gd name="T60" fmla="*/ 11 w 1013"/>
                <a:gd name="T61" fmla="*/ 5 h 1285"/>
                <a:gd name="T62" fmla="*/ 14 w 1013"/>
                <a:gd name="T63" fmla="*/ 5 h 1285"/>
                <a:gd name="T64" fmla="*/ 16 w 1013"/>
                <a:gd name="T65" fmla="*/ 4 h 1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3"/>
                <a:gd name="T100" fmla="*/ 0 h 1285"/>
                <a:gd name="T101" fmla="*/ 1013 w 1013"/>
                <a:gd name="T102" fmla="*/ 1285 h 1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3" h="1285">
                  <a:moveTo>
                    <a:pt x="1013" y="213"/>
                  </a:moveTo>
                  <a:lnTo>
                    <a:pt x="890" y="243"/>
                  </a:lnTo>
                  <a:lnTo>
                    <a:pt x="745" y="240"/>
                  </a:lnTo>
                  <a:lnTo>
                    <a:pt x="671" y="221"/>
                  </a:lnTo>
                  <a:lnTo>
                    <a:pt x="642" y="129"/>
                  </a:lnTo>
                  <a:lnTo>
                    <a:pt x="574" y="0"/>
                  </a:lnTo>
                  <a:lnTo>
                    <a:pt x="597" y="190"/>
                  </a:lnTo>
                  <a:lnTo>
                    <a:pt x="492" y="259"/>
                  </a:lnTo>
                  <a:lnTo>
                    <a:pt x="475" y="321"/>
                  </a:lnTo>
                  <a:lnTo>
                    <a:pt x="517" y="433"/>
                  </a:lnTo>
                  <a:lnTo>
                    <a:pt x="462" y="487"/>
                  </a:lnTo>
                  <a:lnTo>
                    <a:pt x="285" y="460"/>
                  </a:lnTo>
                  <a:lnTo>
                    <a:pt x="228" y="475"/>
                  </a:lnTo>
                  <a:lnTo>
                    <a:pt x="125" y="460"/>
                  </a:lnTo>
                  <a:lnTo>
                    <a:pt x="0" y="490"/>
                  </a:lnTo>
                  <a:lnTo>
                    <a:pt x="129" y="490"/>
                  </a:lnTo>
                  <a:lnTo>
                    <a:pt x="249" y="538"/>
                  </a:lnTo>
                  <a:lnTo>
                    <a:pt x="253" y="580"/>
                  </a:lnTo>
                  <a:lnTo>
                    <a:pt x="279" y="614"/>
                  </a:lnTo>
                  <a:lnTo>
                    <a:pt x="118" y="593"/>
                  </a:lnTo>
                  <a:lnTo>
                    <a:pt x="243" y="627"/>
                  </a:lnTo>
                  <a:lnTo>
                    <a:pt x="346" y="627"/>
                  </a:lnTo>
                  <a:lnTo>
                    <a:pt x="507" y="601"/>
                  </a:lnTo>
                  <a:lnTo>
                    <a:pt x="450" y="688"/>
                  </a:lnTo>
                  <a:lnTo>
                    <a:pt x="363" y="941"/>
                  </a:lnTo>
                  <a:lnTo>
                    <a:pt x="289" y="1095"/>
                  </a:lnTo>
                  <a:lnTo>
                    <a:pt x="211" y="1236"/>
                  </a:lnTo>
                  <a:lnTo>
                    <a:pt x="544" y="1285"/>
                  </a:lnTo>
                  <a:lnTo>
                    <a:pt x="616" y="1209"/>
                  </a:lnTo>
                  <a:lnTo>
                    <a:pt x="663" y="1135"/>
                  </a:lnTo>
                  <a:lnTo>
                    <a:pt x="724" y="1161"/>
                  </a:lnTo>
                  <a:lnTo>
                    <a:pt x="766" y="1156"/>
                  </a:lnTo>
                  <a:lnTo>
                    <a:pt x="715" y="1141"/>
                  </a:lnTo>
                  <a:lnTo>
                    <a:pt x="673" y="1089"/>
                  </a:lnTo>
                  <a:lnTo>
                    <a:pt x="697" y="1065"/>
                  </a:lnTo>
                  <a:lnTo>
                    <a:pt x="616" y="990"/>
                  </a:lnTo>
                  <a:lnTo>
                    <a:pt x="616" y="920"/>
                  </a:lnTo>
                  <a:lnTo>
                    <a:pt x="642" y="914"/>
                  </a:lnTo>
                  <a:lnTo>
                    <a:pt x="570" y="846"/>
                  </a:lnTo>
                  <a:lnTo>
                    <a:pt x="549" y="795"/>
                  </a:lnTo>
                  <a:lnTo>
                    <a:pt x="540" y="846"/>
                  </a:lnTo>
                  <a:lnTo>
                    <a:pt x="559" y="909"/>
                  </a:lnTo>
                  <a:lnTo>
                    <a:pt x="559" y="954"/>
                  </a:lnTo>
                  <a:lnTo>
                    <a:pt x="589" y="996"/>
                  </a:lnTo>
                  <a:lnTo>
                    <a:pt x="585" y="1053"/>
                  </a:lnTo>
                  <a:lnTo>
                    <a:pt x="532" y="1084"/>
                  </a:lnTo>
                  <a:lnTo>
                    <a:pt x="492" y="1084"/>
                  </a:lnTo>
                  <a:lnTo>
                    <a:pt x="450" y="1017"/>
                  </a:lnTo>
                  <a:lnTo>
                    <a:pt x="429" y="909"/>
                  </a:lnTo>
                  <a:lnTo>
                    <a:pt x="433" y="833"/>
                  </a:lnTo>
                  <a:lnTo>
                    <a:pt x="471" y="724"/>
                  </a:lnTo>
                  <a:lnTo>
                    <a:pt x="513" y="650"/>
                  </a:lnTo>
                  <a:lnTo>
                    <a:pt x="563" y="627"/>
                  </a:lnTo>
                  <a:lnTo>
                    <a:pt x="597" y="620"/>
                  </a:lnTo>
                  <a:lnTo>
                    <a:pt x="601" y="662"/>
                  </a:lnTo>
                  <a:lnTo>
                    <a:pt x="642" y="593"/>
                  </a:lnTo>
                  <a:lnTo>
                    <a:pt x="707" y="570"/>
                  </a:lnTo>
                  <a:lnTo>
                    <a:pt x="751" y="614"/>
                  </a:lnTo>
                  <a:lnTo>
                    <a:pt x="677" y="500"/>
                  </a:lnTo>
                  <a:lnTo>
                    <a:pt x="601" y="337"/>
                  </a:lnTo>
                  <a:lnTo>
                    <a:pt x="570" y="255"/>
                  </a:lnTo>
                  <a:lnTo>
                    <a:pt x="654" y="268"/>
                  </a:lnTo>
                  <a:lnTo>
                    <a:pt x="760" y="268"/>
                  </a:lnTo>
                  <a:lnTo>
                    <a:pt x="878" y="259"/>
                  </a:lnTo>
                  <a:lnTo>
                    <a:pt x="937" y="241"/>
                  </a:lnTo>
                  <a:lnTo>
                    <a:pt x="1013" y="213"/>
                  </a:lnTo>
                  <a:close/>
                </a:path>
              </a:pathLst>
            </a:custGeom>
            <a:solidFill>
              <a:srgbClr val="000000"/>
            </a:solidFill>
            <a:ln w="9525">
              <a:noFill/>
              <a:round/>
              <a:headEnd/>
              <a:tailEnd/>
            </a:ln>
          </p:spPr>
          <p:txBody>
            <a:bodyPr/>
            <a:lstStyle/>
            <a:p>
              <a:endParaRPr lang="id-ID"/>
            </a:p>
          </p:txBody>
        </p:sp>
        <p:sp>
          <p:nvSpPr>
            <p:cNvPr id="41009" name="Freeform 48"/>
            <p:cNvSpPr>
              <a:spLocks/>
            </p:cNvSpPr>
            <p:nvPr/>
          </p:nvSpPr>
          <p:spPr bwMode="auto">
            <a:xfrm>
              <a:off x="2036" y="3547"/>
              <a:ext cx="18" cy="54"/>
            </a:xfrm>
            <a:custGeom>
              <a:avLst/>
              <a:gdLst>
                <a:gd name="T0" fmla="*/ 1 w 36"/>
                <a:gd name="T1" fmla="*/ 0 h 109"/>
                <a:gd name="T2" fmla="*/ 0 w 36"/>
                <a:gd name="T3" fmla="*/ 0 h 109"/>
                <a:gd name="T4" fmla="*/ 0 w 36"/>
                <a:gd name="T5" fmla="*/ 1 h 109"/>
                <a:gd name="T6" fmla="*/ 1 w 36"/>
                <a:gd name="T7" fmla="*/ 0 h 109"/>
                <a:gd name="T8" fmla="*/ 1 w 36"/>
                <a:gd name="T9" fmla="*/ 0 h 109"/>
                <a:gd name="T10" fmla="*/ 0 60000 65536"/>
                <a:gd name="T11" fmla="*/ 0 60000 65536"/>
                <a:gd name="T12" fmla="*/ 0 60000 65536"/>
                <a:gd name="T13" fmla="*/ 0 60000 65536"/>
                <a:gd name="T14" fmla="*/ 0 60000 65536"/>
                <a:gd name="T15" fmla="*/ 0 w 36"/>
                <a:gd name="T16" fmla="*/ 0 h 109"/>
                <a:gd name="T17" fmla="*/ 36 w 36"/>
                <a:gd name="T18" fmla="*/ 109 h 109"/>
              </a:gdLst>
              <a:ahLst/>
              <a:cxnLst>
                <a:cxn ang="T10">
                  <a:pos x="T0" y="T1"/>
                </a:cxn>
                <a:cxn ang="T11">
                  <a:pos x="T2" y="T3"/>
                </a:cxn>
                <a:cxn ang="T12">
                  <a:pos x="T4" y="T5"/>
                </a:cxn>
                <a:cxn ang="T13">
                  <a:pos x="T6" y="T7"/>
                </a:cxn>
                <a:cxn ang="T14">
                  <a:pos x="T8" y="T9"/>
                </a:cxn>
              </a:cxnLst>
              <a:rect l="T15" t="T16" r="T17" b="T18"/>
              <a:pathLst>
                <a:path w="36" h="109">
                  <a:moveTo>
                    <a:pt x="36" y="0"/>
                  </a:moveTo>
                  <a:lnTo>
                    <a:pt x="0" y="52"/>
                  </a:lnTo>
                  <a:lnTo>
                    <a:pt x="0" y="109"/>
                  </a:lnTo>
                  <a:lnTo>
                    <a:pt x="36" y="0"/>
                  </a:lnTo>
                  <a:close/>
                </a:path>
              </a:pathLst>
            </a:custGeom>
            <a:solidFill>
              <a:srgbClr val="000000"/>
            </a:solidFill>
            <a:ln w="9525">
              <a:noFill/>
              <a:round/>
              <a:headEnd/>
              <a:tailEnd/>
            </a:ln>
          </p:spPr>
          <p:txBody>
            <a:bodyPr/>
            <a:lstStyle/>
            <a:p>
              <a:endParaRPr lang="id-ID"/>
            </a:p>
          </p:txBody>
        </p:sp>
        <p:sp>
          <p:nvSpPr>
            <p:cNvPr id="41010" name="Freeform 49"/>
            <p:cNvSpPr>
              <a:spLocks/>
            </p:cNvSpPr>
            <p:nvPr/>
          </p:nvSpPr>
          <p:spPr bwMode="auto">
            <a:xfrm>
              <a:off x="2186" y="3041"/>
              <a:ext cx="509" cy="490"/>
            </a:xfrm>
            <a:custGeom>
              <a:avLst/>
              <a:gdLst>
                <a:gd name="T0" fmla="*/ 4 w 1019"/>
                <a:gd name="T1" fmla="*/ 0 h 981"/>
                <a:gd name="T2" fmla="*/ 3 w 1019"/>
                <a:gd name="T3" fmla="*/ 1 h 981"/>
                <a:gd name="T4" fmla="*/ 1 w 1019"/>
                <a:gd name="T5" fmla="*/ 7 h 981"/>
                <a:gd name="T6" fmla="*/ 1 w 1019"/>
                <a:gd name="T7" fmla="*/ 8 h 981"/>
                <a:gd name="T8" fmla="*/ 2 w 1019"/>
                <a:gd name="T9" fmla="*/ 8 h 981"/>
                <a:gd name="T10" fmla="*/ 2 w 1019"/>
                <a:gd name="T11" fmla="*/ 8 h 981"/>
                <a:gd name="T12" fmla="*/ 3 w 1019"/>
                <a:gd name="T13" fmla="*/ 9 h 981"/>
                <a:gd name="T14" fmla="*/ 0 w 1019"/>
                <a:gd name="T15" fmla="*/ 9 h 981"/>
                <a:gd name="T16" fmla="*/ 0 w 1019"/>
                <a:gd name="T17" fmla="*/ 11 h 981"/>
                <a:gd name="T18" fmla="*/ 0 w 1019"/>
                <a:gd name="T19" fmla="*/ 15 h 981"/>
                <a:gd name="T20" fmla="*/ 0 w 1019"/>
                <a:gd name="T21" fmla="*/ 15 h 981"/>
                <a:gd name="T22" fmla="*/ 0 w 1019"/>
                <a:gd name="T23" fmla="*/ 11 h 981"/>
                <a:gd name="T24" fmla="*/ 0 w 1019"/>
                <a:gd name="T25" fmla="*/ 9 h 981"/>
                <a:gd name="T26" fmla="*/ 5 w 1019"/>
                <a:gd name="T27" fmla="*/ 9 h 981"/>
                <a:gd name="T28" fmla="*/ 4 w 1019"/>
                <a:gd name="T29" fmla="*/ 13 h 981"/>
                <a:gd name="T30" fmla="*/ 5 w 1019"/>
                <a:gd name="T31" fmla="*/ 8 h 981"/>
                <a:gd name="T32" fmla="*/ 8 w 1019"/>
                <a:gd name="T33" fmla="*/ 9 h 981"/>
                <a:gd name="T34" fmla="*/ 8 w 1019"/>
                <a:gd name="T35" fmla="*/ 10 h 981"/>
                <a:gd name="T36" fmla="*/ 8 w 1019"/>
                <a:gd name="T37" fmla="*/ 10 h 981"/>
                <a:gd name="T38" fmla="*/ 9 w 1019"/>
                <a:gd name="T39" fmla="*/ 9 h 981"/>
                <a:gd name="T40" fmla="*/ 11 w 1019"/>
                <a:gd name="T41" fmla="*/ 10 h 981"/>
                <a:gd name="T42" fmla="*/ 15 w 1019"/>
                <a:gd name="T43" fmla="*/ 11 h 981"/>
                <a:gd name="T44" fmla="*/ 14 w 1019"/>
                <a:gd name="T45" fmla="*/ 12 h 981"/>
                <a:gd name="T46" fmla="*/ 14 w 1019"/>
                <a:gd name="T47" fmla="*/ 12 h 981"/>
                <a:gd name="T48" fmla="*/ 15 w 1019"/>
                <a:gd name="T49" fmla="*/ 11 h 981"/>
                <a:gd name="T50" fmla="*/ 12 w 1019"/>
                <a:gd name="T51" fmla="*/ 10 h 981"/>
                <a:gd name="T52" fmla="*/ 9 w 1019"/>
                <a:gd name="T53" fmla="*/ 9 h 981"/>
                <a:gd name="T54" fmla="*/ 8 w 1019"/>
                <a:gd name="T55" fmla="*/ 9 h 981"/>
                <a:gd name="T56" fmla="*/ 5 w 1019"/>
                <a:gd name="T57" fmla="*/ 8 h 981"/>
                <a:gd name="T58" fmla="*/ 5 w 1019"/>
                <a:gd name="T59" fmla="*/ 9 h 981"/>
                <a:gd name="T60" fmla="*/ 3 w 1019"/>
                <a:gd name="T61" fmla="*/ 8 h 981"/>
                <a:gd name="T62" fmla="*/ 1 w 1019"/>
                <a:gd name="T63" fmla="*/ 8 h 981"/>
                <a:gd name="T64" fmla="*/ 1 w 1019"/>
                <a:gd name="T65" fmla="*/ 7 h 981"/>
                <a:gd name="T66" fmla="*/ 1 w 1019"/>
                <a:gd name="T67" fmla="*/ 7 h 981"/>
                <a:gd name="T68" fmla="*/ 2 w 1019"/>
                <a:gd name="T69" fmla="*/ 5 h 981"/>
                <a:gd name="T70" fmla="*/ 4 w 1019"/>
                <a:gd name="T71" fmla="*/ 2 h 981"/>
                <a:gd name="T72" fmla="*/ 4 w 1019"/>
                <a:gd name="T73" fmla="*/ 0 h 981"/>
                <a:gd name="T74" fmla="*/ 4 w 1019"/>
                <a:gd name="T75" fmla="*/ 0 h 9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9"/>
                <a:gd name="T115" fmla="*/ 0 h 981"/>
                <a:gd name="T116" fmla="*/ 1019 w 1019"/>
                <a:gd name="T117" fmla="*/ 981 h 9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9" h="981">
                  <a:moveTo>
                    <a:pt x="299" y="0"/>
                  </a:moveTo>
                  <a:lnTo>
                    <a:pt x="246" y="122"/>
                  </a:lnTo>
                  <a:lnTo>
                    <a:pt x="71" y="451"/>
                  </a:lnTo>
                  <a:lnTo>
                    <a:pt x="78" y="532"/>
                  </a:lnTo>
                  <a:lnTo>
                    <a:pt x="139" y="561"/>
                  </a:lnTo>
                  <a:lnTo>
                    <a:pt x="175" y="551"/>
                  </a:lnTo>
                  <a:lnTo>
                    <a:pt x="213" y="618"/>
                  </a:lnTo>
                  <a:lnTo>
                    <a:pt x="52" y="608"/>
                  </a:lnTo>
                  <a:lnTo>
                    <a:pt x="25" y="762"/>
                  </a:lnTo>
                  <a:lnTo>
                    <a:pt x="0" y="975"/>
                  </a:lnTo>
                  <a:lnTo>
                    <a:pt x="31" y="981"/>
                  </a:lnTo>
                  <a:lnTo>
                    <a:pt x="48" y="736"/>
                  </a:lnTo>
                  <a:lnTo>
                    <a:pt x="61" y="618"/>
                  </a:lnTo>
                  <a:lnTo>
                    <a:pt x="333" y="639"/>
                  </a:lnTo>
                  <a:lnTo>
                    <a:pt x="280" y="871"/>
                  </a:lnTo>
                  <a:lnTo>
                    <a:pt x="379" y="566"/>
                  </a:lnTo>
                  <a:lnTo>
                    <a:pt x="565" y="629"/>
                  </a:lnTo>
                  <a:lnTo>
                    <a:pt x="544" y="696"/>
                  </a:lnTo>
                  <a:lnTo>
                    <a:pt x="554" y="696"/>
                  </a:lnTo>
                  <a:lnTo>
                    <a:pt x="586" y="618"/>
                  </a:lnTo>
                  <a:lnTo>
                    <a:pt x="757" y="681"/>
                  </a:lnTo>
                  <a:lnTo>
                    <a:pt x="989" y="753"/>
                  </a:lnTo>
                  <a:lnTo>
                    <a:pt x="938" y="825"/>
                  </a:lnTo>
                  <a:lnTo>
                    <a:pt x="959" y="831"/>
                  </a:lnTo>
                  <a:lnTo>
                    <a:pt x="1019" y="736"/>
                  </a:lnTo>
                  <a:lnTo>
                    <a:pt x="827" y="696"/>
                  </a:lnTo>
                  <a:lnTo>
                    <a:pt x="580" y="585"/>
                  </a:lnTo>
                  <a:lnTo>
                    <a:pt x="571" y="618"/>
                  </a:lnTo>
                  <a:lnTo>
                    <a:pt x="369" y="542"/>
                  </a:lnTo>
                  <a:lnTo>
                    <a:pt x="343" y="612"/>
                  </a:lnTo>
                  <a:lnTo>
                    <a:pt x="229" y="557"/>
                  </a:lnTo>
                  <a:lnTo>
                    <a:pt x="126" y="521"/>
                  </a:lnTo>
                  <a:lnTo>
                    <a:pt x="114" y="500"/>
                  </a:lnTo>
                  <a:lnTo>
                    <a:pt x="114" y="479"/>
                  </a:lnTo>
                  <a:lnTo>
                    <a:pt x="175" y="329"/>
                  </a:lnTo>
                  <a:lnTo>
                    <a:pt x="259" y="139"/>
                  </a:lnTo>
                  <a:lnTo>
                    <a:pt x="299" y="0"/>
                  </a:lnTo>
                  <a:close/>
                </a:path>
              </a:pathLst>
            </a:custGeom>
            <a:solidFill>
              <a:srgbClr val="000000"/>
            </a:solidFill>
            <a:ln w="9525">
              <a:noFill/>
              <a:round/>
              <a:headEnd/>
              <a:tailEnd/>
            </a:ln>
          </p:spPr>
          <p:txBody>
            <a:bodyPr/>
            <a:lstStyle/>
            <a:p>
              <a:endParaRPr lang="id-ID"/>
            </a:p>
          </p:txBody>
        </p:sp>
        <p:sp>
          <p:nvSpPr>
            <p:cNvPr id="41011" name="Freeform 50"/>
            <p:cNvSpPr>
              <a:spLocks/>
            </p:cNvSpPr>
            <p:nvPr/>
          </p:nvSpPr>
          <p:spPr bwMode="auto">
            <a:xfrm>
              <a:off x="2292" y="3369"/>
              <a:ext cx="419" cy="190"/>
            </a:xfrm>
            <a:custGeom>
              <a:avLst/>
              <a:gdLst>
                <a:gd name="T0" fmla="*/ 0 w 839"/>
                <a:gd name="T1" fmla="*/ 6 h 380"/>
                <a:gd name="T2" fmla="*/ 0 w 839"/>
                <a:gd name="T3" fmla="*/ 3 h 380"/>
                <a:gd name="T4" fmla="*/ 2 w 839"/>
                <a:gd name="T5" fmla="*/ 0 h 380"/>
                <a:gd name="T6" fmla="*/ 4 w 839"/>
                <a:gd name="T7" fmla="*/ 1 h 380"/>
                <a:gd name="T8" fmla="*/ 7 w 839"/>
                <a:gd name="T9" fmla="*/ 1 h 380"/>
                <a:gd name="T10" fmla="*/ 7 w 839"/>
                <a:gd name="T11" fmla="*/ 1 h 380"/>
                <a:gd name="T12" fmla="*/ 9 w 839"/>
                <a:gd name="T13" fmla="*/ 3 h 380"/>
                <a:gd name="T14" fmla="*/ 13 w 839"/>
                <a:gd name="T15" fmla="*/ 3 h 380"/>
                <a:gd name="T16" fmla="*/ 10 w 839"/>
                <a:gd name="T17" fmla="*/ 5 h 380"/>
                <a:gd name="T18" fmla="*/ 12 w 839"/>
                <a:gd name="T19" fmla="*/ 6 h 380"/>
                <a:gd name="T20" fmla="*/ 10 w 839"/>
                <a:gd name="T21" fmla="*/ 6 h 380"/>
                <a:gd name="T22" fmla="*/ 9 w 839"/>
                <a:gd name="T23" fmla="*/ 6 h 380"/>
                <a:gd name="T24" fmla="*/ 9 w 839"/>
                <a:gd name="T25" fmla="*/ 6 h 380"/>
                <a:gd name="T26" fmla="*/ 10 w 839"/>
                <a:gd name="T27" fmla="*/ 6 h 380"/>
                <a:gd name="T28" fmla="*/ 11 w 839"/>
                <a:gd name="T29" fmla="*/ 6 h 380"/>
                <a:gd name="T30" fmla="*/ 9 w 839"/>
                <a:gd name="T31" fmla="*/ 5 h 380"/>
                <a:gd name="T32" fmla="*/ 7 w 839"/>
                <a:gd name="T33" fmla="*/ 5 h 380"/>
                <a:gd name="T34" fmla="*/ 4 w 839"/>
                <a:gd name="T35" fmla="*/ 5 h 380"/>
                <a:gd name="T36" fmla="*/ 3 w 839"/>
                <a:gd name="T37" fmla="*/ 5 h 380"/>
                <a:gd name="T38" fmla="*/ 2 w 839"/>
                <a:gd name="T39" fmla="*/ 6 h 380"/>
                <a:gd name="T40" fmla="*/ 2 w 839"/>
                <a:gd name="T41" fmla="*/ 6 h 380"/>
                <a:gd name="T42" fmla="*/ 3 w 839"/>
                <a:gd name="T43" fmla="*/ 5 h 380"/>
                <a:gd name="T44" fmla="*/ 4 w 839"/>
                <a:gd name="T45" fmla="*/ 3 h 380"/>
                <a:gd name="T46" fmla="*/ 10 w 839"/>
                <a:gd name="T47" fmla="*/ 5 h 380"/>
                <a:gd name="T48" fmla="*/ 10 w 839"/>
                <a:gd name="T49" fmla="*/ 5 h 380"/>
                <a:gd name="T50" fmla="*/ 12 w 839"/>
                <a:gd name="T51" fmla="*/ 3 h 380"/>
                <a:gd name="T52" fmla="*/ 9 w 839"/>
                <a:gd name="T53" fmla="*/ 3 h 380"/>
                <a:gd name="T54" fmla="*/ 7 w 839"/>
                <a:gd name="T55" fmla="*/ 3 h 380"/>
                <a:gd name="T56" fmla="*/ 5 w 839"/>
                <a:gd name="T57" fmla="*/ 1 h 380"/>
                <a:gd name="T58" fmla="*/ 7 w 839"/>
                <a:gd name="T59" fmla="*/ 1 h 380"/>
                <a:gd name="T60" fmla="*/ 7 w 839"/>
                <a:gd name="T61" fmla="*/ 1 h 380"/>
                <a:gd name="T62" fmla="*/ 5 w 839"/>
                <a:gd name="T63" fmla="*/ 1 h 380"/>
                <a:gd name="T64" fmla="*/ 2 w 839"/>
                <a:gd name="T65" fmla="*/ 1 h 380"/>
                <a:gd name="T66" fmla="*/ 1 w 839"/>
                <a:gd name="T67" fmla="*/ 5 h 380"/>
                <a:gd name="T68" fmla="*/ 0 w 839"/>
                <a:gd name="T69" fmla="*/ 6 h 380"/>
                <a:gd name="T70" fmla="*/ 0 w 839"/>
                <a:gd name="T71" fmla="*/ 6 h 380"/>
                <a:gd name="T72" fmla="*/ 0 w 839"/>
                <a:gd name="T73" fmla="*/ 6 h 3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9"/>
                <a:gd name="T112" fmla="*/ 0 h 380"/>
                <a:gd name="T113" fmla="*/ 839 w 839"/>
                <a:gd name="T114" fmla="*/ 380 h 3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9" h="380">
                  <a:moveTo>
                    <a:pt x="0" y="369"/>
                  </a:moveTo>
                  <a:lnTo>
                    <a:pt x="55" y="245"/>
                  </a:lnTo>
                  <a:lnTo>
                    <a:pt x="156" y="0"/>
                  </a:lnTo>
                  <a:lnTo>
                    <a:pt x="295" y="34"/>
                  </a:lnTo>
                  <a:lnTo>
                    <a:pt x="491" y="44"/>
                  </a:lnTo>
                  <a:lnTo>
                    <a:pt x="476" y="112"/>
                  </a:lnTo>
                  <a:lnTo>
                    <a:pt x="626" y="154"/>
                  </a:lnTo>
                  <a:lnTo>
                    <a:pt x="839" y="194"/>
                  </a:lnTo>
                  <a:lnTo>
                    <a:pt x="688" y="315"/>
                  </a:lnTo>
                  <a:lnTo>
                    <a:pt x="791" y="350"/>
                  </a:lnTo>
                  <a:lnTo>
                    <a:pt x="688" y="359"/>
                  </a:lnTo>
                  <a:lnTo>
                    <a:pt x="614" y="380"/>
                  </a:lnTo>
                  <a:lnTo>
                    <a:pt x="595" y="369"/>
                  </a:lnTo>
                  <a:lnTo>
                    <a:pt x="671" y="344"/>
                  </a:lnTo>
                  <a:lnTo>
                    <a:pt x="709" y="334"/>
                  </a:lnTo>
                  <a:lnTo>
                    <a:pt x="614" y="315"/>
                  </a:lnTo>
                  <a:lnTo>
                    <a:pt x="472" y="281"/>
                  </a:lnTo>
                  <a:lnTo>
                    <a:pt x="304" y="262"/>
                  </a:lnTo>
                  <a:lnTo>
                    <a:pt x="202" y="308"/>
                  </a:lnTo>
                  <a:lnTo>
                    <a:pt x="160" y="338"/>
                  </a:lnTo>
                  <a:lnTo>
                    <a:pt x="130" y="344"/>
                  </a:lnTo>
                  <a:lnTo>
                    <a:pt x="232" y="268"/>
                  </a:lnTo>
                  <a:lnTo>
                    <a:pt x="310" y="241"/>
                  </a:lnTo>
                  <a:lnTo>
                    <a:pt x="652" y="298"/>
                  </a:lnTo>
                  <a:lnTo>
                    <a:pt x="679" y="302"/>
                  </a:lnTo>
                  <a:lnTo>
                    <a:pt x="803" y="205"/>
                  </a:lnTo>
                  <a:lnTo>
                    <a:pt x="614" y="175"/>
                  </a:lnTo>
                  <a:lnTo>
                    <a:pt x="464" y="133"/>
                  </a:lnTo>
                  <a:lnTo>
                    <a:pt x="362" y="97"/>
                  </a:lnTo>
                  <a:lnTo>
                    <a:pt x="460" y="106"/>
                  </a:lnTo>
                  <a:lnTo>
                    <a:pt x="472" y="57"/>
                  </a:lnTo>
                  <a:lnTo>
                    <a:pt x="331" y="57"/>
                  </a:lnTo>
                  <a:lnTo>
                    <a:pt x="166" y="25"/>
                  </a:lnTo>
                  <a:lnTo>
                    <a:pt x="67" y="268"/>
                  </a:lnTo>
                  <a:lnTo>
                    <a:pt x="16" y="376"/>
                  </a:lnTo>
                  <a:lnTo>
                    <a:pt x="0" y="369"/>
                  </a:lnTo>
                  <a:close/>
                </a:path>
              </a:pathLst>
            </a:custGeom>
            <a:solidFill>
              <a:srgbClr val="000000"/>
            </a:solidFill>
            <a:ln w="9525">
              <a:noFill/>
              <a:round/>
              <a:headEnd/>
              <a:tailEnd/>
            </a:ln>
          </p:spPr>
          <p:txBody>
            <a:bodyPr/>
            <a:lstStyle/>
            <a:p>
              <a:endParaRPr lang="id-ID"/>
            </a:p>
          </p:txBody>
        </p:sp>
        <p:sp>
          <p:nvSpPr>
            <p:cNvPr id="41012" name="Freeform 51"/>
            <p:cNvSpPr>
              <a:spLocks/>
            </p:cNvSpPr>
            <p:nvPr/>
          </p:nvSpPr>
          <p:spPr bwMode="auto">
            <a:xfrm>
              <a:off x="2238" y="3376"/>
              <a:ext cx="110" cy="165"/>
            </a:xfrm>
            <a:custGeom>
              <a:avLst/>
              <a:gdLst>
                <a:gd name="T0" fmla="*/ 0 w 220"/>
                <a:gd name="T1" fmla="*/ 5 h 331"/>
                <a:gd name="T2" fmla="*/ 1 w 220"/>
                <a:gd name="T3" fmla="*/ 2 h 331"/>
                <a:gd name="T4" fmla="*/ 1 w 220"/>
                <a:gd name="T5" fmla="*/ 0 h 331"/>
                <a:gd name="T6" fmla="*/ 3 w 220"/>
                <a:gd name="T7" fmla="*/ 0 h 331"/>
                <a:gd name="T8" fmla="*/ 3 w 220"/>
                <a:gd name="T9" fmla="*/ 0 h 331"/>
                <a:gd name="T10" fmla="*/ 3 w 220"/>
                <a:gd name="T11" fmla="*/ 0 h 331"/>
                <a:gd name="T12" fmla="*/ 3 w 220"/>
                <a:gd name="T13" fmla="*/ 0 h 331"/>
                <a:gd name="T14" fmla="*/ 1 w 220"/>
                <a:gd name="T15" fmla="*/ 0 h 331"/>
                <a:gd name="T16" fmla="*/ 1 w 220"/>
                <a:gd name="T17" fmla="*/ 3 h 331"/>
                <a:gd name="T18" fmla="*/ 1 w 220"/>
                <a:gd name="T19" fmla="*/ 5 h 331"/>
                <a:gd name="T20" fmla="*/ 0 w 220"/>
                <a:gd name="T21" fmla="*/ 5 h 331"/>
                <a:gd name="T22" fmla="*/ 0 w 220"/>
                <a:gd name="T23" fmla="*/ 5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0"/>
                <a:gd name="T37" fmla="*/ 0 h 331"/>
                <a:gd name="T38" fmla="*/ 220 w 220"/>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0" h="331">
                  <a:moveTo>
                    <a:pt x="0" y="331"/>
                  </a:moveTo>
                  <a:lnTo>
                    <a:pt x="25" y="171"/>
                  </a:lnTo>
                  <a:lnTo>
                    <a:pt x="34" y="0"/>
                  </a:lnTo>
                  <a:lnTo>
                    <a:pt x="163" y="12"/>
                  </a:lnTo>
                  <a:lnTo>
                    <a:pt x="220" y="12"/>
                  </a:lnTo>
                  <a:lnTo>
                    <a:pt x="217" y="31"/>
                  </a:lnTo>
                  <a:lnTo>
                    <a:pt x="144" y="27"/>
                  </a:lnTo>
                  <a:lnTo>
                    <a:pt x="51" y="21"/>
                  </a:lnTo>
                  <a:lnTo>
                    <a:pt x="34" y="207"/>
                  </a:lnTo>
                  <a:lnTo>
                    <a:pt x="21" y="331"/>
                  </a:lnTo>
                  <a:lnTo>
                    <a:pt x="0" y="331"/>
                  </a:lnTo>
                  <a:close/>
                </a:path>
              </a:pathLst>
            </a:custGeom>
            <a:solidFill>
              <a:srgbClr val="000000"/>
            </a:solidFill>
            <a:ln w="9525">
              <a:noFill/>
              <a:round/>
              <a:headEnd/>
              <a:tailEnd/>
            </a:ln>
          </p:spPr>
          <p:txBody>
            <a:bodyPr/>
            <a:lstStyle/>
            <a:p>
              <a:endParaRPr lang="id-ID"/>
            </a:p>
          </p:txBody>
        </p:sp>
        <p:sp>
          <p:nvSpPr>
            <p:cNvPr id="41013" name="Freeform 52"/>
            <p:cNvSpPr>
              <a:spLocks/>
            </p:cNvSpPr>
            <p:nvPr/>
          </p:nvSpPr>
          <p:spPr bwMode="auto">
            <a:xfrm>
              <a:off x="2357" y="3417"/>
              <a:ext cx="119" cy="119"/>
            </a:xfrm>
            <a:custGeom>
              <a:avLst/>
              <a:gdLst>
                <a:gd name="T0" fmla="*/ 4 w 237"/>
                <a:gd name="T1" fmla="*/ 0 h 237"/>
                <a:gd name="T2" fmla="*/ 2 w 237"/>
                <a:gd name="T3" fmla="*/ 2 h 237"/>
                <a:gd name="T4" fmla="*/ 0 w 237"/>
                <a:gd name="T5" fmla="*/ 4 h 237"/>
                <a:gd name="T6" fmla="*/ 1 w 237"/>
                <a:gd name="T7" fmla="*/ 4 h 237"/>
                <a:gd name="T8" fmla="*/ 2 w 237"/>
                <a:gd name="T9" fmla="*/ 2 h 237"/>
                <a:gd name="T10" fmla="*/ 4 w 237"/>
                <a:gd name="T11" fmla="*/ 0 h 237"/>
                <a:gd name="T12" fmla="*/ 4 w 237"/>
                <a:gd name="T13" fmla="*/ 0 h 237"/>
                <a:gd name="T14" fmla="*/ 4 w 237"/>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237"/>
                <a:gd name="T25" fmla="*/ 0 h 237"/>
                <a:gd name="T26" fmla="*/ 237 w 23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7" h="237">
                  <a:moveTo>
                    <a:pt x="222" y="0"/>
                  </a:moveTo>
                  <a:lnTo>
                    <a:pt x="117" y="91"/>
                  </a:lnTo>
                  <a:lnTo>
                    <a:pt x="0" y="232"/>
                  </a:lnTo>
                  <a:lnTo>
                    <a:pt x="17" y="237"/>
                  </a:lnTo>
                  <a:lnTo>
                    <a:pt x="117" y="114"/>
                  </a:lnTo>
                  <a:lnTo>
                    <a:pt x="237" y="0"/>
                  </a:lnTo>
                  <a:lnTo>
                    <a:pt x="222" y="0"/>
                  </a:lnTo>
                  <a:close/>
                </a:path>
              </a:pathLst>
            </a:custGeom>
            <a:solidFill>
              <a:srgbClr val="000000"/>
            </a:solidFill>
            <a:ln w="9525">
              <a:noFill/>
              <a:round/>
              <a:headEnd/>
              <a:tailEnd/>
            </a:ln>
          </p:spPr>
          <p:txBody>
            <a:bodyPr/>
            <a:lstStyle/>
            <a:p>
              <a:endParaRPr lang="id-ID"/>
            </a:p>
          </p:txBody>
        </p:sp>
        <p:sp>
          <p:nvSpPr>
            <p:cNvPr id="41014" name="Freeform 53"/>
            <p:cNvSpPr>
              <a:spLocks/>
            </p:cNvSpPr>
            <p:nvPr/>
          </p:nvSpPr>
          <p:spPr bwMode="auto">
            <a:xfrm>
              <a:off x="2121" y="3510"/>
              <a:ext cx="724" cy="369"/>
            </a:xfrm>
            <a:custGeom>
              <a:avLst/>
              <a:gdLst>
                <a:gd name="T0" fmla="*/ 1 w 1449"/>
                <a:gd name="T1" fmla="*/ 0 h 740"/>
                <a:gd name="T2" fmla="*/ 6 w 1449"/>
                <a:gd name="T3" fmla="*/ 1 h 740"/>
                <a:gd name="T4" fmla="*/ 9 w 1449"/>
                <a:gd name="T5" fmla="*/ 2 h 740"/>
                <a:gd name="T6" fmla="*/ 14 w 1449"/>
                <a:gd name="T7" fmla="*/ 3 h 740"/>
                <a:gd name="T8" fmla="*/ 12 w 1449"/>
                <a:gd name="T9" fmla="*/ 3 h 740"/>
                <a:gd name="T10" fmla="*/ 9 w 1449"/>
                <a:gd name="T11" fmla="*/ 3 h 740"/>
                <a:gd name="T12" fmla="*/ 9 w 1449"/>
                <a:gd name="T13" fmla="*/ 4 h 740"/>
                <a:gd name="T14" fmla="*/ 8 w 1449"/>
                <a:gd name="T15" fmla="*/ 4 h 740"/>
                <a:gd name="T16" fmla="*/ 6 w 1449"/>
                <a:gd name="T17" fmla="*/ 5 h 740"/>
                <a:gd name="T18" fmla="*/ 9 w 1449"/>
                <a:gd name="T19" fmla="*/ 5 h 740"/>
                <a:gd name="T20" fmla="*/ 9 w 1449"/>
                <a:gd name="T21" fmla="*/ 6 h 740"/>
                <a:gd name="T22" fmla="*/ 9 w 1449"/>
                <a:gd name="T23" fmla="*/ 7 h 740"/>
                <a:gd name="T24" fmla="*/ 9 w 1449"/>
                <a:gd name="T25" fmla="*/ 7 h 740"/>
                <a:gd name="T26" fmla="*/ 8 w 1449"/>
                <a:gd name="T27" fmla="*/ 7 h 740"/>
                <a:gd name="T28" fmla="*/ 12 w 1449"/>
                <a:gd name="T29" fmla="*/ 9 h 740"/>
                <a:gd name="T30" fmla="*/ 16 w 1449"/>
                <a:gd name="T31" fmla="*/ 10 h 740"/>
                <a:gd name="T32" fmla="*/ 22 w 1449"/>
                <a:gd name="T33" fmla="*/ 11 h 740"/>
                <a:gd name="T34" fmla="*/ 16 w 1449"/>
                <a:gd name="T35" fmla="*/ 11 h 740"/>
                <a:gd name="T36" fmla="*/ 12 w 1449"/>
                <a:gd name="T37" fmla="*/ 10 h 740"/>
                <a:gd name="T38" fmla="*/ 7 w 1449"/>
                <a:gd name="T39" fmla="*/ 7 h 740"/>
                <a:gd name="T40" fmla="*/ 5 w 1449"/>
                <a:gd name="T41" fmla="*/ 7 h 740"/>
                <a:gd name="T42" fmla="*/ 5 w 1449"/>
                <a:gd name="T43" fmla="*/ 7 h 740"/>
                <a:gd name="T44" fmla="*/ 7 w 1449"/>
                <a:gd name="T45" fmla="*/ 6 h 740"/>
                <a:gd name="T46" fmla="*/ 0 w 1449"/>
                <a:gd name="T47" fmla="*/ 7 h 740"/>
                <a:gd name="T48" fmla="*/ 7 w 1449"/>
                <a:gd name="T49" fmla="*/ 6 h 740"/>
                <a:gd name="T50" fmla="*/ 8 w 1449"/>
                <a:gd name="T51" fmla="*/ 5 h 740"/>
                <a:gd name="T52" fmla="*/ 5 w 1449"/>
                <a:gd name="T53" fmla="*/ 5 h 740"/>
                <a:gd name="T54" fmla="*/ 8 w 1449"/>
                <a:gd name="T55" fmla="*/ 4 h 740"/>
                <a:gd name="T56" fmla="*/ 8 w 1449"/>
                <a:gd name="T57" fmla="*/ 3 h 740"/>
                <a:gd name="T58" fmla="*/ 3 w 1449"/>
                <a:gd name="T59" fmla="*/ 3 h 740"/>
                <a:gd name="T60" fmla="*/ 0 w 1449"/>
                <a:gd name="T61" fmla="*/ 2 h 740"/>
                <a:gd name="T62" fmla="*/ 6 w 1449"/>
                <a:gd name="T63" fmla="*/ 3 h 740"/>
                <a:gd name="T64" fmla="*/ 6 w 1449"/>
                <a:gd name="T65" fmla="*/ 2 h 740"/>
                <a:gd name="T66" fmla="*/ 3 w 1449"/>
                <a:gd name="T67" fmla="*/ 1 h 740"/>
                <a:gd name="T68" fmla="*/ 0 w 1449"/>
                <a:gd name="T69" fmla="*/ 0 h 7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9"/>
                <a:gd name="T106" fmla="*/ 0 h 740"/>
                <a:gd name="T107" fmla="*/ 1449 w 1449"/>
                <a:gd name="T108" fmla="*/ 740 h 7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9" h="740">
                  <a:moveTo>
                    <a:pt x="6" y="0"/>
                  </a:moveTo>
                  <a:lnTo>
                    <a:pt x="108" y="27"/>
                  </a:lnTo>
                  <a:lnTo>
                    <a:pt x="316" y="78"/>
                  </a:lnTo>
                  <a:lnTo>
                    <a:pt x="418" y="114"/>
                  </a:lnTo>
                  <a:lnTo>
                    <a:pt x="454" y="141"/>
                  </a:lnTo>
                  <a:lnTo>
                    <a:pt x="586" y="177"/>
                  </a:lnTo>
                  <a:lnTo>
                    <a:pt x="827" y="228"/>
                  </a:lnTo>
                  <a:lnTo>
                    <a:pt x="896" y="253"/>
                  </a:lnTo>
                  <a:lnTo>
                    <a:pt x="749" y="259"/>
                  </a:lnTo>
                  <a:lnTo>
                    <a:pt x="770" y="243"/>
                  </a:lnTo>
                  <a:lnTo>
                    <a:pt x="740" y="228"/>
                  </a:lnTo>
                  <a:lnTo>
                    <a:pt x="595" y="219"/>
                  </a:lnTo>
                  <a:lnTo>
                    <a:pt x="586" y="240"/>
                  </a:lnTo>
                  <a:lnTo>
                    <a:pt x="637" y="259"/>
                  </a:lnTo>
                  <a:lnTo>
                    <a:pt x="553" y="259"/>
                  </a:lnTo>
                  <a:lnTo>
                    <a:pt x="548" y="300"/>
                  </a:lnTo>
                  <a:lnTo>
                    <a:pt x="511" y="316"/>
                  </a:lnTo>
                  <a:lnTo>
                    <a:pt x="445" y="327"/>
                  </a:lnTo>
                  <a:lnTo>
                    <a:pt x="534" y="340"/>
                  </a:lnTo>
                  <a:lnTo>
                    <a:pt x="607" y="378"/>
                  </a:lnTo>
                  <a:lnTo>
                    <a:pt x="806" y="418"/>
                  </a:lnTo>
                  <a:lnTo>
                    <a:pt x="599" y="415"/>
                  </a:lnTo>
                  <a:lnTo>
                    <a:pt x="586" y="434"/>
                  </a:lnTo>
                  <a:lnTo>
                    <a:pt x="599" y="472"/>
                  </a:lnTo>
                  <a:lnTo>
                    <a:pt x="749" y="529"/>
                  </a:lnTo>
                  <a:lnTo>
                    <a:pt x="580" y="475"/>
                  </a:lnTo>
                  <a:lnTo>
                    <a:pt x="534" y="454"/>
                  </a:lnTo>
                  <a:lnTo>
                    <a:pt x="517" y="472"/>
                  </a:lnTo>
                  <a:lnTo>
                    <a:pt x="607" y="532"/>
                  </a:lnTo>
                  <a:lnTo>
                    <a:pt x="793" y="635"/>
                  </a:lnTo>
                  <a:lnTo>
                    <a:pt x="941" y="688"/>
                  </a:lnTo>
                  <a:lnTo>
                    <a:pt x="1076" y="692"/>
                  </a:lnTo>
                  <a:lnTo>
                    <a:pt x="1325" y="719"/>
                  </a:lnTo>
                  <a:lnTo>
                    <a:pt x="1449" y="740"/>
                  </a:lnTo>
                  <a:lnTo>
                    <a:pt x="1295" y="730"/>
                  </a:lnTo>
                  <a:lnTo>
                    <a:pt x="1025" y="713"/>
                  </a:lnTo>
                  <a:lnTo>
                    <a:pt x="930" y="703"/>
                  </a:lnTo>
                  <a:lnTo>
                    <a:pt x="827" y="673"/>
                  </a:lnTo>
                  <a:lnTo>
                    <a:pt x="704" y="605"/>
                  </a:lnTo>
                  <a:lnTo>
                    <a:pt x="489" y="487"/>
                  </a:lnTo>
                  <a:lnTo>
                    <a:pt x="466" y="454"/>
                  </a:lnTo>
                  <a:lnTo>
                    <a:pt x="335" y="506"/>
                  </a:lnTo>
                  <a:lnTo>
                    <a:pt x="108" y="559"/>
                  </a:lnTo>
                  <a:lnTo>
                    <a:pt x="331" y="496"/>
                  </a:lnTo>
                  <a:lnTo>
                    <a:pt x="462" y="441"/>
                  </a:lnTo>
                  <a:lnTo>
                    <a:pt x="462" y="424"/>
                  </a:lnTo>
                  <a:lnTo>
                    <a:pt x="312" y="460"/>
                  </a:lnTo>
                  <a:lnTo>
                    <a:pt x="42" y="460"/>
                  </a:lnTo>
                  <a:lnTo>
                    <a:pt x="335" y="434"/>
                  </a:lnTo>
                  <a:lnTo>
                    <a:pt x="502" y="397"/>
                  </a:lnTo>
                  <a:lnTo>
                    <a:pt x="529" y="373"/>
                  </a:lnTo>
                  <a:lnTo>
                    <a:pt x="523" y="357"/>
                  </a:lnTo>
                  <a:lnTo>
                    <a:pt x="489" y="348"/>
                  </a:lnTo>
                  <a:lnTo>
                    <a:pt x="348" y="337"/>
                  </a:lnTo>
                  <a:lnTo>
                    <a:pt x="89" y="331"/>
                  </a:lnTo>
                  <a:lnTo>
                    <a:pt x="517" y="300"/>
                  </a:lnTo>
                  <a:lnTo>
                    <a:pt x="538" y="270"/>
                  </a:lnTo>
                  <a:lnTo>
                    <a:pt x="538" y="240"/>
                  </a:lnTo>
                  <a:lnTo>
                    <a:pt x="508" y="232"/>
                  </a:lnTo>
                  <a:lnTo>
                    <a:pt x="247" y="223"/>
                  </a:lnTo>
                  <a:lnTo>
                    <a:pt x="129" y="202"/>
                  </a:lnTo>
                  <a:lnTo>
                    <a:pt x="0" y="171"/>
                  </a:lnTo>
                  <a:lnTo>
                    <a:pt x="177" y="188"/>
                  </a:lnTo>
                  <a:lnTo>
                    <a:pt x="441" y="196"/>
                  </a:lnTo>
                  <a:lnTo>
                    <a:pt x="462" y="188"/>
                  </a:lnTo>
                  <a:lnTo>
                    <a:pt x="435" y="141"/>
                  </a:lnTo>
                  <a:lnTo>
                    <a:pt x="375" y="114"/>
                  </a:lnTo>
                  <a:lnTo>
                    <a:pt x="228" y="74"/>
                  </a:lnTo>
                  <a:lnTo>
                    <a:pt x="31" y="27"/>
                  </a:lnTo>
                  <a:lnTo>
                    <a:pt x="6" y="0"/>
                  </a:lnTo>
                  <a:close/>
                </a:path>
              </a:pathLst>
            </a:custGeom>
            <a:solidFill>
              <a:srgbClr val="000000"/>
            </a:solidFill>
            <a:ln w="9525">
              <a:noFill/>
              <a:round/>
              <a:headEnd/>
              <a:tailEnd/>
            </a:ln>
          </p:spPr>
          <p:txBody>
            <a:bodyPr/>
            <a:lstStyle/>
            <a:p>
              <a:endParaRPr lang="id-ID"/>
            </a:p>
          </p:txBody>
        </p:sp>
        <p:sp>
          <p:nvSpPr>
            <p:cNvPr id="41015" name="Freeform 54"/>
            <p:cNvSpPr>
              <a:spLocks/>
            </p:cNvSpPr>
            <p:nvPr/>
          </p:nvSpPr>
          <p:spPr bwMode="auto">
            <a:xfrm>
              <a:off x="2324" y="3538"/>
              <a:ext cx="332" cy="34"/>
            </a:xfrm>
            <a:custGeom>
              <a:avLst/>
              <a:gdLst>
                <a:gd name="T0" fmla="*/ 0 w 665"/>
                <a:gd name="T1" fmla="*/ 0 h 69"/>
                <a:gd name="T2" fmla="*/ 0 w 665"/>
                <a:gd name="T3" fmla="*/ 0 h 69"/>
                <a:gd name="T4" fmla="*/ 2 w 665"/>
                <a:gd name="T5" fmla="*/ 0 h 69"/>
                <a:gd name="T6" fmla="*/ 4 w 665"/>
                <a:gd name="T7" fmla="*/ 0 h 69"/>
                <a:gd name="T8" fmla="*/ 8 w 665"/>
                <a:gd name="T9" fmla="*/ 0 h 69"/>
                <a:gd name="T10" fmla="*/ 10 w 665"/>
                <a:gd name="T11" fmla="*/ 1 h 69"/>
                <a:gd name="T12" fmla="*/ 7 w 665"/>
                <a:gd name="T13" fmla="*/ 0 h 69"/>
                <a:gd name="T14" fmla="*/ 3 w 665"/>
                <a:gd name="T15" fmla="*/ 0 h 69"/>
                <a:gd name="T16" fmla="*/ 0 w 665"/>
                <a:gd name="T17" fmla="*/ 0 h 69"/>
                <a:gd name="T18" fmla="*/ 0 w 665"/>
                <a:gd name="T19" fmla="*/ 0 h 69"/>
                <a:gd name="T20" fmla="*/ 0 w 665"/>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69"/>
                <a:gd name="T35" fmla="*/ 665 w 66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69">
                  <a:moveTo>
                    <a:pt x="0" y="17"/>
                  </a:moveTo>
                  <a:lnTo>
                    <a:pt x="30" y="0"/>
                  </a:lnTo>
                  <a:lnTo>
                    <a:pt x="129" y="0"/>
                  </a:lnTo>
                  <a:lnTo>
                    <a:pt x="264" y="12"/>
                  </a:lnTo>
                  <a:lnTo>
                    <a:pt x="563" y="38"/>
                  </a:lnTo>
                  <a:lnTo>
                    <a:pt x="665" y="69"/>
                  </a:lnTo>
                  <a:lnTo>
                    <a:pt x="494" y="51"/>
                  </a:lnTo>
                  <a:lnTo>
                    <a:pt x="221" y="21"/>
                  </a:lnTo>
                  <a:lnTo>
                    <a:pt x="57" y="12"/>
                  </a:lnTo>
                  <a:lnTo>
                    <a:pt x="0" y="17"/>
                  </a:lnTo>
                  <a:close/>
                </a:path>
              </a:pathLst>
            </a:custGeom>
            <a:solidFill>
              <a:srgbClr val="000000"/>
            </a:solidFill>
            <a:ln w="9525">
              <a:noFill/>
              <a:round/>
              <a:headEnd/>
              <a:tailEnd/>
            </a:ln>
          </p:spPr>
          <p:txBody>
            <a:bodyPr/>
            <a:lstStyle/>
            <a:p>
              <a:endParaRPr lang="id-ID"/>
            </a:p>
          </p:txBody>
        </p:sp>
        <p:sp>
          <p:nvSpPr>
            <p:cNvPr id="41016" name="Freeform 55"/>
            <p:cNvSpPr>
              <a:spLocks/>
            </p:cNvSpPr>
            <p:nvPr/>
          </p:nvSpPr>
          <p:spPr bwMode="auto">
            <a:xfrm>
              <a:off x="2398" y="3631"/>
              <a:ext cx="168" cy="16"/>
            </a:xfrm>
            <a:custGeom>
              <a:avLst/>
              <a:gdLst>
                <a:gd name="T0" fmla="*/ 0 w 337"/>
                <a:gd name="T1" fmla="*/ 0 h 33"/>
                <a:gd name="T2" fmla="*/ 1 w 337"/>
                <a:gd name="T3" fmla="*/ 0 h 33"/>
                <a:gd name="T4" fmla="*/ 3 w 337"/>
                <a:gd name="T5" fmla="*/ 0 h 33"/>
                <a:gd name="T6" fmla="*/ 5 w 337"/>
                <a:gd name="T7" fmla="*/ 0 h 33"/>
                <a:gd name="T8" fmla="*/ 3 w 337"/>
                <a:gd name="T9" fmla="*/ 0 h 33"/>
                <a:gd name="T10" fmla="*/ 1 w 337"/>
                <a:gd name="T11" fmla="*/ 0 h 33"/>
                <a:gd name="T12" fmla="*/ 0 w 337"/>
                <a:gd name="T13" fmla="*/ 0 h 33"/>
                <a:gd name="T14" fmla="*/ 0 w 337"/>
                <a:gd name="T15" fmla="*/ 0 h 33"/>
                <a:gd name="T16" fmla="*/ 0 w 3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
                <a:gd name="T28" fmla="*/ 0 h 33"/>
                <a:gd name="T29" fmla="*/ 337 w 3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 h="33">
                  <a:moveTo>
                    <a:pt x="0" y="16"/>
                  </a:moveTo>
                  <a:lnTo>
                    <a:pt x="103" y="33"/>
                  </a:lnTo>
                  <a:lnTo>
                    <a:pt x="217" y="27"/>
                  </a:lnTo>
                  <a:lnTo>
                    <a:pt x="337" y="10"/>
                  </a:lnTo>
                  <a:lnTo>
                    <a:pt x="196" y="6"/>
                  </a:lnTo>
                  <a:lnTo>
                    <a:pt x="69" y="6"/>
                  </a:lnTo>
                  <a:lnTo>
                    <a:pt x="16" y="0"/>
                  </a:lnTo>
                  <a:lnTo>
                    <a:pt x="0" y="16"/>
                  </a:lnTo>
                  <a:close/>
                </a:path>
              </a:pathLst>
            </a:custGeom>
            <a:solidFill>
              <a:srgbClr val="000000"/>
            </a:solidFill>
            <a:ln w="9525">
              <a:noFill/>
              <a:round/>
              <a:headEnd/>
              <a:tailEnd/>
            </a:ln>
          </p:spPr>
          <p:txBody>
            <a:bodyPr/>
            <a:lstStyle/>
            <a:p>
              <a:endParaRPr lang="id-ID"/>
            </a:p>
          </p:txBody>
        </p:sp>
        <p:sp>
          <p:nvSpPr>
            <p:cNvPr id="41017" name="Freeform 56"/>
            <p:cNvSpPr>
              <a:spLocks/>
            </p:cNvSpPr>
            <p:nvPr/>
          </p:nvSpPr>
          <p:spPr bwMode="auto">
            <a:xfrm>
              <a:off x="2501" y="2999"/>
              <a:ext cx="45" cy="370"/>
            </a:xfrm>
            <a:custGeom>
              <a:avLst/>
              <a:gdLst>
                <a:gd name="T0" fmla="*/ 0 w 89"/>
                <a:gd name="T1" fmla="*/ 0 h 740"/>
                <a:gd name="T2" fmla="*/ 1 w 89"/>
                <a:gd name="T3" fmla="*/ 3 h 740"/>
                <a:gd name="T4" fmla="*/ 1 w 89"/>
                <a:gd name="T5" fmla="*/ 6 h 740"/>
                <a:gd name="T6" fmla="*/ 1 w 89"/>
                <a:gd name="T7" fmla="*/ 10 h 740"/>
                <a:gd name="T8" fmla="*/ 2 w 89"/>
                <a:gd name="T9" fmla="*/ 12 h 740"/>
                <a:gd name="T10" fmla="*/ 2 w 89"/>
                <a:gd name="T11" fmla="*/ 12 h 740"/>
                <a:gd name="T12" fmla="*/ 1 w 89"/>
                <a:gd name="T13" fmla="*/ 9 h 740"/>
                <a:gd name="T14" fmla="*/ 1 w 89"/>
                <a:gd name="T15" fmla="*/ 5 h 740"/>
                <a:gd name="T16" fmla="*/ 1 w 89"/>
                <a:gd name="T17" fmla="*/ 1 h 740"/>
                <a:gd name="T18" fmla="*/ 0 w 89"/>
                <a:gd name="T19" fmla="*/ 0 h 740"/>
                <a:gd name="T20" fmla="*/ 0 w 89"/>
                <a:gd name="T21" fmla="*/ 0 h 7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740"/>
                <a:gd name="T35" fmla="*/ 89 w 89"/>
                <a:gd name="T36" fmla="*/ 740 h 7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740">
                  <a:moveTo>
                    <a:pt x="0" y="0"/>
                  </a:moveTo>
                  <a:lnTo>
                    <a:pt x="15" y="223"/>
                  </a:lnTo>
                  <a:lnTo>
                    <a:pt x="19" y="367"/>
                  </a:lnTo>
                  <a:lnTo>
                    <a:pt x="57" y="584"/>
                  </a:lnTo>
                  <a:lnTo>
                    <a:pt x="66" y="734"/>
                  </a:lnTo>
                  <a:lnTo>
                    <a:pt x="89" y="740"/>
                  </a:lnTo>
                  <a:lnTo>
                    <a:pt x="62" y="538"/>
                  </a:lnTo>
                  <a:lnTo>
                    <a:pt x="36" y="310"/>
                  </a:lnTo>
                  <a:lnTo>
                    <a:pt x="19" y="99"/>
                  </a:lnTo>
                  <a:lnTo>
                    <a:pt x="0" y="0"/>
                  </a:lnTo>
                  <a:close/>
                </a:path>
              </a:pathLst>
            </a:custGeom>
            <a:solidFill>
              <a:srgbClr val="000000"/>
            </a:solidFill>
            <a:ln w="9525">
              <a:noFill/>
              <a:round/>
              <a:headEnd/>
              <a:tailEnd/>
            </a:ln>
          </p:spPr>
          <p:txBody>
            <a:bodyPr/>
            <a:lstStyle/>
            <a:p>
              <a:endParaRPr lang="id-ID"/>
            </a:p>
          </p:txBody>
        </p:sp>
        <p:sp>
          <p:nvSpPr>
            <p:cNvPr id="41018" name="Freeform 57"/>
            <p:cNvSpPr>
              <a:spLocks/>
            </p:cNvSpPr>
            <p:nvPr/>
          </p:nvSpPr>
          <p:spPr bwMode="auto">
            <a:xfrm>
              <a:off x="2666" y="2645"/>
              <a:ext cx="183" cy="767"/>
            </a:xfrm>
            <a:custGeom>
              <a:avLst/>
              <a:gdLst>
                <a:gd name="T0" fmla="*/ 4 w 367"/>
                <a:gd name="T1" fmla="*/ 0 h 1534"/>
                <a:gd name="T2" fmla="*/ 4 w 367"/>
                <a:gd name="T3" fmla="*/ 3 h 1534"/>
                <a:gd name="T4" fmla="*/ 4 w 367"/>
                <a:gd name="T5" fmla="*/ 3 h 1534"/>
                <a:gd name="T6" fmla="*/ 4 w 367"/>
                <a:gd name="T7" fmla="*/ 5 h 1534"/>
                <a:gd name="T8" fmla="*/ 4 w 367"/>
                <a:gd name="T9" fmla="*/ 6 h 1534"/>
                <a:gd name="T10" fmla="*/ 4 w 367"/>
                <a:gd name="T11" fmla="*/ 9 h 1534"/>
                <a:gd name="T12" fmla="*/ 4 w 367"/>
                <a:gd name="T13" fmla="*/ 11 h 1534"/>
                <a:gd name="T14" fmla="*/ 3 w 367"/>
                <a:gd name="T15" fmla="*/ 11 h 1534"/>
                <a:gd name="T16" fmla="*/ 3 w 367"/>
                <a:gd name="T17" fmla="*/ 11 h 1534"/>
                <a:gd name="T18" fmla="*/ 1 w 367"/>
                <a:gd name="T19" fmla="*/ 12 h 1534"/>
                <a:gd name="T20" fmla="*/ 0 w 367"/>
                <a:gd name="T21" fmla="*/ 12 h 1534"/>
                <a:gd name="T22" fmla="*/ 0 w 367"/>
                <a:gd name="T23" fmla="*/ 12 h 1534"/>
                <a:gd name="T24" fmla="*/ 1 w 367"/>
                <a:gd name="T25" fmla="*/ 12 h 1534"/>
                <a:gd name="T26" fmla="*/ 3 w 367"/>
                <a:gd name="T27" fmla="*/ 12 h 1534"/>
                <a:gd name="T28" fmla="*/ 2 w 367"/>
                <a:gd name="T29" fmla="*/ 15 h 1534"/>
                <a:gd name="T30" fmla="*/ 2 w 367"/>
                <a:gd name="T31" fmla="*/ 18 h 1534"/>
                <a:gd name="T32" fmla="*/ 0 w 367"/>
                <a:gd name="T33" fmla="*/ 22 h 1534"/>
                <a:gd name="T34" fmla="*/ 0 w 367"/>
                <a:gd name="T35" fmla="*/ 24 h 1534"/>
                <a:gd name="T36" fmla="*/ 0 w 367"/>
                <a:gd name="T37" fmla="*/ 24 h 1534"/>
                <a:gd name="T38" fmla="*/ 1 w 367"/>
                <a:gd name="T39" fmla="*/ 21 h 1534"/>
                <a:gd name="T40" fmla="*/ 3 w 367"/>
                <a:gd name="T41" fmla="*/ 17 h 1534"/>
                <a:gd name="T42" fmla="*/ 4 w 367"/>
                <a:gd name="T43" fmla="*/ 11 h 1534"/>
                <a:gd name="T44" fmla="*/ 5 w 367"/>
                <a:gd name="T45" fmla="*/ 6 h 1534"/>
                <a:gd name="T46" fmla="*/ 5 w 367"/>
                <a:gd name="T47" fmla="*/ 5 h 1534"/>
                <a:gd name="T48" fmla="*/ 5 w 367"/>
                <a:gd name="T49" fmla="*/ 3 h 1534"/>
                <a:gd name="T50" fmla="*/ 4 w 367"/>
                <a:gd name="T51" fmla="*/ 1 h 1534"/>
                <a:gd name="T52" fmla="*/ 4 w 367"/>
                <a:gd name="T53" fmla="*/ 0 h 1534"/>
                <a:gd name="T54" fmla="*/ 4 w 367"/>
                <a:gd name="T55" fmla="*/ 0 h 1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7"/>
                <a:gd name="T85" fmla="*/ 0 h 1534"/>
                <a:gd name="T86" fmla="*/ 367 w 367"/>
                <a:gd name="T87" fmla="*/ 1534 h 15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7" h="1534">
                  <a:moveTo>
                    <a:pt x="268" y="0"/>
                  </a:moveTo>
                  <a:lnTo>
                    <a:pt x="263" y="152"/>
                  </a:lnTo>
                  <a:lnTo>
                    <a:pt x="263" y="236"/>
                  </a:lnTo>
                  <a:lnTo>
                    <a:pt x="278" y="316"/>
                  </a:lnTo>
                  <a:lnTo>
                    <a:pt x="316" y="398"/>
                  </a:lnTo>
                  <a:lnTo>
                    <a:pt x="295" y="561"/>
                  </a:lnTo>
                  <a:lnTo>
                    <a:pt x="268" y="641"/>
                  </a:lnTo>
                  <a:lnTo>
                    <a:pt x="248" y="668"/>
                  </a:lnTo>
                  <a:lnTo>
                    <a:pt x="206" y="698"/>
                  </a:lnTo>
                  <a:lnTo>
                    <a:pt x="103" y="730"/>
                  </a:lnTo>
                  <a:lnTo>
                    <a:pt x="54" y="770"/>
                  </a:lnTo>
                  <a:lnTo>
                    <a:pt x="21" y="814"/>
                  </a:lnTo>
                  <a:lnTo>
                    <a:pt x="103" y="761"/>
                  </a:lnTo>
                  <a:lnTo>
                    <a:pt x="242" y="730"/>
                  </a:lnTo>
                  <a:lnTo>
                    <a:pt x="189" y="1019"/>
                  </a:lnTo>
                  <a:lnTo>
                    <a:pt x="170" y="1109"/>
                  </a:lnTo>
                  <a:lnTo>
                    <a:pt x="57" y="1348"/>
                  </a:lnTo>
                  <a:lnTo>
                    <a:pt x="0" y="1521"/>
                  </a:lnTo>
                  <a:lnTo>
                    <a:pt x="27" y="1534"/>
                  </a:lnTo>
                  <a:lnTo>
                    <a:pt x="90" y="1323"/>
                  </a:lnTo>
                  <a:lnTo>
                    <a:pt x="200" y="1071"/>
                  </a:lnTo>
                  <a:lnTo>
                    <a:pt x="289" y="656"/>
                  </a:lnTo>
                  <a:lnTo>
                    <a:pt x="367" y="346"/>
                  </a:lnTo>
                  <a:lnTo>
                    <a:pt x="367" y="305"/>
                  </a:lnTo>
                  <a:lnTo>
                    <a:pt x="322" y="242"/>
                  </a:lnTo>
                  <a:lnTo>
                    <a:pt x="278" y="109"/>
                  </a:lnTo>
                  <a:lnTo>
                    <a:pt x="268" y="0"/>
                  </a:lnTo>
                  <a:close/>
                </a:path>
              </a:pathLst>
            </a:custGeom>
            <a:solidFill>
              <a:srgbClr val="000000"/>
            </a:solidFill>
            <a:ln w="9525">
              <a:noFill/>
              <a:round/>
              <a:headEnd/>
              <a:tailEnd/>
            </a:ln>
          </p:spPr>
          <p:txBody>
            <a:bodyPr/>
            <a:lstStyle/>
            <a:p>
              <a:endParaRPr lang="id-ID"/>
            </a:p>
          </p:txBody>
        </p:sp>
        <p:sp>
          <p:nvSpPr>
            <p:cNvPr id="41019" name="Freeform 58"/>
            <p:cNvSpPr>
              <a:spLocks/>
            </p:cNvSpPr>
            <p:nvPr/>
          </p:nvSpPr>
          <p:spPr bwMode="auto">
            <a:xfrm>
              <a:off x="2861" y="2783"/>
              <a:ext cx="191" cy="891"/>
            </a:xfrm>
            <a:custGeom>
              <a:avLst/>
              <a:gdLst>
                <a:gd name="T0" fmla="*/ 1 w 382"/>
                <a:gd name="T1" fmla="*/ 0 h 1781"/>
                <a:gd name="T2" fmla="*/ 3 w 382"/>
                <a:gd name="T3" fmla="*/ 3 h 1781"/>
                <a:gd name="T4" fmla="*/ 3 w 382"/>
                <a:gd name="T5" fmla="*/ 4 h 1781"/>
                <a:gd name="T6" fmla="*/ 3 w 382"/>
                <a:gd name="T7" fmla="*/ 11 h 1781"/>
                <a:gd name="T8" fmla="*/ 5 w 382"/>
                <a:gd name="T9" fmla="*/ 18 h 1781"/>
                <a:gd name="T10" fmla="*/ 1 w 382"/>
                <a:gd name="T11" fmla="*/ 19 h 1781"/>
                <a:gd name="T12" fmla="*/ 0 w 382"/>
                <a:gd name="T13" fmla="*/ 20 h 1781"/>
                <a:gd name="T14" fmla="*/ 3 w 382"/>
                <a:gd name="T15" fmla="*/ 19 h 1781"/>
                <a:gd name="T16" fmla="*/ 6 w 382"/>
                <a:gd name="T17" fmla="*/ 18 h 1781"/>
                <a:gd name="T18" fmla="*/ 6 w 382"/>
                <a:gd name="T19" fmla="*/ 18 h 1781"/>
                <a:gd name="T20" fmla="*/ 6 w 382"/>
                <a:gd name="T21" fmla="*/ 19 h 1781"/>
                <a:gd name="T22" fmla="*/ 3 w 382"/>
                <a:gd name="T23" fmla="*/ 23 h 1781"/>
                <a:gd name="T24" fmla="*/ 3 w 382"/>
                <a:gd name="T25" fmla="*/ 26 h 1781"/>
                <a:gd name="T26" fmla="*/ 1 w 382"/>
                <a:gd name="T27" fmla="*/ 28 h 1781"/>
                <a:gd name="T28" fmla="*/ 3 w 382"/>
                <a:gd name="T29" fmla="*/ 25 h 1781"/>
                <a:gd name="T30" fmla="*/ 5 w 382"/>
                <a:gd name="T31" fmla="*/ 22 h 1781"/>
                <a:gd name="T32" fmla="*/ 6 w 382"/>
                <a:gd name="T33" fmla="*/ 19 h 1781"/>
                <a:gd name="T34" fmla="*/ 6 w 382"/>
                <a:gd name="T35" fmla="*/ 18 h 1781"/>
                <a:gd name="T36" fmla="*/ 6 w 382"/>
                <a:gd name="T37" fmla="*/ 18 h 1781"/>
                <a:gd name="T38" fmla="*/ 5 w 382"/>
                <a:gd name="T39" fmla="*/ 18 h 1781"/>
                <a:gd name="T40" fmla="*/ 3 w 382"/>
                <a:gd name="T41" fmla="*/ 13 h 1781"/>
                <a:gd name="T42" fmla="*/ 3 w 382"/>
                <a:gd name="T43" fmla="*/ 9 h 1781"/>
                <a:gd name="T44" fmla="*/ 3 w 382"/>
                <a:gd name="T45" fmla="*/ 6 h 1781"/>
                <a:gd name="T46" fmla="*/ 6 w 382"/>
                <a:gd name="T47" fmla="*/ 4 h 1781"/>
                <a:gd name="T48" fmla="*/ 5 w 382"/>
                <a:gd name="T49" fmla="*/ 3 h 1781"/>
                <a:gd name="T50" fmla="*/ 5 w 382"/>
                <a:gd name="T51" fmla="*/ 3 h 1781"/>
                <a:gd name="T52" fmla="*/ 5 w 382"/>
                <a:gd name="T53" fmla="*/ 4 h 1781"/>
                <a:gd name="T54" fmla="*/ 3 w 382"/>
                <a:gd name="T55" fmla="*/ 4 h 1781"/>
                <a:gd name="T56" fmla="*/ 3 w 382"/>
                <a:gd name="T57" fmla="*/ 3 h 1781"/>
                <a:gd name="T58" fmla="*/ 3 w 382"/>
                <a:gd name="T59" fmla="*/ 3 h 1781"/>
                <a:gd name="T60" fmla="*/ 3 w 382"/>
                <a:gd name="T61" fmla="*/ 1 h 1781"/>
                <a:gd name="T62" fmla="*/ 1 w 382"/>
                <a:gd name="T63" fmla="*/ 0 h 1781"/>
                <a:gd name="T64" fmla="*/ 1 w 382"/>
                <a:gd name="T65" fmla="*/ 0 h 17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2"/>
                <a:gd name="T100" fmla="*/ 0 h 1781"/>
                <a:gd name="T101" fmla="*/ 382 w 382"/>
                <a:gd name="T102" fmla="*/ 1781 h 17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2" h="1781">
                  <a:moveTo>
                    <a:pt x="84" y="0"/>
                  </a:moveTo>
                  <a:lnTo>
                    <a:pt x="152" y="131"/>
                  </a:lnTo>
                  <a:lnTo>
                    <a:pt x="213" y="209"/>
                  </a:lnTo>
                  <a:lnTo>
                    <a:pt x="213" y="688"/>
                  </a:lnTo>
                  <a:lnTo>
                    <a:pt x="266" y="1091"/>
                  </a:lnTo>
                  <a:lnTo>
                    <a:pt x="120" y="1159"/>
                  </a:lnTo>
                  <a:lnTo>
                    <a:pt x="0" y="1239"/>
                  </a:lnTo>
                  <a:lnTo>
                    <a:pt x="205" y="1171"/>
                  </a:lnTo>
                  <a:lnTo>
                    <a:pt x="348" y="1123"/>
                  </a:lnTo>
                  <a:lnTo>
                    <a:pt x="361" y="1140"/>
                  </a:lnTo>
                  <a:lnTo>
                    <a:pt x="358" y="1186"/>
                  </a:lnTo>
                  <a:lnTo>
                    <a:pt x="230" y="1460"/>
                  </a:lnTo>
                  <a:lnTo>
                    <a:pt x="131" y="1633"/>
                  </a:lnTo>
                  <a:lnTo>
                    <a:pt x="51" y="1781"/>
                  </a:lnTo>
                  <a:lnTo>
                    <a:pt x="205" y="1541"/>
                  </a:lnTo>
                  <a:lnTo>
                    <a:pt x="283" y="1397"/>
                  </a:lnTo>
                  <a:lnTo>
                    <a:pt x="382" y="1180"/>
                  </a:lnTo>
                  <a:lnTo>
                    <a:pt x="382" y="1123"/>
                  </a:lnTo>
                  <a:lnTo>
                    <a:pt x="361" y="1108"/>
                  </a:lnTo>
                  <a:lnTo>
                    <a:pt x="306" y="1114"/>
                  </a:lnTo>
                  <a:lnTo>
                    <a:pt x="240" y="798"/>
                  </a:lnTo>
                  <a:lnTo>
                    <a:pt x="226" y="563"/>
                  </a:lnTo>
                  <a:lnTo>
                    <a:pt x="240" y="378"/>
                  </a:lnTo>
                  <a:lnTo>
                    <a:pt x="321" y="194"/>
                  </a:lnTo>
                  <a:lnTo>
                    <a:pt x="266" y="158"/>
                  </a:lnTo>
                  <a:lnTo>
                    <a:pt x="257" y="158"/>
                  </a:lnTo>
                  <a:lnTo>
                    <a:pt x="262" y="203"/>
                  </a:lnTo>
                  <a:lnTo>
                    <a:pt x="236" y="215"/>
                  </a:lnTo>
                  <a:lnTo>
                    <a:pt x="230" y="184"/>
                  </a:lnTo>
                  <a:lnTo>
                    <a:pt x="183" y="131"/>
                  </a:lnTo>
                  <a:lnTo>
                    <a:pt x="131" y="53"/>
                  </a:lnTo>
                  <a:lnTo>
                    <a:pt x="84" y="0"/>
                  </a:lnTo>
                  <a:close/>
                </a:path>
              </a:pathLst>
            </a:custGeom>
            <a:solidFill>
              <a:srgbClr val="000000"/>
            </a:solidFill>
            <a:ln w="9525">
              <a:noFill/>
              <a:round/>
              <a:headEnd/>
              <a:tailEnd/>
            </a:ln>
          </p:spPr>
          <p:txBody>
            <a:bodyPr/>
            <a:lstStyle/>
            <a:p>
              <a:endParaRPr lang="id-ID"/>
            </a:p>
          </p:txBody>
        </p:sp>
        <p:sp>
          <p:nvSpPr>
            <p:cNvPr id="41020" name="Freeform 59"/>
            <p:cNvSpPr>
              <a:spLocks/>
            </p:cNvSpPr>
            <p:nvPr/>
          </p:nvSpPr>
          <p:spPr bwMode="auto">
            <a:xfrm>
              <a:off x="2618" y="3548"/>
              <a:ext cx="255" cy="144"/>
            </a:xfrm>
            <a:custGeom>
              <a:avLst/>
              <a:gdLst>
                <a:gd name="T0" fmla="*/ 1 w 510"/>
                <a:gd name="T1" fmla="*/ 0 h 289"/>
                <a:gd name="T2" fmla="*/ 2 w 510"/>
                <a:gd name="T3" fmla="*/ 0 h 289"/>
                <a:gd name="T4" fmla="*/ 5 w 510"/>
                <a:gd name="T5" fmla="*/ 2 h 289"/>
                <a:gd name="T6" fmla="*/ 7 w 510"/>
                <a:gd name="T7" fmla="*/ 3 h 289"/>
                <a:gd name="T8" fmla="*/ 8 w 510"/>
                <a:gd name="T9" fmla="*/ 4 h 289"/>
                <a:gd name="T10" fmla="*/ 8 w 510"/>
                <a:gd name="T11" fmla="*/ 4 h 289"/>
                <a:gd name="T12" fmla="*/ 6 w 510"/>
                <a:gd name="T13" fmla="*/ 3 h 289"/>
                <a:gd name="T14" fmla="*/ 4 w 510"/>
                <a:gd name="T15" fmla="*/ 2 h 289"/>
                <a:gd name="T16" fmla="*/ 2 w 510"/>
                <a:gd name="T17" fmla="*/ 0 h 289"/>
                <a:gd name="T18" fmla="*/ 0 w 510"/>
                <a:gd name="T19" fmla="*/ 0 h 289"/>
                <a:gd name="T20" fmla="*/ 1 w 510"/>
                <a:gd name="T21" fmla="*/ 0 h 289"/>
                <a:gd name="T22" fmla="*/ 1 w 510"/>
                <a:gd name="T23" fmla="*/ 0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289"/>
                <a:gd name="T38" fmla="*/ 510 w 510"/>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289">
                  <a:moveTo>
                    <a:pt x="42" y="0"/>
                  </a:moveTo>
                  <a:lnTo>
                    <a:pt x="109" y="31"/>
                  </a:lnTo>
                  <a:lnTo>
                    <a:pt x="265" y="141"/>
                  </a:lnTo>
                  <a:lnTo>
                    <a:pt x="394" y="221"/>
                  </a:lnTo>
                  <a:lnTo>
                    <a:pt x="506" y="272"/>
                  </a:lnTo>
                  <a:lnTo>
                    <a:pt x="510" y="289"/>
                  </a:lnTo>
                  <a:lnTo>
                    <a:pt x="373" y="230"/>
                  </a:lnTo>
                  <a:lnTo>
                    <a:pt x="225" y="141"/>
                  </a:lnTo>
                  <a:lnTo>
                    <a:pt x="78" y="42"/>
                  </a:lnTo>
                  <a:lnTo>
                    <a:pt x="0" y="4"/>
                  </a:lnTo>
                  <a:lnTo>
                    <a:pt x="42" y="0"/>
                  </a:lnTo>
                  <a:close/>
                </a:path>
              </a:pathLst>
            </a:custGeom>
            <a:solidFill>
              <a:srgbClr val="000000"/>
            </a:solidFill>
            <a:ln w="9525">
              <a:noFill/>
              <a:round/>
              <a:headEnd/>
              <a:tailEnd/>
            </a:ln>
          </p:spPr>
          <p:txBody>
            <a:bodyPr/>
            <a:lstStyle/>
            <a:p>
              <a:endParaRPr lang="id-ID"/>
            </a:p>
          </p:txBody>
        </p:sp>
        <p:sp>
          <p:nvSpPr>
            <p:cNvPr id="41021" name="Freeform 60"/>
            <p:cNvSpPr>
              <a:spLocks/>
            </p:cNvSpPr>
            <p:nvPr/>
          </p:nvSpPr>
          <p:spPr bwMode="auto">
            <a:xfrm>
              <a:off x="3035" y="3020"/>
              <a:ext cx="330" cy="730"/>
            </a:xfrm>
            <a:custGeom>
              <a:avLst/>
              <a:gdLst>
                <a:gd name="T0" fmla="*/ 0 w 662"/>
                <a:gd name="T1" fmla="*/ 21 h 1460"/>
                <a:gd name="T2" fmla="*/ 0 w 662"/>
                <a:gd name="T3" fmla="*/ 13 h 1460"/>
                <a:gd name="T4" fmla="*/ 1 w 662"/>
                <a:gd name="T5" fmla="*/ 11 h 1460"/>
                <a:gd name="T6" fmla="*/ 2 w 662"/>
                <a:gd name="T7" fmla="*/ 9 h 1460"/>
                <a:gd name="T8" fmla="*/ 3 w 662"/>
                <a:gd name="T9" fmla="*/ 6 h 1460"/>
                <a:gd name="T10" fmla="*/ 3 w 662"/>
                <a:gd name="T11" fmla="*/ 3 h 1460"/>
                <a:gd name="T12" fmla="*/ 4 w 662"/>
                <a:gd name="T13" fmla="*/ 1 h 1460"/>
                <a:gd name="T14" fmla="*/ 4 w 662"/>
                <a:gd name="T15" fmla="*/ 1 h 1460"/>
                <a:gd name="T16" fmla="*/ 4 w 662"/>
                <a:gd name="T17" fmla="*/ 1 h 1460"/>
                <a:gd name="T18" fmla="*/ 4 w 662"/>
                <a:gd name="T19" fmla="*/ 3 h 1460"/>
                <a:gd name="T20" fmla="*/ 4 w 662"/>
                <a:gd name="T21" fmla="*/ 6 h 1460"/>
                <a:gd name="T22" fmla="*/ 3 w 662"/>
                <a:gd name="T23" fmla="*/ 11 h 1460"/>
                <a:gd name="T24" fmla="*/ 5 w 662"/>
                <a:gd name="T25" fmla="*/ 7 h 1460"/>
                <a:gd name="T26" fmla="*/ 6 w 662"/>
                <a:gd name="T27" fmla="*/ 6 h 1460"/>
                <a:gd name="T28" fmla="*/ 7 w 662"/>
                <a:gd name="T29" fmla="*/ 5 h 1460"/>
                <a:gd name="T30" fmla="*/ 8 w 662"/>
                <a:gd name="T31" fmla="*/ 3 h 1460"/>
                <a:gd name="T32" fmla="*/ 9 w 662"/>
                <a:gd name="T33" fmla="*/ 0 h 1460"/>
                <a:gd name="T34" fmla="*/ 8 w 662"/>
                <a:gd name="T35" fmla="*/ 3 h 1460"/>
                <a:gd name="T36" fmla="*/ 8 w 662"/>
                <a:gd name="T37" fmla="*/ 5 h 1460"/>
                <a:gd name="T38" fmla="*/ 7 w 662"/>
                <a:gd name="T39" fmla="*/ 6 h 1460"/>
                <a:gd name="T40" fmla="*/ 6 w 662"/>
                <a:gd name="T41" fmla="*/ 7 h 1460"/>
                <a:gd name="T42" fmla="*/ 6 w 662"/>
                <a:gd name="T43" fmla="*/ 9 h 1460"/>
                <a:gd name="T44" fmla="*/ 5 w 662"/>
                <a:gd name="T45" fmla="*/ 11 h 1460"/>
                <a:gd name="T46" fmla="*/ 5 w 662"/>
                <a:gd name="T47" fmla="*/ 11 h 1460"/>
                <a:gd name="T48" fmla="*/ 5 w 662"/>
                <a:gd name="T49" fmla="*/ 13 h 1460"/>
                <a:gd name="T50" fmla="*/ 5 w 662"/>
                <a:gd name="T51" fmla="*/ 14 h 1460"/>
                <a:gd name="T52" fmla="*/ 6 w 662"/>
                <a:gd name="T53" fmla="*/ 12 h 1460"/>
                <a:gd name="T54" fmla="*/ 8 w 662"/>
                <a:gd name="T55" fmla="*/ 11 h 1460"/>
                <a:gd name="T56" fmla="*/ 10 w 662"/>
                <a:gd name="T57" fmla="*/ 11 h 1460"/>
                <a:gd name="T58" fmla="*/ 8 w 662"/>
                <a:gd name="T59" fmla="*/ 12 h 1460"/>
                <a:gd name="T60" fmla="*/ 7 w 662"/>
                <a:gd name="T61" fmla="*/ 13 h 1460"/>
                <a:gd name="T62" fmla="*/ 7 w 662"/>
                <a:gd name="T63" fmla="*/ 15 h 1460"/>
                <a:gd name="T64" fmla="*/ 9 w 662"/>
                <a:gd name="T65" fmla="*/ 17 h 1460"/>
                <a:gd name="T66" fmla="*/ 10 w 662"/>
                <a:gd name="T67" fmla="*/ 18 h 1460"/>
                <a:gd name="T68" fmla="*/ 8 w 662"/>
                <a:gd name="T69" fmla="*/ 18 h 1460"/>
                <a:gd name="T70" fmla="*/ 7 w 662"/>
                <a:gd name="T71" fmla="*/ 19 h 1460"/>
                <a:gd name="T72" fmla="*/ 7 w 662"/>
                <a:gd name="T73" fmla="*/ 20 h 1460"/>
                <a:gd name="T74" fmla="*/ 7 w 662"/>
                <a:gd name="T75" fmla="*/ 22 h 1460"/>
                <a:gd name="T76" fmla="*/ 8 w 662"/>
                <a:gd name="T77" fmla="*/ 23 h 1460"/>
                <a:gd name="T78" fmla="*/ 4 w 662"/>
                <a:gd name="T79" fmla="*/ 23 h 1460"/>
                <a:gd name="T80" fmla="*/ 3 w 662"/>
                <a:gd name="T81" fmla="*/ 23 h 1460"/>
                <a:gd name="T82" fmla="*/ 2 w 662"/>
                <a:gd name="T83" fmla="*/ 22 h 1460"/>
                <a:gd name="T84" fmla="*/ 2 w 662"/>
                <a:gd name="T85" fmla="*/ 20 h 1460"/>
                <a:gd name="T86" fmla="*/ 2 w 662"/>
                <a:gd name="T87" fmla="*/ 17 h 1460"/>
                <a:gd name="T88" fmla="*/ 1 w 662"/>
                <a:gd name="T89" fmla="*/ 13 h 1460"/>
                <a:gd name="T90" fmla="*/ 0 w 662"/>
                <a:gd name="T91" fmla="*/ 15 h 1460"/>
                <a:gd name="T92" fmla="*/ 0 w 662"/>
                <a:gd name="T93" fmla="*/ 21 h 1460"/>
                <a:gd name="T94" fmla="*/ 0 w 662"/>
                <a:gd name="T95" fmla="*/ 21 h 1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2"/>
                <a:gd name="T145" fmla="*/ 0 h 1460"/>
                <a:gd name="T146" fmla="*/ 662 w 662"/>
                <a:gd name="T147" fmla="*/ 1460 h 1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2" h="1460">
                  <a:moveTo>
                    <a:pt x="0" y="1327"/>
                  </a:moveTo>
                  <a:lnTo>
                    <a:pt x="51" y="873"/>
                  </a:lnTo>
                  <a:lnTo>
                    <a:pt x="78" y="734"/>
                  </a:lnTo>
                  <a:lnTo>
                    <a:pt x="141" y="557"/>
                  </a:lnTo>
                  <a:lnTo>
                    <a:pt x="200" y="382"/>
                  </a:lnTo>
                  <a:lnTo>
                    <a:pt x="241" y="219"/>
                  </a:lnTo>
                  <a:lnTo>
                    <a:pt x="278" y="59"/>
                  </a:lnTo>
                  <a:lnTo>
                    <a:pt x="289" y="52"/>
                  </a:lnTo>
                  <a:lnTo>
                    <a:pt x="295" y="72"/>
                  </a:lnTo>
                  <a:lnTo>
                    <a:pt x="295" y="200"/>
                  </a:lnTo>
                  <a:lnTo>
                    <a:pt x="268" y="441"/>
                  </a:lnTo>
                  <a:lnTo>
                    <a:pt x="236" y="656"/>
                  </a:lnTo>
                  <a:lnTo>
                    <a:pt x="329" y="504"/>
                  </a:lnTo>
                  <a:lnTo>
                    <a:pt x="420" y="394"/>
                  </a:lnTo>
                  <a:lnTo>
                    <a:pt x="504" y="299"/>
                  </a:lnTo>
                  <a:lnTo>
                    <a:pt x="534" y="147"/>
                  </a:lnTo>
                  <a:lnTo>
                    <a:pt x="616" y="0"/>
                  </a:lnTo>
                  <a:lnTo>
                    <a:pt x="561" y="179"/>
                  </a:lnTo>
                  <a:lnTo>
                    <a:pt x="540" y="282"/>
                  </a:lnTo>
                  <a:lnTo>
                    <a:pt x="504" y="358"/>
                  </a:lnTo>
                  <a:lnTo>
                    <a:pt x="437" y="456"/>
                  </a:lnTo>
                  <a:lnTo>
                    <a:pt x="394" y="546"/>
                  </a:lnTo>
                  <a:lnTo>
                    <a:pt x="361" y="641"/>
                  </a:lnTo>
                  <a:lnTo>
                    <a:pt x="352" y="734"/>
                  </a:lnTo>
                  <a:lnTo>
                    <a:pt x="342" y="856"/>
                  </a:lnTo>
                  <a:lnTo>
                    <a:pt x="346" y="918"/>
                  </a:lnTo>
                  <a:lnTo>
                    <a:pt x="414" y="823"/>
                  </a:lnTo>
                  <a:lnTo>
                    <a:pt x="513" y="740"/>
                  </a:lnTo>
                  <a:lnTo>
                    <a:pt x="646" y="681"/>
                  </a:lnTo>
                  <a:lnTo>
                    <a:pt x="548" y="776"/>
                  </a:lnTo>
                  <a:lnTo>
                    <a:pt x="498" y="882"/>
                  </a:lnTo>
                  <a:lnTo>
                    <a:pt x="489" y="987"/>
                  </a:lnTo>
                  <a:lnTo>
                    <a:pt x="593" y="1032"/>
                  </a:lnTo>
                  <a:lnTo>
                    <a:pt x="662" y="1129"/>
                  </a:lnTo>
                  <a:lnTo>
                    <a:pt x="567" y="1097"/>
                  </a:lnTo>
                  <a:lnTo>
                    <a:pt x="468" y="1165"/>
                  </a:lnTo>
                  <a:lnTo>
                    <a:pt x="468" y="1249"/>
                  </a:lnTo>
                  <a:lnTo>
                    <a:pt x="489" y="1361"/>
                  </a:lnTo>
                  <a:lnTo>
                    <a:pt x="525" y="1460"/>
                  </a:lnTo>
                  <a:lnTo>
                    <a:pt x="295" y="1460"/>
                  </a:lnTo>
                  <a:lnTo>
                    <a:pt x="194" y="1451"/>
                  </a:lnTo>
                  <a:lnTo>
                    <a:pt x="160" y="1365"/>
                  </a:lnTo>
                  <a:lnTo>
                    <a:pt x="141" y="1219"/>
                  </a:lnTo>
                  <a:lnTo>
                    <a:pt x="137" y="1025"/>
                  </a:lnTo>
                  <a:lnTo>
                    <a:pt x="105" y="859"/>
                  </a:lnTo>
                  <a:lnTo>
                    <a:pt x="48" y="1019"/>
                  </a:lnTo>
                  <a:lnTo>
                    <a:pt x="0" y="1327"/>
                  </a:lnTo>
                  <a:close/>
                </a:path>
              </a:pathLst>
            </a:custGeom>
            <a:solidFill>
              <a:srgbClr val="000000"/>
            </a:solidFill>
            <a:ln w="9525">
              <a:noFill/>
              <a:round/>
              <a:headEnd/>
              <a:tailEnd/>
            </a:ln>
          </p:spPr>
          <p:txBody>
            <a:bodyPr/>
            <a:lstStyle/>
            <a:p>
              <a:endParaRPr lang="id-ID"/>
            </a:p>
          </p:txBody>
        </p:sp>
        <p:sp>
          <p:nvSpPr>
            <p:cNvPr id="41022" name="Freeform 61"/>
            <p:cNvSpPr>
              <a:spLocks/>
            </p:cNvSpPr>
            <p:nvPr/>
          </p:nvSpPr>
          <p:spPr bwMode="auto">
            <a:xfrm>
              <a:off x="2180" y="3783"/>
              <a:ext cx="42" cy="110"/>
            </a:xfrm>
            <a:custGeom>
              <a:avLst/>
              <a:gdLst>
                <a:gd name="T0" fmla="*/ 0 w 84"/>
                <a:gd name="T1" fmla="*/ 1 h 218"/>
                <a:gd name="T2" fmla="*/ 1 w 84"/>
                <a:gd name="T3" fmla="*/ 4 h 218"/>
                <a:gd name="T4" fmla="*/ 1 w 84"/>
                <a:gd name="T5" fmla="*/ 4 h 218"/>
                <a:gd name="T6" fmla="*/ 1 w 84"/>
                <a:gd name="T7" fmla="*/ 0 h 218"/>
                <a:gd name="T8" fmla="*/ 0 w 84"/>
                <a:gd name="T9" fmla="*/ 1 h 218"/>
                <a:gd name="T10" fmla="*/ 0 w 84"/>
                <a:gd name="T11" fmla="*/ 1 h 218"/>
                <a:gd name="T12" fmla="*/ 0 60000 65536"/>
                <a:gd name="T13" fmla="*/ 0 60000 65536"/>
                <a:gd name="T14" fmla="*/ 0 60000 65536"/>
                <a:gd name="T15" fmla="*/ 0 60000 65536"/>
                <a:gd name="T16" fmla="*/ 0 60000 65536"/>
                <a:gd name="T17" fmla="*/ 0 60000 65536"/>
                <a:gd name="T18" fmla="*/ 0 w 84"/>
                <a:gd name="T19" fmla="*/ 0 h 218"/>
                <a:gd name="T20" fmla="*/ 84 w 84"/>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84" h="218">
                  <a:moveTo>
                    <a:pt x="0" y="26"/>
                  </a:moveTo>
                  <a:lnTo>
                    <a:pt x="42" y="207"/>
                  </a:lnTo>
                  <a:lnTo>
                    <a:pt x="84" y="218"/>
                  </a:lnTo>
                  <a:lnTo>
                    <a:pt x="28" y="0"/>
                  </a:lnTo>
                  <a:lnTo>
                    <a:pt x="0" y="26"/>
                  </a:lnTo>
                  <a:close/>
                </a:path>
              </a:pathLst>
            </a:custGeom>
            <a:solidFill>
              <a:srgbClr val="000000"/>
            </a:solidFill>
            <a:ln w="9525">
              <a:noFill/>
              <a:round/>
              <a:headEnd/>
              <a:tailEnd/>
            </a:ln>
          </p:spPr>
          <p:txBody>
            <a:bodyPr/>
            <a:lstStyle/>
            <a:p>
              <a:endParaRPr lang="id-ID"/>
            </a:p>
          </p:txBody>
        </p:sp>
        <p:sp>
          <p:nvSpPr>
            <p:cNvPr id="41023" name="Freeform 62"/>
            <p:cNvSpPr>
              <a:spLocks/>
            </p:cNvSpPr>
            <p:nvPr/>
          </p:nvSpPr>
          <p:spPr bwMode="auto">
            <a:xfrm>
              <a:off x="2536" y="3838"/>
              <a:ext cx="47" cy="103"/>
            </a:xfrm>
            <a:custGeom>
              <a:avLst/>
              <a:gdLst>
                <a:gd name="T0" fmla="*/ 0 w 93"/>
                <a:gd name="T1" fmla="*/ 0 h 205"/>
                <a:gd name="T2" fmla="*/ 1 w 93"/>
                <a:gd name="T3" fmla="*/ 3 h 205"/>
                <a:gd name="T4" fmla="*/ 2 w 93"/>
                <a:gd name="T5" fmla="*/ 4 h 205"/>
                <a:gd name="T6" fmla="*/ 2 w 93"/>
                <a:gd name="T7" fmla="*/ 1 h 205"/>
                <a:gd name="T8" fmla="*/ 0 w 93"/>
                <a:gd name="T9" fmla="*/ 0 h 205"/>
                <a:gd name="T10" fmla="*/ 0 w 93"/>
                <a:gd name="T11" fmla="*/ 0 h 205"/>
                <a:gd name="T12" fmla="*/ 0 60000 65536"/>
                <a:gd name="T13" fmla="*/ 0 60000 65536"/>
                <a:gd name="T14" fmla="*/ 0 60000 65536"/>
                <a:gd name="T15" fmla="*/ 0 60000 65536"/>
                <a:gd name="T16" fmla="*/ 0 60000 65536"/>
                <a:gd name="T17" fmla="*/ 0 60000 65536"/>
                <a:gd name="T18" fmla="*/ 0 w 93"/>
                <a:gd name="T19" fmla="*/ 0 h 205"/>
                <a:gd name="T20" fmla="*/ 93 w 93"/>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93" h="205">
                  <a:moveTo>
                    <a:pt x="0" y="0"/>
                  </a:moveTo>
                  <a:lnTo>
                    <a:pt x="13" y="192"/>
                  </a:lnTo>
                  <a:lnTo>
                    <a:pt x="82" y="205"/>
                  </a:lnTo>
                  <a:lnTo>
                    <a:pt x="93" y="28"/>
                  </a:lnTo>
                  <a:lnTo>
                    <a:pt x="0" y="0"/>
                  </a:lnTo>
                  <a:close/>
                </a:path>
              </a:pathLst>
            </a:custGeom>
            <a:solidFill>
              <a:srgbClr val="000000"/>
            </a:solidFill>
            <a:ln w="9525">
              <a:noFill/>
              <a:round/>
              <a:headEnd/>
              <a:tailEnd/>
            </a:ln>
          </p:spPr>
          <p:txBody>
            <a:bodyPr/>
            <a:lstStyle/>
            <a:p>
              <a:endParaRPr lang="id-ID"/>
            </a:p>
          </p:txBody>
        </p:sp>
        <p:sp>
          <p:nvSpPr>
            <p:cNvPr id="41024" name="Freeform 63"/>
            <p:cNvSpPr>
              <a:spLocks/>
            </p:cNvSpPr>
            <p:nvPr/>
          </p:nvSpPr>
          <p:spPr bwMode="auto">
            <a:xfrm>
              <a:off x="2973" y="2832"/>
              <a:ext cx="696" cy="885"/>
            </a:xfrm>
            <a:custGeom>
              <a:avLst/>
              <a:gdLst>
                <a:gd name="T0" fmla="*/ 0 w 1394"/>
                <a:gd name="T1" fmla="*/ 1 h 1770"/>
                <a:gd name="T2" fmla="*/ 1 w 1394"/>
                <a:gd name="T3" fmla="*/ 0 h 1770"/>
                <a:gd name="T4" fmla="*/ 3 w 1394"/>
                <a:gd name="T5" fmla="*/ 1 h 1770"/>
                <a:gd name="T6" fmla="*/ 7 w 1394"/>
                <a:gd name="T7" fmla="*/ 2 h 1770"/>
                <a:gd name="T8" fmla="*/ 11 w 1394"/>
                <a:gd name="T9" fmla="*/ 3 h 1770"/>
                <a:gd name="T10" fmla="*/ 13 w 1394"/>
                <a:gd name="T11" fmla="*/ 3 h 1770"/>
                <a:gd name="T12" fmla="*/ 13 w 1394"/>
                <a:gd name="T13" fmla="*/ 3 h 1770"/>
                <a:gd name="T14" fmla="*/ 15 w 1394"/>
                <a:gd name="T15" fmla="*/ 5 h 1770"/>
                <a:gd name="T16" fmla="*/ 17 w 1394"/>
                <a:gd name="T17" fmla="*/ 7 h 1770"/>
                <a:gd name="T18" fmla="*/ 17 w 1394"/>
                <a:gd name="T19" fmla="*/ 10 h 1770"/>
                <a:gd name="T20" fmla="*/ 17 w 1394"/>
                <a:gd name="T21" fmla="*/ 12 h 1770"/>
                <a:gd name="T22" fmla="*/ 17 w 1394"/>
                <a:gd name="T23" fmla="*/ 13 h 1770"/>
                <a:gd name="T24" fmla="*/ 16 w 1394"/>
                <a:gd name="T25" fmla="*/ 14 h 1770"/>
                <a:gd name="T26" fmla="*/ 16 w 1394"/>
                <a:gd name="T27" fmla="*/ 14 h 1770"/>
                <a:gd name="T28" fmla="*/ 17 w 1394"/>
                <a:gd name="T29" fmla="*/ 17 h 1770"/>
                <a:gd name="T30" fmla="*/ 18 w 1394"/>
                <a:gd name="T31" fmla="*/ 18 h 1770"/>
                <a:gd name="T32" fmla="*/ 19 w 1394"/>
                <a:gd name="T33" fmla="*/ 20 h 1770"/>
                <a:gd name="T34" fmla="*/ 19 w 1394"/>
                <a:gd name="T35" fmla="*/ 22 h 1770"/>
                <a:gd name="T36" fmla="*/ 20 w 1394"/>
                <a:gd name="T37" fmla="*/ 23 h 1770"/>
                <a:gd name="T38" fmla="*/ 21 w 1394"/>
                <a:gd name="T39" fmla="*/ 25 h 1770"/>
                <a:gd name="T40" fmla="*/ 21 w 1394"/>
                <a:gd name="T41" fmla="*/ 27 h 1770"/>
                <a:gd name="T42" fmla="*/ 21 w 1394"/>
                <a:gd name="T43" fmla="*/ 28 h 1770"/>
                <a:gd name="T44" fmla="*/ 20 w 1394"/>
                <a:gd name="T45" fmla="*/ 28 h 1770"/>
                <a:gd name="T46" fmla="*/ 19 w 1394"/>
                <a:gd name="T47" fmla="*/ 26 h 1770"/>
                <a:gd name="T48" fmla="*/ 20 w 1394"/>
                <a:gd name="T49" fmla="*/ 26 h 1770"/>
                <a:gd name="T50" fmla="*/ 20 w 1394"/>
                <a:gd name="T51" fmla="*/ 24 h 1770"/>
                <a:gd name="T52" fmla="*/ 19 w 1394"/>
                <a:gd name="T53" fmla="*/ 23 h 1770"/>
                <a:gd name="T54" fmla="*/ 16 w 1394"/>
                <a:gd name="T55" fmla="*/ 23 h 1770"/>
                <a:gd name="T56" fmla="*/ 14 w 1394"/>
                <a:gd name="T57" fmla="*/ 22 h 1770"/>
                <a:gd name="T58" fmla="*/ 13 w 1394"/>
                <a:gd name="T59" fmla="*/ 22 h 1770"/>
                <a:gd name="T60" fmla="*/ 12 w 1394"/>
                <a:gd name="T61" fmla="*/ 21 h 1770"/>
                <a:gd name="T62" fmla="*/ 13 w 1394"/>
                <a:gd name="T63" fmla="*/ 21 h 1770"/>
                <a:gd name="T64" fmla="*/ 14 w 1394"/>
                <a:gd name="T65" fmla="*/ 22 h 1770"/>
                <a:gd name="T66" fmla="*/ 16 w 1394"/>
                <a:gd name="T67" fmla="*/ 22 h 1770"/>
                <a:gd name="T68" fmla="*/ 18 w 1394"/>
                <a:gd name="T69" fmla="*/ 22 h 1770"/>
                <a:gd name="T70" fmla="*/ 18 w 1394"/>
                <a:gd name="T71" fmla="*/ 20 h 1770"/>
                <a:gd name="T72" fmla="*/ 17 w 1394"/>
                <a:gd name="T73" fmla="*/ 17 h 1770"/>
                <a:gd name="T74" fmla="*/ 16 w 1394"/>
                <a:gd name="T75" fmla="*/ 15 h 1770"/>
                <a:gd name="T76" fmla="*/ 13 w 1394"/>
                <a:gd name="T77" fmla="*/ 14 h 1770"/>
                <a:gd name="T78" fmla="*/ 14 w 1394"/>
                <a:gd name="T79" fmla="*/ 14 h 1770"/>
                <a:gd name="T80" fmla="*/ 16 w 1394"/>
                <a:gd name="T81" fmla="*/ 13 h 1770"/>
                <a:gd name="T82" fmla="*/ 16 w 1394"/>
                <a:gd name="T83" fmla="*/ 12 h 1770"/>
                <a:gd name="T84" fmla="*/ 17 w 1394"/>
                <a:gd name="T85" fmla="*/ 10 h 1770"/>
                <a:gd name="T86" fmla="*/ 16 w 1394"/>
                <a:gd name="T87" fmla="*/ 7 h 1770"/>
                <a:gd name="T88" fmla="*/ 14 w 1394"/>
                <a:gd name="T89" fmla="*/ 5 h 1770"/>
                <a:gd name="T90" fmla="*/ 13 w 1394"/>
                <a:gd name="T91" fmla="*/ 5 h 1770"/>
                <a:gd name="T92" fmla="*/ 11 w 1394"/>
                <a:gd name="T93" fmla="*/ 6 h 1770"/>
                <a:gd name="T94" fmla="*/ 12 w 1394"/>
                <a:gd name="T95" fmla="*/ 3 h 1770"/>
                <a:gd name="T96" fmla="*/ 11 w 1394"/>
                <a:gd name="T97" fmla="*/ 3 h 1770"/>
                <a:gd name="T98" fmla="*/ 7 w 1394"/>
                <a:gd name="T99" fmla="*/ 2 h 1770"/>
                <a:gd name="T100" fmla="*/ 2 w 1394"/>
                <a:gd name="T101" fmla="*/ 2 h 1770"/>
                <a:gd name="T102" fmla="*/ 1 w 1394"/>
                <a:gd name="T103" fmla="*/ 1 h 1770"/>
                <a:gd name="T104" fmla="*/ 0 w 1394"/>
                <a:gd name="T105" fmla="*/ 1 h 1770"/>
                <a:gd name="T106" fmla="*/ 0 w 1394"/>
                <a:gd name="T107" fmla="*/ 1 h 17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4"/>
                <a:gd name="T163" fmla="*/ 0 h 1770"/>
                <a:gd name="T164" fmla="*/ 1394 w 1394"/>
                <a:gd name="T165" fmla="*/ 1770 h 17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4" h="1770">
                  <a:moveTo>
                    <a:pt x="0" y="32"/>
                  </a:moveTo>
                  <a:lnTo>
                    <a:pt x="101" y="0"/>
                  </a:lnTo>
                  <a:lnTo>
                    <a:pt x="206" y="64"/>
                  </a:lnTo>
                  <a:lnTo>
                    <a:pt x="495" y="101"/>
                  </a:lnTo>
                  <a:lnTo>
                    <a:pt x="738" y="160"/>
                  </a:lnTo>
                  <a:lnTo>
                    <a:pt x="867" y="217"/>
                  </a:lnTo>
                  <a:lnTo>
                    <a:pt x="875" y="237"/>
                  </a:lnTo>
                  <a:lnTo>
                    <a:pt x="970" y="262"/>
                  </a:lnTo>
                  <a:lnTo>
                    <a:pt x="1092" y="405"/>
                  </a:lnTo>
                  <a:lnTo>
                    <a:pt x="1130" y="589"/>
                  </a:lnTo>
                  <a:lnTo>
                    <a:pt x="1109" y="705"/>
                  </a:lnTo>
                  <a:lnTo>
                    <a:pt x="1109" y="781"/>
                  </a:lnTo>
                  <a:lnTo>
                    <a:pt x="1067" y="897"/>
                  </a:lnTo>
                  <a:lnTo>
                    <a:pt x="1067" y="943"/>
                  </a:lnTo>
                  <a:lnTo>
                    <a:pt x="1151" y="1036"/>
                  </a:lnTo>
                  <a:lnTo>
                    <a:pt x="1202" y="1129"/>
                  </a:lnTo>
                  <a:lnTo>
                    <a:pt x="1225" y="1262"/>
                  </a:lnTo>
                  <a:lnTo>
                    <a:pt x="1240" y="1372"/>
                  </a:lnTo>
                  <a:lnTo>
                    <a:pt x="1329" y="1441"/>
                  </a:lnTo>
                  <a:lnTo>
                    <a:pt x="1362" y="1557"/>
                  </a:lnTo>
                  <a:lnTo>
                    <a:pt x="1362" y="1673"/>
                  </a:lnTo>
                  <a:lnTo>
                    <a:pt x="1394" y="1770"/>
                  </a:lnTo>
                  <a:lnTo>
                    <a:pt x="1324" y="1730"/>
                  </a:lnTo>
                  <a:lnTo>
                    <a:pt x="1278" y="1633"/>
                  </a:lnTo>
                  <a:lnTo>
                    <a:pt x="1335" y="1640"/>
                  </a:lnTo>
                  <a:lnTo>
                    <a:pt x="1341" y="1524"/>
                  </a:lnTo>
                  <a:lnTo>
                    <a:pt x="1265" y="1448"/>
                  </a:lnTo>
                  <a:lnTo>
                    <a:pt x="1029" y="1424"/>
                  </a:lnTo>
                  <a:lnTo>
                    <a:pt x="930" y="1372"/>
                  </a:lnTo>
                  <a:lnTo>
                    <a:pt x="841" y="1359"/>
                  </a:lnTo>
                  <a:lnTo>
                    <a:pt x="808" y="1313"/>
                  </a:lnTo>
                  <a:lnTo>
                    <a:pt x="875" y="1325"/>
                  </a:lnTo>
                  <a:lnTo>
                    <a:pt x="951" y="1359"/>
                  </a:lnTo>
                  <a:lnTo>
                    <a:pt x="1046" y="1386"/>
                  </a:lnTo>
                  <a:lnTo>
                    <a:pt x="1194" y="1359"/>
                  </a:lnTo>
                  <a:lnTo>
                    <a:pt x="1189" y="1230"/>
                  </a:lnTo>
                  <a:lnTo>
                    <a:pt x="1135" y="1083"/>
                  </a:lnTo>
                  <a:lnTo>
                    <a:pt x="1059" y="973"/>
                  </a:lnTo>
                  <a:lnTo>
                    <a:pt x="886" y="903"/>
                  </a:lnTo>
                  <a:lnTo>
                    <a:pt x="943" y="846"/>
                  </a:lnTo>
                  <a:lnTo>
                    <a:pt x="1040" y="827"/>
                  </a:lnTo>
                  <a:lnTo>
                    <a:pt x="1078" y="735"/>
                  </a:lnTo>
                  <a:lnTo>
                    <a:pt x="1103" y="583"/>
                  </a:lnTo>
                  <a:lnTo>
                    <a:pt x="1067" y="416"/>
                  </a:lnTo>
                  <a:lnTo>
                    <a:pt x="951" y="281"/>
                  </a:lnTo>
                  <a:lnTo>
                    <a:pt x="848" y="262"/>
                  </a:lnTo>
                  <a:lnTo>
                    <a:pt x="757" y="344"/>
                  </a:lnTo>
                  <a:lnTo>
                    <a:pt x="822" y="237"/>
                  </a:lnTo>
                  <a:lnTo>
                    <a:pt x="706" y="179"/>
                  </a:lnTo>
                  <a:lnTo>
                    <a:pt x="449" y="122"/>
                  </a:lnTo>
                  <a:lnTo>
                    <a:pt x="173" y="91"/>
                  </a:lnTo>
                  <a:lnTo>
                    <a:pt x="101" y="32"/>
                  </a:lnTo>
                  <a:lnTo>
                    <a:pt x="0" y="32"/>
                  </a:lnTo>
                  <a:close/>
                </a:path>
              </a:pathLst>
            </a:custGeom>
            <a:solidFill>
              <a:srgbClr val="000000"/>
            </a:solidFill>
            <a:ln w="9525">
              <a:noFill/>
              <a:round/>
              <a:headEnd/>
              <a:tailEnd/>
            </a:ln>
          </p:spPr>
          <p:txBody>
            <a:bodyPr/>
            <a:lstStyle/>
            <a:p>
              <a:endParaRPr lang="id-ID"/>
            </a:p>
          </p:txBody>
        </p:sp>
        <p:sp>
          <p:nvSpPr>
            <p:cNvPr id="41025" name="Freeform 64"/>
            <p:cNvSpPr>
              <a:spLocks/>
            </p:cNvSpPr>
            <p:nvPr/>
          </p:nvSpPr>
          <p:spPr bwMode="auto">
            <a:xfrm>
              <a:off x="2882" y="3678"/>
              <a:ext cx="547" cy="134"/>
            </a:xfrm>
            <a:custGeom>
              <a:avLst/>
              <a:gdLst>
                <a:gd name="T0" fmla="*/ 0 w 1093"/>
                <a:gd name="T1" fmla="*/ 0 h 268"/>
                <a:gd name="T2" fmla="*/ 4 w 1093"/>
                <a:gd name="T3" fmla="*/ 1 h 268"/>
                <a:gd name="T4" fmla="*/ 8 w 1093"/>
                <a:gd name="T5" fmla="*/ 1 h 268"/>
                <a:gd name="T6" fmla="*/ 13 w 1093"/>
                <a:gd name="T7" fmla="*/ 1 h 268"/>
                <a:gd name="T8" fmla="*/ 15 w 1093"/>
                <a:gd name="T9" fmla="*/ 2 h 268"/>
                <a:gd name="T10" fmla="*/ 18 w 1093"/>
                <a:gd name="T11" fmla="*/ 4 h 268"/>
                <a:gd name="T12" fmla="*/ 14 w 1093"/>
                <a:gd name="T13" fmla="*/ 2 h 268"/>
                <a:gd name="T14" fmla="*/ 10 w 1093"/>
                <a:gd name="T15" fmla="*/ 2 h 268"/>
                <a:gd name="T16" fmla="*/ 7 w 1093"/>
                <a:gd name="T17" fmla="*/ 2 h 268"/>
                <a:gd name="T18" fmla="*/ 4 w 1093"/>
                <a:gd name="T19" fmla="*/ 1 h 268"/>
                <a:gd name="T20" fmla="*/ 1 w 1093"/>
                <a:gd name="T21" fmla="*/ 1 h 268"/>
                <a:gd name="T22" fmla="*/ 0 w 1093"/>
                <a:gd name="T23" fmla="*/ 0 h 268"/>
                <a:gd name="T24" fmla="*/ 0 w 1093"/>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3"/>
                <a:gd name="T40" fmla="*/ 0 h 268"/>
                <a:gd name="T41" fmla="*/ 1093 w 1093"/>
                <a:gd name="T42" fmla="*/ 268 h 2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3" h="268">
                  <a:moveTo>
                    <a:pt x="0" y="0"/>
                  </a:moveTo>
                  <a:lnTo>
                    <a:pt x="222" y="72"/>
                  </a:lnTo>
                  <a:lnTo>
                    <a:pt x="507" y="116"/>
                  </a:lnTo>
                  <a:lnTo>
                    <a:pt x="829" y="121"/>
                  </a:lnTo>
                  <a:lnTo>
                    <a:pt x="956" y="142"/>
                  </a:lnTo>
                  <a:lnTo>
                    <a:pt x="1093" y="268"/>
                  </a:lnTo>
                  <a:lnTo>
                    <a:pt x="861" y="178"/>
                  </a:lnTo>
                  <a:lnTo>
                    <a:pt x="623" y="161"/>
                  </a:lnTo>
                  <a:lnTo>
                    <a:pt x="391" y="142"/>
                  </a:lnTo>
                  <a:lnTo>
                    <a:pt x="211" y="104"/>
                  </a:lnTo>
                  <a:lnTo>
                    <a:pt x="49" y="38"/>
                  </a:lnTo>
                  <a:lnTo>
                    <a:pt x="0" y="0"/>
                  </a:lnTo>
                  <a:close/>
                </a:path>
              </a:pathLst>
            </a:custGeom>
            <a:solidFill>
              <a:srgbClr val="000000"/>
            </a:solidFill>
            <a:ln w="9525">
              <a:noFill/>
              <a:round/>
              <a:headEnd/>
              <a:tailEnd/>
            </a:ln>
          </p:spPr>
          <p:txBody>
            <a:bodyPr/>
            <a:lstStyle/>
            <a:p>
              <a:endParaRPr lang="id-ID"/>
            </a:p>
          </p:txBody>
        </p:sp>
        <p:sp>
          <p:nvSpPr>
            <p:cNvPr id="41026" name="Freeform 65"/>
            <p:cNvSpPr>
              <a:spLocks/>
            </p:cNvSpPr>
            <p:nvPr/>
          </p:nvSpPr>
          <p:spPr bwMode="auto">
            <a:xfrm>
              <a:off x="3564" y="3726"/>
              <a:ext cx="211" cy="408"/>
            </a:xfrm>
            <a:custGeom>
              <a:avLst/>
              <a:gdLst>
                <a:gd name="T0" fmla="*/ 3 w 422"/>
                <a:gd name="T1" fmla="*/ 0 h 815"/>
                <a:gd name="T2" fmla="*/ 6 w 422"/>
                <a:gd name="T3" fmla="*/ 3 h 815"/>
                <a:gd name="T4" fmla="*/ 7 w 422"/>
                <a:gd name="T5" fmla="*/ 6 h 815"/>
                <a:gd name="T6" fmla="*/ 7 w 422"/>
                <a:gd name="T7" fmla="*/ 9 h 815"/>
                <a:gd name="T8" fmla="*/ 6 w 422"/>
                <a:gd name="T9" fmla="*/ 13 h 815"/>
                <a:gd name="T10" fmla="*/ 0 w 422"/>
                <a:gd name="T11" fmla="*/ 12 h 815"/>
                <a:gd name="T12" fmla="*/ 2 w 422"/>
                <a:gd name="T13" fmla="*/ 11 h 815"/>
                <a:gd name="T14" fmla="*/ 3 w 422"/>
                <a:gd name="T15" fmla="*/ 11 h 815"/>
                <a:gd name="T16" fmla="*/ 3 w 422"/>
                <a:gd name="T17" fmla="*/ 7 h 815"/>
                <a:gd name="T18" fmla="*/ 6 w 422"/>
                <a:gd name="T19" fmla="*/ 6 h 815"/>
                <a:gd name="T20" fmla="*/ 6 w 422"/>
                <a:gd name="T21" fmla="*/ 4 h 815"/>
                <a:gd name="T22" fmla="*/ 5 w 422"/>
                <a:gd name="T23" fmla="*/ 2 h 815"/>
                <a:gd name="T24" fmla="*/ 3 w 422"/>
                <a:gd name="T25" fmla="*/ 0 h 815"/>
                <a:gd name="T26" fmla="*/ 3 w 422"/>
                <a:gd name="T27" fmla="*/ 0 h 8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2"/>
                <a:gd name="T43" fmla="*/ 0 h 815"/>
                <a:gd name="T44" fmla="*/ 422 w 422"/>
                <a:gd name="T45" fmla="*/ 815 h 8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2" h="815">
                  <a:moveTo>
                    <a:pt x="243" y="0"/>
                  </a:moveTo>
                  <a:lnTo>
                    <a:pt x="352" y="153"/>
                  </a:lnTo>
                  <a:lnTo>
                    <a:pt x="422" y="353"/>
                  </a:lnTo>
                  <a:lnTo>
                    <a:pt x="422" y="526"/>
                  </a:lnTo>
                  <a:lnTo>
                    <a:pt x="352" y="815"/>
                  </a:lnTo>
                  <a:lnTo>
                    <a:pt x="0" y="756"/>
                  </a:lnTo>
                  <a:lnTo>
                    <a:pt x="68" y="699"/>
                  </a:lnTo>
                  <a:lnTo>
                    <a:pt x="141" y="667"/>
                  </a:lnTo>
                  <a:lnTo>
                    <a:pt x="236" y="422"/>
                  </a:lnTo>
                  <a:lnTo>
                    <a:pt x="333" y="353"/>
                  </a:lnTo>
                  <a:lnTo>
                    <a:pt x="359" y="254"/>
                  </a:lnTo>
                  <a:lnTo>
                    <a:pt x="314" y="108"/>
                  </a:lnTo>
                  <a:lnTo>
                    <a:pt x="243" y="0"/>
                  </a:lnTo>
                  <a:close/>
                </a:path>
              </a:pathLst>
            </a:custGeom>
            <a:solidFill>
              <a:srgbClr val="000000"/>
            </a:solidFill>
            <a:ln w="9525">
              <a:noFill/>
              <a:round/>
              <a:headEnd/>
              <a:tailEnd/>
            </a:ln>
          </p:spPr>
          <p:txBody>
            <a:bodyPr/>
            <a:lstStyle/>
            <a:p>
              <a:endParaRPr lang="id-ID"/>
            </a:p>
          </p:txBody>
        </p:sp>
        <p:sp>
          <p:nvSpPr>
            <p:cNvPr id="41027" name="Freeform 66"/>
            <p:cNvSpPr>
              <a:spLocks/>
            </p:cNvSpPr>
            <p:nvPr/>
          </p:nvSpPr>
          <p:spPr bwMode="auto">
            <a:xfrm>
              <a:off x="2838" y="3677"/>
              <a:ext cx="46" cy="313"/>
            </a:xfrm>
            <a:custGeom>
              <a:avLst/>
              <a:gdLst>
                <a:gd name="T0" fmla="*/ 1 w 93"/>
                <a:gd name="T1" fmla="*/ 0 h 627"/>
                <a:gd name="T2" fmla="*/ 0 w 93"/>
                <a:gd name="T3" fmla="*/ 0 h 627"/>
                <a:gd name="T4" fmla="*/ 0 w 93"/>
                <a:gd name="T5" fmla="*/ 0 h 627"/>
                <a:gd name="T6" fmla="*/ 0 w 93"/>
                <a:gd name="T7" fmla="*/ 3 h 627"/>
                <a:gd name="T8" fmla="*/ 0 w 93"/>
                <a:gd name="T9" fmla="*/ 3 h 627"/>
                <a:gd name="T10" fmla="*/ 0 w 93"/>
                <a:gd name="T11" fmla="*/ 3 h 627"/>
                <a:gd name="T12" fmla="*/ 0 w 93"/>
                <a:gd name="T13" fmla="*/ 5 h 627"/>
                <a:gd name="T14" fmla="*/ 0 w 93"/>
                <a:gd name="T15" fmla="*/ 6 h 627"/>
                <a:gd name="T16" fmla="*/ 0 w 93"/>
                <a:gd name="T17" fmla="*/ 9 h 627"/>
                <a:gd name="T18" fmla="*/ 0 w 93"/>
                <a:gd name="T19" fmla="*/ 9 h 627"/>
                <a:gd name="T20" fmla="*/ 0 w 93"/>
                <a:gd name="T21" fmla="*/ 8 h 627"/>
                <a:gd name="T22" fmla="*/ 1 w 93"/>
                <a:gd name="T23" fmla="*/ 6 h 627"/>
                <a:gd name="T24" fmla="*/ 1 w 93"/>
                <a:gd name="T25" fmla="*/ 4 h 627"/>
                <a:gd name="T26" fmla="*/ 1 w 93"/>
                <a:gd name="T27" fmla="*/ 2 h 627"/>
                <a:gd name="T28" fmla="*/ 1 w 93"/>
                <a:gd name="T29" fmla="*/ 0 h 627"/>
                <a:gd name="T30" fmla="*/ 1 w 93"/>
                <a:gd name="T31" fmla="*/ 0 h 627"/>
                <a:gd name="T32" fmla="*/ 1 w 93"/>
                <a:gd name="T33" fmla="*/ 0 h 627"/>
                <a:gd name="T34" fmla="*/ 1 w 93"/>
                <a:gd name="T35" fmla="*/ 0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627"/>
                <a:gd name="T56" fmla="*/ 93 w 93"/>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627">
                  <a:moveTo>
                    <a:pt x="76" y="0"/>
                  </a:moveTo>
                  <a:lnTo>
                    <a:pt x="62" y="13"/>
                  </a:lnTo>
                  <a:lnTo>
                    <a:pt x="62" y="62"/>
                  </a:lnTo>
                  <a:lnTo>
                    <a:pt x="49" y="211"/>
                  </a:lnTo>
                  <a:lnTo>
                    <a:pt x="47" y="235"/>
                  </a:lnTo>
                  <a:lnTo>
                    <a:pt x="60" y="252"/>
                  </a:lnTo>
                  <a:lnTo>
                    <a:pt x="49" y="353"/>
                  </a:lnTo>
                  <a:lnTo>
                    <a:pt x="39" y="410"/>
                  </a:lnTo>
                  <a:lnTo>
                    <a:pt x="0" y="621"/>
                  </a:lnTo>
                  <a:lnTo>
                    <a:pt x="15" y="627"/>
                  </a:lnTo>
                  <a:lnTo>
                    <a:pt x="43" y="555"/>
                  </a:lnTo>
                  <a:lnTo>
                    <a:pt x="79" y="406"/>
                  </a:lnTo>
                  <a:lnTo>
                    <a:pt x="91" y="289"/>
                  </a:lnTo>
                  <a:lnTo>
                    <a:pt x="93" y="182"/>
                  </a:lnTo>
                  <a:lnTo>
                    <a:pt x="85" y="47"/>
                  </a:lnTo>
                  <a:lnTo>
                    <a:pt x="79" y="2"/>
                  </a:lnTo>
                  <a:lnTo>
                    <a:pt x="76" y="0"/>
                  </a:lnTo>
                  <a:close/>
                </a:path>
              </a:pathLst>
            </a:custGeom>
            <a:solidFill>
              <a:srgbClr val="000000"/>
            </a:solidFill>
            <a:ln w="9525">
              <a:noFill/>
              <a:round/>
              <a:headEnd/>
              <a:tailEnd/>
            </a:ln>
          </p:spPr>
          <p:txBody>
            <a:bodyPr/>
            <a:lstStyle/>
            <a:p>
              <a:endParaRPr lang="id-ID"/>
            </a:p>
          </p:txBody>
        </p:sp>
        <p:sp>
          <p:nvSpPr>
            <p:cNvPr id="41028" name="Freeform 67"/>
            <p:cNvSpPr>
              <a:spLocks/>
            </p:cNvSpPr>
            <p:nvPr/>
          </p:nvSpPr>
          <p:spPr bwMode="auto">
            <a:xfrm>
              <a:off x="2834" y="3795"/>
              <a:ext cx="34" cy="79"/>
            </a:xfrm>
            <a:custGeom>
              <a:avLst/>
              <a:gdLst>
                <a:gd name="T0" fmla="*/ 1 w 68"/>
                <a:gd name="T1" fmla="*/ 1 h 158"/>
                <a:gd name="T2" fmla="*/ 1 w 68"/>
                <a:gd name="T3" fmla="*/ 1 h 158"/>
                <a:gd name="T4" fmla="*/ 1 w 68"/>
                <a:gd name="T5" fmla="*/ 1 h 158"/>
                <a:gd name="T6" fmla="*/ 1 w 68"/>
                <a:gd name="T7" fmla="*/ 1 h 158"/>
                <a:gd name="T8" fmla="*/ 1 w 68"/>
                <a:gd name="T9" fmla="*/ 1 h 158"/>
                <a:gd name="T10" fmla="*/ 1 w 68"/>
                <a:gd name="T11" fmla="*/ 2 h 158"/>
                <a:gd name="T12" fmla="*/ 1 w 68"/>
                <a:gd name="T13" fmla="*/ 2 h 158"/>
                <a:gd name="T14" fmla="*/ 1 w 68"/>
                <a:gd name="T15" fmla="*/ 2 h 158"/>
                <a:gd name="T16" fmla="*/ 1 w 68"/>
                <a:gd name="T17" fmla="*/ 2 h 158"/>
                <a:gd name="T18" fmla="*/ 1 w 68"/>
                <a:gd name="T19" fmla="*/ 2 h 158"/>
                <a:gd name="T20" fmla="*/ 1 w 68"/>
                <a:gd name="T21" fmla="*/ 1 h 158"/>
                <a:gd name="T22" fmla="*/ 0 w 68"/>
                <a:gd name="T23" fmla="*/ 1 h 158"/>
                <a:gd name="T24" fmla="*/ 1 w 68"/>
                <a:gd name="T25" fmla="*/ 1 h 158"/>
                <a:gd name="T26" fmla="*/ 1 w 68"/>
                <a:gd name="T27" fmla="*/ 1 h 158"/>
                <a:gd name="T28" fmla="*/ 1 w 68"/>
                <a:gd name="T29" fmla="*/ 1 h 158"/>
                <a:gd name="T30" fmla="*/ 1 w 68"/>
                <a:gd name="T31" fmla="*/ 0 h 158"/>
                <a:gd name="T32" fmla="*/ 1 w 68"/>
                <a:gd name="T33" fmla="*/ 1 h 158"/>
                <a:gd name="T34" fmla="*/ 1 w 68"/>
                <a:gd name="T35" fmla="*/ 1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58"/>
                <a:gd name="T56" fmla="*/ 68 w 68"/>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58">
                  <a:moveTo>
                    <a:pt x="68" y="16"/>
                  </a:moveTo>
                  <a:lnTo>
                    <a:pt x="40" y="35"/>
                  </a:lnTo>
                  <a:lnTo>
                    <a:pt x="21" y="59"/>
                  </a:lnTo>
                  <a:lnTo>
                    <a:pt x="21" y="88"/>
                  </a:lnTo>
                  <a:lnTo>
                    <a:pt x="25" y="114"/>
                  </a:lnTo>
                  <a:lnTo>
                    <a:pt x="46" y="135"/>
                  </a:lnTo>
                  <a:lnTo>
                    <a:pt x="63" y="143"/>
                  </a:lnTo>
                  <a:lnTo>
                    <a:pt x="55" y="158"/>
                  </a:lnTo>
                  <a:lnTo>
                    <a:pt x="36" y="147"/>
                  </a:lnTo>
                  <a:lnTo>
                    <a:pt x="13" y="130"/>
                  </a:lnTo>
                  <a:lnTo>
                    <a:pt x="2" y="103"/>
                  </a:lnTo>
                  <a:lnTo>
                    <a:pt x="0" y="78"/>
                  </a:lnTo>
                  <a:lnTo>
                    <a:pt x="6" y="54"/>
                  </a:lnTo>
                  <a:lnTo>
                    <a:pt x="21" y="27"/>
                  </a:lnTo>
                  <a:lnTo>
                    <a:pt x="44" y="8"/>
                  </a:lnTo>
                  <a:lnTo>
                    <a:pt x="63" y="0"/>
                  </a:lnTo>
                  <a:lnTo>
                    <a:pt x="68" y="16"/>
                  </a:lnTo>
                  <a:close/>
                </a:path>
              </a:pathLst>
            </a:custGeom>
            <a:solidFill>
              <a:srgbClr val="000000"/>
            </a:solidFill>
            <a:ln w="9525">
              <a:noFill/>
              <a:round/>
              <a:headEnd/>
              <a:tailEnd/>
            </a:ln>
          </p:spPr>
          <p:txBody>
            <a:bodyPr/>
            <a:lstStyle/>
            <a:p>
              <a:endParaRPr lang="id-ID"/>
            </a:p>
          </p:txBody>
        </p:sp>
        <p:sp>
          <p:nvSpPr>
            <p:cNvPr id="41029" name="Freeform 68"/>
            <p:cNvSpPr>
              <a:spLocks/>
            </p:cNvSpPr>
            <p:nvPr/>
          </p:nvSpPr>
          <p:spPr bwMode="auto">
            <a:xfrm>
              <a:off x="2853" y="3868"/>
              <a:ext cx="8" cy="12"/>
            </a:xfrm>
            <a:custGeom>
              <a:avLst/>
              <a:gdLst>
                <a:gd name="T0" fmla="*/ 1 w 15"/>
                <a:gd name="T1" fmla="*/ 0 h 24"/>
                <a:gd name="T2" fmla="*/ 0 w 15"/>
                <a:gd name="T3" fmla="*/ 1 h 24"/>
                <a:gd name="T4" fmla="*/ 1 w 15"/>
                <a:gd name="T5" fmla="*/ 1 h 24"/>
                <a:gd name="T6" fmla="*/ 1 w 15"/>
                <a:gd name="T7" fmla="*/ 1 h 24"/>
                <a:gd name="T8" fmla="*/ 1 w 15"/>
                <a:gd name="T9" fmla="*/ 0 h 24"/>
                <a:gd name="T10" fmla="*/ 1 w 15"/>
                <a:gd name="T11" fmla="*/ 0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4" y="0"/>
                  </a:moveTo>
                  <a:lnTo>
                    <a:pt x="0" y="23"/>
                  </a:lnTo>
                  <a:lnTo>
                    <a:pt x="9" y="24"/>
                  </a:lnTo>
                  <a:lnTo>
                    <a:pt x="15" y="7"/>
                  </a:lnTo>
                  <a:lnTo>
                    <a:pt x="4" y="0"/>
                  </a:lnTo>
                  <a:close/>
                </a:path>
              </a:pathLst>
            </a:custGeom>
            <a:solidFill>
              <a:srgbClr val="000000"/>
            </a:solidFill>
            <a:ln w="9525">
              <a:noFill/>
              <a:round/>
              <a:headEnd/>
              <a:tailEnd/>
            </a:ln>
          </p:spPr>
          <p:txBody>
            <a:bodyPr/>
            <a:lstStyle/>
            <a:p>
              <a:endParaRPr lang="id-ID"/>
            </a:p>
          </p:txBody>
        </p:sp>
        <p:sp>
          <p:nvSpPr>
            <p:cNvPr id="41030" name="Freeform 69"/>
            <p:cNvSpPr>
              <a:spLocks/>
            </p:cNvSpPr>
            <p:nvPr/>
          </p:nvSpPr>
          <p:spPr bwMode="auto">
            <a:xfrm>
              <a:off x="2912" y="2362"/>
              <a:ext cx="234" cy="261"/>
            </a:xfrm>
            <a:custGeom>
              <a:avLst/>
              <a:gdLst>
                <a:gd name="T0" fmla="*/ 2 w 467"/>
                <a:gd name="T1" fmla="*/ 3 h 521"/>
                <a:gd name="T2" fmla="*/ 2 w 467"/>
                <a:gd name="T3" fmla="*/ 4 h 521"/>
                <a:gd name="T4" fmla="*/ 1 w 467"/>
                <a:gd name="T5" fmla="*/ 5 h 521"/>
                <a:gd name="T6" fmla="*/ 0 w 467"/>
                <a:gd name="T7" fmla="*/ 6 h 521"/>
                <a:gd name="T8" fmla="*/ 2 w 467"/>
                <a:gd name="T9" fmla="*/ 5 h 521"/>
                <a:gd name="T10" fmla="*/ 3 w 467"/>
                <a:gd name="T11" fmla="*/ 6 h 521"/>
                <a:gd name="T12" fmla="*/ 4 w 467"/>
                <a:gd name="T13" fmla="*/ 6 h 521"/>
                <a:gd name="T14" fmla="*/ 5 w 467"/>
                <a:gd name="T15" fmla="*/ 7 h 521"/>
                <a:gd name="T16" fmla="*/ 6 w 467"/>
                <a:gd name="T17" fmla="*/ 8 h 521"/>
                <a:gd name="T18" fmla="*/ 7 w 467"/>
                <a:gd name="T19" fmla="*/ 9 h 521"/>
                <a:gd name="T20" fmla="*/ 8 w 467"/>
                <a:gd name="T21" fmla="*/ 8 h 521"/>
                <a:gd name="T22" fmla="*/ 8 w 467"/>
                <a:gd name="T23" fmla="*/ 7 h 521"/>
                <a:gd name="T24" fmla="*/ 7 w 467"/>
                <a:gd name="T25" fmla="*/ 8 h 521"/>
                <a:gd name="T26" fmla="*/ 7 w 467"/>
                <a:gd name="T27" fmla="*/ 7 h 521"/>
                <a:gd name="T28" fmla="*/ 7 w 467"/>
                <a:gd name="T29" fmla="*/ 7 h 521"/>
                <a:gd name="T30" fmla="*/ 6 w 467"/>
                <a:gd name="T31" fmla="*/ 6 h 521"/>
                <a:gd name="T32" fmla="*/ 5 w 467"/>
                <a:gd name="T33" fmla="*/ 6 h 521"/>
                <a:gd name="T34" fmla="*/ 6 w 467"/>
                <a:gd name="T35" fmla="*/ 4 h 521"/>
                <a:gd name="T36" fmla="*/ 5 w 467"/>
                <a:gd name="T37" fmla="*/ 5 h 521"/>
                <a:gd name="T38" fmla="*/ 5 w 467"/>
                <a:gd name="T39" fmla="*/ 4 h 521"/>
                <a:gd name="T40" fmla="*/ 4 w 467"/>
                <a:gd name="T41" fmla="*/ 4 h 521"/>
                <a:gd name="T42" fmla="*/ 4 w 467"/>
                <a:gd name="T43" fmla="*/ 3 h 521"/>
                <a:gd name="T44" fmla="*/ 3 w 467"/>
                <a:gd name="T45" fmla="*/ 0 h 521"/>
                <a:gd name="T46" fmla="*/ 3 w 467"/>
                <a:gd name="T47" fmla="*/ 3 h 521"/>
                <a:gd name="T48" fmla="*/ 2 w 467"/>
                <a:gd name="T49" fmla="*/ 1 h 521"/>
                <a:gd name="T50" fmla="*/ 2 w 467"/>
                <a:gd name="T51" fmla="*/ 3 h 521"/>
                <a:gd name="T52" fmla="*/ 2 w 467"/>
                <a:gd name="T53" fmla="*/ 3 h 5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7"/>
                <a:gd name="T82" fmla="*/ 0 h 521"/>
                <a:gd name="T83" fmla="*/ 467 w 467"/>
                <a:gd name="T84" fmla="*/ 521 h 5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7" h="521">
                  <a:moveTo>
                    <a:pt x="101" y="152"/>
                  </a:moveTo>
                  <a:lnTo>
                    <a:pt x="97" y="241"/>
                  </a:lnTo>
                  <a:lnTo>
                    <a:pt x="64" y="293"/>
                  </a:lnTo>
                  <a:lnTo>
                    <a:pt x="0" y="342"/>
                  </a:lnTo>
                  <a:lnTo>
                    <a:pt x="104" y="317"/>
                  </a:lnTo>
                  <a:lnTo>
                    <a:pt x="179" y="321"/>
                  </a:lnTo>
                  <a:lnTo>
                    <a:pt x="255" y="371"/>
                  </a:lnTo>
                  <a:lnTo>
                    <a:pt x="296" y="428"/>
                  </a:lnTo>
                  <a:lnTo>
                    <a:pt x="332" y="496"/>
                  </a:lnTo>
                  <a:lnTo>
                    <a:pt x="414" y="521"/>
                  </a:lnTo>
                  <a:lnTo>
                    <a:pt x="454" y="502"/>
                  </a:lnTo>
                  <a:lnTo>
                    <a:pt x="467" y="448"/>
                  </a:lnTo>
                  <a:lnTo>
                    <a:pt x="429" y="464"/>
                  </a:lnTo>
                  <a:lnTo>
                    <a:pt x="439" y="410"/>
                  </a:lnTo>
                  <a:lnTo>
                    <a:pt x="386" y="424"/>
                  </a:lnTo>
                  <a:lnTo>
                    <a:pt x="369" y="367"/>
                  </a:lnTo>
                  <a:lnTo>
                    <a:pt x="296" y="334"/>
                  </a:lnTo>
                  <a:lnTo>
                    <a:pt x="340" y="256"/>
                  </a:lnTo>
                  <a:lnTo>
                    <a:pt x="275" y="277"/>
                  </a:lnTo>
                  <a:lnTo>
                    <a:pt x="264" y="207"/>
                  </a:lnTo>
                  <a:lnTo>
                    <a:pt x="232" y="241"/>
                  </a:lnTo>
                  <a:lnTo>
                    <a:pt x="218" y="160"/>
                  </a:lnTo>
                  <a:lnTo>
                    <a:pt x="154" y="0"/>
                  </a:lnTo>
                  <a:lnTo>
                    <a:pt x="158" y="152"/>
                  </a:lnTo>
                  <a:lnTo>
                    <a:pt x="93" y="53"/>
                  </a:lnTo>
                  <a:lnTo>
                    <a:pt x="101" y="152"/>
                  </a:lnTo>
                  <a:close/>
                </a:path>
              </a:pathLst>
            </a:custGeom>
            <a:solidFill>
              <a:srgbClr val="000000"/>
            </a:solidFill>
            <a:ln w="9525">
              <a:noFill/>
              <a:round/>
              <a:headEnd/>
              <a:tailEnd/>
            </a:ln>
          </p:spPr>
          <p:txBody>
            <a:bodyPr/>
            <a:lstStyle/>
            <a:p>
              <a:endParaRPr lang="id-ID"/>
            </a:p>
          </p:txBody>
        </p:sp>
        <p:sp>
          <p:nvSpPr>
            <p:cNvPr id="41031" name="Freeform 70"/>
            <p:cNvSpPr>
              <a:spLocks/>
            </p:cNvSpPr>
            <p:nvPr/>
          </p:nvSpPr>
          <p:spPr bwMode="auto">
            <a:xfrm>
              <a:off x="2861" y="2414"/>
              <a:ext cx="65" cy="123"/>
            </a:xfrm>
            <a:custGeom>
              <a:avLst/>
              <a:gdLst>
                <a:gd name="T0" fmla="*/ 1 w 131"/>
                <a:gd name="T1" fmla="*/ 0 h 248"/>
                <a:gd name="T2" fmla="*/ 2 w 131"/>
                <a:gd name="T3" fmla="*/ 1 h 248"/>
                <a:gd name="T4" fmla="*/ 1 w 131"/>
                <a:gd name="T5" fmla="*/ 2 h 248"/>
                <a:gd name="T6" fmla="*/ 0 w 131"/>
                <a:gd name="T7" fmla="*/ 3 h 248"/>
                <a:gd name="T8" fmla="*/ 0 w 131"/>
                <a:gd name="T9" fmla="*/ 3 h 248"/>
                <a:gd name="T10" fmla="*/ 0 w 131"/>
                <a:gd name="T11" fmla="*/ 3 h 248"/>
                <a:gd name="T12" fmla="*/ 0 w 131"/>
                <a:gd name="T13" fmla="*/ 2 h 248"/>
                <a:gd name="T14" fmla="*/ 1 w 131"/>
                <a:gd name="T15" fmla="*/ 1 h 248"/>
                <a:gd name="T16" fmla="*/ 1 w 131"/>
                <a:gd name="T17" fmla="*/ 0 h 248"/>
                <a:gd name="T18" fmla="*/ 1 w 131"/>
                <a:gd name="T19" fmla="*/ 0 h 248"/>
                <a:gd name="T20" fmla="*/ 1 w 131"/>
                <a:gd name="T21" fmla="*/ 0 h 248"/>
                <a:gd name="T22" fmla="*/ 1 w 131"/>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248"/>
                <a:gd name="T38" fmla="*/ 131 w 131"/>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248">
                  <a:moveTo>
                    <a:pt x="110" y="21"/>
                  </a:moveTo>
                  <a:lnTo>
                    <a:pt x="131" y="82"/>
                  </a:lnTo>
                  <a:lnTo>
                    <a:pt x="110" y="158"/>
                  </a:lnTo>
                  <a:lnTo>
                    <a:pt x="53" y="225"/>
                  </a:lnTo>
                  <a:lnTo>
                    <a:pt x="0" y="248"/>
                  </a:lnTo>
                  <a:lnTo>
                    <a:pt x="25" y="204"/>
                  </a:lnTo>
                  <a:lnTo>
                    <a:pt x="61" y="147"/>
                  </a:lnTo>
                  <a:lnTo>
                    <a:pt x="74" y="82"/>
                  </a:lnTo>
                  <a:lnTo>
                    <a:pt x="65" y="0"/>
                  </a:lnTo>
                  <a:lnTo>
                    <a:pt x="103" y="54"/>
                  </a:lnTo>
                  <a:lnTo>
                    <a:pt x="110" y="21"/>
                  </a:lnTo>
                  <a:close/>
                </a:path>
              </a:pathLst>
            </a:custGeom>
            <a:solidFill>
              <a:srgbClr val="000000"/>
            </a:solidFill>
            <a:ln w="9525">
              <a:noFill/>
              <a:round/>
              <a:headEnd/>
              <a:tailEnd/>
            </a:ln>
          </p:spPr>
          <p:txBody>
            <a:bodyPr/>
            <a:lstStyle/>
            <a:p>
              <a:endParaRPr lang="id-ID"/>
            </a:p>
          </p:txBody>
        </p:sp>
        <p:sp>
          <p:nvSpPr>
            <p:cNvPr id="41032" name="Freeform 71"/>
            <p:cNvSpPr>
              <a:spLocks/>
            </p:cNvSpPr>
            <p:nvPr/>
          </p:nvSpPr>
          <p:spPr bwMode="auto">
            <a:xfrm>
              <a:off x="2085" y="2582"/>
              <a:ext cx="252" cy="360"/>
            </a:xfrm>
            <a:custGeom>
              <a:avLst/>
              <a:gdLst>
                <a:gd name="T0" fmla="*/ 8 w 504"/>
                <a:gd name="T1" fmla="*/ 11 h 720"/>
                <a:gd name="T2" fmla="*/ 5 w 504"/>
                <a:gd name="T3" fmla="*/ 10 h 720"/>
                <a:gd name="T4" fmla="*/ 4 w 504"/>
                <a:gd name="T5" fmla="*/ 9 h 720"/>
                <a:gd name="T6" fmla="*/ 3 w 504"/>
                <a:gd name="T7" fmla="*/ 7 h 720"/>
                <a:gd name="T8" fmla="*/ 3 w 504"/>
                <a:gd name="T9" fmla="*/ 7 h 720"/>
                <a:gd name="T10" fmla="*/ 3 w 504"/>
                <a:gd name="T11" fmla="*/ 6 h 720"/>
                <a:gd name="T12" fmla="*/ 2 w 504"/>
                <a:gd name="T13" fmla="*/ 6 h 720"/>
                <a:gd name="T14" fmla="*/ 2 w 504"/>
                <a:gd name="T15" fmla="*/ 6 h 720"/>
                <a:gd name="T16" fmla="*/ 2 w 504"/>
                <a:gd name="T17" fmla="*/ 5 h 720"/>
                <a:gd name="T18" fmla="*/ 2 w 504"/>
                <a:gd name="T19" fmla="*/ 5 h 720"/>
                <a:gd name="T20" fmla="*/ 1 w 504"/>
                <a:gd name="T21" fmla="*/ 3 h 720"/>
                <a:gd name="T22" fmla="*/ 1 w 504"/>
                <a:gd name="T23" fmla="*/ 3 h 720"/>
                <a:gd name="T24" fmla="*/ 1 w 504"/>
                <a:gd name="T25" fmla="*/ 1 h 720"/>
                <a:gd name="T26" fmla="*/ 0 w 504"/>
                <a:gd name="T27" fmla="*/ 0 h 720"/>
                <a:gd name="T28" fmla="*/ 1 w 504"/>
                <a:gd name="T29" fmla="*/ 3 h 720"/>
                <a:gd name="T30" fmla="*/ 2 w 504"/>
                <a:gd name="T31" fmla="*/ 3 h 720"/>
                <a:gd name="T32" fmla="*/ 2 w 504"/>
                <a:gd name="T33" fmla="*/ 5 h 720"/>
                <a:gd name="T34" fmla="*/ 3 w 504"/>
                <a:gd name="T35" fmla="*/ 5 h 720"/>
                <a:gd name="T36" fmla="*/ 2 w 504"/>
                <a:gd name="T37" fmla="*/ 6 h 720"/>
                <a:gd name="T38" fmla="*/ 2 w 504"/>
                <a:gd name="T39" fmla="*/ 6 h 720"/>
                <a:gd name="T40" fmla="*/ 3 w 504"/>
                <a:gd name="T41" fmla="*/ 6 h 720"/>
                <a:gd name="T42" fmla="*/ 3 w 504"/>
                <a:gd name="T43" fmla="*/ 6 h 720"/>
                <a:gd name="T44" fmla="*/ 4 w 504"/>
                <a:gd name="T45" fmla="*/ 6 h 720"/>
                <a:gd name="T46" fmla="*/ 4 w 504"/>
                <a:gd name="T47" fmla="*/ 6 h 720"/>
                <a:gd name="T48" fmla="*/ 4 w 504"/>
                <a:gd name="T49" fmla="*/ 7 h 720"/>
                <a:gd name="T50" fmla="*/ 5 w 504"/>
                <a:gd name="T51" fmla="*/ 7 h 720"/>
                <a:gd name="T52" fmla="*/ 5 w 504"/>
                <a:gd name="T53" fmla="*/ 7 h 720"/>
                <a:gd name="T54" fmla="*/ 6 w 504"/>
                <a:gd name="T55" fmla="*/ 7 h 720"/>
                <a:gd name="T56" fmla="*/ 7 w 504"/>
                <a:gd name="T57" fmla="*/ 10 h 720"/>
                <a:gd name="T58" fmla="*/ 8 w 504"/>
                <a:gd name="T59" fmla="*/ 11 h 720"/>
                <a:gd name="T60" fmla="*/ 8 w 504"/>
                <a:gd name="T61" fmla="*/ 11 h 720"/>
                <a:gd name="T62" fmla="*/ 8 w 504"/>
                <a:gd name="T63" fmla="*/ 11 h 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4"/>
                <a:gd name="T97" fmla="*/ 0 h 720"/>
                <a:gd name="T98" fmla="*/ 504 w 504"/>
                <a:gd name="T99" fmla="*/ 720 h 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4" h="720">
                  <a:moveTo>
                    <a:pt x="488" y="720"/>
                  </a:moveTo>
                  <a:lnTo>
                    <a:pt x="276" y="599"/>
                  </a:lnTo>
                  <a:lnTo>
                    <a:pt x="226" y="542"/>
                  </a:lnTo>
                  <a:lnTo>
                    <a:pt x="177" y="498"/>
                  </a:lnTo>
                  <a:lnTo>
                    <a:pt x="186" y="458"/>
                  </a:lnTo>
                  <a:lnTo>
                    <a:pt x="154" y="439"/>
                  </a:lnTo>
                  <a:lnTo>
                    <a:pt x="106" y="392"/>
                  </a:lnTo>
                  <a:lnTo>
                    <a:pt x="85" y="353"/>
                  </a:lnTo>
                  <a:lnTo>
                    <a:pt x="76" y="315"/>
                  </a:lnTo>
                  <a:lnTo>
                    <a:pt x="87" y="279"/>
                  </a:lnTo>
                  <a:lnTo>
                    <a:pt x="45" y="245"/>
                  </a:lnTo>
                  <a:lnTo>
                    <a:pt x="28" y="196"/>
                  </a:lnTo>
                  <a:lnTo>
                    <a:pt x="13" y="106"/>
                  </a:lnTo>
                  <a:lnTo>
                    <a:pt x="0" y="0"/>
                  </a:lnTo>
                  <a:lnTo>
                    <a:pt x="45" y="162"/>
                  </a:lnTo>
                  <a:lnTo>
                    <a:pt x="80" y="234"/>
                  </a:lnTo>
                  <a:lnTo>
                    <a:pt x="112" y="270"/>
                  </a:lnTo>
                  <a:lnTo>
                    <a:pt x="141" y="298"/>
                  </a:lnTo>
                  <a:lnTo>
                    <a:pt x="114" y="331"/>
                  </a:lnTo>
                  <a:lnTo>
                    <a:pt x="123" y="374"/>
                  </a:lnTo>
                  <a:lnTo>
                    <a:pt x="144" y="403"/>
                  </a:lnTo>
                  <a:lnTo>
                    <a:pt x="180" y="426"/>
                  </a:lnTo>
                  <a:lnTo>
                    <a:pt x="218" y="437"/>
                  </a:lnTo>
                  <a:lnTo>
                    <a:pt x="243" y="439"/>
                  </a:lnTo>
                  <a:lnTo>
                    <a:pt x="243" y="483"/>
                  </a:lnTo>
                  <a:lnTo>
                    <a:pt x="274" y="498"/>
                  </a:lnTo>
                  <a:lnTo>
                    <a:pt x="300" y="506"/>
                  </a:lnTo>
                  <a:lnTo>
                    <a:pt x="340" y="511"/>
                  </a:lnTo>
                  <a:lnTo>
                    <a:pt x="420" y="625"/>
                  </a:lnTo>
                  <a:lnTo>
                    <a:pt x="504" y="663"/>
                  </a:lnTo>
                  <a:lnTo>
                    <a:pt x="488" y="720"/>
                  </a:lnTo>
                  <a:close/>
                </a:path>
              </a:pathLst>
            </a:custGeom>
            <a:solidFill>
              <a:srgbClr val="000000"/>
            </a:solidFill>
            <a:ln w="9525">
              <a:noFill/>
              <a:round/>
              <a:headEnd/>
              <a:tailEnd/>
            </a:ln>
          </p:spPr>
          <p:txBody>
            <a:bodyPr/>
            <a:lstStyle/>
            <a:p>
              <a:endParaRPr lang="id-ID"/>
            </a:p>
          </p:txBody>
        </p:sp>
        <p:sp>
          <p:nvSpPr>
            <p:cNvPr id="41033" name="Freeform 72"/>
            <p:cNvSpPr>
              <a:spLocks/>
            </p:cNvSpPr>
            <p:nvPr/>
          </p:nvSpPr>
          <p:spPr bwMode="auto">
            <a:xfrm>
              <a:off x="2794" y="2605"/>
              <a:ext cx="355" cy="204"/>
            </a:xfrm>
            <a:custGeom>
              <a:avLst/>
              <a:gdLst>
                <a:gd name="T0" fmla="*/ 0 w 709"/>
                <a:gd name="T1" fmla="*/ 1 h 408"/>
                <a:gd name="T2" fmla="*/ 2 w 709"/>
                <a:gd name="T3" fmla="*/ 3 h 408"/>
                <a:gd name="T4" fmla="*/ 3 w 709"/>
                <a:gd name="T5" fmla="*/ 3 h 408"/>
                <a:gd name="T6" fmla="*/ 4 w 709"/>
                <a:gd name="T7" fmla="*/ 3 h 408"/>
                <a:gd name="T8" fmla="*/ 5 w 709"/>
                <a:gd name="T9" fmla="*/ 5 h 408"/>
                <a:gd name="T10" fmla="*/ 4 w 709"/>
                <a:gd name="T11" fmla="*/ 3 h 408"/>
                <a:gd name="T12" fmla="*/ 5 w 709"/>
                <a:gd name="T13" fmla="*/ 3 h 408"/>
                <a:gd name="T14" fmla="*/ 4 w 709"/>
                <a:gd name="T15" fmla="*/ 3 h 408"/>
                <a:gd name="T16" fmla="*/ 6 w 709"/>
                <a:gd name="T17" fmla="*/ 3 h 408"/>
                <a:gd name="T18" fmla="*/ 5 w 709"/>
                <a:gd name="T19" fmla="*/ 2 h 408"/>
                <a:gd name="T20" fmla="*/ 6 w 709"/>
                <a:gd name="T21" fmla="*/ 2 h 408"/>
                <a:gd name="T22" fmla="*/ 5 w 709"/>
                <a:gd name="T23" fmla="*/ 1 h 408"/>
                <a:gd name="T24" fmla="*/ 6 w 709"/>
                <a:gd name="T25" fmla="*/ 1 h 408"/>
                <a:gd name="T26" fmla="*/ 8 w 709"/>
                <a:gd name="T27" fmla="*/ 1 h 408"/>
                <a:gd name="T28" fmla="*/ 8 w 709"/>
                <a:gd name="T29" fmla="*/ 2 h 408"/>
                <a:gd name="T30" fmla="*/ 8 w 709"/>
                <a:gd name="T31" fmla="*/ 0 h 408"/>
                <a:gd name="T32" fmla="*/ 9 w 709"/>
                <a:gd name="T33" fmla="*/ 2 h 408"/>
                <a:gd name="T34" fmla="*/ 9 w 709"/>
                <a:gd name="T35" fmla="*/ 1 h 408"/>
                <a:gd name="T36" fmla="*/ 10 w 709"/>
                <a:gd name="T37" fmla="*/ 2 h 408"/>
                <a:gd name="T38" fmla="*/ 12 w 709"/>
                <a:gd name="T39" fmla="*/ 2 h 408"/>
                <a:gd name="T40" fmla="*/ 11 w 709"/>
                <a:gd name="T41" fmla="*/ 3 h 408"/>
                <a:gd name="T42" fmla="*/ 9 w 709"/>
                <a:gd name="T43" fmla="*/ 3 h 408"/>
                <a:gd name="T44" fmla="*/ 7 w 709"/>
                <a:gd name="T45" fmla="*/ 6 h 408"/>
                <a:gd name="T46" fmla="*/ 6 w 709"/>
                <a:gd name="T47" fmla="*/ 6 h 408"/>
                <a:gd name="T48" fmla="*/ 4 w 709"/>
                <a:gd name="T49" fmla="*/ 6 h 408"/>
                <a:gd name="T50" fmla="*/ 3 w 709"/>
                <a:gd name="T51" fmla="*/ 5 h 408"/>
                <a:gd name="T52" fmla="*/ 2 w 709"/>
                <a:gd name="T53" fmla="*/ 5 h 408"/>
                <a:gd name="T54" fmla="*/ 1 w 709"/>
                <a:gd name="T55" fmla="*/ 3 h 408"/>
                <a:gd name="T56" fmla="*/ 0 w 709"/>
                <a:gd name="T57" fmla="*/ 1 h 408"/>
                <a:gd name="T58" fmla="*/ 0 w 709"/>
                <a:gd name="T59" fmla="*/ 1 h 4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9"/>
                <a:gd name="T91" fmla="*/ 0 h 408"/>
                <a:gd name="T92" fmla="*/ 709 w 709"/>
                <a:gd name="T93" fmla="*/ 408 h 4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9" h="408">
                  <a:moveTo>
                    <a:pt x="0" y="20"/>
                  </a:moveTo>
                  <a:lnTo>
                    <a:pt x="76" y="154"/>
                  </a:lnTo>
                  <a:lnTo>
                    <a:pt x="131" y="201"/>
                  </a:lnTo>
                  <a:lnTo>
                    <a:pt x="213" y="247"/>
                  </a:lnTo>
                  <a:lnTo>
                    <a:pt x="316" y="264"/>
                  </a:lnTo>
                  <a:lnTo>
                    <a:pt x="243" y="216"/>
                  </a:lnTo>
                  <a:lnTo>
                    <a:pt x="304" y="222"/>
                  </a:lnTo>
                  <a:lnTo>
                    <a:pt x="240" y="169"/>
                  </a:lnTo>
                  <a:lnTo>
                    <a:pt x="321" y="180"/>
                  </a:lnTo>
                  <a:lnTo>
                    <a:pt x="261" y="117"/>
                  </a:lnTo>
                  <a:lnTo>
                    <a:pt x="340" y="123"/>
                  </a:lnTo>
                  <a:lnTo>
                    <a:pt x="266" y="47"/>
                  </a:lnTo>
                  <a:lnTo>
                    <a:pt x="344" y="20"/>
                  </a:lnTo>
                  <a:lnTo>
                    <a:pt x="458" y="41"/>
                  </a:lnTo>
                  <a:lnTo>
                    <a:pt x="508" y="98"/>
                  </a:lnTo>
                  <a:lnTo>
                    <a:pt x="475" y="0"/>
                  </a:lnTo>
                  <a:lnTo>
                    <a:pt x="548" y="83"/>
                  </a:lnTo>
                  <a:lnTo>
                    <a:pt x="561" y="51"/>
                  </a:lnTo>
                  <a:lnTo>
                    <a:pt x="618" y="89"/>
                  </a:lnTo>
                  <a:lnTo>
                    <a:pt x="709" y="76"/>
                  </a:lnTo>
                  <a:lnTo>
                    <a:pt x="677" y="159"/>
                  </a:lnTo>
                  <a:lnTo>
                    <a:pt x="567" y="216"/>
                  </a:lnTo>
                  <a:lnTo>
                    <a:pt x="445" y="368"/>
                  </a:lnTo>
                  <a:lnTo>
                    <a:pt x="357" y="408"/>
                  </a:lnTo>
                  <a:lnTo>
                    <a:pt x="238" y="385"/>
                  </a:lnTo>
                  <a:lnTo>
                    <a:pt x="146" y="306"/>
                  </a:lnTo>
                  <a:lnTo>
                    <a:pt x="88" y="273"/>
                  </a:lnTo>
                  <a:lnTo>
                    <a:pt x="13" y="182"/>
                  </a:lnTo>
                  <a:lnTo>
                    <a:pt x="0" y="20"/>
                  </a:lnTo>
                  <a:close/>
                </a:path>
              </a:pathLst>
            </a:custGeom>
            <a:solidFill>
              <a:srgbClr val="000000"/>
            </a:solidFill>
            <a:ln w="9525">
              <a:noFill/>
              <a:round/>
              <a:headEnd/>
              <a:tailEnd/>
            </a:ln>
          </p:spPr>
          <p:txBody>
            <a:bodyPr/>
            <a:lstStyle/>
            <a:p>
              <a:endParaRPr lang="id-ID"/>
            </a:p>
          </p:txBody>
        </p:sp>
        <p:sp>
          <p:nvSpPr>
            <p:cNvPr id="41034" name="Freeform 73"/>
            <p:cNvSpPr>
              <a:spLocks/>
            </p:cNvSpPr>
            <p:nvPr/>
          </p:nvSpPr>
          <p:spPr bwMode="auto">
            <a:xfrm>
              <a:off x="2098" y="2026"/>
              <a:ext cx="260" cy="498"/>
            </a:xfrm>
            <a:custGeom>
              <a:avLst/>
              <a:gdLst>
                <a:gd name="T0" fmla="*/ 8 w 519"/>
                <a:gd name="T1" fmla="*/ 1 h 996"/>
                <a:gd name="T2" fmla="*/ 7 w 519"/>
                <a:gd name="T3" fmla="*/ 1 h 996"/>
                <a:gd name="T4" fmla="*/ 6 w 519"/>
                <a:gd name="T5" fmla="*/ 2 h 996"/>
                <a:gd name="T6" fmla="*/ 6 w 519"/>
                <a:gd name="T7" fmla="*/ 3 h 996"/>
                <a:gd name="T8" fmla="*/ 6 w 519"/>
                <a:gd name="T9" fmla="*/ 3 h 996"/>
                <a:gd name="T10" fmla="*/ 5 w 519"/>
                <a:gd name="T11" fmla="*/ 4 h 996"/>
                <a:gd name="T12" fmla="*/ 4 w 519"/>
                <a:gd name="T13" fmla="*/ 4 h 996"/>
                <a:gd name="T14" fmla="*/ 3 w 519"/>
                <a:gd name="T15" fmla="*/ 5 h 996"/>
                <a:gd name="T16" fmla="*/ 3 w 519"/>
                <a:gd name="T17" fmla="*/ 6 h 996"/>
                <a:gd name="T18" fmla="*/ 2 w 519"/>
                <a:gd name="T19" fmla="*/ 8 h 996"/>
                <a:gd name="T20" fmla="*/ 2 w 519"/>
                <a:gd name="T21" fmla="*/ 9 h 996"/>
                <a:gd name="T22" fmla="*/ 2 w 519"/>
                <a:gd name="T23" fmla="*/ 10 h 996"/>
                <a:gd name="T24" fmla="*/ 1 w 519"/>
                <a:gd name="T25" fmla="*/ 11 h 996"/>
                <a:gd name="T26" fmla="*/ 1 w 519"/>
                <a:gd name="T27" fmla="*/ 12 h 996"/>
                <a:gd name="T28" fmla="*/ 2 w 519"/>
                <a:gd name="T29" fmla="*/ 13 h 996"/>
                <a:gd name="T30" fmla="*/ 1 w 519"/>
                <a:gd name="T31" fmla="*/ 14 h 996"/>
                <a:gd name="T32" fmla="*/ 1 w 519"/>
                <a:gd name="T33" fmla="*/ 15 h 996"/>
                <a:gd name="T34" fmla="*/ 0 w 519"/>
                <a:gd name="T35" fmla="*/ 16 h 996"/>
                <a:gd name="T36" fmla="*/ 1 w 519"/>
                <a:gd name="T37" fmla="*/ 15 h 996"/>
                <a:gd name="T38" fmla="*/ 2 w 519"/>
                <a:gd name="T39" fmla="*/ 13 h 996"/>
                <a:gd name="T40" fmla="*/ 3 w 519"/>
                <a:gd name="T41" fmla="*/ 13 h 996"/>
                <a:gd name="T42" fmla="*/ 2 w 519"/>
                <a:gd name="T43" fmla="*/ 13 h 996"/>
                <a:gd name="T44" fmla="*/ 3 w 519"/>
                <a:gd name="T45" fmla="*/ 12 h 996"/>
                <a:gd name="T46" fmla="*/ 2 w 519"/>
                <a:gd name="T47" fmla="*/ 12 h 996"/>
                <a:gd name="T48" fmla="*/ 2 w 519"/>
                <a:gd name="T49" fmla="*/ 12 h 996"/>
                <a:gd name="T50" fmla="*/ 2 w 519"/>
                <a:gd name="T51" fmla="*/ 12 h 996"/>
                <a:gd name="T52" fmla="*/ 2 w 519"/>
                <a:gd name="T53" fmla="*/ 11 h 996"/>
                <a:gd name="T54" fmla="*/ 2 w 519"/>
                <a:gd name="T55" fmla="*/ 11 h 996"/>
                <a:gd name="T56" fmla="*/ 2 w 519"/>
                <a:gd name="T57" fmla="*/ 9 h 996"/>
                <a:gd name="T58" fmla="*/ 2 w 519"/>
                <a:gd name="T59" fmla="*/ 9 h 996"/>
                <a:gd name="T60" fmla="*/ 3 w 519"/>
                <a:gd name="T61" fmla="*/ 7 h 996"/>
                <a:gd name="T62" fmla="*/ 4 w 519"/>
                <a:gd name="T63" fmla="*/ 6 h 996"/>
                <a:gd name="T64" fmla="*/ 4 w 519"/>
                <a:gd name="T65" fmla="*/ 5 h 996"/>
                <a:gd name="T66" fmla="*/ 4 w 519"/>
                <a:gd name="T67" fmla="*/ 5 h 996"/>
                <a:gd name="T68" fmla="*/ 5 w 519"/>
                <a:gd name="T69" fmla="*/ 4 h 996"/>
                <a:gd name="T70" fmla="*/ 5 w 519"/>
                <a:gd name="T71" fmla="*/ 4 h 996"/>
                <a:gd name="T72" fmla="*/ 6 w 519"/>
                <a:gd name="T73" fmla="*/ 4 h 996"/>
                <a:gd name="T74" fmla="*/ 6 w 519"/>
                <a:gd name="T75" fmla="*/ 4 h 996"/>
                <a:gd name="T76" fmla="*/ 6 w 519"/>
                <a:gd name="T77" fmla="*/ 4 h 996"/>
                <a:gd name="T78" fmla="*/ 6 w 519"/>
                <a:gd name="T79" fmla="*/ 4 h 996"/>
                <a:gd name="T80" fmla="*/ 7 w 519"/>
                <a:gd name="T81" fmla="*/ 4 h 996"/>
                <a:gd name="T82" fmla="*/ 7 w 519"/>
                <a:gd name="T83" fmla="*/ 4 h 996"/>
                <a:gd name="T84" fmla="*/ 7 w 519"/>
                <a:gd name="T85" fmla="*/ 2 h 996"/>
                <a:gd name="T86" fmla="*/ 7 w 519"/>
                <a:gd name="T87" fmla="*/ 2 h 996"/>
                <a:gd name="T88" fmla="*/ 8 w 519"/>
                <a:gd name="T89" fmla="*/ 1 h 996"/>
                <a:gd name="T90" fmla="*/ 9 w 519"/>
                <a:gd name="T91" fmla="*/ 0 h 996"/>
                <a:gd name="T92" fmla="*/ 8 w 519"/>
                <a:gd name="T93" fmla="*/ 1 h 996"/>
                <a:gd name="T94" fmla="*/ 8 w 519"/>
                <a:gd name="T95" fmla="*/ 1 h 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9"/>
                <a:gd name="T145" fmla="*/ 0 h 996"/>
                <a:gd name="T146" fmla="*/ 519 w 519"/>
                <a:gd name="T147" fmla="*/ 996 h 9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9" h="996">
                  <a:moveTo>
                    <a:pt x="459" y="23"/>
                  </a:moveTo>
                  <a:lnTo>
                    <a:pt x="407" y="57"/>
                  </a:lnTo>
                  <a:lnTo>
                    <a:pt x="379" y="99"/>
                  </a:lnTo>
                  <a:lnTo>
                    <a:pt x="373" y="152"/>
                  </a:lnTo>
                  <a:lnTo>
                    <a:pt x="348" y="179"/>
                  </a:lnTo>
                  <a:lnTo>
                    <a:pt x="274" y="194"/>
                  </a:lnTo>
                  <a:lnTo>
                    <a:pt x="221" y="241"/>
                  </a:lnTo>
                  <a:lnTo>
                    <a:pt x="189" y="296"/>
                  </a:lnTo>
                  <a:lnTo>
                    <a:pt x="173" y="359"/>
                  </a:lnTo>
                  <a:lnTo>
                    <a:pt x="111" y="468"/>
                  </a:lnTo>
                  <a:lnTo>
                    <a:pt x="86" y="526"/>
                  </a:lnTo>
                  <a:lnTo>
                    <a:pt x="78" y="591"/>
                  </a:lnTo>
                  <a:lnTo>
                    <a:pt x="50" y="667"/>
                  </a:lnTo>
                  <a:lnTo>
                    <a:pt x="56" y="720"/>
                  </a:lnTo>
                  <a:lnTo>
                    <a:pt x="88" y="808"/>
                  </a:lnTo>
                  <a:lnTo>
                    <a:pt x="40" y="878"/>
                  </a:lnTo>
                  <a:lnTo>
                    <a:pt x="18" y="931"/>
                  </a:lnTo>
                  <a:lnTo>
                    <a:pt x="0" y="996"/>
                  </a:lnTo>
                  <a:lnTo>
                    <a:pt x="48" y="901"/>
                  </a:lnTo>
                  <a:lnTo>
                    <a:pt x="111" y="829"/>
                  </a:lnTo>
                  <a:lnTo>
                    <a:pt x="147" y="800"/>
                  </a:lnTo>
                  <a:lnTo>
                    <a:pt x="126" y="791"/>
                  </a:lnTo>
                  <a:lnTo>
                    <a:pt x="135" y="762"/>
                  </a:lnTo>
                  <a:lnTo>
                    <a:pt x="109" y="749"/>
                  </a:lnTo>
                  <a:lnTo>
                    <a:pt x="115" y="722"/>
                  </a:lnTo>
                  <a:lnTo>
                    <a:pt x="78" y="707"/>
                  </a:lnTo>
                  <a:lnTo>
                    <a:pt x="90" y="677"/>
                  </a:lnTo>
                  <a:lnTo>
                    <a:pt x="82" y="648"/>
                  </a:lnTo>
                  <a:lnTo>
                    <a:pt x="113" y="576"/>
                  </a:lnTo>
                  <a:lnTo>
                    <a:pt x="124" y="515"/>
                  </a:lnTo>
                  <a:lnTo>
                    <a:pt x="158" y="439"/>
                  </a:lnTo>
                  <a:lnTo>
                    <a:pt x="206" y="373"/>
                  </a:lnTo>
                  <a:lnTo>
                    <a:pt x="212" y="296"/>
                  </a:lnTo>
                  <a:lnTo>
                    <a:pt x="236" y="272"/>
                  </a:lnTo>
                  <a:lnTo>
                    <a:pt x="278" y="236"/>
                  </a:lnTo>
                  <a:lnTo>
                    <a:pt x="305" y="228"/>
                  </a:lnTo>
                  <a:lnTo>
                    <a:pt x="341" y="243"/>
                  </a:lnTo>
                  <a:lnTo>
                    <a:pt x="341" y="215"/>
                  </a:lnTo>
                  <a:lnTo>
                    <a:pt x="375" y="234"/>
                  </a:lnTo>
                  <a:lnTo>
                    <a:pt x="375" y="203"/>
                  </a:lnTo>
                  <a:lnTo>
                    <a:pt x="400" y="205"/>
                  </a:lnTo>
                  <a:lnTo>
                    <a:pt x="430" y="196"/>
                  </a:lnTo>
                  <a:lnTo>
                    <a:pt x="404" y="127"/>
                  </a:lnTo>
                  <a:lnTo>
                    <a:pt x="417" y="82"/>
                  </a:lnTo>
                  <a:lnTo>
                    <a:pt x="462" y="42"/>
                  </a:lnTo>
                  <a:lnTo>
                    <a:pt x="519" y="0"/>
                  </a:lnTo>
                  <a:lnTo>
                    <a:pt x="459" y="23"/>
                  </a:lnTo>
                  <a:close/>
                </a:path>
              </a:pathLst>
            </a:custGeom>
            <a:solidFill>
              <a:srgbClr val="000000"/>
            </a:solidFill>
            <a:ln w="9525">
              <a:noFill/>
              <a:round/>
              <a:headEnd/>
              <a:tailEnd/>
            </a:ln>
          </p:spPr>
          <p:txBody>
            <a:bodyPr/>
            <a:lstStyle/>
            <a:p>
              <a:endParaRPr lang="id-ID"/>
            </a:p>
          </p:txBody>
        </p:sp>
        <p:sp>
          <p:nvSpPr>
            <p:cNvPr id="41035" name="Freeform 74"/>
            <p:cNvSpPr>
              <a:spLocks/>
            </p:cNvSpPr>
            <p:nvPr/>
          </p:nvSpPr>
          <p:spPr bwMode="auto">
            <a:xfrm>
              <a:off x="2533" y="1986"/>
              <a:ext cx="568" cy="557"/>
            </a:xfrm>
            <a:custGeom>
              <a:avLst/>
              <a:gdLst>
                <a:gd name="T0" fmla="*/ 0 w 1137"/>
                <a:gd name="T1" fmla="*/ 1 h 1114"/>
                <a:gd name="T2" fmla="*/ 2 w 1137"/>
                <a:gd name="T3" fmla="*/ 0 h 1114"/>
                <a:gd name="T4" fmla="*/ 3 w 1137"/>
                <a:gd name="T5" fmla="*/ 1 h 1114"/>
                <a:gd name="T6" fmla="*/ 4 w 1137"/>
                <a:gd name="T7" fmla="*/ 1 h 1114"/>
                <a:gd name="T8" fmla="*/ 5 w 1137"/>
                <a:gd name="T9" fmla="*/ 1 h 1114"/>
                <a:gd name="T10" fmla="*/ 7 w 1137"/>
                <a:gd name="T11" fmla="*/ 2 h 1114"/>
                <a:gd name="T12" fmla="*/ 8 w 1137"/>
                <a:gd name="T13" fmla="*/ 2 h 1114"/>
                <a:gd name="T14" fmla="*/ 9 w 1137"/>
                <a:gd name="T15" fmla="*/ 4 h 1114"/>
                <a:gd name="T16" fmla="*/ 10 w 1137"/>
                <a:gd name="T17" fmla="*/ 6 h 1114"/>
                <a:gd name="T18" fmla="*/ 11 w 1137"/>
                <a:gd name="T19" fmla="*/ 7 h 1114"/>
                <a:gd name="T20" fmla="*/ 12 w 1137"/>
                <a:gd name="T21" fmla="*/ 7 h 1114"/>
                <a:gd name="T22" fmla="*/ 15 w 1137"/>
                <a:gd name="T23" fmla="*/ 9 h 1114"/>
                <a:gd name="T24" fmla="*/ 16 w 1137"/>
                <a:gd name="T25" fmla="*/ 10 h 1114"/>
                <a:gd name="T26" fmla="*/ 17 w 1137"/>
                <a:gd name="T27" fmla="*/ 12 h 1114"/>
                <a:gd name="T28" fmla="*/ 17 w 1137"/>
                <a:gd name="T29" fmla="*/ 13 h 1114"/>
                <a:gd name="T30" fmla="*/ 17 w 1137"/>
                <a:gd name="T31" fmla="*/ 15 h 1114"/>
                <a:gd name="T32" fmla="*/ 17 w 1137"/>
                <a:gd name="T33" fmla="*/ 17 h 1114"/>
                <a:gd name="T34" fmla="*/ 16 w 1137"/>
                <a:gd name="T35" fmla="*/ 17 h 1114"/>
                <a:gd name="T36" fmla="*/ 16 w 1137"/>
                <a:gd name="T37" fmla="*/ 17 h 1114"/>
                <a:gd name="T38" fmla="*/ 17 w 1137"/>
                <a:gd name="T39" fmla="*/ 15 h 1114"/>
                <a:gd name="T40" fmla="*/ 17 w 1137"/>
                <a:gd name="T41" fmla="*/ 14 h 1114"/>
                <a:gd name="T42" fmla="*/ 17 w 1137"/>
                <a:gd name="T43" fmla="*/ 13 h 1114"/>
                <a:gd name="T44" fmla="*/ 16 w 1137"/>
                <a:gd name="T45" fmla="*/ 11 h 1114"/>
                <a:gd name="T46" fmla="*/ 15 w 1137"/>
                <a:gd name="T47" fmla="*/ 10 h 1114"/>
                <a:gd name="T48" fmla="*/ 13 w 1137"/>
                <a:gd name="T49" fmla="*/ 9 h 1114"/>
                <a:gd name="T50" fmla="*/ 12 w 1137"/>
                <a:gd name="T51" fmla="*/ 9 h 1114"/>
                <a:gd name="T52" fmla="*/ 10 w 1137"/>
                <a:gd name="T53" fmla="*/ 6 h 1114"/>
                <a:gd name="T54" fmla="*/ 9 w 1137"/>
                <a:gd name="T55" fmla="*/ 5 h 1114"/>
                <a:gd name="T56" fmla="*/ 9 w 1137"/>
                <a:gd name="T57" fmla="*/ 4 h 1114"/>
                <a:gd name="T58" fmla="*/ 8 w 1137"/>
                <a:gd name="T59" fmla="*/ 3 h 1114"/>
                <a:gd name="T60" fmla="*/ 7 w 1137"/>
                <a:gd name="T61" fmla="*/ 2 h 1114"/>
                <a:gd name="T62" fmla="*/ 5 w 1137"/>
                <a:gd name="T63" fmla="*/ 1 h 1114"/>
                <a:gd name="T64" fmla="*/ 4 w 1137"/>
                <a:gd name="T65" fmla="*/ 1 h 1114"/>
                <a:gd name="T66" fmla="*/ 3 w 1137"/>
                <a:gd name="T67" fmla="*/ 1 h 1114"/>
                <a:gd name="T68" fmla="*/ 2 w 1137"/>
                <a:gd name="T69" fmla="*/ 1 h 1114"/>
                <a:gd name="T70" fmla="*/ 0 w 1137"/>
                <a:gd name="T71" fmla="*/ 1 h 1114"/>
                <a:gd name="T72" fmla="*/ 0 w 1137"/>
                <a:gd name="T73" fmla="*/ 1 h 1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7"/>
                <a:gd name="T112" fmla="*/ 0 h 1114"/>
                <a:gd name="T113" fmla="*/ 1137 w 1137"/>
                <a:gd name="T114" fmla="*/ 1114 h 1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7" h="1114">
                  <a:moveTo>
                    <a:pt x="0" y="13"/>
                  </a:moveTo>
                  <a:lnTo>
                    <a:pt x="147" y="0"/>
                  </a:lnTo>
                  <a:lnTo>
                    <a:pt x="221" y="19"/>
                  </a:lnTo>
                  <a:lnTo>
                    <a:pt x="301" y="55"/>
                  </a:lnTo>
                  <a:lnTo>
                    <a:pt x="358" y="67"/>
                  </a:lnTo>
                  <a:lnTo>
                    <a:pt x="495" y="129"/>
                  </a:lnTo>
                  <a:lnTo>
                    <a:pt x="571" y="186"/>
                  </a:lnTo>
                  <a:lnTo>
                    <a:pt x="630" y="262"/>
                  </a:lnTo>
                  <a:lnTo>
                    <a:pt x="696" y="405"/>
                  </a:lnTo>
                  <a:lnTo>
                    <a:pt x="736" y="451"/>
                  </a:lnTo>
                  <a:lnTo>
                    <a:pt x="803" y="492"/>
                  </a:lnTo>
                  <a:lnTo>
                    <a:pt x="960" y="606"/>
                  </a:lnTo>
                  <a:lnTo>
                    <a:pt x="1053" y="698"/>
                  </a:lnTo>
                  <a:lnTo>
                    <a:pt x="1116" y="778"/>
                  </a:lnTo>
                  <a:lnTo>
                    <a:pt x="1130" y="838"/>
                  </a:lnTo>
                  <a:lnTo>
                    <a:pt x="1137" y="960"/>
                  </a:lnTo>
                  <a:lnTo>
                    <a:pt x="1105" y="1070"/>
                  </a:lnTo>
                  <a:lnTo>
                    <a:pt x="1069" y="1114"/>
                  </a:lnTo>
                  <a:lnTo>
                    <a:pt x="1057" y="1089"/>
                  </a:lnTo>
                  <a:lnTo>
                    <a:pt x="1111" y="1017"/>
                  </a:lnTo>
                  <a:lnTo>
                    <a:pt x="1116" y="932"/>
                  </a:lnTo>
                  <a:lnTo>
                    <a:pt x="1099" y="842"/>
                  </a:lnTo>
                  <a:lnTo>
                    <a:pt x="1053" y="738"/>
                  </a:lnTo>
                  <a:lnTo>
                    <a:pt x="987" y="669"/>
                  </a:lnTo>
                  <a:lnTo>
                    <a:pt x="841" y="574"/>
                  </a:lnTo>
                  <a:lnTo>
                    <a:pt x="774" y="523"/>
                  </a:lnTo>
                  <a:lnTo>
                    <a:pt x="673" y="432"/>
                  </a:lnTo>
                  <a:lnTo>
                    <a:pt x="633" y="365"/>
                  </a:lnTo>
                  <a:lnTo>
                    <a:pt x="597" y="285"/>
                  </a:lnTo>
                  <a:lnTo>
                    <a:pt x="552" y="213"/>
                  </a:lnTo>
                  <a:lnTo>
                    <a:pt x="491" y="164"/>
                  </a:lnTo>
                  <a:lnTo>
                    <a:pt x="367" y="101"/>
                  </a:lnTo>
                  <a:lnTo>
                    <a:pt x="272" y="89"/>
                  </a:lnTo>
                  <a:lnTo>
                    <a:pt x="242" y="57"/>
                  </a:lnTo>
                  <a:lnTo>
                    <a:pt x="147" y="19"/>
                  </a:lnTo>
                  <a:lnTo>
                    <a:pt x="0" y="13"/>
                  </a:lnTo>
                  <a:close/>
                </a:path>
              </a:pathLst>
            </a:custGeom>
            <a:solidFill>
              <a:srgbClr val="000000"/>
            </a:solidFill>
            <a:ln w="9525">
              <a:noFill/>
              <a:round/>
              <a:headEnd/>
              <a:tailEnd/>
            </a:ln>
          </p:spPr>
          <p:txBody>
            <a:bodyPr/>
            <a:lstStyle/>
            <a:p>
              <a:endParaRPr lang="id-ID"/>
            </a:p>
          </p:txBody>
        </p:sp>
        <p:sp>
          <p:nvSpPr>
            <p:cNvPr id="41036" name="Freeform 75"/>
            <p:cNvSpPr>
              <a:spLocks/>
            </p:cNvSpPr>
            <p:nvPr/>
          </p:nvSpPr>
          <p:spPr bwMode="auto">
            <a:xfrm>
              <a:off x="2588" y="2554"/>
              <a:ext cx="131" cy="107"/>
            </a:xfrm>
            <a:custGeom>
              <a:avLst/>
              <a:gdLst>
                <a:gd name="T0" fmla="*/ 0 w 262"/>
                <a:gd name="T1" fmla="*/ 0 h 213"/>
                <a:gd name="T2" fmla="*/ 1 w 262"/>
                <a:gd name="T3" fmla="*/ 1 h 213"/>
                <a:gd name="T4" fmla="*/ 2 w 262"/>
                <a:gd name="T5" fmla="*/ 1 h 213"/>
                <a:gd name="T6" fmla="*/ 3 w 262"/>
                <a:gd name="T7" fmla="*/ 2 h 213"/>
                <a:gd name="T8" fmla="*/ 3 w 262"/>
                <a:gd name="T9" fmla="*/ 3 h 213"/>
                <a:gd name="T10" fmla="*/ 4 w 262"/>
                <a:gd name="T11" fmla="*/ 4 h 213"/>
                <a:gd name="T12" fmla="*/ 2 w 262"/>
                <a:gd name="T13" fmla="*/ 3 h 213"/>
                <a:gd name="T14" fmla="*/ 1 w 262"/>
                <a:gd name="T15" fmla="*/ 2 h 213"/>
                <a:gd name="T16" fmla="*/ 1 w 262"/>
                <a:gd name="T17" fmla="*/ 1 h 213"/>
                <a:gd name="T18" fmla="*/ 0 w 262"/>
                <a:gd name="T19" fmla="*/ 0 h 213"/>
                <a:gd name="T20" fmla="*/ 0 w 262"/>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213"/>
                <a:gd name="T35" fmla="*/ 262 w 262"/>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213">
                  <a:moveTo>
                    <a:pt x="0" y="0"/>
                  </a:moveTo>
                  <a:lnTo>
                    <a:pt x="102" y="17"/>
                  </a:lnTo>
                  <a:lnTo>
                    <a:pt x="161" y="44"/>
                  </a:lnTo>
                  <a:lnTo>
                    <a:pt x="205" y="85"/>
                  </a:lnTo>
                  <a:lnTo>
                    <a:pt x="245" y="140"/>
                  </a:lnTo>
                  <a:lnTo>
                    <a:pt x="262" y="213"/>
                  </a:lnTo>
                  <a:lnTo>
                    <a:pt x="188" y="146"/>
                  </a:lnTo>
                  <a:lnTo>
                    <a:pt x="95" y="89"/>
                  </a:lnTo>
                  <a:lnTo>
                    <a:pt x="26" y="34"/>
                  </a:lnTo>
                  <a:lnTo>
                    <a:pt x="0" y="0"/>
                  </a:lnTo>
                  <a:close/>
                </a:path>
              </a:pathLst>
            </a:custGeom>
            <a:solidFill>
              <a:srgbClr val="FFB5A8"/>
            </a:solidFill>
            <a:ln w="9525">
              <a:noFill/>
              <a:round/>
              <a:headEnd/>
              <a:tailEnd/>
            </a:ln>
          </p:spPr>
          <p:txBody>
            <a:bodyPr/>
            <a:lstStyle/>
            <a:p>
              <a:endParaRPr lang="id-ID"/>
            </a:p>
          </p:txBody>
        </p:sp>
        <p:sp>
          <p:nvSpPr>
            <p:cNvPr id="41037" name="Freeform 76"/>
            <p:cNvSpPr>
              <a:spLocks/>
            </p:cNvSpPr>
            <p:nvPr/>
          </p:nvSpPr>
          <p:spPr bwMode="auto">
            <a:xfrm>
              <a:off x="2346" y="2174"/>
              <a:ext cx="285" cy="211"/>
            </a:xfrm>
            <a:custGeom>
              <a:avLst/>
              <a:gdLst>
                <a:gd name="T0" fmla="*/ 1 w 568"/>
                <a:gd name="T1" fmla="*/ 7 h 422"/>
                <a:gd name="T2" fmla="*/ 0 w 568"/>
                <a:gd name="T3" fmla="*/ 5 h 422"/>
                <a:gd name="T4" fmla="*/ 0 w 568"/>
                <a:gd name="T5" fmla="*/ 3 h 422"/>
                <a:gd name="T6" fmla="*/ 1 w 568"/>
                <a:gd name="T7" fmla="*/ 2 h 422"/>
                <a:gd name="T8" fmla="*/ 3 w 568"/>
                <a:gd name="T9" fmla="*/ 1 h 422"/>
                <a:gd name="T10" fmla="*/ 4 w 568"/>
                <a:gd name="T11" fmla="*/ 1 h 422"/>
                <a:gd name="T12" fmla="*/ 6 w 568"/>
                <a:gd name="T13" fmla="*/ 0 h 422"/>
                <a:gd name="T14" fmla="*/ 7 w 568"/>
                <a:gd name="T15" fmla="*/ 2 h 422"/>
                <a:gd name="T16" fmla="*/ 7 w 568"/>
                <a:gd name="T17" fmla="*/ 2 h 422"/>
                <a:gd name="T18" fmla="*/ 8 w 568"/>
                <a:gd name="T19" fmla="*/ 1 h 422"/>
                <a:gd name="T20" fmla="*/ 9 w 568"/>
                <a:gd name="T21" fmla="*/ 3 h 422"/>
                <a:gd name="T22" fmla="*/ 9 w 568"/>
                <a:gd name="T23" fmla="*/ 3 h 422"/>
                <a:gd name="T24" fmla="*/ 9 w 568"/>
                <a:gd name="T25" fmla="*/ 5 h 422"/>
                <a:gd name="T26" fmla="*/ 9 w 568"/>
                <a:gd name="T27" fmla="*/ 6 h 422"/>
                <a:gd name="T28" fmla="*/ 8 w 568"/>
                <a:gd name="T29" fmla="*/ 6 h 422"/>
                <a:gd name="T30" fmla="*/ 6 w 568"/>
                <a:gd name="T31" fmla="*/ 7 h 422"/>
                <a:gd name="T32" fmla="*/ 5 w 568"/>
                <a:gd name="T33" fmla="*/ 7 h 422"/>
                <a:gd name="T34" fmla="*/ 4 w 568"/>
                <a:gd name="T35" fmla="*/ 7 h 422"/>
                <a:gd name="T36" fmla="*/ 3 w 568"/>
                <a:gd name="T37" fmla="*/ 7 h 422"/>
                <a:gd name="T38" fmla="*/ 1 w 568"/>
                <a:gd name="T39" fmla="*/ 7 h 422"/>
                <a:gd name="T40" fmla="*/ 1 w 568"/>
                <a:gd name="T41" fmla="*/ 7 h 4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8"/>
                <a:gd name="T64" fmla="*/ 0 h 422"/>
                <a:gd name="T65" fmla="*/ 568 w 568"/>
                <a:gd name="T66" fmla="*/ 422 h 4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8" h="422">
                  <a:moveTo>
                    <a:pt x="38" y="415"/>
                  </a:moveTo>
                  <a:lnTo>
                    <a:pt x="0" y="305"/>
                  </a:lnTo>
                  <a:lnTo>
                    <a:pt x="0" y="221"/>
                  </a:lnTo>
                  <a:lnTo>
                    <a:pt x="59" y="128"/>
                  </a:lnTo>
                  <a:lnTo>
                    <a:pt x="137" y="61"/>
                  </a:lnTo>
                  <a:lnTo>
                    <a:pt x="239" y="12"/>
                  </a:lnTo>
                  <a:lnTo>
                    <a:pt x="342" y="0"/>
                  </a:lnTo>
                  <a:lnTo>
                    <a:pt x="405" y="65"/>
                  </a:lnTo>
                  <a:lnTo>
                    <a:pt x="445" y="71"/>
                  </a:lnTo>
                  <a:lnTo>
                    <a:pt x="494" y="54"/>
                  </a:lnTo>
                  <a:lnTo>
                    <a:pt x="547" y="135"/>
                  </a:lnTo>
                  <a:lnTo>
                    <a:pt x="553" y="217"/>
                  </a:lnTo>
                  <a:lnTo>
                    <a:pt x="568" y="295"/>
                  </a:lnTo>
                  <a:lnTo>
                    <a:pt x="551" y="337"/>
                  </a:lnTo>
                  <a:lnTo>
                    <a:pt x="452" y="362"/>
                  </a:lnTo>
                  <a:lnTo>
                    <a:pt x="380" y="400"/>
                  </a:lnTo>
                  <a:lnTo>
                    <a:pt x="302" y="422"/>
                  </a:lnTo>
                  <a:lnTo>
                    <a:pt x="214" y="411"/>
                  </a:lnTo>
                  <a:lnTo>
                    <a:pt x="148" y="411"/>
                  </a:lnTo>
                  <a:lnTo>
                    <a:pt x="38" y="415"/>
                  </a:lnTo>
                  <a:close/>
                </a:path>
              </a:pathLst>
            </a:custGeom>
            <a:solidFill>
              <a:srgbClr val="FFE5D9"/>
            </a:solidFill>
            <a:ln w="9525">
              <a:noFill/>
              <a:round/>
              <a:headEnd/>
              <a:tailEnd/>
            </a:ln>
          </p:spPr>
          <p:txBody>
            <a:bodyPr/>
            <a:lstStyle/>
            <a:p>
              <a:endParaRPr lang="id-ID"/>
            </a:p>
          </p:txBody>
        </p:sp>
        <p:sp>
          <p:nvSpPr>
            <p:cNvPr id="41038" name="Freeform 77"/>
            <p:cNvSpPr>
              <a:spLocks/>
            </p:cNvSpPr>
            <p:nvPr/>
          </p:nvSpPr>
          <p:spPr bwMode="auto">
            <a:xfrm>
              <a:off x="2480" y="2468"/>
              <a:ext cx="39" cy="125"/>
            </a:xfrm>
            <a:custGeom>
              <a:avLst/>
              <a:gdLst>
                <a:gd name="T0" fmla="*/ 1 w 78"/>
                <a:gd name="T1" fmla="*/ 0 h 251"/>
                <a:gd name="T2" fmla="*/ 1 w 78"/>
                <a:gd name="T3" fmla="*/ 0 h 251"/>
                <a:gd name="T4" fmla="*/ 1 w 78"/>
                <a:gd name="T5" fmla="*/ 1 h 251"/>
                <a:gd name="T6" fmla="*/ 1 w 78"/>
                <a:gd name="T7" fmla="*/ 2 h 251"/>
                <a:gd name="T8" fmla="*/ 0 w 78"/>
                <a:gd name="T9" fmla="*/ 3 h 251"/>
                <a:gd name="T10" fmla="*/ 1 w 78"/>
                <a:gd name="T11" fmla="*/ 3 h 251"/>
                <a:gd name="T12" fmla="*/ 1 w 78"/>
                <a:gd name="T13" fmla="*/ 3 h 251"/>
                <a:gd name="T14" fmla="*/ 1 w 78"/>
                <a:gd name="T15" fmla="*/ 3 h 251"/>
                <a:gd name="T16" fmla="*/ 1 w 78"/>
                <a:gd name="T17" fmla="*/ 2 h 251"/>
                <a:gd name="T18" fmla="*/ 1 w 78"/>
                <a:gd name="T19" fmla="*/ 1 h 251"/>
                <a:gd name="T20" fmla="*/ 1 w 78"/>
                <a:gd name="T21" fmla="*/ 0 h 251"/>
                <a:gd name="T22" fmla="*/ 1 w 78"/>
                <a:gd name="T23" fmla="*/ 0 h 251"/>
                <a:gd name="T24" fmla="*/ 1 w 78"/>
                <a:gd name="T25" fmla="*/ 0 h 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51"/>
                <a:gd name="T41" fmla="*/ 78 w 78"/>
                <a:gd name="T42" fmla="*/ 251 h 2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51">
                  <a:moveTo>
                    <a:pt x="32" y="0"/>
                  </a:moveTo>
                  <a:lnTo>
                    <a:pt x="13" y="53"/>
                  </a:lnTo>
                  <a:lnTo>
                    <a:pt x="7" y="102"/>
                  </a:lnTo>
                  <a:lnTo>
                    <a:pt x="17" y="180"/>
                  </a:lnTo>
                  <a:lnTo>
                    <a:pt x="0" y="222"/>
                  </a:lnTo>
                  <a:lnTo>
                    <a:pt x="21" y="251"/>
                  </a:lnTo>
                  <a:lnTo>
                    <a:pt x="57" y="241"/>
                  </a:lnTo>
                  <a:lnTo>
                    <a:pt x="78" y="201"/>
                  </a:lnTo>
                  <a:lnTo>
                    <a:pt x="70" y="152"/>
                  </a:lnTo>
                  <a:lnTo>
                    <a:pt x="62" y="64"/>
                  </a:lnTo>
                  <a:lnTo>
                    <a:pt x="57" y="19"/>
                  </a:lnTo>
                  <a:lnTo>
                    <a:pt x="32" y="0"/>
                  </a:lnTo>
                  <a:close/>
                </a:path>
              </a:pathLst>
            </a:custGeom>
            <a:solidFill>
              <a:srgbClr val="FFE5D9"/>
            </a:solidFill>
            <a:ln w="9525">
              <a:noFill/>
              <a:round/>
              <a:headEnd/>
              <a:tailEnd/>
            </a:ln>
          </p:spPr>
          <p:txBody>
            <a:bodyPr/>
            <a:lstStyle/>
            <a:p>
              <a:endParaRPr lang="id-ID"/>
            </a:p>
          </p:txBody>
        </p:sp>
        <p:sp>
          <p:nvSpPr>
            <p:cNvPr id="41039" name="Freeform 78"/>
            <p:cNvSpPr>
              <a:spLocks/>
            </p:cNvSpPr>
            <p:nvPr/>
          </p:nvSpPr>
          <p:spPr bwMode="auto">
            <a:xfrm>
              <a:off x="2622" y="2447"/>
              <a:ext cx="152" cy="119"/>
            </a:xfrm>
            <a:custGeom>
              <a:avLst/>
              <a:gdLst>
                <a:gd name="T0" fmla="*/ 0 w 304"/>
                <a:gd name="T1" fmla="*/ 2 h 238"/>
                <a:gd name="T2" fmla="*/ 1 w 304"/>
                <a:gd name="T3" fmla="*/ 2 h 238"/>
                <a:gd name="T4" fmla="*/ 1 w 304"/>
                <a:gd name="T5" fmla="*/ 1 h 238"/>
                <a:gd name="T6" fmla="*/ 2 w 304"/>
                <a:gd name="T7" fmla="*/ 1 h 238"/>
                <a:gd name="T8" fmla="*/ 3 w 304"/>
                <a:gd name="T9" fmla="*/ 1 h 238"/>
                <a:gd name="T10" fmla="*/ 5 w 304"/>
                <a:gd name="T11" fmla="*/ 0 h 238"/>
                <a:gd name="T12" fmla="*/ 5 w 304"/>
                <a:gd name="T13" fmla="*/ 1 h 238"/>
                <a:gd name="T14" fmla="*/ 5 w 304"/>
                <a:gd name="T15" fmla="*/ 2 h 238"/>
                <a:gd name="T16" fmla="*/ 5 w 304"/>
                <a:gd name="T17" fmla="*/ 3 h 238"/>
                <a:gd name="T18" fmla="*/ 3 w 304"/>
                <a:gd name="T19" fmla="*/ 4 h 238"/>
                <a:gd name="T20" fmla="*/ 2 w 304"/>
                <a:gd name="T21" fmla="*/ 4 h 238"/>
                <a:gd name="T22" fmla="*/ 1 w 304"/>
                <a:gd name="T23" fmla="*/ 4 h 238"/>
                <a:gd name="T24" fmla="*/ 1 w 304"/>
                <a:gd name="T25" fmla="*/ 3 h 238"/>
                <a:gd name="T26" fmla="*/ 0 w 304"/>
                <a:gd name="T27" fmla="*/ 2 h 238"/>
                <a:gd name="T28" fmla="*/ 0 w 304"/>
                <a:gd name="T29" fmla="*/ 2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
                <a:gd name="T46" fmla="*/ 0 h 238"/>
                <a:gd name="T47" fmla="*/ 304 w 304"/>
                <a:gd name="T48" fmla="*/ 238 h 2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 h="238">
                  <a:moveTo>
                    <a:pt x="0" y="116"/>
                  </a:moveTo>
                  <a:lnTo>
                    <a:pt x="55" y="78"/>
                  </a:lnTo>
                  <a:lnTo>
                    <a:pt x="127" y="63"/>
                  </a:lnTo>
                  <a:lnTo>
                    <a:pt x="173" y="42"/>
                  </a:lnTo>
                  <a:lnTo>
                    <a:pt x="222" y="8"/>
                  </a:lnTo>
                  <a:lnTo>
                    <a:pt x="264" y="0"/>
                  </a:lnTo>
                  <a:lnTo>
                    <a:pt x="304" y="34"/>
                  </a:lnTo>
                  <a:lnTo>
                    <a:pt x="300" y="103"/>
                  </a:lnTo>
                  <a:lnTo>
                    <a:pt x="264" y="181"/>
                  </a:lnTo>
                  <a:lnTo>
                    <a:pt x="207" y="230"/>
                  </a:lnTo>
                  <a:lnTo>
                    <a:pt x="144" y="238"/>
                  </a:lnTo>
                  <a:lnTo>
                    <a:pt x="78" y="215"/>
                  </a:lnTo>
                  <a:lnTo>
                    <a:pt x="13" y="177"/>
                  </a:lnTo>
                  <a:lnTo>
                    <a:pt x="0" y="116"/>
                  </a:lnTo>
                  <a:close/>
                </a:path>
              </a:pathLst>
            </a:custGeom>
            <a:solidFill>
              <a:srgbClr val="FFE5D9"/>
            </a:solidFill>
            <a:ln w="9525">
              <a:noFill/>
              <a:round/>
              <a:headEnd/>
              <a:tailEnd/>
            </a:ln>
          </p:spPr>
          <p:txBody>
            <a:bodyPr/>
            <a:lstStyle/>
            <a:p>
              <a:endParaRPr lang="id-ID"/>
            </a:p>
          </p:txBody>
        </p:sp>
        <p:sp>
          <p:nvSpPr>
            <p:cNvPr id="41040" name="Freeform 79"/>
            <p:cNvSpPr>
              <a:spLocks/>
            </p:cNvSpPr>
            <p:nvPr/>
          </p:nvSpPr>
          <p:spPr bwMode="auto">
            <a:xfrm>
              <a:off x="2501" y="2765"/>
              <a:ext cx="163" cy="56"/>
            </a:xfrm>
            <a:custGeom>
              <a:avLst/>
              <a:gdLst>
                <a:gd name="T0" fmla="*/ 0 w 325"/>
                <a:gd name="T1" fmla="*/ 1 h 110"/>
                <a:gd name="T2" fmla="*/ 1 w 325"/>
                <a:gd name="T3" fmla="*/ 1 h 110"/>
                <a:gd name="T4" fmla="*/ 2 w 325"/>
                <a:gd name="T5" fmla="*/ 1 h 110"/>
                <a:gd name="T6" fmla="*/ 3 w 325"/>
                <a:gd name="T7" fmla="*/ 1 h 110"/>
                <a:gd name="T8" fmla="*/ 4 w 325"/>
                <a:gd name="T9" fmla="*/ 1 h 110"/>
                <a:gd name="T10" fmla="*/ 5 w 325"/>
                <a:gd name="T11" fmla="*/ 1 h 110"/>
                <a:gd name="T12" fmla="*/ 6 w 325"/>
                <a:gd name="T13" fmla="*/ 0 h 110"/>
                <a:gd name="T14" fmla="*/ 6 w 325"/>
                <a:gd name="T15" fmla="*/ 1 h 110"/>
                <a:gd name="T16" fmla="*/ 5 w 325"/>
                <a:gd name="T17" fmla="*/ 2 h 110"/>
                <a:gd name="T18" fmla="*/ 4 w 325"/>
                <a:gd name="T19" fmla="*/ 2 h 110"/>
                <a:gd name="T20" fmla="*/ 3 w 325"/>
                <a:gd name="T21" fmla="*/ 2 h 110"/>
                <a:gd name="T22" fmla="*/ 2 w 325"/>
                <a:gd name="T23" fmla="*/ 2 h 110"/>
                <a:gd name="T24" fmla="*/ 2 w 325"/>
                <a:gd name="T25" fmla="*/ 2 h 110"/>
                <a:gd name="T26" fmla="*/ 1 w 325"/>
                <a:gd name="T27" fmla="*/ 2 h 110"/>
                <a:gd name="T28" fmla="*/ 1 w 325"/>
                <a:gd name="T29" fmla="*/ 2 h 110"/>
                <a:gd name="T30" fmla="*/ 0 w 325"/>
                <a:gd name="T31" fmla="*/ 1 h 110"/>
                <a:gd name="T32" fmla="*/ 0 w 325"/>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5"/>
                <a:gd name="T52" fmla="*/ 0 h 110"/>
                <a:gd name="T53" fmla="*/ 325 w 32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5" h="110">
                  <a:moveTo>
                    <a:pt x="0" y="40"/>
                  </a:moveTo>
                  <a:lnTo>
                    <a:pt x="57" y="17"/>
                  </a:lnTo>
                  <a:lnTo>
                    <a:pt x="117" y="17"/>
                  </a:lnTo>
                  <a:lnTo>
                    <a:pt x="173" y="17"/>
                  </a:lnTo>
                  <a:lnTo>
                    <a:pt x="226" y="36"/>
                  </a:lnTo>
                  <a:lnTo>
                    <a:pt x="266" y="32"/>
                  </a:lnTo>
                  <a:lnTo>
                    <a:pt x="321" y="0"/>
                  </a:lnTo>
                  <a:lnTo>
                    <a:pt x="325" y="40"/>
                  </a:lnTo>
                  <a:lnTo>
                    <a:pt x="279" y="95"/>
                  </a:lnTo>
                  <a:lnTo>
                    <a:pt x="233" y="110"/>
                  </a:lnTo>
                  <a:lnTo>
                    <a:pt x="167" y="99"/>
                  </a:lnTo>
                  <a:lnTo>
                    <a:pt x="123" y="85"/>
                  </a:lnTo>
                  <a:lnTo>
                    <a:pt x="81" y="87"/>
                  </a:lnTo>
                  <a:lnTo>
                    <a:pt x="32" y="102"/>
                  </a:lnTo>
                  <a:lnTo>
                    <a:pt x="3" y="85"/>
                  </a:lnTo>
                  <a:lnTo>
                    <a:pt x="0" y="40"/>
                  </a:lnTo>
                  <a:close/>
                </a:path>
              </a:pathLst>
            </a:custGeom>
            <a:solidFill>
              <a:srgbClr val="FFE5D9"/>
            </a:solidFill>
            <a:ln w="9525">
              <a:noFill/>
              <a:round/>
              <a:headEnd/>
              <a:tailEnd/>
            </a:ln>
          </p:spPr>
          <p:txBody>
            <a:bodyPr/>
            <a:lstStyle/>
            <a:p>
              <a:endParaRPr lang="id-ID"/>
            </a:p>
          </p:txBody>
        </p:sp>
        <p:sp>
          <p:nvSpPr>
            <p:cNvPr id="41041" name="Freeform 80"/>
            <p:cNvSpPr>
              <a:spLocks/>
            </p:cNvSpPr>
            <p:nvPr/>
          </p:nvSpPr>
          <p:spPr bwMode="auto">
            <a:xfrm>
              <a:off x="2487" y="2054"/>
              <a:ext cx="107" cy="77"/>
            </a:xfrm>
            <a:custGeom>
              <a:avLst/>
              <a:gdLst>
                <a:gd name="T0" fmla="*/ 0 w 215"/>
                <a:gd name="T1" fmla="*/ 1 h 152"/>
                <a:gd name="T2" fmla="*/ 1 w 215"/>
                <a:gd name="T3" fmla="*/ 0 h 152"/>
                <a:gd name="T4" fmla="*/ 2 w 215"/>
                <a:gd name="T5" fmla="*/ 1 h 152"/>
                <a:gd name="T6" fmla="*/ 3 w 215"/>
                <a:gd name="T7" fmla="*/ 1 h 152"/>
                <a:gd name="T8" fmla="*/ 3 w 215"/>
                <a:gd name="T9" fmla="*/ 3 h 152"/>
                <a:gd name="T10" fmla="*/ 2 w 215"/>
                <a:gd name="T11" fmla="*/ 2 h 152"/>
                <a:gd name="T12" fmla="*/ 2 w 215"/>
                <a:gd name="T13" fmla="*/ 3 h 152"/>
                <a:gd name="T14" fmla="*/ 1 w 215"/>
                <a:gd name="T15" fmla="*/ 2 h 152"/>
                <a:gd name="T16" fmla="*/ 0 w 215"/>
                <a:gd name="T17" fmla="*/ 1 h 152"/>
                <a:gd name="T18" fmla="*/ 0 w 215"/>
                <a:gd name="T19" fmla="*/ 1 h 152"/>
                <a:gd name="T20" fmla="*/ 0 w 215"/>
                <a:gd name="T21" fmla="*/ 1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52"/>
                <a:gd name="T35" fmla="*/ 215 w 215"/>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52">
                  <a:moveTo>
                    <a:pt x="0" y="36"/>
                  </a:moveTo>
                  <a:lnTo>
                    <a:pt x="67" y="0"/>
                  </a:lnTo>
                  <a:lnTo>
                    <a:pt x="148" y="4"/>
                  </a:lnTo>
                  <a:lnTo>
                    <a:pt x="215" y="51"/>
                  </a:lnTo>
                  <a:lnTo>
                    <a:pt x="215" y="137"/>
                  </a:lnTo>
                  <a:lnTo>
                    <a:pt x="167" y="89"/>
                  </a:lnTo>
                  <a:lnTo>
                    <a:pt x="190" y="152"/>
                  </a:lnTo>
                  <a:lnTo>
                    <a:pt x="116" y="78"/>
                  </a:lnTo>
                  <a:lnTo>
                    <a:pt x="57" y="59"/>
                  </a:lnTo>
                  <a:lnTo>
                    <a:pt x="0" y="36"/>
                  </a:lnTo>
                  <a:close/>
                </a:path>
              </a:pathLst>
            </a:custGeom>
            <a:solidFill>
              <a:srgbClr val="E5B27F"/>
            </a:solidFill>
            <a:ln w="9525">
              <a:noFill/>
              <a:round/>
              <a:headEnd/>
              <a:tailEnd/>
            </a:ln>
          </p:spPr>
          <p:txBody>
            <a:bodyPr/>
            <a:lstStyle/>
            <a:p>
              <a:endParaRPr lang="id-ID"/>
            </a:p>
          </p:txBody>
        </p:sp>
        <p:sp>
          <p:nvSpPr>
            <p:cNvPr id="41042" name="Freeform 81"/>
            <p:cNvSpPr>
              <a:spLocks/>
            </p:cNvSpPr>
            <p:nvPr/>
          </p:nvSpPr>
          <p:spPr bwMode="auto">
            <a:xfrm>
              <a:off x="2588" y="2035"/>
              <a:ext cx="305" cy="293"/>
            </a:xfrm>
            <a:custGeom>
              <a:avLst/>
              <a:gdLst>
                <a:gd name="T0" fmla="*/ 0 w 610"/>
                <a:gd name="T1" fmla="*/ 1 h 585"/>
                <a:gd name="T2" fmla="*/ 1 w 610"/>
                <a:gd name="T3" fmla="*/ 2 h 585"/>
                <a:gd name="T4" fmla="*/ 2 w 610"/>
                <a:gd name="T5" fmla="*/ 3 h 585"/>
                <a:gd name="T6" fmla="*/ 2 w 610"/>
                <a:gd name="T7" fmla="*/ 5 h 585"/>
                <a:gd name="T8" fmla="*/ 2 w 610"/>
                <a:gd name="T9" fmla="*/ 4 h 585"/>
                <a:gd name="T10" fmla="*/ 3 w 610"/>
                <a:gd name="T11" fmla="*/ 7 h 585"/>
                <a:gd name="T12" fmla="*/ 3 w 610"/>
                <a:gd name="T13" fmla="*/ 5 h 585"/>
                <a:gd name="T14" fmla="*/ 3 w 610"/>
                <a:gd name="T15" fmla="*/ 8 h 585"/>
                <a:gd name="T16" fmla="*/ 5 w 610"/>
                <a:gd name="T17" fmla="*/ 7 h 585"/>
                <a:gd name="T18" fmla="*/ 5 w 610"/>
                <a:gd name="T19" fmla="*/ 8 h 585"/>
                <a:gd name="T20" fmla="*/ 6 w 610"/>
                <a:gd name="T21" fmla="*/ 9 h 585"/>
                <a:gd name="T22" fmla="*/ 9 w 610"/>
                <a:gd name="T23" fmla="*/ 10 h 585"/>
                <a:gd name="T24" fmla="*/ 10 w 610"/>
                <a:gd name="T25" fmla="*/ 10 h 585"/>
                <a:gd name="T26" fmla="*/ 7 w 610"/>
                <a:gd name="T27" fmla="*/ 8 h 585"/>
                <a:gd name="T28" fmla="*/ 5 w 610"/>
                <a:gd name="T29" fmla="*/ 7 h 585"/>
                <a:gd name="T30" fmla="*/ 5 w 610"/>
                <a:gd name="T31" fmla="*/ 5 h 585"/>
                <a:gd name="T32" fmla="*/ 6 w 610"/>
                <a:gd name="T33" fmla="*/ 6 h 585"/>
                <a:gd name="T34" fmla="*/ 5 w 610"/>
                <a:gd name="T35" fmla="*/ 5 h 585"/>
                <a:gd name="T36" fmla="*/ 6 w 610"/>
                <a:gd name="T37" fmla="*/ 5 h 585"/>
                <a:gd name="T38" fmla="*/ 6 w 610"/>
                <a:gd name="T39" fmla="*/ 4 h 585"/>
                <a:gd name="T40" fmla="*/ 7 w 610"/>
                <a:gd name="T41" fmla="*/ 5 h 585"/>
                <a:gd name="T42" fmla="*/ 6 w 610"/>
                <a:gd name="T43" fmla="*/ 3 h 585"/>
                <a:gd name="T44" fmla="*/ 5 w 610"/>
                <a:gd name="T45" fmla="*/ 2 h 585"/>
                <a:gd name="T46" fmla="*/ 5 w 610"/>
                <a:gd name="T47" fmla="*/ 1 h 585"/>
                <a:gd name="T48" fmla="*/ 3 w 610"/>
                <a:gd name="T49" fmla="*/ 1 h 585"/>
                <a:gd name="T50" fmla="*/ 1 w 610"/>
                <a:gd name="T51" fmla="*/ 0 h 585"/>
                <a:gd name="T52" fmla="*/ 3 w 610"/>
                <a:gd name="T53" fmla="*/ 1 h 585"/>
                <a:gd name="T54" fmla="*/ 1 w 610"/>
                <a:gd name="T55" fmla="*/ 1 h 585"/>
                <a:gd name="T56" fmla="*/ 1 w 610"/>
                <a:gd name="T57" fmla="*/ 2 h 585"/>
                <a:gd name="T58" fmla="*/ 0 w 610"/>
                <a:gd name="T59" fmla="*/ 1 h 585"/>
                <a:gd name="T60" fmla="*/ 0 w 610"/>
                <a:gd name="T61" fmla="*/ 1 h 5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0"/>
                <a:gd name="T94" fmla="*/ 0 h 585"/>
                <a:gd name="T95" fmla="*/ 610 w 610"/>
                <a:gd name="T96" fmla="*/ 585 h 5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0" h="585">
                  <a:moveTo>
                    <a:pt x="0" y="42"/>
                  </a:moveTo>
                  <a:lnTo>
                    <a:pt x="83" y="101"/>
                  </a:lnTo>
                  <a:lnTo>
                    <a:pt x="136" y="175"/>
                  </a:lnTo>
                  <a:lnTo>
                    <a:pt x="144" y="300"/>
                  </a:lnTo>
                  <a:lnTo>
                    <a:pt x="176" y="222"/>
                  </a:lnTo>
                  <a:lnTo>
                    <a:pt x="195" y="386"/>
                  </a:lnTo>
                  <a:lnTo>
                    <a:pt x="214" y="312"/>
                  </a:lnTo>
                  <a:lnTo>
                    <a:pt x="254" y="481"/>
                  </a:lnTo>
                  <a:lnTo>
                    <a:pt x="269" y="397"/>
                  </a:lnTo>
                  <a:lnTo>
                    <a:pt x="313" y="464"/>
                  </a:lnTo>
                  <a:lnTo>
                    <a:pt x="403" y="551"/>
                  </a:lnTo>
                  <a:lnTo>
                    <a:pt x="520" y="585"/>
                  </a:lnTo>
                  <a:lnTo>
                    <a:pt x="610" y="582"/>
                  </a:lnTo>
                  <a:lnTo>
                    <a:pt x="450" y="507"/>
                  </a:lnTo>
                  <a:lnTo>
                    <a:pt x="365" y="411"/>
                  </a:lnTo>
                  <a:lnTo>
                    <a:pt x="328" y="289"/>
                  </a:lnTo>
                  <a:lnTo>
                    <a:pt x="391" y="348"/>
                  </a:lnTo>
                  <a:lnTo>
                    <a:pt x="380" y="264"/>
                  </a:lnTo>
                  <a:lnTo>
                    <a:pt x="433" y="296"/>
                  </a:lnTo>
                  <a:lnTo>
                    <a:pt x="414" y="234"/>
                  </a:lnTo>
                  <a:lnTo>
                    <a:pt x="477" y="260"/>
                  </a:lnTo>
                  <a:lnTo>
                    <a:pt x="431" y="179"/>
                  </a:lnTo>
                  <a:lnTo>
                    <a:pt x="376" y="105"/>
                  </a:lnTo>
                  <a:lnTo>
                    <a:pt x="313" y="57"/>
                  </a:lnTo>
                  <a:lnTo>
                    <a:pt x="228" y="23"/>
                  </a:lnTo>
                  <a:lnTo>
                    <a:pt x="106" y="0"/>
                  </a:lnTo>
                  <a:lnTo>
                    <a:pt x="195" y="63"/>
                  </a:lnTo>
                  <a:lnTo>
                    <a:pt x="62" y="23"/>
                  </a:lnTo>
                  <a:lnTo>
                    <a:pt x="106" y="70"/>
                  </a:lnTo>
                  <a:lnTo>
                    <a:pt x="0" y="42"/>
                  </a:lnTo>
                  <a:close/>
                </a:path>
              </a:pathLst>
            </a:custGeom>
            <a:solidFill>
              <a:srgbClr val="E5B27F"/>
            </a:solidFill>
            <a:ln w="9525">
              <a:noFill/>
              <a:round/>
              <a:headEnd/>
              <a:tailEnd/>
            </a:ln>
          </p:spPr>
          <p:txBody>
            <a:bodyPr/>
            <a:lstStyle/>
            <a:p>
              <a:endParaRPr lang="id-ID"/>
            </a:p>
          </p:txBody>
        </p:sp>
        <p:sp>
          <p:nvSpPr>
            <p:cNvPr id="41043" name="Freeform 82"/>
            <p:cNvSpPr>
              <a:spLocks/>
            </p:cNvSpPr>
            <p:nvPr/>
          </p:nvSpPr>
          <p:spPr bwMode="auto">
            <a:xfrm>
              <a:off x="2113" y="2426"/>
              <a:ext cx="114" cy="281"/>
            </a:xfrm>
            <a:custGeom>
              <a:avLst/>
              <a:gdLst>
                <a:gd name="T0" fmla="*/ 3 w 226"/>
                <a:gd name="T1" fmla="*/ 0 h 563"/>
                <a:gd name="T2" fmla="*/ 2 w 226"/>
                <a:gd name="T3" fmla="*/ 1 h 563"/>
                <a:gd name="T4" fmla="*/ 1 w 226"/>
                <a:gd name="T5" fmla="*/ 2 h 563"/>
                <a:gd name="T6" fmla="*/ 1 w 226"/>
                <a:gd name="T7" fmla="*/ 3 h 563"/>
                <a:gd name="T8" fmla="*/ 0 w 226"/>
                <a:gd name="T9" fmla="*/ 5 h 563"/>
                <a:gd name="T10" fmla="*/ 1 w 226"/>
                <a:gd name="T11" fmla="*/ 7 h 563"/>
                <a:gd name="T12" fmla="*/ 2 w 226"/>
                <a:gd name="T13" fmla="*/ 8 h 563"/>
                <a:gd name="T14" fmla="*/ 2 w 226"/>
                <a:gd name="T15" fmla="*/ 8 h 563"/>
                <a:gd name="T16" fmla="*/ 3 w 226"/>
                <a:gd name="T17" fmla="*/ 8 h 563"/>
                <a:gd name="T18" fmla="*/ 4 w 226"/>
                <a:gd name="T19" fmla="*/ 6 h 563"/>
                <a:gd name="T20" fmla="*/ 3 w 226"/>
                <a:gd name="T21" fmla="*/ 7 h 563"/>
                <a:gd name="T22" fmla="*/ 4 w 226"/>
                <a:gd name="T23" fmla="*/ 5 h 563"/>
                <a:gd name="T24" fmla="*/ 2 w 226"/>
                <a:gd name="T25" fmla="*/ 6 h 563"/>
                <a:gd name="T26" fmla="*/ 3 w 226"/>
                <a:gd name="T27" fmla="*/ 4 h 563"/>
                <a:gd name="T28" fmla="*/ 2 w 226"/>
                <a:gd name="T29" fmla="*/ 5 h 563"/>
                <a:gd name="T30" fmla="*/ 3 w 226"/>
                <a:gd name="T31" fmla="*/ 3 h 563"/>
                <a:gd name="T32" fmla="*/ 2 w 226"/>
                <a:gd name="T33" fmla="*/ 3 h 563"/>
                <a:gd name="T34" fmla="*/ 3 w 226"/>
                <a:gd name="T35" fmla="*/ 2 h 563"/>
                <a:gd name="T36" fmla="*/ 2 w 226"/>
                <a:gd name="T37" fmla="*/ 2 h 563"/>
                <a:gd name="T38" fmla="*/ 3 w 226"/>
                <a:gd name="T39" fmla="*/ 1 h 563"/>
                <a:gd name="T40" fmla="*/ 3 w 226"/>
                <a:gd name="T41" fmla="*/ 0 h 563"/>
                <a:gd name="T42" fmla="*/ 3 w 226"/>
                <a:gd name="T43" fmla="*/ 0 h 5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6"/>
                <a:gd name="T67" fmla="*/ 0 h 563"/>
                <a:gd name="T68" fmla="*/ 226 w 226"/>
                <a:gd name="T69" fmla="*/ 563 h 5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6" h="563">
                  <a:moveTo>
                    <a:pt x="158" y="0"/>
                  </a:moveTo>
                  <a:lnTo>
                    <a:pt x="91" y="71"/>
                  </a:lnTo>
                  <a:lnTo>
                    <a:pt x="25" y="175"/>
                  </a:lnTo>
                  <a:lnTo>
                    <a:pt x="6" y="255"/>
                  </a:lnTo>
                  <a:lnTo>
                    <a:pt x="0" y="356"/>
                  </a:lnTo>
                  <a:lnTo>
                    <a:pt x="25" y="470"/>
                  </a:lnTo>
                  <a:lnTo>
                    <a:pt x="84" y="563"/>
                  </a:lnTo>
                  <a:lnTo>
                    <a:pt x="114" y="563"/>
                  </a:lnTo>
                  <a:lnTo>
                    <a:pt x="144" y="536"/>
                  </a:lnTo>
                  <a:lnTo>
                    <a:pt x="226" y="386"/>
                  </a:lnTo>
                  <a:lnTo>
                    <a:pt x="144" y="453"/>
                  </a:lnTo>
                  <a:lnTo>
                    <a:pt x="200" y="356"/>
                  </a:lnTo>
                  <a:lnTo>
                    <a:pt x="125" y="399"/>
                  </a:lnTo>
                  <a:lnTo>
                    <a:pt x="181" y="304"/>
                  </a:lnTo>
                  <a:lnTo>
                    <a:pt x="110" y="333"/>
                  </a:lnTo>
                  <a:lnTo>
                    <a:pt x="165" y="238"/>
                  </a:lnTo>
                  <a:lnTo>
                    <a:pt x="110" y="245"/>
                  </a:lnTo>
                  <a:lnTo>
                    <a:pt x="158" y="152"/>
                  </a:lnTo>
                  <a:lnTo>
                    <a:pt x="118" y="164"/>
                  </a:lnTo>
                  <a:lnTo>
                    <a:pt x="161" y="82"/>
                  </a:lnTo>
                  <a:lnTo>
                    <a:pt x="158" y="0"/>
                  </a:lnTo>
                  <a:close/>
                </a:path>
              </a:pathLst>
            </a:custGeom>
            <a:solidFill>
              <a:srgbClr val="E5B27F"/>
            </a:solidFill>
            <a:ln w="9525">
              <a:noFill/>
              <a:round/>
              <a:headEnd/>
              <a:tailEnd/>
            </a:ln>
          </p:spPr>
          <p:txBody>
            <a:bodyPr/>
            <a:lstStyle/>
            <a:p>
              <a:endParaRPr lang="id-ID"/>
            </a:p>
          </p:txBody>
        </p:sp>
        <p:sp>
          <p:nvSpPr>
            <p:cNvPr id="41044" name="Freeform 83"/>
            <p:cNvSpPr>
              <a:spLocks/>
            </p:cNvSpPr>
            <p:nvPr/>
          </p:nvSpPr>
          <p:spPr bwMode="auto">
            <a:xfrm>
              <a:off x="2159" y="2706"/>
              <a:ext cx="89" cy="66"/>
            </a:xfrm>
            <a:custGeom>
              <a:avLst/>
              <a:gdLst>
                <a:gd name="T0" fmla="*/ 2 w 179"/>
                <a:gd name="T1" fmla="*/ 0 h 133"/>
                <a:gd name="T2" fmla="*/ 1 w 179"/>
                <a:gd name="T3" fmla="*/ 1 h 133"/>
                <a:gd name="T4" fmla="*/ 0 w 179"/>
                <a:gd name="T5" fmla="*/ 2 h 133"/>
                <a:gd name="T6" fmla="*/ 0 w 179"/>
                <a:gd name="T7" fmla="*/ 1 h 133"/>
                <a:gd name="T8" fmla="*/ 0 w 179"/>
                <a:gd name="T9" fmla="*/ 1 h 133"/>
                <a:gd name="T10" fmla="*/ 1 w 179"/>
                <a:gd name="T11" fmla="*/ 1 h 133"/>
                <a:gd name="T12" fmla="*/ 2 w 179"/>
                <a:gd name="T13" fmla="*/ 0 h 133"/>
                <a:gd name="T14" fmla="*/ 2 w 179"/>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133"/>
                <a:gd name="T26" fmla="*/ 179 w 179"/>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133">
                  <a:moveTo>
                    <a:pt x="179" y="0"/>
                  </a:moveTo>
                  <a:lnTo>
                    <a:pt x="105" y="78"/>
                  </a:lnTo>
                  <a:lnTo>
                    <a:pt x="38" y="133"/>
                  </a:lnTo>
                  <a:lnTo>
                    <a:pt x="0" y="114"/>
                  </a:lnTo>
                  <a:lnTo>
                    <a:pt x="31" y="74"/>
                  </a:lnTo>
                  <a:lnTo>
                    <a:pt x="67" y="70"/>
                  </a:lnTo>
                  <a:lnTo>
                    <a:pt x="179" y="0"/>
                  </a:lnTo>
                  <a:close/>
                </a:path>
              </a:pathLst>
            </a:custGeom>
            <a:solidFill>
              <a:srgbClr val="E5B27F"/>
            </a:solidFill>
            <a:ln w="9525">
              <a:noFill/>
              <a:round/>
              <a:headEnd/>
              <a:tailEnd/>
            </a:ln>
          </p:spPr>
          <p:txBody>
            <a:bodyPr/>
            <a:lstStyle/>
            <a:p>
              <a:endParaRPr lang="id-ID"/>
            </a:p>
          </p:txBody>
        </p:sp>
        <p:sp>
          <p:nvSpPr>
            <p:cNvPr id="41045" name="Freeform 84"/>
            <p:cNvSpPr>
              <a:spLocks/>
            </p:cNvSpPr>
            <p:nvPr/>
          </p:nvSpPr>
          <p:spPr bwMode="auto">
            <a:xfrm>
              <a:off x="2209" y="2761"/>
              <a:ext cx="162" cy="134"/>
            </a:xfrm>
            <a:custGeom>
              <a:avLst/>
              <a:gdLst>
                <a:gd name="T0" fmla="*/ 0 w 323"/>
                <a:gd name="T1" fmla="*/ 1 h 268"/>
                <a:gd name="T2" fmla="*/ 2 w 323"/>
                <a:gd name="T3" fmla="*/ 0 h 268"/>
                <a:gd name="T4" fmla="*/ 2 w 323"/>
                <a:gd name="T5" fmla="*/ 1 h 268"/>
                <a:gd name="T6" fmla="*/ 3 w 323"/>
                <a:gd name="T7" fmla="*/ 1 h 268"/>
                <a:gd name="T8" fmla="*/ 2 w 323"/>
                <a:gd name="T9" fmla="*/ 1 h 268"/>
                <a:gd name="T10" fmla="*/ 3 w 323"/>
                <a:gd name="T11" fmla="*/ 1 h 268"/>
                <a:gd name="T12" fmla="*/ 3 w 323"/>
                <a:gd name="T13" fmla="*/ 2 h 268"/>
                <a:gd name="T14" fmla="*/ 4 w 323"/>
                <a:gd name="T15" fmla="*/ 2 h 268"/>
                <a:gd name="T16" fmla="*/ 4 w 323"/>
                <a:gd name="T17" fmla="*/ 3 h 268"/>
                <a:gd name="T18" fmla="*/ 5 w 323"/>
                <a:gd name="T19" fmla="*/ 3 h 268"/>
                <a:gd name="T20" fmla="*/ 5 w 323"/>
                <a:gd name="T21" fmla="*/ 2 h 268"/>
                <a:gd name="T22" fmla="*/ 5 w 323"/>
                <a:gd name="T23" fmla="*/ 3 h 268"/>
                <a:gd name="T24" fmla="*/ 6 w 323"/>
                <a:gd name="T25" fmla="*/ 3 h 268"/>
                <a:gd name="T26" fmla="*/ 5 w 323"/>
                <a:gd name="T27" fmla="*/ 4 h 268"/>
                <a:gd name="T28" fmla="*/ 4 w 323"/>
                <a:gd name="T29" fmla="*/ 4 h 268"/>
                <a:gd name="T30" fmla="*/ 3 w 323"/>
                <a:gd name="T31" fmla="*/ 3 h 268"/>
                <a:gd name="T32" fmla="*/ 3 w 323"/>
                <a:gd name="T33" fmla="*/ 2 h 268"/>
                <a:gd name="T34" fmla="*/ 2 w 323"/>
                <a:gd name="T35" fmla="*/ 2 h 268"/>
                <a:gd name="T36" fmla="*/ 3 w 323"/>
                <a:gd name="T37" fmla="*/ 1 h 268"/>
                <a:gd name="T38" fmla="*/ 1 w 323"/>
                <a:gd name="T39" fmla="*/ 1 h 268"/>
                <a:gd name="T40" fmla="*/ 2 w 323"/>
                <a:gd name="T41" fmla="*/ 1 h 268"/>
                <a:gd name="T42" fmla="*/ 1 w 323"/>
                <a:gd name="T43" fmla="*/ 1 h 268"/>
                <a:gd name="T44" fmla="*/ 0 w 323"/>
                <a:gd name="T45" fmla="*/ 1 h 268"/>
                <a:gd name="T46" fmla="*/ 0 w 323"/>
                <a:gd name="T47" fmla="*/ 1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3"/>
                <a:gd name="T73" fmla="*/ 0 h 268"/>
                <a:gd name="T74" fmla="*/ 323 w 323"/>
                <a:gd name="T75" fmla="*/ 268 h 2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3" h="268">
                  <a:moveTo>
                    <a:pt x="0" y="50"/>
                  </a:moveTo>
                  <a:lnTo>
                    <a:pt x="93" y="0"/>
                  </a:lnTo>
                  <a:lnTo>
                    <a:pt x="74" y="38"/>
                  </a:lnTo>
                  <a:lnTo>
                    <a:pt x="156" y="19"/>
                  </a:lnTo>
                  <a:lnTo>
                    <a:pt x="125" y="69"/>
                  </a:lnTo>
                  <a:lnTo>
                    <a:pt x="188" y="78"/>
                  </a:lnTo>
                  <a:lnTo>
                    <a:pt x="167" y="141"/>
                  </a:lnTo>
                  <a:lnTo>
                    <a:pt x="215" y="168"/>
                  </a:lnTo>
                  <a:lnTo>
                    <a:pt x="222" y="215"/>
                  </a:lnTo>
                  <a:lnTo>
                    <a:pt x="277" y="194"/>
                  </a:lnTo>
                  <a:lnTo>
                    <a:pt x="300" y="175"/>
                  </a:lnTo>
                  <a:lnTo>
                    <a:pt x="293" y="223"/>
                  </a:lnTo>
                  <a:lnTo>
                    <a:pt x="323" y="207"/>
                  </a:lnTo>
                  <a:lnTo>
                    <a:pt x="304" y="261"/>
                  </a:lnTo>
                  <a:lnTo>
                    <a:pt x="241" y="268"/>
                  </a:lnTo>
                  <a:lnTo>
                    <a:pt x="179" y="238"/>
                  </a:lnTo>
                  <a:lnTo>
                    <a:pt x="144" y="190"/>
                  </a:lnTo>
                  <a:lnTo>
                    <a:pt x="104" y="141"/>
                  </a:lnTo>
                  <a:lnTo>
                    <a:pt x="129" y="105"/>
                  </a:lnTo>
                  <a:lnTo>
                    <a:pt x="59" y="112"/>
                  </a:lnTo>
                  <a:lnTo>
                    <a:pt x="78" y="82"/>
                  </a:lnTo>
                  <a:lnTo>
                    <a:pt x="19" y="86"/>
                  </a:lnTo>
                  <a:lnTo>
                    <a:pt x="0" y="50"/>
                  </a:lnTo>
                  <a:close/>
                </a:path>
              </a:pathLst>
            </a:custGeom>
            <a:solidFill>
              <a:srgbClr val="E5B27F"/>
            </a:solidFill>
            <a:ln w="9525">
              <a:noFill/>
              <a:round/>
              <a:headEnd/>
              <a:tailEnd/>
            </a:ln>
          </p:spPr>
          <p:txBody>
            <a:bodyPr/>
            <a:lstStyle/>
            <a:p>
              <a:endParaRPr lang="id-ID"/>
            </a:p>
          </p:txBody>
        </p:sp>
        <p:sp>
          <p:nvSpPr>
            <p:cNvPr id="41046" name="Freeform 85"/>
            <p:cNvSpPr>
              <a:spLocks/>
            </p:cNvSpPr>
            <p:nvPr/>
          </p:nvSpPr>
          <p:spPr bwMode="auto">
            <a:xfrm>
              <a:off x="2321" y="2006"/>
              <a:ext cx="265" cy="89"/>
            </a:xfrm>
            <a:custGeom>
              <a:avLst/>
              <a:gdLst>
                <a:gd name="T0" fmla="*/ 0 w 531"/>
                <a:gd name="T1" fmla="*/ 2 h 179"/>
                <a:gd name="T2" fmla="*/ 0 w 531"/>
                <a:gd name="T3" fmla="*/ 1 h 179"/>
                <a:gd name="T4" fmla="*/ 1 w 531"/>
                <a:gd name="T5" fmla="*/ 0 h 179"/>
                <a:gd name="T6" fmla="*/ 2 w 531"/>
                <a:gd name="T7" fmla="*/ 0 h 179"/>
                <a:gd name="T8" fmla="*/ 3 w 531"/>
                <a:gd name="T9" fmla="*/ 1 h 179"/>
                <a:gd name="T10" fmla="*/ 4 w 531"/>
                <a:gd name="T11" fmla="*/ 0 h 179"/>
                <a:gd name="T12" fmla="*/ 5 w 531"/>
                <a:gd name="T13" fmla="*/ 0 h 179"/>
                <a:gd name="T14" fmla="*/ 6 w 531"/>
                <a:gd name="T15" fmla="*/ 0 h 179"/>
                <a:gd name="T16" fmla="*/ 8 w 531"/>
                <a:gd name="T17" fmla="*/ 0 h 179"/>
                <a:gd name="T18" fmla="*/ 6 w 531"/>
                <a:gd name="T19" fmla="*/ 0 h 179"/>
                <a:gd name="T20" fmla="*/ 4 w 531"/>
                <a:gd name="T21" fmla="*/ 1 h 179"/>
                <a:gd name="T22" fmla="*/ 4 w 531"/>
                <a:gd name="T23" fmla="*/ 0 h 179"/>
                <a:gd name="T24" fmla="*/ 3 w 531"/>
                <a:gd name="T25" fmla="*/ 2 h 179"/>
                <a:gd name="T26" fmla="*/ 2 w 531"/>
                <a:gd name="T27" fmla="*/ 1 h 179"/>
                <a:gd name="T28" fmla="*/ 1 w 531"/>
                <a:gd name="T29" fmla="*/ 2 h 179"/>
                <a:gd name="T30" fmla="*/ 1 w 531"/>
                <a:gd name="T31" fmla="*/ 1 h 179"/>
                <a:gd name="T32" fmla="*/ 0 w 531"/>
                <a:gd name="T33" fmla="*/ 2 h 179"/>
                <a:gd name="T34" fmla="*/ 0 w 531"/>
                <a:gd name="T35" fmla="*/ 2 h 179"/>
                <a:gd name="T36" fmla="*/ 0 w 531"/>
                <a:gd name="T37" fmla="*/ 2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1"/>
                <a:gd name="T58" fmla="*/ 0 h 179"/>
                <a:gd name="T59" fmla="*/ 531 w 531"/>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1" h="179">
                  <a:moveTo>
                    <a:pt x="0" y="152"/>
                  </a:moveTo>
                  <a:lnTo>
                    <a:pt x="52" y="89"/>
                  </a:lnTo>
                  <a:lnTo>
                    <a:pt x="93" y="55"/>
                  </a:lnTo>
                  <a:lnTo>
                    <a:pt x="156" y="55"/>
                  </a:lnTo>
                  <a:lnTo>
                    <a:pt x="204" y="82"/>
                  </a:lnTo>
                  <a:lnTo>
                    <a:pt x="301" y="15"/>
                  </a:lnTo>
                  <a:lnTo>
                    <a:pt x="363" y="23"/>
                  </a:lnTo>
                  <a:lnTo>
                    <a:pt x="445" y="0"/>
                  </a:lnTo>
                  <a:lnTo>
                    <a:pt x="531" y="23"/>
                  </a:lnTo>
                  <a:lnTo>
                    <a:pt x="430" y="27"/>
                  </a:lnTo>
                  <a:lnTo>
                    <a:pt x="312" y="82"/>
                  </a:lnTo>
                  <a:lnTo>
                    <a:pt x="297" y="59"/>
                  </a:lnTo>
                  <a:lnTo>
                    <a:pt x="192" y="137"/>
                  </a:lnTo>
                  <a:lnTo>
                    <a:pt x="164" y="93"/>
                  </a:lnTo>
                  <a:lnTo>
                    <a:pt x="114" y="144"/>
                  </a:lnTo>
                  <a:lnTo>
                    <a:pt x="101" y="108"/>
                  </a:lnTo>
                  <a:lnTo>
                    <a:pt x="27" y="179"/>
                  </a:lnTo>
                  <a:lnTo>
                    <a:pt x="0" y="152"/>
                  </a:lnTo>
                  <a:close/>
                </a:path>
              </a:pathLst>
            </a:custGeom>
            <a:solidFill>
              <a:srgbClr val="E5B27F"/>
            </a:solidFill>
            <a:ln w="9525">
              <a:noFill/>
              <a:round/>
              <a:headEnd/>
              <a:tailEnd/>
            </a:ln>
          </p:spPr>
          <p:txBody>
            <a:bodyPr/>
            <a:lstStyle/>
            <a:p>
              <a:endParaRPr lang="id-ID"/>
            </a:p>
          </p:txBody>
        </p:sp>
        <p:sp>
          <p:nvSpPr>
            <p:cNvPr id="41047" name="Freeform 86"/>
            <p:cNvSpPr>
              <a:spLocks/>
            </p:cNvSpPr>
            <p:nvPr/>
          </p:nvSpPr>
          <p:spPr bwMode="auto">
            <a:xfrm>
              <a:off x="2809" y="2463"/>
              <a:ext cx="234" cy="256"/>
            </a:xfrm>
            <a:custGeom>
              <a:avLst/>
              <a:gdLst>
                <a:gd name="T0" fmla="*/ 1 w 468"/>
                <a:gd name="T1" fmla="*/ 2 h 512"/>
                <a:gd name="T2" fmla="*/ 0 w 468"/>
                <a:gd name="T3" fmla="*/ 4 h 512"/>
                <a:gd name="T4" fmla="*/ 1 w 468"/>
                <a:gd name="T5" fmla="*/ 5 h 512"/>
                <a:gd name="T6" fmla="*/ 2 w 468"/>
                <a:gd name="T7" fmla="*/ 6 h 512"/>
                <a:gd name="T8" fmla="*/ 3 w 468"/>
                <a:gd name="T9" fmla="*/ 8 h 512"/>
                <a:gd name="T10" fmla="*/ 3 w 468"/>
                <a:gd name="T11" fmla="*/ 6 h 512"/>
                <a:gd name="T12" fmla="*/ 4 w 468"/>
                <a:gd name="T13" fmla="*/ 6 h 512"/>
                <a:gd name="T14" fmla="*/ 3 w 468"/>
                <a:gd name="T15" fmla="*/ 5 h 512"/>
                <a:gd name="T16" fmla="*/ 4 w 468"/>
                <a:gd name="T17" fmla="*/ 5 h 512"/>
                <a:gd name="T18" fmla="*/ 3 w 468"/>
                <a:gd name="T19" fmla="*/ 4 h 512"/>
                <a:gd name="T20" fmla="*/ 5 w 468"/>
                <a:gd name="T21" fmla="*/ 4 h 512"/>
                <a:gd name="T22" fmla="*/ 4 w 468"/>
                <a:gd name="T23" fmla="*/ 4 h 512"/>
                <a:gd name="T24" fmla="*/ 4 w 468"/>
                <a:gd name="T25" fmla="*/ 3 h 512"/>
                <a:gd name="T26" fmla="*/ 6 w 468"/>
                <a:gd name="T27" fmla="*/ 3 h 512"/>
                <a:gd name="T28" fmla="*/ 7 w 468"/>
                <a:gd name="T29" fmla="*/ 3 h 512"/>
                <a:gd name="T30" fmla="*/ 7 w 468"/>
                <a:gd name="T31" fmla="*/ 4 h 512"/>
                <a:gd name="T32" fmla="*/ 7 w 468"/>
                <a:gd name="T33" fmla="*/ 2 h 512"/>
                <a:gd name="T34" fmla="*/ 6 w 468"/>
                <a:gd name="T35" fmla="*/ 2 h 512"/>
                <a:gd name="T36" fmla="*/ 4 w 468"/>
                <a:gd name="T37" fmla="*/ 2 h 512"/>
                <a:gd name="T38" fmla="*/ 2 w 468"/>
                <a:gd name="T39" fmla="*/ 3 h 512"/>
                <a:gd name="T40" fmla="*/ 2 w 468"/>
                <a:gd name="T41" fmla="*/ 2 h 512"/>
                <a:gd name="T42" fmla="*/ 2 w 468"/>
                <a:gd name="T43" fmla="*/ 0 h 512"/>
                <a:gd name="T44" fmla="*/ 1 w 468"/>
                <a:gd name="T45" fmla="*/ 1 h 512"/>
                <a:gd name="T46" fmla="*/ 1 w 468"/>
                <a:gd name="T47" fmla="*/ 2 h 512"/>
                <a:gd name="T48" fmla="*/ 1 w 468"/>
                <a:gd name="T49" fmla="*/ 2 h 5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8"/>
                <a:gd name="T76" fmla="*/ 0 h 512"/>
                <a:gd name="T77" fmla="*/ 468 w 468"/>
                <a:gd name="T78" fmla="*/ 512 h 5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8" h="512">
                  <a:moveTo>
                    <a:pt x="31" y="168"/>
                  </a:moveTo>
                  <a:lnTo>
                    <a:pt x="0" y="270"/>
                  </a:lnTo>
                  <a:lnTo>
                    <a:pt x="23" y="348"/>
                  </a:lnTo>
                  <a:lnTo>
                    <a:pt x="82" y="430"/>
                  </a:lnTo>
                  <a:lnTo>
                    <a:pt x="191" y="512"/>
                  </a:lnTo>
                  <a:lnTo>
                    <a:pt x="153" y="426"/>
                  </a:lnTo>
                  <a:lnTo>
                    <a:pt x="215" y="426"/>
                  </a:lnTo>
                  <a:lnTo>
                    <a:pt x="160" y="363"/>
                  </a:lnTo>
                  <a:lnTo>
                    <a:pt x="242" y="379"/>
                  </a:lnTo>
                  <a:lnTo>
                    <a:pt x="183" y="318"/>
                  </a:lnTo>
                  <a:lnTo>
                    <a:pt x="272" y="289"/>
                  </a:lnTo>
                  <a:lnTo>
                    <a:pt x="223" y="270"/>
                  </a:lnTo>
                  <a:lnTo>
                    <a:pt x="250" y="223"/>
                  </a:lnTo>
                  <a:lnTo>
                    <a:pt x="335" y="215"/>
                  </a:lnTo>
                  <a:lnTo>
                    <a:pt x="398" y="223"/>
                  </a:lnTo>
                  <a:lnTo>
                    <a:pt x="468" y="282"/>
                  </a:lnTo>
                  <a:lnTo>
                    <a:pt x="413" y="177"/>
                  </a:lnTo>
                  <a:lnTo>
                    <a:pt x="346" y="141"/>
                  </a:lnTo>
                  <a:lnTo>
                    <a:pt x="198" y="149"/>
                  </a:lnTo>
                  <a:lnTo>
                    <a:pt x="97" y="192"/>
                  </a:lnTo>
                  <a:lnTo>
                    <a:pt x="65" y="152"/>
                  </a:lnTo>
                  <a:lnTo>
                    <a:pt x="113" y="0"/>
                  </a:lnTo>
                  <a:lnTo>
                    <a:pt x="50" y="90"/>
                  </a:lnTo>
                  <a:lnTo>
                    <a:pt x="31" y="168"/>
                  </a:lnTo>
                  <a:close/>
                </a:path>
              </a:pathLst>
            </a:custGeom>
            <a:solidFill>
              <a:srgbClr val="E5B27F"/>
            </a:solidFill>
            <a:ln w="9525">
              <a:noFill/>
              <a:round/>
              <a:headEnd/>
              <a:tailEnd/>
            </a:ln>
          </p:spPr>
          <p:txBody>
            <a:bodyPr/>
            <a:lstStyle/>
            <a:p>
              <a:endParaRPr lang="id-ID"/>
            </a:p>
          </p:txBody>
        </p:sp>
        <p:sp>
          <p:nvSpPr>
            <p:cNvPr id="41048" name="Freeform 87"/>
            <p:cNvSpPr>
              <a:spLocks/>
            </p:cNvSpPr>
            <p:nvPr/>
          </p:nvSpPr>
          <p:spPr bwMode="auto">
            <a:xfrm>
              <a:off x="2145" y="2232"/>
              <a:ext cx="78" cy="116"/>
            </a:xfrm>
            <a:custGeom>
              <a:avLst/>
              <a:gdLst>
                <a:gd name="T0" fmla="*/ 1 w 156"/>
                <a:gd name="T1" fmla="*/ 0 h 232"/>
                <a:gd name="T2" fmla="*/ 1 w 156"/>
                <a:gd name="T3" fmla="*/ 2 h 232"/>
                <a:gd name="T4" fmla="*/ 1 w 156"/>
                <a:gd name="T5" fmla="*/ 3 h 232"/>
                <a:gd name="T6" fmla="*/ 0 w 156"/>
                <a:gd name="T7" fmla="*/ 4 h 232"/>
                <a:gd name="T8" fmla="*/ 1 w 156"/>
                <a:gd name="T9" fmla="*/ 3 h 232"/>
                <a:gd name="T10" fmla="*/ 1 w 156"/>
                <a:gd name="T11" fmla="*/ 3 h 232"/>
                <a:gd name="T12" fmla="*/ 1 w 156"/>
                <a:gd name="T13" fmla="*/ 3 h 232"/>
                <a:gd name="T14" fmla="*/ 2 w 156"/>
                <a:gd name="T15" fmla="*/ 2 h 232"/>
                <a:gd name="T16" fmla="*/ 1 w 156"/>
                <a:gd name="T17" fmla="*/ 0 h 232"/>
                <a:gd name="T18" fmla="*/ 1 w 156"/>
                <a:gd name="T19" fmla="*/ 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232"/>
                <a:gd name="T32" fmla="*/ 156 w 156"/>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232">
                  <a:moveTo>
                    <a:pt x="121" y="0"/>
                  </a:moveTo>
                  <a:lnTo>
                    <a:pt x="66" y="67"/>
                  </a:lnTo>
                  <a:lnTo>
                    <a:pt x="47" y="149"/>
                  </a:lnTo>
                  <a:lnTo>
                    <a:pt x="0" y="232"/>
                  </a:lnTo>
                  <a:lnTo>
                    <a:pt x="85" y="181"/>
                  </a:lnTo>
                  <a:lnTo>
                    <a:pt x="125" y="173"/>
                  </a:lnTo>
                  <a:lnTo>
                    <a:pt x="98" y="149"/>
                  </a:lnTo>
                  <a:lnTo>
                    <a:pt x="156" y="107"/>
                  </a:lnTo>
                  <a:lnTo>
                    <a:pt x="121" y="0"/>
                  </a:lnTo>
                  <a:close/>
                </a:path>
              </a:pathLst>
            </a:custGeom>
            <a:solidFill>
              <a:srgbClr val="E5B27F"/>
            </a:solidFill>
            <a:ln w="9525">
              <a:noFill/>
              <a:round/>
              <a:headEnd/>
              <a:tailEnd/>
            </a:ln>
          </p:spPr>
          <p:txBody>
            <a:bodyPr/>
            <a:lstStyle/>
            <a:p>
              <a:endParaRPr lang="id-ID"/>
            </a:p>
          </p:txBody>
        </p:sp>
      </p:grpSp>
      <p:sp>
        <p:nvSpPr>
          <p:cNvPr id="201817" name="AutoShape 8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201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P spid="201817"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000125" y="1314450"/>
            <a:ext cx="7210425" cy="1655763"/>
          </a:xfrm>
          <a:prstGeom prst="rect">
            <a:avLst/>
          </a:prstGeom>
          <a:noFill/>
          <a:ln w="12700">
            <a:noFill/>
            <a:miter lim="800000"/>
            <a:headEnd/>
            <a:tailEnd/>
          </a:ln>
        </p:spPr>
        <p:txBody>
          <a:bodyPr lIns="90488" tIns="44450" rIns="90488" bIns="44450"/>
          <a:lstStyle/>
          <a:p>
            <a:pPr>
              <a:spcBef>
                <a:spcPct val="30000"/>
              </a:spcBef>
              <a:buClr>
                <a:srgbClr val="009688"/>
              </a:buClr>
              <a:buFont typeface="Monotype Sorts" pitchFamily="2" charset="2"/>
              <a:buNone/>
              <a:tabLst>
                <a:tab pos="628650" algn="l"/>
                <a:tab pos="1085850" algn="l"/>
              </a:tabLst>
            </a:pPr>
            <a:r>
              <a:rPr lang="en-US" sz="3200">
                <a:latin typeface="Times New Roman" pitchFamily="18" charset="0"/>
              </a:rPr>
              <a:t>Biasanya perusahaan harus memenuhi 3 kondisi di bawah ini agar dapat membayar deviden:</a:t>
            </a:r>
          </a:p>
          <a:p>
            <a:pPr>
              <a:spcBef>
                <a:spcPct val="30000"/>
              </a:spcBef>
              <a:buClr>
                <a:srgbClr val="CC3300"/>
              </a:buClr>
              <a:tabLst>
                <a:tab pos="628650" algn="l"/>
                <a:tab pos="1085850" algn="l"/>
              </a:tabLst>
            </a:pPr>
            <a:r>
              <a:rPr lang="en-US" sz="3200">
                <a:latin typeface="Times New Roman" pitchFamily="18" charset="0"/>
              </a:rPr>
              <a:t>	1. 	Laba Ditahan yg mencukupi</a:t>
            </a:r>
          </a:p>
          <a:p>
            <a:pPr>
              <a:buClr>
                <a:srgbClr val="CC3300"/>
              </a:buClr>
              <a:tabLst>
                <a:tab pos="628650" algn="l"/>
                <a:tab pos="1085850" algn="l"/>
              </a:tabLst>
            </a:pPr>
            <a:r>
              <a:rPr lang="en-US" sz="3200" b="1">
                <a:latin typeface="Times New Roman" pitchFamily="18" charset="0"/>
              </a:rPr>
              <a:t>	</a:t>
            </a:r>
          </a:p>
        </p:txBody>
      </p:sp>
      <p:sp>
        <p:nvSpPr>
          <p:cNvPr id="202755" name="Rectangle 3"/>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a:t>
            </a:r>
            <a:endParaRPr lang="en-US" sz="4400">
              <a:solidFill>
                <a:srgbClr val="003366"/>
              </a:solidFill>
              <a:latin typeface="Times New Roman" pitchFamily="18" charset="0"/>
              <a:cs typeface="Arial" pitchFamily="34" charset="0"/>
            </a:endParaRPr>
          </a:p>
        </p:txBody>
      </p:sp>
      <p:grpSp>
        <p:nvGrpSpPr>
          <p:cNvPr id="2" name="Group 5"/>
          <p:cNvGrpSpPr>
            <a:grpSpLocks/>
          </p:cNvGrpSpPr>
          <p:nvPr/>
        </p:nvGrpSpPr>
        <p:grpSpPr bwMode="auto">
          <a:xfrm>
            <a:off x="3962400" y="5105400"/>
            <a:ext cx="1905000" cy="1143000"/>
            <a:chOff x="1476" y="1077"/>
            <a:chExt cx="2789" cy="2156"/>
          </a:xfrm>
        </p:grpSpPr>
        <p:sp>
          <p:nvSpPr>
            <p:cNvPr id="42132" name="Freeform 6"/>
            <p:cNvSpPr>
              <a:spLocks/>
            </p:cNvSpPr>
            <p:nvPr/>
          </p:nvSpPr>
          <p:spPr bwMode="auto">
            <a:xfrm>
              <a:off x="1529" y="1089"/>
              <a:ext cx="2657" cy="2120"/>
            </a:xfrm>
            <a:custGeom>
              <a:avLst/>
              <a:gdLst>
                <a:gd name="T0" fmla="*/ 76 w 5314"/>
                <a:gd name="T1" fmla="*/ 0 h 4240"/>
                <a:gd name="T2" fmla="*/ 51 w 5314"/>
                <a:gd name="T3" fmla="*/ 10 h 4240"/>
                <a:gd name="T4" fmla="*/ 33 w 5314"/>
                <a:gd name="T5" fmla="*/ 9 h 4240"/>
                <a:gd name="T6" fmla="*/ 12 w 5314"/>
                <a:gd name="T7" fmla="*/ 4 h 4240"/>
                <a:gd name="T8" fmla="*/ 7 w 5314"/>
                <a:gd name="T9" fmla="*/ 14 h 4240"/>
                <a:gd name="T10" fmla="*/ 7 w 5314"/>
                <a:gd name="T11" fmla="*/ 20 h 4240"/>
                <a:gd name="T12" fmla="*/ 3 w 5314"/>
                <a:gd name="T13" fmla="*/ 25 h 4240"/>
                <a:gd name="T14" fmla="*/ 5 w 5314"/>
                <a:gd name="T15" fmla="*/ 27 h 4240"/>
                <a:gd name="T16" fmla="*/ 3 w 5314"/>
                <a:gd name="T17" fmla="*/ 29 h 4240"/>
                <a:gd name="T18" fmla="*/ 5 w 5314"/>
                <a:gd name="T19" fmla="*/ 31 h 4240"/>
                <a:gd name="T20" fmla="*/ 3 w 5314"/>
                <a:gd name="T21" fmla="*/ 33 h 4240"/>
                <a:gd name="T22" fmla="*/ 5 w 5314"/>
                <a:gd name="T23" fmla="*/ 37 h 4240"/>
                <a:gd name="T24" fmla="*/ 7 w 5314"/>
                <a:gd name="T25" fmla="*/ 38 h 4240"/>
                <a:gd name="T26" fmla="*/ 1 w 5314"/>
                <a:gd name="T27" fmla="*/ 44 h 4240"/>
                <a:gd name="T28" fmla="*/ 3 w 5314"/>
                <a:gd name="T29" fmla="*/ 48 h 4240"/>
                <a:gd name="T30" fmla="*/ 0 w 5314"/>
                <a:gd name="T31" fmla="*/ 49 h 4240"/>
                <a:gd name="T32" fmla="*/ 3 w 5314"/>
                <a:gd name="T33" fmla="*/ 54 h 4240"/>
                <a:gd name="T34" fmla="*/ 7 w 5314"/>
                <a:gd name="T35" fmla="*/ 61 h 4240"/>
                <a:gd name="T36" fmla="*/ 6 w 5314"/>
                <a:gd name="T37" fmla="*/ 62 h 4240"/>
                <a:gd name="T38" fmla="*/ 9 w 5314"/>
                <a:gd name="T39" fmla="*/ 66 h 4240"/>
                <a:gd name="T40" fmla="*/ 27 w 5314"/>
                <a:gd name="T41" fmla="*/ 65 h 4240"/>
                <a:gd name="T42" fmla="*/ 54 w 5314"/>
                <a:gd name="T43" fmla="*/ 65 h 4240"/>
                <a:gd name="T44" fmla="*/ 73 w 5314"/>
                <a:gd name="T45" fmla="*/ 66 h 4240"/>
                <a:gd name="T46" fmla="*/ 77 w 5314"/>
                <a:gd name="T47" fmla="*/ 60 h 4240"/>
                <a:gd name="T48" fmla="*/ 74 w 5314"/>
                <a:gd name="T49" fmla="*/ 58 h 4240"/>
                <a:gd name="T50" fmla="*/ 76 w 5314"/>
                <a:gd name="T51" fmla="*/ 48 h 4240"/>
                <a:gd name="T52" fmla="*/ 79 w 5314"/>
                <a:gd name="T53" fmla="*/ 44 h 4240"/>
                <a:gd name="T54" fmla="*/ 79 w 5314"/>
                <a:gd name="T55" fmla="*/ 38 h 4240"/>
                <a:gd name="T56" fmla="*/ 74 w 5314"/>
                <a:gd name="T57" fmla="*/ 33 h 4240"/>
                <a:gd name="T58" fmla="*/ 78 w 5314"/>
                <a:gd name="T59" fmla="*/ 31 h 4240"/>
                <a:gd name="T60" fmla="*/ 75 w 5314"/>
                <a:gd name="T61" fmla="*/ 26 h 4240"/>
                <a:gd name="T62" fmla="*/ 82 w 5314"/>
                <a:gd name="T63" fmla="*/ 25 h 4240"/>
                <a:gd name="T64" fmla="*/ 80 w 5314"/>
                <a:gd name="T65" fmla="*/ 21 h 4240"/>
                <a:gd name="T66" fmla="*/ 83 w 5314"/>
                <a:gd name="T67" fmla="*/ 20 h 4240"/>
                <a:gd name="T68" fmla="*/ 81 w 5314"/>
                <a:gd name="T69" fmla="*/ 17 h 4240"/>
                <a:gd name="T70" fmla="*/ 82 w 5314"/>
                <a:gd name="T71" fmla="*/ 17 h 4240"/>
                <a:gd name="T72" fmla="*/ 81 w 5314"/>
                <a:gd name="T73" fmla="*/ 14 h 4240"/>
                <a:gd name="T74" fmla="*/ 83 w 5314"/>
                <a:gd name="T75" fmla="*/ 12 h 4240"/>
                <a:gd name="T76" fmla="*/ 80 w 5314"/>
                <a:gd name="T77" fmla="*/ 10 h 4240"/>
                <a:gd name="T78" fmla="*/ 83 w 5314"/>
                <a:gd name="T79" fmla="*/ 7 h 4240"/>
                <a:gd name="T80" fmla="*/ 76 w 5314"/>
                <a:gd name="T81" fmla="*/ 1 h 4240"/>
                <a:gd name="T82" fmla="*/ 76 w 5314"/>
                <a:gd name="T83" fmla="*/ 0 h 4240"/>
                <a:gd name="T84" fmla="*/ 76 w 5314"/>
                <a:gd name="T85" fmla="*/ 0 h 4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14"/>
                <a:gd name="T130" fmla="*/ 0 h 4240"/>
                <a:gd name="T131" fmla="*/ 5314 w 5314"/>
                <a:gd name="T132" fmla="*/ 4240 h 42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14" h="4240">
                  <a:moveTo>
                    <a:pt x="4858" y="0"/>
                  </a:moveTo>
                  <a:lnTo>
                    <a:pt x="3270" y="650"/>
                  </a:lnTo>
                  <a:lnTo>
                    <a:pt x="2096" y="633"/>
                  </a:lnTo>
                  <a:lnTo>
                    <a:pt x="816" y="298"/>
                  </a:lnTo>
                  <a:lnTo>
                    <a:pt x="474" y="905"/>
                  </a:lnTo>
                  <a:lnTo>
                    <a:pt x="491" y="1317"/>
                  </a:lnTo>
                  <a:lnTo>
                    <a:pt x="210" y="1625"/>
                  </a:lnTo>
                  <a:lnTo>
                    <a:pt x="367" y="1790"/>
                  </a:lnTo>
                  <a:lnTo>
                    <a:pt x="175" y="1904"/>
                  </a:lnTo>
                  <a:lnTo>
                    <a:pt x="360" y="2037"/>
                  </a:lnTo>
                  <a:lnTo>
                    <a:pt x="192" y="2169"/>
                  </a:lnTo>
                  <a:lnTo>
                    <a:pt x="299" y="2423"/>
                  </a:lnTo>
                  <a:lnTo>
                    <a:pt x="491" y="2457"/>
                  </a:lnTo>
                  <a:lnTo>
                    <a:pt x="78" y="2870"/>
                  </a:lnTo>
                  <a:lnTo>
                    <a:pt x="210" y="3081"/>
                  </a:lnTo>
                  <a:lnTo>
                    <a:pt x="0" y="3144"/>
                  </a:lnTo>
                  <a:lnTo>
                    <a:pt x="253" y="3467"/>
                  </a:lnTo>
                  <a:lnTo>
                    <a:pt x="491" y="3933"/>
                  </a:lnTo>
                  <a:lnTo>
                    <a:pt x="394" y="4020"/>
                  </a:lnTo>
                  <a:lnTo>
                    <a:pt x="552" y="4214"/>
                  </a:lnTo>
                  <a:lnTo>
                    <a:pt x="1780" y="4100"/>
                  </a:lnTo>
                  <a:lnTo>
                    <a:pt x="3472" y="4134"/>
                  </a:lnTo>
                  <a:lnTo>
                    <a:pt x="4639" y="4240"/>
                  </a:lnTo>
                  <a:lnTo>
                    <a:pt x="4921" y="3862"/>
                  </a:lnTo>
                  <a:lnTo>
                    <a:pt x="4693" y="3714"/>
                  </a:lnTo>
                  <a:lnTo>
                    <a:pt x="4841" y="3134"/>
                  </a:lnTo>
                  <a:lnTo>
                    <a:pt x="5008" y="2879"/>
                  </a:lnTo>
                  <a:lnTo>
                    <a:pt x="5033" y="2433"/>
                  </a:lnTo>
                  <a:lnTo>
                    <a:pt x="4717" y="2098"/>
                  </a:lnTo>
                  <a:lnTo>
                    <a:pt x="4945" y="2001"/>
                  </a:lnTo>
                  <a:lnTo>
                    <a:pt x="4770" y="1686"/>
                  </a:lnTo>
                  <a:lnTo>
                    <a:pt x="5217" y="1642"/>
                  </a:lnTo>
                  <a:lnTo>
                    <a:pt x="5113" y="1387"/>
                  </a:lnTo>
                  <a:lnTo>
                    <a:pt x="5297" y="1283"/>
                  </a:lnTo>
                  <a:lnTo>
                    <a:pt x="5122" y="1150"/>
                  </a:lnTo>
                  <a:lnTo>
                    <a:pt x="5217" y="1036"/>
                  </a:lnTo>
                  <a:lnTo>
                    <a:pt x="5139" y="939"/>
                  </a:lnTo>
                  <a:lnTo>
                    <a:pt x="5314" y="781"/>
                  </a:lnTo>
                  <a:lnTo>
                    <a:pt x="5113" y="684"/>
                  </a:lnTo>
                  <a:lnTo>
                    <a:pt x="5297" y="492"/>
                  </a:lnTo>
                  <a:lnTo>
                    <a:pt x="4858" y="43"/>
                  </a:lnTo>
                  <a:lnTo>
                    <a:pt x="4858" y="0"/>
                  </a:lnTo>
                  <a:close/>
                </a:path>
              </a:pathLst>
            </a:custGeom>
            <a:solidFill>
              <a:srgbClr val="FFFFFF"/>
            </a:solidFill>
            <a:ln w="9525">
              <a:noFill/>
              <a:round/>
              <a:headEnd/>
              <a:tailEnd/>
            </a:ln>
          </p:spPr>
          <p:txBody>
            <a:bodyPr/>
            <a:lstStyle/>
            <a:p>
              <a:endParaRPr lang="id-ID"/>
            </a:p>
          </p:txBody>
        </p:sp>
        <p:sp>
          <p:nvSpPr>
            <p:cNvPr id="42133" name="Freeform 7"/>
            <p:cNvSpPr>
              <a:spLocks/>
            </p:cNvSpPr>
            <p:nvPr/>
          </p:nvSpPr>
          <p:spPr bwMode="auto">
            <a:xfrm>
              <a:off x="2261" y="1413"/>
              <a:ext cx="1043" cy="1705"/>
            </a:xfrm>
            <a:custGeom>
              <a:avLst/>
              <a:gdLst>
                <a:gd name="T0" fmla="*/ 13 w 2086"/>
                <a:gd name="T1" fmla="*/ 1 h 3410"/>
                <a:gd name="T2" fmla="*/ 14 w 2086"/>
                <a:gd name="T3" fmla="*/ 7 h 3410"/>
                <a:gd name="T4" fmla="*/ 14 w 2086"/>
                <a:gd name="T5" fmla="*/ 15 h 3410"/>
                <a:gd name="T6" fmla="*/ 7 w 2086"/>
                <a:gd name="T7" fmla="*/ 19 h 3410"/>
                <a:gd name="T8" fmla="*/ 5 w 2086"/>
                <a:gd name="T9" fmla="*/ 26 h 3410"/>
                <a:gd name="T10" fmla="*/ 12 w 2086"/>
                <a:gd name="T11" fmla="*/ 27 h 3410"/>
                <a:gd name="T12" fmla="*/ 12 w 2086"/>
                <a:gd name="T13" fmla="*/ 37 h 3410"/>
                <a:gd name="T14" fmla="*/ 0 w 2086"/>
                <a:gd name="T15" fmla="*/ 39 h 3410"/>
                <a:gd name="T16" fmla="*/ 2 w 2086"/>
                <a:gd name="T17" fmla="*/ 46 h 3410"/>
                <a:gd name="T18" fmla="*/ 7 w 2086"/>
                <a:gd name="T19" fmla="*/ 46 h 3410"/>
                <a:gd name="T20" fmla="*/ 6 w 2086"/>
                <a:gd name="T21" fmla="*/ 53 h 3410"/>
                <a:gd name="T22" fmla="*/ 22 w 2086"/>
                <a:gd name="T23" fmla="*/ 53 h 3410"/>
                <a:gd name="T24" fmla="*/ 21 w 2086"/>
                <a:gd name="T25" fmla="*/ 47 h 3410"/>
                <a:gd name="T26" fmla="*/ 15 w 2086"/>
                <a:gd name="T27" fmla="*/ 46 h 3410"/>
                <a:gd name="T28" fmla="*/ 13 w 2086"/>
                <a:gd name="T29" fmla="*/ 39 h 3410"/>
                <a:gd name="T30" fmla="*/ 17 w 2086"/>
                <a:gd name="T31" fmla="*/ 38 h 3410"/>
                <a:gd name="T32" fmla="*/ 28 w 2086"/>
                <a:gd name="T33" fmla="*/ 38 h 3410"/>
                <a:gd name="T34" fmla="*/ 27 w 2086"/>
                <a:gd name="T35" fmla="*/ 28 h 3410"/>
                <a:gd name="T36" fmla="*/ 20 w 2086"/>
                <a:gd name="T37" fmla="*/ 28 h 3410"/>
                <a:gd name="T38" fmla="*/ 19 w 2086"/>
                <a:gd name="T39" fmla="*/ 20 h 3410"/>
                <a:gd name="T40" fmla="*/ 22 w 2086"/>
                <a:gd name="T41" fmla="*/ 15 h 3410"/>
                <a:gd name="T42" fmla="*/ 33 w 2086"/>
                <a:gd name="T43" fmla="*/ 15 h 3410"/>
                <a:gd name="T44" fmla="*/ 30 w 2086"/>
                <a:gd name="T45" fmla="*/ 6 h 3410"/>
                <a:gd name="T46" fmla="*/ 27 w 2086"/>
                <a:gd name="T47" fmla="*/ 0 h 3410"/>
                <a:gd name="T48" fmla="*/ 13 w 2086"/>
                <a:gd name="T49" fmla="*/ 1 h 3410"/>
                <a:gd name="T50" fmla="*/ 13 w 2086"/>
                <a:gd name="T51" fmla="*/ 1 h 3410"/>
                <a:gd name="T52" fmla="*/ 13 w 2086"/>
                <a:gd name="T53" fmla="*/ 1 h 34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6"/>
                <a:gd name="T82" fmla="*/ 0 h 3410"/>
                <a:gd name="T83" fmla="*/ 2086 w 2086"/>
                <a:gd name="T84" fmla="*/ 3410 h 34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6" h="3410">
                  <a:moveTo>
                    <a:pt x="852" y="63"/>
                  </a:moveTo>
                  <a:lnTo>
                    <a:pt x="953" y="477"/>
                  </a:lnTo>
                  <a:lnTo>
                    <a:pt x="943" y="971"/>
                  </a:lnTo>
                  <a:lnTo>
                    <a:pt x="449" y="1156"/>
                  </a:lnTo>
                  <a:lnTo>
                    <a:pt x="339" y="1633"/>
                  </a:lnTo>
                  <a:lnTo>
                    <a:pt x="787" y="1787"/>
                  </a:lnTo>
                  <a:lnTo>
                    <a:pt x="778" y="2319"/>
                  </a:lnTo>
                  <a:lnTo>
                    <a:pt x="0" y="2475"/>
                  </a:lnTo>
                  <a:lnTo>
                    <a:pt x="130" y="2887"/>
                  </a:lnTo>
                  <a:lnTo>
                    <a:pt x="466" y="2914"/>
                  </a:lnTo>
                  <a:lnTo>
                    <a:pt x="440" y="3410"/>
                  </a:lnTo>
                  <a:lnTo>
                    <a:pt x="1455" y="3410"/>
                  </a:lnTo>
                  <a:lnTo>
                    <a:pt x="1381" y="2988"/>
                  </a:lnTo>
                  <a:lnTo>
                    <a:pt x="960" y="2897"/>
                  </a:lnTo>
                  <a:lnTo>
                    <a:pt x="879" y="2456"/>
                  </a:lnTo>
                  <a:lnTo>
                    <a:pt x="1116" y="2382"/>
                  </a:lnTo>
                  <a:lnTo>
                    <a:pt x="1793" y="2374"/>
                  </a:lnTo>
                  <a:lnTo>
                    <a:pt x="1757" y="1813"/>
                  </a:lnTo>
                  <a:lnTo>
                    <a:pt x="1325" y="1796"/>
                  </a:lnTo>
                  <a:lnTo>
                    <a:pt x="1244" y="1220"/>
                  </a:lnTo>
                  <a:lnTo>
                    <a:pt x="1445" y="981"/>
                  </a:lnTo>
                  <a:lnTo>
                    <a:pt x="2086" y="981"/>
                  </a:lnTo>
                  <a:lnTo>
                    <a:pt x="1978" y="329"/>
                  </a:lnTo>
                  <a:lnTo>
                    <a:pt x="1757" y="0"/>
                  </a:lnTo>
                  <a:lnTo>
                    <a:pt x="852" y="63"/>
                  </a:lnTo>
                  <a:close/>
                </a:path>
              </a:pathLst>
            </a:custGeom>
            <a:solidFill>
              <a:srgbClr val="FFFF99"/>
            </a:solidFill>
            <a:ln w="9525">
              <a:noFill/>
              <a:round/>
              <a:headEnd/>
              <a:tailEnd/>
            </a:ln>
          </p:spPr>
          <p:txBody>
            <a:bodyPr/>
            <a:lstStyle/>
            <a:p>
              <a:endParaRPr lang="id-ID"/>
            </a:p>
          </p:txBody>
        </p:sp>
        <p:sp>
          <p:nvSpPr>
            <p:cNvPr id="42134" name="Freeform 8"/>
            <p:cNvSpPr>
              <a:spLocks/>
            </p:cNvSpPr>
            <p:nvPr/>
          </p:nvSpPr>
          <p:spPr bwMode="auto">
            <a:xfrm>
              <a:off x="1982" y="1514"/>
              <a:ext cx="705" cy="385"/>
            </a:xfrm>
            <a:custGeom>
              <a:avLst/>
              <a:gdLst>
                <a:gd name="T0" fmla="*/ 1 w 1411"/>
                <a:gd name="T1" fmla="*/ 0 h 770"/>
                <a:gd name="T2" fmla="*/ 4 w 1411"/>
                <a:gd name="T3" fmla="*/ 3 h 770"/>
                <a:gd name="T4" fmla="*/ 0 w 1411"/>
                <a:gd name="T5" fmla="*/ 5 h 770"/>
                <a:gd name="T6" fmla="*/ 3 w 1411"/>
                <a:gd name="T7" fmla="*/ 10 h 770"/>
                <a:gd name="T8" fmla="*/ 0 w 1411"/>
                <a:gd name="T9" fmla="*/ 12 h 770"/>
                <a:gd name="T10" fmla="*/ 21 w 1411"/>
                <a:gd name="T11" fmla="*/ 12 h 770"/>
                <a:gd name="T12" fmla="*/ 22 w 1411"/>
                <a:gd name="T13" fmla="*/ 5 h 770"/>
                <a:gd name="T14" fmla="*/ 1 w 1411"/>
                <a:gd name="T15" fmla="*/ 0 h 770"/>
                <a:gd name="T16" fmla="*/ 1 w 1411"/>
                <a:gd name="T17" fmla="*/ 0 h 770"/>
                <a:gd name="T18" fmla="*/ 1 w 1411"/>
                <a:gd name="T19" fmla="*/ 0 h 7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1"/>
                <a:gd name="T31" fmla="*/ 0 h 770"/>
                <a:gd name="T32" fmla="*/ 1411 w 1411"/>
                <a:gd name="T33" fmla="*/ 770 h 7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1" h="770">
                  <a:moveTo>
                    <a:pt x="101" y="0"/>
                  </a:moveTo>
                  <a:lnTo>
                    <a:pt x="286" y="211"/>
                  </a:lnTo>
                  <a:lnTo>
                    <a:pt x="0" y="312"/>
                  </a:lnTo>
                  <a:lnTo>
                    <a:pt x="221" y="605"/>
                  </a:lnTo>
                  <a:lnTo>
                    <a:pt x="46" y="744"/>
                  </a:lnTo>
                  <a:lnTo>
                    <a:pt x="1356" y="770"/>
                  </a:lnTo>
                  <a:lnTo>
                    <a:pt x="1411" y="312"/>
                  </a:lnTo>
                  <a:lnTo>
                    <a:pt x="101" y="0"/>
                  </a:lnTo>
                  <a:close/>
                </a:path>
              </a:pathLst>
            </a:custGeom>
            <a:solidFill>
              <a:srgbClr val="8FC28F"/>
            </a:solidFill>
            <a:ln w="9525">
              <a:noFill/>
              <a:round/>
              <a:headEnd/>
              <a:tailEnd/>
            </a:ln>
          </p:spPr>
          <p:txBody>
            <a:bodyPr/>
            <a:lstStyle/>
            <a:p>
              <a:endParaRPr lang="id-ID"/>
            </a:p>
          </p:txBody>
        </p:sp>
        <p:sp>
          <p:nvSpPr>
            <p:cNvPr id="42135" name="Freeform 9"/>
            <p:cNvSpPr>
              <a:spLocks/>
            </p:cNvSpPr>
            <p:nvPr/>
          </p:nvSpPr>
          <p:spPr bwMode="auto">
            <a:xfrm>
              <a:off x="3332" y="1417"/>
              <a:ext cx="704" cy="464"/>
            </a:xfrm>
            <a:custGeom>
              <a:avLst/>
              <a:gdLst>
                <a:gd name="T0" fmla="*/ 0 w 1409"/>
                <a:gd name="T1" fmla="*/ 7 h 927"/>
                <a:gd name="T2" fmla="*/ 22 w 1409"/>
                <a:gd name="T3" fmla="*/ 0 h 927"/>
                <a:gd name="T4" fmla="*/ 18 w 1409"/>
                <a:gd name="T5" fmla="*/ 4 h 927"/>
                <a:gd name="T6" fmla="*/ 21 w 1409"/>
                <a:gd name="T7" fmla="*/ 6 h 927"/>
                <a:gd name="T8" fmla="*/ 17 w 1409"/>
                <a:gd name="T9" fmla="*/ 9 h 927"/>
                <a:gd name="T10" fmla="*/ 21 w 1409"/>
                <a:gd name="T11" fmla="*/ 11 h 927"/>
                <a:gd name="T12" fmla="*/ 16 w 1409"/>
                <a:gd name="T13" fmla="*/ 13 h 927"/>
                <a:gd name="T14" fmla="*/ 19 w 1409"/>
                <a:gd name="T15" fmla="*/ 15 h 927"/>
                <a:gd name="T16" fmla="*/ 0 w 1409"/>
                <a:gd name="T17" fmla="*/ 14 h 927"/>
                <a:gd name="T18" fmla="*/ 0 w 1409"/>
                <a:gd name="T19" fmla="*/ 7 h 927"/>
                <a:gd name="T20" fmla="*/ 0 w 1409"/>
                <a:gd name="T21" fmla="*/ 7 h 927"/>
                <a:gd name="T22" fmla="*/ 0 w 1409"/>
                <a:gd name="T23" fmla="*/ 7 h 9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9"/>
                <a:gd name="T37" fmla="*/ 0 h 927"/>
                <a:gd name="T38" fmla="*/ 1409 w 1409"/>
                <a:gd name="T39" fmla="*/ 927 h 9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9" h="927">
                  <a:moveTo>
                    <a:pt x="0" y="395"/>
                  </a:moveTo>
                  <a:lnTo>
                    <a:pt x="1409" y="0"/>
                  </a:lnTo>
                  <a:lnTo>
                    <a:pt x="1188" y="239"/>
                  </a:lnTo>
                  <a:lnTo>
                    <a:pt x="1390" y="376"/>
                  </a:lnTo>
                  <a:lnTo>
                    <a:pt x="1099" y="551"/>
                  </a:lnTo>
                  <a:lnTo>
                    <a:pt x="1380" y="661"/>
                  </a:lnTo>
                  <a:lnTo>
                    <a:pt x="1070" y="781"/>
                  </a:lnTo>
                  <a:lnTo>
                    <a:pt x="1234" y="927"/>
                  </a:lnTo>
                  <a:lnTo>
                    <a:pt x="53" y="891"/>
                  </a:lnTo>
                  <a:lnTo>
                    <a:pt x="0" y="395"/>
                  </a:lnTo>
                  <a:close/>
                </a:path>
              </a:pathLst>
            </a:custGeom>
            <a:solidFill>
              <a:srgbClr val="8FC28F"/>
            </a:solidFill>
            <a:ln w="9525">
              <a:noFill/>
              <a:round/>
              <a:headEnd/>
              <a:tailEnd/>
            </a:ln>
          </p:spPr>
          <p:txBody>
            <a:bodyPr/>
            <a:lstStyle/>
            <a:p>
              <a:endParaRPr lang="id-ID"/>
            </a:p>
          </p:txBody>
        </p:sp>
        <p:sp>
          <p:nvSpPr>
            <p:cNvPr id="42136" name="Freeform 10"/>
            <p:cNvSpPr>
              <a:spLocks/>
            </p:cNvSpPr>
            <p:nvPr/>
          </p:nvSpPr>
          <p:spPr bwMode="auto">
            <a:xfrm>
              <a:off x="1717" y="1999"/>
              <a:ext cx="635" cy="289"/>
            </a:xfrm>
            <a:custGeom>
              <a:avLst/>
              <a:gdLst>
                <a:gd name="T0" fmla="*/ 1 w 1270"/>
                <a:gd name="T1" fmla="*/ 0 h 578"/>
                <a:gd name="T2" fmla="*/ 3 w 1270"/>
                <a:gd name="T3" fmla="*/ 2 h 578"/>
                <a:gd name="T4" fmla="*/ 0 w 1270"/>
                <a:gd name="T5" fmla="*/ 5 h 578"/>
                <a:gd name="T6" fmla="*/ 3 w 1270"/>
                <a:gd name="T7" fmla="*/ 6 h 578"/>
                <a:gd name="T8" fmla="*/ 1 w 1270"/>
                <a:gd name="T9" fmla="*/ 9 h 578"/>
                <a:gd name="T10" fmla="*/ 20 w 1270"/>
                <a:gd name="T11" fmla="*/ 7 h 578"/>
                <a:gd name="T12" fmla="*/ 20 w 1270"/>
                <a:gd name="T13" fmla="*/ 1 h 578"/>
                <a:gd name="T14" fmla="*/ 1 w 1270"/>
                <a:gd name="T15" fmla="*/ 0 h 578"/>
                <a:gd name="T16" fmla="*/ 1 w 1270"/>
                <a:gd name="T17" fmla="*/ 0 h 578"/>
                <a:gd name="T18" fmla="*/ 1 w 1270"/>
                <a:gd name="T19" fmla="*/ 0 h 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578"/>
                <a:gd name="T32" fmla="*/ 1270 w 1270"/>
                <a:gd name="T33" fmla="*/ 578 h 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578">
                  <a:moveTo>
                    <a:pt x="46" y="0"/>
                  </a:moveTo>
                  <a:lnTo>
                    <a:pt x="220" y="175"/>
                  </a:lnTo>
                  <a:lnTo>
                    <a:pt x="0" y="264"/>
                  </a:lnTo>
                  <a:lnTo>
                    <a:pt x="192" y="403"/>
                  </a:lnTo>
                  <a:lnTo>
                    <a:pt x="55" y="578"/>
                  </a:lnTo>
                  <a:lnTo>
                    <a:pt x="1270" y="465"/>
                  </a:lnTo>
                  <a:lnTo>
                    <a:pt x="1236" y="74"/>
                  </a:lnTo>
                  <a:lnTo>
                    <a:pt x="46" y="0"/>
                  </a:lnTo>
                  <a:close/>
                </a:path>
              </a:pathLst>
            </a:custGeom>
            <a:solidFill>
              <a:srgbClr val="8FC28F"/>
            </a:solidFill>
            <a:ln w="9525">
              <a:noFill/>
              <a:round/>
              <a:headEnd/>
              <a:tailEnd/>
            </a:ln>
          </p:spPr>
          <p:txBody>
            <a:bodyPr/>
            <a:lstStyle/>
            <a:p>
              <a:endParaRPr lang="id-ID"/>
            </a:p>
          </p:txBody>
        </p:sp>
        <p:sp>
          <p:nvSpPr>
            <p:cNvPr id="42137" name="Freeform 11"/>
            <p:cNvSpPr>
              <a:spLocks/>
            </p:cNvSpPr>
            <p:nvPr/>
          </p:nvSpPr>
          <p:spPr bwMode="auto">
            <a:xfrm>
              <a:off x="2979" y="1936"/>
              <a:ext cx="956" cy="384"/>
            </a:xfrm>
            <a:custGeom>
              <a:avLst/>
              <a:gdLst>
                <a:gd name="T0" fmla="*/ 1 w 1912"/>
                <a:gd name="T1" fmla="*/ 3 h 768"/>
                <a:gd name="T2" fmla="*/ 0 w 1912"/>
                <a:gd name="T3" fmla="*/ 11 h 768"/>
                <a:gd name="T4" fmla="*/ 25 w 1912"/>
                <a:gd name="T5" fmla="*/ 12 h 768"/>
                <a:gd name="T6" fmla="*/ 22 w 1912"/>
                <a:gd name="T7" fmla="*/ 10 h 768"/>
                <a:gd name="T8" fmla="*/ 27 w 1912"/>
                <a:gd name="T9" fmla="*/ 9 h 768"/>
                <a:gd name="T10" fmla="*/ 24 w 1912"/>
                <a:gd name="T11" fmla="*/ 6 h 768"/>
                <a:gd name="T12" fmla="*/ 30 w 1912"/>
                <a:gd name="T13" fmla="*/ 3 h 768"/>
                <a:gd name="T14" fmla="*/ 29 w 1912"/>
                <a:gd name="T15" fmla="*/ 0 h 768"/>
                <a:gd name="T16" fmla="*/ 4 w 1912"/>
                <a:gd name="T17" fmla="*/ 1 h 768"/>
                <a:gd name="T18" fmla="*/ 1 w 1912"/>
                <a:gd name="T19" fmla="*/ 3 h 768"/>
                <a:gd name="T20" fmla="*/ 1 w 1912"/>
                <a:gd name="T21" fmla="*/ 3 h 768"/>
                <a:gd name="T22" fmla="*/ 1 w 1912"/>
                <a:gd name="T23" fmla="*/ 3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12"/>
                <a:gd name="T37" fmla="*/ 0 h 768"/>
                <a:gd name="T38" fmla="*/ 1912 w 1912"/>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12" h="768">
                  <a:moveTo>
                    <a:pt x="38" y="211"/>
                  </a:moveTo>
                  <a:lnTo>
                    <a:pt x="0" y="668"/>
                  </a:lnTo>
                  <a:lnTo>
                    <a:pt x="1557" y="768"/>
                  </a:lnTo>
                  <a:lnTo>
                    <a:pt x="1391" y="624"/>
                  </a:lnTo>
                  <a:lnTo>
                    <a:pt x="1694" y="557"/>
                  </a:lnTo>
                  <a:lnTo>
                    <a:pt x="1509" y="367"/>
                  </a:lnTo>
                  <a:lnTo>
                    <a:pt x="1912" y="230"/>
                  </a:lnTo>
                  <a:lnTo>
                    <a:pt x="1831" y="0"/>
                  </a:lnTo>
                  <a:lnTo>
                    <a:pt x="237" y="55"/>
                  </a:lnTo>
                  <a:lnTo>
                    <a:pt x="38" y="211"/>
                  </a:lnTo>
                  <a:close/>
                </a:path>
              </a:pathLst>
            </a:custGeom>
            <a:solidFill>
              <a:srgbClr val="8FC28F"/>
            </a:solidFill>
            <a:ln w="9525">
              <a:noFill/>
              <a:round/>
              <a:headEnd/>
              <a:tailEnd/>
            </a:ln>
          </p:spPr>
          <p:txBody>
            <a:bodyPr/>
            <a:lstStyle/>
            <a:p>
              <a:endParaRPr lang="id-ID"/>
            </a:p>
          </p:txBody>
        </p:sp>
        <p:sp>
          <p:nvSpPr>
            <p:cNvPr id="42138" name="Freeform 12"/>
            <p:cNvSpPr>
              <a:spLocks/>
            </p:cNvSpPr>
            <p:nvPr/>
          </p:nvSpPr>
          <p:spPr bwMode="auto">
            <a:xfrm>
              <a:off x="1813" y="2329"/>
              <a:ext cx="750" cy="243"/>
            </a:xfrm>
            <a:custGeom>
              <a:avLst/>
              <a:gdLst>
                <a:gd name="T0" fmla="*/ 3 w 1500"/>
                <a:gd name="T1" fmla="*/ 0 h 487"/>
                <a:gd name="T2" fmla="*/ 0 w 1500"/>
                <a:gd name="T3" fmla="*/ 2 h 487"/>
                <a:gd name="T4" fmla="*/ 5 w 1500"/>
                <a:gd name="T5" fmla="*/ 3 h 487"/>
                <a:gd name="T6" fmla="*/ 1 w 1500"/>
                <a:gd name="T7" fmla="*/ 5 h 487"/>
                <a:gd name="T8" fmla="*/ 3 w 1500"/>
                <a:gd name="T9" fmla="*/ 7 h 487"/>
                <a:gd name="T10" fmla="*/ 23 w 1500"/>
                <a:gd name="T11" fmla="*/ 7 h 487"/>
                <a:gd name="T12" fmla="*/ 23 w 1500"/>
                <a:gd name="T13" fmla="*/ 0 h 487"/>
                <a:gd name="T14" fmla="*/ 3 w 1500"/>
                <a:gd name="T15" fmla="*/ 0 h 487"/>
                <a:gd name="T16" fmla="*/ 3 w 1500"/>
                <a:gd name="T17" fmla="*/ 0 h 487"/>
                <a:gd name="T18" fmla="*/ 3 w 1500"/>
                <a:gd name="T19" fmla="*/ 0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0"/>
                <a:gd name="T31" fmla="*/ 0 h 487"/>
                <a:gd name="T32" fmla="*/ 1500 w 1500"/>
                <a:gd name="T33" fmla="*/ 487 h 4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0" h="487">
                  <a:moveTo>
                    <a:pt x="190" y="36"/>
                  </a:moveTo>
                  <a:lnTo>
                    <a:pt x="0" y="128"/>
                  </a:lnTo>
                  <a:lnTo>
                    <a:pt x="274" y="192"/>
                  </a:lnTo>
                  <a:lnTo>
                    <a:pt x="74" y="331"/>
                  </a:lnTo>
                  <a:lnTo>
                    <a:pt x="175" y="487"/>
                  </a:lnTo>
                  <a:lnTo>
                    <a:pt x="1500" y="477"/>
                  </a:lnTo>
                  <a:lnTo>
                    <a:pt x="1462" y="0"/>
                  </a:lnTo>
                  <a:lnTo>
                    <a:pt x="190" y="36"/>
                  </a:lnTo>
                  <a:close/>
                </a:path>
              </a:pathLst>
            </a:custGeom>
            <a:solidFill>
              <a:srgbClr val="8FC28F"/>
            </a:solidFill>
            <a:ln w="9525">
              <a:noFill/>
              <a:round/>
              <a:headEnd/>
              <a:tailEnd/>
            </a:ln>
          </p:spPr>
          <p:txBody>
            <a:bodyPr/>
            <a:lstStyle/>
            <a:p>
              <a:endParaRPr lang="id-ID"/>
            </a:p>
          </p:txBody>
        </p:sp>
        <p:sp>
          <p:nvSpPr>
            <p:cNvPr id="42139" name="Freeform 13"/>
            <p:cNvSpPr>
              <a:spLocks/>
            </p:cNvSpPr>
            <p:nvPr/>
          </p:nvSpPr>
          <p:spPr bwMode="auto">
            <a:xfrm>
              <a:off x="3185" y="2320"/>
              <a:ext cx="786" cy="303"/>
            </a:xfrm>
            <a:custGeom>
              <a:avLst/>
              <a:gdLst>
                <a:gd name="T0" fmla="*/ 0 w 1573"/>
                <a:gd name="T1" fmla="*/ 0 h 607"/>
                <a:gd name="T2" fmla="*/ 1 w 1573"/>
                <a:gd name="T3" fmla="*/ 8 h 607"/>
                <a:gd name="T4" fmla="*/ 21 w 1573"/>
                <a:gd name="T5" fmla="*/ 9 h 607"/>
                <a:gd name="T6" fmla="*/ 18 w 1573"/>
                <a:gd name="T7" fmla="*/ 7 h 607"/>
                <a:gd name="T8" fmla="*/ 22 w 1573"/>
                <a:gd name="T9" fmla="*/ 6 h 607"/>
                <a:gd name="T10" fmla="*/ 21 w 1573"/>
                <a:gd name="T11" fmla="*/ 5 h 607"/>
                <a:gd name="T12" fmla="*/ 24 w 1573"/>
                <a:gd name="T13" fmla="*/ 3 h 607"/>
                <a:gd name="T14" fmla="*/ 23 w 1573"/>
                <a:gd name="T15" fmla="*/ 0 h 607"/>
                <a:gd name="T16" fmla="*/ 0 w 1573"/>
                <a:gd name="T17" fmla="*/ 0 h 607"/>
                <a:gd name="T18" fmla="*/ 0 w 1573"/>
                <a:gd name="T19" fmla="*/ 0 h 607"/>
                <a:gd name="T20" fmla="*/ 0 w 1573"/>
                <a:gd name="T21" fmla="*/ 0 h 6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3"/>
                <a:gd name="T34" fmla="*/ 0 h 607"/>
                <a:gd name="T35" fmla="*/ 1573 w 1573"/>
                <a:gd name="T36" fmla="*/ 607 h 6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3" h="607">
                  <a:moveTo>
                    <a:pt x="0" y="46"/>
                  </a:moveTo>
                  <a:lnTo>
                    <a:pt x="92" y="552"/>
                  </a:lnTo>
                  <a:lnTo>
                    <a:pt x="1382" y="607"/>
                  </a:lnTo>
                  <a:lnTo>
                    <a:pt x="1162" y="468"/>
                  </a:lnTo>
                  <a:lnTo>
                    <a:pt x="1445" y="432"/>
                  </a:lnTo>
                  <a:lnTo>
                    <a:pt x="1354" y="322"/>
                  </a:lnTo>
                  <a:lnTo>
                    <a:pt x="1573" y="211"/>
                  </a:lnTo>
                  <a:lnTo>
                    <a:pt x="1510" y="0"/>
                  </a:lnTo>
                  <a:lnTo>
                    <a:pt x="0" y="46"/>
                  </a:lnTo>
                  <a:close/>
                </a:path>
              </a:pathLst>
            </a:custGeom>
            <a:solidFill>
              <a:srgbClr val="8FC28F"/>
            </a:solidFill>
            <a:ln w="9525">
              <a:noFill/>
              <a:round/>
              <a:headEnd/>
              <a:tailEnd/>
            </a:ln>
          </p:spPr>
          <p:txBody>
            <a:bodyPr/>
            <a:lstStyle/>
            <a:p>
              <a:endParaRPr lang="id-ID"/>
            </a:p>
          </p:txBody>
        </p:sp>
        <p:sp>
          <p:nvSpPr>
            <p:cNvPr id="42140" name="Freeform 14"/>
            <p:cNvSpPr>
              <a:spLocks/>
            </p:cNvSpPr>
            <p:nvPr/>
          </p:nvSpPr>
          <p:spPr bwMode="auto">
            <a:xfrm>
              <a:off x="1667" y="2604"/>
              <a:ext cx="594" cy="266"/>
            </a:xfrm>
            <a:custGeom>
              <a:avLst/>
              <a:gdLst>
                <a:gd name="T0" fmla="*/ 18 w 1188"/>
                <a:gd name="T1" fmla="*/ 0 h 532"/>
                <a:gd name="T2" fmla="*/ 1 w 1188"/>
                <a:gd name="T3" fmla="*/ 2 h 532"/>
                <a:gd name="T4" fmla="*/ 6 w 1188"/>
                <a:gd name="T5" fmla="*/ 2 h 532"/>
                <a:gd name="T6" fmla="*/ 0 w 1188"/>
                <a:gd name="T7" fmla="*/ 5 h 532"/>
                <a:gd name="T8" fmla="*/ 6 w 1188"/>
                <a:gd name="T9" fmla="*/ 5 h 532"/>
                <a:gd name="T10" fmla="*/ 1 w 1188"/>
                <a:gd name="T11" fmla="*/ 8 h 532"/>
                <a:gd name="T12" fmla="*/ 19 w 1188"/>
                <a:gd name="T13" fmla="*/ 6 h 532"/>
                <a:gd name="T14" fmla="*/ 18 w 1188"/>
                <a:gd name="T15" fmla="*/ 0 h 532"/>
                <a:gd name="T16" fmla="*/ 18 w 1188"/>
                <a:gd name="T17" fmla="*/ 0 h 532"/>
                <a:gd name="T18" fmla="*/ 18 w 1188"/>
                <a:gd name="T19" fmla="*/ 0 h 5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8"/>
                <a:gd name="T31" fmla="*/ 0 h 532"/>
                <a:gd name="T32" fmla="*/ 1188 w 1188"/>
                <a:gd name="T33" fmla="*/ 532 h 5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8" h="532">
                  <a:moveTo>
                    <a:pt x="1097" y="0"/>
                  </a:moveTo>
                  <a:lnTo>
                    <a:pt x="36" y="138"/>
                  </a:lnTo>
                  <a:lnTo>
                    <a:pt x="430" y="175"/>
                  </a:lnTo>
                  <a:lnTo>
                    <a:pt x="0" y="359"/>
                  </a:lnTo>
                  <a:lnTo>
                    <a:pt x="430" y="359"/>
                  </a:lnTo>
                  <a:lnTo>
                    <a:pt x="46" y="532"/>
                  </a:lnTo>
                  <a:lnTo>
                    <a:pt x="1188" y="386"/>
                  </a:lnTo>
                  <a:lnTo>
                    <a:pt x="1097" y="0"/>
                  </a:lnTo>
                  <a:close/>
                </a:path>
              </a:pathLst>
            </a:custGeom>
            <a:solidFill>
              <a:srgbClr val="8FC28F"/>
            </a:solidFill>
            <a:ln w="9525">
              <a:noFill/>
              <a:round/>
              <a:headEnd/>
              <a:tailEnd/>
            </a:ln>
          </p:spPr>
          <p:txBody>
            <a:bodyPr/>
            <a:lstStyle/>
            <a:p>
              <a:endParaRPr lang="id-ID"/>
            </a:p>
          </p:txBody>
        </p:sp>
        <p:sp>
          <p:nvSpPr>
            <p:cNvPr id="42141" name="Freeform 15"/>
            <p:cNvSpPr>
              <a:spLocks/>
            </p:cNvSpPr>
            <p:nvPr/>
          </p:nvSpPr>
          <p:spPr bwMode="auto">
            <a:xfrm>
              <a:off x="2801" y="2687"/>
              <a:ext cx="1011" cy="413"/>
            </a:xfrm>
            <a:custGeom>
              <a:avLst/>
              <a:gdLst>
                <a:gd name="T0" fmla="*/ 1 w 2021"/>
                <a:gd name="T1" fmla="*/ 0 h 827"/>
                <a:gd name="T2" fmla="*/ 19 w 2021"/>
                <a:gd name="T3" fmla="*/ 1 h 827"/>
                <a:gd name="T4" fmla="*/ 32 w 2021"/>
                <a:gd name="T5" fmla="*/ 4 h 827"/>
                <a:gd name="T6" fmla="*/ 23 w 2021"/>
                <a:gd name="T7" fmla="*/ 4 h 827"/>
                <a:gd name="T8" fmla="*/ 32 w 2021"/>
                <a:gd name="T9" fmla="*/ 9 h 827"/>
                <a:gd name="T10" fmla="*/ 27 w 2021"/>
                <a:gd name="T11" fmla="*/ 9 h 827"/>
                <a:gd name="T12" fmla="*/ 31 w 2021"/>
                <a:gd name="T13" fmla="*/ 12 h 827"/>
                <a:gd name="T14" fmla="*/ 8 w 2021"/>
                <a:gd name="T15" fmla="*/ 11 h 827"/>
                <a:gd name="T16" fmla="*/ 7 w 2021"/>
                <a:gd name="T17" fmla="*/ 7 h 827"/>
                <a:gd name="T18" fmla="*/ 0 w 2021"/>
                <a:gd name="T19" fmla="*/ 5 h 827"/>
                <a:gd name="T20" fmla="*/ 1 w 2021"/>
                <a:gd name="T21" fmla="*/ 0 h 827"/>
                <a:gd name="T22" fmla="*/ 1 w 2021"/>
                <a:gd name="T23" fmla="*/ 0 h 827"/>
                <a:gd name="T24" fmla="*/ 1 w 2021"/>
                <a:gd name="T25" fmla="*/ 0 h 8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1"/>
                <a:gd name="T40" fmla="*/ 0 h 827"/>
                <a:gd name="T41" fmla="*/ 2021 w 2021"/>
                <a:gd name="T42" fmla="*/ 827 h 8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1" h="827">
                  <a:moveTo>
                    <a:pt x="36" y="0"/>
                  </a:moveTo>
                  <a:lnTo>
                    <a:pt x="1179" y="110"/>
                  </a:lnTo>
                  <a:lnTo>
                    <a:pt x="1985" y="312"/>
                  </a:lnTo>
                  <a:lnTo>
                    <a:pt x="1462" y="312"/>
                  </a:lnTo>
                  <a:lnTo>
                    <a:pt x="2021" y="597"/>
                  </a:lnTo>
                  <a:lnTo>
                    <a:pt x="1711" y="597"/>
                  </a:lnTo>
                  <a:lnTo>
                    <a:pt x="1958" y="827"/>
                  </a:lnTo>
                  <a:lnTo>
                    <a:pt x="502" y="753"/>
                  </a:lnTo>
                  <a:lnTo>
                    <a:pt x="447" y="477"/>
                  </a:lnTo>
                  <a:lnTo>
                    <a:pt x="0" y="331"/>
                  </a:lnTo>
                  <a:lnTo>
                    <a:pt x="36" y="0"/>
                  </a:lnTo>
                  <a:close/>
                </a:path>
              </a:pathLst>
            </a:custGeom>
            <a:solidFill>
              <a:srgbClr val="8FC28F"/>
            </a:solidFill>
            <a:ln w="9525">
              <a:noFill/>
              <a:round/>
              <a:headEnd/>
              <a:tailEnd/>
            </a:ln>
          </p:spPr>
          <p:txBody>
            <a:bodyPr/>
            <a:lstStyle/>
            <a:p>
              <a:endParaRPr lang="id-ID"/>
            </a:p>
          </p:txBody>
        </p:sp>
        <p:sp>
          <p:nvSpPr>
            <p:cNvPr id="42142" name="Freeform 16"/>
            <p:cNvSpPr>
              <a:spLocks/>
            </p:cNvSpPr>
            <p:nvPr/>
          </p:nvSpPr>
          <p:spPr bwMode="auto">
            <a:xfrm>
              <a:off x="1832" y="2847"/>
              <a:ext cx="612" cy="280"/>
            </a:xfrm>
            <a:custGeom>
              <a:avLst/>
              <a:gdLst>
                <a:gd name="T0" fmla="*/ 9 w 1224"/>
                <a:gd name="T1" fmla="*/ 0 h 561"/>
                <a:gd name="T2" fmla="*/ 0 w 1224"/>
                <a:gd name="T3" fmla="*/ 2 h 561"/>
                <a:gd name="T4" fmla="*/ 2 w 1224"/>
                <a:gd name="T5" fmla="*/ 4 h 561"/>
                <a:gd name="T6" fmla="*/ 1 w 1224"/>
                <a:gd name="T7" fmla="*/ 7 h 561"/>
                <a:gd name="T8" fmla="*/ 3 w 1224"/>
                <a:gd name="T9" fmla="*/ 8 h 561"/>
                <a:gd name="T10" fmla="*/ 19 w 1224"/>
                <a:gd name="T11" fmla="*/ 7 h 561"/>
                <a:gd name="T12" fmla="*/ 19 w 1224"/>
                <a:gd name="T13" fmla="*/ 1 h 561"/>
                <a:gd name="T14" fmla="*/ 9 w 1224"/>
                <a:gd name="T15" fmla="*/ 0 h 561"/>
                <a:gd name="T16" fmla="*/ 9 w 1224"/>
                <a:gd name="T17" fmla="*/ 0 h 561"/>
                <a:gd name="T18" fmla="*/ 9 w 1224"/>
                <a:gd name="T19" fmla="*/ 0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561"/>
                <a:gd name="T32" fmla="*/ 1224 w 1224"/>
                <a:gd name="T33" fmla="*/ 561 h 5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561">
                  <a:moveTo>
                    <a:pt x="557" y="0"/>
                  </a:moveTo>
                  <a:lnTo>
                    <a:pt x="0" y="139"/>
                  </a:lnTo>
                  <a:lnTo>
                    <a:pt x="173" y="266"/>
                  </a:lnTo>
                  <a:lnTo>
                    <a:pt x="55" y="460"/>
                  </a:lnTo>
                  <a:lnTo>
                    <a:pt x="238" y="561"/>
                  </a:lnTo>
                  <a:lnTo>
                    <a:pt x="1198" y="451"/>
                  </a:lnTo>
                  <a:lnTo>
                    <a:pt x="1224" y="65"/>
                  </a:lnTo>
                  <a:lnTo>
                    <a:pt x="557" y="0"/>
                  </a:lnTo>
                  <a:close/>
                </a:path>
              </a:pathLst>
            </a:custGeom>
            <a:solidFill>
              <a:srgbClr val="8FC28F"/>
            </a:solidFill>
            <a:ln w="9525">
              <a:noFill/>
              <a:round/>
              <a:headEnd/>
              <a:tailEnd/>
            </a:ln>
          </p:spPr>
          <p:txBody>
            <a:bodyPr/>
            <a:lstStyle/>
            <a:p>
              <a:endParaRPr lang="id-ID"/>
            </a:p>
          </p:txBody>
        </p:sp>
        <p:sp>
          <p:nvSpPr>
            <p:cNvPr id="42143" name="Freeform 17"/>
            <p:cNvSpPr>
              <a:spLocks/>
            </p:cNvSpPr>
            <p:nvPr/>
          </p:nvSpPr>
          <p:spPr bwMode="auto">
            <a:xfrm>
              <a:off x="1795" y="1252"/>
              <a:ext cx="878" cy="533"/>
            </a:xfrm>
            <a:custGeom>
              <a:avLst/>
              <a:gdLst>
                <a:gd name="T0" fmla="*/ 6 w 1755"/>
                <a:gd name="T1" fmla="*/ 0 h 1064"/>
                <a:gd name="T2" fmla="*/ 27 w 1755"/>
                <a:gd name="T3" fmla="*/ 7 h 1064"/>
                <a:gd name="T4" fmla="*/ 28 w 1755"/>
                <a:gd name="T5" fmla="*/ 12 h 1064"/>
                <a:gd name="T6" fmla="*/ 5 w 1755"/>
                <a:gd name="T7" fmla="*/ 7 h 1064"/>
                <a:gd name="T8" fmla="*/ 1 w 1755"/>
                <a:gd name="T9" fmla="*/ 17 h 1064"/>
                <a:gd name="T10" fmla="*/ 0 w 1755"/>
                <a:gd name="T11" fmla="*/ 9 h 1064"/>
                <a:gd name="T12" fmla="*/ 6 w 1755"/>
                <a:gd name="T13" fmla="*/ 0 h 1064"/>
                <a:gd name="T14" fmla="*/ 6 w 1755"/>
                <a:gd name="T15" fmla="*/ 0 h 1064"/>
                <a:gd name="T16" fmla="*/ 6 w 1755"/>
                <a:gd name="T17" fmla="*/ 0 h 10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5"/>
                <a:gd name="T28" fmla="*/ 0 h 1064"/>
                <a:gd name="T29" fmla="*/ 1755 w 1755"/>
                <a:gd name="T30" fmla="*/ 1064 h 10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5" h="1064">
                  <a:moveTo>
                    <a:pt x="336" y="0"/>
                  </a:moveTo>
                  <a:lnTo>
                    <a:pt x="1709" y="412"/>
                  </a:lnTo>
                  <a:lnTo>
                    <a:pt x="1755" y="743"/>
                  </a:lnTo>
                  <a:lnTo>
                    <a:pt x="319" y="403"/>
                  </a:lnTo>
                  <a:lnTo>
                    <a:pt x="36" y="1064"/>
                  </a:lnTo>
                  <a:lnTo>
                    <a:pt x="0" y="559"/>
                  </a:lnTo>
                  <a:lnTo>
                    <a:pt x="336" y="0"/>
                  </a:lnTo>
                  <a:close/>
                </a:path>
              </a:pathLst>
            </a:custGeom>
            <a:solidFill>
              <a:srgbClr val="CCFFCC"/>
            </a:solidFill>
            <a:ln w="9525">
              <a:noFill/>
              <a:round/>
              <a:headEnd/>
              <a:tailEnd/>
            </a:ln>
          </p:spPr>
          <p:txBody>
            <a:bodyPr/>
            <a:lstStyle/>
            <a:p>
              <a:endParaRPr lang="id-ID"/>
            </a:p>
          </p:txBody>
        </p:sp>
        <p:sp>
          <p:nvSpPr>
            <p:cNvPr id="42144" name="Freeform 18"/>
            <p:cNvSpPr>
              <a:spLocks/>
            </p:cNvSpPr>
            <p:nvPr/>
          </p:nvSpPr>
          <p:spPr bwMode="auto">
            <a:xfrm>
              <a:off x="3213" y="1152"/>
              <a:ext cx="927" cy="435"/>
            </a:xfrm>
            <a:custGeom>
              <a:avLst/>
              <a:gdLst>
                <a:gd name="T0" fmla="*/ 0 w 1856"/>
                <a:gd name="T1" fmla="*/ 8 h 871"/>
                <a:gd name="T2" fmla="*/ 23 w 1856"/>
                <a:gd name="T3" fmla="*/ 0 h 871"/>
                <a:gd name="T4" fmla="*/ 28 w 1856"/>
                <a:gd name="T5" fmla="*/ 4 h 871"/>
                <a:gd name="T6" fmla="*/ 4 w 1856"/>
                <a:gd name="T7" fmla="*/ 13 h 871"/>
                <a:gd name="T8" fmla="*/ 0 w 1856"/>
                <a:gd name="T9" fmla="*/ 8 h 871"/>
                <a:gd name="T10" fmla="*/ 0 w 1856"/>
                <a:gd name="T11" fmla="*/ 8 h 871"/>
                <a:gd name="T12" fmla="*/ 0 w 1856"/>
                <a:gd name="T13" fmla="*/ 8 h 871"/>
                <a:gd name="T14" fmla="*/ 0 60000 65536"/>
                <a:gd name="T15" fmla="*/ 0 60000 65536"/>
                <a:gd name="T16" fmla="*/ 0 60000 65536"/>
                <a:gd name="T17" fmla="*/ 0 60000 65536"/>
                <a:gd name="T18" fmla="*/ 0 60000 65536"/>
                <a:gd name="T19" fmla="*/ 0 60000 65536"/>
                <a:gd name="T20" fmla="*/ 0 60000 65536"/>
                <a:gd name="T21" fmla="*/ 0 w 1856"/>
                <a:gd name="T22" fmla="*/ 0 h 871"/>
                <a:gd name="T23" fmla="*/ 1856 w 1856"/>
                <a:gd name="T24" fmla="*/ 871 h 8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6" h="871">
                  <a:moveTo>
                    <a:pt x="0" y="531"/>
                  </a:moveTo>
                  <a:lnTo>
                    <a:pt x="1527" y="0"/>
                  </a:lnTo>
                  <a:lnTo>
                    <a:pt x="1856" y="312"/>
                  </a:lnTo>
                  <a:lnTo>
                    <a:pt x="265" y="871"/>
                  </a:lnTo>
                  <a:lnTo>
                    <a:pt x="0" y="531"/>
                  </a:lnTo>
                  <a:close/>
                </a:path>
              </a:pathLst>
            </a:custGeom>
            <a:solidFill>
              <a:srgbClr val="CCFFCC"/>
            </a:solidFill>
            <a:ln w="9525">
              <a:noFill/>
              <a:round/>
              <a:headEnd/>
              <a:tailEnd/>
            </a:ln>
          </p:spPr>
          <p:txBody>
            <a:bodyPr/>
            <a:lstStyle/>
            <a:p>
              <a:endParaRPr lang="id-ID"/>
            </a:p>
          </p:txBody>
        </p:sp>
        <p:sp>
          <p:nvSpPr>
            <p:cNvPr id="42145" name="Freeform 19"/>
            <p:cNvSpPr>
              <a:spLocks/>
            </p:cNvSpPr>
            <p:nvPr/>
          </p:nvSpPr>
          <p:spPr bwMode="auto">
            <a:xfrm>
              <a:off x="3130" y="2618"/>
              <a:ext cx="755" cy="169"/>
            </a:xfrm>
            <a:custGeom>
              <a:avLst/>
              <a:gdLst>
                <a:gd name="T0" fmla="*/ 0 w 1510"/>
                <a:gd name="T1" fmla="*/ 0 h 338"/>
                <a:gd name="T2" fmla="*/ 22 w 1510"/>
                <a:gd name="T3" fmla="*/ 5 h 338"/>
                <a:gd name="T4" fmla="*/ 24 w 1510"/>
                <a:gd name="T5" fmla="*/ 1 h 338"/>
                <a:gd name="T6" fmla="*/ 0 w 1510"/>
                <a:gd name="T7" fmla="*/ 0 h 338"/>
                <a:gd name="T8" fmla="*/ 0 w 1510"/>
                <a:gd name="T9" fmla="*/ 0 h 338"/>
                <a:gd name="T10" fmla="*/ 0 w 1510"/>
                <a:gd name="T11" fmla="*/ 0 h 338"/>
                <a:gd name="T12" fmla="*/ 0 60000 65536"/>
                <a:gd name="T13" fmla="*/ 0 60000 65536"/>
                <a:gd name="T14" fmla="*/ 0 60000 65536"/>
                <a:gd name="T15" fmla="*/ 0 60000 65536"/>
                <a:gd name="T16" fmla="*/ 0 60000 65536"/>
                <a:gd name="T17" fmla="*/ 0 60000 65536"/>
                <a:gd name="T18" fmla="*/ 0 w 1510"/>
                <a:gd name="T19" fmla="*/ 0 h 338"/>
                <a:gd name="T20" fmla="*/ 1510 w 1510"/>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1510" h="338">
                  <a:moveTo>
                    <a:pt x="0" y="0"/>
                  </a:moveTo>
                  <a:lnTo>
                    <a:pt x="1346" y="338"/>
                  </a:lnTo>
                  <a:lnTo>
                    <a:pt x="1510" y="110"/>
                  </a:lnTo>
                  <a:lnTo>
                    <a:pt x="0" y="0"/>
                  </a:lnTo>
                  <a:close/>
                </a:path>
              </a:pathLst>
            </a:custGeom>
            <a:solidFill>
              <a:srgbClr val="CCFFCC"/>
            </a:solidFill>
            <a:ln w="9525">
              <a:noFill/>
              <a:round/>
              <a:headEnd/>
              <a:tailEnd/>
            </a:ln>
          </p:spPr>
          <p:txBody>
            <a:bodyPr/>
            <a:lstStyle/>
            <a:p>
              <a:endParaRPr lang="id-ID"/>
            </a:p>
          </p:txBody>
        </p:sp>
        <p:sp>
          <p:nvSpPr>
            <p:cNvPr id="42146" name="Freeform 20"/>
            <p:cNvSpPr>
              <a:spLocks/>
            </p:cNvSpPr>
            <p:nvPr/>
          </p:nvSpPr>
          <p:spPr bwMode="auto">
            <a:xfrm>
              <a:off x="1594" y="2417"/>
              <a:ext cx="160" cy="238"/>
            </a:xfrm>
            <a:custGeom>
              <a:avLst/>
              <a:gdLst>
                <a:gd name="T0" fmla="*/ 5 w 319"/>
                <a:gd name="T1" fmla="*/ 0 h 477"/>
                <a:gd name="T2" fmla="*/ 0 w 319"/>
                <a:gd name="T3" fmla="*/ 3 h 477"/>
                <a:gd name="T4" fmla="*/ 5 w 319"/>
                <a:gd name="T5" fmla="*/ 7 h 477"/>
                <a:gd name="T6" fmla="*/ 5 w 319"/>
                <a:gd name="T7" fmla="*/ 0 h 477"/>
                <a:gd name="T8" fmla="*/ 5 w 319"/>
                <a:gd name="T9" fmla="*/ 0 h 477"/>
                <a:gd name="T10" fmla="*/ 5 w 319"/>
                <a:gd name="T11" fmla="*/ 0 h 477"/>
                <a:gd name="T12" fmla="*/ 0 60000 65536"/>
                <a:gd name="T13" fmla="*/ 0 60000 65536"/>
                <a:gd name="T14" fmla="*/ 0 60000 65536"/>
                <a:gd name="T15" fmla="*/ 0 60000 65536"/>
                <a:gd name="T16" fmla="*/ 0 60000 65536"/>
                <a:gd name="T17" fmla="*/ 0 60000 65536"/>
                <a:gd name="T18" fmla="*/ 0 w 319"/>
                <a:gd name="T19" fmla="*/ 0 h 477"/>
                <a:gd name="T20" fmla="*/ 319 w 319"/>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319" h="477">
                  <a:moveTo>
                    <a:pt x="312" y="0"/>
                  </a:moveTo>
                  <a:lnTo>
                    <a:pt x="0" y="238"/>
                  </a:lnTo>
                  <a:lnTo>
                    <a:pt x="319" y="477"/>
                  </a:lnTo>
                  <a:lnTo>
                    <a:pt x="312" y="0"/>
                  </a:lnTo>
                  <a:close/>
                </a:path>
              </a:pathLst>
            </a:custGeom>
            <a:solidFill>
              <a:srgbClr val="CCFFCC"/>
            </a:solidFill>
            <a:ln w="9525">
              <a:noFill/>
              <a:round/>
              <a:headEnd/>
              <a:tailEnd/>
            </a:ln>
          </p:spPr>
          <p:txBody>
            <a:bodyPr/>
            <a:lstStyle/>
            <a:p>
              <a:endParaRPr lang="id-ID"/>
            </a:p>
          </p:txBody>
        </p:sp>
        <p:sp>
          <p:nvSpPr>
            <p:cNvPr id="42147" name="Freeform 21"/>
            <p:cNvSpPr>
              <a:spLocks/>
            </p:cNvSpPr>
            <p:nvPr/>
          </p:nvSpPr>
          <p:spPr bwMode="auto">
            <a:xfrm>
              <a:off x="2755" y="1665"/>
              <a:ext cx="531" cy="197"/>
            </a:xfrm>
            <a:custGeom>
              <a:avLst/>
              <a:gdLst>
                <a:gd name="T0" fmla="*/ 1 w 1061"/>
                <a:gd name="T1" fmla="*/ 1 h 395"/>
                <a:gd name="T2" fmla="*/ 0 w 1061"/>
                <a:gd name="T3" fmla="*/ 6 h 395"/>
                <a:gd name="T4" fmla="*/ 17 w 1061"/>
                <a:gd name="T5" fmla="*/ 6 h 395"/>
                <a:gd name="T6" fmla="*/ 17 w 1061"/>
                <a:gd name="T7" fmla="*/ 0 h 395"/>
                <a:gd name="T8" fmla="*/ 1 w 1061"/>
                <a:gd name="T9" fmla="*/ 1 h 395"/>
                <a:gd name="T10" fmla="*/ 1 w 1061"/>
                <a:gd name="T11" fmla="*/ 1 h 395"/>
                <a:gd name="T12" fmla="*/ 1 w 1061"/>
                <a:gd name="T13" fmla="*/ 1 h 395"/>
                <a:gd name="T14" fmla="*/ 0 60000 65536"/>
                <a:gd name="T15" fmla="*/ 0 60000 65536"/>
                <a:gd name="T16" fmla="*/ 0 60000 65536"/>
                <a:gd name="T17" fmla="*/ 0 60000 65536"/>
                <a:gd name="T18" fmla="*/ 0 60000 65536"/>
                <a:gd name="T19" fmla="*/ 0 60000 65536"/>
                <a:gd name="T20" fmla="*/ 0 60000 65536"/>
                <a:gd name="T21" fmla="*/ 0 w 1061"/>
                <a:gd name="T22" fmla="*/ 0 h 395"/>
                <a:gd name="T23" fmla="*/ 1061 w 1061"/>
                <a:gd name="T24" fmla="*/ 395 h 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395">
                  <a:moveTo>
                    <a:pt x="19" y="74"/>
                  </a:moveTo>
                  <a:lnTo>
                    <a:pt x="0" y="395"/>
                  </a:lnTo>
                  <a:lnTo>
                    <a:pt x="1061" y="385"/>
                  </a:lnTo>
                  <a:lnTo>
                    <a:pt x="1042" y="0"/>
                  </a:lnTo>
                  <a:lnTo>
                    <a:pt x="19" y="74"/>
                  </a:lnTo>
                  <a:close/>
                </a:path>
              </a:pathLst>
            </a:custGeom>
            <a:solidFill>
              <a:srgbClr val="CCCC7A"/>
            </a:solidFill>
            <a:ln w="9525">
              <a:noFill/>
              <a:round/>
              <a:headEnd/>
              <a:tailEnd/>
            </a:ln>
          </p:spPr>
          <p:txBody>
            <a:bodyPr/>
            <a:lstStyle/>
            <a:p>
              <a:endParaRPr lang="id-ID"/>
            </a:p>
          </p:txBody>
        </p:sp>
        <p:sp>
          <p:nvSpPr>
            <p:cNvPr id="42148" name="Freeform 22"/>
            <p:cNvSpPr>
              <a:spLocks/>
            </p:cNvSpPr>
            <p:nvPr/>
          </p:nvSpPr>
          <p:spPr bwMode="auto">
            <a:xfrm>
              <a:off x="2481" y="2082"/>
              <a:ext cx="384" cy="150"/>
            </a:xfrm>
            <a:custGeom>
              <a:avLst/>
              <a:gdLst>
                <a:gd name="T0" fmla="*/ 0 w 768"/>
                <a:gd name="T1" fmla="*/ 0 h 300"/>
                <a:gd name="T2" fmla="*/ 0 w 768"/>
                <a:gd name="T3" fmla="*/ 5 h 300"/>
                <a:gd name="T4" fmla="*/ 12 w 768"/>
                <a:gd name="T5" fmla="*/ 5 h 300"/>
                <a:gd name="T6" fmla="*/ 12 w 768"/>
                <a:gd name="T7" fmla="*/ 1 h 300"/>
                <a:gd name="T8" fmla="*/ 0 w 768"/>
                <a:gd name="T9" fmla="*/ 0 h 300"/>
                <a:gd name="T10" fmla="*/ 0 w 768"/>
                <a:gd name="T11" fmla="*/ 0 h 300"/>
                <a:gd name="T12" fmla="*/ 0 w 768"/>
                <a:gd name="T13" fmla="*/ 0 h 300"/>
                <a:gd name="T14" fmla="*/ 0 60000 65536"/>
                <a:gd name="T15" fmla="*/ 0 60000 65536"/>
                <a:gd name="T16" fmla="*/ 0 60000 65536"/>
                <a:gd name="T17" fmla="*/ 0 60000 65536"/>
                <a:gd name="T18" fmla="*/ 0 60000 65536"/>
                <a:gd name="T19" fmla="*/ 0 60000 65536"/>
                <a:gd name="T20" fmla="*/ 0 60000 65536"/>
                <a:gd name="T21" fmla="*/ 0 w 768"/>
                <a:gd name="T22" fmla="*/ 0 h 300"/>
                <a:gd name="T23" fmla="*/ 768 w 768"/>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8" h="300">
                  <a:moveTo>
                    <a:pt x="0" y="0"/>
                  </a:moveTo>
                  <a:lnTo>
                    <a:pt x="0" y="300"/>
                  </a:lnTo>
                  <a:lnTo>
                    <a:pt x="768" y="300"/>
                  </a:lnTo>
                  <a:lnTo>
                    <a:pt x="768" y="38"/>
                  </a:lnTo>
                  <a:lnTo>
                    <a:pt x="0" y="0"/>
                  </a:lnTo>
                  <a:close/>
                </a:path>
              </a:pathLst>
            </a:custGeom>
            <a:solidFill>
              <a:srgbClr val="CCCC7A"/>
            </a:solidFill>
            <a:ln w="9525">
              <a:noFill/>
              <a:round/>
              <a:headEnd/>
              <a:tailEnd/>
            </a:ln>
          </p:spPr>
          <p:txBody>
            <a:bodyPr/>
            <a:lstStyle/>
            <a:p>
              <a:endParaRPr lang="id-ID"/>
            </a:p>
          </p:txBody>
        </p:sp>
        <p:sp>
          <p:nvSpPr>
            <p:cNvPr id="42149" name="Freeform 23"/>
            <p:cNvSpPr>
              <a:spLocks/>
            </p:cNvSpPr>
            <p:nvPr/>
          </p:nvSpPr>
          <p:spPr bwMode="auto">
            <a:xfrm>
              <a:off x="2659" y="2375"/>
              <a:ext cx="481" cy="188"/>
            </a:xfrm>
            <a:custGeom>
              <a:avLst/>
              <a:gdLst>
                <a:gd name="T0" fmla="*/ 0 w 960"/>
                <a:gd name="T1" fmla="*/ 1 h 376"/>
                <a:gd name="T2" fmla="*/ 1 w 960"/>
                <a:gd name="T3" fmla="*/ 6 h 376"/>
                <a:gd name="T4" fmla="*/ 15 w 960"/>
                <a:gd name="T5" fmla="*/ 6 h 376"/>
                <a:gd name="T6" fmla="*/ 16 w 960"/>
                <a:gd name="T7" fmla="*/ 0 h 376"/>
                <a:gd name="T8" fmla="*/ 0 w 960"/>
                <a:gd name="T9" fmla="*/ 1 h 376"/>
                <a:gd name="T10" fmla="*/ 0 w 960"/>
                <a:gd name="T11" fmla="*/ 1 h 376"/>
                <a:gd name="T12" fmla="*/ 0 w 960"/>
                <a:gd name="T13" fmla="*/ 1 h 376"/>
                <a:gd name="T14" fmla="*/ 0 60000 65536"/>
                <a:gd name="T15" fmla="*/ 0 60000 65536"/>
                <a:gd name="T16" fmla="*/ 0 60000 65536"/>
                <a:gd name="T17" fmla="*/ 0 60000 65536"/>
                <a:gd name="T18" fmla="*/ 0 60000 65536"/>
                <a:gd name="T19" fmla="*/ 0 60000 65536"/>
                <a:gd name="T20" fmla="*/ 0 60000 65536"/>
                <a:gd name="T21" fmla="*/ 0 w 960"/>
                <a:gd name="T22" fmla="*/ 0 h 376"/>
                <a:gd name="T23" fmla="*/ 960 w 960"/>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376">
                  <a:moveTo>
                    <a:pt x="0" y="100"/>
                  </a:moveTo>
                  <a:lnTo>
                    <a:pt x="55" y="376"/>
                  </a:lnTo>
                  <a:lnTo>
                    <a:pt x="951" y="376"/>
                  </a:lnTo>
                  <a:lnTo>
                    <a:pt x="960" y="0"/>
                  </a:lnTo>
                  <a:lnTo>
                    <a:pt x="0" y="100"/>
                  </a:lnTo>
                  <a:close/>
                </a:path>
              </a:pathLst>
            </a:custGeom>
            <a:solidFill>
              <a:srgbClr val="CCCC7A"/>
            </a:solidFill>
            <a:ln w="9525">
              <a:noFill/>
              <a:round/>
              <a:headEnd/>
              <a:tailEnd/>
            </a:ln>
          </p:spPr>
          <p:txBody>
            <a:bodyPr/>
            <a:lstStyle/>
            <a:p>
              <a:endParaRPr lang="id-ID"/>
            </a:p>
          </p:txBody>
        </p:sp>
        <p:sp>
          <p:nvSpPr>
            <p:cNvPr id="42150" name="Freeform 24"/>
            <p:cNvSpPr>
              <a:spLocks/>
            </p:cNvSpPr>
            <p:nvPr/>
          </p:nvSpPr>
          <p:spPr bwMode="auto">
            <a:xfrm>
              <a:off x="2316" y="2691"/>
              <a:ext cx="399" cy="133"/>
            </a:xfrm>
            <a:custGeom>
              <a:avLst/>
              <a:gdLst>
                <a:gd name="T0" fmla="*/ 0 w 796"/>
                <a:gd name="T1" fmla="*/ 0 h 266"/>
                <a:gd name="T2" fmla="*/ 1 w 796"/>
                <a:gd name="T3" fmla="*/ 4 h 266"/>
                <a:gd name="T4" fmla="*/ 13 w 796"/>
                <a:gd name="T5" fmla="*/ 4 h 266"/>
                <a:gd name="T6" fmla="*/ 12 w 796"/>
                <a:gd name="T7" fmla="*/ 1 h 266"/>
                <a:gd name="T8" fmla="*/ 0 w 796"/>
                <a:gd name="T9" fmla="*/ 0 h 266"/>
                <a:gd name="T10" fmla="*/ 0 w 796"/>
                <a:gd name="T11" fmla="*/ 0 h 266"/>
                <a:gd name="T12" fmla="*/ 0 w 796"/>
                <a:gd name="T13" fmla="*/ 0 h 266"/>
                <a:gd name="T14" fmla="*/ 0 60000 65536"/>
                <a:gd name="T15" fmla="*/ 0 60000 65536"/>
                <a:gd name="T16" fmla="*/ 0 60000 65536"/>
                <a:gd name="T17" fmla="*/ 0 60000 65536"/>
                <a:gd name="T18" fmla="*/ 0 60000 65536"/>
                <a:gd name="T19" fmla="*/ 0 60000 65536"/>
                <a:gd name="T20" fmla="*/ 0 60000 65536"/>
                <a:gd name="T21" fmla="*/ 0 w 796"/>
                <a:gd name="T22" fmla="*/ 0 h 266"/>
                <a:gd name="T23" fmla="*/ 796 w 796"/>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6" h="266">
                  <a:moveTo>
                    <a:pt x="0" y="0"/>
                  </a:moveTo>
                  <a:lnTo>
                    <a:pt x="28" y="256"/>
                  </a:lnTo>
                  <a:lnTo>
                    <a:pt x="796" y="266"/>
                  </a:lnTo>
                  <a:lnTo>
                    <a:pt x="751" y="28"/>
                  </a:lnTo>
                  <a:lnTo>
                    <a:pt x="0" y="0"/>
                  </a:lnTo>
                  <a:close/>
                </a:path>
              </a:pathLst>
            </a:custGeom>
            <a:solidFill>
              <a:srgbClr val="CCCC7A"/>
            </a:solidFill>
            <a:ln w="9525">
              <a:noFill/>
              <a:round/>
              <a:headEnd/>
              <a:tailEnd/>
            </a:ln>
          </p:spPr>
          <p:txBody>
            <a:bodyPr/>
            <a:lstStyle/>
            <a:p>
              <a:endParaRPr lang="id-ID"/>
            </a:p>
          </p:txBody>
        </p:sp>
        <p:sp>
          <p:nvSpPr>
            <p:cNvPr id="42151" name="Freeform 25"/>
            <p:cNvSpPr>
              <a:spLocks/>
            </p:cNvSpPr>
            <p:nvPr/>
          </p:nvSpPr>
          <p:spPr bwMode="auto">
            <a:xfrm>
              <a:off x="2512" y="2925"/>
              <a:ext cx="408" cy="133"/>
            </a:xfrm>
            <a:custGeom>
              <a:avLst/>
              <a:gdLst>
                <a:gd name="T0" fmla="*/ 0 w 816"/>
                <a:gd name="T1" fmla="*/ 0 h 266"/>
                <a:gd name="T2" fmla="*/ 1 w 816"/>
                <a:gd name="T3" fmla="*/ 4 h 266"/>
                <a:gd name="T4" fmla="*/ 13 w 816"/>
                <a:gd name="T5" fmla="*/ 3 h 266"/>
                <a:gd name="T6" fmla="*/ 13 w 816"/>
                <a:gd name="T7" fmla="*/ 1 h 266"/>
                <a:gd name="T8" fmla="*/ 0 w 816"/>
                <a:gd name="T9" fmla="*/ 0 h 266"/>
                <a:gd name="T10" fmla="*/ 0 w 816"/>
                <a:gd name="T11" fmla="*/ 0 h 266"/>
                <a:gd name="T12" fmla="*/ 0 w 816"/>
                <a:gd name="T13" fmla="*/ 0 h 266"/>
                <a:gd name="T14" fmla="*/ 0 60000 65536"/>
                <a:gd name="T15" fmla="*/ 0 60000 65536"/>
                <a:gd name="T16" fmla="*/ 0 60000 65536"/>
                <a:gd name="T17" fmla="*/ 0 60000 65536"/>
                <a:gd name="T18" fmla="*/ 0 60000 65536"/>
                <a:gd name="T19" fmla="*/ 0 60000 65536"/>
                <a:gd name="T20" fmla="*/ 0 60000 65536"/>
                <a:gd name="T21" fmla="*/ 0 w 816"/>
                <a:gd name="T22" fmla="*/ 0 h 266"/>
                <a:gd name="T23" fmla="*/ 816 w 816"/>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266">
                  <a:moveTo>
                    <a:pt x="0" y="0"/>
                  </a:moveTo>
                  <a:lnTo>
                    <a:pt x="10" y="266"/>
                  </a:lnTo>
                  <a:lnTo>
                    <a:pt x="816" y="240"/>
                  </a:lnTo>
                  <a:lnTo>
                    <a:pt x="806" y="65"/>
                  </a:lnTo>
                  <a:lnTo>
                    <a:pt x="0" y="0"/>
                  </a:lnTo>
                  <a:close/>
                </a:path>
              </a:pathLst>
            </a:custGeom>
            <a:solidFill>
              <a:srgbClr val="CCCC7A"/>
            </a:solidFill>
            <a:ln w="9525">
              <a:noFill/>
              <a:round/>
              <a:headEnd/>
              <a:tailEnd/>
            </a:ln>
          </p:spPr>
          <p:txBody>
            <a:bodyPr/>
            <a:lstStyle/>
            <a:p>
              <a:endParaRPr lang="id-ID"/>
            </a:p>
          </p:txBody>
        </p:sp>
        <p:sp>
          <p:nvSpPr>
            <p:cNvPr id="42152" name="Freeform 26"/>
            <p:cNvSpPr>
              <a:spLocks/>
            </p:cNvSpPr>
            <p:nvPr/>
          </p:nvSpPr>
          <p:spPr bwMode="auto">
            <a:xfrm>
              <a:off x="1754" y="1077"/>
              <a:ext cx="2511" cy="927"/>
            </a:xfrm>
            <a:custGeom>
              <a:avLst/>
              <a:gdLst>
                <a:gd name="T0" fmla="*/ 4 w 5023"/>
                <a:gd name="T1" fmla="*/ 18 h 1853"/>
                <a:gd name="T2" fmla="*/ 2 w 5023"/>
                <a:gd name="T3" fmla="*/ 21 h 1853"/>
                <a:gd name="T4" fmla="*/ 1 w 5023"/>
                <a:gd name="T5" fmla="*/ 25 h 1853"/>
                <a:gd name="T6" fmla="*/ 6 w 5023"/>
                <a:gd name="T7" fmla="*/ 5 h 1853"/>
                <a:gd name="T8" fmla="*/ 0 w 5023"/>
                <a:gd name="T9" fmla="*/ 26 h 1853"/>
                <a:gd name="T10" fmla="*/ 29 w 5023"/>
                <a:gd name="T11" fmla="*/ 28 h 1853"/>
                <a:gd name="T12" fmla="*/ 73 w 5023"/>
                <a:gd name="T13" fmla="*/ 28 h 1853"/>
                <a:gd name="T14" fmla="*/ 74 w 5023"/>
                <a:gd name="T15" fmla="*/ 23 h 1853"/>
                <a:gd name="T16" fmla="*/ 75 w 5023"/>
                <a:gd name="T17" fmla="*/ 19 h 1853"/>
                <a:gd name="T18" fmla="*/ 74 w 5023"/>
                <a:gd name="T19" fmla="*/ 15 h 1853"/>
                <a:gd name="T20" fmla="*/ 74 w 5023"/>
                <a:gd name="T21" fmla="*/ 11 h 1853"/>
                <a:gd name="T22" fmla="*/ 69 w 5023"/>
                <a:gd name="T23" fmla="*/ 0 h 1853"/>
                <a:gd name="T24" fmla="*/ 69 w 5023"/>
                <a:gd name="T25" fmla="*/ 3 h 1853"/>
                <a:gd name="T26" fmla="*/ 68 w 5023"/>
                <a:gd name="T27" fmla="*/ 11 h 1853"/>
                <a:gd name="T28" fmla="*/ 67 w 5023"/>
                <a:gd name="T29" fmla="*/ 15 h 1853"/>
                <a:gd name="T30" fmla="*/ 67 w 5023"/>
                <a:gd name="T31" fmla="*/ 18 h 1853"/>
                <a:gd name="T32" fmla="*/ 66 w 5023"/>
                <a:gd name="T33" fmla="*/ 21 h 1853"/>
                <a:gd name="T34" fmla="*/ 50 w 5023"/>
                <a:gd name="T35" fmla="*/ 25 h 1853"/>
                <a:gd name="T36" fmla="*/ 46 w 5023"/>
                <a:gd name="T37" fmla="*/ 12 h 1853"/>
                <a:gd name="T38" fmla="*/ 48 w 5023"/>
                <a:gd name="T39" fmla="*/ 26 h 1853"/>
                <a:gd name="T40" fmla="*/ 30 w 5023"/>
                <a:gd name="T41" fmla="*/ 19 h 1853"/>
                <a:gd name="T42" fmla="*/ 31 w 5023"/>
                <a:gd name="T43" fmla="*/ 18 h 1853"/>
                <a:gd name="T44" fmla="*/ 43 w 5023"/>
                <a:gd name="T45" fmla="*/ 11 h 1853"/>
                <a:gd name="T46" fmla="*/ 9 w 5023"/>
                <a:gd name="T47" fmla="*/ 6 h 1853"/>
                <a:gd name="T48" fmla="*/ 28 w 5023"/>
                <a:gd name="T49" fmla="*/ 12 h 1853"/>
                <a:gd name="T50" fmla="*/ 29 w 5023"/>
                <a:gd name="T51" fmla="*/ 26 h 1853"/>
                <a:gd name="T52" fmla="*/ 4 w 5023"/>
                <a:gd name="T53" fmla="*/ 26 h 1853"/>
                <a:gd name="T54" fmla="*/ 5 w 5023"/>
                <a:gd name="T55" fmla="*/ 22 h 1853"/>
                <a:gd name="T56" fmla="*/ 5 w 5023"/>
                <a:gd name="T57" fmla="*/ 17 h 1853"/>
                <a:gd name="T58" fmla="*/ 7 w 5023"/>
                <a:gd name="T59" fmla="*/ 14 h 1853"/>
                <a:gd name="T60" fmla="*/ 26 w 5023"/>
                <a:gd name="T61" fmla="*/ 18 h 1853"/>
                <a:gd name="T62" fmla="*/ 7 w 5023"/>
                <a:gd name="T63" fmla="*/ 12 h 1853"/>
                <a:gd name="T64" fmla="*/ 6 w 5023"/>
                <a:gd name="T65" fmla="*/ 12 h 1853"/>
                <a:gd name="T66" fmla="*/ 6 w 5023"/>
                <a:gd name="T67" fmla="*/ 12 h 18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3"/>
                <a:gd name="T103" fmla="*/ 0 h 1853"/>
                <a:gd name="T104" fmla="*/ 5023 w 5023"/>
                <a:gd name="T105" fmla="*/ 1853 h 18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3" h="1853">
                  <a:moveTo>
                    <a:pt x="394" y="743"/>
                  </a:moveTo>
                  <a:lnTo>
                    <a:pt x="257" y="1119"/>
                  </a:lnTo>
                  <a:lnTo>
                    <a:pt x="394" y="1304"/>
                  </a:lnTo>
                  <a:lnTo>
                    <a:pt x="148" y="1304"/>
                  </a:lnTo>
                  <a:lnTo>
                    <a:pt x="348" y="1505"/>
                  </a:lnTo>
                  <a:lnTo>
                    <a:pt x="84" y="1587"/>
                  </a:lnTo>
                  <a:lnTo>
                    <a:pt x="91" y="899"/>
                  </a:lnTo>
                  <a:lnTo>
                    <a:pt x="411" y="285"/>
                  </a:lnTo>
                  <a:lnTo>
                    <a:pt x="0" y="882"/>
                  </a:lnTo>
                  <a:lnTo>
                    <a:pt x="0" y="1661"/>
                  </a:lnTo>
                  <a:lnTo>
                    <a:pt x="989" y="1853"/>
                  </a:lnTo>
                  <a:lnTo>
                    <a:pt x="1913" y="1735"/>
                  </a:lnTo>
                  <a:lnTo>
                    <a:pt x="3139" y="1707"/>
                  </a:lnTo>
                  <a:lnTo>
                    <a:pt x="4721" y="1789"/>
                  </a:lnTo>
                  <a:lnTo>
                    <a:pt x="4913" y="1579"/>
                  </a:lnTo>
                  <a:lnTo>
                    <a:pt x="4738" y="1422"/>
                  </a:lnTo>
                  <a:lnTo>
                    <a:pt x="5023" y="1321"/>
                  </a:lnTo>
                  <a:lnTo>
                    <a:pt x="4812" y="1158"/>
                  </a:lnTo>
                  <a:lnTo>
                    <a:pt x="4985" y="1083"/>
                  </a:lnTo>
                  <a:lnTo>
                    <a:pt x="4783" y="909"/>
                  </a:lnTo>
                  <a:lnTo>
                    <a:pt x="4975" y="817"/>
                  </a:lnTo>
                  <a:lnTo>
                    <a:pt x="4774" y="652"/>
                  </a:lnTo>
                  <a:lnTo>
                    <a:pt x="4939" y="487"/>
                  </a:lnTo>
                  <a:lnTo>
                    <a:pt x="4464" y="0"/>
                  </a:lnTo>
                  <a:lnTo>
                    <a:pt x="2918" y="642"/>
                  </a:lnTo>
                  <a:lnTo>
                    <a:pt x="4417" y="139"/>
                  </a:lnTo>
                  <a:lnTo>
                    <a:pt x="4793" y="506"/>
                  </a:lnTo>
                  <a:lnTo>
                    <a:pt x="4399" y="698"/>
                  </a:lnTo>
                  <a:lnTo>
                    <a:pt x="4802" y="781"/>
                  </a:lnTo>
                  <a:lnTo>
                    <a:pt x="4299" y="909"/>
                  </a:lnTo>
                  <a:lnTo>
                    <a:pt x="4738" y="1047"/>
                  </a:lnTo>
                  <a:lnTo>
                    <a:pt x="4335" y="1139"/>
                  </a:lnTo>
                  <a:lnTo>
                    <a:pt x="4747" y="1304"/>
                  </a:lnTo>
                  <a:lnTo>
                    <a:pt x="4282" y="1340"/>
                  </a:lnTo>
                  <a:lnTo>
                    <a:pt x="4692" y="1606"/>
                  </a:lnTo>
                  <a:lnTo>
                    <a:pt x="3209" y="1597"/>
                  </a:lnTo>
                  <a:lnTo>
                    <a:pt x="3228" y="1064"/>
                  </a:lnTo>
                  <a:lnTo>
                    <a:pt x="2964" y="707"/>
                  </a:lnTo>
                  <a:lnTo>
                    <a:pt x="3110" y="1083"/>
                  </a:lnTo>
                  <a:lnTo>
                    <a:pt x="3101" y="1606"/>
                  </a:lnTo>
                  <a:lnTo>
                    <a:pt x="1975" y="1642"/>
                  </a:lnTo>
                  <a:lnTo>
                    <a:pt x="1949" y="1203"/>
                  </a:lnTo>
                  <a:lnTo>
                    <a:pt x="2909" y="1110"/>
                  </a:lnTo>
                  <a:lnTo>
                    <a:pt x="2004" y="1110"/>
                  </a:lnTo>
                  <a:lnTo>
                    <a:pt x="1867" y="717"/>
                  </a:lnTo>
                  <a:lnTo>
                    <a:pt x="2753" y="652"/>
                  </a:lnTo>
                  <a:lnTo>
                    <a:pt x="1472" y="587"/>
                  </a:lnTo>
                  <a:lnTo>
                    <a:pt x="605" y="367"/>
                  </a:lnTo>
                  <a:lnTo>
                    <a:pt x="1481" y="661"/>
                  </a:lnTo>
                  <a:lnTo>
                    <a:pt x="1793" y="726"/>
                  </a:lnTo>
                  <a:lnTo>
                    <a:pt x="1867" y="1102"/>
                  </a:lnTo>
                  <a:lnTo>
                    <a:pt x="1858" y="1652"/>
                  </a:lnTo>
                  <a:lnTo>
                    <a:pt x="1171" y="1726"/>
                  </a:lnTo>
                  <a:lnTo>
                    <a:pt x="301" y="1642"/>
                  </a:lnTo>
                  <a:lnTo>
                    <a:pt x="658" y="1505"/>
                  </a:lnTo>
                  <a:lnTo>
                    <a:pt x="365" y="1386"/>
                  </a:lnTo>
                  <a:lnTo>
                    <a:pt x="759" y="1395"/>
                  </a:lnTo>
                  <a:lnTo>
                    <a:pt x="375" y="1074"/>
                  </a:lnTo>
                  <a:lnTo>
                    <a:pt x="705" y="1119"/>
                  </a:lnTo>
                  <a:lnTo>
                    <a:pt x="449" y="882"/>
                  </a:lnTo>
                  <a:lnTo>
                    <a:pt x="1164" y="1055"/>
                  </a:lnTo>
                  <a:lnTo>
                    <a:pt x="1721" y="1119"/>
                  </a:lnTo>
                  <a:lnTo>
                    <a:pt x="888" y="918"/>
                  </a:lnTo>
                  <a:lnTo>
                    <a:pt x="494" y="734"/>
                  </a:lnTo>
                  <a:lnTo>
                    <a:pt x="394" y="414"/>
                  </a:lnTo>
                  <a:lnTo>
                    <a:pt x="394" y="743"/>
                  </a:lnTo>
                  <a:close/>
                </a:path>
              </a:pathLst>
            </a:custGeom>
            <a:solidFill>
              <a:srgbClr val="000000"/>
            </a:solidFill>
            <a:ln w="9525">
              <a:noFill/>
              <a:round/>
              <a:headEnd/>
              <a:tailEnd/>
            </a:ln>
          </p:spPr>
          <p:txBody>
            <a:bodyPr/>
            <a:lstStyle/>
            <a:p>
              <a:endParaRPr lang="id-ID"/>
            </a:p>
          </p:txBody>
        </p:sp>
        <p:sp>
          <p:nvSpPr>
            <p:cNvPr id="42153" name="Freeform 27"/>
            <p:cNvSpPr>
              <a:spLocks/>
            </p:cNvSpPr>
            <p:nvPr/>
          </p:nvSpPr>
          <p:spPr bwMode="auto">
            <a:xfrm>
              <a:off x="2257" y="1921"/>
              <a:ext cx="1646" cy="133"/>
            </a:xfrm>
            <a:custGeom>
              <a:avLst/>
              <a:gdLst>
                <a:gd name="T0" fmla="*/ 0 w 3291"/>
                <a:gd name="T1" fmla="*/ 2 h 266"/>
                <a:gd name="T2" fmla="*/ 17 w 3291"/>
                <a:gd name="T3" fmla="*/ 4 h 266"/>
                <a:gd name="T4" fmla="*/ 52 w 3291"/>
                <a:gd name="T5" fmla="*/ 1 h 266"/>
                <a:gd name="T6" fmla="*/ 45 w 3291"/>
                <a:gd name="T7" fmla="*/ 0 h 266"/>
                <a:gd name="T8" fmla="*/ 28 w 3291"/>
                <a:gd name="T9" fmla="*/ 2 h 266"/>
                <a:gd name="T10" fmla="*/ 12 w 3291"/>
                <a:gd name="T11" fmla="*/ 2 h 266"/>
                <a:gd name="T12" fmla="*/ 2 w 3291"/>
                <a:gd name="T13" fmla="*/ 1 h 266"/>
                <a:gd name="T14" fmla="*/ 0 w 3291"/>
                <a:gd name="T15" fmla="*/ 2 h 266"/>
                <a:gd name="T16" fmla="*/ 0 w 3291"/>
                <a:gd name="T17" fmla="*/ 2 h 266"/>
                <a:gd name="T18" fmla="*/ 0 w 3291"/>
                <a:gd name="T19" fmla="*/ 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1"/>
                <a:gd name="T31" fmla="*/ 0 h 266"/>
                <a:gd name="T32" fmla="*/ 3291 w 3291"/>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1" h="266">
                  <a:moveTo>
                    <a:pt x="0" y="156"/>
                  </a:moveTo>
                  <a:lnTo>
                    <a:pt x="1051" y="266"/>
                  </a:lnTo>
                  <a:lnTo>
                    <a:pt x="3291" y="64"/>
                  </a:lnTo>
                  <a:lnTo>
                    <a:pt x="2851" y="0"/>
                  </a:lnTo>
                  <a:lnTo>
                    <a:pt x="1745" y="139"/>
                  </a:lnTo>
                  <a:lnTo>
                    <a:pt x="720" y="148"/>
                  </a:lnTo>
                  <a:lnTo>
                    <a:pt x="108" y="101"/>
                  </a:lnTo>
                  <a:lnTo>
                    <a:pt x="0" y="156"/>
                  </a:lnTo>
                  <a:close/>
                </a:path>
              </a:pathLst>
            </a:custGeom>
            <a:solidFill>
              <a:srgbClr val="000000"/>
            </a:solidFill>
            <a:ln w="9525">
              <a:noFill/>
              <a:round/>
              <a:headEnd/>
              <a:tailEnd/>
            </a:ln>
          </p:spPr>
          <p:txBody>
            <a:bodyPr/>
            <a:lstStyle/>
            <a:p>
              <a:endParaRPr lang="id-ID"/>
            </a:p>
          </p:txBody>
        </p:sp>
        <p:sp>
          <p:nvSpPr>
            <p:cNvPr id="42154" name="Freeform 28"/>
            <p:cNvSpPr>
              <a:spLocks/>
            </p:cNvSpPr>
            <p:nvPr/>
          </p:nvSpPr>
          <p:spPr bwMode="auto">
            <a:xfrm>
              <a:off x="1575" y="1743"/>
              <a:ext cx="2451" cy="646"/>
            </a:xfrm>
            <a:custGeom>
              <a:avLst/>
              <a:gdLst>
                <a:gd name="T0" fmla="*/ 1 w 4903"/>
                <a:gd name="T1" fmla="*/ 5 h 1293"/>
                <a:gd name="T2" fmla="*/ 3 w 4903"/>
                <a:gd name="T3" fmla="*/ 7 h 1293"/>
                <a:gd name="T4" fmla="*/ 0 w 4903"/>
                <a:gd name="T5" fmla="*/ 8 h 1293"/>
                <a:gd name="T6" fmla="*/ 2 w 4903"/>
                <a:gd name="T7" fmla="*/ 10 h 1293"/>
                <a:gd name="T8" fmla="*/ 0 w 4903"/>
                <a:gd name="T9" fmla="*/ 12 h 1293"/>
                <a:gd name="T10" fmla="*/ 2 w 4903"/>
                <a:gd name="T11" fmla="*/ 15 h 1293"/>
                <a:gd name="T12" fmla="*/ 0 w 4903"/>
                <a:gd name="T13" fmla="*/ 17 h 1293"/>
                <a:gd name="T14" fmla="*/ 10 w 4903"/>
                <a:gd name="T15" fmla="*/ 18 h 1293"/>
                <a:gd name="T16" fmla="*/ 24 w 4903"/>
                <a:gd name="T17" fmla="*/ 17 h 1293"/>
                <a:gd name="T18" fmla="*/ 42 w 4903"/>
                <a:gd name="T19" fmla="*/ 18 h 1293"/>
                <a:gd name="T20" fmla="*/ 63 w 4903"/>
                <a:gd name="T21" fmla="*/ 19 h 1293"/>
                <a:gd name="T22" fmla="*/ 73 w 4903"/>
                <a:gd name="T23" fmla="*/ 20 h 1293"/>
                <a:gd name="T24" fmla="*/ 72 w 4903"/>
                <a:gd name="T25" fmla="*/ 17 h 1293"/>
                <a:gd name="T26" fmla="*/ 75 w 4903"/>
                <a:gd name="T27" fmla="*/ 15 h 1293"/>
                <a:gd name="T28" fmla="*/ 73 w 4903"/>
                <a:gd name="T29" fmla="*/ 13 h 1293"/>
                <a:gd name="T30" fmla="*/ 76 w 4903"/>
                <a:gd name="T31" fmla="*/ 11 h 1293"/>
                <a:gd name="T32" fmla="*/ 74 w 4903"/>
                <a:gd name="T33" fmla="*/ 7 h 1293"/>
                <a:gd name="T34" fmla="*/ 74 w 4903"/>
                <a:gd name="T35" fmla="*/ 10 h 1293"/>
                <a:gd name="T36" fmla="*/ 71 w 4903"/>
                <a:gd name="T37" fmla="*/ 11 h 1293"/>
                <a:gd name="T38" fmla="*/ 72 w 4903"/>
                <a:gd name="T39" fmla="*/ 15 h 1293"/>
                <a:gd name="T40" fmla="*/ 68 w 4903"/>
                <a:gd name="T41" fmla="*/ 16 h 1293"/>
                <a:gd name="T42" fmla="*/ 69 w 4903"/>
                <a:gd name="T43" fmla="*/ 18 h 1293"/>
                <a:gd name="T44" fmla="*/ 44 w 4903"/>
                <a:gd name="T45" fmla="*/ 17 h 1293"/>
                <a:gd name="T46" fmla="*/ 44 w 4903"/>
                <a:gd name="T47" fmla="*/ 8 h 1293"/>
                <a:gd name="T48" fmla="*/ 46 w 4903"/>
                <a:gd name="T49" fmla="*/ 5 h 1293"/>
                <a:gd name="T50" fmla="*/ 44 w 4903"/>
                <a:gd name="T51" fmla="*/ 5 h 1293"/>
                <a:gd name="T52" fmla="*/ 42 w 4903"/>
                <a:gd name="T53" fmla="*/ 8 h 1293"/>
                <a:gd name="T54" fmla="*/ 42 w 4903"/>
                <a:gd name="T55" fmla="*/ 16 h 1293"/>
                <a:gd name="T56" fmla="*/ 26 w 4903"/>
                <a:gd name="T57" fmla="*/ 16 h 1293"/>
                <a:gd name="T58" fmla="*/ 24 w 4903"/>
                <a:gd name="T59" fmla="*/ 7 h 1293"/>
                <a:gd name="T60" fmla="*/ 25 w 4903"/>
                <a:gd name="T61" fmla="*/ 15 h 1293"/>
                <a:gd name="T62" fmla="*/ 3 w 4903"/>
                <a:gd name="T63" fmla="*/ 17 h 1293"/>
                <a:gd name="T64" fmla="*/ 5 w 4903"/>
                <a:gd name="T65" fmla="*/ 14 h 1293"/>
                <a:gd name="T66" fmla="*/ 3 w 4903"/>
                <a:gd name="T67" fmla="*/ 13 h 1293"/>
                <a:gd name="T68" fmla="*/ 6 w 4903"/>
                <a:gd name="T69" fmla="*/ 11 h 1293"/>
                <a:gd name="T70" fmla="*/ 3 w 4903"/>
                <a:gd name="T71" fmla="*/ 8 h 1293"/>
                <a:gd name="T72" fmla="*/ 7 w 4903"/>
                <a:gd name="T73" fmla="*/ 8 h 1293"/>
                <a:gd name="T74" fmla="*/ 21 w 4903"/>
                <a:gd name="T75" fmla="*/ 7 h 1293"/>
                <a:gd name="T76" fmla="*/ 3 w 4903"/>
                <a:gd name="T77" fmla="*/ 5 h 1293"/>
                <a:gd name="T78" fmla="*/ 6 w 4903"/>
                <a:gd name="T79" fmla="*/ 0 h 1293"/>
                <a:gd name="T80" fmla="*/ 1 w 4903"/>
                <a:gd name="T81" fmla="*/ 5 h 1293"/>
                <a:gd name="T82" fmla="*/ 1 w 4903"/>
                <a:gd name="T83" fmla="*/ 5 h 1293"/>
                <a:gd name="T84" fmla="*/ 1 w 4903"/>
                <a:gd name="T85" fmla="*/ 5 h 1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03"/>
                <a:gd name="T130" fmla="*/ 0 h 1293"/>
                <a:gd name="T131" fmla="*/ 4903 w 4903"/>
                <a:gd name="T132" fmla="*/ 1293 h 1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03" h="1293">
                  <a:moveTo>
                    <a:pt x="93" y="322"/>
                  </a:moveTo>
                  <a:lnTo>
                    <a:pt x="220" y="487"/>
                  </a:lnTo>
                  <a:lnTo>
                    <a:pt x="0" y="552"/>
                  </a:lnTo>
                  <a:lnTo>
                    <a:pt x="175" y="698"/>
                  </a:lnTo>
                  <a:lnTo>
                    <a:pt x="38" y="825"/>
                  </a:lnTo>
                  <a:lnTo>
                    <a:pt x="165" y="964"/>
                  </a:lnTo>
                  <a:lnTo>
                    <a:pt x="47" y="1145"/>
                  </a:lnTo>
                  <a:lnTo>
                    <a:pt x="642" y="1183"/>
                  </a:lnTo>
                  <a:lnTo>
                    <a:pt x="1572" y="1137"/>
                  </a:lnTo>
                  <a:lnTo>
                    <a:pt x="2743" y="1173"/>
                  </a:lnTo>
                  <a:lnTo>
                    <a:pt x="4089" y="1265"/>
                  </a:lnTo>
                  <a:lnTo>
                    <a:pt x="4711" y="1293"/>
                  </a:lnTo>
                  <a:lnTo>
                    <a:pt x="4620" y="1109"/>
                  </a:lnTo>
                  <a:lnTo>
                    <a:pt x="4821" y="1000"/>
                  </a:lnTo>
                  <a:lnTo>
                    <a:pt x="4711" y="844"/>
                  </a:lnTo>
                  <a:lnTo>
                    <a:pt x="4903" y="717"/>
                  </a:lnTo>
                  <a:lnTo>
                    <a:pt x="4737" y="497"/>
                  </a:lnTo>
                  <a:lnTo>
                    <a:pt x="4774" y="670"/>
                  </a:lnTo>
                  <a:lnTo>
                    <a:pt x="4566" y="753"/>
                  </a:lnTo>
                  <a:lnTo>
                    <a:pt x="4639" y="964"/>
                  </a:lnTo>
                  <a:lnTo>
                    <a:pt x="4410" y="1027"/>
                  </a:lnTo>
                  <a:lnTo>
                    <a:pt x="4418" y="1164"/>
                  </a:lnTo>
                  <a:lnTo>
                    <a:pt x="2817" y="1092"/>
                  </a:lnTo>
                  <a:lnTo>
                    <a:pt x="2817" y="542"/>
                  </a:lnTo>
                  <a:lnTo>
                    <a:pt x="3000" y="341"/>
                  </a:lnTo>
                  <a:lnTo>
                    <a:pt x="2863" y="331"/>
                  </a:lnTo>
                  <a:lnTo>
                    <a:pt x="2690" y="514"/>
                  </a:lnTo>
                  <a:lnTo>
                    <a:pt x="2726" y="1063"/>
                  </a:lnTo>
                  <a:lnTo>
                    <a:pt x="1711" y="1044"/>
                  </a:lnTo>
                  <a:lnTo>
                    <a:pt x="1591" y="478"/>
                  </a:lnTo>
                  <a:lnTo>
                    <a:pt x="1600" y="1017"/>
                  </a:lnTo>
                  <a:lnTo>
                    <a:pt x="220" y="1092"/>
                  </a:lnTo>
                  <a:lnTo>
                    <a:pt x="367" y="926"/>
                  </a:lnTo>
                  <a:lnTo>
                    <a:pt x="211" y="854"/>
                  </a:lnTo>
                  <a:lnTo>
                    <a:pt x="386" y="725"/>
                  </a:lnTo>
                  <a:lnTo>
                    <a:pt x="211" y="569"/>
                  </a:lnTo>
                  <a:lnTo>
                    <a:pt x="477" y="514"/>
                  </a:lnTo>
                  <a:lnTo>
                    <a:pt x="1372" y="506"/>
                  </a:lnTo>
                  <a:lnTo>
                    <a:pt x="201" y="350"/>
                  </a:lnTo>
                  <a:lnTo>
                    <a:pt x="395" y="0"/>
                  </a:lnTo>
                  <a:lnTo>
                    <a:pt x="93" y="322"/>
                  </a:lnTo>
                  <a:close/>
                </a:path>
              </a:pathLst>
            </a:custGeom>
            <a:solidFill>
              <a:srgbClr val="000000"/>
            </a:solidFill>
            <a:ln w="9525">
              <a:noFill/>
              <a:round/>
              <a:headEnd/>
              <a:tailEnd/>
            </a:ln>
          </p:spPr>
          <p:txBody>
            <a:bodyPr/>
            <a:lstStyle/>
            <a:p>
              <a:endParaRPr lang="id-ID"/>
            </a:p>
          </p:txBody>
        </p:sp>
        <p:sp>
          <p:nvSpPr>
            <p:cNvPr id="42155" name="Freeform 29"/>
            <p:cNvSpPr>
              <a:spLocks/>
            </p:cNvSpPr>
            <p:nvPr/>
          </p:nvSpPr>
          <p:spPr bwMode="auto">
            <a:xfrm>
              <a:off x="1699" y="2238"/>
              <a:ext cx="2451" cy="458"/>
            </a:xfrm>
            <a:custGeom>
              <a:avLst/>
              <a:gdLst>
                <a:gd name="T0" fmla="*/ 29 w 4901"/>
                <a:gd name="T1" fmla="*/ 2 h 916"/>
                <a:gd name="T2" fmla="*/ 27 w 4901"/>
                <a:gd name="T3" fmla="*/ 4 h 916"/>
                <a:gd name="T4" fmla="*/ 28 w 4901"/>
                <a:gd name="T5" fmla="*/ 11 h 916"/>
                <a:gd name="T6" fmla="*/ 16 w 4901"/>
                <a:gd name="T7" fmla="*/ 11 h 916"/>
                <a:gd name="T8" fmla="*/ 3 w 4901"/>
                <a:gd name="T9" fmla="*/ 11 h 916"/>
                <a:gd name="T10" fmla="*/ 6 w 4901"/>
                <a:gd name="T11" fmla="*/ 9 h 916"/>
                <a:gd name="T12" fmla="*/ 3 w 4901"/>
                <a:gd name="T13" fmla="*/ 9 h 916"/>
                <a:gd name="T14" fmla="*/ 5 w 4901"/>
                <a:gd name="T15" fmla="*/ 6 h 916"/>
                <a:gd name="T16" fmla="*/ 2 w 4901"/>
                <a:gd name="T17" fmla="*/ 6 h 916"/>
                <a:gd name="T18" fmla="*/ 6 w 4901"/>
                <a:gd name="T19" fmla="*/ 3 h 916"/>
                <a:gd name="T20" fmla="*/ 4 w 4901"/>
                <a:gd name="T21" fmla="*/ 3 h 916"/>
                <a:gd name="T22" fmla="*/ 1 w 4901"/>
                <a:gd name="T23" fmla="*/ 6 h 916"/>
                <a:gd name="T24" fmla="*/ 3 w 4901"/>
                <a:gd name="T25" fmla="*/ 7 h 916"/>
                <a:gd name="T26" fmla="*/ 0 w 4901"/>
                <a:gd name="T27" fmla="*/ 9 h 916"/>
                <a:gd name="T28" fmla="*/ 2 w 4901"/>
                <a:gd name="T29" fmla="*/ 10 h 916"/>
                <a:gd name="T30" fmla="*/ 1 w 4901"/>
                <a:gd name="T31" fmla="*/ 13 h 916"/>
                <a:gd name="T32" fmla="*/ 19 w 4901"/>
                <a:gd name="T33" fmla="*/ 12 h 916"/>
                <a:gd name="T34" fmla="*/ 32 w 4901"/>
                <a:gd name="T35" fmla="*/ 12 h 916"/>
                <a:gd name="T36" fmla="*/ 48 w 4901"/>
                <a:gd name="T37" fmla="*/ 12 h 916"/>
                <a:gd name="T38" fmla="*/ 74 w 4901"/>
                <a:gd name="T39" fmla="*/ 14 h 916"/>
                <a:gd name="T40" fmla="*/ 72 w 4901"/>
                <a:gd name="T41" fmla="*/ 12 h 916"/>
                <a:gd name="T42" fmla="*/ 76 w 4901"/>
                <a:gd name="T43" fmla="*/ 12 h 916"/>
                <a:gd name="T44" fmla="*/ 74 w 4901"/>
                <a:gd name="T45" fmla="*/ 9 h 916"/>
                <a:gd name="T46" fmla="*/ 77 w 4901"/>
                <a:gd name="T47" fmla="*/ 9 h 916"/>
                <a:gd name="T48" fmla="*/ 74 w 4901"/>
                <a:gd name="T49" fmla="*/ 6 h 916"/>
                <a:gd name="T50" fmla="*/ 77 w 4901"/>
                <a:gd name="T51" fmla="*/ 5 h 916"/>
                <a:gd name="T52" fmla="*/ 73 w 4901"/>
                <a:gd name="T53" fmla="*/ 0 h 916"/>
                <a:gd name="T54" fmla="*/ 74 w 4901"/>
                <a:gd name="T55" fmla="*/ 4 h 916"/>
                <a:gd name="T56" fmla="*/ 71 w 4901"/>
                <a:gd name="T57" fmla="*/ 5 h 916"/>
                <a:gd name="T58" fmla="*/ 73 w 4901"/>
                <a:gd name="T59" fmla="*/ 7 h 916"/>
                <a:gd name="T60" fmla="*/ 69 w 4901"/>
                <a:gd name="T61" fmla="*/ 7 h 916"/>
                <a:gd name="T62" fmla="*/ 73 w 4901"/>
                <a:gd name="T63" fmla="*/ 10 h 916"/>
                <a:gd name="T64" fmla="*/ 68 w 4901"/>
                <a:gd name="T65" fmla="*/ 10 h 916"/>
                <a:gd name="T66" fmla="*/ 71 w 4901"/>
                <a:gd name="T67" fmla="*/ 13 h 916"/>
                <a:gd name="T68" fmla="*/ 49 w 4901"/>
                <a:gd name="T69" fmla="*/ 11 h 916"/>
                <a:gd name="T70" fmla="*/ 48 w 4901"/>
                <a:gd name="T71" fmla="*/ 3 h 916"/>
                <a:gd name="T72" fmla="*/ 47 w 4901"/>
                <a:gd name="T73" fmla="*/ 3 h 916"/>
                <a:gd name="T74" fmla="*/ 47 w 4901"/>
                <a:gd name="T75" fmla="*/ 11 h 916"/>
                <a:gd name="T76" fmla="*/ 30 w 4901"/>
                <a:gd name="T77" fmla="*/ 11 h 916"/>
                <a:gd name="T78" fmla="*/ 29 w 4901"/>
                <a:gd name="T79" fmla="*/ 5 h 916"/>
                <a:gd name="T80" fmla="*/ 45 w 4901"/>
                <a:gd name="T81" fmla="*/ 4 h 916"/>
                <a:gd name="T82" fmla="*/ 29 w 4901"/>
                <a:gd name="T83" fmla="*/ 2 h 916"/>
                <a:gd name="T84" fmla="*/ 29 w 4901"/>
                <a:gd name="T85" fmla="*/ 2 h 916"/>
                <a:gd name="T86" fmla="*/ 29 w 4901"/>
                <a:gd name="T87" fmla="*/ 2 h 9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1"/>
                <a:gd name="T133" fmla="*/ 0 h 916"/>
                <a:gd name="T134" fmla="*/ 4901 w 4901"/>
                <a:gd name="T135" fmla="*/ 916 h 9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1" h="916">
                  <a:moveTo>
                    <a:pt x="1855" y="127"/>
                  </a:moveTo>
                  <a:lnTo>
                    <a:pt x="1718" y="237"/>
                  </a:lnTo>
                  <a:lnTo>
                    <a:pt x="1764" y="678"/>
                  </a:lnTo>
                  <a:lnTo>
                    <a:pt x="1005" y="650"/>
                  </a:lnTo>
                  <a:lnTo>
                    <a:pt x="192" y="696"/>
                  </a:lnTo>
                  <a:lnTo>
                    <a:pt x="329" y="530"/>
                  </a:lnTo>
                  <a:lnTo>
                    <a:pt x="163" y="530"/>
                  </a:lnTo>
                  <a:lnTo>
                    <a:pt x="310" y="338"/>
                  </a:lnTo>
                  <a:lnTo>
                    <a:pt x="127" y="329"/>
                  </a:lnTo>
                  <a:lnTo>
                    <a:pt x="329" y="146"/>
                  </a:lnTo>
                  <a:lnTo>
                    <a:pt x="199" y="146"/>
                  </a:lnTo>
                  <a:lnTo>
                    <a:pt x="17" y="329"/>
                  </a:lnTo>
                  <a:lnTo>
                    <a:pt x="137" y="403"/>
                  </a:lnTo>
                  <a:lnTo>
                    <a:pt x="0" y="576"/>
                  </a:lnTo>
                  <a:lnTo>
                    <a:pt x="127" y="614"/>
                  </a:lnTo>
                  <a:lnTo>
                    <a:pt x="63" y="806"/>
                  </a:lnTo>
                  <a:lnTo>
                    <a:pt x="1161" y="760"/>
                  </a:lnTo>
                  <a:lnTo>
                    <a:pt x="2002" y="732"/>
                  </a:lnTo>
                  <a:lnTo>
                    <a:pt x="3055" y="760"/>
                  </a:lnTo>
                  <a:lnTo>
                    <a:pt x="4709" y="916"/>
                  </a:lnTo>
                  <a:lnTo>
                    <a:pt x="4608" y="724"/>
                  </a:lnTo>
                  <a:lnTo>
                    <a:pt x="4810" y="732"/>
                  </a:lnTo>
                  <a:lnTo>
                    <a:pt x="4680" y="530"/>
                  </a:lnTo>
                  <a:lnTo>
                    <a:pt x="4901" y="530"/>
                  </a:lnTo>
                  <a:lnTo>
                    <a:pt x="4699" y="329"/>
                  </a:lnTo>
                  <a:lnTo>
                    <a:pt x="4865" y="283"/>
                  </a:lnTo>
                  <a:lnTo>
                    <a:pt x="4618" y="0"/>
                  </a:lnTo>
                  <a:lnTo>
                    <a:pt x="4690" y="218"/>
                  </a:lnTo>
                  <a:lnTo>
                    <a:pt x="4544" y="310"/>
                  </a:lnTo>
                  <a:lnTo>
                    <a:pt x="4635" y="420"/>
                  </a:lnTo>
                  <a:lnTo>
                    <a:pt x="4416" y="475"/>
                  </a:lnTo>
                  <a:lnTo>
                    <a:pt x="4618" y="640"/>
                  </a:lnTo>
                  <a:lnTo>
                    <a:pt x="4298" y="640"/>
                  </a:lnTo>
                  <a:lnTo>
                    <a:pt x="4507" y="779"/>
                  </a:lnTo>
                  <a:lnTo>
                    <a:pt x="3082" y="696"/>
                  </a:lnTo>
                  <a:lnTo>
                    <a:pt x="3045" y="173"/>
                  </a:lnTo>
                  <a:lnTo>
                    <a:pt x="2945" y="173"/>
                  </a:lnTo>
                  <a:lnTo>
                    <a:pt x="2981" y="696"/>
                  </a:lnTo>
                  <a:lnTo>
                    <a:pt x="1884" y="678"/>
                  </a:lnTo>
                  <a:lnTo>
                    <a:pt x="1855" y="319"/>
                  </a:lnTo>
                  <a:lnTo>
                    <a:pt x="2834" y="201"/>
                  </a:lnTo>
                  <a:lnTo>
                    <a:pt x="1855" y="127"/>
                  </a:lnTo>
                  <a:close/>
                </a:path>
              </a:pathLst>
            </a:custGeom>
            <a:solidFill>
              <a:srgbClr val="000000"/>
            </a:solidFill>
            <a:ln w="9525">
              <a:noFill/>
              <a:round/>
              <a:headEnd/>
              <a:tailEnd/>
            </a:ln>
          </p:spPr>
          <p:txBody>
            <a:bodyPr/>
            <a:lstStyle/>
            <a:p>
              <a:endParaRPr lang="id-ID"/>
            </a:p>
          </p:txBody>
        </p:sp>
        <p:sp>
          <p:nvSpPr>
            <p:cNvPr id="42156" name="Freeform 30"/>
            <p:cNvSpPr>
              <a:spLocks/>
            </p:cNvSpPr>
            <p:nvPr/>
          </p:nvSpPr>
          <p:spPr bwMode="auto">
            <a:xfrm>
              <a:off x="1476" y="2425"/>
              <a:ext cx="2528" cy="721"/>
            </a:xfrm>
            <a:custGeom>
              <a:avLst/>
              <a:gdLst>
                <a:gd name="T0" fmla="*/ 7 w 5055"/>
                <a:gd name="T1" fmla="*/ 0 h 1441"/>
                <a:gd name="T2" fmla="*/ 1 w 5055"/>
                <a:gd name="T3" fmla="*/ 3 h 1441"/>
                <a:gd name="T4" fmla="*/ 4 w 5055"/>
                <a:gd name="T5" fmla="*/ 7 h 1441"/>
                <a:gd name="T6" fmla="*/ 0 w 5055"/>
                <a:gd name="T7" fmla="*/ 7 h 1441"/>
                <a:gd name="T8" fmla="*/ 4 w 5055"/>
                <a:gd name="T9" fmla="*/ 11 h 1441"/>
                <a:gd name="T10" fmla="*/ 2 w 5055"/>
                <a:gd name="T11" fmla="*/ 13 h 1441"/>
                <a:gd name="T12" fmla="*/ 5 w 5055"/>
                <a:gd name="T13" fmla="*/ 13 h 1441"/>
                <a:gd name="T14" fmla="*/ 5 w 5055"/>
                <a:gd name="T15" fmla="*/ 17 h 1441"/>
                <a:gd name="T16" fmla="*/ 18 w 5055"/>
                <a:gd name="T17" fmla="*/ 14 h 1441"/>
                <a:gd name="T18" fmla="*/ 28 w 5055"/>
                <a:gd name="T19" fmla="*/ 14 h 1441"/>
                <a:gd name="T20" fmla="*/ 44 w 5055"/>
                <a:gd name="T21" fmla="*/ 16 h 1441"/>
                <a:gd name="T22" fmla="*/ 61 w 5055"/>
                <a:gd name="T23" fmla="*/ 19 h 1441"/>
                <a:gd name="T24" fmla="*/ 74 w 5055"/>
                <a:gd name="T25" fmla="*/ 23 h 1441"/>
                <a:gd name="T26" fmla="*/ 79 w 5055"/>
                <a:gd name="T27" fmla="*/ 14 h 1441"/>
                <a:gd name="T28" fmla="*/ 77 w 5055"/>
                <a:gd name="T29" fmla="*/ 13 h 1441"/>
                <a:gd name="T30" fmla="*/ 79 w 5055"/>
                <a:gd name="T31" fmla="*/ 12 h 1441"/>
                <a:gd name="T32" fmla="*/ 77 w 5055"/>
                <a:gd name="T33" fmla="*/ 10 h 1441"/>
                <a:gd name="T34" fmla="*/ 79 w 5055"/>
                <a:gd name="T35" fmla="*/ 8 h 1441"/>
                <a:gd name="T36" fmla="*/ 77 w 5055"/>
                <a:gd name="T37" fmla="*/ 8 h 1441"/>
                <a:gd name="T38" fmla="*/ 71 w 5055"/>
                <a:gd name="T39" fmla="*/ 19 h 1441"/>
                <a:gd name="T40" fmla="*/ 76 w 5055"/>
                <a:gd name="T41" fmla="*/ 15 h 1441"/>
                <a:gd name="T42" fmla="*/ 73 w 5055"/>
                <a:gd name="T43" fmla="*/ 21 h 1441"/>
                <a:gd name="T44" fmla="*/ 59 w 5055"/>
                <a:gd name="T45" fmla="*/ 17 h 1441"/>
                <a:gd name="T46" fmla="*/ 45 w 5055"/>
                <a:gd name="T47" fmla="*/ 14 h 1441"/>
                <a:gd name="T48" fmla="*/ 60 w 5055"/>
                <a:gd name="T49" fmla="*/ 15 h 1441"/>
                <a:gd name="T50" fmla="*/ 69 w 5055"/>
                <a:gd name="T51" fmla="*/ 17 h 1441"/>
                <a:gd name="T52" fmla="*/ 58 w 5055"/>
                <a:gd name="T53" fmla="*/ 14 h 1441"/>
                <a:gd name="T54" fmla="*/ 42 w 5055"/>
                <a:gd name="T55" fmla="*/ 13 h 1441"/>
                <a:gd name="T56" fmla="*/ 42 w 5055"/>
                <a:gd name="T57" fmla="*/ 9 h 1441"/>
                <a:gd name="T58" fmla="*/ 47 w 5055"/>
                <a:gd name="T59" fmla="*/ 6 h 1441"/>
                <a:gd name="T60" fmla="*/ 45 w 5055"/>
                <a:gd name="T61" fmla="*/ 6 h 1441"/>
                <a:gd name="T62" fmla="*/ 40 w 5055"/>
                <a:gd name="T63" fmla="*/ 8 h 1441"/>
                <a:gd name="T64" fmla="*/ 41 w 5055"/>
                <a:gd name="T65" fmla="*/ 14 h 1441"/>
                <a:gd name="T66" fmla="*/ 27 w 5055"/>
                <a:gd name="T67" fmla="*/ 13 h 1441"/>
                <a:gd name="T68" fmla="*/ 25 w 5055"/>
                <a:gd name="T69" fmla="*/ 8 h 1441"/>
                <a:gd name="T70" fmla="*/ 25 w 5055"/>
                <a:gd name="T71" fmla="*/ 13 h 1441"/>
                <a:gd name="T72" fmla="*/ 18 w 5055"/>
                <a:gd name="T73" fmla="*/ 13 h 1441"/>
                <a:gd name="T74" fmla="*/ 7 w 5055"/>
                <a:gd name="T75" fmla="*/ 15 h 1441"/>
                <a:gd name="T76" fmla="*/ 7 w 5055"/>
                <a:gd name="T77" fmla="*/ 13 h 1441"/>
                <a:gd name="T78" fmla="*/ 6 w 5055"/>
                <a:gd name="T79" fmla="*/ 12 h 1441"/>
                <a:gd name="T80" fmla="*/ 8 w 5055"/>
                <a:gd name="T81" fmla="*/ 10 h 1441"/>
                <a:gd name="T82" fmla="*/ 4 w 5055"/>
                <a:gd name="T83" fmla="*/ 9 h 1441"/>
                <a:gd name="T84" fmla="*/ 7 w 5055"/>
                <a:gd name="T85" fmla="*/ 7 h 1441"/>
                <a:gd name="T86" fmla="*/ 5 w 5055"/>
                <a:gd name="T87" fmla="*/ 4 h 1441"/>
                <a:gd name="T88" fmla="*/ 7 w 5055"/>
                <a:gd name="T89" fmla="*/ 0 h 1441"/>
                <a:gd name="T90" fmla="*/ 7 w 5055"/>
                <a:gd name="T91" fmla="*/ 0 h 1441"/>
                <a:gd name="T92" fmla="*/ 7 w 5055"/>
                <a:gd name="T93" fmla="*/ 0 h 14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55"/>
                <a:gd name="T142" fmla="*/ 0 h 1441"/>
                <a:gd name="T143" fmla="*/ 5055 w 5055"/>
                <a:gd name="T144" fmla="*/ 1441 h 14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55" h="1441">
                  <a:moveTo>
                    <a:pt x="399" y="0"/>
                  </a:moveTo>
                  <a:lnTo>
                    <a:pt x="51" y="175"/>
                  </a:lnTo>
                  <a:lnTo>
                    <a:pt x="245" y="396"/>
                  </a:lnTo>
                  <a:lnTo>
                    <a:pt x="0" y="441"/>
                  </a:lnTo>
                  <a:lnTo>
                    <a:pt x="236" y="662"/>
                  </a:lnTo>
                  <a:lnTo>
                    <a:pt x="106" y="827"/>
                  </a:lnTo>
                  <a:lnTo>
                    <a:pt x="317" y="827"/>
                  </a:lnTo>
                  <a:lnTo>
                    <a:pt x="317" y="1029"/>
                  </a:lnTo>
                  <a:lnTo>
                    <a:pt x="1150" y="882"/>
                  </a:lnTo>
                  <a:lnTo>
                    <a:pt x="1779" y="882"/>
                  </a:lnTo>
                  <a:lnTo>
                    <a:pt x="2778" y="974"/>
                  </a:lnTo>
                  <a:lnTo>
                    <a:pt x="3875" y="1194"/>
                  </a:lnTo>
                  <a:lnTo>
                    <a:pt x="4700" y="1441"/>
                  </a:lnTo>
                  <a:lnTo>
                    <a:pt x="5027" y="844"/>
                  </a:lnTo>
                  <a:lnTo>
                    <a:pt x="4890" y="827"/>
                  </a:lnTo>
                  <a:lnTo>
                    <a:pt x="5055" y="707"/>
                  </a:lnTo>
                  <a:lnTo>
                    <a:pt x="4918" y="633"/>
                  </a:lnTo>
                  <a:lnTo>
                    <a:pt x="5000" y="496"/>
                  </a:lnTo>
                  <a:lnTo>
                    <a:pt x="4871" y="496"/>
                  </a:lnTo>
                  <a:lnTo>
                    <a:pt x="4525" y="1175"/>
                  </a:lnTo>
                  <a:lnTo>
                    <a:pt x="4818" y="899"/>
                  </a:lnTo>
                  <a:lnTo>
                    <a:pt x="4635" y="1321"/>
                  </a:lnTo>
                  <a:lnTo>
                    <a:pt x="3764" y="1074"/>
                  </a:lnTo>
                  <a:lnTo>
                    <a:pt x="2833" y="873"/>
                  </a:lnTo>
                  <a:lnTo>
                    <a:pt x="3810" y="954"/>
                  </a:lnTo>
                  <a:lnTo>
                    <a:pt x="4378" y="1065"/>
                  </a:lnTo>
                  <a:lnTo>
                    <a:pt x="3684" y="835"/>
                  </a:lnTo>
                  <a:lnTo>
                    <a:pt x="2669" y="780"/>
                  </a:lnTo>
                  <a:lnTo>
                    <a:pt x="2650" y="523"/>
                  </a:lnTo>
                  <a:lnTo>
                    <a:pt x="2970" y="367"/>
                  </a:lnTo>
                  <a:lnTo>
                    <a:pt x="2823" y="341"/>
                  </a:lnTo>
                  <a:lnTo>
                    <a:pt x="2523" y="487"/>
                  </a:lnTo>
                  <a:lnTo>
                    <a:pt x="2586" y="890"/>
                  </a:lnTo>
                  <a:lnTo>
                    <a:pt x="1671" y="827"/>
                  </a:lnTo>
                  <a:lnTo>
                    <a:pt x="1599" y="460"/>
                  </a:lnTo>
                  <a:lnTo>
                    <a:pt x="1599" y="799"/>
                  </a:lnTo>
                  <a:lnTo>
                    <a:pt x="1112" y="799"/>
                  </a:lnTo>
                  <a:lnTo>
                    <a:pt x="428" y="945"/>
                  </a:lnTo>
                  <a:lnTo>
                    <a:pt x="447" y="818"/>
                  </a:lnTo>
                  <a:lnTo>
                    <a:pt x="327" y="707"/>
                  </a:lnTo>
                  <a:lnTo>
                    <a:pt x="454" y="633"/>
                  </a:lnTo>
                  <a:lnTo>
                    <a:pt x="226" y="533"/>
                  </a:lnTo>
                  <a:lnTo>
                    <a:pt x="392" y="422"/>
                  </a:lnTo>
                  <a:lnTo>
                    <a:pt x="262" y="211"/>
                  </a:lnTo>
                  <a:lnTo>
                    <a:pt x="399" y="0"/>
                  </a:lnTo>
                  <a:close/>
                </a:path>
              </a:pathLst>
            </a:custGeom>
            <a:solidFill>
              <a:srgbClr val="000000"/>
            </a:solidFill>
            <a:ln w="9525">
              <a:noFill/>
              <a:round/>
              <a:headEnd/>
              <a:tailEnd/>
            </a:ln>
          </p:spPr>
          <p:txBody>
            <a:bodyPr/>
            <a:lstStyle/>
            <a:p>
              <a:endParaRPr lang="id-ID"/>
            </a:p>
          </p:txBody>
        </p:sp>
        <p:sp>
          <p:nvSpPr>
            <p:cNvPr id="42157" name="Freeform 31"/>
            <p:cNvSpPr>
              <a:spLocks/>
            </p:cNvSpPr>
            <p:nvPr/>
          </p:nvSpPr>
          <p:spPr bwMode="auto">
            <a:xfrm>
              <a:off x="2778" y="2613"/>
              <a:ext cx="983" cy="184"/>
            </a:xfrm>
            <a:custGeom>
              <a:avLst/>
              <a:gdLst>
                <a:gd name="T0" fmla="*/ 0 w 1965"/>
                <a:gd name="T1" fmla="*/ 2 h 367"/>
                <a:gd name="T2" fmla="*/ 17 w 1965"/>
                <a:gd name="T3" fmla="*/ 4 h 367"/>
                <a:gd name="T4" fmla="*/ 31 w 1965"/>
                <a:gd name="T5" fmla="*/ 6 h 367"/>
                <a:gd name="T6" fmla="*/ 20 w 1965"/>
                <a:gd name="T7" fmla="*/ 3 h 367"/>
                <a:gd name="T8" fmla="*/ 4 w 1965"/>
                <a:gd name="T9" fmla="*/ 0 h 367"/>
                <a:gd name="T10" fmla="*/ 0 w 1965"/>
                <a:gd name="T11" fmla="*/ 2 h 367"/>
                <a:gd name="T12" fmla="*/ 0 w 1965"/>
                <a:gd name="T13" fmla="*/ 2 h 367"/>
                <a:gd name="T14" fmla="*/ 0 w 1965"/>
                <a:gd name="T15" fmla="*/ 2 h 367"/>
                <a:gd name="T16" fmla="*/ 0 60000 65536"/>
                <a:gd name="T17" fmla="*/ 0 60000 65536"/>
                <a:gd name="T18" fmla="*/ 0 60000 65536"/>
                <a:gd name="T19" fmla="*/ 0 60000 65536"/>
                <a:gd name="T20" fmla="*/ 0 60000 65536"/>
                <a:gd name="T21" fmla="*/ 0 60000 65536"/>
                <a:gd name="T22" fmla="*/ 0 60000 65536"/>
                <a:gd name="T23" fmla="*/ 0 60000 65536"/>
                <a:gd name="T24" fmla="*/ 0 w 1965"/>
                <a:gd name="T25" fmla="*/ 0 h 367"/>
                <a:gd name="T26" fmla="*/ 1965 w 1965"/>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5" h="367">
                  <a:moveTo>
                    <a:pt x="0" y="119"/>
                  </a:moveTo>
                  <a:lnTo>
                    <a:pt x="1034" y="230"/>
                  </a:lnTo>
                  <a:lnTo>
                    <a:pt x="1965" y="367"/>
                  </a:lnTo>
                  <a:lnTo>
                    <a:pt x="1245" y="146"/>
                  </a:lnTo>
                  <a:lnTo>
                    <a:pt x="199" y="0"/>
                  </a:lnTo>
                  <a:lnTo>
                    <a:pt x="0" y="119"/>
                  </a:lnTo>
                  <a:close/>
                </a:path>
              </a:pathLst>
            </a:custGeom>
            <a:solidFill>
              <a:srgbClr val="000000"/>
            </a:solidFill>
            <a:ln w="9525">
              <a:noFill/>
              <a:round/>
              <a:headEnd/>
              <a:tailEnd/>
            </a:ln>
          </p:spPr>
          <p:txBody>
            <a:bodyPr/>
            <a:lstStyle/>
            <a:p>
              <a:endParaRPr lang="id-ID"/>
            </a:p>
          </p:txBody>
        </p:sp>
        <p:sp>
          <p:nvSpPr>
            <p:cNvPr id="42158" name="Freeform 32"/>
            <p:cNvSpPr>
              <a:spLocks/>
            </p:cNvSpPr>
            <p:nvPr/>
          </p:nvSpPr>
          <p:spPr bwMode="auto">
            <a:xfrm>
              <a:off x="1658" y="2917"/>
              <a:ext cx="2336" cy="316"/>
            </a:xfrm>
            <a:custGeom>
              <a:avLst/>
              <a:gdLst>
                <a:gd name="T0" fmla="*/ 1 w 4673"/>
                <a:gd name="T1" fmla="*/ 0 h 633"/>
                <a:gd name="T2" fmla="*/ 2 w 4673"/>
                <a:gd name="T3" fmla="*/ 1 h 633"/>
                <a:gd name="T4" fmla="*/ 0 w 4673"/>
                <a:gd name="T5" fmla="*/ 3 h 633"/>
                <a:gd name="T6" fmla="*/ 3 w 4673"/>
                <a:gd name="T7" fmla="*/ 4 h 633"/>
                <a:gd name="T8" fmla="*/ 0 w 4673"/>
                <a:gd name="T9" fmla="*/ 5 h 633"/>
                <a:gd name="T10" fmla="*/ 2 w 4673"/>
                <a:gd name="T11" fmla="*/ 7 h 633"/>
                <a:gd name="T12" fmla="*/ 1 w 4673"/>
                <a:gd name="T13" fmla="*/ 9 h 633"/>
                <a:gd name="T14" fmla="*/ 23 w 4673"/>
                <a:gd name="T15" fmla="*/ 7 h 633"/>
                <a:gd name="T16" fmla="*/ 40 w 4673"/>
                <a:gd name="T17" fmla="*/ 7 h 633"/>
                <a:gd name="T18" fmla="*/ 69 w 4673"/>
                <a:gd name="T19" fmla="*/ 9 h 633"/>
                <a:gd name="T20" fmla="*/ 73 w 4673"/>
                <a:gd name="T21" fmla="*/ 2 h 633"/>
                <a:gd name="T22" fmla="*/ 68 w 4673"/>
                <a:gd name="T23" fmla="*/ 7 h 633"/>
                <a:gd name="T24" fmla="*/ 50 w 4673"/>
                <a:gd name="T25" fmla="*/ 5 h 633"/>
                <a:gd name="T26" fmla="*/ 44 w 4673"/>
                <a:gd name="T27" fmla="*/ 5 h 633"/>
                <a:gd name="T28" fmla="*/ 42 w 4673"/>
                <a:gd name="T29" fmla="*/ 1 h 633"/>
                <a:gd name="T30" fmla="*/ 42 w 4673"/>
                <a:gd name="T31" fmla="*/ 5 h 633"/>
                <a:gd name="T32" fmla="*/ 26 w 4673"/>
                <a:gd name="T33" fmla="*/ 6 h 633"/>
                <a:gd name="T34" fmla="*/ 25 w 4673"/>
                <a:gd name="T35" fmla="*/ 0 h 633"/>
                <a:gd name="T36" fmla="*/ 24 w 4673"/>
                <a:gd name="T37" fmla="*/ 5 h 633"/>
                <a:gd name="T38" fmla="*/ 12 w 4673"/>
                <a:gd name="T39" fmla="*/ 6 h 633"/>
                <a:gd name="T40" fmla="*/ 4 w 4673"/>
                <a:gd name="T41" fmla="*/ 7 h 633"/>
                <a:gd name="T42" fmla="*/ 6 w 4673"/>
                <a:gd name="T43" fmla="*/ 6 h 633"/>
                <a:gd name="T44" fmla="*/ 2 w 4673"/>
                <a:gd name="T45" fmla="*/ 5 h 633"/>
                <a:gd name="T46" fmla="*/ 6 w 4673"/>
                <a:gd name="T47" fmla="*/ 3 h 633"/>
                <a:gd name="T48" fmla="*/ 3 w 4673"/>
                <a:gd name="T49" fmla="*/ 2 h 633"/>
                <a:gd name="T50" fmla="*/ 4 w 4673"/>
                <a:gd name="T51" fmla="*/ 1 h 633"/>
                <a:gd name="T52" fmla="*/ 1 w 4673"/>
                <a:gd name="T53" fmla="*/ 0 h 633"/>
                <a:gd name="T54" fmla="*/ 1 w 4673"/>
                <a:gd name="T55" fmla="*/ 0 h 633"/>
                <a:gd name="T56" fmla="*/ 1 w 4673"/>
                <a:gd name="T57" fmla="*/ 0 h 6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73"/>
                <a:gd name="T88" fmla="*/ 0 h 633"/>
                <a:gd name="T89" fmla="*/ 4673 w 4673"/>
                <a:gd name="T90" fmla="*/ 633 h 6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73" h="633">
                  <a:moveTo>
                    <a:pt x="74" y="0"/>
                  </a:moveTo>
                  <a:lnTo>
                    <a:pt x="129" y="110"/>
                  </a:lnTo>
                  <a:lnTo>
                    <a:pt x="0" y="228"/>
                  </a:lnTo>
                  <a:lnTo>
                    <a:pt x="192" y="283"/>
                  </a:lnTo>
                  <a:lnTo>
                    <a:pt x="29" y="374"/>
                  </a:lnTo>
                  <a:lnTo>
                    <a:pt x="175" y="468"/>
                  </a:lnTo>
                  <a:lnTo>
                    <a:pt x="84" y="595"/>
                  </a:lnTo>
                  <a:lnTo>
                    <a:pt x="1510" y="477"/>
                  </a:lnTo>
                  <a:lnTo>
                    <a:pt x="2607" y="477"/>
                  </a:lnTo>
                  <a:lnTo>
                    <a:pt x="4464" y="633"/>
                  </a:lnTo>
                  <a:lnTo>
                    <a:pt x="4673" y="165"/>
                  </a:lnTo>
                  <a:lnTo>
                    <a:pt x="4373" y="494"/>
                  </a:lnTo>
                  <a:lnTo>
                    <a:pt x="3257" y="374"/>
                  </a:lnTo>
                  <a:lnTo>
                    <a:pt x="2818" y="374"/>
                  </a:lnTo>
                  <a:lnTo>
                    <a:pt x="2717" y="82"/>
                  </a:lnTo>
                  <a:lnTo>
                    <a:pt x="2717" y="374"/>
                  </a:lnTo>
                  <a:lnTo>
                    <a:pt x="1664" y="384"/>
                  </a:lnTo>
                  <a:lnTo>
                    <a:pt x="1647" y="8"/>
                  </a:lnTo>
                  <a:lnTo>
                    <a:pt x="1546" y="367"/>
                  </a:lnTo>
                  <a:lnTo>
                    <a:pt x="814" y="431"/>
                  </a:lnTo>
                  <a:lnTo>
                    <a:pt x="312" y="485"/>
                  </a:lnTo>
                  <a:lnTo>
                    <a:pt x="394" y="393"/>
                  </a:lnTo>
                  <a:lnTo>
                    <a:pt x="185" y="357"/>
                  </a:lnTo>
                  <a:lnTo>
                    <a:pt x="432" y="201"/>
                  </a:lnTo>
                  <a:lnTo>
                    <a:pt x="221" y="173"/>
                  </a:lnTo>
                  <a:lnTo>
                    <a:pt x="293" y="82"/>
                  </a:lnTo>
                  <a:lnTo>
                    <a:pt x="74" y="0"/>
                  </a:lnTo>
                  <a:close/>
                </a:path>
              </a:pathLst>
            </a:custGeom>
            <a:solidFill>
              <a:srgbClr val="000000"/>
            </a:solidFill>
            <a:ln w="9525">
              <a:noFill/>
              <a:round/>
              <a:headEnd/>
              <a:tailEnd/>
            </a:ln>
          </p:spPr>
          <p:txBody>
            <a:bodyPr/>
            <a:lstStyle/>
            <a:p>
              <a:endParaRPr lang="id-ID"/>
            </a:p>
          </p:txBody>
        </p:sp>
      </p:grpSp>
      <p:grpSp>
        <p:nvGrpSpPr>
          <p:cNvPr id="3" name="Group 33"/>
          <p:cNvGrpSpPr>
            <a:grpSpLocks/>
          </p:cNvGrpSpPr>
          <p:nvPr/>
        </p:nvGrpSpPr>
        <p:grpSpPr bwMode="auto">
          <a:xfrm>
            <a:off x="6400800" y="4800600"/>
            <a:ext cx="2590800" cy="1295400"/>
            <a:chOff x="1442" y="1377"/>
            <a:chExt cx="2857" cy="1565"/>
          </a:xfrm>
        </p:grpSpPr>
        <p:sp>
          <p:nvSpPr>
            <p:cNvPr id="42000" name="Freeform 34"/>
            <p:cNvSpPr>
              <a:spLocks/>
            </p:cNvSpPr>
            <p:nvPr/>
          </p:nvSpPr>
          <p:spPr bwMode="auto">
            <a:xfrm>
              <a:off x="3750" y="2399"/>
              <a:ext cx="522" cy="533"/>
            </a:xfrm>
            <a:custGeom>
              <a:avLst/>
              <a:gdLst>
                <a:gd name="T0" fmla="*/ 16 w 1044"/>
                <a:gd name="T1" fmla="*/ 1 h 1065"/>
                <a:gd name="T2" fmla="*/ 11 w 1044"/>
                <a:gd name="T3" fmla="*/ 3 h 1065"/>
                <a:gd name="T4" fmla="*/ 14 w 1044"/>
                <a:gd name="T5" fmla="*/ 4 h 1065"/>
                <a:gd name="T6" fmla="*/ 9 w 1044"/>
                <a:gd name="T7" fmla="*/ 10 h 1065"/>
                <a:gd name="T8" fmla="*/ 7 w 1044"/>
                <a:gd name="T9" fmla="*/ 17 h 1065"/>
                <a:gd name="T10" fmla="*/ 0 w 1044"/>
                <a:gd name="T11" fmla="*/ 17 h 1065"/>
                <a:gd name="T12" fmla="*/ 2 w 1044"/>
                <a:gd name="T13" fmla="*/ 6 h 1065"/>
                <a:gd name="T14" fmla="*/ 6 w 1044"/>
                <a:gd name="T15" fmla="*/ 2 h 1065"/>
                <a:gd name="T16" fmla="*/ 11 w 1044"/>
                <a:gd name="T17" fmla="*/ 0 h 1065"/>
                <a:gd name="T18" fmla="*/ 15 w 1044"/>
                <a:gd name="T19" fmla="*/ 0 h 1065"/>
                <a:gd name="T20" fmla="*/ 16 w 1044"/>
                <a:gd name="T21" fmla="*/ 1 h 1065"/>
                <a:gd name="T22" fmla="*/ 16 w 1044"/>
                <a:gd name="T23" fmla="*/ 1 h 10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
                <a:gd name="T37" fmla="*/ 0 h 1065"/>
                <a:gd name="T38" fmla="*/ 1044 w 1044"/>
                <a:gd name="T39" fmla="*/ 1065 h 10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 h="1065">
                  <a:moveTo>
                    <a:pt x="1044" y="27"/>
                  </a:moveTo>
                  <a:lnTo>
                    <a:pt x="709" y="190"/>
                  </a:lnTo>
                  <a:lnTo>
                    <a:pt x="932" y="244"/>
                  </a:lnTo>
                  <a:lnTo>
                    <a:pt x="584" y="605"/>
                  </a:lnTo>
                  <a:lnTo>
                    <a:pt x="498" y="1065"/>
                  </a:lnTo>
                  <a:lnTo>
                    <a:pt x="0" y="1065"/>
                  </a:lnTo>
                  <a:lnTo>
                    <a:pt x="163" y="361"/>
                  </a:lnTo>
                  <a:lnTo>
                    <a:pt x="420" y="99"/>
                  </a:lnTo>
                  <a:lnTo>
                    <a:pt x="747" y="0"/>
                  </a:lnTo>
                  <a:lnTo>
                    <a:pt x="977" y="0"/>
                  </a:lnTo>
                  <a:lnTo>
                    <a:pt x="1044" y="27"/>
                  </a:lnTo>
                  <a:close/>
                </a:path>
              </a:pathLst>
            </a:custGeom>
            <a:solidFill>
              <a:srgbClr val="D1BABA"/>
            </a:solidFill>
            <a:ln w="9525">
              <a:noFill/>
              <a:round/>
              <a:headEnd/>
              <a:tailEnd/>
            </a:ln>
          </p:spPr>
          <p:txBody>
            <a:bodyPr/>
            <a:lstStyle/>
            <a:p>
              <a:endParaRPr lang="id-ID"/>
            </a:p>
          </p:txBody>
        </p:sp>
        <p:sp>
          <p:nvSpPr>
            <p:cNvPr id="42001" name="Freeform 35"/>
            <p:cNvSpPr>
              <a:spLocks/>
            </p:cNvSpPr>
            <p:nvPr/>
          </p:nvSpPr>
          <p:spPr bwMode="auto">
            <a:xfrm>
              <a:off x="1442" y="2406"/>
              <a:ext cx="588" cy="529"/>
            </a:xfrm>
            <a:custGeom>
              <a:avLst/>
              <a:gdLst>
                <a:gd name="T0" fmla="*/ 0 w 1175"/>
                <a:gd name="T1" fmla="*/ 0 h 1060"/>
                <a:gd name="T2" fmla="*/ 8 w 1175"/>
                <a:gd name="T3" fmla="*/ 9 h 1060"/>
                <a:gd name="T4" fmla="*/ 5 w 1175"/>
                <a:gd name="T5" fmla="*/ 9 h 1060"/>
                <a:gd name="T6" fmla="*/ 7 w 1175"/>
                <a:gd name="T7" fmla="*/ 16 h 1060"/>
                <a:gd name="T8" fmla="*/ 19 w 1175"/>
                <a:gd name="T9" fmla="*/ 16 h 1060"/>
                <a:gd name="T10" fmla="*/ 16 w 1175"/>
                <a:gd name="T11" fmla="*/ 5 h 1060"/>
                <a:gd name="T12" fmla="*/ 8 w 1175"/>
                <a:gd name="T13" fmla="*/ 0 h 1060"/>
                <a:gd name="T14" fmla="*/ 0 w 1175"/>
                <a:gd name="T15" fmla="*/ 0 h 1060"/>
                <a:gd name="T16" fmla="*/ 0 w 1175"/>
                <a:gd name="T17" fmla="*/ 0 h 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5"/>
                <a:gd name="T28" fmla="*/ 0 h 1060"/>
                <a:gd name="T29" fmla="*/ 1175 w 1175"/>
                <a:gd name="T30" fmla="*/ 1060 h 10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5" h="1060">
                  <a:moveTo>
                    <a:pt x="0" y="8"/>
                  </a:moveTo>
                  <a:lnTo>
                    <a:pt x="479" y="579"/>
                  </a:lnTo>
                  <a:lnTo>
                    <a:pt x="257" y="579"/>
                  </a:lnTo>
                  <a:lnTo>
                    <a:pt x="415" y="1060"/>
                  </a:lnTo>
                  <a:lnTo>
                    <a:pt x="1175" y="1060"/>
                  </a:lnTo>
                  <a:lnTo>
                    <a:pt x="979" y="329"/>
                  </a:lnTo>
                  <a:lnTo>
                    <a:pt x="500" y="0"/>
                  </a:lnTo>
                  <a:lnTo>
                    <a:pt x="0" y="8"/>
                  </a:lnTo>
                  <a:close/>
                </a:path>
              </a:pathLst>
            </a:custGeom>
            <a:solidFill>
              <a:srgbClr val="D1BABA"/>
            </a:solidFill>
            <a:ln w="9525">
              <a:noFill/>
              <a:round/>
              <a:headEnd/>
              <a:tailEnd/>
            </a:ln>
          </p:spPr>
          <p:txBody>
            <a:bodyPr/>
            <a:lstStyle/>
            <a:p>
              <a:endParaRPr lang="id-ID"/>
            </a:p>
          </p:txBody>
        </p:sp>
        <p:sp>
          <p:nvSpPr>
            <p:cNvPr id="42002" name="Freeform 36"/>
            <p:cNvSpPr>
              <a:spLocks/>
            </p:cNvSpPr>
            <p:nvPr/>
          </p:nvSpPr>
          <p:spPr bwMode="auto">
            <a:xfrm>
              <a:off x="2040" y="2640"/>
              <a:ext cx="1365" cy="292"/>
            </a:xfrm>
            <a:custGeom>
              <a:avLst/>
              <a:gdLst>
                <a:gd name="T0" fmla="*/ 0 w 2731"/>
                <a:gd name="T1" fmla="*/ 9 h 584"/>
                <a:gd name="T2" fmla="*/ 37 w 2731"/>
                <a:gd name="T3" fmla="*/ 9 h 584"/>
                <a:gd name="T4" fmla="*/ 42 w 2731"/>
                <a:gd name="T5" fmla="*/ 0 h 584"/>
                <a:gd name="T6" fmla="*/ 17 w 2731"/>
                <a:gd name="T7" fmla="*/ 0 h 584"/>
                <a:gd name="T8" fmla="*/ 0 w 2731"/>
                <a:gd name="T9" fmla="*/ 9 h 584"/>
                <a:gd name="T10" fmla="*/ 0 w 2731"/>
                <a:gd name="T11" fmla="*/ 9 h 584"/>
                <a:gd name="T12" fmla="*/ 0 60000 65536"/>
                <a:gd name="T13" fmla="*/ 0 60000 65536"/>
                <a:gd name="T14" fmla="*/ 0 60000 65536"/>
                <a:gd name="T15" fmla="*/ 0 60000 65536"/>
                <a:gd name="T16" fmla="*/ 0 60000 65536"/>
                <a:gd name="T17" fmla="*/ 0 60000 65536"/>
                <a:gd name="T18" fmla="*/ 0 w 2731"/>
                <a:gd name="T19" fmla="*/ 0 h 584"/>
                <a:gd name="T20" fmla="*/ 2731 w 2731"/>
                <a:gd name="T21" fmla="*/ 584 h 584"/>
              </a:gdLst>
              <a:ahLst/>
              <a:cxnLst>
                <a:cxn ang="T12">
                  <a:pos x="T0" y="T1"/>
                </a:cxn>
                <a:cxn ang="T13">
                  <a:pos x="T2" y="T3"/>
                </a:cxn>
                <a:cxn ang="T14">
                  <a:pos x="T4" y="T5"/>
                </a:cxn>
                <a:cxn ang="T15">
                  <a:pos x="T6" y="T7"/>
                </a:cxn>
                <a:cxn ang="T16">
                  <a:pos x="T8" y="T9"/>
                </a:cxn>
                <a:cxn ang="T17">
                  <a:pos x="T10" y="T11"/>
                </a:cxn>
              </a:cxnLst>
              <a:rect l="T18" t="T19" r="T20" b="T21"/>
              <a:pathLst>
                <a:path w="2731" h="584">
                  <a:moveTo>
                    <a:pt x="0" y="584"/>
                  </a:moveTo>
                  <a:lnTo>
                    <a:pt x="2402" y="584"/>
                  </a:lnTo>
                  <a:lnTo>
                    <a:pt x="2731" y="0"/>
                  </a:lnTo>
                  <a:lnTo>
                    <a:pt x="1122" y="0"/>
                  </a:lnTo>
                  <a:lnTo>
                    <a:pt x="0" y="584"/>
                  </a:lnTo>
                  <a:close/>
                </a:path>
              </a:pathLst>
            </a:custGeom>
            <a:solidFill>
              <a:srgbClr val="B25919"/>
            </a:solidFill>
            <a:ln w="9525">
              <a:noFill/>
              <a:round/>
              <a:headEnd/>
              <a:tailEnd/>
            </a:ln>
          </p:spPr>
          <p:txBody>
            <a:bodyPr/>
            <a:lstStyle/>
            <a:p>
              <a:endParaRPr lang="id-ID"/>
            </a:p>
          </p:txBody>
        </p:sp>
        <p:sp>
          <p:nvSpPr>
            <p:cNvPr id="42003" name="Freeform 37"/>
            <p:cNvSpPr>
              <a:spLocks/>
            </p:cNvSpPr>
            <p:nvPr/>
          </p:nvSpPr>
          <p:spPr bwMode="auto">
            <a:xfrm>
              <a:off x="2312" y="2429"/>
              <a:ext cx="1097" cy="177"/>
            </a:xfrm>
            <a:custGeom>
              <a:avLst/>
              <a:gdLst>
                <a:gd name="T0" fmla="*/ 0 w 2194"/>
                <a:gd name="T1" fmla="*/ 0 h 356"/>
                <a:gd name="T2" fmla="*/ 34 w 2194"/>
                <a:gd name="T3" fmla="*/ 0 h 356"/>
                <a:gd name="T4" fmla="*/ 31 w 2194"/>
                <a:gd name="T5" fmla="*/ 5 h 356"/>
                <a:gd name="T6" fmla="*/ 0 w 2194"/>
                <a:gd name="T7" fmla="*/ 5 h 356"/>
                <a:gd name="T8" fmla="*/ 0 w 2194"/>
                <a:gd name="T9" fmla="*/ 0 h 356"/>
                <a:gd name="T10" fmla="*/ 0 w 2194"/>
                <a:gd name="T11" fmla="*/ 0 h 356"/>
                <a:gd name="T12" fmla="*/ 0 60000 65536"/>
                <a:gd name="T13" fmla="*/ 0 60000 65536"/>
                <a:gd name="T14" fmla="*/ 0 60000 65536"/>
                <a:gd name="T15" fmla="*/ 0 60000 65536"/>
                <a:gd name="T16" fmla="*/ 0 60000 65536"/>
                <a:gd name="T17" fmla="*/ 0 60000 65536"/>
                <a:gd name="T18" fmla="*/ 0 w 2194"/>
                <a:gd name="T19" fmla="*/ 0 h 356"/>
                <a:gd name="T20" fmla="*/ 2194 w 2194"/>
                <a:gd name="T21" fmla="*/ 356 h 356"/>
              </a:gdLst>
              <a:ahLst/>
              <a:cxnLst>
                <a:cxn ang="T12">
                  <a:pos x="T0" y="T1"/>
                </a:cxn>
                <a:cxn ang="T13">
                  <a:pos x="T2" y="T3"/>
                </a:cxn>
                <a:cxn ang="T14">
                  <a:pos x="T4" y="T5"/>
                </a:cxn>
                <a:cxn ang="T15">
                  <a:pos x="T6" y="T7"/>
                </a:cxn>
                <a:cxn ang="T16">
                  <a:pos x="T8" y="T9"/>
                </a:cxn>
                <a:cxn ang="T17">
                  <a:pos x="T10" y="T11"/>
                </a:cxn>
              </a:cxnLst>
              <a:rect l="T18" t="T19" r="T20" b="T21"/>
              <a:pathLst>
                <a:path w="2194" h="356">
                  <a:moveTo>
                    <a:pt x="0" y="0"/>
                  </a:moveTo>
                  <a:lnTo>
                    <a:pt x="2194" y="0"/>
                  </a:lnTo>
                  <a:lnTo>
                    <a:pt x="1996" y="356"/>
                  </a:lnTo>
                  <a:lnTo>
                    <a:pt x="0" y="356"/>
                  </a:lnTo>
                  <a:lnTo>
                    <a:pt x="0" y="0"/>
                  </a:lnTo>
                  <a:close/>
                </a:path>
              </a:pathLst>
            </a:custGeom>
            <a:solidFill>
              <a:srgbClr val="FFE599"/>
            </a:solidFill>
            <a:ln w="9525">
              <a:noFill/>
              <a:round/>
              <a:headEnd/>
              <a:tailEnd/>
            </a:ln>
          </p:spPr>
          <p:txBody>
            <a:bodyPr/>
            <a:lstStyle/>
            <a:p>
              <a:endParaRPr lang="id-ID"/>
            </a:p>
          </p:txBody>
        </p:sp>
        <p:sp>
          <p:nvSpPr>
            <p:cNvPr id="42004" name="Freeform 38"/>
            <p:cNvSpPr>
              <a:spLocks/>
            </p:cNvSpPr>
            <p:nvPr/>
          </p:nvSpPr>
          <p:spPr bwMode="auto">
            <a:xfrm>
              <a:off x="2585" y="2609"/>
              <a:ext cx="666" cy="90"/>
            </a:xfrm>
            <a:custGeom>
              <a:avLst/>
              <a:gdLst>
                <a:gd name="T0" fmla="*/ 1 w 1333"/>
                <a:gd name="T1" fmla="*/ 0 h 179"/>
                <a:gd name="T2" fmla="*/ 20 w 1333"/>
                <a:gd name="T3" fmla="*/ 0 h 179"/>
                <a:gd name="T4" fmla="*/ 17 w 1333"/>
                <a:gd name="T5" fmla="*/ 3 h 179"/>
                <a:gd name="T6" fmla="*/ 0 w 1333"/>
                <a:gd name="T7" fmla="*/ 3 h 179"/>
                <a:gd name="T8" fmla="*/ 1 w 1333"/>
                <a:gd name="T9" fmla="*/ 0 h 179"/>
                <a:gd name="T10" fmla="*/ 1 w 1333"/>
                <a:gd name="T11" fmla="*/ 0 h 179"/>
                <a:gd name="T12" fmla="*/ 0 60000 65536"/>
                <a:gd name="T13" fmla="*/ 0 60000 65536"/>
                <a:gd name="T14" fmla="*/ 0 60000 65536"/>
                <a:gd name="T15" fmla="*/ 0 60000 65536"/>
                <a:gd name="T16" fmla="*/ 0 60000 65536"/>
                <a:gd name="T17" fmla="*/ 0 60000 65536"/>
                <a:gd name="T18" fmla="*/ 0 w 1333"/>
                <a:gd name="T19" fmla="*/ 0 h 179"/>
                <a:gd name="T20" fmla="*/ 1333 w 1333"/>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333" h="179">
                  <a:moveTo>
                    <a:pt x="72" y="0"/>
                  </a:moveTo>
                  <a:lnTo>
                    <a:pt x="1333" y="0"/>
                  </a:lnTo>
                  <a:lnTo>
                    <a:pt x="1148" y="179"/>
                  </a:lnTo>
                  <a:lnTo>
                    <a:pt x="0" y="179"/>
                  </a:lnTo>
                  <a:lnTo>
                    <a:pt x="72" y="0"/>
                  </a:lnTo>
                  <a:close/>
                </a:path>
              </a:pathLst>
            </a:custGeom>
            <a:solidFill>
              <a:srgbClr val="E0AD66"/>
            </a:solidFill>
            <a:ln w="9525">
              <a:noFill/>
              <a:round/>
              <a:headEnd/>
              <a:tailEnd/>
            </a:ln>
          </p:spPr>
          <p:txBody>
            <a:bodyPr/>
            <a:lstStyle/>
            <a:p>
              <a:endParaRPr lang="id-ID"/>
            </a:p>
          </p:txBody>
        </p:sp>
        <p:sp>
          <p:nvSpPr>
            <p:cNvPr id="42005" name="Freeform 39"/>
            <p:cNvSpPr>
              <a:spLocks/>
            </p:cNvSpPr>
            <p:nvPr/>
          </p:nvSpPr>
          <p:spPr bwMode="auto">
            <a:xfrm>
              <a:off x="2749" y="2458"/>
              <a:ext cx="555" cy="103"/>
            </a:xfrm>
            <a:custGeom>
              <a:avLst/>
              <a:gdLst>
                <a:gd name="T0" fmla="*/ 0 w 1108"/>
                <a:gd name="T1" fmla="*/ 1 h 205"/>
                <a:gd name="T2" fmla="*/ 3 w 1108"/>
                <a:gd name="T3" fmla="*/ 4 h 205"/>
                <a:gd name="T4" fmla="*/ 15 w 1108"/>
                <a:gd name="T5" fmla="*/ 4 h 205"/>
                <a:gd name="T6" fmla="*/ 18 w 1108"/>
                <a:gd name="T7" fmla="*/ 2 h 205"/>
                <a:gd name="T8" fmla="*/ 16 w 1108"/>
                <a:gd name="T9" fmla="*/ 1 h 205"/>
                <a:gd name="T10" fmla="*/ 4 w 1108"/>
                <a:gd name="T11" fmla="*/ 0 h 205"/>
                <a:gd name="T12" fmla="*/ 0 w 1108"/>
                <a:gd name="T13" fmla="*/ 1 h 205"/>
                <a:gd name="T14" fmla="*/ 0 w 1108"/>
                <a:gd name="T15" fmla="*/ 1 h 205"/>
                <a:gd name="T16" fmla="*/ 0 60000 65536"/>
                <a:gd name="T17" fmla="*/ 0 60000 65536"/>
                <a:gd name="T18" fmla="*/ 0 60000 65536"/>
                <a:gd name="T19" fmla="*/ 0 60000 65536"/>
                <a:gd name="T20" fmla="*/ 0 60000 65536"/>
                <a:gd name="T21" fmla="*/ 0 60000 65536"/>
                <a:gd name="T22" fmla="*/ 0 60000 65536"/>
                <a:gd name="T23" fmla="*/ 0 60000 65536"/>
                <a:gd name="T24" fmla="*/ 0 w 1108"/>
                <a:gd name="T25" fmla="*/ 0 h 205"/>
                <a:gd name="T26" fmla="*/ 1108 w 1108"/>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8" h="205">
                  <a:moveTo>
                    <a:pt x="0" y="40"/>
                  </a:moveTo>
                  <a:lnTo>
                    <a:pt x="136" y="205"/>
                  </a:lnTo>
                  <a:lnTo>
                    <a:pt x="918" y="198"/>
                  </a:lnTo>
                  <a:lnTo>
                    <a:pt x="1108" y="80"/>
                  </a:lnTo>
                  <a:lnTo>
                    <a:pt x="964" y="21"/>
                  </a:lnTo>
                  <a:lnTo>
                    <a:pt x="249" y="0"/>
                  </a:lnTo>
                  <a:lnTo>
                    <a:pt x="0" y="40"/>
                  </a:lnTo>
                  <a:close/>
                </a:path>
              </a:pathLst>
            </a:custGeom>
            <a:solidFill>
              <a:srgbClr val="FFF27F"/>
            </a:solidFill>
            <a:ln w="9525">
              <a:noFill/>
              <a:round/>
              <a:headEnd/>
              <a:tailEnd/>
            </a:ln>
          </p:spPr>
          <p:txBody>
            <a:bodyPr/>
            <a:lstStyle/>
            <a:p>
              <a:endParaRPr lang="id-ID"/>
            </a:p>
          </p:txBody>
        </p:sp>
        <p:sp>
          <p:nvSpPr>
            <p:cNvPr id="42006" name="Freeform 40"/>
            <p:cNvSpPr>
              <a:spLocks/>
            </p:cNvSpPr>
            <p:nvPr/>
          </p:nvSpPr>
          <p:spPr bwMode="auto">
            <a:xfrm>
              <a:off x="2346" y="1712"/>
              <a:ext cx="1043" cy="773"/>
            </a:xfrm>
            <a:custGeom>
              <a:avLst/>
              <a:gdLst>
                <a:gd name="T0" fmla="*/ 2 w 2086"/>
                <a:gd name="T1" fmla="*/ 3 h 1546"/>
                <a:gd name="T2" fmla="*/ 1 w 2086"/>
                <a:gd name="T3" fmla="*/ 7 h 1546"/>
                <a:gd name="T4" fmla="*/ 1 w 2086"/>
                <a:gd name="T5" fmla="*/ 15 h 1546"/>
                <a:gd name="T6" fmla="*/ 0 w 2086"/>
                <a:gd name="T7" fmla="*/ 19 h 1546"/>
                <a:gd name="T8" fmla="*/ 2 w 2086"/>
                <a:gd name="T9" fmla="*/ 23 h 1546"/>
                <a:gd name="T10" fmla="*/ 7 w 2086"/>
                <a:gd name="T11" fmla="*/ 24 h 1546"/>
                <a:gd name="T12" fmla="*/ 10 w 2086"/>
                <a:gd name="T13" fmla="*/ 24 h 1546"/>
                <a:gd name="T14" fmla="*/ 12 w 2086"/>
                <a:gd name="T15" fmla="*/ 23 h 1546"/>
                <a:gd name="T16" fmla="*/ 20 w 2086"/>
                <a:gd name="T17" fmla="*/ 24 h 1546"/>
                <a:gd name="T18" fmla="*/ 26 w 2086"/>
                <a:gd name="T19" fmla="*/ 23 h 1546"/>
                <a:gd name="T20" fmla="*/ 33 w 2086"/>
                <a:gd name="T21" fmla="*/ 23 h 1546"/>
                <a:gd name="T22" fmla="*/ 33 w 2086"/>
                <a:gd name="T23" fmla="*/ 21 h 1546"/>
                <a:gd name="T24" fmla="*/ 30 w 2086"/>
                <a:gd name="T25" fmla="*/ 20 h 1546"/>
                <a:gd name="T26" fmla="*/ 29 w 2086"/>
                <a:gd name="T27" fmla="*/ 19 h 1546"/>
                <a:gd name="T28" fmla="*/ 27 w 2086"/>
                <a:gd name="T29" fmla="*/ 19 h 1546"/>
                <a:gd name="T30" fmla="*/ 26 w 2086"/>
                <a:gd name="T31" fmla="*/ 12 h 1546"/>
                <a:gd name="T32" fmla="*/ 26 w 2086"/>
                <a:gd name="T33" fmla="*/ 10 h 1546"/>
                <a:gd name="T34" fmla="*/ 25 w 2086"/>
                <a:gd name="T35" fmla="*/ 6 h 1546"/>
                <a:gd name="T36" fmla="*/ 22 w 2086"/>
                <a:gd name="T37" fmla="*/ 3 h 1546"/>
                <a:gd name="T38" fmla="*/ 18 w 2086"/>
                <a:gd name="T39" fmla="*/ 2 h 1546"/>
                <a:gd name="T40" fmla="*/ 12 w 2086"/>
                <a:gd name="T41" fmla="*/ 0 h 1546"/>
                <a:gd name="T42" fmla="*/ 11 w 2086"/>
                <a:gd name="T43" fmla="*/ 1 h 1546"/>
                <a:gd name="T44" fmla="*/ 2 w 2086"/>
                <a:gd name="T45" fmla="*/ 3 h 1546"/>
                <a:gd name="T46" fmla="*/ 2 w 2086"/>
                <a:gd name="T47" fmla="*/ 3 h 15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6"/>
                <a:gd name="T73" fmla="*/ 0 h 1546"/>
                <a:gd name="T74" fmla="*/ 2086 w 2086"/>
                <a:gd name="T75" fmla="*/ 1546 h 15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6" h="1546">
                  <a:moveTo>
                    <a:pt x="130" y="185"/>
                  </a:moveTo>
                  <a:lnTo>
                    <a:pt x="116" y="495"/>
                  </a:lnTo>
                  <a:lnTo>
                    <a:pt x="54" y="1006"/>
                  </a:lnTo>
                  <a:lnTo>
                    <a:pt x="0" y="1193"/>
                  </a:lnTo>
                  <a:lnTo>
                    <a:pt x="152" y="1434"/>
                  </a:lnTo>
                  <a:lnTo>
                    <a:pt x="506" y="1541"/>
                  </a:lnTo>
                  <a:lnTo>
                    <a:pt x="651" y="1546"/>
                  </a:lnTo>
                  <a:lnTo>
                    <a:pt x="772" y="1430"/>
                  </a:lnTo>
                  <a:lnTo>
                    <a:pt x="1310" y="1485"/>
                  </a:lnTo>
                  <a:lnTo>
                    <a:pt x="1704" y="1451"/>
                  </a:lnTo>
                  <a:lnTo>
                    <a:pt x="2062" y="1442"/>
                  </a:lnTo>
                  <a:lnTo>
                    <a:pt x="2086" y="1286"/>
                  </a:lnTo>
                  <a:lnTo>
                    <a:pt x="1946" y="1248"/>
                  </a:lnTo>
                  <a:lnTo>
                    <a:pt x="1892" y="1204"/>
                  </a:lnTo>
                  <a:lnTo>
                    <a:pt x="1790" y="1193"/>
                  </a:lnTo>
                  <a:lnTo>
                    <a:pt x="1664" y="791"/>
                  </a:lnTo>
                  <a:lnTo>
                    <a:pt x="1677" y="599"/>
                  </a:lnTo>
                  <a:lnTo>
                    <a:pt x="1603" y="331"/>
                  </a:lnTo>
                  <a:lnTo>
                    <a:pt x="1415" y="232"/>
                  </a:lnTo>
                  <a:lnTo>
                    <a:pt x="1164" y="86"/>
                  </a:lnTo>
                  <a:lnTo>
                    <a:pt x="769" y="0"/>
                  </a:lnTo>
                  <a:lnTo>
                    <a:pt x="715" y="31"/>
                  </a:lnTo>
                  <a:lnTo>
                    <a:pt x="130" y="185"/>
                  </a:lnTo>
                  <a:close/>
                </a:path>
              </a:pathLst>
            </a:custGeom>
            <a:solidFill>
              <a:srgbClr val="66663D"/>
            </a:solidFill>
            <a:ln w="9525">
              <a:noFill/>
              <a:round/>
              <a:headEnd/>
              <a:tailEnd/>
            </a:ln>
          </p:spPr>
          <p:txBody>
            <a:bodyPr/>
            <a:lstStyle/>
            <a:p>
              <a:endParaRPr lang="id-ID"/>
            </a:p>
          </p:txBody>
        </p:sp>
        <p:sp>
          <p:nvSpPr>
            <p:cNvPr id="42007" name="Freeform 41"/>
            <p:cNvSpPr>
              <a:spLocks/>
            </p:cNvSpPr>
            <p:nvPr/>
          </p:nvSpPr>
          <p:spPr bwMode="auto">
            <a:xfrm>
              <a:off x="2655" y="2357"/>
              <a:ext cx="128" cy="133"/>
            </a:xfrm>
            <a:custGeom>
              <a:avLst/>
              <a:gdLst>
                <a:gd name="T0" fmla="*/ 0 w 257"/>
                <a:gd name="T1" fmla="*/ 4 h 266"/>
                <a:gd name="T2" fmla="*/ 0 w 257"/>
                <a:gd name="T3" fmla="*/ 2 h 266"/>
                <a:gd name="T4" fmla="*/ 0 w 257"/>
                <a:gd name="T5" fmla="*/ 1 h 266"/>
                <a:gd name="T6" fmla="*/ 3 w 257"/>
                <a:gd name="T7" fmla="*/ 0 h 266"/>
                <a:gd name="T8" fmla="*/ 4 w 257"/>
                <a:gd name="T9" fmla="*/ 1 h 266"/>
                <a:gd name="T10" fmla="*/ 1 w 257"/>
                <a:gd name="T11" fmla="*/ 4 h 266"/>
                <a:gd name="T12" fmla="*/ 0 w 257"/>
                <a:gd name="T13" fmla="*/ 4 h 266"/>
                <a:gd name="T14" fmla="*/ 0 w 257"/>
                <a:gd name="T15" fmla="*/ 4 h 266"/>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266"/>
                <a:gd name="T26" fmla="*/ 257 w 257"/>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266">
                  <a:moveTo>
                    <a:pt x="0" y="262"/>
                  </a:moveTo>
                  <a:lnTo>
                    <a:pt x="4" y="176"/>
                  </a:lnTo>
                  <a:lnTo>
                    <a:pt x="63" y="58"/>
                  </a:lnTo>
                  <a:lnTo>
                    <a:pt x="202" y="0"/>
                  </a:lnTo>
                  <a:lnTo>
                    <a:pt x="257" y="30"/>
                  </a:lnTo>
                  <a:lnTo>
                    <a:pt x="93" y="266"/>
                  </a:lnTo>
                  <a:lnTo>
                    <a:pt x="0" y="262"/>
                  </a:lnTo>
                  <a:close/>
                </a:path>
              </a:pathLst>
            </a:custGeom>
            <a:solidFill>
              <a:srgbClr val="FFFCE5"/>
            </a:solidFill>
            <a:ln w="9525">
              <a:noFill/>
              <a:round/>
              <a:headEnd/>
              <a:tailEnd/>
            </a:ln>
          </p:spPr>
          <p:txBody>
            <a:bodyPr/>
            <a:lstStyle/>
            <a:p>
              <a:endParaRPr lang="id-ID"/>
            </a:p>
          </p:txBody>
        </p:sp>
        <p:sp>
          <p:nvSpPr>
            <p:cNvPr id="42008" name="Freeform 42"/>
            <p:cNvSpPr>
              <a:spLocks/>
            </p:cNvSpPr>
            <p:nvPr/>
          </p:nvSpPr>
          <p:spPr bwMode="auto">
            <a:xfrm>
              <a:off x="2719" y="1720"/>
              <a:ext cx="202" cy="568"/>
            </a:xfrm>
            <a:custGeom>
              <a:avLst/>
              <a:gdLst>
                <a:gd name="T0" fmla="*/ 0 w 405"/>
                <a:gd name="T1" fmla="*/ 0 h 1136"/>
                <a:gd name="T2" fmla="*/ 0 w 405"/>
                <a:gd name="T3" fmla="*/ 1 h 1136"/>
                <a:gd name="T4" fmla="*/ 0 w 405"/>
                <a:gd name="T5" fmla="*/ 3 h 1136"/>
                <a:gd name="T6" fmla="*/ 1 w 405"/>
                <a:gd name="T7" fmla="*/ 6 h 1136"/>
                <a:gd name="T8" fmla="*/ 2 w 405"/>
                <a:gd name="T9" fmla="*/ 10 h 1136"/>
                <a:gd name="T10" fmla="*/ 3 w 405"/>
                <a:gd name="T11" fmla="*/ 18 h 1136"/>
                <a:gd name="T12" fmla="*/ 4 w 405"/>
                <a:gd name="T13" fmla="*/ 17 h 1136"/>
                <a:gd name="T14" fmla="*/ 6 w 405"/>
                <a:gd name="T15" fmla="*/ 4 h 1136"/>
                <a:gd name="T16" fmla="*/ 6 w 405"/>
                <a:gd name="T17" fmla="*/ 2 h 1136"/>
                <a:gd name="T18" fmla="*/ 0 w 405"/>
                <a:gd name="T19" fmla="*/ 0 h 1136"/>
                <a:gd name="T20" fmla="*/ 0 w 405"/>
                <a:gd name="T21" fmla="*/ 0 h 1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5"/>
                <a:gd name="T34" fmla="*/ 0 h 1136"/>
                <a:gd name="T35" fmla="*/ 405 w 405"/>
                <a:gd name="T36" fmla="*/ 1136 h 1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5" h="1136">
                  <a:moveTo>
                    <a:pt x="23" y="0"/>
                  </a:moveTo>
                  <a:lnTo>
                    <a:pt x="0" y="65"/>
                  </a:lnTo>
                  <a:lnTo>
                    <a:pt x="2" y="202"/>
                  </a:lnTo>
                  <a:lnTo>
                    <a:pt x="66" y="436"/>
                  </a:lnTo>
                  <a:lnTo>
                    <a:pt x="135" y="696"/>
                  </a:lnTo>
                  <a:lnTo>
                    <a:pt x="216" y="1136"/>
                  </a:lnTo>
                  <a:lnTo>
                    <a:pt x="258" y="1071"/>
                  </a:lnTo>
                  <a:lnTo>
                    <a:pt x="401" y="314"/>
                  </a:lnTo>
                  <a:lnTo>
                    <a:pt x="405" y="185"/>
                  </a:lnTo>
                  <a:lnTo>
                    <a:pt x="23" y="0"/>
                  </a:lnTo>
                  <a:close/>
                </a:path>
              </a:pathLst>
            </a:custGeom>
            <a:solidFill>
              <a:srgbClr val="FFFCE5"/>
            </a:solidFill>
            <a:ln w="9525">
              <a:noFill/>
              <a:round/>
              <a:headEnd/>
              <a:tailEnd/>
            </a:ln>
          </p:spPr>
          <p:txBody>
            <a:bodyPr/>
            <a:lstStyle/>
            <a:p>
              <a:endParaRPr lang="id-ID"/>
            </a:p>
          </p:txBody>
        </p:sp>
        <p:sp>
          <p:nvSpPr>
            <p:cNvPr id="42009" name="Freeform 43"/>
            <p:cNvSpPr>
              <a:spLocks/>
            </p:cNvSpPr>
            <p:nvPr/>
          </p:nvSpPr>
          <p:spPr bwMode="auto">
            <a:xfrm>
              <a:off x="2780" y="1886"/>
              <a:ext cx="81" cy="393"/>
            </a:xfrm>
            <a:custGeom>
              <a:avLst/>
              <a:gdLst>
                <a:gd name="T0" fmla="*/ 0 w 164"/>
                <a:gd name="T1" fmla="*/ 0 h 788"/>
                <a:gd name="T2" fmla="*/ 0 w 164"/>
                <a:gd name="T3" fmla="*/ 0 h 788"/>
                <a:gd name="T4" fmla="*/ 0 w 164"/>
                <a:gd name="T5" fmla="*/ 2 h 788"/>
                <a:gd name="T6" fmla="*/ 0 w 164"/>
                <a:gd name="T7" fmla="*/ 4 h 788"/>
                <a:gd name="T8" fmla="*/ 1 w 164"/>
                <a:gd name="T9" fmla="*/ 12 h 788"/>
                <a:gd name="T10" fmla="*/ 2 w 164"/>
                <a:gd name="T11" fmla="*/ 11 h 788"/>
                <a:gd name="T12" fmla="*/ 2 w 164"/>
                <a:gd name="T13" fmla="*/ 8 h 788"/>
                <a:gd name="T14" fmla="*/ 2 w 164"/>
                <a:gd name="T15" fmla="*/ 3 h 788"/>
                <a:gd name="T16" fmla="*/ 1 w 164"/>
                <a:gd name="T17" fmla="*/ 2 h 788"/>
                <a:gd name="T18" fmla="*/ 1 w 164"/>
                <a:gd name="T19" fmla="*/ 0 h 788"/>
                <a:gd name="T20" fmla="*/ 1 w 164"/>
                <a:gd name="T21" fmla="*/ 0 h 788"/>
                <a:gd name="T22" fmla="*/ 0 w 164"/>
                <a:gd name="T23" fmla="*/ 0 h 788"/>
                <a:gd name="T24" fmla="*/ 0 w 164"/>
                <a:gd name="T25" fmla="*/ 0 h 7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788"/>
                <a:gd name="T41" fmla="*/ 164 w 164"/>
                <a:gd name="T42" fmla="*/ 788 h 7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788">
                  <a:moveTo>
                    <a:pt x="48" y="0"/>
                  </a:moveTo>
                  <a:lnTo>
                    <a:pt x="31" y="36"/>
                  </a:lnTo>
                  <a:lnTo>
                    <a:pt x="57" y="152"/>
                  </a:lnTo>
                  <a:lnTo>
                    <a:pt x="0" y="314"/>
                  </a:lnTo>
                  <a:lnTo>
                    <a:pt x="99" y="788"/>
                  </a:lnTo>
                  <a:lnTo>
                    <a:pt x="133" y="740"/>
                  </a:lnTo>
                  <a:lnTo>
                    <a:pt x="164" y="535"/>
                  </a:lnTo>
                  <a:lnTo>
                    <a:pt x="133" y="225"/>
                  </a:lnTo>
                  <a:lnTo>
                    <a:pt x="95" y="139"/>
                  </a:lnTo>
                  <a:lnTo>
                    <a:pt x="122" y="35"/>
                  </a:lnTo>
                  <a:lnTo>
                    <a:pt x="103" y="4"/>
                  </a:lnTo>
                  <a:lnTo>
                    <a:pt x="48" y="0"/>
                  </a:lnTo>
                  <a:close/>
                </a:path>
              </a:pathLst>
            </a:custGeom>
            <a:solidFill>
              <a:srgbClr val="D90000"/>
            </a:solidFill>
            <a:ln w="9525">
              <a:noFill/>
              <a:round/>
              <a:headEnd/>
              <a:tailEnd/>
            </a:ln>
          </p:spPr>
          <p:txBody>
            <a:bodyPr/>
            <a:lstStyle/>
            <a:p>
              <a:endParaRPr lang="id-ID"/>
            </a:p>
          </p:txBody>
        </p:sp>
        <p:sp>
          <p:nvSpPr>
            <p:cNvPr id="42010" name="Freeform 44"/>
            <p:cNvSpPr>
              <a:spLocks/>
            </p:cNvSpPr>
            <p:nvPr/>
          </p:nvSpPr>
          <p:spPr bwMode="auto">
            <a:xfrm>
              <a:off x="2831" y="2318"/>
              <a:ext cx="247" cy="98"/>
            </a:xfrm>
            <a:custGeom>
              <a:avLst/>
              <a:gdLst>
                <a:gd name="T0" fmla="*/ 0 w 494"/>
                <a:gd name="T1" fmla="*/ 1 h 195"/>
                <a:gd name="T2" fmla="*/ 1 w 494"/>
                <a:gd name="T3" fmla="*/ 1 h 195"/>
                <a:gd name="T4" fmla="*/ 6 w 494"/>
                <a:gd name="T5" fmla="*/ 3 h 195"/>
                <a:gd name="T6" fmla="*/ 8 w 494"/>
                <a:gd name="T7" fmla="*/ 4 h 195"/>
                <a:gd name="T8" fmla="*/ 7 w 494"/>
                <a:gd name="T9" fmla="*/ 2 h 195"/>
                <a:gd name="T10" fmla="*/ 1 w 494"/>
                <a:gd name="T11" fmla="*/ 0 h 195"/>
                <a:gd name="T12" fmla="*/ 0 w 494"/>
                <a:gd name="T13" fmla="*/ 1 h 195"/>
                <a:gd name="T14" fmla="*/ 0 w 494"/>
                <a:gd name="T15" fmla="*/ 1 h 195"/>
                <a:gd name="T16" fmla="*/ 0 60000 65536"/>
                <a:gd name="T17" fmla="*/ 0 60000 65536"/>
                <a:gd name="T18" fmla="*/ 0 60000 65536"/>
                <a:gd name="T19" fmla="*/ 0 60000 65536"/>
                <a:gd name="T20" fmla="*/ 0 60000 65536"/>
                <a:gd name="T21" fmla="*/ 0 60000 65536"/>
                <a:gd name="T22" fmla="*/ 0 60000 65536"/>
                <a:gd name="T23" fmla="*/ 0 60000 65536"/>
                <a:gd name="T24" fmla="*/ 0 w 494"/>
                <a:gd name="T25" fmla="*/ 0 h 195"/>
                <a:gd name="T26" fmla="*/ 494 w 494"/>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 h="195">
                  <a:moveTo>
                    <a:pt x="0" y="11"/>
                  </a:moveTo>
                  <a:lnTo>
                    <a:pt x="25" y="30"/>
                  </a:lnTo>
                  <a:lnTo>
                    <a:pt x="382" y="178"/>
                  </a:lnTo>
                  <a:lnTo>
                    <a:pt x="494" y="195"/>
                  </a:lnTo>
                  <a:lnTo>
                    <a:pt x="394" y="127"/>
                  </a:lnTo>
                  <a:lnTo>
                    <a:pt x="19" y="0"/>
                  </a:lnTo>
                  <a:lnTo>
                    <a:pt x="0" y="11"/>
                  </a:lnTo>
                  <a:close/>
                </a:path>
              </a:pathLst>
            </a:custGeom>
            <a:solidFill>
              <a:srgbClr val="FF8A00"/>
            </a:solidFill>
            <a:ln w="9525">
              <a:noFill/>
              <a:round/>
              <a:headEnd/>
              <a:tailEnd/>
            </a:ln>
          </p:spPr>
          <p:txBody>
            <a:bodyPr/>
            <a:lstStyle/>
            <a:p>
              <a:endParaRPr lang="id-ID"/>
            </a:p>
          </p:txBody>
        </p:sp>
        <p:sp>
          <p:nvSpPr>
            <p:cNvPr id="42011" name="Freeform 45"/>
            <p:cNvSpPr>
              <a:spLocks/>
            </p:cNvSpPr>
            <p:nvPr/>
          </p:nvSpPr>
          <p:spPr bwMode="auto">
            <a:xfrm>
              <a:off x="2709" y="2336"/>
              <a:ext cx="325" cy="179"/>
            </a:xfrm>
            <a:custGeom>
              <a:avLst/>
              <a:gdLst>
                <a:gd name="T0" fmla="*/ 1 w 648"/>
                <a:gd name="T1" fmla="*/ 2 h 357"/>
                <a:gd name="T2" fmla="*/ 2 w 648"/>
                <a:gd name="T3" fmla="*/ 2 h 357"/>
                <a:gd name="T4" fmla="*/ 6 w 648"/>
                <a:gd name="T5" fmla="*/ 1 h 357"/>
                <a:gd name="T6" fmla="*/ 9 w 648"/>
                <a:gd name="T7" fmla="*/ 0 h 357"/>
                <a:gd name="T8" fmla="*/ 10 w 648"/>
                <a:gd name="T9" fmla="*/ 2 h 357"/>
                <a:gd name="T10" fmla="*/ 11 w 648"/>
                <a:gd name="T11" fmla="*/ 2 h 357"/>
                <a:gd name="T12" fmla="*/ 10 w 648"/>
                <a:gd name="T13" fmla="*/ 3 h 357"/>
                <a:gd name="T14" fmla="*/ 10 w 648"/>
                <a:gd name="T15" fmla="*/ 3 h 357"/>
                <a:gd name="T16" fmla="*/ 9 w 648"/>
                <a:gd name="T17" fmla="*/ 3 h 357"/>
                <a:gd name="T18" fmla="*/ 7 w 648"/>
                <a:gd name="T19" fmla="*/ 5 h 357"/>
                <a:gd name="T20" fmla="*/ 7 w 648"/>
                <a:gd name="T21" fmla="*/ 6 h 357"/>
                <a:gd name="T22" fmla="*/ 5 w 648"/>
                <a:gd name="T23" fmla="*/ 6 h 357"/>
                <a:gd name="T24" fmla="*/ 0 w 648"/>
                <a:gd name="T25" fmla="*/ 4 h 357"/>
                <a:gd name="T26" fmla="*/ 1 w 648"/>
                <a:gd name="T27" fmla="*/ 2 h 357"/>
                <a:gd name="T28" fmla="*/ 1 w 648"/>
                <a:gd name="T29" fmla="*/ 2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8"/>
                <a:gd name="T46" fmla="*/ 0 h 357"/>
                <a:gd name="T47" fmla="*/ 648 w 648"/>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8" h="357">
                  <a:moveTo>
                    <a:pt x="62" y="104"/>
                  </a:moveTo>
                  <a:lnTo>
                    <a:pt x="108" y="80"/>
                  </a:lnTo>
                  <a:lnTo>
                    <a:pt x="351" y="2"/>
                  </a:lnTo>
                  <a:lnTo>
                    <a:pt x="545" y="0"/>
                  </a:lnTo>
                  <a:lnTo>
                    <a:pt x="599" y="70"/>
                  </a:lnTo>
                  <a:lnTo>
                    <a:pt x="648" y="116"/>
                  </a:lnTo>
                  <a:lnTo>
                    <a:pt x="618" y="142"/>
                  </a:lnTo>
                  <a:lnTo>
                    <a:pt x="604" y="173"/>
                  </a:lnTo>
                  <a:lnTo>
                    <a:pt x="553" y="175"/>
                  </a:lnTo>
                  <a:lnTo>
                    <a:pt x="426" y="302"/>
                  </a:lnTo>
                  <a:lnTo>
                    <a:pt x="399" y="346"/>
                  </a:lnTo>
                  <a:lnTo>
                    <a:pt x="293" y="357"/>
                  </a:lnTo>
                  <a:lnTo>
                    <a:pt x="0" y="251"/>
                  </a:lnTo>
                  <a:lnTo>
                    <a:pt x="62" y="104"/>
                  </a:lnTo>
                  <a:close/>
                </a:path>
              </a:pathLst>
            </a:custGeom>
            <a:solidFill>
              <a:srgbClr val="FFD6C9"/>
            </a:solidFill>
            <a:ln w="9525">
              <a:noFill/>
              <a:round/>
              <a:headEnd/>
              <a:tailEnd/>
            </a:ln>
          </p:spPr>
          <p:txBody>
            <a:bodyPr/>
            <a:lstStyle/>
            <a:p>
              <a:endParaRPr lang="id-ID"/>
            </a:p>
          </p:txBody>
        </p:sp>
        <p:sp>
          <p:nvSpPr>
            <p:cNvPr id="42012" name="Freeform 46"/>
            <p:cNvSpPr>
              <a:spLocks/>
            </p:cNvSpPr>
            <p:nvPr/>
          </p:nvSpPr>
          <p:spPr bwMode="auto">
            <a:xfrm>
              <a:off x="2722" y="1406"/>
              <a:ext cx="351" cy="240"/>
            </a:xfrm>
            <a:custGeom>
              <a:avLst/>
              <a:gdLst>
                <a:gd name="T0" fmla="*/ 0 w 704"/>
                <a:gd name="T1" fmla="*/ 4 h 481"/>
                <a:gd name="T2" fmla="*/ 2 w 704"/>
                <a:gd name="T3" fmla="*/ 1 h 481"/>
                <a:gd name="T4" fmla="*/ 6 w 704"/>
                <a:gd name="T5" fmla="*/ 0 h 481"/>
                <a:gd name="T6" fmla="*/ 7 w 704"/>
                <a:gd name="T7" fmla="*/ 0 h 481"/>
                <a:gd name="T8" fmla="*/ 8 w 704"/>
                <a:gd name="T9" fmla="*/ 0 h 481"/>
                <a:gd name="T10" fmla="*/ 10 w 704"/>
                <a:gd name="T11" fmla="*/ 5 h 481"/>
                <a:gd name="T12" fmla="*/ 10 w 704"/>
                <a:gd name="T13" fmla="*/ 6 h 481"/>
                <a:gd name="T14" fmla="*/ 10 w 704"/>
                <a:gd name="T15" fmla="*/ 7 h 481"/>
                <a:gd name="T16" fmla="*/ 0 w 704"/>
                <a:gd name="T17" fmla="*/ 4 h 481"/>
                <a:gd name="T18" fmla="*/ 0 w 704"/>
                <a:gd name="T19" fmla="*/ 4 h 4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4"/>
                <a:gd name="T31" fmla="*/ 0 h 481"/>
                <a:gd name="T32" fmla="*/ 704 w 704"/>
                <a:gd name="T33" fmla="*/ 481 h 4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4" h="481">
                  <a:moveTo>
                    <a:pt x="0" y="282"/>
                  </a:moveTo>
                  <a:lnTo>
                    <a:pt x="135" y="82"/>
                  </a:lnTo>
                  <a:lnTo>
                    <a:pt x="413" y="0"/>
                  </a:lnTo>
                  <a:lnTo>
                    <a:pt x="483" y="0"/>
                  </a:lnTo>
                  <a:lnTo>
                    <a:pt x="535" y="32"/>
                  </a:lnTo>
                  <a:lnTo>
                    <a:pt x="704" y="340"/>
                  </a:lnTo>
                  <a:lnTo>
                    <a:pt x="685" y="432"/>
                  </a:lnTo>
                  <a:lnTo>
                    <a:pt x="656" y="481"/>
                  </a:lnTo>
                  <a:lnTo>
                    <a:pt x="0" y="282"/>
                  </a:lnTo>
                  <a:close/>
                </a:path>
              </a:pathLst>
            </a:custGeom>
            <a:solidFill>
              <a:srgbClr val="A38C8C"/>
            </a:solidFill>
            <a:ln w="9525">
              <a:noFill/>
              <a:round/>
              <a:headEnd/>
              <a:tailEnd/>
            </a:ln>
          </p:spPr>
          <p:txBody>
            <a:bodyPr/>
            <a:lstStyle/>
            <a:p>
              <a:endParaRPr lang="id-ID"/>
            </a:p>
          </p:txBody>
        </p:sp>
        <p:sp>
          <p:nvSpPr>
            <p:cNvPr id="42013" name="Freeform 47"/>
            <p:cNvSpPr>
              <a:spLocks/>
            </p:cNvSpPr>
            <p:nvPr/>
          </p:nvSpPr>
          <p:spPr bwMode="auto">
            <a:xfrm>
              <a:off x="2711" y="1499"/>
              <a:ext cx="324" cy="384"/>
            </a:xfrm>
            <a:custGeom>
              <a:avLst/>
              <a:gdLst>
                <a:gd name="T0" fmla="*/ 0 w 649"/>
                <a:gd name="T1" fmla="*/ 1 h 769"/>
                <a:gd name="T2" fmla="*/ 1 w 649"/>
                <a:gd name="T3" fmla="*/ 1 h 769"/>
                <a:gd name="T4" fmla="*/ 3 w 649"/>
                <a:gd name="T5" fmla="*/ 0 h 769"/>
                <a:gd name="T6" fmla="*/ 4 w 649"/>
                <a:gd name="T7" fmla="*/ 0 h 769"/>
                <a:gd name="T8" fmla="*/ 6 w 649"/>
                <a:gd name="T9" fmla="*/ 0 h 769"/>
                <a:gd name="T10" fmla="*/ 9 w 649"/>
                <a:gd name="T11" fmla="*/ 0 h 769"/>
                <a:gd name="T12" fmla="*/ 10 w 649"/>
                <a:gd name="T13" fmla="*/ 2 h 769"/>
                <a:gd name="T14" fmla="*/ 9 w 649"/>
                <a:gd name="T15" fmla="*/ 4 h 769"/>
                <a:gd name="T16" fmla="*/ 10 w 649"/>
                <a:gd name="T17" fmla="*/ 5 h 769"/>
                <a:gd name="T18" fmla="*/ 9 w 649"/>
                <a:gd name="T19" fmla="*/ 6 h 769"/>
                <a:gd name="T20" fmla="*/ 9 w 649"/>
                <a:gd name="T21" fmla="*/ 7 h 769"/>
                <a:gd name="T22" fmla="*/ 8 w 649"/>
                <a:gd name="T23" fmla="*/ 7 h 769"/>
                <a:gd name="T24" fmla="*/ 6 w 649"/>
                <a:gd name="T25" fmla="*/ 9 h 769"/>
                <a:gd name="T26" fmla="*/ 5 w 649"/>
                <a:gd name="T27" fmla="*/ 10 h 769"/>
                <a:gd name="T28" fmla="*/ 5 w 649"/>
                <a:gd name="T29" fmla="*/ 11 h 769"/>
                <a:gd name="T30" fmla="*/ 4 w 649"/>
                <a:gd name="T31" fmla="*/ 11 h 769"/>
                <a:gd name="T32" fmla="*/ 2 w 649"/>
                <a:gd name="T33" fmla="*/ 12 h 769"/>
                <a:gd name="T34" fmla="*/ 1 w 649"/>
                <a:gd name="T35" fmla="*/ 9 h 769"/>
                <a:gd name="T36" fmla="*/ 0 w 649"/>
                <a:gd name="T37" fmla="*/ 7 h 769"/>
                <a:gd name="T38" fmla="*/ 0 w 649"/>
                <a:gd name="T39" fmla="*/ 5 h 769"/>
                <a:gd name="T40" fmla="*/ 0 w 649"/>
                <a:gd name="T41" fmla="*/ 4 h 769"/>
                <a:gd name="T42" fmla="*/ 0 w 649"/>
                <a:gd name="T43" fmla="*/ 3 h 769"/>
                <a:gd name="T44" fmla="*/ 0 w 649"/>
                <a:gd name="T45" fmla="*/ 1 h 769"/>
                <a:gd name="T46" fmla="*/ 0 w 649"/>
                <a:gd name="T47" fmla="*/ 1 h 769"/>
                <a:gd name="T48" fmla="*/ 0 w 649"/>
                <a:gd name="T49" fmla="*/ 1 h 7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769"/>
                <a:gd name="T77" fmla="*/ 649 w 649"/>
                <a:gd name="T78" fmla="*/ 769 h 7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769">
                  <a:moveTo>
                    <a:pt x="48" y="97"/>
                  </a:moveTo>
                  <a:lnTo>
                    <a:pt x="90" y="122"/>
                  </a:lnTo>
                  <a:lnTo>
                    <a:pt x="194" y="2"/>
                  </a:lnTo>
                  <a:lnTo>
                    <a:pt x="314" y="0"/>
                  </a:lnTo>
                  <a:lnTo>
                    <a:pt x="423" y="31"/>
                  </a:lnTo>
                  <a:lnTo>
                    <a:pt x="637" y="48"/>
                  </a:lnTo>
                  <a:lnTo>
                    <a:pt x="649" y="175"/>
                  </a:lnTo>
                  <a:lnTo>
                    <a:pt x="624" y="303"/>
                  </a:lnTo>
                  <a:lnTo>
                    <a:pt x="647" y="331"/>
                  </a:lnTo>
                  <a:lnTo>
                    <a:pt x="618" y="407"/>
                  </a:lnTo>
                  <a:lnTo>
                    <a:pt x="582" y="464"/>
                  </a:lnTo>
                  <a:lnTo>
                    <a:pt x="525" y="476"/>
                  </a:lnTo>
                  <a:lnTo>
                    <a:pt x="440" y="607"/>
                  </a:lnTo>
                  <a:lnTo>
                    <a:pt x="366" y="664"/>
                  </a:lnTo>
                  <a:lnTo>
                    <a:pt x="339" y="723"/>
                  </a:lnTo>
                  <a:lnTo>
                    <a:pt x="269" y="765"/>
                  </a:lnTo>
                  <a:lnTo>
                    <a:pt x="183" y="769"/>
                  </a:lnTo>
                  <a:lnTo>
                    <a:pt x="69" y="636"/>
                  </a:lnTo>
                  <a:lnTo>
                    <a:pt x="31" y="476"/>
                  </a:lnTo>
                  <a:lnTo>
                    <a:pt x="54" y="331"/>
                  </a:lnTo>
                  <a:lnTo>
                    <a:pt x="8" y="288"/>
                  </a:lnTo>
                  <a:lnTo>
                    <a:pt x="0" y="227"/>
                  </a:lnTo>
                  <a:lnTo>
                    <a:pt x="23" y="111"/>
                  </a:lnTo>
                  <a:lnTo>
                    <a:pt x="48" y="97"/>
                  </a:lnTo>
                  <a:close/>
                </a:path>
              </a:pathLst>
            </a:custGeom>
            <a:solidFill>
              <a:srgbClr val="FFD6C9"/>
            </a:solidFill>
            <a:ln w="9525">
              <a:noFill/>
              <a:round/>
              <a:headEnd/>
              <a:tailEnd/>
            </a:ln>
          </p:spPr>
          <p:txBody>
            <a:bodyPr/>
            <a:lstStyle/>
            <a:p>
              <a:endParaRPr lang="id-ID"/>
            </a:p>
          </p:txBody>
        </p:sp>
        <p:sp>
          <p:nvSpPr>
            <p:cNvPr id="42014" name="Freeform 48"/>
            <p:cNvSpPr>
              <a:spLocks/>
            </p:cNvSpPr>
            <p:nvPr/>
          </p:nvSpPr>
          <p:spPr bwMode="auto">
            <a:xfrm>
              <a:off x="2972" y="1883"/>
              <a:ext cx="1120" cy="1052"/>
            </a:xfrm>
            <a:custGeom>
              <a:avLst/>
              <a:gdLst>
                <a:gd name="T0" fmla="*/ 24 w 2240"/>
                <a:gd name="T1" fmla="*/ 0 h 2105"/>
                <a:gd name="T2" fmla="*/ 18 w 2240"/>
                <a:gd name="T3" fmla="*/ 1 h 2105"/>
                <a:gd name="T4" fmla="*/ 18 w 2240"/>
                <a:gd name="T5" fmla="*/ 4 h 2105"/>
                <a:gd name="T6" fmla="*/ 17 w 2240"/>
                <a:gd name="T7" fmla="*/ 5 h 2105"/>
                <a:gd name="T8" fmla="*/ 14 w 2240"/>
                <a:gd name="T9" fmla="*/ 10 h 2105"/>
                <a:gd name="T10" fmla="*/ 12 w 2240"/>
                <a:gd name="T11" fmla="*/ 18 h 2105"/>
                <a:gd name="T12" fmla="*/ 5 w 2240"/>
                <a:gd name="T13" fmla="*/ 22 h 2105"/>
                <a:gd name="T14" fmla="*/ 6 w 2240"/>
                <a:gd name="T15" fmla="*/ 23 h 2105"/>
                <a:gd name="T16" fmla="*/ 7 w 2240"/>
                <a:gd name="T17" fmla="*/ 26 h 2105"/>
                <a:gd name="T18" fmla="*/ 10 w 2240"/>
                <a:gd name="T19" fmla="*/ 25 h 2105"/>
                <a:gd name="T20" fmla="*/ 9 w 2240"/>
                <a:gd name="T21" fmla="*/ 27 h 2105"/>
                <a:gd name="T22" fmla="*/ 7 w 2240"/>
                <a:gd name="T23" fmla="*/ 27 h 2105"/>
                <a:gd name="T24" fmla="*/ 6 w 2240"/>
                <a:gd name="T25" fmla="*/ 28 h 2105"/>
                <a:gd name="T26" fmla="*/ 1 w 2240"/>
                <a:gd name="T27" fmla="*/ 28 h 2105"/>
                <a:gd name="T28" fmla="*/ 0 w 2240"/>
                <a:gd name="T29" fmla="*/ 32 h 2105"/>
                <a:gd name="T30" fmla="*/ 23 w 2240"/>
                <a:gd name="T31" fmla="*/ 32 h 2105"/>
                <a:gd name="T32" fmla="*/ 26 w 2240"/>
                <a:gd name="T33" fmla="*/ 21 h 2105"/>
                <a:gd name="T34" fmla="*/ 31 w 2240"/>
                <a:gd name="T35" fmla="*/ 17 h 2105"/>
                <a:gd name="T36" fmla="*/ 35 w 2240"/>
                <a:gd name="T37" fmla="*/ 15 h 2105"/>
                <a:gd name="T38" fmla="*/ 30 w 2240"/>
                <a:gd name="T39" fmla="*/ 5 h 2105"/>
                <a:gd name="T40" fmla="*/ 26 w 2240"/>
                <a:gd name="T41" fmla="*/ 2 h 2105"/>
                <a:gd name="T42" fmla="*/ 25 w 2240"/>
                <a:gd name="T43" fmla="*/ 1 h 2105"/>
                <a:gd name="T44" fmla="*/ 24 w 2240"/>
                <a:gd name="T45" fmla="*/ 0 h 2105"/>
                <a:gd name="T46" fmla="*/ 24 w 2240"/>
                <a:gd name="T47" fmla="*/ 0 h 2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0"/>
                <a:gd name="T73" fmla="*/ 0 h 2105"/>
                <a:gd name="T74" fmla="*/ 2240 w 2240"/>
                <a:gd name="T75" fmla="*/ 2105 h 2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0" h="2105">
                  <a:moveTo>
                    <a:pt x="1545" y="0"/>
                  </a:moveTo>
                  <a:lnTo>
                    <a:pt x="1202" y="112"/>
                  </a:lnTo>
                  <a:lnTo>
                    <a:pt x="1098" y="270"/>
                  </a:lnTo>
                  <a:lnTo>
                    <a:pt x="1084" y="355"/>
                  </a:lnTo>
                  <a:lnTo>
                    <a:pt x="900" y="644"/>
                  </a:lnTo>
                  <a:lnTo>
                    <a:pt x="782" y="1177"/>
                  </a:lnTo>
                  <a:lnTo>
                    <a:pt x="322" y="1439"/>
                  </a:lnTo>
                  <a:lnTo>
                    <a:pt x="402" y="1513"/>
                  </a:lnTo>
                  <a:lnTo>
                    <a:pt x="466" y="1671"/>
                  </a:lnTo>
                  <a:lnTo>
                    <a:pt x="645" y="1605"/>
                  </a:lnTo>
                  <a:lnTo>
                    <a:pt x="573" y="1743"/>
                  </a:lnTo>
                  <a:lnTo>
                    <a:pt x="474" y="1736"/>
                  </a:lnTo>
                  <a:lnTo>
                    <a:pt x="415" y="1808"/>
                  </a:lnTo>
                  <a:lnTo>
                    <a:pt x="94" y="1848"/>
                  </a:lnTo>
                  <a:lnTo>
                    <a:pt x="0" y="2105"/>
                  </a:lnTo>
                  <a:lnTo>
                    <a:pt x="1531" y="2105"/>
                  </a:lnTo>
                  <a:lnTo>
                    <a:pt x="1689" y="1407"/>
                  </a:lnTo>
                  <a:lnTo>
                    <a:pt x="1989" y="1118"/>
                  </a:lnTo>
                  <a:lnTo>
                    <a:pt x="2240" y="1019"/>
                  </a:lnTo>
                  <a:lnTo>
                    <a:pt x="1931" y="374"/>
                  </a:lnTo>
                  <a:lnTo>
                    <a:pt x="1689" y="152"/>
                  </a:lnTo>
                  <a:lnTo>
                    <a:pt x="1603" y="80"/>
                  </a:lnTo>
                  <a:lnTo>
                    <a:pt x="1545" y="0"/>
                  </a:lnTo>
                  <a:close/>
                </a:path>
              </a:pathLst>
            </a:custGeom>
            <a:solidFill>
              <a:srgbClr val="66C2B2"/>
            </a:solidFill>
            <a:ln w="9525">
              <a:noFill/>
              <a:round/>
              <a:headEnd/>
              <a:tailEnd/>
            </a:ln>
          </p:spPr>
          <p:txBody>
            <a:bodyPr/>
            <a:lstStyle/>
            <a:p>
              <a:endParaRPr lang="id-ID"/>
            </a:p>
          </p:txBody>
        </p:sp>
        <p:sp>
          <p:nvSpPr>
            <p:cNvPr id="42015" name="Freeform 49"/>
            <p:cNvSpPr>
              <a:spLocks/>
            </p:cNvSpPr>
            <p:nvPr/>
          </p:nvSpPr>
          <p:spPr bwMode="auto">
            <a:xfrm>
              <a:off x="2702" y="2610"/>
              <a:ext cx="493" cy="276"/>
            </a:xfrm>
            <a:custGeom>
              <a:avLst/>
              <a:gdLst>
                <a:gd name="T0" fmla="*/ 13 w 987"/>
                <a:gd name="T1" fmla="*/ 0 h 552"/>
                <a:gd name="T2" fmla="*/ 12 w 987"/>
                <a:gd name="T3" fmla="*/ 1 h 552"/>
                <a:gd name="T4" fmla="*/ 4 w 987"/>
                <a:gd name="T5" fmla="*/ 2 h 552"/>
                <a:gd name="T6" fmla="*/ 2 w 987"/>
                <a:gd name="T7" fmla="*/ 3 h 552"/>
                <a:gd name="T8" fmla="*/ 1 w 987"/>
                <a:gd name="T9" fmla="*/ 2 h 552"/>
                <a:gd name="T10" fmla="*/ 0 w 987"/>
                <a:gd name="T11" fmla="*/ 3 h 552"/>
                <a:gd name="T12" fmla="*/ 1 w 987"/>
                <a:gd name="T13" fmla="*/ 4 h 552"/>
                <a:gd name="T14" fmla="*/ 0 w 987"/>
                <a:gd name="T15" fmla="*/ 5 h 552"/>
                <a:gd name="T16" fmla="*/ 0 w 987"/>
                <a:gd name="T17" fmla="*/ 5 h 552"/>
                <a:gd name="T18" fmla="*/ 1 w 987"/>
                <a:gd name="T19" fmla="*/ 5 h 552"/>
                <a:gd name="T20" fmla="*/ 2 w 987"/>
                <a:gd name="T21" fmla="*/ 7 h 552"/>
                <a:gd name="T22" fmla="*/ 2 w 987"/>
                <a:gd name="T23" fmla="*/ 7 h 552"/>
                <a:gd name="T24" fmla="*/ 3 w 987"/>
                <a:gd name="T25" fmla="*/ 6 h 552"/>
                <a:gd name="T26" fmla="*/ 4 w 987"/>
                <a:gd name="T27" fmla="*/ 6 h 552"/>
                <a:gd name="T28" fmla="*/ 7 w 987"/>
                <a:gd name="T29" fmla="*/ 9 h 552"/>
                <a:gd name="T30" fmla="*/ 8 w 987"/>
                <a:gd name="T31" fmla="*/ 9 h 552"/>
                <a:gd name="T32" fmla="*/ 10 w 987"/>
                <a:gd name="T33" fmla="*/ 6 h 552"/>
                <a:gd name="T34" fmla="*/ 12 w 987"/>
                <a:gd name="T35" fmla="*/ 5 h 552"/>
                <a:gd name="T36" fmla="*/ 14 w 987"/>
                <a:gd name="T37" fmla="*/ 3 h 552"/>
                <a:gd name="T38" fmla="*/ 15 w 987"/>
                <a:gd name="T39" fmla="*/ 2 h 552"/>
                <a:gd name="T40" fmla="*/ 14 w 987"/>
                <a:gd name="T41" fmla="*/ 1 h 552"/>
                <a:gd name="T42" fmla="*/ 13 w 987"/>
                <a:gd name="T43" fmla="*/ 0 h 552"/>
                <a:gd name="T44" fmla="*/ 13 w 987"/>
                <a:gd name="T45" fmla="*/ 0 h 5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7"/>
                <a:gd name="T70" fmla="*/ 0 h 552"/>
                <a:gd name="T71" fmla="*/ 987 w 987"/>
                <a:gd name="T72" fmla="*/ 552 h 5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7" h="552">
                  <a:moveTo>
                    <a:pt x="839" y="0"/>
                  </a:moveTo>
                  <a:lnTo>
                    <a:pt x="769" y="36"/>
                  </a:lnTo>
                  <a:lnTo>
                    <a:pt x="282" y="152"/>
                  </a:lnTo>
                  <a:lnTo>
                    <a:pt x="179" y="255"/>
                  </a:lnTo>
                  <a:lnTo>
                    <a:pt x="86" y="177"/>
                  </a:lnTo>
                  <a:lnTo>
                    <a:pt x="63" y="202"/>
                  </a:lnTo>
                  <a:lnTo>
                    <a:pt x="67" y="310"/>
                  </a:lnTo>
                  <a:lnTo>
                    <a:pt x="0" y="341"/>
                  </a:lnTo>
                  <a:lnTo>
                    <a:pt x="29" y="365"/>
                  </a:lnTo>
                  <a:lnTo>
                    <a:pt x="122" y="379"/>
                  </a:lnTo>
                  <a:lnTo>
                    <a:pt x="132" y="464"/>
                  </a:lnTo>
                  <a:lnTo>
                    <a:pt x="156" y="464"/>
                  </a:lnTo>
                  <a:lnTo>
                    <a:pt x="232" y="394"/>
                  </a:lnTo>
                  <a:lnTo>
                    <a:pt x="303" y="409"/>
                  </a:lnTo>
                  <a:lnTo>
                    <a:pt x="459" y="550"/>
                  </a:lnTo>
                  <a:lnTo>
                    <a:pt x="569" y="552"/>
                  </a:lnTo>
                  <a:lnTo>
                    <a:pt x="660" y="388"/>
                  </a:lnTo>
                  <a:lnTo>
                    <a:pt x="822" y="360"/>
                  </a:lnTo>
                  <a:lnTo>
                    <a:pt x="938" y="192"/>
                  </a:lnTo>
                  <a:lnTo>
                    <a:pt x="987" y="158"/>
                  </a:lnTo>
                  <a:lnTo>
                    <a:pt x="928" y="40"/>
                  </a:lnTo>
                  <a:lnTo>
                    <a:pt x="839" y="0"/>
                  </a:lnTo>
                  <a:close/>
                </a:path>
              </a:pathLst>
            </a:custGeom>
            <a:solidFill>
              <a:srgbClr val="FFD9C2"/>
            </a:solidFill>
            <a:ln w="9525">
              <a:noFill/>
              <a:round/>
              <a:headEnd/>
              <a:tailEnd/>
            </a:ln>
          </p:spPr>
          <p:txBody>
            <a:bodyPr/>
            <a:lstStyle/>
            <a:p>
              <a:endParaRPr lang="id-ID"/>
            </a:p>
          </p:txBody>
        </p:sp>
        <p:sp>
          <p:nvSpPr>
            <p:cNvPr id="42016" name="Freeform 50"/>
            <p:cNvSpPr>
              <a:spLocks/>
            </p:cNvSpPr>
            <p:nvPr/>
          </p:nvSpPr>
          <p:spPr bwMode="auto">
            <a:xfrm>
              <a:off x="3282" y="1619"/>
              <a:ext cx="458" cy="405"/>
            </a:xfrm>
            <a:custGeom>
              <a:avLst/>
              <a:gdLst>
                <a:gd name="T0" fmla="*/ 1 w 917"/>
                <a:gd name="T1" fmla="*/ 0 h 812"/>
                <a:gd name="T2" fmla="*/ 0 w 917"/>
                <a:gd name="T3" fmla="*/ 2 h 812"/>
                <a:gd name="T4" fmla="*/ 0 w 917"/>
                <a:gd name="T5" fmla="*/ 4 h 812"/>
                <a:gd name="T6" fmla="*/ 1 w 917"/>
                <a:gd name="T7" fmla="*/ 4 h 812"/>
                <a:gd name="T8" fmla="*/ 1 w 917"/>
                <a:gd name="T9" fmla="*/ 5 h 812"/>
                <a:gd name="T10" fmla="*/ 0 w 917"/>
                <a:gd name="T11" fmla="*/ 7 h 812"/>
                <a:gd name="T12" fmla="*/ 0 w 917"/>
                <a:gd name="T13" fmla="*/ 8 h 812"/>
                <a:gd name="T14" fmla="*/ 1 w 917"/>
                <a:gd name="T15" fmla="*/ 8 h 812"/>
                <a:gd name="T16" fmla="*/ 1 w 917"/>
                <a:gd name="T17" fmla="*/ 8 h 812"/>
                <a:gd name="T18" fmla="*/ 2 w 917"/>
                <a:gd name="T19" fmla="*/ 8 h 812"/>
                <a:gd name="T20" fmla="*/ 2 w 917"/>
                <a:gd name="T21" fmla="*/ 9 h 812"/>
                <a:gd name="T22" fmla="*/ 2 w 917"/>
                <a:gd name="T23" fmla="*/ 10 h 812"/>
                <a:gd name="T24" fmla="*/ 2 w 917"/>
                <a:gd name="T25" fmla="*/ 12 h 812"/>
                <a:gd name="T26" fmla="*/ 3 w 917"/>
                <a:gd name="T27" fmla="*/ 12 h 812"/>
                <a:gd name="T28" fmla="*/ 6 w 917"/>
                <a:gd name="T29" fmla="*/ 11 h 812"/>
                <a:gd name="T30" fmla="*/ 7 w 917"/>
                <a:gd name="T31" fmla="*/ 12 h 812"/>
                <a:gd name="T32" fmla="*/ 8 w 917"/>
                <a:gd name="T33" fmla="*/ 11 h 812"/>
                <a:gd name="T34" fmla="*/ 9 w 917"/>
                <a:gd name="T35" fmla="*/ 10 h 812"/>
                <a:gd name="T36" fmla="*/ 10 w 917"/>
                <a:gd name="T37" fmla="*/ 9 h 812"/>
                <a:gd name="T38" fmla="*/ 14 w 917"/>
                <a:gd name="T39" fmla="*/ 8 h 812"/>
                <a:gd name="T40" fmla="*/ 10 w 917"/>
                <a:gd name="T41" fmla="*/ 1 h 812"/>
                <a:gd name="T42" fmla="*/ 1 w 917"/>
                <a:gd name="T43" fmla="*/ 0 h 812"/>
                <a:gd name="T44" fmla="*/ 1 w 917"/>
                <a:gd name="T45" fmla="*/ 0 h 8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7"/>
                <a:gd name="T70" fmla="*/ 0 h 812"/>
                <a:gd name="T71" fmla="*/ 917 w 917"/>
                <a:gd name="T72" fmla="*/ 812 h 8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7" h="812">
                  <a:moveTo>
                    <a:pt x="80" y="0"/>
                  </a:moveTo>
                  <a:lnTo>
                    <a:pt x="35" y="181"/>
                  </a:lnTo>
                  <a:lnTo>
                    <a:pt x="61" y="257"/>
                  </a:lnTo>
                  <a:lnTo>
                    <a:pt x="82" y="302"/>
                  </a:lnTo>
                  <a:lnTo>
                    <a:pt x="71" y="352"/>
                  </a:lnTo>
                  <a:lnTo>
                    <a:pt x="0" y="491"/>
                  </a:lnTo>
                  <a:lnTo>
                    <a:pt x="33" y="521"/>
                  </a:lnTo>
                  <a:lnTo>
                    <a:pt x="88" y="521"/>
                  </a:lnTo>
                  <a:lnTo>
                    <a:pt x="113" y="570"/>
                  </a:lnTo>
                  <a:lnTo>
                    <a:pt x="170" y="569"/>
                  </a:lnTo>
                  <a:lnTo>
                    <a:pt x="133" y="639"/>
                  </a:lnTo>
                  <a:lnTo>
                    <a:pt x="158" y="690"/>
                  </a:lnTo>
                  <a:lnTo>
                    <a:pt x="168" y="785"/>
                  </a:lnTo>
                  <a:lnTo>
                    <a:pt x="223" y="801"/>
                  </a:lnTo>
                  <a:lnTo>
                    <a:pt x="423" y="744"/>
                  </a:lnTo>
                  <a:lnTo>
                    <a:pt x="481" y="812"/>
                  </a:lnTo>
                  <a:lnTo>
                    <a:pt x="544" y="738"/>
                  </a:lnTo>
                  <a:lnTo>
                    <a:pt x="620" y="654"/>
                  </a:lnTo>
                  <a:lnTo>
                    <a:pt x="660" y="635"/>
                  </a:lnTo>
                  <a:lnTo>
                    <a:pt x="917" y="532"/>
                  </a:lnTo>
                  <a:lnTo>
                    <a:pt x="658" y="95"/>
                  </a:lnTo>
                  <a:lnTo>
                    <a:pt x="80" y="0"/>
                  </a:lnTo>
                  <a:close/>
                </a:path>
              </a:pathLst>
            </a:custGeom>
            <a:solidFill>
              <a:srgbClr val="FFD9C2"/>
            </a:solidFill>
            <a:ln w="9525">
              <a:noFill/>
              <a:round/>
              <a:headEnd/>
              <a:tailEnd/>
            </a:ln>
          </p:spPr>
          <p:txBody>
            <a:bodyPr/>
            <a:lstStyle/>
            <a:p>
              <a:endParaRPr lang="id-ID"/>
            </a:p>
          </p:txBody>
        </p:sp>
        <p:sp>
          <p:nvSpPr>
            <p:cNvPr id="42017" name="Freeform 51"/>
            <p:cNvSpPr>
              <a:spLocks/>
            </p:cNvSpPr>
            <p:nvPr/>
          </p:nvSpPr>
          <p:spPr bwMode="auto">
            <a:xfrm>
              <a:off x="3346" y="1904"/>
              <a:ext cx="33" cy="27"/>
            </a:xfrm>
            <a:custGeom>
              <a:avLst/>
              <a:gdLst>
                <a:gd name="T0" fmla="*/ 0 w 64"/>
                <a:gd name="T1" fmla="*/ 0 h 56"/>
                <a:gd name="T2" fmla="*/ 1 w 64"/>
                <a:gd name="T3" fmla="*/ 0 h 56"/>
                <a:gd name="T4" fmla="*/ 2 w 64"/>
                <a:gd name="T5" fmla="*/ 0 h 56"/>
                <a:gd name="T6" fmla="*/ 1 w 64"/>
                <a:gd name="T7" fmla="*/ 0 h 56"/>
                <a:gd name="T8" fmla="*/ 0 w 64"/>
                <a:gd name="T9" fmla="*/ 0 h 56"/>
                <a:gd name="T10" fmla="*/ 0 w 64"/>
                <a:gd name="T11" fmla="*/ 0 h 56"/>
                <a:gd name="T12" fmla="*/ 0 60000 65536"/>
                <a:gd name="T13" fmla="*/ 0 60000 65536"/>
                <a:gd name="T14" fmla="*/ 0 60000 65536"/>
                <a:gd name="T15" fmla="*/ 0 60000 65536"/>
                <a:gd name="T16" fmla="*/ 0 60000 65536"/>
                <a:gd name="T17" fmla="*/ 0 60000 65536"/>
                <a:gd name="T18" fmla="*/ 0 w 64"/>
                <a:gd name="T19" fmla="*/ 0 h 56"/>
                <a:gd name="T20" fmla="*/ 64 w 6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4" h="56">
                  <a:moveTo>
                    <a:pt x="0" y="0"/>
                  </a:moveTo>
                  <a:lnTo>
                    <a:pt x="15" y="56"/>
                  </a:lnTo>
                  <a:lnTo>
                    <a:pt x="64" y="35"/>
                  </a:lnTo>
                  <a:lnTo>
                    <a:pt x="49" y="0"/>
                  </a:lnTo>
                  <a:lnTo>
                    <a:pt x="0" y="0"/>
                  </a:lnTo>
                  <a:close/>
                </a:path>
              </a:pathLst>
            </a:custGeom>
            <a:solidFill>
              <a:srgbClr val="FFFFFF"/>
            </a:solidFill>
            <a:ln w="9525">
              <a:noFill/>
              <a:round/>
              <a:headEnd/>
              <a:tailEnd/>
            </a:ln>
          </p:spPr>
          <p:txBody>
            <a:bodyPr/>
            <a:lstStyle/>
            <a:p>
              <a:endParaRPr lang="id-ID"/>
            </a:p>
          </p:txBody>
        </p:sp>
        <p:sp>
          <p:nvSpPr>
            <p:cNvPr id="42018" name="Freeform 52"/>
            <p:cNvSpPr>
              <a:spLocks/>
            </p:cNvSpPr>
            <p:nvPr/>
          </p:nvSpPr>
          <p:spPr bwMode="auto">
            <a:xfrm>
              <a:off x="3508" y="1824"/>
              <a:ext cx="52" cy="57"/>
            </a:xfrm>
            <a:custGeom>
              <a:avLst/>
              <a:gdLst>
                <a:gd name="T0" fmla="*/ 1 w 105"/>
                <a:gd name="T1" fmla="*/ 0 h 114"/>
                <a:gd name="T2" fmla="*/ 0 w 105"/>
                <a:gd name="T3" fmla="*/ 1 h 114"/>
                <a:gd name="T4" fmla="*/ 0 w 105"/>
                <a:gd name="T5" fmla="*/ 2 h 114"/>
                <a:gd name="T6" fmla="*/ 0 w 105"/>
                <a:gd name="T7" fmla="*/ 2 h 114"/>
                <a:gd name="T8" fmla="*/ 1 w 105"/>
                <a:gd name="T9" fmla="*/ 2 h 114"/>
                <a:gd name="T10" fmla="*/ 1 w 105"/>
                <a:gd name="T11" fmla="*/ 0 h 114"/>
                <a:gd name="T12" fmla="*/ 1 w 105"/>
                <a:gd name="T13" fmla="*/ 0 h 114"/>
                <a:gd name="T14" fmla="*/ 0 60000 65536"/>
                <a:gd name="T15" fmla="*/ 0 60000 65536"/>
                <a:gd name="T16" fmla="*/ 0 60000 65536"/>
                <a:gd name="T17" fmla="*/ 0 60000 65536"/>
                <a:gd name="T18" fmla="*/ 0 60000 65536"/>
                <a:gd name="T19" fmla="*/ 0 60000 65536"/>
                <a:gd name="T20" fmla="*/ 0 60000 65536"/>
                <a:gd name="T21" fmla="*/ 0 w 105"/>
                <a:gd name="T22" fmla="*/ 0 h 114"/>
                <a:gd name="T23" fmla="*/ 105 w 10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114">
                  <a:moveTo>
                    <a:pt x="80" y="0"/>
                  </a:moveTo>
                  <a:lnTo>
                    <a:pt x="42" y="2"/>
                  </a:lnTo>
                  <a:lnTo>
                    <a:pt x="0" y="78"/>
                  </a:lnTo>
                  <a:lnTo>
                    <a:pt x="53" y="114"/>
                  </a:lnTo>
                  <a:lnTo>
                    <a:pt x="105" y="76"/>
                  </a:lnTo>
                  <a:lnTo>
                    <a:pt x="80" y="0"/>
                  </a:lnTo>
                  <a:close/>
                </a:path>
              </a:pathLst>
            </a:custGeom>
            <a:solidFill>
              <a:srgbClr val="FFE500"/>
            </a:solidFill>
            <a:ln w="9525">
              <a:noFill/>
              <a:round/>
              <a:headEnd/>
              <a:tailEnd/>
            </a:ln>
          </p:spPr>
          <p:txBody>
            <a:bodyPr/>
            <a:lstStyle/>
            <a:p>
              <a:endParaRPr lang="id-ID"/>
            </a:p>
          </p:txBody>
        </p:sp>
        <p:sp>
          <p:nvSpPr>
            <p:cNvPr id="42019" name="Freeform 53"/>
            <p:cNvSpPr>
              <a:spLocks/>
            </p:cNvSpPr>
            <p:nvPr/>
          </p:nvSpPr>
          <p:spPr bwMode="auto">
            <a:xfrm>
              <a:off x="3232" y="1386"/>
              <a:ext cx="566" cy="467"/>
            </a:xfrm>
            <a:custGeom>
              <a:avLst/>
              <a:gdLst>
                <a:gd name="T0" fmla="*/ 0 w 1131"/>
                <a:gd name="T1" fmla="*/ 4 h 936"/>
                <a:gd name="T2" fmla="*/ 1 w 1131"/>
                <a:gd name="T3" fmla="*/ 6 h 936"/>
                <a:gd name="T4" fmla="*/ 2 w 1131"/>
                <a:gd name="T5" fmla="*/ 7 h 936"/>
                <a:gd name="T6" fmla="*/ 3 w 1131"/>
                <a:gd name="T7" fmla="*/ 7 h 936"/>
                <a:gd name="T8" fmla="*/ 5 w 1131"/>
                <a:gd name="T9" fmla="*/ 8 h 936"/>
                <a:gd name="T10" fmla="*/ 12 w 1131"/>
                <a:gd name="T11" fmla="*/ 9 h 936"/>
                <a:gd name="T12" fmla="*/ 12 w 1131"/>
                <a:gd name="T13" fmla="*/ 13 h 936"/>
                <a:gd name="T14" fmla="*/ 14 w 1131"/>
                <a:gd name="T15" fmla="*/ 14 h 936"/>
                <a:gd name="T16" fmla="*/ 18 w 1131"/>
                <a:gd name="T17" fmla="*/ 10 h 936"/>
                <a:gd name="T18" fmla="*/ 18 w 1131"/>
                <a:gd name="T19" fmla="*/ 7 h 936"/>
                <a:gd name="T20" fmla="*/ 17 w 1131"/>
                <a:gd name="T21" fmla="*/ 3 h 936"/>
                <a:gd name="T22" fmla="*/ 14 w 1131"/>
                <a:gd name="T23" fmla="*/ 1 h 936"/>
                <a:gd name="T24" fmla="*/ 11 w 1131"/>
                <a:gd name="T25" fmla="*/ 0 h 936"/>
                <a:gd name="T26" fmla="*/ 9 w 1131"/>
                <a:gd name="T27" fmla="*/ 0 h 936"/>
                <a:gd name="T28" fmla="*/ 5 w 1131"/>
                <a:gd name="T29" fmla="*/ 1 h 936"/>
                <a:gd name="T30" fmla="*/ 3 w 1131"/>
                <a:gd name="T31" fmla="*/ 3 h 936"/>
                <a:gd name="T32" fmla="*/ 0 w 1131"/>
                <a:gd name="T33" fmla="*/ 4 h 936"/>
                <a:gd name="T34" fmla="*/ 0 w 1131"/>
                <a:gd name="T35" fmla="*/ 4 h 9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1"/>
                <a:gd name="T55" fmla="*/ 0 h 936"/>
                <a:gd name="T56" fmla="*/ 1131 w 1131"/>
                <a:gd name="T57" fmla="*/ 936 h 9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1" h="936">
                  <a:moveTo>
                    <a:pt x="0" y="318"/>
                  </a:moveTo>
                  <a:lnTo>
                    <a:pt x="3" y="436"/>
                  </a:lnTo>
                  <a:lnTo>
                    <a:pt x="83" y="495"/>
                  </a:lnTo>
                  <a:lnTo>
                    <a:pt x="186" y="472"/>
                  </a:lnTo>
                  <a:lnTo>
                    <a:pt x="262" y="515"/>
                  </a:lnTo>
                  <a:lnTo>
                    <a:pt x="705" y="624"/>
                  </a:lnTo>
                  <a:lnTo>
                    <a:pt x="741" y="843"/>
                  </a:lnTo>
                  <a:lnTo>
                    <a:pt x="865" y="936"/>
                  </a:lnTo>
                  <a:lnTo>
                    <a:pt x="1123" y="666"/>
                  </a:lnTo>
                  <a:lnTo>
                    <a:pt x="1131" y="481"/>
                  </a:lnTo>
                  <a:lnTo>
                    <a:pt x="1032" y="211"/>
                  </a:lnTo>
                  <a:lnTo>
                    <a:pt x="863" y="97"/>
                  </a:lnTo>
                  <a:lnTo>
                    <a:pt x="701" y="0"/>
                  </a:lnTo>
                  <a:lnTo>
                    <a:pt x="521" y="38"/>
                  </a:lnTo>
                  <a:lnTo>
                    <a:pt x="300" y="82"/>
                  </a:lnTo>
                  <a:lnTo>
                    <a:pt x="182" y="209"/>
                  </a:lnTo>
                  <a:lnTo>
                    <a:pt x="0" y="318"/>
                  </a:lnTo>
                  <a:close/>
                </a:path>
              </a:pathLst>
            </a:custGeom>
            <a:solidFill>
              <a:srgbClr val="994500"/>
            </a:solidFill>
            <a:ln w="9525">
              <a:noFill/>
              <a:round/>
              <a:headEnd/>
              <a:tailEnd/>
            </a:ln>
          </p:spPr>
          <p:txBody>
            <a:bodyPr/>
            <a:lstStyle/>
            <a:p>
              <a:endParaRPr lang="id-ID"/>
            </a:p>
          </p:txBody>
        </p:sp>
        <p:sp>
          <p:nvSpPr>
            <p:cNvPr id="42020" name="Freeform 54"/>
            <p:cNvSpPr>
              <a:spLocks/>
            </p:cNvSpPr>
            <p:nvPr/>
          </p:nvSpPr>
          <p:spPr bwMode="auto">
            <a:xfrm>
              <a:off x="1514" y="1834"/>
              <a:ext cx="1120" cy="1101"/>
            </a:xfrm>
            <a:custGeom>
              <a:avLst/>
              <a:gdLst>
                <a:gd name="T0" fmla="*/ 0 w 2239"/>
                <a:gd name="T1" fmla="*/ 17 h 2202"/>
                <a:gd name="T2" fmla="*/ 4 w 2239"/>
                <a:gd name="T3" fmla="*/ 9 h 2202"/>
                <a:gd name="T4" fmla="*/ 12 w 2239"/>
                <a:gd name="T5" fmla="*/ 0 h 2202"/>
                <a:gd name="T6" fmla="*/ 16 w 2239"/>
                <a:gd name="T7" fmla="*/ 2 h 2202"/>
                <a:gd name="T8" fmla="*/ 23 w 2239"/>
                <a:gd name="T9" fmla="*/ 9 h 2202"/>
                <a:gd name="T10" fmla="*/ 26 w 2239"/>
                <a:gd name="T11" fmla="*/ 12 h 2202"/>
                <a:gd name="T12" fmla="*/ 26 w 2239"/>
                <a:gd name="T13" fmla="*/ 21 h 2202"/>
                <a:gd name="T14" fmla="*/ 29 w 2239"/>
                <a:gd name="T15" fmla="*/ 22 h 2202"/>
                <a:gd name="T16" fmla="*/ 29 w 2239"/>
                <a:gd name="T17" fmla="*/ 23 h 2202"/>
                <a:gd name="T18" fmla="*/ 33 w 2239"/>
                <a:gd name="T19" fmla="*/ 22 h 2202"/>
                <a:gd name="T20" fmla="*/ 35 w 2239"/>
                <a:gd name="T21" fmla="*/ 24 h 2202"/>
                <a:gd name="T22" fmla="*/ 35 w 2239"/>
                <a:gd name="T23" fmla="*/ 27 h 2202"/>
                <a:gd name="T24" fmla="*/ 29 w 2239"/>
                <a:gd name="T25" fmla="*/ 31 h 2202"/>
                <a:gd name="T26" fmla="*/ 35 w 2239"/>
                <a:gd name="T27" fmla="*/ 34 h 2202"/>
                <a:gd name="T28" fmla="*/ 17 w 2239"/>
                <a:gd name="T29" fmla="*/ 34 h 2202"/>
                <a:gd name="T30" fmla="*/ 13 w 2239"/>
                <a:gd name="T31" fmla="*/ 23 h 2202"/>
                <a:gd name="T32" fmla="*/ 6 w 2239"/>
                <a:gd name="T33" fmla="*/ 18 h 2202"/>
                <a:gd name="T34" fmla="*/ 0 w 2239"/>
                <a:gd name="T35" fmla="*/ 17 h 2202"/>
                <a:gd name="T36" fmla="*/ 0 w 2239"/>
                <a:gd name="T37" fmla="*/ 17 h 2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9"/>
                <a:gd name="T58" fmla="*/ 0 h 2202"/>
                <a:gd name="T59" fmla="*/ 2239 w 2239"/>
                <a:gd name="T60" fmla="*/ 2202 h 2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9" h="2202">
                  <a:moveTo>
                    <a:pt x="0" y="1123"/>
                  </a:moveTo>
                  <a:lnTo>
                    <a:pt x="243" y="538"/>
                  </a:lnTo>
                  <a:lnTo>
                    <a:pt x="728" y="0"/>
                  </a:lnTo>
                  <a:lnTo>
                    <a:pt x="1011" y="163"/>
                  </a:lnTo>
                  <a:lnTo>
                    <a:pt x="1410" y="538"/>
                  </a:lnTo>
                  <a:lnTo>
                    <a:pt x="1602" y="800"/>
                  </a:lnTo>
                  <a:lnTo>
                    <a:pt x="1661" y="1354"/>
                  </a:lnTo>
                  <a:lnTo>
                    <a:pt x="1844" y="1413"/>
                  </a:lnTo>
                  <a:lnTo>
                    <a:pt x="1852" y="1525"/>
                  </a:lnTo>
                  <a:lnTo>
                    <a:pt x="2068" y="1439"/>
                  </a:lnTo>
                  <a:lnTo>
                    <a:pt x="2181" y="1544"/>
                  </a:lnTo>
                  <a:lnTo>
                    <a:pt x="2232" y="1734"/>
                  </a:lnTo>
                  <a:lnTo>
                    <a:pt x="1844" y="2036"/>
                  </a:lnTo>
                  <a:lnTo>
                    <a:pt x="2239" y="2202"/>
                  </a:lnTo>
                  <a:lnTo>
                    <a:pt x="1064" y="2202"/>
                  </a:lnTo>
                  <a:lnTo>
                    <a:pt x="781" y="1485"/>
                  </a:lnTo>
                  <a:lnTo>
                    <a:pt x="380" y="1156"/>
                  </a:lnTo>
                  <a:lnTo>
                    <a:pt x="0" y="1123"/>
                  </a:lnTo>
                  <a:close/>
                </a:path>
              </a:pathLst>
            </a:custGeom>
            <a:solidFill>
              <a:srgbClr val="755B5B"/>
            </a:solidFill>
            <a:ln w="9525">
              <a:noFill/>
              <a:round/>
              <a:headEnd/>
              <a:tailEnd/>
            </a:ln>
          </p:spPr>
          <p:txBody>
            <a:bodyPr/>
            <a:lstStyle/>
            <a:p>
              <a:endParaRPr lang="id-ID"/>
            </a:p>
          </p:txBody>
        </p:sp>
        <p:sp>
          <p:nvSpPr>
            <p:cNvPr id="42021" name="Freeform 55"/>
            <p:cNvSpPr>
              <a:spLocks/>
            </p:cNvSpPr>
            <p:nvPr/>
          </p:nvSpPr>
          <p:spPr bwMode="auto">
            <a:xfrm>
              <a:off x="2435" y="2478"/>
              <a:ext cx="343" cy="163"/>
            </a:xfrm>
            <a:custGeom>
              <a:avLst/>
              <a:gdLst>
                <a:gd name="T0" fmla="*/ 0 w 687"/>
                <a:gd name="T1" fmla="*/ 3 h 325"/>
                <a:gd name="T2" fmla="*/ 0 w 687"/>
                <a:gd name="T3" fmla="*/ 4 h 325"/>
                <a:gd name="T4" fmla="*/ 3 w 687"/>
                <a:gd name="T5" fmla="*/ 3 h 325"/>
                <a:gd name="T6" fmla="*/ 6 w 687"/>
                <a:gd name="T7" fmla="*/ 6 h 325"/>
                <a:gd name="T8" fmla="*/ 9 w 687"/>
                <a:gd name="T9" fmla="*/ 4 h 325"/>
                <a:gd name="T10" fmla="*/ 10 w 687"/>
                <a:gd name="T11" fmla="*/ 3 h 325"/>
                <a:gd name="T12" fmla="*/ 8 w 687"/>
                <a:gd name="T13" fmla="*/ 1 h 325"/>
                <a:gd name="T14" fmla="*/ 5 w 687"/>
                <a:gd name="T15" fmla="*/ 0 h 325"/>
                <a:gd name="T16" fmla="*/ 3 w 687"/>
                <a:gd name="T17" fmla="*/ 1 h 325"/>
                <a:gd name="T18" fmla="*/ 2 w 687"/>
                <a:gd name="T19" fmla="*/ 3 h 325"/>
                <a:gd name="T20" fmla="*/ 0 w 687"/>
                <a:gd name="T21" fmla="*/ 3 h 325"/>
                <a:gd name="T22" fmla="*/ 0 w 687"/>
                <a:gd name="T23" fmla="*/ 3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7"/>
                <a:gd name="T37" fmla="*/ 0 h 325"/>
                <a:gd name="T38" fmla="*/ 687 w 687"/>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7" h="325">
                  <a:moveTo>
                    <a:pt x="6" y="150"/>
                  </a:moveTo>
                  <a:lnTo>
                    <a:pt x="0" y="236"/>
                  </a:lnTo>
                  <a:lnTo>
                    <a:pt x="219" y="177"/>
                  </a:lnTo>
                  <a:lnTo>
                    <a:pt x="384" y="325"/>
                  </a:lnTo>
                  <a:lnTo>
                    <a:pt x="616" y="251"/>
                  </a:lnTo>
                  <a:lnTo>
                    <a:pt x="687" y="160"/>
                  </a:lnTo>
                  <a:lnTo>
                    <a:pt x="540" y="32"/>
                  </a:lnTo>
                  <a:lnTo>
                    <a:pt x="329" y="0"/>
                  </a:lnTo>
                  <a:lnTo>
                    <a:pt x="240" y="17"/>
                  </a:lnTo>
                  <a:lnTo>
                    <a:pt x="183" y="160"/>
                  </a:lnTo>
                  <a:lnTo>
                    <a:pt x="6" y="150"/>
                  </a:lnTo>
                  <a:close/>
                </a:path>
              </a:pathLst>
            </a:custGeom>
            <a:solidFill>
              <a:srgbClr val="FFC7B0"/>
            </a:solidFill>
            <a:ln w="9525">
              <a:noFill/>
              <a:round/>
              <a:headEnd/>
              <a:tailEnd/>
            </a:ln>
          </p:spPr>
          <p:txBody>
            <a:bodyPr/>
            <a:lstStyle/>
            <a:p>
              <a:endParaRPr lang="id-ID"/>
            </a:p>
          </p:txBody>
        </p:sp>
        <p:sp>
          <p:nvSpPr>
            <p:cNvPr id="42022" name="Freeform 56"/>
            <p:cNvSpPr>
              <a:spLocks/>
            </p:cNvSpPr>
            <p:nvPr/>
          </p:nvSpPr>
          <p:spPr bwMode="auto">
            <a:xfrm>
              <a:off x="1927" y="1594"/>
              <a:ext cx="426" cy="407"/>
            </a:xfrm>
            <a:custGeom>
              <a:avLst/>
              <a:gdLst>
                <a:gd name="T0" fmla="*/ 12 w 852"/>
                <a:gd name="T1" fmla="*/ 0 h 813"/>
                <a:gd name="T2" fmla="*/ 13 w 852"/>
                <a:gd name="T3" fmla="*/ 1 h 813"/>
                <a:gd name="T4" fmla="*/ 13 w 852"/>
                <a:gd name="T5" fmla="*/ 4 h 813"/>
                <a:gd name="T6" fmla="*/ 13 w 852"/>
                <a:gd name="T7" fmla="*/ 6 h 813"/>
                <a:gd name="T8" fmla="*/ 13 w 852"/>
                <a:gd name="T9" fmla="*/ 8 h 813"/>
                <a:gd name="T10" fmla="*/ 12 w 852"/>
                <a:gd name="T11" fmla="*/ 9 h 813"/>
                <a:gd name="T12" fmla="*/ 11 w 852"/>
                <a:gd name="T13" fmla="*/ 13 h 813"/>
                <a:gd name="T14" fmla="*/ 10 w 852"/>
                <a:gd name="T15" fmla="*/ 13 h 813"/>
                <a:gd name="T16" fmla="*/ 7 w 852"/>
                <a:gd name="T17" fmla="*/ 12 h 813"/>
                <a:gd name="T18" fmla="*/ 6 w 852"/>
                <a:gd name="T19" fmla="*/ 13 h 813"/>
                <a:gd name="T20" fmla="*/ 2 w 852"/>
                <a:gd name="T21" fmla="*/ 10 h 813"/>
                <a:gd name="T22" fmla="*/ 0 w 852"/>
                <a:gd name="T23" fmla="*/ 9 h 813"/>
                <a:gd name="T24" fmla="*/ 3 w 852"/>
                <a:gd name="T25" fmla="*/ 2 h 813"/>
                <a:gd name="T26" fmla="*/ 12 w 852"/>
                <a:gd name="T27" fmla="*/ 0 h 813"/>
                <a:gd name="T28" fmla="*/ 12 w 852"/>
                <a:gd name="T29" fmla="*/ 0 h 8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2"/>
                <a:gd name="T46" fmla="*/ 0 h 813"/>
                <a:gd name="T47" fmla="*/ 852 w 852"/>
                <a:gd name="T48" fmla="*/ 813 h 8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2" h="813">
                  <a:moveTo>
                    <a:pt x="753" y="0"/>
                  </a:moveTo>
                  <a:lnTo>
                    <a:pt x="776" y="49"/>
                  </a:lnTo>
                  <a:lnTo>
                    <a:pt x="819" y="249"/>
                  </a:lnTo>
                  <a:lnTo>
                    <a:pt x="789" y="323"/>
                  </a:lnTo>
                  <a:lnTo>
                    <a:pt x="852" y="494"/>
                  </a:lnTo>
                  <a:lnTo>
                    <a:pt x="768" y="515"/>
                  </a:lnTo>
                  <a:lnTo>
                    <a:pt x="660" y="798"/>
                  </a:lnTo>
                  <a:lnTo>
                    <a:pt x="587" y="813"/>
                  </a:lnTo>
                  <a:lnTo>
                    <a:pt x="407" y="743"/>
                  </a:lnTo>
                  <a:lnTo>
                    <a:pt x="352" y="808"/>
                  </a:lnTo>
                  <a:lnTo>
                    <a:pt x="85" y="599"/>
                  </a:lnTo>
                  <a:lnTo>
                    <a:pt x="0" y="553"/>
                  </a:lnTo>
                  <a:lnTo>
                    <a:pt x="148" y="91"/>
                  </a:lnTo>
                  <a:lnTo>
                    <a:pt x="753" y="0"/>
                  </a:lnTo>
                  <a:close/>
                </a:path>
              </a:pathLst>
            </a:custGeom>
            <a:solidFill>
              <a:srgbClr val="FFC7B0"/>
            </a:solidFill>
            <a:ln w="9525">
              <a:noFill/>
              <a:round/>
              <a:headEnd/>
              <a:tailEnd/>
            </a:ln>
          </p:spPr>
          <p:txBody>
            <a:bodyPr/>
            <a:lstStyle/>
            <a:p>
              <a:endParaRPr lang="id-ID"/>
            </a:p>
          </p:txBody>
        </p:sp>
        <p:sp>
          <p:nvSpPr>
            <p:cNvPr id="42023" name="Freeform 57"/>
            <p:cNvSpPr>
              <a:spLocks/>
            </p:cNvSpPr>
            <p:nvPr/>
          </p:nvSpPr>
          <p:spPr bwMode="auto">
            <a:xfrm>
              <a:off x="1861" y="1416"/>
              <a:ext cx="502" cy="367"/>
            </a:xfrm>
            <a:custGeom>
              <a:avLst/>
              <a:gdLst>
                <a:gd name="T0" fmla="*/ 16 w 1004"/>
                <a:gd name="T1" fmla="*/ 6 h 734"/>
                <a:gd name="T2" fmla="*/ 13 w 1004"/>
                <a:gd name="T3" fmla="*/ 6 h 734"/>
                <a:gd name="T4" fmla="*/ 12 w 1004"/>
                <a:gd name="T5" fmla="*/ 7 h 734"/>
                <a:gd name="T6" fmla="*/ 9 w 1004"/>
                <a:gd name="T7" fmla="*/ 9 h 734"/>
                <a:gd name="T8" fmla="*/ 8 w 1004"/>
                <a:gd name="T9" fmla="*/ 9 h 734"/>
                <a:gd name="T10" fmla="*/ 6 w 1004"/>
                <a:gd name="T11" fmla="*/ 11 h 734"/>
                <a:gd name="T12" fmla="*/ 3 w 1004"/>
                <a:gd name="T13" fmla="*/ 11 h 734"/>
                <a:gd name="T14" fmla="*/ 0 w 1004"/>
                <a:gd name="T15" fmla="*/ 7 h 734"/>
                <a:gd name="T16" fmla="*/ 1 w 1004"/>
                <a:gd name="T17" fmla="*/ 6 h 734"/>
                <a:gd name="T18" fmla="*/ 3 w 1004"/>
                <a:gd name="T19" fmla="*/ 3 h 734"/>
                <a:gd name="T20" fmla="*/ 7 w 1004"/>
                <a:gd name="T21" fmla="*/ 0 h 734"/>
                <a:gd name="T22" fmla="*/ 13 w 1004"/>
                <a:gd name="T23" fmla="*/ 1 h 734"/>
                <a:gd name="T24" fmla="*/ 16 w 1004"/>
                <a:gd name="T25" fmla="*/ 3 h 734"/>
                <a:gd name="T26" fmla="*/ 16 w 1004"/>
                <a:gd name="T27" fmla="*/ 6 h 734"/>
                <a:gd name="T28" fmla="*/ 16 w 1004"/>
                <a:gd name="T29" fmla="*/ 6 h 7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4"/>
                <a:gd name="T46" fmla="*/ 0 h 734"/>
                <a:gd name="T47" fmla="*/ 1004 w 1004"/>
                <a:gd name="T48" fmla="*/ 734 h 7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4" h="734">
                  <a:moveTo>
                    <a:pt x="964" y="329"/>
                  </a:moveTo>
                  <a:lnTo>
                    <a:pt x="798" y="376"/>
                  </a:lnTo>
                  <a:lnTo>
                    <a:pt x="718" y="485"/>
                  </a:lnTo>
                  <a:lnTo>
                    <a:pt x="568" y="551"/>
                  </a:lnTo>
                  <a:lnTo>
                    <a:pt x="488" y="550"/>
                  </a:lnTo>
                  <a:lnTo>
                    <a:pt x="353" y="667"/>
                  </a:lnTo>
                  <a:lnTo>
                    <a:pt x="176" y="734"/>
                  </a:lnTo>
                  <a:lnTo>
                    <a:pt x="0" y="453"/>
                  </a:lnTo>
                  <a:lnTo>
                    <a:pt x="15" y="354"/>
                  </a:lnTo>
                  <a:lnTo>
                    <a:pt x="140" y="129"/>
                  </a:lnTo>
                  <a:lnTo>
                    <a:pt x="405" y="0"/>
                  </a:lnTo>
                  <a:lnTo>
                    <a:pt x="806" y="114"/>
                  </a:lnTo>
                  <a:lnTo>
                    <a:pt x="1004" y="249"/>
                  </a:lnTo>
                  <a:lnTo>
                    <a:pt x="964" y="329"/>
                  </a:lnTo>
                  <a:close/>
                </a:path>
              </a:pathLst>
            </a:custGeom>
            <a:solidFill>
              <a:srgbClr val="7A513C"/>
            </a:solidFill>
            <a:ln w="9525">
              <a:noFill/>
              <a:round/>
              <a:headEnd/>
              <a:tailEnd/>
            </a:ln>
          </p:spPr>
          <p:txBody>
            <a:bodyPr/>
            <a:lstStyle/>
            <a:p>
              <a:endParaRPr lang="id-ID"/>
            </a:p>
          </p:txBody>
        </p:sp>
        <p:sp>
          <p:nvSpPr>
            <p:cNvPr id="42024" name="Freeform 58"/>
            <p:cNvSpPr>
              <a:spLocks/>
            </p:cNvSpPr>
            <p:nvPr/>
          </p:nvSpPr>
          <p:spPr bwMode="auto">
            <a:xfrm>
              <a:off x="2058" y="1548"/>
              <a:ext cx="147" cy="152"/>
            </a:xfrm>
            <a:custGeom>
              <a:avLst/>
              <a:gdLst>
                <a:gd name="T0" fmla="*/ 1 w 295"/>
                <a:gd name="T1" fmla="*/ 0 h 305"/>
                <a:gd name="T2" fmla="*/ 0 w 295"/>
                <a:gd name="T3" fmla="*/ 1 h 305"/>
                <a:gd name="T4" fmla="*/ 3 w 295"/>
                <a:gd name="T5" fmla="*/ 1 h 305"/>
                <a:gd name="T6" fmla="*/ 0 w 295"/>
                <a:gd name="T7" fmla="*/ 4 h 305"/>
                <a:gd name="T8" fmla="*/ 4 w 295"/>
                <a:gd name="T9" fmla="*/ 1 h 305"/>
                <a:gd name="T10" fmla="*/ 1 w 295"/>
                <a:gd name="T11" fmla="*/ 0 h 305"/>
                <a:gd name="T12" fmla="*/ 1 w 295"/>
                <a:gd name="T13" fmla="*/ 0 h 305"/>
                <a:gd name="T14" fmla="*/ 0 60000 65536"/>
                <a:gd name="T15" fmla="*/ 0 60000 65536"/>
                <a:gd name="T16" fmla="*/ 0 60000 65536"/>
                <a:gd name="T17" fmla="*/ 0 60000 65536"/>
                <a:gd name="T18" fmla="*/ 0 60000 65536"/>
                <a:gd name="T19" fmla="*/ 0 60000 65536"/>
                <a:gd name="T20" fmla="*/ 0 60000 65536"/>
                <a:gd name="T21" fmla="*/ 0 w 295"/>
                <a:gd name="T22" fmla="*/ 0 h 305"/>
                <a:gd name="T23" fmla="*/ 295 w 295"/>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 h="305">
                  <a:moveTo>
                    <a:pt x="67" y="0"/>
                  </a:moveTo>
                  <a:lnTo>
                    <a:pt x="29" y="103"/>
                  </a:lnTo>
                  <a:lnTo>
                    <a:pt x="192" y="103"/>
                  </a:lnTo>
                  <a:lnTo>
                    <a:pt x="0" y="305"/>
                  </a:lnTo>
                  <a:lnTo>
                    <a:pt x="295" y="120"/>
                  </a:lnTo>
                  <a:lnTo>
                    <a:pt x="67" y="0"/>
                  </a:lnTo>
                  <a:close/>
                </a:path>
              </a:pathLst>
            </a:custGeom>
            <a:solidFill>
              <a:srgbClr val="B1785C"/>
            </a:solidFill>
            <a:ln w="9525">
              <a:noFill/>
              <a:round/>
              <a:headEnd/>
              <a:tailEnd/>
            </a:ln>
          </p:spPr>
          <p:txBody>
            <a:bodyPr/>
            <a:lstStyle/>
            <a:p>
              <a:endParaRPr lang="id-ID"/>
            </a:p>
          </p:txBody>
        </p:sp>
        <p:sp>
          <p:nvSpPr>
            <p:cNvPr id="42025" name="Freeform 59"/>
            <p:cNvSpPr>
              <a:spLocks/>
            </p:cNvSpPr>
            <p:nvPr/>
          </p:nvSpPr>
          <p:spPr bwMode="auto">
            <a:xfrm>
              <a:off x="2049" y="1450"/>
              <a:ext cx="307" cy="110"/>
            </a:xfrm>
            <a:custGeom>
              <a:avLst/>
              <a:gdLst>
                <a:gd name="T0" fmla="*/ 0 w 614"/>
                <a:gd name="T1" fmla="*/ 1 h 219"/>
                <a:gd name="T2" fmla="*/ 5 w 614"/>
                <a:gd name="T3" fmla="*/ 2 h 219"/>
                <a:gd name="T4" fmla="*/ 5 w 614"/>
                <a:gd name="T5" fmla="*/ 3 h 219"/>
                <a:gd name="T6" fmla="*/ 6 w 614"/>
                <a:gd name="T7" fmla="*/ 2 h 219"/>
                <a:gd name="T8" fmla="*/ 6 w 614"/>
                <a:gd name="T9" fmla="*/ 4 h 219"/>
                <a:gd name="T10" fmla="*/ 10 w 614"/>
                <a:gd name="T11" fmla="*/ 4 h 219"/>
                <a:gd name="T12" fmla="*/ 10 w 614"/>
                <a:gd name="T13" fmla="*/ 3 h 219"/>
                <a:gd name="T14" fmla="*/ 6 w 614"/>
                <a:gd name="T15" fmla="*/ 1 h 219"/>
                <a:gd name="T16" fmla="*/ 1 w 614"/>
                <a:gd name="T17" fmla="*/ 0 h 219"/>
                <a:gd name="T18" fmla="*/ 0 w 614"/>
                <a:gd name="T19" fmla="*/ 1 h 219"/>
                <a:gd name="T20" fmla="*/ 0 w 614"/>
                <a:gd name="T21" fmla="*/ 1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4"/>
                <a:gd name="T34" fmla="*/ 0 h 219"/>
                <a:gd name="T35" fmla="*/ 614 w 614"/>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4" h="219">
                  <a:moveTo>
                    <a:pt x="0" y="8"/>
                  </a:moveTo>
                  <a:lnTo>
                    <a:pt x="270" y="77"/>
                  </a:lnTo>
                  <a:lnTo>
                    <a:pt x="283" y="183"/>
                  </a:lnTo>
                  <a:lnTo>
                    <a:pt x="428" y="128"/>
                  </a:lnTo>
                  <a:lnTo>
                    <a:pt x="441" y="219"/>
                  </a:lnTo>
                  <a:lnTo>
                    <a:pt x="605" y="219"/>
                  </a:lnTo>
                  <a:lnTo>
                    <a:pt x="614" y="177"/>
                  </a:lnTo>
                  <a:lnTo>
                    <a:pt x="398" y="56"/>
                  </a:lnTo>
                  <a:lnTo>
                    <a:pt x="114" y="0"/>
                  </a:lnTo>
                  <a:lnTo>
                    <a:pt x="0" y="8"/>
                  </a:lnTo>
                  <a:close/>
                </a:path>
              </a:pathLst>
            </a:custGeom>
            <a:solidFill>
              <a:srgbClr val="B1785C"/>
            </a:solidFill>
            <a:ln w="9525">
              <a:noFill/>
              <a:round/>
              <a:headEnd/>
              <a:tailEnd/>
            </a:ln>
          </p:spPr>
          <p:txBody>
            <a:bodyPr/>
            <a:lstStyle/>
            <a:p>
              <a:endParaRPr lang="id-ID"/>
            </a:p>
          </p:txBody>
        </p:sp>
        <p:sp>
          <p:nvSpPr>
            <p:cNvPr id="42026" name="Freeform 60"/>
            <p:cNvSpPr>
              <a:spLocks/>
            </p:cNvSpPr>
            <p:nvPr/>
          </p:nvSpPr>
          <p:spPr bwMode="auto">
            <a:xfrm>
              <a:off x="2102" y="1614"/>
              <a:ext cx="204" cy="384"/>
            </a:xfrm>
            <a:custGeom>
              <a:avLst/>
              <a:gdLst>
                <a:gd name="T0" fmla="*/ 6 w 408"/>
                <a:gd name="T1" fmla="*/ 0 h 768"/>
                <a:gd name="T2" fmla="*/ 6 w 408"/>
                <a:gd name="T3" fmla="*/ 3 h 768"/>
                <a:gd name="T4" fmla="*/ 5 w 408"/>
                <a:gd name="T5" fmla="*/ 3 h 768"/>
                <a:gd name="T6" fmla="*/ 3 w 408"/>
                <a:gd name="T7" fmla="*/ 3 h 768"/>
                <a:gd name="T8" fmla="*/ 5 w 408"/>
                <a:gd name="T9" fmla="*/ 7 h 768"/>
                <a:gd name="T10" fmla="*/ 5 w 408"/>
                <a:gd name="T11" fmla="*/ 12 h 768"/>
                <a:gd name="T12" fmla="*/ 3 w 408"/>
                <a:gd name="T13" fmla="*/ 12 h 768"/>
                <a:gd name="T14" fmla="*/ 1 w 408"/>
                <a:gd name="T15" fmla="*/ 11 h 768"/>
                <a:gd name="T16" fmla="*/ 1 w 408"/>
                <a:gd name="T17" fmla="*/ 7 h 768"/>
                <a:gd name="T18" fmla="*/ 0 w 408"/>
                <a:gd name="T19" fmla="*/ 5 h 768"/>
                <a:gd name="T20" fmla="*/ 1 w 408"/>
                <a:gd name="T21" fmla="*/ 3 h 768"/>
                <a:gd name="T22" fmla="*/ 3 w 408"/>
                <a:gd name="T23" fmla="*/ 2 h 768"/>
                <a:gd name="T24" fmla="*/ 6 w 408"/>
                <a:gd name="T25" fmla="*/ 0 h 768"/>
                <a:gd name="T26" fmla="*/ 6 w 408"/>
                <a:gd name="T27" fmla="*/ 0 h 7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
                <a:gd name="T43" fmla="*/ 0 h 768"/>
                <a:gd name="T44" fmla="*/ 408 w 408"/>
                <a:gd name="T45" fmla="*/ 768 h 7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 h="768">
                  <a:moveTo>
                    <a:pt x="361" y="0"/>
                  </a:moveTo>
                  <a:lnTo>
                    <a:pt x="408" y="216"/>
                  </a:lnTo>
                  <a:lnTo>
                    <a:pt x="302" y="157"/>
                  </a:lnTo>
                  <a:lnTo>
                    <a:pt x="197" y="230"/>
                  </a:lnTo>
                  <a:lnTo>
                    <a:pt x="275" y="452"/>
                  </a:lnTo>
                  <a:lnTo>
                    <a:pt x="302" y="756"/>
                  </a:lnTo>
                  <a:lnTo>
                    <a:pt x="251" y="768"/>
                  </a:lnTo>
                  <a:lnTo>
                    <a:pt x="7" y="682"/>
                  </a:lnTo>
                  <a:lnTo>
                    <a:pt x="7" y="465"/>
                  </a:lnTo>
                  <a:lnTo>
                    <a:pt x="0" y="275"/>
                  </a:lnTo>
                  <a:lnTo>
                    <a:pt x="21" y="230"/>
                  </a:lnTo>
                  <a:lnTo>
                    <a:pt x="211" y="112"/>
                  </a:lnTo>
                  <a:lnTo>
                    <a:pt x="361" y="0"/>
                  </a:lnTo>
                  <a:close/>
                </a:path>
              </a:pathLst>
            </a:custGeom>
            <a:solidFill>
              <a:srgbClr val="FFB59E"/>
            </a:solidFill>
            <a:ln w="9525">
              <a:noFill/>
              <a:round/>
              <a:headEnd/>
              <a:tailEnd/>
            </a:ln>
          </p:spPr>
          <p:txBody>
            <a:bodyPr/>
            <a:lstStyle/>
            <a:p>
              <a:endParaRPr lang="id-ID"/>
            </a:p>
          </p:txBody>
        </p:sp>
        <p:sp>
          <p:nvSpPr>
            <p:cNvPr id="42027" name="Freeform 61"/>
            <p:cNvSpPr>
              <a:spLocks/>
            </p:cNvSpPr>
            <p:nvPr/>
          </p:nvSpPr>
          <p:spPr bwMode="auto">
            <a:xfrm>
              <a:off x="1896" y="1738"/>
              <a:ext cx="173" cy="178"/>
            </a:xfrm>
            <a:custGeom>
              <a:avLst/>
              <a:gdLst>
                <a:gd name="T0" fmla="*/ 3 w 348"/>
                <a:gd name="T1" fmla="*/ 6 h 355"/>
                <a:gd name="T2" fmla="*/ 5 w 348"/>
                <a:gd name="T3" fmla="*/ 3 h 355"/>
                <a:gd name="T4" fmla="*/ 5 w 348"/>
                <a:gd name="T5" fmla="*/ 1 h 355"/>
                <a:gd name="T6" fmla="*/ 5 w 348"/>
                <a:gd name="T7" fmla="*/ 0 h 355"/>
                <a:gd name="T8" fmla="*/ 0 w 348"/>
                <a:gd name="T9" fmla="*/ 4 h 355"/>
                <a:gd name="T10" fmla="*/ 2 w 348"/>
                <a:gd name="T11" fmla="*/ 5 h 355"/>
                <a:gd name="T12" fmla="*/ 3 w 348"/>
                <a:gd name="T13" fmla="*/ 6 h 355"/>
                <a:gd name="T14" fmla="*/ 3 w 348"/>
                <a:gd name="T15" fmla="*/ 6 h 355"/>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355"/>
                <a:gd name="T26" fmla="*/ 348 w 348"/>
                <a:gd name="T27" fmla="*/ 355 h 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355">
                  <a:moveTo>
                    <a:pt x="230" y="355"/>
                  </a:moveTo>
                  <a:lnTo>
                    <a:pt x="348" y="144"/>
                  </a:lnTo>
                  <a:lnTo>
                    <a:pt x="327" y="45"/>
                  </a:lnTo>
                  <a:lnTo>
                    <a:pt x="327" y="0"/>
                  </a:lnTo>
                  <a:lnTo>
                    <a:pt x="0" y="251"/>
                  </a:lnTo>
                  <a:lnTo>
                    <a:pt x="131" y="302"/>
                  </a:lnTo>
                  <a:lnTo>
                    <a:pt x="230" y="355"/>
                  </a:lnTo>
                  <a:close/>
                </a:path>
              </a:pathLst>
            </a:custGeom>
            <a:solidFill>
              <a:srgbClr val="FFB59E"/>
            </a:solidFill>
            <a:ln w="9525">
              <a:noFill/>
              <a:round/>
              <a:headEnd/>
              <a:tailEnd/>
            </a:ln>
          </p:spPr>
          <p:txBody>
            <a:bodyPr/>
            <a:lstStyle/>
            <a:p>
              <a:endParaRPr lang="id-ID"/>
            </a:p>
          </p:txBody>
        </p:sp>
        <p:sp>
          <p:nvSpPr>
            <p:cNvPr id="42028" name="Freeform 62"/>
            <p:cNvSpPr>
              <a:spLocks/>
            </p:cNvSpPr>
            <p:nvPr/>
          </p:nvSpPr>
          <p:spPr bwMode="auto">
            <a:xfrm>
              <a:off x="1531" y="1936"/>
              <a:ext cx="1129" cy="999"/>
            </a:xfrm>
            <a:custGeom>
              <a:avLst/>
              <a:gdLst>
                <a:gd name="T0" fmla="*/ 9 w 2257"/>
                <a:gd name="T1" fmla="*/ 0 h 1999"/>
                <a:gd name="T2" fmla="*/ 15 w 2257"/>
                <a:gd name="T3" fmla="*/ 3 h 1999"/>
                <a:gd name="T4" fmla="*/ 16 w 2257"/>
                <a:gd name="T5" fmla="*/ 8 h 1999"/>
                <a:gd name="T6" fmla="*/ 15 w 2257"/>
                <a:gd name="T7" fmla="*/ 19 h 1999"/>
                <a:gd name="T8" fmla="*/ 18 w 2257"/>
                <a:gd name="T9" fmla="*/ 25 h 1999"/>
                <a:gd name="T10" fmla="*/ 17 w 2257"/>
                <a:gd name="T11" fmla="*/ 29 h 1999"/>
                <a:gd name="T12" fmla="*/ 20 w 2257"/>
                <a:gd name="T13" fmla="*/ 29 h 1999"/>
                <a:gd name="T14" fmla="*/ 36 w 2257"/>
                <a:gd name="T15" fmla="*/ 31 h 1999"/>
                <a:gd name="T16" fmla="*/ 15 w 2257"/>
                <a:gd name="T17" fmla="*/ 31 h 1999"/>
                <a:gd name="T18" fmla="*/ 13 w 2257"/>
                <a:gd name="T19" fmla="*/ 20 h 1999"/>
                <a:gd name="T20" fmla="*/ 6 w 2257"/>
                <a:gd name="T21" fmla="*/ 14 h 1999"/>
                <a:gd name="T22" fmla="*/ 0 w 2257"/>
                <a:gd name="T23" fmla="*/ 13 h 1999"/>
                <a:gd name="T24" fmla="*/ 4 w 2257"/>
                <a:gd name="T25" fmla="*/ 5 h 1999"/>
                <a:gd name="T26" fmla="*/ 9 w 2257"/>
                <a:gd name="T27" fmla="*/ 0 h 1999"/>
                <a:gd name="T28" fmla="*/ 9 w 2257"/>
                <a:gd name="T29" fmla="*/ 0 h 19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7"/>
                <a:gd name="T46" fmla="*/ 0 h 1999"/>
                <a:gd name="T47" fmla="*/ 2257 w 2257"/>
                <a:gd name="T48" fmla="*/ 1999 h 19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7" h="1999">
                  <a:moveTo>
                    <a:pt x="563" y="0"/>
                  </a:moveTo>
                  <a:lnTo>
                    <a:pt x="918" y="196"/>
                  </a:lnTo>
                  <a:lnTo>
                    <a:pt x="1009" y="519"/>
                  </a:lnTo>
                  <a:lnTo>
                    <a:pt x="905" y="1274"/>
                  </a:lnTo>
                  <a:lnTo>
                    <a:pt x="1103" y="1630"/>
                  </a:lnTo>
                  <a:lnTo>
                    <a:pt x="1049" y="1860"/>
                  </a:lnTo>
                  <a:lnTo>
                    <a:pt x="1266" y="1867"/>
                  </a:lnTo>
                  <a:lnTo>
                    <a:pt x="2257" y="1999"/>
                  </a:lnTo>
                  <a:lnTo>
                    <a:pt x="945" y="1999"/>
                  </a:lnTo>
                  <a:lnTo>
                    <a:pt x="793" y="1314"/>
                  </a:lnTo>
                  <a:lnTo>
                    <a:pt x="359" y="939"/>
                  </a:lnTo>
                  <a:lnTo>
                    <a:pt x="0" y="894"/>
                  </a:lnTo>
                  <a:lnTo>
                    <a:pt x="209" y="348"/>
                  </a:lnTo>
                  <a:lnTo>
                    <a:pt x="563" y="0"/>
                  </a:lnTo>
                  <a:close/>
                </a:path>
              </a:pathLst>
            </a:custGeom>
            <a:solidFill>
              <a:srgbClr val="594242"/>
            </a:solidFill>
            <a:ln w="9525">
              <a:noFill/>
              <a:round/>
              <a:headEnd/>
              <a:tailEnd/>
            </a:ln>
          </p:spPr>
          <p:txBody>
            <a:bodyPr/>
            <a:lstStyle/>
            <a:p>
              <a:endParaRPr lang="id-ID"/>
            </a:p>
          </p:txBody>
        </p:sp>
        <p:sp>
          <p:nvSpPr>
            <p:cNvPr id="42029" name="Freeform 63"/>
            <p:cNvSpPr>
              <a:spLocks/>
            </p:cNvSpPr>
            <p:nvPr/>
          </p:nvSpPr>
          <p:spPr bwMode="auto">
            <a:xfrm>
              <a:off x="2030" y="2110"/>
              <a:ext cx="598" cy="749"/>
            </a:xfrm>
            <a:custGeom>
              <a:avLst/>
              <a:gdLst>
                <a:gd name="T0" fmla="*/ 5 w 1196"/>
                <a:gd name="T1" fmla="*/ 0 h 1499"/>
                <a:gd name="T2" fmla="*/ 7 w 1196"/>
                <a:gd name="T3" fmla="*/ 6 h 1499"/>
                <a:gd name="T4" fmla="*/ 7 w 1196"/>
                <a:gd name="T5" fmla="*/ 8 h 1499"/>
                <a:gd name="T6" fmla="*/ 3 w 1196"/>
                <a:gd name="T7" fmla="*/ 8 h 1499"/>
                <a:gd name="T8" fmla="*/ 7 w 1196"/>
                <a:gd name="T9" fmla="*/ 11 h 1499"/>
                <a:gd name="T10" fmla="*/ 9 w 1196"/>
                <a:gd name="T11" fmla="*/ 18 h 1499"/>
                <a:gd name="T12" fmla="*/ 11 w 1196"/>
                <a:gd name="T13" fmla="*/ 20 h 1499"/>
                <a:gd name="T14" fmla="*/ 13 w 1196"/>
                <a:gd name="T15" fmla="*/ 18 h 1499"/>
                <a:gd name="T16" fmla="*/ 18 w 1196"/>
                <a:gd name="T17" fmla="*/ 16 h 1499"/>
                <a:gd name="T18" fmla="*/ 19 w 1196"/>
                <a:gd name="T19" fmla="*/ 17 h 1499"/>
                <a:gd name="T20" fmla="*/ 12 w 1196"/>
                <a:gd name="T21" fmla="*/ 22 h 1499"/>
                <a:gd name="T22" fmla="*/ 6 w 1196"/>
                <a:gd name="T23" fmla="*/ 23 h 1499"/>
                <a:gd name="T24" fmla="*/ 1 w 1196"/>
                <a:gd name="T25" fmla="*/ 16 h 1499"/>
                <a:gd name="T26" fmla="*/ 0 w 1196"/>
                <a:gd name="T27" fmla="*/ 9 h 1499"/>
                <a:gd name="T28" fmla="*/ 1 w 1196"/>
                <a:gd name="T29" fmla="*/ 2 h 1499"/>
                <a:gd name="T30" fmla="*/ 5 w 1196"/>
                <a:gd name="T31" fmla="*/ 0 h 1499"/>
                <a:gd name="T32" fmla="*/ 5 w 1196"/>
                <a:gd name="T33" fmla="*/ 0 h 14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6"/>
                <a:gd name="T52" fmla="*/ 0 h 1499"/>
                <a:gd name="T53" fmla="*/ 1196 w 1196"/>
                <a:gd name="T54" fmla="*/ 1499 h 14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6" h="1499">
                  <a:moveTo>
                    <a:pt x="257" y="0"/>
                  </a:moveTo>
                  <a:lnTo>
                    <a:pt x="453" y="441"/>
                  </a:lnTo>
                  <a:lnTo>
                    <a:pt x="493" y="572"/>
                  </a:lnTo>
                  <a:lnTo>
                    <a:pt x="192" y="538"/>
                  </a:lnTo>
                  <a:lnTo>
                    <a:pt x="487" y="749"/>
                  </a:lnTo>
                  <a:lnTo>
                    <a:pt x="527" y="1204"/>
                  </a:lnTo>
                  <a:lnTo>
                    <a:pt x="749" y="1314"/>
                  </a:lnTo>
                  <a:lnTo>
                    <a:pt x="854" y="1177"/>
                  </a:lnTo>
                  <a:lnTo>
                    <a:pt x="1137" y="1065"/>
                  </a:lnTo>
                  <a:lnTo>
                    <a:pt x="1196" y="1151"/>
                  </a:lnTo>
                  <a:lnTo>
                    <a:pt x="827" y="1453"/>
                  </a:lnTo>
                  <a:lnTo>
                    <a:pt x="415" y="1499"/>
                  </a:lnTo>
                  <a:lnTo>
                    <a:pt x="107" y="1065"/>
                  </a:lnTo>
                  <a:lnTo>
                    <a:pt x="0" y="586"/>
                  </a:lnTo>
                  <a:lnTo>
                    <a:pt x="126" y="177"/>
                  </a:lnTo>
                  <a:lnTo>
                    <a:pt x="257" y="0"/>
                  </a:lnTo>
                  <a:close/>
                </a:path>
              </a:pathLst>
            </a:custGeom>
            <a:solidFill>
              <a:srgbClr val="594242"/>
            </a:solidFill>
            <a:ln w="9525">
              <a:noFill/>
              <a:round/>
              <a:headEnd/>
              <a:tailEnd/>
            </a:ln>
          </p:spPr>
          <p:txBody>
            <a:bodyPr/>
            <a:lstStyle/>
            <a:p>
              <a:endParaRPr lang="id-ID"/>
            </a:p>
          </p:txBody>
        </p:sp>
        <p:sp>
          <p:nvSpPr>
            <p:cNvPr id="42030" name="Freeform 64"/>
            <p:cNvSpPr>
              <a:spLocks/>
            </p:cNvSpPr>
            <p:nvPr/>
          </p:nvSpPr>
          <p:spPr bwMode="auto">
            <a:xfrm>
              <a:off x="3281" y="1412"/>
              <a:ext cx="304" cy="136"/>
            </a:xfrm>
            <a:custGeom>
              <a:avLst/>
              <a:gdLst>
                <a:gd name="T0" fmla="*/ 0 w 609"/>
                <a:gd name="T1" fmla="*/ 3 h 272"/>
                <a:gd name="T2" fmla="*/ 0 w 609"/>
                <a:gd name="T3" fmla="*/ 4 h 272"/>
                <a:gd name="T4" fmla="*/ 1 w 609"/>
                <a:gd name="T5" fmla="*/ 3 h 272"/>
                <a:gd name="T6" fmla="*/ 2 w 609"/>
                <a:gd name="T7" fmla="*/ 3 h 272"/>
                <a:gd name="T8" fmla="*/ 2 w 609"/>
                <a:gd name="T9" fmla="*/ 2 h 272"/>
                <a:gd name="T10" fmla="*/ 5 w 609"/>
                <a:gd name="T11" fmla="*/ 1 h 272"/>
                <a:gd name="T12" fmla="*/ 9 w 609"/>
                <a:gd name="T13" fmla="*/ 0 h 272"/>
                <a:gd name="T14" fmla="*/ 7 w 609"/>
                <a:gd name="T15" fmla="*/ 0 h 272"/>
                <a:gd name="T16" fmla="*/ 4 w 609"/>
                <a:gd name="T17" fmla="*/ 1 h 272"/>
                <a:gd name="T18" fmla="*/ 3 w 609"/>
                <a:gd name="T19" fmla="*/ 1 h 272"/>
                <a:gd name="T20" fmla="*/ 0 w 609"/>
                <a:gd name="T21" fmla="*/ 3 h 272"/>
                <a:gd name="T22" fmla="*/ 0 w 609"/>
                <a:gd name="T23" fmla="*/ 3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
                <a:gd name="T37" fmla="*/ 0 h 272"/>
                <a:gd name="T38" fmla="*/ 609 w 609"/>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 h="272">
                  <a:moveTo>
                    <a:pt x="0" y="240"/>
                  </a:moveTo>
                  <a:lnTo>
                    <a:pt x="37" y="272"/>
                  </a:lnTo>
                  <a:lnTo>
                    <a:pt x="86" y="200"/>
                  </a:lnTo>
                  <a:lnTo>
                    <a:pt x="132" y="255"/>
                  </a:lnTo>
                  <a:lnTo>
                    <a:pt x="179" y="133"/>
                  </a:lnTo>
                  <a:lnTo>
                    <a:pt x="383" y="101"/>
                  </a:lnTo>
                  <a:lnTo>
                    <a:pt x="609" y="0"/>
                  </a:lnTo>
                  <a:lnTo>
                    <a:pt x="497" y="0"/>
                  </a:lnTo>
                  <a:lnTo>
                    <a:pt x="303" y="37"/>
                  </a:lnTo>
                  <a:lnTo>
                    <a:pt x="196" y="37"/>
                  </a:lnTo>
                  <a:lnTo>
                    <a:pt x="0" y="240"/>
                  </a:lnTo>
                  <a:close/>
                </a:path>
              </a:pathLst>
            </a:custGeom>
            <a:solidFill>
              <a:srgbClr val="CC5C00"/>
            </a:solidFill>
            <a:ln w="9525">
              <a:noFill/>
              <a:round/>
              <a:headEnd/>
              <a:tailEnd/>
            </a:ln>
          </p:spPr>
          <p:txBody>
            <a:bodyPr/>
            <a:lstStyle/>
            <a:p>
              <a:endParaRPr lang="id-ID"/>
            </a:p>
          </p:txBody>
        </p:sp>
        <p:sp>
          <p:nvSpPr>
            <p:cNvPr id="42031" name="Freeform 65"/>
            <p:cNvSpPr>
              <a:spLocks/>
            </p:cNvSpPr>
            <p:nvPr/>
          </p:nvSpPr>
          <p:spPr bwMode="auto">
            <a:xfrm>
              <a:off x="3264" y="1571"/>
              <a:ext cx="58" cy="40"/>
            </a:xfrm>
            <a:custGeom>
              <a:avLst/>
              <a:gdLst>
                <a:gd name="T0" fmla="*/ 0 w 116"/>
                <a:gd name="T1" fmla="*/ 0 h 80"/>
                <a:gd name="T2" fmla="*/ 1 w 116"/>
                <a:gd name="T3" fmla="*/ 1 h 80"/>
                <a:gd name="T4" fmla="*/ 2 w 116"/>
                <a:gd name="T5" fmla="*/ 1 h 80"/>
                <a:gd name="T6" fmla="*/ 0 w 116"/>
                <a:gd name="T7" fmla="*/ 0 h 80"/>
                <a:gd name="T8" fmla="*/ 0 w 116"/>
                <a:gd name="T9" fmla="*/ 0 h 80"/>
                <a:gd name="T10" fmla="*/ 0 60000 65536"/>
                <a:gd name="T11" fmla="*/ 0 60000 65536"/>
                <a:gd name="T12" fmla="*/ 0 60000 65536"/>
                <a:gd name="T13" fmla="*/ 0 60000 65536"/>
                <a:gd name="T14" fmla="*/ 0 60000 65536"/>
                <a:gd name="T15" fmla="*/ 0 w 116"/>
                <a:gd name="T16" fmla="*/ 0 h 80"/>
                <a:gd name="T17" fmla="*/ 116 w 116"/>
                <a:gd name="T18" fmla="*/ 80 h 80"/>
              </a:gdLst>
              <a:ahLst/>
              <a:cxnLst>
                <a:cxn ang="T10">
                  <a:pos x="T0" y="T1"/>
                </a:cxn>
                <a:cxn ang="T11">
                  <a:pos x="T2" y="T3"/>
                </a:cxn>
                <a:cxn ang="T12">
                  <a:pos x="T4" y="T5"/>
                </a:cxn>
                <a:cxn ang="T13">
                  <a:pos x="T6" y="T7"/>
                </a:cxn>
                <a:cxn ang="T14">
                  <a:pos x="T8" y="T9"/>
                </a:cxn>
              </a:cxnLst>
              <a:rect l="T15" t="T16" r="T17" b="T18"/>
              <a:pathLst>
                <a:path w="116" h="80">
                  <a:moveTo>
                    <a:pt x="0" y="0"/>
                  </a:moveTo>
                  <a:lnTo>
                    <a:pt x="23" y="80"/>
                  </a:lnTo>
                  <a:lnTo>
                    <a:pt x="116" y="74"/>
                  </a:lnTo>
                  <a:lnTo>
                    <a:pt x="0" y="0"/>
                  </a:lnTo>
                  <a:close/>
                </a:path>
              </a:pathLst>
            </a:custGeom>
            <a:solidFill>
              <a:srgbClr val="CC5C00"/>
            </a:solidFill>
            <a:ln w="9525">
              <a:noFill/>
              <a:round/>
              <a:headEnd/>
              <a:tailEnd/>
            </a:ln>
          </p:spPr>
          <p:txBody>
            <a:bodyPr/>
            <a:lstStyle/>
            <a:p>
              <a:endParaRPr lang="id-ID"/>
            </a:p>
          </p:txBody>
        </p:sp>
        <p:sp>
          <p:nvSpPr>
            <p:cNvPr id="42032" name="Freeform 66"/>
            <p:cNvSpPr>
              <a:spLocks/>
            </p:cNvSpPr>
            <p:nvPr/>
          </p:nvSpPr>
          <p:spPr bwMode="auto">
            <a:xfrm>
              <a:off x="3336" y="1461"/>
              <a:ext cx="273" cy="158"/>
            </a:xfrm>
            <a:custGeom>
              <a:avLst/>
              <a:gdLst>
                <a:gd name="T0" fmla="*/ 9 w 545"/>
                <a:gd name="T1" fmla="*/ 0 h 316"/>
                <a:gd name="T2" fmla="*/ 5 w 545"/>
                <a:gd name="T3" fmla="*/ 1 h 316"/>
                <a:gd name="T4" fmla="*/ 4 w 545"/>
                <a:gd name="T5" fmla="*/ 5 h 316"/>
                <a:gd name="T6" fmla="*/ 7 w 545"/>
                <a:gd name="T7" fmla="*/ 5 h 316"/>
                <a:gd name="T8" fmla="*/ 4 w 545"/>
                <a:gd name="T9" fmla="*/ 5 h 316"/>
                <a:gd name="T10" fmla="*/ 2 w 545"/>
                <a:gd name="T11" fmla="*/ 5 h 316"/>
                <a:gd name="T12" fmla="*/ 0 w 545"/>
                <a:gd name="T13" fmla="*/ 5 h 316"/>
                <a:gd name="T14" fmla="*/ 2 w 545"/>
                <a:gd name="T15" fmla="*/ 5 h 316"/>
                <a:gd name="T16" fmla="*/ 5 w 545"/>
                <a:gd name="T17" fmla="*/ 1 h 316"/>
                <a:gd name="T18" fmla="*/ 9 w 545"/>
                <a:gd name="T19" fmla="*/ 0 h 316"/>
                <a:gd name="T20" fmla="*/ 9 w 545"/>
                <a:gd name="T21" fmla="*/ 0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5"/>
                <a:gd name="T34" fmla="*/ 0 h 316"/>
                <a:gd name="T35" fmla="*/ 545 w 545"/>
                <a:gd name="T36" fmla="*/ 316 h 3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5" h="316">
                  <a:moveTo>
                    <a:pt x="545" y="0"/>
                  </a:moveTo>
                  <a:lnTo>
                    <a:pt x="298" y="109"/>
                  </a:lnTo>
                  <a:lnTo>
                    <a:pt x="194" y="261"/>
                  </a:lnTo>
                  <a:lnTo>
                    <a:pt x="407" y="280"/>
                  </a:lnTo>
                  <a:lnTo>
                    <a:pt x="256" y="316"/>
                  </a:lnTo>
                  <a:lnTo>
                    <a:pt x="80" y="316"/>
                  </a:lnTo>
                  <a:lnTo>
                    <a:pt x="0" y="282"/>
                  </a:lnTo>
                  <a:lnTo>
                    <a:pt x="104" y="261"/>
                  </a:lnTo>
                  <a:lnTo>
                    <a:pt x="285" y="86"/>
                  </a:lnTo>
                  <a:lnTo>
                    <a:pt x="545" y="0"/>
                  </a:lnTo>
                  <a:close/>
                </a:path>
              </a:pathLst>
            </a:custGeom>
            <a:solidFill>
              <a:srgbClr val="CC5C00"/>
            </a:solidFill>
            <a:ln w="9525">
              <a:noFill/>
              <a:round/>
              <a:headEnd/>
              <a:tailEnd/>
            </a:ln>
          </p:spPr>
          <p:txBody>
            <a:bodyPr/>
            <a:lstStyle/>
            <a:p>
              <a:endParaRPr lang="id-ID"/>
            </a:p>
          </p:txBody>
        </p:sp>
        <p:sp>
          <p:nvSpPr>
            <p:cNvPr id="42033" name="Freeform 67"/>
            <p:cNvSpPr>
              <a:spLocks/>
            </p:cNvSpPr>
            <p:nvPr/>
          </p:nvSpPr>
          <p:spPr bwMode="auto">
            <a:xfrm>
              <a:off x="3555" y="1629"/>
              <a:ext cx="100" cy="51"/>
            </a:xfrm>
            <a:custGeom>
              <a:avLst/>
              <a:gdLst>
                <a:gd name="T0" fmla="*/ 0 w 202"/>
                <a:gd name="T1" fmla="*/ 0 h 103"/>
                <a:gd name="T2" fmla="*/ 3 w 202"/>
                <a:gd name="T3" fmla="*/ 1 h 103"/>
                <a:gd name="T4" fmla="*/ 1 w 202"/>
                <a:gd name="T5" fmla="*/ 0 h 103"/>
                <a:gd name="T6" fmla="*/ 0 w 202"/>
                <a:gd name="T7" fmla="*/ 0 h 103"/>
                <a:gd name="T8" fmla="*/ 0 w 202"/>
                <a:gd name="T9" fmla="*/ 0 h 103"/>
                <a:gd name="T10" fmla="*/ 0 60000 65536"/>
                <a:gd name="T11" fmla="*/ 0 60000 65536"/>
                <a:gd name="T12" fmla="*/ 0 60000 65536"/>
                <a:gd name="T13" fmla="*/ 0 60000 65536"/>
                <a:gd name="T14" fmla="*/ 0 60000 65536"/>
                <a:gd name="T15" fmla="*/ 0 w 202"/>
                <a:gd name="T16" fmla="*/ 0 h 103"/>
                <a:gd name="T17" fmla="*/ 202 w 202"/>
                <a:gd name="T18" fmla="*/ 103 h 103"/>
              </a:gdLst>
              <a:ahLst/>
              <a:cxnLst>
                <a:cxn ang="T10">
                  <a:pos x="T0" y="T1"/>
                </a:cxn>
                <a:cxn ang="T11">
                  <a:pos x="T2" y="T3"/>
                </a:cxn>
                <a:cxn ang="T12">
                  <a:pos x="T4" y="T5"/>
                </a:cxn>
                <a:cxn ang="T13">
                  <a:pos x="T6" y="T7"/>
                </a:cxn>
                <a:cxn ang="T14">
                  <a:pos x="T8" y="T9"/>
                </a:cxn>
              </a:cxnLst>
              <a:rect l="T15" t="T16" r="T17" b="T18"/>
              <a:pathLst>
                <a:path w="202" h="103">
                  <a:moveTo>
                    <a:pt x="0" y="34"/>
                  </a:moveTo>
                  <a:lnTo>
                    <a:pt x="202" y="103"/>
                  </a:lnTo>
                  <a:lnTo>
                    <a:pt x="65" y="0"/>
                  </a:lnTo>
                  <a:lnTo>
                    <a:pt x="0" y="34"/>
                  </a:lnTo>
                  <a:close/>
                </a:path>
              </a:pathLst>
            </a:custGeom>
            <a:solidFill>
              <a:srgbClr val="CC5C00"/>
            </a:solidFill>
            <a:ln w="9525">
              <a:noFill/>
              <a:round/>
              <a:headEnd/>
              <a:tailEnd/>
            </a:ln>
          </p:spPr>
          <p:txBody>
            <a:bodyPr/>
            <a:lstStyle/>
            <a:p>
              <a:endParaRPr lang="id-ID"/>
            </a:p>
          </p:txBody>
        </p:sp>
        <p:sp>
          <p:nvSpPr>
            <p:cNvPr id="42034" name="Freeform 68"/>
            <p:cNvSpPr>
              <a:spLocks/>
            </p:cNvSpPr>
            <p:nvPr/>
          </p:nvSpPr>
          <p:spPr bwMode="auto">
            <a:xfrm>
              <a:off x="2793" y="1643"/>
              <a:ext cx="69" cy="35"/>
            </a:xfrm>
            <a:custGeom>
              <a:avLst/>
              <a:gdLst>
                <a:gd name="T0" fmla="*/ 0 w 139"/>
                <a:gd name="T1" fmla="*/ 0 h 71"/>
                <a:gd name="T2" fmla="*/ 2 w 139"/>
                <a:gd name="T3" fmla="*/ 0 h 71"/>
                <a:gd name="T4" fmla="*/ 1 w 139"/>
                <a:gd name="T5" fmla="*/ 0 h 71"/>
                <a:gd name="T6" fmla="*/ 0 w 139"/>
                <a:gd name="T7" fmla="*/ 1 h 71"/>
                <a:gd name="T8" fmla="*/ 0 w 139"/>
                <a:gd name="T9" fmla="*/ 0 h 71"/>
                <a:gd name="T10" fmla="*/ 0 w 139"/>
                <a:gd name="T11" fmla="*/ 0 h 71"/>
                <a:gd name="T12" fmla="*/ 0 60000 65536"/>
                <a:gd name="T13" fmla="*/ 0 60000 65536"/>
                <a:gd name="T14" fmla="*/ 0 60000 65536"/>
                <a:gd name="T15" fmla="*/ 0 60000 65536"/>
                <a:gd name="T16" fmla="*/ 0 60000 65536"/>
                <a:gd name="T17" fmla="*/ 0 60000 65536"/>
                <a:gd name="T18" fmla="*/ 0 w 139"/>
                <a:gd name="T19" fmla="*/ 0 h 71"/>
                <a:gd name="T20" fmla="*/ 139 w 139"/>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39" h="71">
                  <a:moveTo>
                    <a:pt x="0" y="52"/>
                  </a:moveTo>
                  <a:lnTo>
                    <a:pt x="139" y="0"/>
                  </a:lnTo>
                  <a:lnTo>
                    <a:pt x="105" y="58"/>
                  </a:lnTo>
                  <a:lnTo>
                    <a:pt x="38" y="71"/>
                  </a:lnTo>
                  <a:lnTo>
                    <a:pt x="0" y="52"/>
                  </a:lnTo>
                  <a:close/>
                </a:path>
              </a:pathLst>
            </a:custGeom>
            <a:solidFill>
              <a:srgbClr val="FFE5D9"/>
            </a:solidFill>
            <a:ln w="9525">
              <a:noFill/>
              <a:round/>
              <a:headEnd/>
              <a:tailEnd/>
            </a:ln>
          </p:spPr>
          <p:txBody>
            <a:bodyPr/>
            <a:lstStyle/>
            <a:p>
              <a:endParaRPr lang="id-ID"/>
            </a:p>
          </p:txBody>
        </p:sp>
        <p:sp>
          <p:nvSpPr>
            <p:cNvPr id="42035" name="Freeform 69"/>
            <p:cNvSpPr>
              <a:spLocks/>
            </p:cNvSpPr>
            <p:nvPr/>
          </p:nvSpPr>
          <p:spPr bwMode="auto">
            <a:xfrm>
              <a:off x="2918" y="1690"/>
              <a:ext cx="57" cy="29"/>
            </a:xfrm>
            <a:custGeom>
              <a:avLst/>
              <a:gdLst>
                <a:gd name="T0" fmla="*/ 0 w 114"/>
                <a:gd name="T1" fmla="*/ 0 h 59"/>
                <a:gd name="T2" fmla="*/ 2 w 114"/>
                <a:gd name="T3" fmla="*/ 0 h 59"/>
                <a:gd name="T4" fmla="*/ 2 w 114"/>
                <a:gd name="T5" fmla="*/ 0 h 59"/>
                <a:gd name="T6" fmla="*/ 1 w 114"/>
                <a:gd name="T7" fmla="*/ 0 h 59"/>
                <a:gd name="T8" fmla="*/ 0 w 114"/>
                <a:gd name="T9" fmla="*/ 0 h 59"/>
                <a:gd name="T10" fmla="*/ 0 w 114"/>
                <a:gd name="T11" fmla="*/ 0 h 59"/>
                <a:gd name="T12" fmla="*/ 0 60000 65536"/>
                <a:gd name="T13" fmla="*/ 0 60000 65536"/>
                <a:gd name="T14" fmla="*/ 0 60000 65536"/>
                <a:gd name="T15" fmla="*/ 0 60000 65536"/>
                <a:gd name="T16" fmla="*/ 0 60000 65536"/>
                <a:gd name="T17" fmla="*/ 0 60000 65536"/>
                <a:gd name="T18" fmla="*/ 0 w 114"/>
                <a:gd name="T19" fmla="*/ 0 h 59"/>
                <a:gd name="T20" fmla="*/ 114 w 114"/>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14" h="59">
                  <a:moveTo>
                    <a:pt x="0" y="41"/>
                  </a:moveTo>
                  <a:lnTo>
                    <a:pt x="114" y="0"/>
                  </a:lnTo>
                  <a:lnTo>
                    <a:pt x="91" y="43"/>
                  </a:lnTo>
                  <a:lnTo>
                    <a:pt x="32" y="59"/>
                  </a:lnTo>
                  <a:lnTo>
                    <a:pt x="0" y="41"/>
                  </a:lnTo>
                  <a:close/>
                </a:path>
              </a:pathLst>
            </a:custGeom>
            <a:solidFill>
              <a:srgbClr val="FFE5D9"/>
            </a:solidFill>
            <a:ln w="9525">
              <a:noFill/>
              <a:round/>
              <a:headEnd/>
              <a:tailEnd/>
            </a:ln>
          </p:spPr>
          <p:txBody>
            <a:bodyPr/>
            <a:lstStyle/>
            <a:p>
              <a:endParaRPr lang="id-ID"/>
            </a:p>
          </p:txBody>
        </p:sp>
        <p:sp>
          <p:nvSpPr>
            <p:cNvPr id="42036" name="Freeform 70"/>
            <p:cNvSpPr>
              <a:spLocks/>
            </p:cNvSpPr>
            <p:nvPr/>
          </p:nvSpPr>
          <p:spPr bwMode="auto">
            <a:xfrm>
              <a:off x="2779" y="1608"/>
              <a:ext cx="28" cy="13"/>
            </a:xfrm>
            <a:custGeom>
              <a:avLst/>
              <a:gdLst>
                <a:gd name="T0" fmla="*/ 0 w 58"/>
                <a:gd name="T1" fmla="*/ 0 h 27"/>
                <a:gd name="T2" fmla="*/ 0 w 58"/>
                <a:gd name="T3" fmla="*/ 0 h 27"/>
                <a:gd name="T4" fmla="*/ 0 w 58"/>
                <a:gd name="T5" fmla="*/ 0 h 27"/>
                <a:gd name="T6" fmla="*/ 0 w 58"/>
                <a:gd name="T7" fmla="*/ 0 h 27"/>
                <a:gd name="T8" fmla="*/ 0 w 58"/>
                <a:gd name="T9" fmla="*/ 0 h 27"/>
                <a:gd name="T10" fmla="*/ 0 60000 65536"/>
                <a:gd name="T11" fmla="*/ 0 60000 65536"/>
                <a:gd name="T12" fmla="*/ 0 60000 65536"/>
                <a:gd name="T13" fmla="*/ 0 60000 65536"/>
                <a:gd name="T14" fmla="*/ 0 60000 65536"/>
                <a:gd name="T15" fmla="*/ 0 w 58"/>
                <a:gd name="T16" fmla="*/ 0 h 27"/>
                <a:gd name="T17" fmla="*/ 58 w 58"/>
                <a:gd name="T18" fmla="*/ 27 h 27"/>
              </a:gdLst>
              <a:ahLst/>
              <a:cxnLst>
                <a:cxn ang="T10">
                  <a:pos x="T0" y="T1"/>
                </a:cxn>
                <a:cxn ang="T11">
                  <a:pos x="T2" y="T3"/>
                </a:cxn>
                <a:cxn ang="T12">
                  <a:pos x="T4" y="T5"/>
                </a:cxn>
                <a:cxn ang="T13">
                  <a:pos x="T6" y="T7"/>
                </a:cxn>
                <a:cxn ang="T14">
                  <a:pos x="T8" y="T9"/>
                </a:cxn>
              </a:cxnLst>
              <a:rect l="T15" t="T16" r="T17" b="T18"/>
              <a:pathLst>
                <a:path w="58" h="27">
                  <a:moveTo>
                    <a:pt x="0" y="27"/>
                  </a:moveTo>
                  <a:lnTo>
                    <a:pt x="58" y="6"/>
                  </a:lnTo>
                  <a:lnTo>
                    <a:pt x="14" y="0"/>
                  </a:lnTo>
                  <a:lnTo>
                    <a:pt x="0" y="27"/>
                  </a:lnTo>
                  <a:close/>
                </a:path>
              </a:pathLst>
            </a:custGeom>
            <a:solidFill>
              <a:srgbClr val="FFF2E5"/>
            </a:solidFill>
            <a:ln w="9525">
              <a:noFill/>
              <a:round/>
              <a:headEnd/>
              <a:tailEnd/>
            </a:ln>
          </p:spPr>
          <p:txBody>
            <a:bodyPr/>
            <a:lstStyle/>
            <a:p>
              <a:endParaRPr lang="id-ID"/>
            </a:p>
          </p:txBody>
        </p:sp>
        <p:sp>
          <p:nvSpPr>
            <p:cNvPr id="42037" name="Freeform 71"/>
            <p:cNvSpPr>
              <a:spLocks/>
            </p:cNvSpPr>
            <p:nvPr/>
          </p:nvSpPr>
          <p:spPr bwMode="auto">
            <a:xfrm>
              <a:off x="2866" y="1418"/>
              <a:ext cx="114" cy="77"/>
            </a:xfrm>
            <a:custGeom>
              <a:avLst/>
              <a:gdLst>
                <a:gd name="T0" fmla="*/ 3 w 229"/>
                <a:gd name="T1" fmla="*/ 0 h 154"/>
                <a:gd name="T2" fmla="*/ 2 w 229"/>
                <a:gd name="T3" fmla="*/ 1 h 154"/>
                <a:gd name="T4" fmla="*/ 2 w 229"/>
                <a:gd name="T5" fmla="*/ 1 h 154"/>
                <a:gd name="T6" fmla="*/ 0 w 229"/>
                <a:gd name="T7" fmla="*/ 2 h 154"/>
                <a:gd name="T8" fmla="*/ 2 w 229"/>
                <a:gd name="T9" fmla="*/ 2 h 154"/>
                <a:gd name="T10" fmla="*/ 2 w 229"/>
                <a:gd name="T11" fmla="*/ 1 h 154"/>
                <a:gd name="T12" fmla="*/ 3 w 229"/>
                <a:gd name="T13" fmla="*/ 1 h 154"/>
                <a:gd name="T14" fmla="*/ 3 w 229"/>
                <a:gd name="T15" fmla="*/ 0 h 154"/>
                <a:gd name="T16" fmla="*/ 3 w 229"/>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4"/>
                <a:gd name="T29" fmla="*/ 229 w 229"/>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4">
                  <a:moveTo>
                    <a:pt x="200" y="0"/>
                  </a:moveTo>
                  <a:lnTo>
                    <a:pt x="134" y="30"/>
                  </a:lnTo>
                  <a:lnTo>
                    <a:pt x="135" y="85"/>
                  </a:lnTo>
                  <a:lnTo>
                    <a:pt x="0" y="154"/>
                  </a:lnTo>
                  <a:lnTo>
                    <a:pt x="145" y="150"/>
                  </a:lnTo>
                  <a:lnTo>
                    <a:pt x="166" y="82"/>
                  </a:lnTo>
                  <a:lnTo>
                    <a:pt x="229" y="72"/>
                  </a:lnTo>
                  <a:lnTo>
                    <a:pt x="200" y="0"/>
                  </a:lnTo>
                  <a:close/>
                </a:path>
              </a:pathLst>
            </a:custGeom>
            <a:solidFill>
              <a:srgbClr val="D1BABA"/>
            </a:solidFill>
            <a:ln w="9525">
              <a:noFill/>
              <a:round/>
              <a:headEnd/>
              <a:tailEnd/>
            </a:ln>
          </p:spPr>
          <p:txBody>
            <a:bodyPr/>
            <a:lstStyle/>
            <a:p>
              <a:endParaRPr lang="id-ID"/>
            </a:p>
          </p:txBody>
        </p:sp>
        <p:sp>
          <p:nvSpPr>
            <p:cNvPr id="42038" name="Freeform 72"/>
            <p:cNvSpPr>
              <a:spLocks/>
            </p:cNvSpPr>
            <p:nvPr/>
          </p:nvSpPr>
          <p:spPr bwMode="auto">
            <a:xfrm>
              <a:off x="3132" y="1926"/>
              <a:ext cx="506" cy="845"/>
            </a:xfrm>
            <a:custGeom>
              <a:avLst/>
              <a:gdLst>
                <a:gd name="T0" fmla="*/ 16 w 1011"/>
                <a:gd name="T1" fmla="*/ 0 h 1691"/>
                <a:gd name="T2" fmla="*/ 15 w 1011"/>
                <a:gd name="T3" fmla="*/ 1 h 1691"/>
                <a:gd name="T4" fmla="*/ 14 w 1011"/>
                <a:gd name="T5" fmla="*/ 3 h 1691"/>
                <a:gd name="T6" fmla="*/ 12 w 1011"/>
                <a:gd name="T7" fmla="*/ 6 h 1691"/>
                <a:gd name="T8" fmla="*/ 10 w 1011"/>
                <a:gd name="T9" fmla="*/ 12 h 1691"/>
                <a:gd name="T10" fmla="*/ 11 w 1011"/>
                <a:gd name="T11" fmla="*/ 16 h 1691"/>
                <a:gd name="T12" fmla="*/ 5 w 1011"/>
                <a:gd name="T13" fmla="*/ 26 h 1691"/>
                <a:gd name="T14" fmla="*/ 7 w 1011"/>
                <a:gd name="T15" fmla="*/ 19 h 1691"/>
                <a:gd name="T16" fmla="*/ 2 w 1011"/>
                <a:gd name="T17" fmla="*/ 22 h 1691"/>
                <a:gd name="T18" fmla="*/ 0 w 1011"/>
                <a:gd name="T19" fmla="*/ 21 h 1691"/>
                <a:gd name="T20" fmla="*/ 8 w 1011"/>
                <a:gd name="T21" fmla="*/ 16 h 1691"/>
                <a:gd name="T22" fmla="*/ 10 w 1011"/>
                <a:gd name="T23" fmla="*/ 7 h 1691"/>
                <a:gd name="T24" fmla="*/ 12 w 1011"/>
                <a:gd name="T25" fmla="*/ 4 h 1691"/>
                <a:gd name="T26" fmla="*/ 13 w 1011"/>
                <a:gd name="T27" fmla="*/ 2 h 1691"/>
                <a:gd name="T28" fmla="*/ 14 w 1011"/>
                <a:gd name="T29" fmla="*/ 1 h 1691"/>
                <a:gd name="T30" fmla="*/ 16 w 1011"/>
                <a:gd name="T31" fmla="*/ 0 h 1691"/>
                <a:gd name="T32" fmla="*/ 16 w 1011"/>
                <a:gd name="T33" fmla="*/ 0 h 16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1"/>
                <a:gd name="T52" fmla="*/ 0 h 1691"/>
                <a:gd name="T53" fmla="*/ 1011 w 1011"/>
                <a:gd name="T54" fmla="*/ 1691 h 16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1" h="1691">
                  <a:moveTo>
                    <a:pt x="1011" y="0"/>
                  </a:moveTo>
                  <a:lnTo>
                    <a:pt x="926" y="93"/>
                  </a:lnTo>
                  <a:lnTo>
                    <a:pt x="861" y="251"/>
                  </a:lnTo>
                  <a:lnTo>
                    <a:pt x="730" y="428"/>
                  </a:lnTo>
                  <a:lnTo>
                    <a:pt x="618" y="784"/>
                  </a:lnTo>
                  <a:lnTo>
                    <a:pt x="677" y="1073"/>
                  </a:lnTo>
                  <a:lnTo>
                    <a:pt x="264" y="1691"/>
                  </a:lnTo>
                  <a:lnTo>
                    <a:pt x="401" y="1270"/>
                  </a:lnTo>
                  <a:lnTo>
                    <a:pt x="106" y="1440"/>
                  </a:lnTo>
                  <a:lnTo>
                    <a:pt x="0" y="1362"/>
                  </a:lnTo>
                  <a:lnTo>
                    <a:pt x="468" y="1078"/>
                  </a:lnTo>
                  <a:lnTo>
                    <a:pt x="591" y="500"/>
                  </a:lnTo>
                  <a:lnTo>
                    <a:pt x="736" y="316"/>
                  </a:lnTo>
                  <a:lnTo>
                    <a:pt x="795" y="185"/>
                  </a:lnTo>
                  <a:lnTo>
                    <a:pt x="861" y="80"/>
                  </a:lnTo>
                  <a:lnTo>
                    <a:pt x="1011" y="0"/>
                  </a:lnTo>
                  <a:close/>
                </a:path>
              </a:pathLst>
            </a:custGeom>
            <a:solidFill>
              <a:srgbClr val="99D6CC"/>
            </a:solidFill>
            <a:ln w="9525">
              <a:noFill/>
              <a:round/>
              <a:headEnd/>
              <a:tailEnd/>
            </a:ln>
          </p:spPr>
          <p:txBody>
            <a:bodyPr/>
            <a:lstStyle/>
            <a:p>
              <a:endParaRPr lang="id-ID"/>
            </a:p>
          </p:txBody>
        </p:sp>
        <p:sp>
          <p:nvSpPr>
            <p:cNvPr id="42039" name="Freeform 73"/>
            <p:cNvSpPr>
              <a:spLocks/>
            </p:cNvSpPr>
            <p:nvPr/>
          </p:nvSpPr>
          <p:spPr bwMode="auto">
            <a:xfrm>
              <a:off x="3021" y="2741"/>
              <a:ext cx="253" cy="98"/>
            </a:xfrm>
            <a:custGeom>
              <a:avLst/>
              <a:gdLst>
                <a:gd name="T0" fmla="*/ 0 w 506"/>
                <a:gd name="T1" fmla="*/ 3 h 196"/>
                <a:gd name="T2" fmla="*/ 5 w 506"/>
                <a:gd name="T3" fmla="*/ 3 h 196"/>
                <a:gd name="T4" fmla="*/ 6 w 506"/>
                <a:gd name="T5" fmla="*/ 2 h 196"/>
                <a:gd name="T6" fmla="*/ 8 w 506"/>
                <a:gd name="T7" fmla="*/ 3 h 196"/>
                <a:gd name="T8" fmla="*/ 8 w 506"/>
                <a:gd name="T9" fmla="*/ 0 h 196"/>
                <a:gd name="T10" fmla="*/ 6 w 506"/>
                <a:gd name="T11" fmla="*/ 1 h 196"/>
                <a:gd name="T12" fmla="*/ 5 w 506"/>
                <a:gd name="T13" fmla="*/ 2 h 196"/>
                <a:gd name="T14" fmla="*/ 1 w 506"/>
                <a:gd name="T15" fmla="*/ 2 h 196"/>
                <a:gd name="T16" fmla="*/ 0 w 506"/>
                <a:gd name="T17" fmla="*/ 3 h 196"/>
                <a:gd name="T18" fmla="*/ 0 w 506"/>
                <a:gd name="T19" fmla="*/ 3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6"/>
                <a:gd name="T31" fmla="*/ 0 h 196"/>
                <a:gd name="T32" fmla="*/ 506 w 506"/>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6" h="196">
                  <a:moveTo>
                    <a:pt x="0" y="196"/>
                  </a:moveTo>
                  <a:lnTo>
                    <a:pt x="276" y="196"/>
                  </a:lnTo>
                  <a:lnTo>
                    <a:pt x="343" y="85"/>
                  </a:lnTo>
                  <a:lnTo>
                    <a:pt x="506" y="196"/>
                  </a:lnTo>
                  <a:lnTo>
                    <a:pt x="461" y="0"/>
                  </a:lnTo>
                  <a:lnTo>
                    <a:pt x="356" y="5"/>
                  </a:lnTo>
                  <a:lnTo>
                    <a:pt x="295" y="112"/>
                  </a:lnTo>
                  <a:lnTo>
                    <a:pt x="14" y="123"/>
                  </a:lnTo>
                  <a:lnTo>
                    <a:pt x="0" y="196"/>
                  </a:lnTo>
                  <a:close/>
                </a:path>
              </a:pathLst>
            </a:custGeom>
            <a:solidFill>
              <a:srgbClr val="99D6CC"/>
            </a:solidFill>
            <a:ln w="9525">
              <a:noFill/>
              <a:round/>
              <a:headEnd/>
              <a:tailEnd/>
            </a:ln>
          </p:spPr>
          <p:txBody>
            <a:bodyPr/>
            <a:lstStyle/>
            <a:p>
              <a:endParaRPr lang="id-ID"/>
            </a:p>
          </p:txBody>
        </p:sp>
        <p:sp>
          <p:nvSpPr>
            <p:cNvPr id="42040" name="Freeform 74"/>
            <p:cNvSpPr>
              <a:spLocks/>
            </p:cNvSpPr>
            <p:nvPr/>
          </p:nvSpPr>
          <p:spPr bwMode="auto">
            <a:xfrm>
              <a:off x="3382" y="1896"/>
              <a:ext cx="719" cy="1036"/>
            </a:xfrm>
            <a:custGeom>
              <a:avLst/>
              <a:gdLst>
                <a:gd name="T0" fmla="*/ 12 w 1437"/>
                <a:gd name="T1" fmla="*/ 0 h 2071"/>
                <a:gd name="T2" fmla="*/ 10 w 1437"/>
                <a:gd name="T3" fmla="*/ 2 h 2071"/>
                <a:gd name="T4" fmla="*/ 12 w 1437"/>
                <a:gd name="T5" fmla="*/ 3 h 2071"/>
                <a:gd name="T6" fmla="*/ 9 w 1437"/>
                <a:gd name="T7" fmla="*/ 6 h 2071"/>
                <a:gd name="T8" fmla="*/ 9 w 1437"/>
                <a:gd name="T9" fmla="*/ 9 h 2071"/>
                <a:gd name="T10" fmla="*/ 10 w 1437"/>
                <a:gd name="T11" fmla="*/ 14 h 2071"/>
                <a:gd name="T12" fmla="*/ 8 w 1437"/>
                <a:gd name="T13" fmla="*/ 24 h 2071"/>
                <a:gd name="T14" fmla="*/ 0 w 1437"/>
                <a:gd name="T15" fmla="*/ 33 h 2071"/>
                <a:gd name="T16" fmla="*/ 11 w 1437"/>
                <a:gd name="T17" fmla="*/ 33 h 2071"/>
                <a:gd name="T18" fmla="*/ 15 w 1437"/>
                <a:gd name="T19" fmla="*/ 21 h 2071"/>
                <a:gd name="T20" fmla="*/ 18 w 1437"/>
                <a:gd name="T21" fmla="*/ 18 h 2071"/>
                <a:gd name="T22" fmla="*/ 23 w 1437"/>
                <a:gd name="T23" fmla="*/ 16 h 2071"/>
                <a:gd name="T24" fmla="*/ 19 w 1437"/>
                <a:gd name="T25" fmla="*/ 9 h 2071"/>
                <a:gd name="T26" fmla="*/ 14 w 1437"/>
                <a:gd name="T27" fmla="*/ 3 h 2071"/>
                <a:gd name="T28" fmla="*/ 12 w 1437"/>
                <a:gd name="T29" fmla="*/ 0 h 2071"/>
                <a:gd name="T30" fmla="*/ 12 w 1437"/>
                <a:gd name="T31" fmla="*/ 0 h 2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7"/>
                <a:gd name="T49" fmla="*/ 0 h 2071"/>
                <a:gd name="T50" fmla="*/ 1437 w 1437"/>
                <a:gd name="T51" fmla="*/ 2071 h 20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7" h="2071">
                  <a:moveTo>
                    <a:pt x="723" y="0"/>
                  </a:moveTo>
                  <a:lnTo>
                    <a:pt x="637" y="99"/>
                  </a:lnTo>
                  <a:lnTo>
                    <a:pt x="742" y="131"/>
                  </a:lnTo>
                  <a:lnTo>
                    <a:pt x="544" y="362"/>
                  </a:lnTo>
                  <a:lnTo>
                    <a:pt x="544" y="519"/>
                  </a:lnTo>
                  <a:lnTo>
                    <a:pt x="637" y="883"/>
                  </a:lnTo>
                  <a:lnTo>
                    <a:pt x="458" y="1487"/>
                  </a:lnTo>
                  <a:lnTo>
                    <a:pt x="0" y="2071"/>
                  </a:lnTo>
                  <a:lnTo>
                    <a:pt x="664" y="2071"/>
                  </a:lnTo>
                  <a:lnTo>
                    <a:pt x="926" y="1329"/>
                  </a:lnTo>
                  <a:lnTo>
                    <a:pt x="1148" y="1105"/>
                  </a:lnTo>
                  <a:lnTo>
                    <a:pt x="1437" y="1006"/>
                  </a:lnTo>
                  <a:lnTo>
                    <a:pt x="1181" y="540"/>
                  </a:lnTo>
                  <a:lnTo>
                    <a:pt x="892" y="145"/>
                  </a:lnTo>
                  <a:lnTo>
                    <a:pt x="723" y="0"/>
                  </a:lnTo>
                  <a:close/>
                </a:path>
              </a:pathLst>
            </a:custGeom>
            <a:solidFill>
              <a:srgbClr val="19A38C"/>
            </a:solidFill>
            <a:ln w="9525">
              <a:noFill/>
              <a:round/>
              <a:headEnd/>
              <a:tailEnd/>
            </a:ln>
          </p:spPr>
          <p:txBody>
            <a:bodyPr/>
            <a:lstStyle/>
            <a:p>
              <a:endParaRPr lang="id-ID"/>
            </a:p>
          </p:txBody>
        </p:sp>
        <p:sp>
          <p:nvSpPr>
            <p:cNvPr id="42041" name="Freeform 75"/>
            <p:cNvSpPr>
              <a:spLocks/>
            </p:cNvSpPr>
            <p:nvPr/>
          </p:nvSpPr>
          <p:spPr bwMode="auto">
            <a:xfrm>
              <a:off x="2617" y="2505"/>
              <a:ext cx="162" cy="144"/>
            </a:xfrm>
            <a:custGeom>
              <a:avLst/>
              <a:gdLst>
                <a:gd name="T0" fmla="*/ 1 w 323"/>
                <a:gd name="T1" fmla="*/ 3 h 289"/>
                <a:gd name="T2" fmla="*/ 4 w 323"/>
                <a:gd name="T3" fmla="*/ 1 h 289"/>
                <a:gd name="T4" fmla="*/ 4 w 323"/>
                <a:gd name="T5" fmla="*/ 0 h 289"/>
                <a:gd name="T6" fmla="*/ 6 w 323"/>
                <a:gd name="T7" fmla="*/ 1 h 289"/>
                <a:gd name="T8" fmla="*/ 4 w 323"/>
                <a:gd name="T9" fmla="*/ 3 h 289"/>
                <a:gd name="T10" fmla="*/ 0 w 323"/>
                <a:gd name="T11" fmla="*/ 4 h 289"/>
                <a:gd name="T12" fmla="*/ 1 w 323"/>
                <a:gd name="T13" fmla="*/ 3 h 289"/>
                <a:gd name="T14" fmla="*/ 1 w 323"/>
                <a:gd name="T15" fmla="*/ 3 h 289"/>
                <a:gd name="T16" fmla="*/ 0 60000 65536"/>
                <a:gd name="T17" fmla="*/ 0 60000 65536"/>
                <a:gd name="T18" fmla="*/ 0 60000 65536"/>
                <a:gd name="T19" fmla="*/ 0 60000 65536"/>
                <a:gd name="T20" fmla="*/ 0 60000 65536"/>
                <a:gd name="T21" fmla="*/ 0 60000 65536"/>
                <a:gd name="T22" fmla="*/ 0 60000 65536"/>
                <a:gd name="T23" fmla="*/ 0 60000 65536"/>
                <a:gd name="T24" fmla="*/ 0 w 323"/>
                <a:gd name="T25" fmla="*/ 0 h 289"/>
                <a:gd name="T26" fmla="*/ 323 w 323"/>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 h="289">
                  <a:moveTo>
                    <a:pt x="8" y="236"/>
                  </a:moveTo>
                  <a:lnTo>
                    <a:pt x="225" y="105"/>
                  </a:lnTo>
                  <a:lnTo>
                    <a:pt x="211" y="0"/>
                  </a:lnTo>
                  <a:lnTo>
                    <a:pt x="323" y="112"/>
                  </a:lnTo>
                  <a:lnTo>
                    <a:pt x="204" y="217"/>
                  </a:lnTo>
                  <a:lnTo>
                    <a:pt x="0" y="289"/>
                  </a:lnTo>
                  <a:lnTo>
                    <a:pt x="8" y="236"/>
                  </a:lnTo>
                  <a:close/>
                </a:path>
              </a:pathLst>
            </a:custGeom>
            <a:solidFill>
              <a:srgbClr val="FFB59E"/>
            </a:solidFill>
            <a:ln w="9525">
              <a:noFill/>
              <a:round/>
              <a:headEnd/>
              <a:tailEnd/>
            </a:ln>
          </p:spPr>
          <p:txBody>
            <a:bodyPr/>
            <a:lstStyle/>
            <a:p>
              <a:endParaRPr lang="id-ID"/>
            </a:p>
          </p:txBody>
        </p:sp>
        <p:sp>
          <p:nvSpPr>
            <p:cNvPr id="42042" name="Freeform 76"/>
            <p:cNvSpPr>
              <a:spLocks/>
            </p:cNvSpPr>
            <p:nvPr/>
          </p:nvSpPr>
          <p:spPr bwMode="auto">
            <a:xfrm>
              <a:off x="2893" y="2751"/>
              <a:ext cx="243" cy="95"/>
            </a:xfrm>
            <a:custGeom>
              <a:avLst/>
              <a:gdLst>
                <a:gd name="T0" fmla="*/ 0 w 486"/>
                <a:gd name="T1" fmla="*/ 1 h 190"/>
                <a:gd name="T2" fmla="*/ 2 w 486"/>
                <a:gd name="T3" fmla="*/ 1 h 190"/>
                <a:gd name="T4" fmla="*/ 4 w 486"/>
                <a:gd name="T5" fmla="*/ 3 h 190"/>
                <a:gd name="T6" fmla="*/ 5 w 486"/>
                <a:gd name="T7" fmla="*/ 1 h 190"/>
                <a:gd name="T8" fmla="*/ 7 w 486"/>
                <a:gd name="T9" fmla="*/ 1 h 190"/>
                <a:gd name="T10" fmla="*/ 8 w 486"/>
                <a:gd name="T11" fmla="*/ 1 h 190"/>
                <a:gd name="T12" fmla="*/ 7 w 486"/>
                <a:gd name="T13" fmla="*/ 0 h 190"/>
                <a:gd name="T14" fmla="*/ 4 w 486"/>
                <a:gd name="T15" fmla="*/ 1 h 190"/>
                <a:gd name="T16" fmla="*/ 2 w 486"/>
                <a:gd name="T17" fmla="*/ 1 h 190"/>
                <a:gd name="T18" fmla="*/ 0 w 486"/>
                <a:gd name="T19" fmla="*/ 1 h 190"/>
                <a:gd name="T20" fmla="*/ 0 w 486"/>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6"/>
                <a:gd name="T34" fmla="*/ 0 h 190"/>
                <a:gd name="T35" fmla="*/ 486 w 486"/>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6" h="190">
                  <a:moveTo>
                    <a:pt x="0" y="99"/>
                  </a:moveTo>
                  <a:lnTo>
                    <a:pt x="106" y="118"/>
                  </a:lnTo>
                  <a:lnTo>
                    <a:pt x="211" y="190"/>
                  </a:lnTo>
                  <a:lnTo>
                    <a:pt x="275" y="112"/>
                  </a:lnTo>
                  <a:lnTo>
                    <a:pt x="407" y="99"/>
                  </a:lnTo>
                  <a:lnTo>
                    <a:pt x="486" y="7"/>
                  </a:lnTo>
                  <a:lnTo>
                    <a:pt x="401" y="0"/>
                  </a:lnTo>
                  <a:lnTo>
                    <a:pt x="237" y="72"/>
                  </a:lnTo>
                  <a:lnTo>
                    <a:pt x="80" y="72"/>
                  </a:lnTo>
                  <a:lnTo>
                    <a:pt x="0" y="99"/>
                  </a:lnTo>
                  <a:close/>
                </a:path>
              </a:pathLst>
            </a:custGeom>
            <a:solidFill>
              <a:srgbClr val="FFC7B0"/>
            </a:solidFill>
            <a:ln w="9525">
              <a:noFill/>
              <a:round/>
              <a:headEnd/>
              <a:tailEnd/>
            </a:ln>
          </p:spPr>
          <p:txBody>
            <a:bodyPr/>
            <a:lstStyle/>
            <a:p>
              <a:endParaRPr lang="id-ID"/>
            </a:p>
          </p:txBody>
        </p:sp>
        <p:sp>
          <p:nvSpPr>
            <p:cNvPr id="42043" name="Freeform 77"/>
            <p:cNvSpPr>
              <a:spLocks/>
            </p:cNvSpPr>
            <p:nvPr/>
          </p:nvSpPr>
          <p:spPr bwMode="auto">
            <a:xfrm>
              <a:off x="3337" y="1637"/>
              <a:ext cx="190" cy="387"/>
            </a:xfrm>
            <a:custGeom>
              <a:avLst/>
              <a:gdLst>
                <a:gd name="T0" fmla="*/ 1 w 380"/>
                <a:gd name="T1" fmla="*/ 0 h 776"/>
                <a:gd name="T2" fmla="*/ 1 w 380"/>
                <a:gd name="T3" fmla="*/ 3 h 776"/>
                <a:gd name="T4" fmla="*/ 1 w 380"/>
                <a:gd name="T5" fmla="*/ 4 h 776"/>
                <a:gd name="T6" fmla="*/ 0 w 380"/>
                <a:gd name="T7" fmla="*/ 5 h 776"/>
                <a:gd name="T8" fmla="*/ 0 w 380"/>
                <a:gd name="T9" fmla="*/ 6 h 776"/>
                <a:gd name="T10" fmla="*/ 1 w 380"/>
                <a:gd name="T11" fmla="*/ 8 h 776"/>
                <a:gd name="T12" fmla="*/ 1 w 380"/>
                <a:gd name="T13" fmla="*/ 10 h 776"/>
                <a:gd name="T14" fmla="*/ 1 w 380"/>
                <a:gd name="T15" fmla="*/ 11 h 776"/>
                <a:gd name="T16" fmla="*/ 1 w 380"/>
                <a:gd name="T17" fmla="*/ 12 h 776"/>
                <a:gd name="T18" fmla="*/ 5 w 380"/>
                <a:gd name="T19" fmla="*/ 10 h 776"/>
                <a:gd name="T20" fmla="*/ 6 w 380"/>
                <a:gd name="T21" fmla="*/ 9 h 776"/>
                <a:gd name="T22" fmla="*/ 6 w 380"/>
                <a:gd name="T23" fmla="*/ 7 h 776"/>
                <a:gd name="T24" fmla="*/ 6 w 380"/>
                <a:gd name="T25" fmla="*/ 6 h 776"/>
                <a:gd name="T26" fmla="*/ 6 w 380"/>
                <a:gd name="T27" fmla="*/ 5 h 776"/>
                <a:gd name="T28" fmla="*/ 6 w 380"/>
                <a:gd name="T29" fmla="*/ 3 h 776"/>
                <a:gd name="T30" fmla="*/ 5 w 380"/>
                <a:gd name="T31" fmla="*/ 1 h 776"/>
                <a:gd name="T32" fmla="*/ 1 w 380"/>
                <a:gd name="T33" fmla="*/ 0 h 776"/>
                <a:gd name="T34" fmla="*/ 1 w 380"/>
                <a:gd name="T35" fmla="*/ 0 h 7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
                <a:gd name="T55" fmla="*/ 0 h 776"/>
                <a:gd name="T56" fmla="*/ 380 w 380"/>
                <a:gd name="T57" fmla="*/ 776 h 7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 h="776">
                  <a:moveTo>
                    <a:pt x="24" y="0"/>
                  </a:moveTo>
                  <a:lnTo>
                    <a:pt x="11" y="198"/>
                  </a:lnTo>
                  <a:lnTo>
                    <a:pt x="59" y="270"/>
                  </a:lnTo>
                  <a:lnTo>
                    <a:pt x="0" y="356"/>
                  </a:lnTo>
                  <a:lnTo>
                    <a:pt x="0" y="447"/>
                  </a:lnTo>
                  <a:lnTo>
                    <a:pt x="110" y="546"/>
                  </a:lnTo>
                  <a:lnTo>
                    <a:pt x="110" y="698"/>
                  </a:lnTo>
                  <a:lnTo>
                    <a:pt x="59" y="744"/>
                  </a:lnTo>
                  <a:lnTo>
                    <a:pt x="104" y="776"/>
                  </a:lnTo>
                  <a:lnTo>
                    <a:pt x="289" y="698"/>
                  </a:lnTo>
                  <a:lnTo>
                    <a:pt x="353" y="592"/>
                  </a:lnTo>
                  <a:lnTo>
                    <a:pt x="380" y="487"/>
                  </a:lnTo>
                  <a:lnTo>
                    <a:pt x="340" y="447"/>
                  </a:lnTo>
                  <a:lnTo>
                    <a:pt x="380" y="356"/>
                  </a:lnTo>
                  <a:lnTo>
                    <a:pt x="372" y="238"/>
                  </a:lnTo>
                  <a:lnTo>
                    <a:pt x="300" y="67"/>
                  </a:lnTo>
                  <a:lnTo>
                    <a:pt x="24" y="0"/>
                  </a:lnTo>
                  <a:close/>
                </a:path>
              </a:pathLst>
            </a:custGeom>
            <a:solidFill>
              <a:srgbClr val="FFC7B0"/>
            </a:solidFill>
            <a:ln w="9525">
              <a:noFill/>
              <a:round/>
              <a:headEnd/>
              <a:tailEnd/>
            </a:ln>
          </p:spPr>
          <p:txBody>
            <a:bodyPr/>
            <a:lstStyle/>
            <a:p>
              <a:endParaRPr lang="id-ID"/>
            </a:p>
          </p:txBody>
        </p:sp>
        <p:sp>
          <p:nvSpPr>
            <p:cNvPr id="42044" name="Freeform 78"/>
            <p:cNvSpPr>
              <a:spLocks/>
            </p:cNvSpPr>
            <p:nvPr/>
          </p:nvSpPr>
          <p:spPr bwMode="auto">
            <a:xfrm>
              <a:off x="3500" y="1864"/>
              <a:ext cx="118" cy="164"/>
            </a:xfrm>
            <a:custGeom>
              <a:avLst/>
              <a:gdLst>
                <a:gd name="T0" fmla="*/ 0 w 236"/>
                <a:gd name="T1" fmla="*/ 3 h 329"/>
                <a:gd name="T2" fmla="*/ 3 w 236"/>
                <a:gd name="T3" fmla="*/ 0 h 329"/>
                <a:gd name="T4" fmla="*/ 4 w 236"/>
                <a:gd name="T5" fmla="*/ 2 h 329"/>
                <a:gd name="T6" fmla="*/ 3 w 236"/>
                <a:gd name="T7" fmla="*/ 2 h 329"/>
                <a:gd name="T8" fmla="*/ 1 w 236"/>
                <a:gd name="T9" fmla="*/ 5 h 329"/>
                <a:gd name="T10" fmla="*/ 0 w 236"/>
                <a:gd name="T11" fmla="*/ 3 h 329"/>
                <a:gd name="T12" fmla="*/ 0 w 236"/>
                <a:gd name="T13" fmla="*/ 3 h 329"/>
                <a:gd name="T14" fmla="*/ 0 60000 65536"/>
                <a:gd name="T15" fmla="*/ 0 60000 65536"/>
                <a:gd name="T16" fmla="*/ 0 60000 65536"/>
                <a:gd name="T17" fmla="*/ 0 60000 65536"/>
                <a:gd name="T18" fmla="*/ 0 60000 65536"/>
                <a:gd name="T19" fmla="*/ 0 60000 65536"/>
                <a:gd name="T20" fmla="*/ 0 60000 65536"/>
                <a:gd name="T21" fmla="*/ 0 w 236"/>
                <a:gd name="T22" fmla="*/ 0 h 329"/>
                <a:gd name="T23" fmla="*/ 236 w 236"/>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29">
                  <a:moveTo>
                    <a:pt x="0" y="243"/>
                  </a:moveTo>
                  <a:lnTo>
                    <a:pt x="177" y="0"/>
                  </a:lnTo>
                  <a:lnTo>
                    <a:pt x="236" y="137"/>
                  </a:lnTo>
                  <a:lnTo>
                    <a:pt x="152" y="176"/>
                  </a:lnTo>
                  <a:lnTo>
                    <a:pt x="45" y="329"/>
                  </a:lnTo>
                  <a:lnTo>
                    <a:pt x="0" y="243"/>
                  </a:lnTo>
                  <a:close/>
                </a:path>
              </a:pathLst>
            </a:custGeom>
            <a:solidFill>
              <a:srgbClr val="FFC7B0"/>
            </a:solidFill>
            <a:ln w="9525">
              <a:noFill/>
              <a:round/>
              <a:headEnd/>
              <a:tailEnd/>
            </a:ln>
          </p:spPr>
          <p:txBody>
            <a:bodyPr/>
            <a:lstStyle/>
            <a:p>
              <a:endParaRPr lang="id-ID"/>
            </a:p>
          </p:txBody>
        </p:sp>
        <p:sp>
          <p:nvSpPr>
            <p:cNvPr id="42045" name="Freeform 79"/>
            <p:cNvSpPr>
              <a:spLocks/>
            </p:cNvSpPr>
            <p:nvPr/>
          </p:nvSpPr>
          <p:spPr bwMode="auto">
            <a:xfrm>
              <a:off x="3139" y="2645"/>
              <a:ext cx="56" cy="56"/>
            </a:xfrm>
            <a:custGeom>
              <a:avLst/>
              <a:gdLst>
                <a:gd name="T0" fmla="*/ 1 w 112"/>
                <a:gd name="T1" fmla="*/ 0 h 112"/>
                <a:gd name="T2" fmla="*/ 0 w 112"/>
                <a:gd name="T3" fmla="*/ 2 h 112"/>
                <a:gd name="T4" fmla="*/ 2 w 112"/>
                <a:gd name="T5" fmla="*/ 2 h 112"/>
                <a:gd name="T6" fmla="*/ 1 w 112"/>
                <a:gd name="T7" fmla="*/ 0 h 112"/>
                <a:gd name="T8" fmla="*/ 1 w 112"/>
                <a:gd name="T9" fmla="*/ 0 h 112"/>
                <a:gd name="T10" fmla="*/ 0 60000 65536"/>
                <a:gd name="T11" fmla="*/ 0 60000 65536"/>
                <a:gd name="T12" fmla="*/ 0 60000 65536"/>
                <a:gd name="T13" fmla="*/ 0 60000 65536"/>
                <a:gd name="T14" fmla="*/ 0 60000 65536"/>
                <a:gd name="T15" fmla="*/ 0 w 112"/>
                <a:gd name="T16" fmla="*/ 0 h 112"/>
                <a:gd name="T17" fmla="*/ 112 w 112"/>
                <a:gd name="T18" fmla="*/ 112 h 112"/>
              </a:gdLst>
              <a:ahLst/>
              <a:cxnLst>
                <a:cxn ang="T10">
                  <a:pos x="T0" y="T1"/>
                </a:cxn>
                <a:cxn ang="T11">
                  <a:pos x="T2" y="T3"/>
                </a:cxn>
                <a:cxn ang="T12">
                  <a:pos x="T4" y="T5"/>
                </a:cxn>
                <a:cxn ang="T13">
                  <a:pos x="T6" y="T7"/>
                </a:cxn>
                <a:cxn ang="T14">
                  <a:pos x="T8" y="T9"/>
                </a:cxn>
              </a:cxnLst>
              <a:rect l="T15" t="T16" r="T17" b="T18"/>
              <a:pathLst>
                <a:path w="112" h="112">
                  <a:moveTo>
                    <a:pt x="53" y="0"/>
                  </a:moveTo>
                  <a:lnTo>
                    <a:pt x="0" y="112"/>
                  </a:lnTo>
                  <a:lnTo>
                    <a:pt x="112" y="85"/>
                  </a:lnTo>
                  <a:lnTo>
                    <a:pt x="53" y="0"/>
                  </a:lnTo>
                  <a:close/>
                </a:path>
              </a:pathLst>
            </a:custGeom>
            <a:solidFill>
              <a:srgbClr val="FFC7B0"/>
            </a:solidFill>
            <a:ln w="9525">
              <a:noFill/>
              <a:round/>
              <a:headEnd/>
              <a:tailEnd/>
            </a:ln>
          </p:spPr>
          <p:txBody>
            <a:bodyPr/>
            <a:lstStyle/>
            <a:p>
              <a:endParaRPr lang="id-ID"/>
            </a:p>
          </p:txBody>
        </p:sp>
        <p:sp>
          <p:nvSpPr>
            <p:cNvPr id="42046" name="Freeform 80"/>
            <p:cNvSpPr>
              <a:spLocks/>
            </p:cNvSpPr>
            <p:nvPr/>
          </p:nvSpPr>
          <p:spPr bwMode="auto">
            <a:xfrm>
              <a:off x="3589" y="1453"/>
              <a:ext cx="210" cy="407"/>
            </a:xfrm>
            <a:custGeom>
              <a:avLst/>
              <a:gdLst>
                <a:gd name="T0" fmla="*/ 3 w 420"/>
                <a:gd name="T1" fmla="*/ 0 h 814"/>
                <a:gd name="T2" fmla="*/ 5 w 420"/>
                <a:gd name="T3" fmla="*/ 3 h 814"/>
                <a:gd name="T4" fmla="*/ 0 w 420"/>
                <a:gd name="T5" fmla="*/ 2 h 814"/>
                <a:gd name="T6" fmla="*/ 3 w 420"/>
                <a:gd name="T7" fmla="*/ 3 h 814"/>
                <a:gd name="T8" fmla="*/ 1 w 420"/>
                <a:gd name="T9" fmla="*/ 3 h 814"/>
                <a:gd name="T10" fmla="*/ 3 w 420"/>
                <a:gd name="T11" fmla="*/ 6 h 814"/>
                <a:gd name="T12" fmla="*/ 3 w 420"/>
                <a:gd name="T13" fmla="*/ 10 h 814"/>
                <a:gd name="T14" fmla="*/ 2 w 420"/>
                <a:gd name="T15" fmla="*/ 7 h 814"/>
                <a:gd name="T16" fmla="*/ 1 w 420"/>
                <a:gd name="T17" fmla="*/ 9 h 814"/>
                <a:gd name="T18" fmla="*/ 1 w 420"/>
                <a:gd name="T19" fmla="*/ 11 h 814"/>
                <a:gd name="T20" fmla="*/ 2 w 420"/>
                <a:gd name="T21" fmla="*/ 12 h 814"/>
                <a:gd name="T22" fmla="*/ 3 w 420"/>
                <a:gd name="T23" fmla="*/ 13 h 814"/>
                <a:gd name="T24" fmla="*/ 7 w 420"/>
                <a:gd name="T25" fmla="*/ 7 h 814"/>
                <a:gd name="T26" fmla="*/ 7 w 420"/>
                <a:gd name="T27" fmla="*/ 6 h 814"/>
                <a:gd name="T28" fmla="*/ 6 w 420"/>
                <a:gd name="T29" fmla="*/ 2 h 814"/>
                <a:gd name="T30" fmla="*/ 3 w 420"/>
                <a:gd name="T31" fmla="*/ 0 h 814"/>
                <a:gd name="T32" fmla="*/ 3 w 420"/>
                <a:gd name="T33" fmla="*/ 0 h 8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0"/>
                <a:gd name="T52" fmla="*/ 0 h 814"/>
                <a:gd name="T53" fmla="*/ 420 w 420"/>
                <a:gd name="T54" fmla="*/ 814 h 8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0" h="814">
                  <a:moveTo>
                    <a:pt x="184" y="0"/>
                  </a:moveTo>
                  <a:lnTo>
                    <a:pt x="275" y="131"/>
                  </a:lnTo>
                  <a:lnTo>
                    <a:pt x="0" y="78"/>
                  </a:lnTo>
                  <a:lnTo>
                    <a:pt x="157" y="190"/>
                  </a:lnTo>
                  <a:lnTo>
                    <a:pt x="13" y="255"/>
                  </a:lnTo>
                  <a:lnTo>
                    <a:pt x="190" y="439"/>
                  </a:lnTo>
                  <a:lnTo>
                    <a:pt x="190" y="630"/>
                  </a:lnTo>
                  <a:lnTo>
                    <a:pt x="66" y="479"/>
                  </a:lnTo>
                  <a:lnTo>
                    <a:pt x="13" y="538"/>
                  </a:lnTo>
                  <a:lnTo>
                    <a:pt x="20" y="696"/>
                  </a:lnTo>
                  <a:lnTo>
                    <a:pt x="85" y="768"/>
                  </a:lnTo>
                  <a:lnTo>
                    <a:pt x="251" y="814"/>
                  </a:lnTo>
                  <a:lnTo>
                    <a:pt x="420" y="498"/>
                  </a:lnTo>
                  <a:lnTo>
                    <a:pt x="420" y="361"/>
                  </a:lnTo>
                  <a:lnTo>
                    <a:pt x="361" y="118"/>
                  </a:lnTo>
                  <a:lnTo>
                    <a:pt x="184" y="0"/>
                  </a:lnTo>
                  <a:close/>
                </a:path>
              </a:pathLst>
            </a:custGeom>
            <a:solidFill>
              <a:srgbClr val="662E00"/>
            </a:solidFill>
            <a:ln w="9525">
              <a:noFill/>
              <a:round/>
              <a:headEnd/>
              <a:tailEnd/>
            </a:ln>
          </p:spPr>
          <p:txBody>
            <a:bodyPr/>
            <a:lstStyle/>
            <a:p>
              <a:endParaRPr lang="id-ID"/>
            </a:p>
          </p:txBody>
        </p:sp>
        <p:sp>
          <p:nvSpPr>
            <p:cNvPr id="42047" name="Freeform 81"/>
            <p:cNvSpPr>
              <a:spLocks/>
            </p:cNvSpPr>
            <p:nvPr/>
          </p:nvSpPr>
          <p:spPr bwMode="auto">
            <a:xfrm>
              <a:off x="3070" y="2712"/>
              <a:ext cx="101" cy="87"/>
            </a:xfrm>
            <a:custGeom>
              <a:avLst/>
              <a:gdLst>
                <a:gd name="T0" fmla="*/ 2 w 204"/>
                <a:gd name="T1" fmla="*/ 0 h 175"/>
                <a:gd name="T2" fmla="*/ 1 w 204"/>
                <a:gd name="T3" fmla="*/ 1 h 175"/>
                <a:gd name="T4" fmla="*/ 0 w 204"/>
                <a:gd name="T5" fmla="*/ 2 h 175"/>
                <a:gd name="T6" fmla="*/ 1 w 204"/>
                <a:gd name="T7" fmla="*/ 2 h 175"/>
                <a:gd name="T8" fmla="*/ 3 w 204"/>
                <a:gd name="T9" fmla="*/ 0 h 175"/>
                <a:gd name="T10" fmla="*/ 2 w 204"/>
                <a:gd name="T11" fmla="*/ 0 h 175"/>
                <a:gd name="T12" fmla="*/ 2 w 204"/>
                <a:gd name="T13" fmla="*/ 0 h 175"/>
                <a:gd name="T14" fmla="*/ 0 60000 65536"/>
                <a:gd name="T15" fmla="*/ 0 60000 65536"/>
                <a:gd name="T16" fmla="*/ 0 60000 65536"/>
                <a:gd name="T17" fmla="*/ 0 60000 65536"/>
                <a:gd name="T18" fmla="*/ 0 60000 65536"/>
                <a:gd name="T19" fmla="*/ 0 60000 65536"/>
                <a:gd name="T20" fmla="*/ 0 60000 65536"/>
                <a:gd name="T21" fmla="*/ 0 w 204"/>
                <a:gd name="T22" fmla="*/ 0 h 175"/>
                <a:gd name="T23" fmla="*/ 204 w 204"/>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175">
                  <a:moveTo>
                    <a:pt x="173" y="0"/>
                  </a:moveTo>
                  <a:lnTo>
                    <a:pt x="90" y="102"/>
                  </a:lnTo>
                  <a:lnTo>
                    <a:pt x="0" y="175"/>
                  </a:lnTo>
                  <a:lnTo>
                    <a:pt x="114" y="161"/>
                  </a:lnTo>
                  <a:lnTo>
                    <a:pt x="204" y="19"/>
                  </a:lnTo>
                  <a:lnTo>
                    <a:pt x="173" y="0"/>
                  </a:lnTo>
                  <a:close/>
                </a:path>
              </a:pathLst>
            </a:custGeom>
            <a:solidFill>
              <a:srgbClr val="000000"/>
            </a:solidFill>
            <a:ln w="9525">
              <a:noFill/>
              <a:round/>
              <a:headEnd/>
              <a:tailEnd/>
            </a:ln>
          </p:spPr>
          <p:txBody>
            <a:bodyPr/>
            <a:lstStyle/>
            <a:p>
              <a:endParaRPr lang="id-ID"/>
            </a:p>
          </p:txBody>
        </p:sp>
        <p:sp>
          <p:nvSpPr>
            <p:cNvPr id="42048" name="Freeform 82"/>
            <p:cNvSpPr>
              <a:spLocks/>
            </p:cNvSpPr>
            <p:nvPr/>
          </p:nvSpPr>
          <p:spPr bwMode="auto">
            <a:xfrm>
              <a:off x="2090" y="1740"/>
              <a:ext cx="244" cy="298"/>
            </a:xfrm>
            <a:custGeom>
              <a:avLst/>
              <a:gdLst>
                <a:gd name="T0" fmla="*/ 1 w 487"/>
                <a:gd name="T1" fmla="*/ 3 h 596"/>
                <a:gd name="T2" fmla="*/ 1 w 487"/>
                <a:gd name="T3" fmla="*/ 5 h 596"/>
                <a:gd name="T4" fmla="*/ 5 w 487"/>
                <a:gd name="T5" fmla="*/ 7 h 596"/>
                <a:gd name="T6" fmla="*/ 6 w 487"/>
                <a:gd name="T7" fmla="*/ 7 h 596"/>
                <a:gd name="T8" fmla="*/ 6 w 487"/>
                <a:gd name="T9" fmla="*/ 5 h 596"/>
                <a:gd name="T10" fmla="*/ 7 w 487"/>
                <a:gd name="T11" fmla="*/ 3 h 596"/>
                <a:gd name="T12" fmla="*/ 7 w 487"/>
                <a:gd name="T13" fmla="*/ 1 h 596"/>
                <a:gd name="T14" fmla="*/ 8 w 487"/>
                <a:gd name="T15" fmla="*/ 0 h 596"/>
                <a:gd name="T16" fmla="*/ 8 w 487"/>
                <a:gd name="T17" fmla="*/ 1 h 596"/>
                <a:gd name="T18" fmla="*/ 8 w 487"/>
                <a:gd name="T19" fmla="*/ 1 h 596"/>
                <a:gd name="T20" fmla="*/ 8 w 487"/>
                <a:gd name="T21" fmla="*/ 3 h 596"/>
                <a:gd name="T22" fmla="*/ 7 w 487"/>
                <a:gd name="T23" fmla="*/ 5 h 596"/>
                <a:gd name="T24" fmla="*/ 6 w 487"/>
                <a:gd name="T25" fmla="*/ 9 h 596"/>
                <a:gd name="T26" fmla="*/ 5 w 487"/>
                <a:gd name="T27" fmla="*/ 9 h 596"/>
                <a:gd name="T28" fmla="*/ 2 w 487"/>
                <a:gd name="T29" fmla="*/ 7 h 596"/>
                <a:gd name="T30" fmla="*/ 2 w 487"/>
                <a:gd name="T31" fmla="*/ 9 h 596"/>
                <a:gd name="T32" fmla="*/ 0 w 487"/>
                <a:gd name="T33" fmla="*/ 7 h 596"/>
                <a:gd name="T34" fmla="*/ 1 w 487"/>
                <a:gd name="T35" fmla="*/ 3 h 596"/>
                <a:gd name="T36" fmla="*/ 1 w 487"/>
                <a:gd name="T37" fmla="*/ 3 h 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596"/>
                <a:gd name="T59" fmla="*/ 487 w 487"/>
                <a:gd name="T60" fmla="*/ 596 h 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596">
                  <a:moveTo>
                    <a:pt x="34" y="192"/>
                  </a:moveTo>
                  <a:lnTo>
                    <a:pt x="53" y="373"/>
                  </a:lnTo>
                  <a:lnTo>
                    <a:pt x="274" y="506"/>
                  </a:lnTo>
                  <a:lnTo>
                    <a:pt x="331" y="499"/>
                  </a:lnTo>
                  <a:lnTo>
                    <a:pt x="374" y="339"/>
                  </a:lnTo>
                  <a:lnTo>
                    <a:pt x="437" y="192"/>
                  </a:lnTo>
                  <a:lnTo>
                    <a:pt x="437" y="29"/>
                  </a:lnTo>
                  <a:lnTo>
                    <a:pt x="477" y="0"/>
                  </a:lnTo>
                  <a:lnTo>
                    <a:pt x="487" y="37"/>
                  </a:lnTo>
                  <a:lnTo>
                    <a:pt x="449" y="56"/>
                  </a:lnTo>
                  <a:lnTo>
                    <a:pt x="471" y="192"/>
                  </a:lnTo>
                  <a:lnTo>
                    <a:pt x="399" y="367"/>
                  </a:lnTo>
                  <a:lnTo>
                    <a:pt x="350" y="516"/>
                  </a:lnTo>
                  <a:lnTo>
                    <a:pt x="287" y="542"/>
                  </a:lnTo>
                  <a:lnTo>
                    <a:pt x="127" y="508"/>
                  </a:lnTo>
                  <a:lnTo>
                    <a:pt x="104" y="596"/>
                  </a:lnTo>
                  <a:lnTo>
                    <a:pt x="0" y="504"/>
                  </a:lnTo>
                  <a:lnTo>
                    <a:pt x="34" y="192"/>
                  </a:lnTo>
                  <a:close/>
                </a:path>
              </a:pathLst>
            </a:custGeom>
            <a:solidFill>
              <a:srgbClr val="000000"/>
            </a:solidFill>
            <a:ln w="9525">
              <a:noFill/>
              <a:round/>
              <a:headEnd/>
              <a:tailEnd/>
            </a:ln>
          </p:spPr>
          <p:txBody>
            <a:bodyPr/>
            <a:lstStyle/>
            <a:p>
              <a:endParaRPr lang="id-ID"/>
            </a:p>
          </p:txBody>
        </p:sp>
        <p:sp>
          <p:nvSpPr>
            <p:cNvPr id="42049" name="Freeform 83"/>
            <p:cNvSpPr>
              <a:spLocks/>
            </p:cNvSpPr>
            <p:nvPr/>
          </p:nvSpPr>
          <p:spPr bwMode="auto">
            <a:xfrm>
              <a:off x="2316" y="1708"/>
              <a:ext cx="32" cy="21"/>
            </a:xfrm>
            <a:custGeom>
              <a:avLst/>
              <a:gdLst>
                <a:gd name="T0" fmla="*/ 0 w 65"/>
                <a:gd name="T1" fmla="*/ 1 h 42"/>
                <a:gd name="T2" fmla="*/ 0 w 65"/>
                <a:gd name="T3" fmla="*/ 0 h 42"/>
                <a:gd name="T4" fmla="*/ 1 w 65"/>
                <a:gd name="T5" fmla="*/ 0 h 42"/>
                <a:gd name="T6" fmla="*/ 1 w 65"/>
                <a:gd name="T7" fmla="*/ 1 h 42"/>
                <a:gd name="T8" fmla="*/ 0 w 65"/>
                <a:gd name="T9" fmla="*/ 1 h 42"/>
                <a:gd name="T10" fmla="*/ 0 w 65"/>
                <a:gd name="T11" fmla="*/ 1 h 42"/>
                <a:gd name="T12" fmla="*/ 0 60000 65536"/>
                <a:gd name="T13" fmla="*/ 0 60000 65536"/>
                <a:gd name="T14" fmla="*/ 0 60000 65536"/>
                <a:gd name="T15" fmla="*/ 0 60000 65536"/>
                <a:gd name="T16" fmla="*/ 0 60000 65536"/>
                <a:gd name="T17" fmla="*/ 0 60000 65536"/>
                <a:gd name="T18" fmla="*/ 0 w 65"/>
                <a:gd name="T19" fmla="*/ 0 h 42"/>
                <a:gd name="T20" fmla="*/ 65 w 65"/>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65" h="42">
                  <a:moveTo>
                    <a:pt x="0" y="42"/>
                  </a:moveTo>
                  <a:lnTo>
                    <a:pt x="19" y="0"/>
                  </a:lnTo>
                  <a:lnTo>
                    <a:pt x="65" y="0"/>
                  </a:lnTo>
                  <a:lnTo>
                    <a:pt x="65" y="21"/>
                  </a:lnTo>
                  <a:lnTo>
                    <a:pt x="0" y="42"/>
                  </a:lnTo>
                  <a:close/>
                </a:path>
              </a:pathLst>
            </a:custGeom>
            <a:solidFill>
              <a:srgbClr val="000000"/>
            </a:solidFill>
            <a:ln w="9525">
              <a:noFill/>
              <a:round/>
              <a:headEnd/>
              <a:tailEnd/>
            </a:ln>
          </p:spPr>
          <p:txBody>
            <a:bodyPr/>
            <a:lstStyle/>
            <a:p>
              <a:endParaRPr lang="id-ID"/>
            </a:p>
          </p:txBody>
        </p:sp>
        <p:sp>
          <p:nvSpPr>
            <p:cNvPr id="42050" name="Freeform 84"/>
            <p:cNvSpPr>
              <a:spLocks/>
            </p:cNvSpPr>
            <p:nvPr/>
          </p:nvSpPr>
          <p:spPr bwMode="auto">
            <a:xfrm>
              <a:off x="2307" y="1599"/>
              <a:ext cx="33" cy="116"/>
            </a:xfrm>
            <a:custGeom>
              <a:avLst/>
              <a:gdLst>
                <a:gd name="T0" fmla="*/ 0 w 67"/>
                <a:gd name="T1" fmla="*/ 0 h 234"/>
                <a:gd name="T2" fmla="*/ 0 w 67"/>
                <a:gd name="T3" fmla="*/ 3 h 234"/>
                <a:gd name="T4" fmla="*/ 1 w 67"/>
                <a:gd name="T5" fmla="*/ 3 h 234"/>
                <a:gd name="T6" fmla="*/ 0 w 67"/>
                <a:gd name="T7" fmla="*/ 0 h 234"/>
                <a:gd name="T8" fmla="*/ 0 w 67"/>
                <a:gd name="T9" fmla="*/ 0 h 234"/>
                <a:gd name="T10" fmla="*/ 0 w 67"/>
                <a:gd name="T11" fmla="*/ 0 h 234"/>
                <a:gd name="T12" fmla="*/ 0 60000 65536"/>
                <a:gd name="T13" fmla="*/ 0 60000 65536"/>
                <a:gd name="T14" fmla="*/ 0 60000 65536"/>
                <a:gd name="T15" fmla="*/ 0 60000 65536"/>
                <a:gd name="T16" fmla="*/ 0 60000 65536"/>
                <a:gd name="T17" fmla="*/ 0 60000 65536"/>
                <a:gd name="T18" fmla="*/ 0 w 67"/>
                <a:gd name="T19" fmla="*/ 0 h 234"/>
                <a:gd name="T20" fmla="*/ 67 w 67"/>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67" h="234">
                  <a:moveTo>
                    <a:pt x="0" y="0"/>
                  </a:moveTo>
                  <a:lnTo>
                    <a:pt x="36" y="234"/>
                  </a:lnTo>
                  <a:lnTo>
                    <a:pt x="67" y="221"/>
                  </a:lnTo>
                  <a:lnTo>
                    <a:pt x="29" y="44"/>
                  </a:lnTo>
                  <a:lnTo>
                    <a:pt x="0" y="0"/>
                  </a:lnTo>
                  <a:close/>
                </a:path>
              </a:pathLst>
            </a:custGeom>
            <a:solidFill>
              <a:srgbClr val="000000"/>
            </a:solidFill>
            <a:ln w="9525">
              <a:noFill/>
              <a:round/>
              <a:headEnd/>
              <a:tailEnd/>
            </a:ln>
          </p:spPr>
          <p:txBody>
            <a:bodyPr/>
            <a:lstStyle/>
            <a:p>
              <a:endParaRPr lang="id-ID"/>
            </a:p>
          </p:txBody>
        </p:sp>
        <p:sp>
          <p:nvSpPr>
            <p:cNvPr id="42051" name="Freeform 85"/>
            <p:cNvSpPr>
              <a:spLocks/>
            </p:cNvSpPr>
            <p:nvPr/>
          </p:nvSpPr>
          <p:spPr bwMode="auto">
            <a:xfrm>
              <a:off x="2312" y="1770"/>
              <a:ext cx="51" cy="88"/>
            </a:xfrm>
            <a:custGeom>
              <a:avLst/>
              <a:gdLst>
                <a:gd name="T0" fmla="*/ 0 w 103"/>
                <a:gd name="T1" fmla="*/ 0 h 177"/>
                <a:gd name="T2" fmla="*/ 1 w 103"/>
                <a:gd name="T3" fmla="*/ 2 h 177"/>
                <a:gd name="T4" fmla="*/ 1 w 103"/>
                <a:gd name="T5" fmla="*/ 2 h 177"/>
                <a:gd name="T6" fmla="*/ 0 w 103"/>
                <a:gd name="T7" fmla="*/ 2 h 177"/>
                <a:gd name="T8" fmla="*/ 0 w 103"/>
                <a:gd name="T9" fmla="*/ 2 h 177"/>
                <a:gd name="T10" fmla="*/ 1 w 103"/>
                <a:gd name="T11" fmla="*/ 2 h 177"/>
                <a:gd name="T12" fmla="*/ 0 w 103"/>
                <a:gd name="T13" fmla="*/ 0 h 177"/>
                <a:gd name="T14" fmla="*/ 0 w 103"/>
                <a:gd name="T15" fmla="*/ 0 h 177"/>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77"/>
                <a:gd name="T26" fmla="*/ 103 w 103"/>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77">
                  <a:moveTo>
                    <a:pt x="32" y="0"/>
                  </a:moveTo>
                  <a:lnTo>
                    <a:pt x="103" y="143"/>
                  </a:lnTo>
                  <a:lnTo>
                    <a:pt x="85" y="177"/>
                  </a:lnTo>
                  <a:lnTo>
                    <a:pt x="0" y="177"/>
                  </a:lnTo>
                  <a:lnTo>
                    <a:pt x="0" y="158"/>
                  </a:lnTo>
                  <a:lnTo>
                    <a:pt x="76" y="137"/>
                  </a:lnTo>
                  <a:lnTo>
                    <a:pt x="32" y="0"/>
                  </a:lnTo>
                  <a:close/>
                </a:path>
              </a:pathLst>
            </a:custGeom>
            <a:solidFill>
              <a:srgbClr val="000000"/>
            </a:solidFill>
            <a:ln w="9525">
              <a:noFill/>
              <a:round/>
              <a:headEnd/>
              <a:tailEnd/>
            </a:ln>
          </p:spPr>
          <p:txBody>
            <a:bodyPr/>
            <a:lstStyle/>
            <a:p>
              <a:endParaRPr lang="id-ID"/>
            </a:p>
          </p:txBody>
        </p:sp>
        <p:sp>
          <p:nvSpPr>
            <p:cNvPr id="42052" name="Freeform 86"/>
            <p:cNvSpPr>
              <a:spLocks/>
            </p:cNvSpPr>
            <p:nvPr/>
          </p:nvSpPr>
          <p:spPr bwMode="auto">
            <a:xfrm>
              <a:off x="2059" y="1535"/>
              <a:ext cx="286" cy="313"/>
            </a:xfrm>
            <a:custGeom>
              <a:avLst/>
              <a:gdLst>
                <a:gd name="T0" fmla="*/ 9 w 572"/>
                <a:gd name="T1" fmla="*/ 2 h 625"/>
                <a:gd name="T2" fmla="*/ 6 w 572"/>
                <a:gd name="T3" fmla="*/ 2 h 625"/>
                <a:gd name="T4" fmla="*/ 7 w 572"/>
                <a:gd name="T5" fmla="*/ 1 h 625"/>
                <a:gd name="T6" fmla="*/ 5 w 572"/>
                <a:gd name="T7" fmla="*/ 2 h 625"/>
                <a:gd name="T8" fmla="*/ 6 w 572"/>
                <a:gd name="T9" fmla="*/ 0 h 625"/>
                <a:gd name="T10" fmla="*/ 3 w 572"/>
                <a:gd name="T11" fmla="*/ 2 h 625"/>
                <a:gd name="T12" fmla="*/ 5 w 572"/>
                <a:gd name="T13" fmla="*/ 3 h 625"/>
                <a:gd name="T14" fmla="*/ 3 w 572"/>
                <a:gd name="T15" fmla="*/ 4 h 625"/>
                <a:gd name="T16" fmla="*/ 5 w 572"/>
                <a:gd name="T17" fmla="*/ 4 h 625"/>
                <a:gd name="T18" fmla="*/ 2 w 572"/>
                <a:gd name="T19" fmla="*/ 5 h 625"/>
                <a:gd name="T20" fmla="*/ 1 w 572"/>
                <a:gd name="T21" fmla="*/ 5 h 625"/>
                <a:gd name="T22" fmla="*/ 0 w 572"/>
                <a:gd name="T23" fmla="*/ 6 h 625"/>
                <a:gd name="T24" fmla="*/ 0 w 572"/>
                <a:gd name="T25" fmla="*/ 8 h 625"/>
                <a:gd name="T26" fmla="*/ 1 w 572"/>
                <a:gd name="T27" fmla="*/ 9 h 625"/>
                <a:gd name="T28" fmla="*/ 1 w 572"/>
                <a:gd name="T29" fmla="*/ 10 h 625"/>
                <a:gd name="T30" fmla="*/ 1 w 572"/>
                <a:gd name="T31" fmla="*/ 10 h 625"/>
                <a:gd name="T32" fmla="*/ 1 w 572"/>
                <a:gd name="T33" fmla="*/ 10 h 625"/>
                <a:gd name="T34" fmla="*/ 1 w 572"/>
                <a:gd name="T35" fmla="*/ 8 h 625"/>
                <a:gd name="T36" fmla="*/ 1 w 572"/>
                <a:gd name="T37" fmla="*/ 7 h 625"/>
                <a:gd name="T38" fmla="*/ 1 w 572"/>
                <a:gd name="T39" fmla="*/ 7 h 625"/>
                <a:gd name="T40" fmla="*/ 1 w 572"/>
                <a:gd name="T41" fmla="*/ 5 h 625"/>
                <a:gd name="T42" fmla="*/ 2 w 572"/>
                <a:gd name="T43" fmla="*/ 6 h 625"/>
                <a:gd name="T44" fmla="*/ 1 w 572"/>
                <a:gd name="T45" fmla="*/ 7 h 625"/>
                <a:gd name="T46" fmla="*/ 1 w 572"/>
                <a:gd name="T47" fmla="*/ 9 h 625"/>
                <a:gd name="T48" fmla="*/ 1 w 572"/>
                <a:gd name="T49" fmla="*/ 7 h 625"/>
                <a:gd name="T50" fmla="*/ 2 w 572"/>
                <a:gd name="T51" fmla="*/ 7 h 625"/>
                <a:gd name="T52" fmla="*/ 3 w 572"/>
                <a:gd name="T53" fmla="*/ 7 h 625"/>
                <a:gd name="T54" fmla="*/ 3 w 572"/>
                <a:gd name="T55" fmla="*/ 6 h 625"/>
                <a:gd name="T56" fmla="*/ 6 w 572"/>
                <a:gd name="T57" fmla="*/ 4 h 625"/>
                <a:gd name="T58" fmla="*/ 7 w 572"/>
                <a:gd name="T59" fmla="*/ 3 h 625"/>
                <a:gd name="T60" fmla="*/ 9 w 572"/>
                <a:gd name="T61" fmla="*/ 2 h 625"/>
                <a:gd name="T62" fmla="*/ 9 w 572"/>
                <a:gd name="T63" fmla="*/ 2 h 625"/>
                <a:gd name="T64" fmla="*/ 9 w 572"/>
                <a:gd name="T65" fmla="*/ 2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2"/>
                <a:gd name="T100" fmla="*/ 0 h 625"/>
                <a:gd name="T101" fmla="*/ 572 w 572"/>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2" h="625">
                  <a:moveTo>
                    <a:pt x="569" y="78"/>
                  </a:moveTo>
                  <a:lnTo>
                    <a:pt x="394" y="102"/>
                  </a:lnTo>
                  <a:lnTo>
                    <a:pt x="491" y="28"/>
                  </a:lnTo>
                  <a:lnTo>
                    <a:pt x="342" y="66"/>
                  </a:lnTo>
                  <a:lnTo>
                    <a:pt x="401" y="0"/>
                  </a:lnTo>
                  <a:lnTo>
                    <a:pt x="217" y="74"/>
                  </a:lnTo>
                  <a:lnTo>
                    <a:pt x="346" y="142"/>
                  </a:lnTo>
                  <a:lnTo>
                    <a:pt x="200" y="218"/>
                  </a:lnTo>
                  <a:lnTo>
                    <a:pt x="323" y="218"/>
                  </a:lnTo>
                  <a:lnTo>
                    <a:pt x="171" y="298"/>
                  </a:lnTo>
                  <a:lnTo>
                    <a:pt x="91" y="293"/>
                  </a:lnTo>
                  <a:lnTo>
                    <a:pt x="0" y="372"/>
                  </a:lnTo>
                  <a:lnTo>
                    <a:pt x="0" y="485"/>
                  </a:lnTo>
                  <a:lnTo>
                    <a:pt x="40" y="551"/>
                  </a:lnTo>
                  <a:lnTo>
                    <a:pt x="59" y="625"/>
                  </a:lnTo>
                  <a:lnTo>
                    <a:pt x="97" y="625"/>
                  </a:lnTo>
                  <a:lnTo>
                    <a:pt x="97" y="587"/>
                  </a:lnTo>
                  <a:lnTo>
                    <a:pt x="15" y="473"/>
                  </a:lnTo>
                  <a:lnTo>
                    <a:pt x="40" y="431"/>
                  </a:lnTo>
                  <a:lnTo>
                    <a:pt x="50" y="386"/>
                  </a:lnTo>
                  <a:lnTo>
                    <a:pt x="108" y="319"/>
                  </a:lnTo>
                  <a:lnTo>
                    <a:pt x="141" y="357"/>
                  </a:lnTo>
                  <a:lnTo>
                    <a:pt x="82" y="410"/>
                  </a:lnTo>
                  <a:lnTo>
                    <a:pt x="82" y="513"/>
                  </a:lnTo>
                  <a:lnTo>
                    <a:pt x="108" y="422"/>
                  </a:lnTo>
                  <a:lnTo>
                    <a:pt x="150" y="395"/>
                  </a:lnTo>
                  <a:lnTo>
                    <a:pt x="209" y="435"/>
                  </a:lnTo>
                  <a:lnTo>
                    <a:pt x="251" y="342"/>
                  </a:lnTo>
                  <a:lnTo>
                    <a:pt x="392" y="253"/>
                  </a:lnTo>
                  <a:lnTo>
                    <a:pt x="451" y="156"/>
                  </a:lnTo>
                  <a:lnTo>
                    <a:pt x="572" y="99"/>
                  </a:lnTo>
                  <a:lnTo>
                    <a:pt x="569" y="78"/>
                  </a:lnTo>
                  <a:close/>
                </a:path>
              </a:pathLst>
            </a:custGeom>
            <a:solidFill>
              <a:srgbClr val="000000"/>
            </a:solidFill>
            <a:ln w="9525">
              <a:noFill/>
              <a:round/>
              <a:headEnd/>
              <a:tailEnd/>
            </a:ln>
          </p:spPr>
          <p:txBody>
            <a:bodyPr/>
            <a:lstStyle/>
            <a:p>
              <a:endParaRPr lang="id-ID"/>
            </a:p>
          </p:txBody>
        </p:sp>
        <p:sp>
          <p:nvSpPr>
            <p:cNvPr id="42053" name="Freeform 87"/>
            <p:cNvSpPr>
              <a:spLocks/>
            </p:cNvSpPr>
            <p:nvPr/>
          </p:nvSpPr>
          <p:spPr bwMode="auto">
            <a:xfrm>
              <a:off x="1442" y="1834"/>
              <a:ext cx="618" cy="1108"/>
            </a:xfrm>
            <a:custGeom>
              <a:avLst/>
              <a:gdLst>
                <a:gd name="T0" fmla="*/ 13 w 1236"/>
                <a:gd name="T1" fmla="*/ 0 h 2215"/>
                <a:gd name="T2" fmla="*/ 12 w 1236"/>
                <a:gd name="T3" fmla="*/ 2 h 2215"/>
                <a:gd name="T4" fmla="*/ 7 w 1236"/>
                <a:gd name="T5" fmla="*/ 6 h 2215"/>
                <a:gd name="T6" fmla="*/ 5 w 1236"/>
                <a:gd name="T7" fmla="*/ 10 h 2215"/>
                <a:gd name="T8" fmla="*/ 1 w 1236"/>
                <a:gd name="T9" fmla="*/ 18 h 2215"/>
                <a:gd name="T10" fmla="*/ 0 w 1236"/>
                <a:gd name="T11" fmla="*/ 18 h 2215"/>
                <a:gd name="T12" fmla="*/ 9 w 1236"/>
                <a:gd name="T13" fmla="*/ 19 h 2215"/>
                <a:gd name="T14" fmla="*/ 14 w 1236"/>
                <a:gd name="T15" fmla="*/ 24 h 2215"/>
                <a:gd name="T16" fmla="*/ 17 w 1236"/>
                <a:gd name="T17" fmla="*/ 31 h 2215"/>
                <a:gd name="T18" fmla="*/ 12 w 1236"/>
                <a:gd name="T19" fmla="*/ 25 h 2215"/>
                <a:gd name="T20" fmla="*/ 10 w 1236"/>
                <a:gd name="T21" fmla="*/ 22 h 2215"/>
                <a:gd name="T22" fmla="*/ 12 w 1236"/>
                <a:gd name="T23" fmla="*/ 26 h 2215"/>
                <a:gd name="T24" fmla="*/ 14 w 1236"/>
                <a:gd name="T25" fmla="*/ 30 h 2215"/>
                <a:gd name="T26" fmla="*/ 15 w 1236"/>
                <a:gd name="T27" fmla="*/ 35 h 2215"/>
                <a:gd name="T28" fmla="*/ 19 w 1236"/>
                <a:gd name="T29" fmla="*/ 35 h 2215"/>
                <a:gd name="T30" fmla="*/ 18 w 1236"/>
                <a:gd name="T31" fmla="*/ 26 h 2215"/>
                <a:gd name="T32" fmla="*/ 12 w 1236"/>
                <a:gd name="T33" fmla="*/ 20 h 2215"/>
                <a:gd name="T34" fmla="*/ 7 w 1236"/>
                <a:gd name="T35" fmla="*/ 17 h 2215"/>
                <a:gd name="T36" fmla="*/ 5 w 1236"/>
                <a:gd name="T37" fmla="*/ 17 h 2215"/>
                <a:gd name="T38" fmla="*/ 6 w 1236"/>
                <a:gd name="T39" fmla="*/ 10 h 2215"/>
                <a:gd name="T40" fmla="*/ 11 w 1236"/>
                <a:gd name="T41" fmla="*/ 4 h 2215"/>
                <a:gd name="T42" fmla="*/ 14 w 1236"/>
                <a:gd name="T43" fmla="*/ 3 h 2215"/>
                <a:gd name="T44" fmla="*/ 12 w 1236"/>
                <a:gd name="T45" fmla="*/ 2 h 2215"/>
                <a:gd name="T46" fmla="*/ 13 w 1236"/>
                <a:gd name="T47" fmla="*/ 0 h 2215"/>
                <a:gd name="T48" fmla="*/ 13 w 1236"/>
                <a:gd name="T49" fmla="*/ 0 h 2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6"/>
                <a:gd name="T76" fmla="*/ 0 h 2215"/>
                <a:gd name="T77" fmla="*/ 1236 w 1236"/>
                <a:gd name="T78" fmla="*/ 2215 h 2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6" h="2215">
                  <a:moveTo>
                    <a:pt x="858" y="0"/>
                  </a:moveTo>
                  <a:lnTo>
                    <a:pt x="785" y="87"/>
                  </a:lnTo>
                  <a:lnTo>
                    <a:pt x="508" y="348"/>
                  </a:lnTo>
                  <a:lnTo>
                    <a:pt x="337" y="580"/>
                  </a:lnTo>
                  <a:lnTo>
                    <a:pt x="124" y="1101"/>
                  </a:lnTo>
                  <a:lnTo>
                    <a:pt x="0" y="1148"/>
                  </a:lnTo>
                  <a:lnTo>
                    <a:pt x="525" y="1196"/>
                  </a:lnTo>
                  <a:lnTo>
                    <a:pt x="911" y="1504"/>
                  </a:lnTo>
                  <a:lnTo>
                    <a:pt x="1071" y="1977"/>
                  </a:lnTo>
                  <a:lnTo>
                    <a:pt x="810" y="1538"/>
                  </a:lnTo>
                  <a:lnTo>
                    <a:pt x="597" y="1384"/>
                  </a:lnTo>
                  <a:lnTo>
                    <a:pt x="774" y="1605"/>
                  </a:lnTo>
                  <a:lnTo>
                    <a:pt x="911" y="1871"/>
                  </a:lnTo>
                  <a:lnTo>
                    <a:pt x="975" y="2215"/>
                  </a:lnTo>
                  <a:lnTo>
                    <a:pt x="1236" y="2215"/>
                  </a:lnTo>
                  <a:lnTo>
                    <a:pt x="1105" y="1639"/>
                  </a:lnTo>
                  <a:lnTo>
                    <a:pt x="827" y="1249"/>
                  </a:lnTo>
                  <a:lnTo>
                    <a:pt x="491" y="1084"/>
                  </a:lnTo>
                  <a:lnTo>
                    <a:pt x="266" y="1070"/>
                  </a:lnTo>
                  <a:lnTo>
                    <a:pt x="413" y="580"/>
                  </a:lnTo>
                  <a:lnTo>
                    <a:pt x="715" y="230"/>
                  </a:lnTo>
                  <a:lnTo>
                    <a:pt x="903" y="140"/>
                  </a:lnTo>
                  <a:lnTo>
                    <a:pt x="827" y="112"/>
                  </a:lnTo>
                  <a:lnTo>
                    <a:pt x="858" y="0"/>
                  </a:lnTo>
                  <a:close/>
                </a:path>
              </a:pathLst>
            </a:custGeom>
            <a:solidFill>
              <a:srgbClr val="000000"/>
            </a:solidFill>
            <a:ln w="9525">
              <a:noFill/>
              <a:round/>
              <a:headEnd/>
              <a:tailEnd/>
            </a:ln>
          </p:spPr>
          <p:txBody>
            <a:bodyPr/>
            <a:lstStyle/>
            <a:p>
              <a:endParaRPr lang="id-ID"/>
            </a:p>
          </p:txBody>
        </p:sp>
        <p:sp>
          <p:nvSpPr>
            <p:cNvPr id="42054" name="Freeform 88"/>
            <p:cNvSpPr>
              <a:spLocks/>
            </p:cNvSpPr>
            <p:nvPr/>
          </p:nvSpPr>
          <p:spPr bwMode="auto">
            <a:xfrm>
              <a:off x="1874" y="1849"/>
              <a:ext cx="543" cy="897"/>
            </a:xfrm>
            <a:custGeom>
              <a:avLst/>
              <a:gdLst>
                <a:gd name="T0" fmla="*/ 0 w 1088"/>
                <a:gd name="T1" fmla="*/ 0 h 1795"/>
                <a:gd name="T2" fmla="*/ 3 w 1088"/>
                <a:gd name="T3" fmla="*/ 1 h 1795"/>
                <a:gd name="T4" fmla="*/ 7 w 1088"/>
                <a:gd name="T5" fmla="*/ 4 h 1795"/>
                <a:gd name="T6" fmla="*/ 11 w 1088"/>
                <a:gd name="T7" fmla="*/ 7 h 1795"/>
                <a:gd name="T8" fmla="*/ 14 w 1088"/>
                <a:gd name="T9" fmla="*/ 12 h 1795"/>
                <a:gd name="T10" fmla="*/ 15 w 1088"/>
                <a:gd name="T11" fmla="*/ 21 h 1795"/>
                <a:gd name="T12" fmla="*/ 16 w 1088"/>
                <a:gd name="T13" fmla="*/ 24 h 1795"/>
                <a:gd name="T14" fmla="*/ 16 w 1088"/>
                <a:gd name="T15" fmla="*/ 28 h 1795"/>
                <a:gd name="T16" fmla="*/ 15 w 1088"/>
                <a:gd name="T17" fmla="*/ 24 h 1795"/>
                <a:gd name="T18" fmla="*/ 14 w 1088"/>
                <a:gd name="T19" fmla="*/ 23 h 1795"/>
                <a:gd name="T20" fmla="*/ 14 w 1088"/>
                <a:gd name="T21" fmla="*/ 21 h 1795"/>
                <a:gd name="T22" fmla="*/ 12 w 1088"/>
                <a:gd name="T23" fmla="*/ 11 h 1795"/>
                <a:gd name="T24" fmla="*/ 10 w 1088"/>
                <a:gd name="T25" fmla="*/ 7 h 1795"/>
                <a:gd name="T26" fmla="*/ 6 w 1088"/>
                <a:gd name="T27" fmla="*/ 11 h 1795"/>
                <a:gd name="T28" fmla="*/ 8 w 1088"/>
                <a:gd name="T29" fmla="*/ 7 h 1795"/>
                <a:gd name="T30" fmla="*/ 5 w 1088"/>
                <a:gd name="T31" fmla="*/ 4 h 1795"/>
                <a:gd name="T32" fmla="*/ 3 w 1088"/>
                <a:gd name="T33" fmla="*/ 1 h 1795"/>
                <a:gd name="T34" fmla="*/ 0 w 1088"/>
                <a:gd name="T35" fmla="*/ 0 h 1795"/>
                <a:gd name="T36" fmla="*/ 0 w 1088"/>
                <a:gd name="T37" fmla="*/ 0 h 1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8"/>
                <a:gd name="T58" fmla="*/ 0 h 1795"/>
                <a:gd name="T59" fmla="*/ 1088 w 1088"/>
                <a:gd name="T60" fmla="*/ 1795 h 1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8" h="1795">
                  <a:moveTo>
                    <a:pt x="0" y="0"/>
                  </a:moveTo>
                  <a:lnTo>
                    <a:pt x="242" y="90"/>
                  </a:lnTo>
                  <a:lnTo>
                    <a:pt x="468" y="291"/>
                  </a:lnTo>
                  <a:lnTo>
                    <a:pt x="729" y="468"/>
                  </a:lnTo>
                  <a:lnTo>
                    <a:pt x="911" y="770"/>
                  </a:lnTo>
                  <a:lnTo>
                    <a:pt x="970" y="1369"/>
                  </a:lnTo>
                  <a:lnTo>
                    <a:pt x="1088" y="1552"/>
                  </a:lnTo>
                  <a:lnTo>
                    <a:pt x="1088" y="1795"/>
                  </a:lnTo>
                  <a:lnTo>
                    <a:pt x="987" y="1594"/>
                  </a:lnTo>
                  <a:lnTo>
                    <a:pt x="940" y="1487"/>
                  </a:lnTo>
                  <a:lnTo>
                    <a:pt x="917" y="1350"/>
                  </a:lnTo>
                  <a:lnTo>
                    <a:pt x="822" y="734"/>
                  </a:lnTo>
                  <a:lnTo>
                    <a:pt x="645" y="493"/>
                  </a:lnTo>
                  <a:lnTo>
                    <a:pt x="409" y="734"/>
                  </a:lnTo>
                  <a:lnTo>
                    <a:pt x="550" y="468"/>
                  </a:lnTo>
                  <a:lnTo>
                    <a:pt x="343" y="266"/>
                  </a:lnTo>
                  <a:lnTo>
                    <a:pt x="194" y="112"/>
                  </a:lnTo>
                  <a:lnTo>
                    <a:pt x="0" y="0"/>
                  </a:lnTo>
                  <a:close/>
                </a:path>
              </a:pathLst>
            </a:custGeom>
            <a:solidFill>
              <a:srgbClr val="000000"/>
            </a:solidFill>
            <a:ln w="9525">
              <a:noFill/>
              <a:round/>
              <a:headEnd/>
              <a:tailEnd/>
            </a:ln>
          </p:spPr>
          <p:txBody>
            <a:bodyPr/>
            <a:lstStyle/>
            <a:p>
              <a:endParaRPr lang="id-ID"/>
            </a:p>
          </p:txBody>
        </p:sp>
        <p:sp>
          <p:nvSpPr>
            <p:cNvPr id="42055" name="Freeform 89"/>
            <p:cNvSpPr>
              <a:spLocks/>
            </p:cNvSpPr>
            <p:nvPr/>
          </p:nvSpPr>
          <p:spPr bwMode="auto">
            <a:xfrm>
              <a:off x="1847" y="1872"/>
              <a:ext cx="272" cy="166"/>
            </a:xfrm>
            <a:custGeom>
              <a:avLst/>
              <a:gdLst>
                <a:gd name="T0" fmla="*/ 1 w 544"/>
                <a:gd name="T1" fmla="*/ 2 h 331"/>
                <a:gd name="T2" fmla="*/ 3 w 544"/>
                <a:gd name="T3" fmla="*/ 3 h 331"/>
                <a:gd name="T4" fmla="*/ 9 w 544"/>
                <a:gd name="T5" fmla="*/ 6 h 331"/>
                <a:gd name="T6" fmla="*/ 5 w 544"/>
                <a:gd name="T7" fmla="*/ 3 h 331"/>
                <a:gd name="T8" fmla="*/ 0 w 544"/>
                <a:gd name="T9" fmla="*/ 0 h 331"/>
                <a:gd name="T10" fmla="*/ 1 w 544"/>
                <a:gd name="T11" fmla="*/ 2 h 331"/>
                <a:gd name="T12" fmla="*/ 1 w 544"/>
                <a:gd name="T13" fmla="*/ 2 h 331"/>
                <a:gd name="T14" fmla="*/ 0 60000 65536"/>
                <a:gd name="T15" fmla="*/ 0 60000 65536"/>
                <a:gd name="T16" fmla="*/ 0 60000 65536"/>
                <a:gd name="T17" fmla="*/ 0 60000 65536"/>
                <a:gd name="T18" fmla="*/ 0 60000 65536"/>
                <a:gd name="T19" fmla="*/ 0 60000 65536"/>
                <a:gd name="T20" fmla="*/ 0 60000 65536"/>
                <a:gd name="T21" fmla="*/ 0 w 544"/>
                <a:gd name="T22" fmla="*/ 0 h 331"/>
                <a:gd name="T23" fmla="*/ 544 w 544"/>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31">
                  <a:moveTo>
                    <a:pt x="6" y="106"/>
                  </a:moveTo>
                  <a:lnTo>
                    <a:pt x="255" y="148"/>
                  </a:lnTo>
                  <a:lnTo>
                    <a:pt x="544" y="331"/>
                  </a:lnTo>
                  <a:lnTo>
                    <a:pt x="373" y="159"/>
                  </a:lnTo>
                  <a:lnTo>
                    <a:pt x="0" y="0"/>
                  </a:lnTo>
                  <a:lnTo>
                    <a:pt x="6" y="106"/>
                  </a:lnTo>
                  <a:close/>
                </a:path>
              </a:pathLst>
            </a:custGeom>
            <a:solidFill>
              <a:srgbClr val="000000"/>
            </a:solidFill>
            <a:ln w="9525">
              <a:noFill/>
              <a:round/>
              <a:headEnd/>
              <a:tailEnd/>
            </a:ln>
          </p:spPr>
          <p:txBody>
            <a:bodyPr/>
            <a:lstStyle/>
            <a:p>
              <a:endParaRPr lang="id-ID"/>
            </a:p>
          </p:txBody>
        </p:sp>
        <p:sp>
          <p:nvSpPr>
            <p:cNvPr id="42056" name="Freeform 90"/>
            <p:cNvSpPr>
              <a:spLocks/>
            </p:cNvSpPr>
            <p:nvPr/>
          </p:nvSpPr>
          <p:spPr bwMode="auto">
            <a:xfrm>
              <a:off x="2379" y="2586"/>
              <a:ext cx="131" cy="104"/>
            </a:xfrm>
            <a:custGeom>
              <a:avLst/>
              <a:gdLst>
                <a:gd name="T0" fmla="*/ 0 w 260"/>
                <a:gd name="T1" fmla="*/ 0 h 207"/>
                <a:gd name="T2" fmla="*/ 3 w 260"/>
                <a:gd name="T3" fmla="*/ 1 h 207"/>
                <a:gd name="T4" fmla="*/ 5 w 260"/>
                <a:gd name="T5" fmla="*/ 4 h 207"/>
                <a:gd name="T6" fmla="*/ 1 w 260"/>
                <a:gd name="T7" fmla="*/ 2 h 207"/>
                <a:gd name="T8" fmla="*/ 0 w 260"/>
                <a:gd name="T9" fmla="*/ 0 h 207"/>
                <a:gd name="T10" fmla="*/ 0 w 260"/>
                <a:gd name="T11" fmla="*/ 0 h 207"/>
                <a:gd name="T12" fmla="*/ 0 60000 65536"/>
                <a:gd name="T13" fmla="*/ 0 60000 65536"/>
                <a:gd name="T14" fmla="*/ 0 60000 65536"/>
                <a:gd name="T15" fmla="*/ 0 60000 65536"/>
                <a:gd name="T16" fmla="*/ 0 60000 65536"/>
                <a:gd name="T17" fmla="*/ 0 60000 65536"/>
                <a:gd name="T18" fmla="*/ 0 w 260"/>
                <a:gd name="T19" fmla="*/ 0 h 207"/>
                <a:gd name="T20" fmla="*/ 260 w 260"/>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260" h="207">
                  <a:moveTo>
                    <a:pt x="0" y="0"/>
                  </a:moveTo>
                  <a:lnTo>
                    <a:pt x="135" y="5"/>
                  </a:lnTo>
                  <a:lnTo>
                    <a:pt x="260" y="207"/>
                  </a:lnTo>
                  <a:lnTo>
                    <a:pt x="17" y="70"/>
                  </a:lnTo>
                  <a:lnTo>
                    <a:pt x="0" y="0"/>
                  </a:lnTo>
                  <a:close/>
                </a:path>
              </a:pathLst>
            </a:custGeom>
            <a:solidFill>
              <a:srgbClr val="000000"/>
            </a:solidFill>
            <a:ln w="9525">
              <a:noFill/>
              <a:round/>
              <a:headEnd/>
              <a:tailEnd/>
            </a:ln>
          </p:spPr>
          <p:txBody>
            <a:bodyPr/>
            <a:lstStyle/>
            <a:p>
              <a:endParaRPr lang="id-ID"/>
            </a:p>
          </p:txBody>
        </p:sp>
        <p:sp>
          <p:nvSpPr>
            <p:cNvPr id="42057" name="Freeform 91"/>
            <p:cNvSpPr>
              <a:spLocks/>
            </p:cNvSpPr>
            <p:nvPr/>
          </p:nvSpPr>
          <p:spPr bwMode="auto">
            <a:xfrm>
              <a:off x="2027" y="2393"/>
              <a:ext cx="619" cy="522"/>
            </a:xfrm>
            <a:custGeom>
              <a:avLst/>
              <a:gdLst>
                <a:gd name="T0" fmla="*/ 12 w 1238"/>
                <a:gd name="T1" fmla="*/ 6 h 1044"/>
                <a:gd name="T2" fmla="*/ 15 w 1238"/>
                <a:gd name="T3" fmla="*/ 4 h 1044"/>
                <a:gd name="T4" fmla="*/ 19 w 1238"/>
                <a:gd name="T5" fmla="*/ 5 h 1044"/>
                <a:gd name="T6" fmla="*/ 19 w 1238"/>
                <a:gd name="T7" fmla="*/ 9 h 1044"/>
                <a:gd name="T8" fmla="*/ 19 w 1238"/>
                <a:gd name="T9" fmla="*/ 11 h 1044"/>
                <a:gd name="T10" fmla="*/ 18 w 1238"/>
                <a:gd name="T11" fmla="*/ 12 h 1044"/>
                <a:gd name="T12" fmla="*/ 10 w 1238"/>
                <a:gd name="T13" fmla="*/ 16 h 1044"/>
                <a:gd name="T14" fmla="*/ 6 w 1238"/>
                <a:gd name="T15" fmla="*/ 15 h 1044"/>
                <a:gd name="T16" fmla="*/ 1 w 1238"/>
                <a:gd name="T17" fmla="*/ 8 h 1044"/>
                <a:gd name="T18" fmla="*/ 0 w 1238"/>
                <a:gd name="T19" fmla="*/ 0 h 1044"/>
                <a:gd name="T20" fmla="*/ 2 w 1238"/>
                <a:gd name="T21" fmla="*/ 7 h 1044"/>
                <a:gd name="T22" fmla="*/ 7 w 1238"/>
                <a:gd name="T23" fmla="*/ 14 h 1044"/>
                <a:gd name="T24" fmla="*/ 12 w 1238"/>
                <a:gd name="T25" fmla="*/ 11 h 1044"/>
                <a:gd name="T26" fmla="*/ 12 w 1238"/>
                <a:gd name="T27" fmla="*/ 13 h 1044"/>
                <a:gd name="T28" fmla="*/ 19 w 1238"/>
                <a:gd name="T29" fmla="*/ 9 h 1044"/>
                <a:gd name="T30" fmla="*/ 17 w 1238"/>
                <a:gd name="T31" fmla="*/ 5 h 1044"/>
                <a:gd name="T32" fmla="*/ 12 w 1238"/>
                <a:gd name="T33" fmla="*/ 6 h 1044"/>
                <a:gd name="T34" fmla="*/ 12 w 1238"/>
                <a:gd name="T35" fmla="*/ 6 h 10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8"/>
                <a:gd name="T55" fmla="*/ 0 h 1044"/>
                <a:gd name="T56" fmla="*/ 1238 w 1238"/>
                <a:gd name="T57" fmla="*/ 1044 h 10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8" h="1044">
                  <a:moveTo>
                    <a:pt x="812" y="409"/>
                  </a:moveTo>
                  <a:lnTo>
                    <a:pt x="1006" y="302"/>
                  </a:lnTo>
                  <a:lnTo>
                    <a:pt x="1166" y="367"/>
                  </a:lnTo>
                  <a:lnTo>
                    <a:pt x="1238" y="582"/>
                  </a:lnTo>
                  <a:lnTo>
                    <a:pt x="1221" y="711"/>
                  </a:lnTo>
                  <a:lnTo>
                    <a:pt x="1101" y="795"/>
                  </a:lnTo>
                  <a:lnTo>
                    <a:pt x="658" y="1044"/>
                  </a:lnTo>
                  <a:lnTo>
                    <a:pt x="409" y="996"/>
                  </a:lnTo>
                  <a:lnTo>
                    <a:pt x="56" y="515"/>
                  </a:lnTo>
                  <a:lnTo>
                    <a:pt x="0" y="0"/>
                  </a:lnTo>
                  <a:lnTo>
                    <a:pt x="168" y="487"/>
                  </a:lnTo>
                  <a:lnTo>
                    <a:pt x="468" y="913"/>
                  </a:lnTo>
                  <a:lnTo>
                    <a:pt x="776" y="753"/>
                  </a:lnTo>
                  <a:lnTo>
                    <a:pt x="824" y="865"/>
                  </a:lnTo>
                  <a:lnTo>
                    <a:pt x="1179" y="582"/>
                  </a:lnTo>
                  <a:lnTo>
                    <a:pt x="1060" y="372"/>
                  </a:lnTo>
                  <a:lnTo>
                    <a:pt x="812" y="409"/>
                  </a:lnTo>
                  <a:close/>
                </a:path>
              </a:pathLst>
            </a:custGeom>
            <a:solidFill>
              <a:srgbClr val="000000"/>
            </a:solidFill>
            <a:ln w="9525">
              <a:noFill/>
              <a:round/>
              <a:headEnd/>
              <a:tailEnd/>
            </a:ln>
          </p:spPr>
          <p:txBody>
            <a:bodyPr/>
            <a:lstStyle/>
            <a:p>
              <a:endParaRPr lang="id-ID"/>
            </a:p>
          </p:txBody>
        </p:sp>
        <p:sp>
          <p:nvSpPr>
            <p:cNvPr id="42058" name="Freeform 92"/>
            <p:cNvSpPr>
              <a:spLocks/>
            </p:cNvSpPr>
            <p:nvPr/>
          </p:nvSpPr>
          <p:spPr bwMode="auto">
            <a:xfrm>
              <a:off x="2210" y="2823"/>
              <a:ext cx="48" cy="119"/>
            </a:xfrm>
            <a:custGeom>
              <a:avLst/>
              <a:gdLst>
                <a:gd name="T0" fmla="*/ 0 w 95"/>
                <a:gd name="T1" fmla="*/ 0 h 238"/>
                <a:gd name="T2" fmla="*/ 0 w 95"/>
                <a:gd name="T3" fmla="*/ 4 h 238"/>
                <a:gd name="T4" fmla="*/ 2 w 95"/>
                <a:gd name="T5" fmla="*/ 4 h 238"/>
                <a:gd name="T6" fmla="*/ 1 w 95"/>
                <a:gd name="T7" fmla="*/ 2 h 238"/>
                <a:gd name="T8" fmla="*/ 0 w 95"/>
                <a:gd name="T9" fmla="*/ 0 h 238"/>
                <a:gd name="T10" fmla="*/ 0 w 95"/>
                <a:gd name="T11" fmla="*/ 0 h 238"/>
                <a:gd name="T12" fmla="*/ 0 60000 65536"/>
                <a:gd name="T13" fmla="*/ 0 60000 65536"/>
                <a:gd name="T14" fmla="*/ 0 60000 65536"/>
                <a:gd name="T15" fmla="*/ 0 60000 65536"/>
                <a:gd name="T16" fmla="*/ 0 60000 65536"/>
                <a:gd name="T17" fmla="*/ 0 60000 65536"/>
                <a:gd name="T18" fmla="*/ 0 w 95"/>
                <a:gd name="T19" fmla="*/ 0 h 238"/>
                <a:gd name="T20" fmla="*/ 95 w 95"/>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95" h="238">
                  <a:moveTo>
                    <a:pt x="0" y="0"/>
                  </a:moveTo>
                  <a:lnTo>
                    <a:pt x="0" y="238"/>
                  </a:lnTo>
                  <a:lnTo>
                    <a:pt x="95" y="238"/>
                  </a:lnTo>
                  <a:lnTo>
                    <a:pt x="61" y="90"/>
                  </a:lnTo>
                  <a:lnTo>
                    <a:pt x="0" y="0"/>
                  </a:lnTo>
                  <a:close/>
                </a:path>
              </a:pathLst>
            </a:custGeom>
            <a:solidFill>
              <a:srgbClr val="000000"/>
            </a:solidFill>
            <a:ln w="9525">
              <a:noFill/>
              <a:round/>
              <a:headEnd/>
              <a:tailEnd/>
            </a:ln>
          </p:spPr>
          <p:txBody>
            <a:bodyPr/>
            <a:lstStyle/>
            <a:p>
              <a:endParaRPr lang="id-ID"/>
            </a:p>
          </p:txBody>
        </p:sp>
        <p:sp>
          <p:nvSpPr>
            <p:cNvPr id="42059" name="Freeform 93"/>
            <p:cNvSpPr>
              <a:spLocks/>
            </p:cNvSpPr>
            <p:nvPr/>
          </p:nvSpPr>
          <p:spPr bwMode="auto">
            <a:xfrm>
              <a:off x="2340" y="2829"/>
              <a:ext cx="332" cy="110"/>
            </a:xfrm>
            <a:custGeom>
              <a:avLst/>
              <a:gdLst>
                <a:gd name="T0" fmla="*/ 5 w 664"/>
                <a:gd name="T1" fmla="*/ 0 h 220"/>
                <a:gd name="T2" fmla="*/ 10 w 664"/>
                <a:gd name="T3" fmla="*/ 3 h 220"/>
                <a:gd name="T4" fmla="*/ 7 w 664"/>
                <a:gd name="T5" fmla="*/ 3 h 220"/>
                <a:gd name="T6" fmla="*/ 0 w 664"/>
                <a:gd name="T7" fmla="*/ 2 h 220"/>
                <a:gd name="T8" fmla="*/ 5 w 664"/>
                <a:gd name="T9" fmla="*/ 0 h 220"/>
                <a:gd name="T10" fmla="*/ 5 w 664"/>
                <a:gd name="T11" fmla="*/ 0 h 220"/>
                <a:gd name="T12" fmla="*/ 0 60000 65536"/>
                <a:gd name="T13" fmla="*/ 0 60000 65536"/>
                <a:gd name="T14" fmla="*/ 0 60000 65536"/>
                <a:gd name="T15" fmla="*/ 0 60000 65536"/>
                <a:gd name="T16" fmla="*/ 0 60000 65536"/>
                <a:gd name="T17" fmla="*/ 0 60000 65536"/>
                <a:gd name="T18" fmla="*/ 0 w 664"/>
                <a:gd name="T19" fmla="*/ 0 h 220"/>
                <a:gd name="T20" fmla="*/ 664 w 664"/>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664" h="220">
                  <a:moveTo>
                    <a:pt x="319" y="0"/>
                  </a:moveTo>
                  <a:lnTo>
                    <a:pt x="664" y="220"/>
                  </a:lnTo>
                  <a:lnTo>
                    <a:pt x="485" y="220"/>
                  </a:lnTo>
                  <a:lnTo>
                    <a:pt x="0" y="89"/>
                  </a:lnTo>
                  <a:lnTo>
                    <a:pt x="319" y="0"/>
                  </a:lnTo>
                  <a:close/>
                </a:path>
              </a:pathLst>
            </a:custGeom>
            <a:solidFill>
              <a:srgbClr val="000000"/>
            </a:solidFill>
            <a:ln w="9525">
              <a:noFill/>
              <a:round/>
              <a:headEnd/>
              <a:tailEnd/>
            </a:ln>
          </p:spPr>
          <p:txBody>
            <a:bodyPr/>
            <a:lstStyle/>
            <a:p>
              <a:endParaRPr lang="id-ID"/>
            </a:p>
          </p:txBody>
        </p:sp>
        <p:sp>
          <p:nvSpPr>
            <p:cNvPr id="42060" name="Freeform 94"/>
            <p:cNvSpPr>
              <a:spLocks/>
            </p:cNvSpPr>
            <p:nvPr/>
          </p:nvSpPr>
          <p:spPr bwMode="auto">
            <a:xfrm>
              <a:off x="1924" y="2449"/>
              <a:ext cx="103" cy="212"/>
            </a:xfrm>
            <a:custGeom>
              <a:avLst/>
              <a:gdLst>
                <a:gd name="T0" fmla="*/ 4 w 205"/>
                <a:gd name="T1" fmla="*/ 0 h 422"/>
                <a:gd name="T2" fmla="*/ 0 w 205"/>
                <a:gd name="T3" fmla="*/ 5 h 422"/>
                <a:gd name="T4" fmla="*/ 2 w 205"/>
                <a:gd name="T5" fmla="*/ 7 h 422"/>
                <a:gd name="T6" fmla="*/ 4 w 205"/>
                <a:gd name="T7" fmla="*/ 0 h 422"/>
                <a:gd name="T8" fmla="*/ 4 w 205"/>
                <a:gd name="T9" fmla="*/ 0 h 422"/>
                <a:gd name="T10" fmla="*/ 0 60000 65536"/>
                <a:gd name="T11" fmla="*/ 0 60000 65536"/>
                <a:gd name="T12" fmla="*/ 0 60000 65536"/>
                <a:gd name="T13" fmla="*/ 0 60000 65536"/>
                <a:gd name="T14" fmla="*/ 0 60000 65536"/>
                <a:gd name="T15" fmla="*/ 0 w 205"/>
                <a:gd name="T16" fmla="*/ 0 h 422"/>
                <a:gd name="T17" fmla="*/ 205 w 205"/>
                <a:gd name="T18" fmla="*/ 422 h 422"/>
              </a:gdLst>
              <a:ahLst/>
              <a:cxnLst>
                <a:cxn ang="T10">
                  <a:pos x="T0" y="T1"/>
                </a:cxn>
                <a:cxn ang="T11">
                  <a:pos x="T2" y="T3"/>
                </a:cxn>
                <a:cxn ang="T12">
                  <a:pos x="T4" y="T5"/>
                </a:cxn>
                <a:cxn ang="T13">
                  <a:pos x="T6" y="T7"/>
                </a:cxn>
                <a:cxn ang="T14">
                  <a:pos x="T8" y="T9"/>
                </a:cxn>
              </a:cxnLst>
              <a:rect l="T15" t="T16" r="T17" b="T18"/>
              <a:pathLst>
                <a:path w="205" h="422">
                  <a:moveTo>
                    <a:pt x="205" y="0"/>
                  </a:moveTo>
                  <a:lnTo>
                    <a:pt x="0" y="308"/>
                  </a:lnTo>
                  <a:lnTo>
                    <a:pt x="82" y="422"/>
                  </a:lnTo>
                  <a:lnTo>
                    <a:pt x="205" y="0"/>
                  </a:lnTo>
                  <a:close/>
                </a:path>
              </a:pathLst>
            </a:custGeom>
            <a:solidFill>
              <a:srgbClr val="000000"/>
            </a:solidFill>
            <a:ln w="9525">
              <a:noFill/>
              <a:round/>
              <a:headEnd/>
              <a:tailEnd/>
            </a:ln>
          </p:spPr>
          <p:txBody>
            <a:bodyPr/>
            <a:lstStyle/>
            <a:p>
              <a:endParaRPr lang="id-ID"/>
            </a:p>
          </p:txBody>
        </p:sp>
        <p:sp>
          <p:nvSpPr>
            <p:cNvPr id="42061" name="Freeform 95"/>
            <p:cNvSpPr>
              <a:spLocks/>
            </p:cNvSpPr>
            <p:nvPr/>
          </p:nvSpPr>
          <p:spPr bwMode="auto">
            <a:xfrm>
              <a:off x="1864" y="1405"/>
              <a:ext cx="513" cy="218"/>
            </a:xfrm>
            <a:custGeom>
              <a:avLst/>
              <a:gdLst>
                <a:gd name="T0" fmla="*/ 15 w 1025"/>
                <a:gd name="T1" fmla="*/ 6 h 438"/>
                <a:gd name="T2" fmla="*/ 16 w 1025"/>
                <a:gd name="T3" fmla="*/ 6 h 438"/>
                <a:gd name="T4" fmla="*/ 17 w 1025"/>
                <a:gd name="T5" fmla="*/ 4 h 438"/>
                <a:gd name="T6" fmla="*/ 13 w 1025"/>
                <a:gd name="T7" fmla="*/ 1 h 438"/>
                <a:gd name="T8" fmla="*/ 7 w 1025"/>
                <a:gd name="T9" fmla="*/ 0 h 438"/>
                <a:gd name="T10" fmla="*/ 1 w 1025"/>
                <a:gd name="T11" fmla="*/ 3 h 438"/>
                <a:gd name="T12" fmla="*/ 0 w 1025"/>
                <a:gd name="T13" fmla="*/ 6 h 438"/>
                <a:gd name="T14" fmla="*/ 3 w 1025"/>
                <a:gd name="T15" fmla="*/ 2 h 438"/>
                <a:gd name="T16" fmla="*/ 6 w 1025"/>
                <a:gd name="T17" fmla="*/ 1 h 438"/>
                <a:gd name="T18" fmla="*/ 8 w 1025"/>
                <a:gd name="T19" fmla="*/ 1 h 438"/>
                <a:gd name="T20" fmla="*/ 13 w 1025"/>
                <a:gd name="T21" fmla="*/ 2 h 438"/>
                <a:gd name="T22" fmla="*/ 16 w 1025"/>
                <a:gd name="T23" fmla="*/ 4 h 438"/>
                <a:gd name="T24" fmla="*/ 15 w 1025"/>
                <a:gd name="T25" fmla="*/ 6 h 438"/>
                <a:gd name="T26" fmla="*/ 15 w 1025"/>
                <a:gd name="T27" fmla="*/ 6 h 4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5"/>
                <a:gd name="T43" fmla="*/ 0 h 438"/>
                <a:gd name="T44" fmla="*/ 1025 w 1025"/>
                <a:gd name="T45" fmla="*/ 438 h 4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5" h="438">
                  <a:moveTo>
                    <a:pt x="905" y="438"/>
                  </a:moveTo>
                  <a:lnTo>
                    <a:pt x="995" y="409"/>
                  </a:lnTo>
                  <a:lnTo>
                    <a:pt x="1025" y="261"/>
                  </a:lnTo>
                  <a:lnTo>
                    <a:pt x="776" y="107"/>
                  </a:lnTo>
                  <a:lnTo>
                    <a:pt x="392" y="0"/>
                  </a:lnTo>
                  <a:lnTo>
                    <a:pt x="31" y="202"/>
                  </a:lnTo>
                  <a:lnTo>
                    <a:pt x="0" y="409"/>
                  </a:lnTo>
                  <a:lnTo>
                    <a:pt x="149" y="171"/>
                  </a:lnTo>
                  <a:lnTo>
                    <a:pt x="333" y="76"/>
                  </a:lnTo>
                  <a:lnTo>
                    <a:pt x="504" y="76"/>
                  </a:lnTo>
                  <a:lnTo>
                    <a:pt x="787" y="160"/>
                  </a:lnTo>
                  <a:lnTo>
                    <a:pt x="972" y="278"/>
                  </a:lnTo>
                  <a:lnTo>
                    <a:pt x="905" y="438"/>
                  </a:lnTo>
                  <a:close/>
                </a:path>
              </a:pathLst>
            </a:custGeom>
            <a:solidFill>
              <a:srgbClr val="000000"/>
            </a:solidFill>
            <a:ln w="9525">
              <a:noFill/>
              <a:round/>
              <a:headEnd/>
              <a:tailEnd/>
            </a:ln>
          </p:spPr>
          <p:txBody>
            <a:bodyPr/>
            <a:lstStyle/>
            <a:p>
              <a:endParaRPr lang="id-ID"/>
            </a:p>
          </p:txBody>
        </p:sp>
        <p:sp>
          <p:nvSpPr>
            <p:cNvPr id="42062" name="Freeform 96"/>
            <p:cNvSpPr>
              <a:spLocks/>
            </p:cNvSpPr>
            <p:nvPr/>
          </p:nvSpPr>
          <p:spPr bwMode="auto">
            <a:xfrm>
              <a:off x="1841" y="1490"/>
              <a:ext cx="254" cy="385"/>
            </a:xfrm>
            <a:custGeom>
              <a:avLst/>
              <a:gdLst>
                <a:gd name="T0" fmla="*/ 1 w 507"/>
                <a:gd name="T1" fmla="*/ 5 h 770"/>
                <a:gd name="T2" fmla="*/ 1 w 507"/>
                <a:gd name="T3" fmla="*/ 7 h 770"/>
                <a:gd name="T4" fmla="*/ 0 w 507"/>
                <a:gd name="T5" fmla="*/ 11 h 770"/>
                <a:gd name="T6" fmla="*/ 2 w 507"/>
                <a:gd name="T7" fmla="*/ 12 h 770"/>
                <a:gd name="T8" fmla="*/ 3 w 507"/>
                <a:gd name="T9" fmla="*/ 12 h 770"/>
                <a:gd name="T10" fmla="*/ 4 w 507"/>
                <a:gd name="T11" fmla="*/ 12 h 770"/>
                <a:gd name="T12" fmla="*/ 5 w 507"/>
                <a:gd name="T13" fmla="*/ 12 h 770"/>
                <a:gd name="T14" fmla="*/ 6 w 507"/>
                <a:gd name="T15" fmla="*/ 11 h 770"/>
                <a:gd name="T16" fmla="*/ 7 w 507"/>
                <a:gd name="T17" fmla="*/ 12 h 770"/>
                <a:gd name="T18" fmla="*/ 7 w 507"/>
                <a:gd name="T19" fmla="*/ 7 h 770"/>
                <a:gd name="T20" fmla="*/ 6 w 507"/>
                <a:gd name="T21" fmla="*/ 9 h 770"/>
                <a:gd name="T22" fmla="*/ 8 w 507"/>
                <a:gd name="T23" fmla="*/ 5 h 770"/>
                <a:gd name="T24" fmla="*/ 6 w 507"/>
                <a:gd name="T25" fmla="*/ 5 h 770"/>
                <a:gd name="T26" fmla="*/ 7 w 507"/>
                <a:gd name="T27" fmla="*/ 2 h 770"/>
                <a:gd name="T28" fmla="*/ 4 w 507"/>
                <a:gd name="T29" fmla="*/ 3 h 770"/>
                <a:gd name="T30" fmla="*/ 5 w 507"/>
                <a:gd name="T31" fmla="*/ 0 h 770"/>
                <a:gd name="T32" fmla="*/ 2 w 507"/>
                <a:gd name="T33" fmla="*/ 3 h 770"/>
                <a:gd name="T34" fmla="*/ 1 w 507"/>
                <a:gd name="T35" fmla="*/ 5 h 770"/>
                <a:gd name="T36" fmla="*/ 1 w 507"/>
                <a:gd name="T37" fmla="*/ 5 h 7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7"/>
                <a:gd name="T58" fmla="*/ 0 h 770"/>
                <a:gd name="T59" fmla="*/ 507 w 507"/>
                <a:gd name="T60" fmla="*/ 770 h 7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7" h="770">
                  <a:moveTo>
                    <a:pt x="40" y="297"/>
                  </a:moveTo>
                  <a:lnTo>
                    <a:pt x="40" y="474"/>
                  </a:lnTo>
                  <a:lnTo>
                    <a:pt x="0" y="658"/>
                  </a:lnTo>
                  <a:lnTo>
                    <a:pt x="81" y="748"/>
                  </a:lnTo>
                  <a:lnTo>
                    <a:pt x="176" y="770"/>
                  </a:lnTo>
                  <a:lnTo>
                    <a:pt x="199" y="717"/>
                  </a:lnTo>
                  <a:lnTo>
                    <a:pt x="277" y="765"/>
                  </a:lnTo>
                  <a:lnTo>
                    <a:pt x="330" y="664"/>
                  </a:lnTo>
                  <a:lnTo>
                    <a:pt x="395" y="706"/>
                  </a:lnTo>
                  <a:lnTo>
                    <a:pt x="448" y="457"/>
                  </a:lnTo>
                  <a:lnTo>
                    <a:pt x="330" y="540"/>
                  </a:lnTo>
                  <a:lnTo>
                    <a:pt x="507" y="278"/>
                  </a:lnTo>
                  <a:lnTo>
                    <a:pt x="359" y="320"/>
                  </a:lnTo>
                  <a:lnTo>
                    <a:pt x="448" y="107"/>
                  </a:lnTo>
                  <a:lnTo>
                    <a:pt x="247" y="149"/>
                  </a:lnTo>
                  <a:lnTo>
                    <a:pt x="272" y="0"/>
                  </a:lnTo>
                  <a:lnTo>
                    <a:pt x="93" y="238"/>
                  </a:lnTo>
                  <a:lnTo>
                    <a:pt x="40" y="297"/>
                  </a:lnTo>
                  <a:close/>
                </a:path>
              </a:pathLst>
            </a:custGeom>
            <a:solidFill>
              <a:srgbClr val="000000"/>
            </a:solidFill>
            <a:ln w="9525">
              <a:noFill/>
              <a:round/>
              <a:headEnd/>
              <a:tailEnd/>
            </a:ln>
          </p:spPr>
          <p:txBody>
            <a:bodyPr/>
            <a:lstStyle/>
            <a:p>
              <a:endParaRPr lang="id-ID"/>
            </a:p>
          </p:txBody>
        </p:sp>
        <p:sp>
          <p:nvSpPr>
            <p:cNvPr id="42063" name="Freeform 97"/>
            <p:cNvSpPr>
              <a:spLocks/>
            </p:cNvSpPr>
            <p:nvPr/>
          </p:nvSpPr>
          <p:spPr bwMode="auto">
            <a:xfrm>
              <a:off x="1989" y="2720"/>
              <a:ext cx="245" cy="219"/>
            </a:xfrm>
            <a:custGeom>
              <a:avLst/>
              <a:gdLst>
                <a:gd name="T0" fmla="*/ 4 w 491"/>
                <a:gd name="T1" fmla="*/ 0 h 439"/>
                <a:gd name="T2" fmla="*/ 3 w 491"/>
                <a:gd name="T3" fmla="*/ 3 h 439"/>
                <a:gd name="T4" fmla="*/ 0 w 491"/>
                <a:gd name="T5" fmla="*/ 6 h 439"/>
                <a:gd name="T6" fmla="*/ 0 w 491"/>
                <a:gd name="T7" fmla="*/ 6 h 439"/>
                <a:gd name="T8" fmla="*/ 6 w 491"/>
                <a:gd name="T9" fmla="*/ 2 h 439"/>
                <a:gd name="T10" fmla="*/ 3 w 491"/>
                <a:gd name="T11" fmla="*/ 6 h 439"/>
                <a:gd name="T12" fmla="*/ 4 w 491"/>
                <a:gd name="T13" fmla="*/ 6 h 439"/>
                <a:gd name="T14" fmla="*/ 7 w 491"/>
                <a:gd name="T15" fmla="*/ 3 h 439"/>
                <a:gd name="T16" fmla="*/ 5 w 491"/>
                <a:gd name="T17" fmla="*/ 0 h 439"/>
                <a:gd name="T18" fmla="*/ 4 w 491"/>
                <a:gd name="T19" fmla="*/ 0 h 439"/>
                <a:gd name="T20" fmla="*/ 4 w 491"/>
                <a:gd name="T21" fmla="*/ 0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1"/>
                <a:gd name="T34" fmla="*/ 0 h 439"/>
                <a:gd name="T35" fmla="*/ 491 w 491"/>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1" h="439">
                  <a:moveTo>
                    <a:pt x="286" y="48"/>
                  </a:moveTo>
                  <a:lnTo>
                    <a:pt x="208" y="230"/>
                  </a:lnTo>
                  <a:lnTo>
                    <a:pt x="0" y="403"/>
                  </a:lnTo>
                  <a:lnTo>
                    <a:pt x="59" y="415"/>
                  </a:lnTo>
                  <a:lnTo>
                    <a:pt x="403" y="171"/>
                  </a:lnTo>
                  <a:lnTo>
                    <a:pt x="225" y="439"/>
                  </a:lnTo>
                  <a:lnTo>
                    <a:pt x="297" y="439"/>
                  </a:lnTo>
                  <a:lnTo>
                    <a:pt x="491" y="213"/>
                  </a:lnTo>
                  <a:lnTo>
                    <a:pt x="331" y="0"/>
                  </a:lnTo>
                  <a:lnTo>
                    <a:pt x="286" y="48"/>
                  </a:lnTo>
                  <a:close/>
                </a:path>
              </a:pathLst>
            </a:custGeom>
            <a:solidFill>
              <a:srgbClr val="000000"/>
            </a:solidFill>
            <a:ln w="9525">
              <a:noFill/>
              <a:round/>
              <a:headEnd/>
              <a:tailEnd/>
            </a:ln>
          </p:spPr>
          <p:txBody>
            <a:bodyPr/>
            <a:lstStyle/>
            <a:p>
              <a:endParaRPr lang="id-ID"/>
            </a:p>
          </p:txBody>
        </p:sp>
        <p:sp>
          <p:nvSpPr>
            <p:cNvPr id="42064" name="Freeform 98"/>
            <p:cNvSpPr>
              <a:spLocks/>
            </p:cNvSpPr>
            <p:nvPr/>
          </p:nvSpPr>
          <p:spPr bwMode="auto">
            <a:xfrm>
              <a:off x="2513" y="2465"/>
              <a:ext cx="277" cy="198"/>
            </a:xfrm>
            <a:custGeom>
              <a:avLst/>
              <a:gdLst>
                <a:gd name="T0" fmla="*/ 0 w 555"/>
                <a:gd name="T1" fmla="*/ 3 h 398"/>
                <a:gd name="T2" fmla="*/ 0 w 555"/>
                <a:gd name="T3" fmla="*/ 0 h 398"/>
                <a:gd name="T4" fmla="*/ 2 w 555"/>
                <a:gd name="T5" fmla="*/ 0 h 398"/>
                <a:gd name="T6" fmla="*/ 4 w 555"/>
                <a:gd name="T7" fmla="*/ 0 h 398"/>
                <a:gd name="T8" fmla="*/ 6 w 555"/>
                <a:gd name="T9" fmla="*/ 0 h 398"/>
                <a:gd name="T10" fmla="*/ 7 w 555"/>
                <a:gd name="T11" fmla="*/ 1 h 398"/>
                <a:gd name="T12" fmla="*/ 8 w 555"/>
                <a:gd name="T13" fmla="*/ 2 h 398"/>
                <a:gd name="T14" fmla="*/ 7 w 555"/>
                <a:gd name="T15" fmla="*/ 4 h 398"/>
                <a:gd name="T16" fmla="*/ 3 w 555"/>
                <a:gd name="T17" fmla="*/ 6 h 398"/>
                <a:gd name="T18" fmla="*/ 3 w 555"/>
                <a:gd name="T19" fmla="*/ 5 h 398"/>
                <a:gd name="T20" fmla="*/ 6 w 555"/>
                <a:gd name="T21" fmla="*/ 4 h 398"/>
                <a:gd name="T22" fmla="*/ 7 w 555"/>
                <a:gd name="T23" fmla="*/ 2 h 398"/>
                <a:gd name="T24" fmla="*/ 6 w 555"/>
                <a:gd name="T25" fmla="*/ 1 h 398"/>
                <a:gd name="T26" fmla="*/ 3 w 555"/>
                <a:gd name="T27" fmla="*/ 0 h 398"/>
                <a:gd name="T28" fmla="*/ 1 w 555"/>
                <a:gd name="T29" fmla="*/ 0 h 398"/>
                <a:gd name="T30" fmla="*/ 0 w 555"/>
                <a:gd name="T31" fmla="*/ 2 h 398"/>
                <a:gd name="T32" fmla="*/ 0 w 555"/>
                <a:gd name="T33" fmla="*/ 3 h 398"/>
                <a:gd name="T34" fmla="*/ 0 w 555"/>
                <a:gd name="T35" fmla="*/ 3 h 3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5"/>
                <a:gd name="T55" fmla="*/ 0 h 398"/>
                <a:gd name="T56" fmla="*/ 555 w 555"/>
                <a:gd name="T57" fmla="*/ 398 h 3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5" h="398">
                  <a:moveTo>
                    <a:pt x="0" y="202"/>
                  </a:moveTo>
                  <a:lnTo>
                    <a:pt x="40" y="54"/>
                  </a:lnTo>
                  <a:lnTo>
                    <a:pt x="148" y="0"/>
                  </a:lnTo>
                  <a:lnTo>
                    <a:pt x="266" y="37"/>
                  </a:lnTo>
                  <a:lnTo>
                    <a:pt x="409" y="42"/>
                  </a:lnTo>
                  <a:lnTo>
                    <a:pt x="491" y="124"/>
                  </a:lnTo>
                  <a:lnTo>
                    <a:pt x="555" y="185"/>
                  </a:lnTo>
                  <a:lnTo>
                    <a:pt x="468" y="303"/>
                  </a:lnTo>
                  <a:lnTo>
                    <a:pt x="236" y="398"/>
                  </a:lnTo>
                  <a:lnTo>
                    <a:pt x="224" y="331"/>
                  </a:lnTo>
                  <a:lnTo>
                    <a:pt x="415" y="286"/>
                  </a:lnTo>
                  <a:lnTo>
                    <a:pt x="496" y="185"/>
                  </a:lnTo>
                  <a:lnTo>
                    <a:pt x="390" y="78"/>
                  </a:lnTo>
                  <a:lnTo>
                    <a:pt x="242" y="54"/>
                  </a:lnTo>
                  <a:lnTo>
                    <a:pt x="124" y="48"/>
                  </a:lnTo>
                  <a:lnTo>
                    <a:pt x="48" y="191"/>
                  </a:lnTo>
                  <a:lnTo>
                    <a:pt x="0" y="202"/>
                  </a:lnTo>
                  <a:close/>
                </a:path>
              </a:pathLst>
            </a:custGeom>
            <a:solidFill>
              <a:srgbClr val="000000"/>
            </a:solidFill>
            <a:ln w="9525">
              <a:noFill/>
              <a:round/>
              <a:headEnd/>
              <a:tailEnd/>
            </a:ln>
          </p:spPr>
          <p:txBody>
            <a:bodyPr/>
            <a:lstStyle/>
            <a:p>
              <a:endParaRPr lang="id-ID"/>
            </a:p>
          </p:txBody>
        </p:sp>
        <p:sp>
          <p:nvSpPr>
            <p:cNvPr id="42065" name="Freeform 99"/>
            <p:cNvSpPr>
              <a:spLocks/>
            </p:cNvSpPr>
            <p:nvPr/>
          </p:nvSpPr>
          <p:spPr bwMode="auto">
            <a:xfrm>
              <a:off x="2332" y="2500"/>
              <a:ext cx="115" cy="98"/>
            </a:xfrm>
            <a:custGeom>
              <a:avLst/>
              <a:gdLst>
                <a:gd name="T0" fmla="*/ 0 w 230"/>
                <a:gd name="T1" fmla="*/ 0 h 196"/>
                <a:gd name="T2" fmla="*/ 4 w 230"/>
                <a:gd name="T3" fmla="*/ 2 h 196"/>
                <a:gd name="T4" fmla="*/ 4 w 230"/>
                <a:gd name="T5" fmla="*/ 3 h 196"/>
                <a:gd name="T6" fmla="*/ 3 w 230"/>
                <a:gd name="T7" fmla="*/ 3 h 196"/>
                <a:gd name="T8" fmla="*/ 3 w 230"/>
                <a:gd name="T9" fmla="*/ 2 h 196"/>
                <a:gd name="T10" fmla="*/ 1 w 230"/>
                <a:gd name="T11" fmla="*/ 1 h 196"/>
                <a:gd name="T12" fmla="*/ 0 w 230"/>
                <a:gd name="T13" fmla="*/ 0 h 196"/>
                <a:gd name="T14" fmla="*/ 0 w 230"/>
                <a:gd name="T15" fmla="*/ 0 h 196"/>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196"/>
                <a:gd name="T26" fmla="*/ 230 w 230"/>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196">
                  <a:moveTo>
                    <a:pt x="0" y="0"/>
                  </a:moveTo>
                  <a:lnTo>
                    <a:pt x="230" y="66"/>
                  </a:lnTo>
                  <a:lnTo>
                    <a:pt x="224" y="190"/>
                  </a:lnTo>
                  <a:lnTo>
                    <a:pt x="182" y="196"/>
                  </a:lnTo>
                  <a:lnTo>
                    <a:pt x="182" y="89"/>
                  </a:lnTo>
                  <a:lnTo>
                    <a:pt x="30" y="53"/>
                  </a:lnTo>
                  <a:lnTo>
                    <a:pt x="0" y="0"/>
                  </a:lnTo>
                  <a:close/>
                </a:path>
              </a:pathLst>
            </a:custGeom>
            <a:solidFill>
              <a:srgbClr val="000000"/>
            </a:solidFill>
            <a:ln w="9525">
              <a:noFill/>
              <a:round/>
              <a:headEnd/>
              <a:tailEnd/>
            </a:ln>
          </p:spPr>
          <p:txBody>
            <a:bodyPr/>
            <a:lstStyle/>
            <a:p>
              <a:endParaRPr lang="id-ID"/>
            </a:p>
          </p:txBody>
        </p:sp>
        <p:sp>
          <p:nvSpPr>
            <p:cNvPr id="42066" name="Freeform 100"/>
            <p:cNvSpPr>
              <a:spLocks/>
            </p:cNvSpPr>
            <p:nvPr/>
          </p:nvSpPr>
          <p:spPr bwMode="auto">
            <a:xfrm>
              <a:off x="2433" y="2547"/>
              <a:ext cx="91" cy="27"/>
            </a:xfrm>
            <a:custGeom>
              <a:avLst/>
              <a:gdLst>
                <a:gd name="T0" fmla="*/ 0 w 183"/>
                <a:gd name="T1" fmla="*/ 0 h 53"/>
                <a:gd name="T2" fmla="*/ 2 w 183"/>
                <a:gd name="T3" fmla="*/ 1 h 53"/>
                <a:gd name="T4" fmla="*/ 2 w 183"/>
                <a:gd name="T5" fmla="*/ 1 h 53"/>
                <a:gd name="T6" fmla="*/ 0 w 183"/>
                <a:gd name="T7" fmla="*/ 1 h 53"/>
                <a:gd name="T8" fmla="*/ 0 w 183"/>
                <a:gd name="T9" fmla="*/ 0 h 53"/>
                <a:gd name="T10" fmla="*/ 0 w 183"/>
                <a:gd name="T11" fmla="*/ 0 h 53"/>
                <a:gd name="T12" fmla="*/ 0 60000 65536"/>
                <a:gd name="T13" fmla="*/ 0 60000 65536"/>
                <a:gd name="T14" fmla="*/ 0 60000 65536"/>
                <a:gd name="T15" fmla="*/ 0 60000 65536"/>
                <a:gd name="T16" fmla="*/ 0 60000 65536"/>
                <a:gd name="T17" fmla="*/ 0 60000 65536"/>
                <a:gd name="T18" fmla="*/ 0 w 183"/>
                <a:gd name="T19" fmla="*/ 0 h 53"/>
                <a:gd name="T20" fmla="*/ 183 w 18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3" h="53">
                  <a:moveTo>
                    <a:pt x="6" y="0"/>
                  </a:moveTo>
                  <a:lnTo>
                    <a:pt x="183" y="11"/>
                  </a:lnTo>
                  <a:lnTo>
                    <a:pt x="135" y="53"/>
                  </a:lnTo>
                  <a:lnTo>
                    <a:pt x="0" y="42"/>
                  </a:lnTo>
                  <a:lnTo>
                    <a:pt x="6" y="0"/>
                  </a:lnTo>
                  <a:close/>
                </a:path>
              </a:pathLst>
            </a:custGeom>
            <a:solidFill>
              <a:srgbClr val="000000"/>
            </a:solidFill>
            <a:ln w="9525">
              <a:noFill/>
              <a:round/>
              <a:headEnd/>
              <a:tailEnd/>
            </a:ln>
          </p:spPr>
          <p:txBody>
            <a:bodyPr/>
            <a:lstStyle/>
            <a:p>
              <a:endParaRPr lang="id-ID"/>
            </a:p>
          </p:txBody>
        </p:sp>
        <p:sp>
          <p:nvSpPr>
            <p:cNvPr id="42067" name="Freeform 101"/>
            <p:cNvSpPr>
              <a:spLocks/>
            </p:cNvSpPr>
            <p:nvPr/>
          </p:nvSpPr>
          <p:spPr bwMode="auto">
            <a:xfrm>
              <a:off x="3298" y="1721"/>
              <a:ext cx="22" cy="23"/>
            </a:xfrm>
            <a:custGeom>
              <a:avLst/>
              <a:gdLst>
                <a:gd name="T0" fmla="*/ 1 w 43"/>
                <a:gd name="T1" fmla="*/ 1 h 46"/>
                <a:gd name="T2" fmla="*/ 0 w 43"/>
                <a:gd name="T3" fmla="*/ 1 h 46"/>
                <a:gd name="T4" fmla="*/ 1 w 43"/>
                <a:gd name="T5" fmla="*/ 0 h 46"/>
                <a:gd name="T6" fmla="*/ 1 w 43"/>
                <a:gd name="T7" fmla="*/ 1 h 46"/>
                <a:gd name="T8" fmla="*/ 1 w 43"/>
                <a:gd name="T9" fmla="*/ 1 h 46"/>
                <a:gd name="T10" fmla="*/ 1 w 43"/>
                <a:gd name="T11" fmla="*/ 1 h 46"/>
                <a:gd name="T12" fmla="*/ 0 60000 65536"/>
                <a:gd name="T13" fmla="*/ 0 60000 65536"/>
                <a:gd name="T14" fmla="*/ 0 60000 65536"/>
                <a:gd name="T15" fmla="*/ 0 60000 65536"/>
                <a:gd name="T16" fmla="*/ 0 60000 65536"/>
                <a:gd name="T17" fmla="*/ 0 60000 65536"/>
                <a:gd name="T18" fmla="*/ 0 w 43"/>
                <a:gd name="T19" fmla="*/ 0 h 46"/>
                <a:gd name="T20" fmla="*/ 43 w 4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3" h="46">
                  <a:moveTo>
                    <a:pt x="15" y="46"/>
                  </a:moveTo>
                  <a:lnTo>
                    <a:pt x="0" y="21"/>
                  </a:lnTo>
                  <a:lnTo>
                    <a:pt x="11" y="0"/>
                  </a:lnTo>
                  <a:lnTo>
                    <a:pt x="43" y="25"/>
                  </a:lnTo>
                  <a:lnTo>
                    <a:pt x="15" y="46"/>
                  </a:lnTo>
                  <a:close/>
                </a:path>
              </a:pathLst>
            </a:custGeom>
            <a:solidFill>
              <a:srgbClr val="000000"/>
            </a:solidFill>
            <a:ln w="9525">
              <a:noFill/>
              <a:round/>
              <a:headEnd/>
              <a:tailEnd/>
            </a:ln>
          </p:spPr>
          <p:txBody>
            <a:bodyPr/>
            <a:lstStyle/>
            <a:p>
              <a:endParaRPr lang="id-ID"/>
            </a:p>
          </p:txBody>
        </p:sp>
        <p:sp>
          <p:nvSpPr>
            <p:cNvPr id="42068" name="Freeform 102"/>
            <p:cNvSpPr>
              <a:spLocks/>
            </p:cNvSpPr>
            <p:nvPr/>
          </p:nvSpPr>
          <p:spPr bwMode="auto">
            <a:xfrm>
              <a:off x="3277" y="1773"/>
              <a:ext cx="91" cy="136"/>
            </a:xfrm>
            <a:custGeom>
              <a:avLst/>
              <a:gdLst>
                <a:gd name="T0" fmla="*/ 1 w 182"/>
                <a:gd name="T1" fmla="*/ 0 h 272"/>
                <a:gd name="T2" fmla="*/ 1 w 182"/>
                <a:gd name="T3" fmla="*/ 1 h 272"/>
                <a:gd name="T4" fmla="*/ 0 w 182"/>
                <a:gd name="T5" fmla="*/ 2 h 272"/>
                <a:gd name="T6" fmla="*/ 1 w 182"/>
                <a:gd name="T7" fmla="*/ 3 h 272"/>
                <a:gd name="T8" fmla="*/ 1 w 182"/>
                <a:gd name="T9" fmla="*/ 3 h 272"/>
                <a:gd name="T10" fmla="*/ 1 w 182"/>
                <a:gd name="T11" fmla="*/ 4 h 272"/>
                <a:gd name="T12" fmla="*/ 3 w 182"/>
                <a:gd name="T13" fmla="*/ 4 h 272"/>
                <a:gd name="T14" fmla="*/ 3 w 182"/>
                <a:gd name="T15" fmla="*/ 3 h 272"/>
                <a:gd name="T16" fmla="*/ 1 w 182"/>
                <a:gd name="T17" fmla="*/ 3 h 272"/>
                <a:gd name="T18" fmla="*/ 1 w 182"/>
                <a:gd name="T19" fmla="*/ 3 h 272"/>
                <a:gd name="T20" fmla="*/ 3 w 182"/>
                <a:gd name="T21" fmla="*/ 3 h 272"/>
                <a:gd name="T22" fmla="*/ 1 w 182"/>
                <a:gd name="T23" fmla="*/ 3 h 272"/>
                <a:gd name="T24" fmla="*/ 1 w 182"/>
                <a:gd name="T25" fmla="*/ 3 h 272"/>
                <a:gd name="T26" fmla="*/ 1 w 182"/>
                <a:gd name="T27" fmla="*/ 2 h 272"/>
                <a:gd name="T28" fmla="*/ 1 w 182"/>
                <a:gd name="T29" fmla="*/ 1 h 272"/>
                <a:gd name="T30" fmla="*/ 1 w 182"/>
                <a:gd name="T31" fmla="*/ 1 h 272"/>
                <a:gd name="T32" fmla="*/ 1 w 182"/>
                <a:gd name="T33" fmla="*/ 0 h 272"/>
                <a:gd name="T34" fmla="*/ 1 w 182"/>
                <a:gd name="T35" fmla="*/ 0 h 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72"/>
                <a:gd name="T56" fmla="*/ 182 w 182"/>
                <a:gd name="T57" fmla="*/ 272 h 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72">
                  <a:moveTo>
                    <a:pt x="80" y="0"/>
                  </a:moveTo>
                  <a:lnTo>
                    <a:pt x="68" y="59"/>
                  </a:lnTo>
                  <a:lnTo>
                    <a:pt x="0" y="183"/>
                  </a:lnTo>
                  <a:lnTo>
                    <a:pt x="44" y="219"/>
                  </a:lnTo>
                  <a:lnTo>
                    <a:pt x="95" y="221"/>
                  </a:lnTo>
                  <a:lnTo>
                    <a:pt x="118" y="272"/>
                  </a:lnTo>
                  <a:lnTo>
                    <a:pt x="181" y="266"/>
                  </a:lnTo>
                  <a:lnTo>
                    <a:pt x="182" y="255"/>
                  </a:lnTo>
                  <a:lnTo>
                    <a:pt x="123" y="253"/>
                  </a:lnTo>
                  <a:lnTo>
                    <a:pt x="106" y="213"/>
                  </a:lnTo>
                  <a:lnTo>
                    <a:pt x="131" y="203"/>
                  </a:lnTo>
                  <a:lnTo>
                    <a:pt x="112" y="194"/>
                  </a:lnTo>
                  <a:lnTo>
                    <a:pt x="44" y="203"/>
                  </a:lnTo>
                  <a:lnTo>
                    <a:pt x="19" y="181"/>
                  </a:lnTo>
                  <a:lnTo>
                    <a:pt x="85" y="53"/>
                  </a:lnTo>
                  <a:lnTo>
                    <a:pt x="95" y="15"/>
                  </a:lnTo>
                  <a:lnTo>
                    <a:pt x="80" y="0"/>
                  </a:lnTo>
                  <a:close/>
                </a:path>
              </a:pathLst>
            </a:custGeom>
            <a:solidFill>
              <a:srgbClr val="000000"/>
            </a:solidFill>
            <a:ln w="9525">
              <a:noFill/>
              <a:round/>
              <a:headEnd/>
              <a:tailEnd/>
            </a:ln>
          </p:spPr>
          <p:txBody>
            <a:bodyPr/>
            <a:lstStyle/>
            <a:p>
              <a:endParaRPr lang="id-ID"/>
            </a:p>
          </p:txBody>
        </p:sp>
        <p:sp>
          <p:nvSpPr>
            <p:cNvPr id="42069" name="Freeform 103"/>
            <p:cNvSpPr>
              <a:spLocks/>
            </p:cNvSpPr>
            <p:nvPr/>
          </p:nvSpPr>
          <p:spPr bwMode="auto">
            <a:xfrm>
              <a:off x="3360" y="1893"/>
              <a:ext cx="23" cy="43"/>
            </a:xfrm>
            <a:custGeom>
              <a:avLst/>
              <a:gdLst>
                <a:gd name="T0" fmla="*/ 0 w 48"/>
                <a:gd name="T1" fmla="*/ 0 h 85"/>
                <a:gd name="T2" fmla="*/ 0 w 48"/>
                <a:gd name="T3" fmla="*/ 2 h 85"/>
                <a:gd name="T4" fmla="*/ 0 w 48"/>
                <a:gd name="T5" fmla="*/ 1 h 85"/>
                <a:gd name="T6" fmla="*/ 0 w 48"/>
                <a:gd name="T7" fmla="*/ 1 h 85"/>
                <a:gd name="T8" fmla="*/ 0 w 48"/>
                <a:gd name="T9" fmla="*/ 0 h 85"/>
                <a:gd name="T10" fmla="*/ 0 w 48"/>
                <a:gd name="T11" fmla="*/ 0 h 85"/>
                <a:gd name="T12" fmla="*/ 0 60000 65536"/>
                <a:gd name="T13" fmla="*/ 0 60000 65536"/>
                <a:gd name="T14" fmla="*/ 0 60000 65536"/>
                <a:gd name="T15" fmla="*/ 0 60000 65536"/>
                <a:gd name="T16" fmla="*/ 0 60000 65536"/>
                <a:gd name="T17" fmla="*/ 0 60000 65536"/>
                <a:gd name="T18" fmla="*/ 0 w 48"/>
                <a:gd name="T19" fmla="*/ 0 h 85"/>
                <a:gd name="T20" fmla="*/ 48 w 4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8" h="85">
                  <a:moveTo>
                    <a:pt x="0" y="0"/>
                  </a:moveTo>
                  <a:lnTo>
                    <a:pt x="48" y="85"/>
                  </a:lnTo>
                  <a:lnTo>
                    <a:pt x="48" y="36"/>
                  </a:lnTo>
                  <a:lnTo>
                    <a:pt x="31" y="17"/>
                  </a:lnTo>
                  <a:lnTo>
                    <a:pt x="0" y="0"/>
                  </a:lnTo>
                  <a:close/>
                </a:path>
              </a:pathLst>
            </a:custGeom>
            <a:solidFill>
              <a:srgbClr val="000000"/>
            </a:solidFill>
            <a:ln w="9525">
              <a:noFill/>
              <a:round/>
              <a:headEnd/>
              <a:tailEnd/>
            </a:ln>
          </p:spPr>
          <p:txBody>
            <a:bodyPr/>
            <a:lstStyle/>
            <a:p>
              <a:endParaRPr lang="id-ID"/>
            </a:p>
          </p:txBody>
        </p:sp>
        <p:sp>
          <p:nvSpPr>
            <p:cNvPr id="42070" name="Freeform 104"/>
            <p:cNvSpPr>
              <a:spLocks/>
            </p:cNvSpPr>
            <p:nvPr/>
          </p:nvSpPr>
          <p:spPr bwMode="auto">
            <a:xfrm>
              <a:off x="3343" y="1881"/>
              <a:ext cx="200" cy="190"/>
            </a:xfrm>
            <a:custGeom>
              <a:avLst/>
              <a:gdLst>
                <a:gd name="T0" fmla="*/ 0 w 401"/>
                <a:gd name="T1" fmla="*/ 1 h 380"/>
                <a:gd name="T2" fmla="*/ 0 w 401"/>
                <a:gd name="T3" fmla="*/ 1 h 380"/>
                <a:gd name="T4" fmla="*/ 0 w 401"/>
                <a:gd name="T5" fmla="*/ 1 h 380"/>
                <a:gd name="T6" fmla="*/ 0 w 401"/>
                <a:gd name="T7" fmla="*/ 3 h 380"/>
                <a:gd name="T8" fmla="*/ 0 w 401"/>
                <a:gd name="T9" fmla="*/ 5 h 380"/>
                <a:gd name="T10" fmla="*/ 1 w 401"/>
                <a:gd name="T11" fmla="*/ 5 h 380"/>
                <a:gd name="T12" fmla="*/ 3 w 401"/>
                <a:gd name="T13" fmla="*/ 5 h 380"/>
                <a:gd name="T14" fmla="*/ 5 w 401"/>
                <a:gd name="T15" fmla="*/ 5 h 380"/>
                <a:gd name="T16" fmla="*/ 5 w 401"/>
                <a:gd name="T17" fmla="*/ 6 h 380"/>
                <a:gd name="T18" fmla="*/ 6 w 401"/>
                <a:gd name="T19" fmla="*/ 3 h 380"/>
                <a:gd name="T20" fmla="*/ 5 w 401"/>
                <a:gd name="T21" fmla="*/ 5 h 380"/>
                <a:gd name="T22" fmla="*/ 5 w 401"/>
                <a:gd name="T23" fmla="*/ 3 h 380"/>
                <a:gd name="T24" fmla="*/ 5 w 401"/>
                <a:gd name="T25" fmla="*/ 0 h 380"/>
                <a:gd name="T26" fmla="*/ 4 w 401"/>
                <a:gd name="T27" fmla="*/ 3 h 380"/>
                <a:gd name="T28" fmla="*/ 2 w 401"/>
                <a:gd name="T29" fmla="*/ 3 h 380"/>
                <a:gd name="T30" fmla="*/ 1 w 401"/>
                <a:gd name="T31" fmla="*/ 3 h 380"/>
                <a:gd name="T32" fmla="*/ 1 w 401"/>
                <a:gd name="T33" fmla="*/ 3 h 380"/>
                <a:gd name="T34" fmla="*/ 0 w 401"/>
                <a:gd name="T35" fmla="*/ 3 h 380"/>
                <a:gd name="T36" fmla="*/ 0 w 401"/>
                <a:gd name="T37" fmla="*/ 3 h 380"/>
                <a:gd name="T38" fmla="*/ 0 w 401"/>
                <a:gd name="T39" fmla="*/ 1 h 380"/>
                <a:gd name="T40" fmla="*/ 1 w 401"/>
                <a:gd name="T41" fmla="*/ 1 h 380"/>
                <a:gd name="T42" fmla="*/ 1 w 401"/>
                <a:gd name="T43" fmla="*/ 1 h 380"/>
                <a:gd name="T44" fmla="*/ 0 w 401"/>
                <a:gd name="T45" fmla="*/ 1 h 380"/>
                <a:gd name="T46" fmla="*/ 0 w 401"/>
                <a:gd name="T47" fmla="*/ 1 h 380"/>
                <a:gd name="T48" fmla="*/ 0 w 401"/>
                <a:gd name="T49" fmla="*/ 1 h 380"/>
                <a:gd name="T50" fmla="*/ 0 w 401"/>
                <a:gd name="T51" fmla="*/ 1 h 3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1"/>
                <a:gd name="T79" fmla="*/ 0 h 380"/>
                <a:gd name="T80" fmla="*/ 401 w 401"/>
                <a:gd name="T81" fmla="*/ 380 h 3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1" h="380">
                  <a:moveTo>
                    <a:pt x="4" y="49"/>
                  </a:moveTo>
                  <a:lnTo>
                    <a:pt x="13" y="89"/>
                  </a:lnTo>
                  <a:lnTo>
                    <a:pt x="0" y="110"/>
                  </a:lnTo>
                  <a:lnTo>
                    <a:pt x="32" y="179"/>
                  </a:lnTo>
                  <a:lnTo>
                    <a:pt x="29" y="274"/>
                  </a:lnTo>
                  <a:lnTo>
                    <a:pt x="99" y="300"/>
                  </a:lnTo>
                  <a:lnTo>
                    <a:pt x="247" y="268"/>
                  </a:lnTo>
                  <a:lnTo>
                    <a:pt x="327" y="302"/>
                  </a:lnTo>
                  <a:lnTo>
                    <a:pt x="352" y="380"/>
                  </a:lnTo>
                  <a:lnTo>
                    <a:pt x="401" y="238"/>
                  </a:lnTo>
                  <a:lnTo>
                    <a:pt x="365" y="268"/>
                  </a:lnTo>
                  <a:lnTo>
                    <a:pt x="346" y="200"/>
                  </a:lnTo>
                  <a:lnTo>
                    <a:pt x="375" y="0"/>
                  </a:lnTo>
                  <a:lnTo>
                    <a:pt x="316" y="137"/>
                  </a:lnTo>
                  <a:lnTo>
                    <a:pt x="145" y="243"/>
                  </a:lnTo>
                  <a:lnTo>
                    <a:pt x="107" y="194"/>
                  </a:lnTo>
                  <a:lnTo>
                    <a:pt x="107" y="249"/>
                  </a:lnTo>
                  <a:lnTo>
                    <a:pt x="53" y="255"/>
                  </a:lnTo>
                  <a:lnTo>
                    <a:pt x="46" y="163"/>
                  </a:lnTo>
                  <a:lnTo>
                    <a:pt x="23" y="120"/>
                  </a:lnTo>
                  <a:lnTo>
                    <a:pt x="70" y="87"/>
                  </a:lnTo>
                  <a:lnTo>
                    <a:pt x="70" y="78"/>
                  </a:lnTo>
                  <a:lnTo>
                    <a:pt x="25" y="85"/>
                  </a:lnTo>
                  <a:lnTo>
                    <a:pt x="17" y="47"/>
                  </a:lnTo>
                  <a:lnTo>
                    <a:pt x="4" y="49"/>
                  </a:lnTo>
                  <a:close/>
                </a:path>
              </a:pathLst>
            </a:custGeom>
            <a:solidFill>
              <a:srgbClr val="000000"/>
            </a:solidFill>
            <a:ln w="9525">
              <a:noFill/>
              <a:round/>
              <a:headEnd/>
              <a:tailEnd/>
            </a:ln>
          </p:spPr>
          <p:txBody>
            <a:bodyPr/>
            <a:lstStyle/>
            <a:p>
              <a:endParaRPr lang="id-ID"/>
            </a:p>
          </p:txBody>
        </p:sp>
        <p:sp>
          <p:nvSpPr>
            <p:cNvPr id="42071" name="Freeform 105"/>
            <p:cNvSpPr>
              <a:spLocks/>
            </p:cNvSpPr>
            <p:nvPr/>
          </p:nvSpPr>
          <p:spPr bwMode="auto">
            <a:xfrm>
              <a:off x="3305" y="1749"/>
              <a:ext cx="46" cy="53"/>
            </a:xfrm>
            <a:custGeom>
              <a:avLst/>
              <a:gdLst>
                <a:gd name="T0" fmla="*/ 0 w 93"/>
                <a:gd name="T1" fmla="*/ 0 h 106"/>
                <a:gd name="T2" fmla="*/ 1 w 93"/>
                <a:gd name="T3" fmla="*/ 1 h 106"/>
                <a:gd name="T4" fmla="*/ 1 w 93"/>
                <a:gd name="T5" fmla="*/ 2 h 106"/>
                <a:gd name="T6" fmla="*/ 0 w 93"/>
                <a:gd name="T7" fmla="*/ 2 h 106"/>
                <a:gd name="T8" fmla="*/ 0 w 93"/>
                <a:gd name="T9" fmla="*/ 2 h 106"/>
                <a:gd name="T10" fmla="*/ 0 w 93"/>
                <a:gd name="T11" fmla="*/ 1 h 106"/>
                <a:gd name="T12" fmla="*/ 0 w 93"/>
                <a:gd name="T13" fmla="*/ 1 h 106"/>
                <a:gd name="T14" fmla="*/ 0 w 93"/>
                <a:gd name="T15" fmla="*/ 1 h 106"/>
                <a:gd name="T16" fmla="*/ 0 w 93"/>
                <a:gd name="T17" fmla="*/ 0 h 106"/>
                <a:gd name="T18" fmla="*/ 0 w 93"/>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06"/>
                <a:gd name="T32" fmla="*/ 93 w 9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06">
                  <a:moveTo>
                    <a:pt x="17" y="0"/>
                  </a:moveTo>
                  <a:lnTo>
                    <a:pt x="82" y="34"/>
                  </a:lnTo>
                  <a:lnTo>
                    <a:pt x="93" y="66"/>
                  </a:lnTo>
                  <a:lnTo>
                    <a:pt x="46" y="106"/>
                  </a:lnTo>
                  <a:lnTo>
                    <a:pt x="57" y="79"/>
                  </a:lnTo>
                  <a:lnTo>
                    <a:pt x="48" y="60"/>
                  </a:lnTo>
                  <a:lnTo>
                    <a:pt x="0" y="49"/>
                  </a:lnTo>
                  <a:lnTo>
                    <a:pt x="27" y="28"/>
                  </a:lnTo>
                  <a:lnTo>
                    <a:pt x="17" y="0"/>
                  </a:lnTo>
                  <a:close/>
                </a:path>
              </a:pathLst>
            </a:custGeom>
            <a:solidFill>
              <a:srgbClr val="000000"/>
            </a:solidFill>
            <a:ln w="9525">
              <a:noFill/>
              <a:round/>
              <a:headEnd/>
              <a:tailEnd/>
            </a:ln>
          </p:spPr>
          <p:txBody>
            <a:bodyPr/>
            <a:lstStyle/>
            <a:p>
              <a:endParaRPr lang="id-ID"/>
            </a:p>
          </p:txBody>
        </p:sp>
        <p:sp>
          <p:nvSpPr>
            <p:cNvPr id="42072" name="Freeform 106"/>
            <p:cNvSpPr>
              <a:spLocks/>
            </p:cNvSpPr>
            <p:nvPr/>
          </p:nvSpPr>
          <p:spPr bwMode="auto">
            <a:xfrm>
              <a:off x="3228" y="1377"/>
              <a:ext cx="426" cy="334"/>
            </a:xfrm>
            <a:custGeom>
              <a:avLst/>
              <a:gdLst>
                <a:gd name="T0" fmla="*/ 3 w 852"/>
                <a:gd name="T1" fmla="*/ 11 h 667"/>
                <a:gd name="T2" fmla="*/ 3 w 852"/>
                <a:gd name="T3" fmla="*/ 8 h 667"/>
                <a:gd name="T4" fmla="*/ 2 w 852"/>
                <a:gd name="T5" fmla="*/ 8 h 667"/>
                <a:gd name="T6" fmla="*/ 1 w 852"/>
                <a:gd name="T7" fmla="*/ 6 h 667"/>
                <a:gd name="T8" fmla="*/ 2 w 852"/>
                <a:gd name="T9" fmla="*/ 7 h 667"/>
                <a:gd name="T10" fmla="*/ 2 w 852"/>
                <a:gd name="T11" fmla="*/ 6 h 667"/>
                <a:gd name="T12" fmla="*/ 3 w 852"/>
                <a:gd name="T13" fmla="*/ 4 h 667"/>
                <a:gd name="T14" fmla="*/ 6 w 852"/>
                <a:gd name="T15" fmla="*/ 2 h 667"/>
                <a:gd name="T16" fmla="*/ 12 w 852"/>
                <a:gd name="T17" fmla="*/ 1 h 667"/>
                <a:gd name="T18" fmla="*/ 13 w 852"/>
                <a:gd name="T19" fmla="*/ 2 h 667"/>
                <a:gd name="T20" fmla="*/ 12 w 852"/>
                <a:gd name="T21" fmla="*/ 0 h 667"/>
                <a:gd name="T22" fmla="*/ 9 w 852"/>
                <a:gd name="T23" fmla="*/ 1 h 667"/>
                <a:gd name="T24" fmla="*/ 5 w 852"/>
                <a:gd name="T25" fmla="*/ 2 h 667"/>
                <a:gd name="T26" fmla="*/ 3 w 852"/>
                <a:gd name="T27" fmla="*/ 4 h 667"/>
                <a:gd name="T28" fmla="*/ 1 w 852"/>
                <a:gd name="T29" fmla="*/ 6 h 667"/>
                <a:gd name="T30" fmla="*/ 0 w 852"/>
                <a:gd name="T31" fmla="*/ 8 h 667"/>
                <a:gd name="T32" fmla="*/ 2 w 852"/>
                <a:gd name="T33" fmla="*/ 9 h 667"/>
                <a:gd name="T34" fmla="*/ 2 w 852"/>
                <a:gd name="T35" fmla="*/ 10 h 667"/>
                <a:gd name="T36" fmla="*/ 3 w 852"/>
                <a:gd name="T37" fmla="*/ 11 h 667"/>
                <a:gd name="T38" fmla="*/ 3 w 852"/>
                <a:gd name="T39" fmla="*/ 11 h 6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2"/>
                <a:gd name="T61" fmla="*/ 0 h 667"/>
                <a:gd name="T62" fmla="*/ 852 w 852"/>
                <a:gd name="T63" fmla="*/ 667 h 6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2" h="667">
                  <a:moveTo>
                    <a:pt x="144" y="667"/>
                  </a:moveTo>
                  <a:lnTo>
                    <a:pt x="198" y="483"/>
                  </a:lnTo>
                  <a:lnTo>
                    <a:pt x="95" y="483"/>
                  </a:lnTo>
                  <a:lnTo>
                    <a:pt x="30" y="384"/>
                  </a:lnTo>
                  <a:lnTo>
                    <a:pt x="112" y="415"/>
                  </a:lnTo>
                  <a:lnTo>
                    <a:pt x="106" y="321"/>
                  </a:lnTo>
                  <a:lnTo>
                    <a:pt x="203" y="249"/>
                  </a:lnTo>
                  <a:lnTo>
                    <a:pt x="331" y="105"/>
                  </a:lnTo>
                  <a:lnTo>
                    <a:pt x="711" y="42"/>
                  </a:lnTo>
                  <a:lnTo>
                    <a:pt x="852" y="97"/>
                  </a:lnTo>
                  <a:lnTo>
                    <a:pt x="705" y="0"/>
                  </a:lnTo>
                  <a:lnTo>
                    <a:pt x="534" y="48"/>
                  </a:lnTo>
                  <a:lnTo>
                    <a:pt x="297" y="91"/>
                  </a:lnTo>
                  <a:lnTo>
                    <a:pt x="175" y="224"/>
                  </a:lnTo>
                  <a:lnTo>
                    <a:pt x="6" y="327"/>
                  </a:lnTo>
                  <a:lnTo>
                    <a:pt x="0" y="494"/>
                  </a:lnTo>
                  <a:lnTo>
                    <a:pt x="87" y="536"/>
                  </a:lnTo>
                  <a:lnTo>
                    <a:pt x="72" y="609"/>
                  </a:lnTo>
                  <a:lnTo>
                    <a:pt x="144" y="667"/>
                  </a:lnTo>
                  <a:close/>
                </a:path>
              </a:pathLst>
            </a:custGeom>
            <a:solidFill>
              <a:srgbClr val="000000"/>
            </a:solidFill>
            <a:ln w="9525">
              <a:noFill/>
              <a:round/>
              <a:headEnd/>
              <a:tailEnd/>
            </a:ln>
          </p:spPr>
          <p:txBody>
            <a:bodyPr/>
            <a:lstStyle/>
            <a:p>
              <a:endParaRPr lang="id-ID"/>
            </a:p>
          </p:txBody>
        </p:sp>
        <p:sp>
          <p:nvSpPr>
            <p:cNvPr id="42073" name="Freeform 107"/>
            <p:cNvSpPr>
              <a:spLocks/>
            </p:cNvSpPr>
            <p:nvPr/>
          </p:nvSpPr>
          <p:spPr bwMode="auto">
            <a:xfrm>
              <a:off x="3302" y="1446"/>
              <a:ext cx="320" cy="176"/>
            </a:xfrm>
            <a:custGeom>
              <a:avLst/>
              <a:gdLst>
                <a:gd name="T0" fmla="*/ 0 w 641"/>
                <a:gd name="T1" fmla="*/ 6 h 352"/>
                <a:gd name="T2" fmla="*/ 0 w 641"/>
                <a:gd name="T3" fmla="*/ 5 h 352"/>
                <a:gd name="T4" fmla="*/ 0 w 641"/>
                <a:gd name="T5" fmla="*/ 3 h 352"/>
                <a:gd name="T6" fmla="*/ 1 w 641"/>
                <a:gd name="T7" fmla="*/ 5 h 352"/>
                <a:gd name="T8" fmla="*/ 2 w 641"/>
                <a:gd name="T9" fmla="*/ 3 h 352"/>
                <a:gd name="T10" fmla="*/ 5 w 641"/>
                <a:gd name="T11" fmla="*/ 1 h 352"/>
                <a:gd name="T12" fmla="*/ 7 w 641"/>
                <a:gd name="T13" fmla="*/ 1 h 352"/>
                <a:gd name="T14" fmla="*/ 10 w 641"/>
                <a:gd name="T15" fmla="*/ 0 h 352"/>
                <a:gd name="T16" fmla="*/ 5 w 641"/>
                <a:gd name="T17" fmla="*/ 1 h 352"/>
                <a:gd name="T18" fmla="*/ 1 w 641"/>
                <a:gd name="T19" fmla="*/ 5 h 352"/>
                <a:gd name="T20" fmla="*/ 0 w 641"/>
                <a:gd name="T21" fmla="*/ 5 h 352"/>
                <a:gd name="T22" fmla="*/ 0 w 641"/>
                <a:gd name="T23" fmla="*/ 6 h 352"/>
                <a:gd name="T24" fmla="*/ 0 w 641"/>
                <a:gd name="T25" fmla="*/ 6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1"/>
                <a:gd name="T40" fmla="*/ 0 h 352"/>
                <a:gd name="T41" fmla="*/ 641 w 641"/>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1" h="352">
                  <a:moveTo>
                    <a:pt x="42" y="352"/>
                  </a:moveTo>
                  <a:lnTo>
                    <a:pt x="0" y="268"/>
                  </a:lnTo>
                  <a:lnTo>
                    <a:pt x="46" y="160"/>
                  </a:lnTo>
                  <a:lnTo>
                    <a:pt x="80" y="257"/>
                  </a:lnTo>
                  <a:lnTo>
                    <a:pt x="143" y="141"/>
                  </a:lnTo>
                  <a:lnTo>
                    <a:pt x="331" y="89"/>
                  </a:lnTo>
                  <a:lnTo>
                    <a:pt x="498" y="15"/>
                  </a:lnTo>
                  <a:lnTo>
                    <a:pt x="641" y="0"/>
                  </a:lnTo>
                  <a:lnTo>
                    <a:pt x="327" y="120"/>
                  </a:lnTo>
                  <a:lnTo>
                    <a:pt x="103" y="296"/>
                  </a:lnTo>
                  <a:lnTo>
                    <a:pt x="48" y="268"/>
                  </a:lnTo>
                  <a:lnTo>
                    <a:pt x="42" y="352"/>
                  </a:lnTo>
                  <a:close/>
                </a:path>
              </a:pathLst>
            </a:custGeom>
            <a:solidFill>
              <a:srgbClr val="000000"/>
            </a:solidFill>
            <a:ln w="9525">
              <a:noFill/>
              <a:round/>
              <a:headEnd/>
              <a:tailEnd/>
            </a:ln>
          </p:spPr>
          <p:txBody>
            <a:bodyPr/>
            <a:lstStyle/>
            <a:p>
              <a:endParaRPr lang="id-ID"/>
            </a:p>
          </p:txBody>
        </p:sp>
        <p:sp>
          <p:nvSpPr>
            <p:cNvPr id="42074" name="Freeform 108"/>
            <p:cNvSpPr>
              <a:spLocks/>
            </p:cNvSpPr>
            <p:nvPr/>
          </p:nvSpPr>
          <p:spPr bwMode="auto">
            <a:xfrm>
              <a:off x="3330" y="1621"/>
              <a:ext cx="333" cy="268"/>
            </a:xfrm>
            <a:custGeom>
              <a:avLst/>
              <a:gdLst>
                <a:gd name="T0" fmla="*/ 0 w 666"/>
                <a:gd name="T1" fmla="*/ 1 h 536"/>
                <a:gd name="T2" fmla="*/ 3 w 666"/>
                <a:gd name="T3" fmla="*/ 1 h 536"/>
                <a:gd name="T4" fmla="*/ 5 w 666"/>
                <a:gd name="T5" fmla="*/ 1 h 536"/>
                <a:gd name="T6" fmla="*/ 7 w 666"/>
                <a:gd name="T7" fmla="*/ 0 h 536"/>
                <a:gd name="T8" fmla="*/ 5 w 666"/>
                <a:gd name="T9" fmla="*/ 1 h 536"/>
                <a:gd name="T10" fmla="*/ 10 w 666"/>
                <a:gd name="T11" fmla="*/ 2 h 536"/>
                <a:gd name="T12" fmla="*/ 10 w 666"/>
                <a:gd name="T13" fmla="*/ 3 h 536"/>
                <a:gd name="T14" fmla="*/ 9 w 666"/>
                <a:gd name="T15" fmla="*/ 3 h 536"/>
                <a:gd name="T16" fmla="*/ 10 w 666"/>
                <a:gd name="T17" fmla="*/ 5 h 536"/>
                <a:gd name="T18" fmla="*/ 7 w 666"/>
                <a:gd name="T19" fmla="*/ 6 h 536"/>
                <a:gd name="T20" fmla="*/ 7 w 666"/>
                <a:gd name="T21" fmla="*/ 7 h 536"/>
                <a:gd name="T22" fmla="*/ 6 w 666"/>
                <a:gd name="T23" fmla="*/ 8 h 536"/>
                <a:gd name="T24" fmla="*/ 5 w 666"/>
                <a:gd name="T25" fmla="*/ 7 h 536"/>
                <a:gd name="T26" fmla="*/ 5 w 666"/>
                <a:gd name="T27" fmla="*/ 6 h 536"/>
                <a:gd name="T28" fmla="*/ 6 w 666"/>
                <a:gd name="T29" fmla="*/ 6 h 536"/>
                <a:gd name="T30" fmla="*/ 5 w 666"/>
                <a:gd name="T31" fmla="*/ 7 h 536"/>
                <a:gd name="T32" fmla="*/ 6 w 666"/>
                <a:gd name="T33" fmla="*/ 7 h 536"/>
                <a:gd name="T34" fmla="*/ 7 w 666"/>
                <a:gd name="T35" fmla="*/ 7 h 536"/>
                <a:gd name="T36" fmla="*/ 6 w 666"/>
                <a:gd name="T37" fmla="*/ 6 h 536"/>
                <a:gd name="T38" fmla="*/ 7 w 666"/>
                <a:gd name="T39" fmla="*/ 6 h 536"/>
                <a:gd name="T40" fmla="*/ 9 w 666"/>
                <a:gd name="T41" fmla="*/ 5 h 536"/>
                <a:gd name="T42" fmla="*/ 7 w 666"/>
                <a:gd name="T43" fmla="*/ 2 h 536"/>
                <a:gd name="T44" fmla="*/ 6 w 666"/>
                <a:gd name="T45" fmla="*/ 2 h 536"/>
                <a:gd name="T46" fmla="*/ 5 w 666"/>
                <a:gd name="T47" fmla="*/ 4 h 536"/>
                <a:gd name="T48" fmla="*/ 5 w 666"/>
                <a:gd name="T49" fmla="*/ 2 h 536"/>
                <a:gd name="T50" fmla="*/ 5 w 666"/>
                <a:gd name="T51" fmla="*/ 4 h 536"/>
                <a:gd name="T52" fmla="*/ 5 w 666"/>
                <a:gd name="T53" fmla="*/ 3 h 536"/>
                <a:gd name="T54" fmla="*/ 3 w 666"/>
                <a:gd name="T55" fmla="*/ 2 h 536"/>
                <a:gd name="T56" fmla="*/ 3 w 666"/>
                <a:gd name="T57" fmla="*/ 1 h 536"/>
                <a:gd name="T58" fmla="*/ 0 w 666"/>
                <a:gd name="T59" fmla="*/ 1 h 536"/>
                <a:gd name="T60" fmla="*/ 0 w 666"/>
                <a:gd name="T61" fmla="*/ 1 h 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66"/>
                <a:gd name="T94" fmla="*/ 0 h 536"/>
                <a:gd name="T95" fmla="*/ 666 w 666"/>
                <a:gd name="T96" fmla="*/ 536 h 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66" h="536">
                  <a:moveTo>
                    <a:pt x="0" y="5"/>
                  </a:moveTo>
                  <a:lnTo>
                    <a:pt x="145" y="42"/>
                  </a:lnTo>
                  <a:lnTo>
                    <a:pt x="303" y="42"/>
                  </a:lnTo>
                  <a:lnTo>
                    <a:pt x="461" y="0"/>
                  </a:lnTo>
                  <a:lnTo>
                    <a:pt x="337" y="91"/>
                  </a:lnTo>
                  <a:lnTo>
                    <a:pt x="590" y="142"/>
                  </a:lnTo>
                  <a:lnTo>
                    <a:pt x="666" y="253"/>
                  </a:lnTo>
                  <a:lnTo>
                    <a:pt x="565" y="215"/>
                  </a:lnTo>
                  <a:lnTo>
                    <a:pt x="578" y="340"/>
                  </a:lnTo>
                  <a:lnTo>
                    <a:pt x="478" y="437"/>
                  </a:lnTo>
                  <a:lnTo>
                    <a:pt x="468" y="502"/>
                  </a:lnTo>
                  <a:lnTo>
                    <a:pt x="405" y="536"/>
                  </a:lnTo>
                  <a:lnTo>
                    <a:pt x="341" y="490"/>
                  </a:lnTo>
                  <a:lnTo>
                    <a:pt x="369" y="422"/>
                  </a:lnTo>
                  <a:lnTo>
                    <a:pt x="403" y="399"/>
                  </a:lnTo>
                  <a:lnTo>
                    <a:pt x="375" y="477"/>
                  </a:lnTo>
                  <a:lnTo>
                    <a:pt x="415" y="506"/>
                  </a:lnTo>
                  <a:lnTo>
                    <a:pt x="449" y="479"/>
                  </a:lnTo>
                  <a:lnTo>
                    <a:pt x="430" y="399"/>
                  </a:lnTo>
                  <a:lnTo>
                    <a:pt x="461" y="405"/>
                  </a:lnTo>
                  <a:lnTo>
                    <a:pt x="516" y="321"/>
                  </a:lnTo>
                  <a:lnTo>
                    <a:pt x="478" y="161"/>
                  </a:lnTo>
                  <a:lnTo>
                    <a:pt x="400" y="167"/>
                  </a:lnTo>
                  <a:lnTo>
                    <a:pt x="377" y="258"/>
                  </a:lnTo>
                  <a:lnTo>
                    <a:pt x="335" y="190"/>
                  </a:lnTo>
                  <a:lnTo>
                    <a:pt x="354" y="298"/>
                  </a:lnTo>
                  <a:lnTo>
                    <a:pt x="289" y="255"/>
                  </a:lnTo>
                  <a:lnTo>
                    <a:pt x="227" y="156"/>
                  </a:lnTo>
                  <a:lnTo>
                    <a:pt x="145" y="127"/>
                  </a:lnTo>
                  <a:lnTo>
                    <a:pt x="0" y="5"/>
                  </a:lnTo>
                  <a:close/>
                </a:path>
              </a:pathLst>
            </a:custGeom>
            <a:solidFill>
              <a:srgbClr val="000000"/>
            </a:solidFill>
            <a:ln w="9525">
              <a:noFill/>
              <a:round/>
              <a:headEnd/>
              <a:tailEnd/>
            </a:ln>
          </p:spPr>
          <p:txBody>
            <a:bodyPr/>
            <a:lstStyle/>
            <a:p>
              <a:endParaRPr lang="id-ID"/>
            </a:p>
          </p:txBody>
        </p:sp>
        <p:sp>
          <p:nvSpPr>
            <p:cNvPr id="42075" name="Freeform 109"/>
            <p:cNvSpPr>
              <a:spLocks/>
            </p:cNvSpPr>
            <p:nvPr/>
          </p:nvSpPr>
          <p:spPr bwMode="auto">
            <a:xfrm>
              <a:off x="3521" y="1720"/>
              <a:ext cx="46" cy="106"/>
            </a:xfrm>
            <a:custGeom>
              <a:avLst/>
              <a:gdLst>
                <a:gd name="T0" fmla="*/ 0 w 91"/>
                <a:gd name="T1" fmla="*/ 1 h 212"/>
                <a:gd name="T2" fmla="*/ 1 w 91"/>
                <a:gd name="T3" fmla="*/ 0 h 212"/>
                <a:gd name="T4" fmla="*/ 2 w 91"/>
                <a:gd name="T5" fmla="*/ 2 h 212"/>
                <a:gd name="T6" fmla="*/ 1 w 91"/>
                <a:gd name="T7" fmla="*/ 3 h 212"/>
                <a:gd name="T8" fmla="*/ 1 w 91"/>
                <a:gd name="T9" fmla="*/ 2 h 212"/>
                <a:gd name="T10" fmla="*/ 1 w 91"/>
                <a:gd name="T11" fmla="*/ 3 h 212"/>
                <a:gd name="T12" fmla="*/ 1 w 91"/>
                <a:gd name="T13" fmla="*/ 2 h 212"/>
                <a:gd name="T14" fmla="*/ 0 w 91"/>
                <a:gd name="T15" fmla="*/ 1 h 212"/>
                <a:gd name="T16" fmla="*/ 0 w 91"/>
                <a:gd name="T17" fmla="*/ 1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212"/>
                <a:gd name="T29" fmla="*/ 91 w 91"/>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212">
                  <a:moveTo>
                    <a:pt x="0" y="61"/>
                  </a:moveTo>
                  <a:lnTo>
                    <a:pt x="43" y="0"/>
                  </a:lnTo>
                  <a:lnTo>
                    <a:pt x="91" y="75"/>
                  </a:lnTo>
                  <a:lnTo>
                    <a:pt x="58" y="212"/>
                  </a:lnTo>
                  <a:lnTo>
                    <a:pt x="58" y="96"/>
                  </a:lnTo>
                  <a:lnTo>
                    <a:pt x="20" y="168"/>
                  </a:lnTo>
                  <a:lnTo>
                    <a:pt x="26" y="107"/>
                  </a:lnTo>
                  <a:lnTo>
                    <a:pt x="0" y="61"/>
                  </a:lnTo>
                  <a:close/>
                </a:path>
              </a:pathLst>
            </a:custGeom>
            <a:solidFill>
              <a:srgbClr val="000000"/>
            </a:solidFill>
            <a:ln w="9525">
              <a:noFill/>
              <a:round/>
              <a:headEnd/>
              <a:tailEnd/>
            </a:ln>
          </p:spPr>
          <p:txBody>
            <a:bodyPr/>
            <a:lstStyle/>
            <a:p>
              <a:endParaRPr lang="id-ID"/>
            </a:p>
          </p:txBody>
        </p:sp>
        <p:sp>
          <p:nvSpPr>
            <p:cNvPr id="42076" name="Freeform 110"/>
            <p:cNvSpPr>
              <a:spLocks/>
            </p:cNvSpPr>
            <p:nvPr/>
          </p:nvSpPr>
          <p:spPr bwMode="auto">
            <a:xfrm>
              <a:off x="3604" y="1438"/>
              <a:ext cx="205" cy="446"/>
            </a:xfrm>
            <a:custGeom>
              <a:avLst/>
              <a:gdLst>
                <a:gd name="T0" fmla="*/ 0 w 411"/>
                <a:gd name="T1" fmla="*/ 12 h 892"/>
                <a:gd name="T2" fmla="*/ 0 w 411"/>
                <a:gd name="T3" fmla="*/ 13 h 892"/>
                <a:gd name="T4" fmla="*/ 2 w 411"/>
                <a:gd name="T5" fmla="*/ 14 h 892"/>
                <a:gd name="T6" fmla="*/ 4 w 411"/>
                <a:gd name="T7" fmla="*/ 14 h 892"/>
                <a:gd name="T8" fmla="*/ 4 w 411"/>
                <a:gd name="T9" fmla="*/ 13 h 892"/>
                <a:gd name="T10" fmla="*/ 5 w 411"/>
                <a:gd name="T11" fmla="*/ 12 h 892"/>
                <a:gd name="T12" fmla="*/ 6 w 411"/>
                <a:gd name="T13" fmla="*/ 9 h 892"/>
                <a:gd name="T14" fmla="*/ 6 w 411"/>
                <a:gd name="T15" fmla="*/ 3 h 892"/>
                <a:gd name="T16" fmla="*/ 3 w 411"/>
                <a:gd name="T17" fmla="*/ 1 h 892"/>
                <a:gd name="T18" fmla="*/ 2 w 411"/>
                <a:gd name="T19" fmla="*/ 0 h 892"/>
                <a:gd name="T20" fmla="*/ 4 w 411"/>
                <a:gd name="T21" fmla="*/ 2 h 892"/>
                <a:gd name="T22" fmla="*/ 5 w 411"/>
                <a:gd name="T23" fmla="*/ 6 h 892"/>
                <a:gd name="T24" fmla="*/ 5 w 411"/>
                <a:gd name="T25" fmla="*/ 9 h 892"/>
                <a:gd name="T26" fmla="*/ 4 w 411"/>
                <a:gd name="T27" fmla="*/ 7 h 892"/>
                <a:gd name="T28" fmla="*/ 2 w 411"/>
                <a:gd name="T29" fmla="*/ 12 h 892"/>
                <a:gd name="T30" fmla="*/ 1 w 411"/>
                <a:gd name="T31" fmla="*/ 11 h 892"/>
                <a:gd name="T32" fmla="*/ 0 w 411"/>
                <a:gd name="T33" fmla="*/ 12 h 892"/>
                <a:gd name="T34" fmla="*/ 0 w 411"/>
                <a:gd name="T35" fmla="*/ 12 h 892"/>
                <a:gd name="T36" fmla="*/ 0 w 411"/>
                <a:gd name="T37" fmla="*/ 12 h 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1"/>
                <a:gd name="T58" fmla="*/ 0 h 892"/>
                <a:gd name="T59" fmla="*/ 411 w 411"/>
                <a:gd name="T60" fmla="*/ 892 h 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1" h="892">
                  <a:moveTo>
                    <a:pt x="0" y="732"/>
                  </a:moveTo>
                  <a:lnTo>
                    <a:pt x="53" y="829"/>
                  </a:lnTo>
                  <a:lnTo>
                    <a:pt x="144" y="892"/>
                  </a:lnTo>
                  <a:lnTo>
                    <a:pt x="283" y="886"/>
                  </a:lnTo>
                  <a:lnTo>
                    <a:pt x="268" y="810"/>
                  </a:lnTo>
                  <a:lnTo>
                    <a:pt x="323" y="717"/>
                  </a:lnTo>
                  <a:lnTo>
                    <a:pt x="411" y="570"/>
                  </a:lnTo>
                  <a:lnTo>
                    <a:pt x="388" y="218"/>
                  </a:lnTo>
                  <a:lnTo>
                    <a:pt x="251" y="34"/>
                  </a:lnTo>
                  <a:lnTo>
                    <a:pt x="133" y="0"/>
                  </a:lnTo>
                  <a:lnTo>
                    <a:pt x="283" y="125"/>
                  </a:lnTo>
                  <a:lnTo>
                    <a:pt x="382" y="384"/>
                  </a:lnTo>
                  <a:lnTo>
                    <a:pt x="325" y="570"/>
                  </a:lnTo>
                  <a:lnTo>
                    <a:pt x="260" y="483"/>
                  </a:lnTo>
                  <a:lnTo>
                    <a:pt x="173" y="719"/>
                  </a:lnTo>
                  <a:lnTo>
                    <a:pt x="116" y="667"/>
                  </a:lnTo>
                  <a:lnTo>
                    <a:pt x="57" y="766"/>
                  </a:lnTo>
                  <a:lnTo>
                    <a:pt x="0" y="732"/>
                  </a:lnTo>
                  <a:close/>
                </a:path>
              </a:pathLst>
            </a:custGeom>
            <a:solidFill>
              <a:srgbClr val="000000"/>
            </a:solidFill>
            <a:ln w="9525">
              <a:noFill/>
              <a:round/>
              <a:headEnd/>
              <a:tailEnd/>
            </a:ln>
          </p:spPr>
          <p:txBody>
            <a:bodyPr/>
            <a:lstStyle/>
            <a:p>
              <a:endParaRPr lang="id-ID"/>
            </a:p>
          </p:txBody>
        </p:sp>
        <p:sp>
          <p:nvSpPr>
            <p:cNvPr id="42077" name="Freeform 111"/>
            <p:cNvSpPr>
              <a:spLocks/>
            </p:cNvSpPr>
            <p:nvPr/>
          </p:nvSpPr>
          <p:spPr bwMode="auto">
            <a:xfrm>
              <a:off x="3555" y="1855"/>
              <a:ext cx="35" cy="132"/>
            </a:xfrm>
            <a:custGeom>
              <a:avLst/>
              <a:gdLst>
                <a:gd name="T0" fmla="*/ 0 w 70"/>
                <a:gd name="T1" fmla="*/ 4 h 264"/>
                <a:gd name="T2" fmla="*/ 1 w 70"/>
                <a:gd name="T3" fmla="*/ 0 h 264"/>
                <a:gd name="T4" fmla="*/ 1 w 70"/>
                <a:gd name="T5" fmla="*/ 2 h 264"/>
                <a:gd name="T6" fmla="*/ 0 w 70"/>
                <a:gd name="T7" fmla="*/ 4 h 264"/>
                <a:gd name="T8" fmla="*/ 0 w 70"/>
                <a:gd name="T9" fmla="*/ 4 h 264"/>
                <a:gd name="T10" fmla="*/ 0 60000 65536"/>
                <a:gd name="T11" fmla="*/ 0 60000 65536"/>
                <a:gd name="T12" fmla="*/ 0 60000 65536"/>
                <a:gd name="T13" fmla="*/ 0 60000 65536"/>
                <a:gd name="T14" fmla="*/ 0 60000 65536"/>
                <a:gd name="T15" fmla="*/ 0 w 70"/>
                <a:gd name="T16" fmla="*/ 0 h 264"/>
                <a:gd name="T17" fmla="*/ 70 w 70"/>
                <a:gd name="T18" fmla="*/ 264 h 264"/>
              </a:gdLst>
              <a:ahLst/>
              <a:cxnLst>
                <a:cxn ang="T10">
                  <a:pos x="T0" y="T1"/>
                </a:cxn>
                <a:cxn ang="T11">
                  <a:pos x="T2" y="T3"/>
                </a:cxn>
                <a:cxn ang="T12">
                  <a:pos x="T4" y="T5"/>
                </a:cxn>
                <a:cxn ang="T13">
                  <a:pos x="T6" y="T7"/>
                </a:cxn>
                <a:cxn ang="T14">
                  <a:pos x="T8" y="T9"/>
                </a:cxn>
              </a:cxnLst>
              <a:rect l="T15" t="T16" r="T17" b="T18"/>
              <a:pathLst>
                <a:path w="70" h="264">
                  <a:moveTo>
                    <a:pt x="0" y="264"/>
                  </a:moveTo>
                  <a:lnTo>
                    <a:pt x="61" y="0"/>
                  </a:lnTo>
                  <a:lnTo>
                    <a:pt x="70" y="188"/>
                  </a:lnTo>
                  <a:lnTo>
                    <a:pt x="0" y="264"/>
                  </a:lnTo>
                  <a:close/>
                </a:path>
              </a:pathLst>
            </a:custGeom>
            <a:solidFill>
              <a:srgbClr val="000000"/>
            </a:solidFill>
            <a:ln w="9525">
              <a:noFill/>
              <a:round/>
              <a:headEnd/>
              <a:tailEnd/>
            </a:ln>
          </p:spPr>
          <p:txBody>
            <a:bodyPr/>
            <a:lstStyle/>
            <a:p>
              <a:endParaRPr lang="id-ID"/>
            </a:p>
          </p:txBody>
        </p:sp>
        <p:sp>
          <p:nvSpPr>
            <p:cNvPr id="42078" name="Freeform 112"/>
            <p:cNvSpPr>
              <a:spLocks/>
            </p:cNvSpPr>
            <p:nvPr/>
          </p:nvSpPr>
          <p:spPr bwMode="auto">
            <a:xfrm>
              <a:off x="3571" y="1875"/>
              <a:ext cx="253" cy="176"/>
            </a:xfrm>
            <a:custGeom>
              <a:avLst/>
              <a:gdLst>
                <a:gd name="T0" fmla="*/ 1 w 506"/>
                <a:gd name="T1" fmla="*/ 3 h 352"/>
                <a:gd name="T2" fmla="*/ 6 w 506"/>
                <a:gd name="T3" fmla="*/ 0 h 352"/>
                <a:gd name="T4" fmla="*/ 7 w 506"/>
                <a:gd name="T5" fmla="*/ 0 h 352"/>
                <a:gd name="T6" fmla="*/ 7 w 506"/>
                <a:gd name="T7" fmla="*/ 1 h 352"/>
                <a:gd name="T8" fmla="*/ 8 w 506"/>
                <a:gd name="T9" fmla="*/ 1 h 352"/>
                <a:gd name="T10" fmla="*/ 8 w 506"/>
                <a:gd name="T11" fmla="*/ 3 h 352"/>
                <a:gd name="T12" fmla="*/ 6 w 506"/>
                <a:gd name="T13" fmla="*/ 3 h 352"/>
                <a:gd name="T14" fmla="*/ 0 w 506"/>
                <a:gd name="T15" fmla="*/ 6 h 352"/>
                <a:gd name="T16" fmla="*/ 6 w 506"/>
                <a:gd name="T17" fmla="*/ 3 h 352"/>
                <a:gd name="T18" fmla="*/ 8 w 506"/>
                <a:gd name="T19" fmla="*/ 3 h 352"/>
                <a:gd name="T20" fmla="*/ 6 w 506"/>
                <a:gd name="T21" fmla="*/ 1 h 352"/>
                <a:gd name="T22" fmla="*/ 6 w 506"/>
                <a:gd name="T23" fmla="*/ 1 h 352"/>
                <a:gd name="T24" fmla="*/ 1 w 506"/>
                <a:gd name="T25" fmla="*/ 3 h 352"/>
                <a:gd name="T26" fmla="*/ 1 w 506"/>
                <a:gd name="T27" fmla="*/ 3 h 3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6"/>
                <a:gd name="T43" fmla="*/ 0 h 352"/>
                <a:gd name="T44" fmla="*/ 506 w 506"/>
                <a:gd name="T45" fmla="*/ 352 h 3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6" h="352">
                  <a:moveTo>
                    <a:pt x="61" y="134"/>
                  </a:moveTo>
                  <a:lnTo>
                    <a:pt x="341" y="0"/>
                  </a:lnTo>
                  <a:lnTo>
                    <a:pt x="396" y="0"/>
                  </a:lnTo>
                  <a:lnTo>
                    <a:pt x="415" y="84"/>
                  </a:lnTo>
                  <a:lnTo>
                    <a:pt x="485" y="126"/>
                  </a:lnTo>
                  <a:lnTo>
                    <a:pt x="506" y="179"/>
                  </a:lnTo>
                  <a:lnTo>
                    <a:pt x="373" y="194"/>
                  </a:lnTo>
                  <a:lnTo>
                    <a:pt x="0" y="352"/>
                  </a:lnTo>
                  <a:lnTo>
                    <a:pt x="341" y="172"/>
                  </a:lnTo>
                  <a:lnTo>
                    <a:pt x="455" y="149"/>
                  </a:lnTo>
                  <a:lnTo>
                    <a:pt x="375" y="103"/>
                  </a:lnTo>
                  <a:lnTo>
                    <a:pt x="339" y="46"/>
                  </a:lnTo>
                  <a:lnTo>
                    <a:pt x="61" y="134"/>
                  </a:lnTo>
                  <a:close/>
                </a:path>
              </a:pathLst>
            </a:custGeom>
            <a:solidFill>
              <a:srgbClr val="000000"/>
            </a:solidFill>
            <a:ln w="9525">
              <a:noFill/>
              <a:round/>
              <a:headEnd/>
              <a:tailEnd/>
            </a:ln>
          </p:spPr>
          <p:txBody>
            <a:bodyPr/>
            <a:lstStyle/>
            <a:p>
              <a:endParaRPr lang="id-ID"/>
            </a:p>
          </p:txBody>
        </p:sp>
        <p:sp>
          <p:nvSpPr>
            <p:cNvPr id="42079" name="Freeform 113"/>
            <p:cNvSpPr>
              <a:spLocks/>
            </p:cNvSpPr>
            <p:nvPr/>
          </p:nvSpPr>
          <p:spPr bwMode="auto">
            <a:xfrm>
              <a:off x="3383" y="2172"/>
              <a:ext cx="916" cy="764"/>
            </a:xfrm>
            <a:custGeom>
              <a:avLst/>
              <a:gdLst>
                <a:gd name="T0" fmla="*/ 29 w 1831"/>
                <a:gd name="T1" fmla="*/ 7 h 1529"/>
                <a:gd name="T2" fmla="*/ 27 w 1831"/>
                <a:gd name="T3" fmla="*/ 6 h 1529"/>
                <a:gd name="T4" fmla="*/ 23 w 1831"/>
                <a:gd name="T5" fmla="*/ 6 h 1529"/>
                <a:gd name="T6" fmla="*/ 18 w 1831"/>
                <a:gd name="T7" fmla="*/ 8 h 1529"/>
                <a:gd name="T8" fmla="*/ 14 w 1831"/>
                <a:gd name="T9" fmla="*/ 12 h 1529"/>
                <a:gd name="T10" fmla="*/ 11 w 1831"/>
                <a:gd name="T11" fmla="*/ 17 h 1529"/>
                <a:gd name="T12" fmla="*/ 10 w 1831"/>
                <a:gd name="T13" fmla="*/ 22 h 1529"/>
                <a:gd name="T14" fmla="*/ 9 w 1831"/>
                <a:gd name="T15" fmla="*/ 19 h 1529"/>
                <a:gd name="T16" fmla="*/ 11 w 1831"/>
                <a:gd name="T17" fmla="*/ 13 h 1529"/>
                <a:gd name="T18" fmla="*/ 13 w 1831"/>
                <a:gd name="T19" fmla="*/ 10 h 1529"/>
                <a:gd name="T20" fmla="*/ 10 w 1831"/>
                <a:gd name="T21" fmla="*/ 2 h 1529"/>
                <a:gd name="T22" fmla="*/ 6 w 1831"/>
                <a:gd name="T23" fmla="*/ 0 h 1529"/>
                <a:gd name="T24" fmla="*/ 10 w 1831"/>
                <a:gd name="T25" fmla="*/ 4 h 1529"/>
                <a:gd name="T26" fmla="*/ 11 w 1831"/>
                <a:gd name="T27" fmla="*/ 9 h 1529"/>
                <a:gd name="T28" fmla="*/ 7 w 1831"/>
                <a:gd name="T29" fmla="*/ 14 h 1529"/>
                <a:gd name="T30" fmla="*/ 0 w 1831"/>
                <a:gd name="T31" fmla="*/ 19 h 1529"/>
                <a:gd name="T32" fmla="*/ 10 w 1831"/>
                <a:gd name="T33" fmla="*/ 13 h 1529"/>
                <a:gd name="T34" fmla="*/ 6 w 1831"/>
                <a:gd name="T35" fmla="*/ 23 h 1529"/>
                <a:gd name="T36" fmla="*/ 13 w 1831"/>
                <a:gd name="T37" fmla="*/ 23 h 1529"/>
                <a:gd name="T38" fmla="*/ 14 w 1831"/>
                <a:gd name="T39" fmla="*/ 18 h 1529"/>
                <a:gd name="T40" fmla="*/ 18 w 1831"/>
                <a:gd name="T41" fmla="*/ 12 h 1529"/>
                <a:gd name="T42" fmla="*/ 15 w 1831"/>
                <a:gd name="T43" fmla="*/ 13 h 1529"/>
                <a:gd name="T44" fmla="*/ 19 w 1831"/>
                <a:gd name="T45" fmla="*/ 9 h 1529"/>
                <a:gd name="T46" fmla="*/ 24 w 1831"/>
                <a:gd name="T47" fmla="*/ 7 h 1529"/>
                <a:gd name="T48" fmla="*/ 29 w 1831"/>
                <a:gd name="T49" fmla="*/ 7 h 1529"/>
                <a:gd name="T50" fmla="*/ 29 w 1831"/>
                <a:gd name="T51" fmla="*/ 7 h 15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31"/>
                <a:gd name="T79" fmla="*/ 0 h 1529"/>
                <a:gd name="T80" fmla="*/ 1831 w 1831"/>
                <a:gd name="T81" fmla="*/ 1529 h 15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31" h="1529">
                  <a:moveTo>
                    <a:pt x="1831" y="488"/>
                  </a:moveTo>
                  <a:lnTo>
                    <a:pt x="1681" y="422"/>
                  </a:lnTo>
                  <a:lnTo>
                    <a:pt x="1418" y="435"/>
                  </a:lnTo>
                  <a:lnTo>
                    <a:pt x="1120" y="544"/>
                  </a:lnTo>
                  <a:lnTo>
                    <a:pt x="842" y="815"/>
                  </a:lnTo>
                  <a:lnTo>
                    <a:pt x="688" y="1116"/>
                  </a:lnTo>
                  <a:lnTo>
                    <a:pt x="616" y="1451"/>
                  </a:lnTo>
                  <a:lnTo>
                    <a:pt x="544" y="1234"/>
                  </a:lnTo>
                  <a:lnTo>
                    <a:pt x="648" y="874"/>
                  </a:lnTo>
                  <a:lnTo>
                    <a:pt x="806" y="671"/>
                  </a:lnTo>
                  <a:lnTo>
                    <a:pt x="603" y="171"/>
                  </a:lnTo>
                  <a:lnTo>
                    <a:pt x="376" y="0"/>
                  </a:lnTo>
                  <a:lnTo>
                    <a:pt x="608" y="308"/>
                  </a:lnTo>
                  <a:lnTo>
                    <a:pt x="671" y="603"/>
                  </a:lnTo>
                  <a:lnTo>
                    <a:pt x="435" y="920"/>
                  </a:lnTo>
                  <a:lnTo>
                    <a:pt x="0" y="1224"/>
                  </a:lnTo>
                  <a:lnTo>
                    <a:pt x="593" y="893"/>
                  </a:lnTo>
                  <a:lnTo>
                    <a:pt x="344" y="1529"/>
                  </a:lnTo>
                  <a:lnTo>
                    <a:pt x="806" y="1529"/>
                  </a:lnTo>
                  <a:lnTo>
                    <a:pt x="871" y="1201"/>
                  </a:lnTo>
                  <a:lnTo>
                    <a:pt x="1091" y="779"/>
                  </a:lnTo>
                  <a:lnTo>
                    <a:pt x="914" y="888"/>
                  </a:lnTo>
                  <a:lnTo>
                    <a:pt x="1179" y="576"/>
                  </a:lnTo>
                  <a:lnTo>
                    <a:pt x="1523" y="471"/>
                  </a:lnTo>
                  <a:lnTo>
                    <a:pt x="1831" y="488"/>
                  </a:lnTo>
                  <a:close/>
                </a:path>
              </a:pathLst>
            </a:custGeom>
            <a:solidFill>
              <a:srgbClr val="000000"/>
            </a:solidFill>
            <a:ln w="9525">
              <a:noFill/>
              <a:round/>
              <a:headEnd/>
              <a:tailEnd/>
            </a:ln>
          </p:spPr>
          <p:txBody>
            <a:bodyPr/>
            <a:lstStyle/>
            <a:p>
              <a:endParaRPr lang="id-ID"/>
            </a:p>
          </p:txBody>
        </p:sp>
        <p:sp>
          <p:nvSpPr>
            <p:cNvPr id="42080" name="Freeform 114"/>
            <p:cNvSpPr>
              <a:spLocks/>
            </p:cNvSpPr>
            <p:nvPr/>
          </p:nvSpPr>
          <p:spPr bwMode="auto">
            <a:xfrm>
              <a:off x="3819" y="1958"/>
              <a:ext cx="298" cy="452"/>
            </a:xfrm>
            <a:custGeom>
              <a:avLst/>
              <a:gdLst>
                <a:gd name="T0" fmla="*/ 0 w 597"/>
                <a:gd name="T1" fmla="*/ 0 h 903"/>
                <a:gd name="T2" fmla="*/ 3 w 597"/>
                <a:gd name="T3" fmla="*/ 4 h 903"/>
                <a:gd name="T4" fmla="*/ 9 w 597"/>
                <a:gd name="T5" fmla="*/ 14 h 903"/>
                <a:gd name="T6" fmla="*/ 7 w 597"/>
                <a:gd name="T7" fmla="*/ 15 h 903"/>
                <a:gd name="T8" fmla="*/ 5 w 597"/>
                <a:gd name="T9" fmla="*/ 8 h 903"/>
                <a:gd name="T10" fmla="*/ 0 w 597"/>
                <a:gd name="T11" fmla="*/ 0 h 903"/>
                <a:gd name="T12" fmla="*/ 0 w 597"/>
                <a:gd name="T13" fmla="*/ 0 h 903"/>
                <a:gd name="T14" fmla="*/ 0 60000 65536"/>
                <a:gd name="T15" fmla="*/ 0 60000 65536"/>
                <a:gd name="T16" fmla="*/ 0 60000 65536"/>
                <a:gd name="T17" fmla="*/ 0 60000 65536"/>
                <a:gd name="T18" fmla="*/ 0 60000 65536"/>
                <a:gd name="T19" fmla="*/ 0 60000 65536"/>
                <a:gd name="T20" fmla="*/ 0 60000 65536"/>
                <a:gd name="T21" fmla="*/ 0 w 597"/>
                <a:gd name="T22" fmla="*/ 0 h 903"/>
                <a:gd name="T23" fmla="*/ 597 w 597"/>
                <a:gd name="T24" fmla="*/ 903 h 9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903">
                  <a:moveTo>
                    <a:pt x="0" y="0"/>
                  </a:moveTo>
                  <a:lnTo>
                    <a:pt x="243" y="219"/>
                  </a:lnTo>
                  <a:lnTo>
                    <a:pt x="597" y="873"/>
                  </a:lnTo>
                  <a:lnTo>
                    <a:pt x="488" y="903"/>
                  </a:lnTo>
                  <a:lnTo>
                    <a:pt x="325" y="477"/>
                  </a:lnTo>
                  <a:lnTo>
                    <a:pt x="0" y="0"/>
                  </a:lnTo>
                  <a:close/>
                </a:path>
              </a:pathLst>
            </a:custGeom>
            <a:solidFill>
              <a:srgbClr val="000000"/>
            </a:solidFill>
            <a:ln w="9525">
              <a:noFill/>
              <a:round/>
              <a:headEnd/>
              <a:tailEnd/>
            </a:ln>
          </p:spPr>
          <p:txBody>
            <a:bodyPr/>
            <a:lstStyle/>
            <a:p>
              <a:endParaRPr lang="id-ID"/>
            </a:p>
          </p:txBody>
        </p:sp>
        <p:sp>
          <p:nvSpPr>
            <p:cNvPr id="42081" name="Freeform 115"/>
            <p:cNvSpPr>
              <a:spLocks/>
            </p:cNvSpPr>
            <p:nvPr/>
          </p:nvSpPr>
          <p:spPr bwMode="auto">
            <a:xfrm>
              <a:off x="3247" y="2072"/>
              <a:ext cx="266" cy="861"/>
            </a:xfrm>
            <a:custGeom>
              <a:avLst/>
              <a:gdLst>
                <a:gd name="T0" fmla="*/ 9 w 530"/>
                <a:gd name="T1" fmla="*/ 0 h 1723"/>
                <a:gd name="T2" fmla="*/ 6 w 530"/>
                <a:gd name="T3" fmla="*/ 3 h 1723"/>
                <a:gd name="T4" fmla="*/ 4 w 530"/>
                <a:gd name="T5" fmla="*/ 12 h 1723"/>
                <a:gd name="T6" fmla="*/ 0 w 530"/>
                <a:gd name="T7" fmla="*/ 21 h 1723"/>
                <a:gd name="T8" fmla="*/ 1 w 530"/>
                <a:gd name="T9" fmla="*/ 25 h 1723"/>
                <a:gd name="T10" fmla="*/ 4 w 530"/>
                <a:gd name="T11" fmla="*/ 26 h 1723"/>
                <a:gd name="T12" fmla="*/ 1 w 530"/>
                <a:gd name="T13" fmla="*/ 21 h 1723"/>
                <a:gd name="T14" fmla="*/ 5 w 530"/>
                <a:gd name="T15" fmla="*/ 13 h 1723"/>
                <a:gd name="T16" fmla="*/ 6 w 530"/>
                <a:gd name="T17" fmla="*/ 4 h 1723"/>
                <a:gd name="T18" fmla="*/ 9 w 530"/>
                <a:gd name="T19" fmla="*/ 0 h 1723"/>
                <a:gd name="T20" fmla="*/ 9 w 530"/>
                <a:gd name="T21" fmla="*/ 0 h 17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0"/>
                <a:gd name="T34" fmla="*/ 0 h 1723"/>
                <a:gd name="T35" fmla="*/ 530 w 530"/>
                <a:gd name="T36" fmla="*/ 1723 h 17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0" h="1723">
                  <a:moveTo>
                    <a:pt x="530" y="0"/>
                  </a:moveTo>
                  <a:lnTo>
                    <a:pt x="327" y="236"/>
                  </a:lnTo>
                  <a:lnTo>
                    <a:pt x="213" y="822"/>
                  </a:lnTo>
                  <a:lnTo>
                    <a:pt x="0" y="1379"/>
                  </a:lnTo>
                  <a:lnTo>
                    <a:pt x="27" y="1641"/>
                  </a:lnTo>
                  <a:lnTo>
                    <a:pt x="200" y="1723"/>
                  </a:lnTo>
                  <a:lnTo>
                    <a:pt x="46" y="1382"/>
                  </a:lnTo>
                  <a:lnTo>
                    <a:pt x="281" y="871"/>
                  </a:lnTo>
                  <a:lnTo>
                    <a:pt x="363" y="299"/>
                  </a:lnTo>
                  <a:lnTo>
                    <a:pt x="530" y="0"/>
                  </a:lnTo>
                  <a:close/>
                </a:path>
              </a:pathLst>
            </a:custGeom>
            <a:solidFill>
              <a:srgbClr val="000000"/>
            </a:solidFill>
            <a:ln w="9525">
              <a:noFill/>
              <a:round/>
              <a:headEnd/>
              <a:tailEnd/>
            </a:ln>
          </p:spPr>
          <p:txBody>
            <a:bodyPr/>
            <a:lstStyle/>
            <a:p>
              <a:endParaRPr lang="id-ID"/>
            </a:p>
          </p:txBody>
        </p:sp>
        <p:sp>
          <p:nvSpPr>
            <p:cNvPr id="42082" name="Freeform 116"/>
            <p:cNvSpPr>
              <a:spLocks/>
            </p:cNvSpPr>
            <p:nvPr/>
          </p:nvSpPr>
          <p:spPr bwMode="auto">
            <a:xfrm>
              <a:off x="3150" y="2730"/>
              <a:ext cx="116" cy="138"/>
            </a:xfrm>
            <a:custGeom>
              <a:avLst/>
              <a:gdLst>
                <a:gd name="T0" fmla="*/ 4 w 230"/>
                <a:gd name="T1" fmla="*/ 0 h 276"/>
                <a:gd name="T2" fmla="*/ 2 w 230"/>
                <a:gd name="T3" fmla="*/ 1 h 276"/>
                <a:gd name="T4" fmla="*/ 0 w 230"/>
                <a:gd name="T5" fmla="*/ 4 h 276"/>
                <a:gd name="T6" fmla="*/ 3 w 230"/>
                <a:gd name="T7" fmla="*/ 1 h 276"/>
                <a:gd name="T8" fmla="*/ 4 w 230"/>
                <a:gd name="T9" fmla="*/ 1 h 276"/>
                <a:gd name="T10" fmla="*/ 4 w 230"/>
                <a:gd name="T11" fmla="*/ 0 h 276"/>
                <a:gd name="T12" fmla="*/ 4 w 230"/>
                <a:gd name="T13" fmla="*/ 0 h 276"/>
                <a:gd name="T14" fmla="*/ 0 60000 65536"/>
                <a:gd name="T15" fmla="*/ 0 60000 65536"/>
                <a:gd name="T16" fmla="*/ 0 60000 65536"/>
                <a:gd name="T17" fmla="*/ 0 60000 65536"/>
                <a:gd name="T18" fmla="*/ 0 60000 65536"/>
                <a:gd name="T19" fmla="*/ 0 60000 65536"/>
                <a:gd name="T20" fmla="*/ 0 60000 65536"/>
                <a:gd name="T21" fmla="*/ 0 w 230"/>
                <a:gd name="T22" fmla="*/ 0 h 276"/>
                <a:gd name="T23" fmla="*/ 230 w 230"/>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276">
                  <a:moveTo>
                    <a:pt x="226" y="0"/>
                  </a:moveTo>
                  <a:lnTo>
                    <a:pt x="76" y="23"/>
                  </a:lnTo>
                  <a:lnTo>
                    <a:pt x="0" y="276"/>
                  </a:lnTo>
                  <a:lnTo>
                    <a:pt x="131" y="63"/>
                  </a:lnTo>
                  <a:lnTo>
                    <a:pt x="230" y="112"/>
                  </a:lnTo>
                  <a:lnTo>
                    <a:pt x="226" y="0"/>
                  </a:lnTo>
                  <a:close/>
                </a:path>
              </a:pathLst>
            </a:custGeom>
            <a:solidFill>
              <a:srgbClr val="000000"/>
            </a:solidFill>
            <a:ln w="9525">
              <a:noFill/>
              <a:round/>
              <a:headEnd/>
              <a:tailEnd/>
            </a:ln>
          </p:spPr>
          <p:txBody>
            <a:bodyPr/>
            <a:lstStyle/>
            <a:p>
              <a:endParaRPr lang="id-ID"/>
            </a:p>
          </p:txBody>
        </p:sp>
        <p:sp>
          <p:nvSpPr>
            <p:cNvPr id="42083" name="Freeform 117"/>
            <p:cNvSpPr>
              <a:spLocks/>
            </p:cNvSpPr>
            <p:nvPr/>
          </p:nvSpPr>
          <p:spPr bwMode="auto">
            <a:xfrm>
              <a:off x="2980" y="2773"/>
              <a:ext cx="204" cy="163"/>
            </a:xfrm>
            <a:custGeom>
              <a:avLst/>
              <a:gdLst>
                <a:gd name="T0" fmla="*/ 7 w 407"/>
                <a:gd name="T1" fmla="*/ 0 h 328"/>
                <a:gd name="T2" fmla="*/ 1 w 407"/>
                <a:gd name="T3" fmla="*/ 0 h 328"/>
                <a:gd name="T4" fmla="*/ 0 w 407"/>
                <a:gd name="T5" fmla="*/ 2 h 328"/>
                <a:gd name="T6" fmla="*/ 0 w 407"/>
                <a:gd name="T7" fmla="*/ 5 h 328"/>
                <a:gd name="T8" fmla="*/ 2 w 407"/>
                <a:gd name="T9" fmla="*/ 1 h 328"/>
                <a:gd name="T10" fmla="*/ 7 w 407"/>
                <a:gd name="T11" fmla="*/ 0 h 328"/>
                <a:gd name="T12" fmla="*/ 7 w 407"/>
                <a:gd name="T13" fmla="*/ 0 h 328"/>
                <a:gd name="T14" fmla="*/ 7 w 407"/>
                <a:gd name="T15" fmla="*/ 0 h 328"/>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328"/>
                <a:gd name="T26" fmla="*/ 407 w 407"/>
                <a:gd name="T27" fmla="*/ 328 h 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328">
                  <a:moveTo>
                    <a:pt x="407" y="0"/>
                  </a:moveTo>
                  <a:lnTo>
                    <a:pt x="49" y="56"/>
                  </a:lnTo>
                  <a:lnTo>
                    <a:pt x="0" y="187"/>
                  </a:lnTo>
                  <a:lnTo>
                    <a:pt x="0" y="328"/>
                  </a:lnTo>
                  <a:lnTo>
                    <a:pt x="117" y="99"/>
                  </a:lnTo>
                  <a:lnTo>
                    <a:pt x="403" y="46"/>
                  </a:lnTo>
                  <a:lnTo>
                    <a:pt x="407" y="0"/>
                  </a:lnTo>
                  <a:close/>
                </a:path>
              </a:pathLst>
            </a:custGeom>
            <a:solidFill>
              <a:srgbClr val="000000"/>
            </a:solidFill>
            <a:ln w="9525">
              <a:noFill/>
              <a:round/>
              <a:headEnd/>
              <a:tailEnd/>
            </a:ln>
          </p:spPr>
          <p:txBody>
            <a:bodyPr/>
            <a:lstStyle/>
            <a:p>
              <a:endParaRPr lang="id-ID"/>
            </a:p>
          </p:txBody>
        </p:sp>
        <p:sp>
          <p:nvSpPr>
            <p:cNvPr id="42084" name="Freeform 118"/>
            <p:cNvSpPr>
              <a:spLocks/>
            </p:cNvSpPr>
            <p:nvPr/>
          </p:nvSpPr>
          <p:spPr bwMode="auto">
            <a:xfrm>
              <a:off x="3118" y="2444"/>
              <a:ext cx="254" cy="311"/>
            </a:xfrm>
            <a:custGeom>
              <a:avLst/>
              <a:gdLst>
                <a:gd name="T0" fmla="*/ 8 w 508"/>
                <a:gd name="T1" fmla="*/ 0 h 621"/>
                <a:gd name="T2" fmla="*/ 5 w 508"/>
                <a:gd name="T3" fmla="*/ 3 h 621"/>
                <a:gd name="T4" fmla="*/ 1 w 508"/>
                <a:gd name="T5" fmla="*/ 5 h 621"/>
                <a:gd name="T6" fmla="*/ 0 w 508"/>
                <a:gd name="T7" fmla="*/ 6 h 621"/>
                <a:gd name="T8" fmla="*/ 2 w 508"/>
                <a:gd name="T9" fmla="*/ 7 h 621"/>
                <a:gd name="T10" fmla="*/ 2 w 508"/>
                <a:gd name="T11" fmla="*/ 8 h 621"/>
                <a:gd name="T12" fmla="*/ 1 w 508"/>
                <a:gd name="T13" fmla="*/ 8 h 621"/>
                <a:gd name="T14" fmla="*/ 3 w 508"/>
                <a:gd name="T15" fmla="*/ 10 h 621"/>
                <a:gd name="T16" fmla="*/ 6 w 508"/>
                <a:gd name="T17" fmla="*/ 8 h 621"/>
                <a:gd name="T18" fmla="*/ 6 w 508"/>
                <a:gd name="T19" fmla="*/ 7 h 621"/>
                <a:gd name="T20" fmla="*/ 3 w 508"/>
                <a:gd name="T21" fmla="*/ 8 h 621"/>
                <a:gd name="T22" fmla="*/ 3 w 508"/>
                <a:gd name="T23" fmla="*/ 7 h 621"/>
                <a:gd name="T24" fmla="*/ 2 w 508"/>
                <a:gd name="T25" fmla="*/ 6 h 621"/>
                <a:gd name="T26" fmla="*/ 5 w 508"/>
                <a:gd name="T27" fmla="*/ 3 h 621"/>
                <a:gd name="T28" fmla="*/ 8 w 508"/>
                <a:gd name="T29" fmla="*/ 2 h 621"/>
                <a:gd name="T30" fmla="*/ 8 w 508"/>
                <a:gd name="T31" fmla="*/ 0 h 621"/>
                <a:gd name="T32" fmla="*/ 8 w 508"/>
                <a:gd name="T33" fmla="*/ 0 h 6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8"/>
                <a:gd name="T52" fmla="*/ 0 h 621"/>
                <a:gd name="T53" fmla="*/ 508 w 508"/>
                <a:gd name="T54" fmla="*/ 621 h 6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8" h="621">
                  <a:moveTo>
                    <a:pt x="508" y="0"/>
                  </a:moveTo>
                  <a:lnTo>
                    <a:pt x="291" y="140"/>
                  </a:lnTo>
                  <a:lnTo>
                    <a:pt x="14" y="304"/>
                  </a:lnTo>
                  <a:lnTo>
                    <a:pt x="0" y="336"/>
                  </a:lnTo>
                  <a:lnTo>
                    <a:pt x="92" y="395"/>
                  </a:lnTo>
                  <a:lnTo>
                    <a:pt x="128" y="481"/>
                  </a:lnTo>
                  <a:lnTo>
                    <a:pt x="42" y="507"/>
                  </a:lnTo>
                  <a:lnTo>
                    <a:pt x="141" y="621"/>
                  </a:lnTo>
                  <a:lnTo>
                    <a:pt x="337" y="503"/>
                  </a:lnTo>
                  <a:lnTo>
                    <a:pt x="341" y="445"/>
                  </a:lnTo>
                  <a:lnTo>
                    <a:pt x="190" y="507"/>
                  </a:lnTo>
                  <a:lnTo>
                    <a:pt x="151" y="395"/>
                  </a:lnTo>
                  <a:lnTo>
                    <a:pt x="69" y="327"/>
                  </a:lnTo>
                  <a:lnTo>
                    <a:pt x="308" y="180"/>
                  </a:lnTo>
                  <a:lnTo>
                    <a:pt x="499" y="72"/>
                  </a:lnTo>
                  <a:lnTo>
                    <a:pt x="508" y="0"/>
                  </a:lnTo>
                  <a:close/>
                </a:path>
              </a:pathLst>
            </a:custGeom>
            <a:solidFill>
              <a:srgbClr val="000000"/>
            </a:solidFill>
            <a:ln w="9525">
              <a:noFill/>
              <a:round/>
              <a:headEnd/>
              <a:tailEnd/>
            </a:ln>
          </p:spPr>
          <p:txBody>
            <a:bodyPr/>
            <a:lstStyle/>
            <a:p>
              <a:endParaRPr lang="id-ID"/>
            </a:p>
          </p:txBody>
        </p:sp>
        <p:sp>
          <p:nvSpPr>
            <p:cNvPr id="42085" name="Freeform 119"/>
            <p:cNvSpPr>
              <a:spLocks/>
            </p:cNvSpPr>
            <p:nvPr/>
          </p:nvSpPr>
          <p:spPr bwMode="auto">
            <a:xfrm>
              <a:off x="2687" y="2619"/>
              <a:ext cx="431" cy="290"/>
            </a:xfrm>
            <a:custGeom>
              <a:avLst/>
              <a:gdLst>
                <a:gd name="T0" fmla="*/ 14 w 861"/>
                <a:gd name="T1" fmla="*/ 0 h 580"/>
                <a:gd name="T2" fmla="*/ 5 w 861"/>
                <a:gd name="T3" fmla="*/ 2 h 580"/>
                <a:gd name="T4" fmla="*/ 3 w 861"/>
                <a:gd name="T5" fmla="*/ 5 h 580"/>
                <a:gd name="T6" fmla="*/ 0 w 861"/>
                <a:gd name="T7" fmla="*/ 5 h 580"/>
                <a:gd name="T8" fmla="*/ 0 w 861"/>
                <a:gd name="T9" fmla="*/ 5 h 580"/>
                <a:gd name="T10" fmla="*/ 5 w 861"/>
                <a:gd name="T11" fmla="*/ 6 h 580"/>
                <a:gd name="T12" fmla="*/ 8 w 861"/>
                <a:gd name="T13" fmla="*/ 9 h 580"/>
                <a:gd name="T14" fmla="*/ 10 w 861"/>
                <a:gd name="T15" fmla="*/ 9 h 580"/>
                <a:gd name="T16" fmla="*/ 10 w 861"/>
                <a:gd name="T17" fmla="*/ 9 h 580"/>
                <a:gd name="T18" fmla="*/ 8 w 861"/>
                <a:gd name="T19" fmla="*/ 7 h 580"/>
                <a:gd name="T20" fmla="*/ 6 w 861"/>
                <a:gd name="T21" fmla="*/ 5 h 580"/>
                <a:gd name="T22" fmla="*/ 1 w 861"/>
                <a:gd name="T23" fmla="*/ 5 h 580"/>
                <a:gd name="T24" fmla="*/ 2 w 861"/>
                <a:gd name="T25" fmla="*/ 5 h 580"/>
                <a:gd name="T26" fmla="*/ 3 w 861"/>
                <a:gd name="T27" fmla="*/ 5 h 580"/>
                <a:gd name="T28" fmla="*/ 4 w 861"/>
                <a:gd name="T29" fmla="*/ 5 h 580"/>
                <a:gd name="T30" fmla="*/ 4 w 861"/>
                <a:gd name="T31" fmla="*/ 5 h 580"/>
                <a:gd name="T32" fmla="*/ 6 w 861"/>
                <a:gd name="T33" fmla="*/ 2 h 580"/>
                <a:gd name="T34" fmla="*/ 10 w 861"/>
                <a:gd name="T35" fmla="*/ 1 h 580"/>
                <a:gd name="T36" fmla="*/ 14 w 861"/>
                <a:gd name="T37" fmla="*/ 0 h 580"/>
                <a:gd name="T38" fmla="*/ 14 w 861"/>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1"/>
                <a:gd name="T61" fmla="*/ 0 h 580"/>
                <a:gd name="T62" fmla="*/ 861 w 861"/>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1" h="580">
                  <a:moveTo>
                    <a:pt x="861" y="0"/>
                  </a:moveTo>
                  <a:lnTo>
                    <a:pt x="291" y="132"/>
                  </a:lnTo>
                  <a:lnTo>
                    <a:pt x="160" y="269"/>
                  </a:lnTo>
                  <a:lnTo>
                    <a:pt x="0" y="295"/>
                  </a:lnTo>
                  <a:lnTo>
                    <a:pt x="0" y="345"/>
                  </a:lnTo>
                  <a:lnTo>
                    <a:pt x="308" y="407"/>
                  </a:lnTo>
                  <a:lnTo>
                    <a:pt x="504" y="558"/>
                  </a:lnTo>
                  <a:lnTo>
                    <a:pt x="595" y="580"/>
                  </a:lnTo>
                  <a:lnTo>
                    <a:pt x="599" y="521"/>
                  </a:lnTo>
                  <a:lnTo>
                    <a:pt x="508" y="508"/>
                  </a:lnTo>
                  <a:lnTo>
                    <a:pt x="340" y="381"/>
                  </a:lnTo>
                  <a:lnTo>
                    <a:pt x="59" y="331"/>
                  </a:lnTo>
                  <a:lnTo>
                    <a:pt x="91" y="308"/>
                  </a:lnTo>
                  <a:lnTo>
                    <a:pt x="186" y="305"/>
                  </a:lnTo>
                  <a:lnTo>
                    <a:pt x="236" y="331"/>
                  </a:lnTo>
                  <a:lnTo>
                    <a:pt x="232" y="263"/>
                  </a:lnTo>
                  <a:lnTo>
                    <a:pt x="340" y="168"/>
                  </a:lnTo>
                  <a:lnTo>
                    <a:pt x="631" y="105"/>
                  </a:lnTo>
                  <a:lnTo>
                    <a:pt x="861" y="0"/>
                  </a:lnTo>
                  <a:close/>
                </a:path>
              </a:pathLst>
            </a:custGeom>
            <a:solidFill>
              <a:srgbClr val="000000"/>
            </a:solidFill>
            <a:ln w="9525">
              <a:noFill/>
              <a:round/>
              <a:headEnd/>
              <a:tailEnd/>
            </a:ln>
          </p:spPr>
          <p:txBody>
            <a:bodyPr/>
            <a:lstStyle/>
            <a:p>
              <a:endParaRPr lang="id-ID"/>
            </a:p>
          </p:txBody>
        </p:sp>
        <p:sp>
          <p:nvSpPr>
            <p:cNvPr id="42086" name="Freeform 120"/>
            <p:cNvSpPr>
              <a:spLocks/>
            </p:cNvSpPr>
            <p:nvPr/>
          </p:nvSpPr>
          <p:spPr bwMode="auto">
            <a:xfrm>
              <a:off x="2794" y="2707"/>
              <a:ext cx="191" cy="61"/>
            </a:xfrm>
            <a:custGeom>
              <a:avLst/>
              <a:gdLst>
                <a:gd name="T0" fmla="*/ 1 w 382"/>
                <a:gd name="T1" fmla="*/ 2 h 122"/>
                <a:gd name="T2" fmla="*/ 3 w 382"/>
                <a:gd name="T3" fmla="*/ 1 h 122"/>
                <a:gd name="T4" fmla="*/ 6 w 382"/>
                <a:gd name="T5" fmla="*/ 0 h 122"/>
                <a:gd name="T6" fmla="*/ 5 w 382"/>
                <a:gd name="T7" fmla="*/ 1 h 122"/>
                <a:gd name="T8" fmla="*/ 0 w 382"/>
                <a:gd name="T9" fmla="*/ 2 h 122"/>
                <a:gd name="T10" fmla="*/ 1 w 382"/>
                <a:gd name="T11" fmla="*/ 2 h 122"/>
                <a:gd name="T12" fmla="*/ 1 w 382"/>
                <a:gd name="T13" fmla="*/ 2 h 122"/>
                <a:gd name="T14" fmla="*/ 0 60000 65536"/>
                <a:gd name="T15" fmla="*/ 0 60000 65536"/>
                <a:gd name="T16" fmla="*/ 0 60000 65536"/>
                <a:gd name="T17" fmla="*/ 0 60000 65536"/>
                <a:gd name="T18" fmla="*/ 0 60000 65536"/>
                <a:gd name="T19" fmla="*/ 0 60000 65536"/>
                <a:gd name="T20" fmla="*/ 0 60000 65536"/>
                <a:gd name="T21" fmla="*/ 0 w 382"/>
                <a:gd name="T22" fmla="*/ 0 h 122"/>
                <a:gd name="T23" fmla="*/ 382 w 38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 h="122">
                  <a:moveTo>
                    <a:pt x="6" y="92"/>
                  </a:moveTo>
                  <a:lnTo>
                    <a:pt x="160" y="59"/>
                  </a:lnTo>
                  <a:lnTo>
                    <a:pt x="382" y="0"/>
                  </a:lnTo>
                  <a:lnTo>
                    <a:pt x="300" y="63"/>
                  </a:lnTo>
                  <a:lnTo>
                    <a:pt x="0" y="122"/>
                  </a:lnTo>
                  <a:lnTo>
                    <a:pt x="6" y="92"/>
                  </a:lnTo>
                  <a:close/>
                </a:path>
              </a:pathLst>
            </a:custGeom>
            <a:solidFill>
              <a:srgbClr val="000000"/>
            </a:solidFill>
            <a:ln w="9525">
              <a:noFill/>
              <a:round/>
              <a:headEnd/>
              <a:tailEnd/>
            </a:ln>
          </p:spPr>
          <p:txBody>
            <a:bodyPr/>
            <a:lstStyle/>
            <a:p>
              <a:endParaRPr lang="id-ID"/>
            </a:p>
          </p:txBody>
        </p:sp>
        <p:sp>
          <p:nvSpPr>
            <p:cNvPr id="42087" name="Freeform 121"/>
            <p:cNvSpPr>
              <a:spLocks/>
            </p:cNvSpPr>
            <p:nvPr/>
          </p:nvSpPr>
          <p:spPr bwMode="auto">
            <a:xfrm>
              <a:off x="2808" y="2694"/>
              <a:ext cx="315" cy="113"/>
            </a:xfrm>
            <a:custGeom>
              <a:avLst/>
              <a:gdLst>
                <a:gd name="T0" fmla="*/ 0 w 630"/>
                <a:gd name="T1" fmla="*/ 3 h 226"/>
                <a:gd name="T2" fmla="*/ 1 w 630"/>
                <a:gd name="T3" fmla="*/ 4 h 226"/>
                <a:gd name="T4" fmla="*/ 5 w 630"/>
                <a:gd name="T5" fmla="*/ 3 h 226"/>
                <a:gd name="T6" fmla="*/ 6 w 630"/>
                <a:gd name="T7" fmla="*/ 3 h 226"/>
                <a:gd name="T8" fmla="*/ 9 w 630"/>
                <a:gd name="T9" fmla="*/ 2 h 226"/>
                <a:gd name="T10" fmla="*/ 10 w 630"/>
                <a:gd name="T11" fmla="*/ 0 h 226"/>
                <a:gd name="T12" fmla="*/ 10 w 630"/>
                <a:gd name="T13" fmla="*/ 2 h 226"/>
                <a:gd name="T14" fmla="*/ 7 w 630"/>
                <a:gd name="T15" fmla="*/ 4 h 226"/>
                <a:gd name="T16" fmla="*/ 3 w 630"/>
                <a:gd name="T17" fmla="*/ 4 h 226"/>
                <a:gd name="T18" fmla="*/ 2 w 630"/>
                <a:gd name="T19" fmla="*/ 4 h 226"/>
                <a:gd name="T20" fmla="*/ 0 w 630"/>
                <a:gd name="T21" fmla="*/ 3 h 226"/>
                <a:gd name="T22" fmla="*/ 0 w 630"/>
                <a:gd name="T23" fmla="*/ 3 h 2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0"/>
                <a:gd name="T37" fmla="*/ 0 h 226"/>
                <a:gd name="T38" fmla="*/ 630 w 630"/>
                <a:gd name="T39" fmla="*/ 226 h 2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0" h="226">
                  <a:moveTo>
                    <a:pt x="0" y="171"/>
                  </a:moveTo>
                  <a:lnTo>
                    <a:pt x="105" y="194"/>
                  </a:lnTo>
                  <a:lnTo>
                    <a:pt x="286" y="161"/>
                  </a:lnTo>
                  <a:lnTo>
                    <a:pt x="436" y="161"/>
                  </a:lnTo>
                  <a:lnTo>
                    <a:pt x="561" y="76"/>
                  </a:lnTo>
                  <a:lnTo>
                    <a:pt x="630" y="0"/>
                  </a:lnTo>
                  <a:lnTo>
                    <a:pt x="590" y="112"/>
                  </a:lnTo>
                  <a:lnTo>
                    <a:pt x="457" y="213"/>
                  </a:lnTo>
                  <a:lnTo>
                    <a:pt x="244" y="203"/>
                  </a:lnTo>
                  <a:lnTo>
                    <a:pt x="132" y="226"/>
                  </a:lnTo>
                  <a:lnTo>
                    <a:pt x="0" y="171"/>
                  </a:lnTo>
                  <a:close/>
                </a:path>
              </a:pathLst>
            </a:custGeom>
            <a:solidFill>
              <a:srgbClr val="000000"/>
            </a:solidFill>
            <a:ln w="9525">
              <a:noFill/>
              <a:round/>
              <a:headEnd/>
              <a:tailEnd/>
            </a:ln>
          </p:spPr>
          <p:txBody>
            <a:bodyPr/>
            <a:lstStyle/>
            <a:p>
              <a:endParaRPr lang="id-ID"/>
            </a:p>
          </p:txBody>
        </p:sp>
        <p:sp>
          <p:nvSpPr>
            <p:cNvPr id="42088" name="Freeform 122"/>
            <p:cNvSpPr>
              <a:spLocks/>
            </p:cNvSpPr>
            <p:nvPr/>
          </p:nvSpPr>
          <p:spPr bwMode="auto">
            <a:xfrm>
              <a:off x="2722" y="2686"/>
              <a:ext cx="83" cy="75"/>
            </a:xfrm>
            <a:custGeom>
              <a:avLst/>
              <a:gdLst>
                <a:gd name="T0" fmla="*/ 0 w 168"/>
                <a:gd name="T1" fmla="*/ 2 h 151"/>
                <a:gd name="T2" fmla="*/ 0 w 168"/>
                <a:gd name="T3" fmla="*/ 0 h 151"/>
                <a:gd name="T4" fmla="*/ 0 w 168"/>
                <a:gd name="T5" fmla="*/ 0 h 151"/>
                <a:gd name="T6" fmla="*/ 1 w 168"/>
                <a:gd name="T7" fmla="*/ 0 h 151"/>
                <a:gd name="T8" fmla="*/ 2 w 168"/>
                <a:gd name="T9" fmla="*/ 1 h 151"/>
                <a:gd name="T10" fmla="*/ 1 w 168"/>
                <a:gd name="T11" fmla="*/ 2 h 151"/>
                <a:gd name="T12" fmla="*/ 0 w 168"/>
                <a:gd name="T13" fmla="*/ 0 h 151"/>
                <a:gd name="T14" fmla="*/ 0 w 168"/>
                <a:gd name="T15" fmla="*/ 2 h 151"/>
                <a:gd name="T16" fmla="*/ 0 w 168"/>
                <a:gd name="T17" fmla="*/ 2 h 151"/>
                <a:gd name="T18" fmla="*/ 0 w 168"/>
                <a:gd name="T19" fmla="*/ 2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51"/>
                <a:gd name="T32" fmla="*/ 168 w 168"/>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51">
                  <a:moveTo>
                    <a:pt x="6" y="151"/>
                  </a:moveTo>
                  <a:lnTo>
                    <a:pt x="0" y="0"/>
                  </a:lnTo>
                  <a:lnTo>
                    <a:pt x="63" y="10"/>
                  </a:lnTo>
                  <a:lnTo>
                    <a:pt x="95" y="56"/>
                  </a:lnTo>
                  <a:lnTo>
                    <a:pt x="168" y="88"/>
                  </a:lnTo>
                  <a:lnTo>
                    <a:pt x="101" y="134"/>
                  </a:lnTo>
                  <a:lnTo>
                    <a:pt x="56" y="46"/>
                  </a:lnTo>
                  <a:lnTo>
                    <a:pt x="42" y="147"/>
                  </a:lnTo>
                  <a:lnTo>
                    <a:pt x="6" y="151"/>
                  </a:lnTo>
                  <a:close/>
                </a:path>
              </a:pathLst>
            </a:custGeom>
            <a:solidFill>
              <a:srgbClr val="000000"/>
            </a:solidFill>
            <a:ln w="9525">
              <a:noFill/>
              <a:round/>
              <a:headEnd/>
              <a:tailEnd/>
            </a:ln>
          </p:spPr>
          <p:txBody>
            <a:bodyPr/>
            <a:lstStyle/>
            <a:p>
              <a:endParaRPr lang="id-ID"/>
            </a:p>
          </p:txBody>
        </p:sp>
        <p:sp>
          <p:nvSpPr>
            <p:cNvPr id="42089" name="Freeform 123"/>
            <p:cNvSpPr>
              <a:spLocks/>
            </p:cNvSpPr>
            <p:nvPr/>
          </p:nvSpPr>
          <p:spPr bwMode="auto">
            <a:xfrm>
              <a:off x="2758" y="2796"/>
              <a:ext cx="80" cy="72"/>
            </a:xfrm>
            <a:custGeom>
              <a:avLst/>
              <a:gdLst>
                <a:gd name="T0" fmla="*/ 0 w 159"/>
                <a:gd name="T1" fmla="*/ 0 h 145"/>
                <a:gd name="T2" fmla="*/ 0 w 159"/>
                <a:gd name="T3" fmla="*/ 2 h 145"/>
                <a:gd name="T4" fmla="*/ 1 w 159"/>
                <a:gd name="T5" fmla="*/ 2 h 145"/>
                <a:gd name="T6" fmla="*/ 2 w 159"/>
                <a:gd name="T7" fmla="*/ 1 h 145"/>
                <a:gd name="T8" fmla="*/ 2 w 159"/>
                <a:gd name="T9" fmla="*/ 2 h 145"/>
                <a:gd name="T10" fmla="*/ 3 w 159"/>
                <a:gd name="T11" fmla="*/ 1 h 145"/>
                <a:gd name="T12" fmla="*/ 3 w 159"/>
                <a:gd name="T13" fmla="*/ 0 h 145"/>
                <a:gd name="T14" fmla="*/ 2 w 159"/>
                <a:gd name="T15" fmla="*/ 0 h 145"/>
                <a:gd name="T16" fmla="*/ 1 w 159"/>
                <a:gd name="T17" fmla="*/ 1 h 145"/>
                <a:gd name="T18" fmla="*/ 1 w 159"/>
                <a:gd name="T19" fmla="*/ 0 h 145"/>
                <a:gd name="T20" fmla="*/ 0 w 159"/>
                <a:gd name="T21" fmla="*/ 0 h 145"/>
                <a:gd name="T22" fmla="*/ 0 w 159"/>
                <a:gd name="T23" fmla="*/ 0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145"/>
                <a:gd name="T38" fmla="*/ 159 w 159"/>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145">
                  <a:moveTo>
                    <a:pt x="0" y="0"/>
                  </a:moveTo>
                  <a:lnTo>
                    <a:pt x="0" y="135"/>
                  </a:lnTo>
                  <a:lnTo>
                    <a:pt x="41" y="135"/>
                  </a:lnTo>
                  <a:lnTo>
                    <a:pt x="81" y="76"/>
                  </a:lnTo>
                  <a:lnTo>
                    <a:pt x="118" y="145"/>
                  </a:lnTo>
                  <a:lnTo>
                    <a:pt x="154" y="118"/>
                  </a:lnTo>
                  <a:lnTo>
                    <a:pt x="159" y="36"/>
                  </a:lnTo>
                  <a:lnTo>
                    <a:pt x="81" y="27"/>
                  </a:lnTo>
                  <a:lnTo>
                    <a:pt x="36" y="76"/>
                  </a:lnTo>
                  <a:lnTo>
                    <a:pt x="32" y="23"/>
                  </a:lnTo>
                  <a:lnTo>
                    <a:pt x="0" y="0"/>
                  </a:lnTo>
                  <a:close/>
                </a:path>
              </a:pathLst>
            </a:custGeom>
            <a:solidFill>
              <a:srgbClr val="000000"/>
            </a:solidFill>
            <a:ln w="9525">
              <a:noFill/>
              <a:round/>
              <a:headEnd/>
              <a:tailEnd/>
            </a:ln>
          </p:spPr>
          <p:txBody>
            <a:bodyPr/>
            <a:lstStyle/>
            <a:p>
              <a:endParaRPr lang="id-ID"/>
            </a:p>
          </p:txBody>
        </p:sp>
        <p:sp>
          <p:nvSpPr>
            <p:cNvPr id="42090" name="Freeform 124"/>
            <p:cNvSpPr>
              <a:spLocks/>
            </p:cNvSpPr>
            <p:nvPr/>
          </p:nvSpPr>
          <p:spPr bwMode="auto">
            <a:xfrm>
              <a:off x="2768" y="1739"/>
              <a:ext cx="137" cy="55"/>
            </a:xfrm>
            <a:custGeom>
              <a:avLst/>
              <a:gdLst>
                <a:gd name="T0" fmla="*/ 1 w 273"/>
                <a:gd name="T1" fmla="*/ 1 h 110"/>
                <a:gd name="T2" fmla="*/ 2 w 273"/>
                <a:gd name="T3" fmla="*/ 1 h 110"/>
                <a:gd name="T4" fmla="*/ 3 w 273"/>
                <a:gd name="T5" fmla="*/ 2 h 110"/>
                <a:gd name="T6" fmla="*/ 4 w 273"/>
                <a:gd name="T7" fmla="*/ 2 h 110"/>
                <a:gd name="T8" fmla="*/ 4 w 273"/>
                <a:gd name="T9" fmla="*/ 2 h 110"/>
                <a:gd name="T10" fmla="*/ 5 w 273"/>
                <a:gd name="T11" fmla="*/ 2 h 110"/>
                <a:gd name="T12" fmla="*/ 5 w 273"/>
                <a:gd name="T13" fmla="*/ 2 h 110"/>
                <a:gd name="T14" fmla="*/ 4 w 273"/>
                <a:gd name="T15" fmla="*/ 2 h 110"/>
                <a:gd name="T16" fmla="*/ 3 w 273"/>
                <a:gd name="T17" fmla="*/ 2 h 110"/>
                <a:gd name="T18" fmla="*/ 2 w 273"/>
                <a:gd name="T19" fmla="*/ 1 h 110"/>
                <a:gd name="T20" fmla="*/ 1 w 273"/>
                <a:gd name="T21" fmla="*/ 1 h 110"/>
                <a:gd name="T22" fmla="*/ 0 w 273"/>
                <a:gd name="T23" fmla="*/ 1 h 110"/>
                <a:gd name="T24" fmla="*/ 0 w 273"/>
                <a:gd name="T25" fmla="*/ 1 h 110"/>
                <a:gd name="T26" fmla="*/ 1 w 273"/>
                <a:gd name="T27" fmla="*/ 0 h 110"/>
                <a:gd name="T28" fmla="*/ 1 w 273"/>
                <a:gd name="T29" fmla="*/ 1 h 110"/>
                <a:gd name="T30" fmla="*/ 1 w 273"/>
                <a:gd name="T31" fmla="*/ 1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3"/>
                <a:gd name="T49" fmla="*/ 0 h 110"/>
                <a:gd name="T50" fmla="*/ 273 w 273"/>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3" h="110">
                  <a:moveTo>
                    <a:pt x="26" y="17"/>
                  </a:moveTo>
                  <a:lnTo>
                    <a:pt x="91" y="43"/>
                  </a:lnTo>
                  <a:lnTo>
                    <a:pt x="152" y="66"/>
                  </a:lnTo>
                  <a:lnTo>
                    <a:pt x="201" y="72"/>
                  </a:lnTo>
                  <a:lnTo>
                    <a:pt x="226" y="85"/>
                  </a:lnTo>
                  <a:lnTo>
                    <a:pt x="273" y="89"/>
                  </a:lnTo>
                  <a:lnTo>
                    <a:pt x="268" y="110"/>
                  </a:lnTo>
                  <a:lnTo>
                    <a:pt x="247" y="95"/>
                  </a:lnTo>
                  <a:lnTo>
                    <a:pt x="131" y="83"/>
                  </a:lnTo>
                  <a:lnTo>
                    <a:pt x="85" y="55"/>
                  </a:lnTo>
                  <a:lnTo>
                    <a:pt x="28" y="30"/>
                  </a:lnTo>
                  <a:lnTo>
                    <a:pt x="0" y="32"/>
                  </a:lnTo>
                  <a:lnTo>
                    <a:pt x="0" y="11"/>
                  </a:lnTo>
                  <a:lnTo>
                    <a:pt x="34" y="0"/>
                  </a:lnTo>
                  <a:lnTo>
                    <a:pt x="26" y="17"/>
                  </a:lnTo>
                  <a:close/>
                </a:path>
              </a:pathLst>
            </a:custGeom>
            <a:solidFill>
              <a:srgbClr val="000000"/>
            </a:solidFill>
            <a:ln w="9525">
              <a:noFill/>
              <a:round/>
              <a:headEnd/>
              <a:tailEnd/>
            </a:ln>
          </p:spPr>
          <p:txBody>
            <a:bodyPr/>
            <a:lstStyle/>
            <a:p>
              <a:endParaRPr lang="id-ID"/>
            </a:p>
          </p:txBody>
        </p:sp>
        <p:sp>
          <p:nvSpPr>
            <p:cNvPr id="42091" name="Freeform 125"/>
            <p:cNvSpPr>
              <a:spLocks/>
            </p:cNvSpPr>
            <p:nvPr/>
          </p:nvSpPr>
          <p:spPr bwMode="auto">
            <a:xfrm>
              <a:off x="2797" y="1782"/>
              <a:ext cx="74" cy="31"/>
            </a:xfrm>
            <a:custGeom>
              <a:avLst/>
              <a:gdLst>
                <a:gd name="T0" fmla="*/ 0 w 148"/>
                <a:gd name="T1" fmla="*/ 0 h 63"/>
                <a:gd name="T2" fmla="*/ 1 w 148"/>
                <a:gd name="T3" fmla="*/ 0 h 63"/>
                <a:gd name="T4" fmla="*/ 1 w 148"/>
                <a:gd name="T5" fmla="*/ 0 h 63"/>
                <a:gd name="T6" fmla="*/ 1 w 148"/>
                <a:gd name="T7" fmla="*/ 0 h 63"/>
                <a:gd name="T8" fmla="*/ 2 w 148"/>
                <a:gd name="T9" fmla="*/ 0 h 63"/>
                <a:gd name="T10" fmla="*/ 1 w 148"/>
                <a:gd name="T11" fmla="*/ 0 h 63"/>
                <a:gd name="T12" fmla="*/ 0 w 148"/>
                <a:gd name="T13" fmla="*/ 0 h 63"/>
                <a:gd name="T14" fmla="*/ 0 w 148"/>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63"/>
                <a:gd name="T26" fmla="*/ 148 w 14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63">
                  <a:moveTo>
                    <a:pt x="0" y="0"/>
                  </a:moveTo>
                  <a:lnTo>
                    <a:pt x="11" y="31"/>
                  </a:lnTo>
                  <a:lnTo>
                    <a:pt x="70" y="40"/>
                  </a:lnTo>
                  <a:lnTo>
                    <a:pt x="110" y="63"/>
                  </a:lnTo>
                  <a:lnTo>
                    <a:pt x="148" y="36"/>
                  </a:lnTo>
                  <a:lnTo>
                    <a:pt x="85" y="34"/>
                  </a:lnTo>
                  <a:lnTo>
                    <a:pt x="0" y="0"/>
                  </a:lnTo>
                  <a:close/>
                </a:path>
              </a:pathLst>
            </a:custGeom>
            <a:solidFill>
              <a:srgbClr val="000000"/>
            </a:solidFill>
            <a:ln w="9525">
              <a:noFill/>
              <a:round/>
              <a:headEnd/>
              <a:tailEnd/>
            </a:ln>
          </p:spPr>
          <p:txBody>
            <a:bodyPr/>
            <a:lstStyle/>
            <a:p>
              <a:endParaRPr lang="id-ID"/>
            </a:p>
          </p:txBody>
        </p:sp>
        <p:sp>
          <p:nvSpPr>
            <p:cNvPr id="42092" name="Freeform 126"/>
            <p:cNvSpPr>
              <a:spLocks/>
            </p:cNvSpPr>
            <p:nvPr/>
          </p:nvSpPr>
          <p:spPr bwMode="auto">
            <a:xfrm>
              <a:off x="2783" y="1708"/>
              <a:ext cx="52" cy="28"/>
            </a:xfrm>
            <a:custGeom>
              <a:avLst/>
              <a:gdLst>
                <a:gd name="T0" fmla="*/ 1 w 105"/>
                <a:gd name="T1" fmla="*/ 0 h 57"/>
                <a:gd name="T2" fmla="*/ 0 w 105"/>
                <a:gd name="T3" fmla="*/ 0 h 57"/>
                <a:gd name="T4" fmla="*/ 0 w 105"/>
                <a:gd name="T5" fmla="*/ 0 h 57"/>
                <a:gd name="T6" fmla="*/ 1 w 105"/>
                <a:gd name="T7" fmla="*/ 0 h 57"/>
                <a:gd name="T8" fmla="*/ 1 w 105"/>
                <a:gd name="T9" fmla="*/ 0 h 57"/>
                <a:gd name="T10" fmla="*/ 0 60000 65536"/>
                <a:gd name="T11" fmla="*/ 0 60000 65536"/>
                <a:gd name="T12" fmla="*/ 0 60000 65536"/>
                <a:gd name="T13" fmla="*/ 0 60000 65536"/>
                <a:gd name="T14" fmla="*/ 0 60000 65536"/>
                <a:gd name="T15" fmla="*/ 0 w 105"/>
                <a:gd name="T16" fmla="*/ 0 h 57"/>
                <a:gd name="T17" fmla="*/ 105 w 105"/>
                <a:gd name="T18" fmla="*/ 57 h 57"/>
              </a:gdLst>
              <a:ahLst/>
              <a:cxnLst>
                <a:cxn ang="T10">
                  <a:pos x="T0" y="T1"/>
                </a:cxn>
                <a:cxn ang="T11">
                  <a:pos x="T2" y="T3"/>
                </a:cxn>
                <a:cxn ang="T12">
                  <a:pos x="T4" y="T5"/>
                </a:cxn>
                <a:cxn ang="T13">
                  <a:pos x="T6" y="T7"/>
                </a:cxn>
                <a:cxn ang="T14">
                  <a:pos x="T8" y="T9"/>
                </a:cxn>
              </a:cxnLst>
              <a:rect l="T15" t="T16" r="T17" b="T18"/>
              <a:pathLst>
                <a:path w="105" h="57">
                  <a:moveTo>
                    <a:pt x="105" y="0"/>
                  </a:moveTo>
                  <a:lnTo>
                    <a:pt x="31" y="7"/>
                  </a:lnTo>
                  <a:lnTo>
                    <a:pt x="0" y="57"/>
                  </a:lnTo>
                  <a:lnTo>
                    <a:pt x="105" y="0"/>
                  </a:lnTo>
                  <a:close/>
                </a:path>
              </a:pathLst>
            </a:custGeom>
            <a:solidFill>
              <a:srgbClr val="000000"/>
            </a:solidFill>
            <a:ln w="9525">
              <a:noFill/>
              <a:round/>
              <a:headEnd/>
              <a:tailEnd/>
            </a:ln>
          </p:spPr>
          <p:txBody>
            <a:bodyPr/>
            <a:lstStyle/>
            <a:p>
              <a:endParaRPr lang="id-ID"/>
            </a:p>
          </p:txBody>
        </p:sp>
        <p:sp>
          <p:nvSpPr>
            <p:cNvPr id="42093" name="Freeform 127"/>
            <p:cNvSpPr>
              <a:spLocks/>
            </p:cNvSpPr>
            <p:nvPr/>
          </p:nvSpPr>
          <p:spPr bwMode="auto">
            <a:xfrm>
              <a:off x="2899" y="1728"/>
              <a:ext cx="18" cy="45"/>
            </a:xfrm>
            <a:custGeom>
              <a:avLst/>
              <a:gdLst>
                <a:gd name="T0" fmla="*/ 0 w 36"/>
                <a:gd name="T1" fmla="*/ 0 h 91"/>
                <a:gd name="T2" fmla="*/ 1 w 36"/>
                <a:gd name="T3" fmla="*/ 0 h 91"/>
                <a:gd name="T4" fmla="*/ 1 w 36"/>
                <a:gd name="T5" fmla="*/ 1 h 91"/>
                <a:gd name="T6" fmla="*/ 0 w 36"/>
                <a:gd name="T7" fmla="*/ 0 h 91"/>
                <a:gd name="T8" fmla="*/ 0 w 36"/>
                <a:gd name="T9" fmla="*/ 0 h 91"/>
                <a:gd name="T10" fmla="*/ 0 60000 65536"/>
                <a:gd name="T11" fmla="*/ 0 60000 65536"/>
                <a:gd name="T12" fmla="*/ 0 60000 65536"/>
                <a:gd name="T13" fmla="*/ 0 60000 65536"/>
                <a:gd name="T14" fmla="*/ 0 60000 65536"/>
                <a:gd name="T15" fmla="*/ 0 w 36"/>
                <a:gd name="T16" fmla="*/ 0 h 91"/>
                <a:gd name="T17" fmla="*/ 36 w 36"/>
                <a:gd name="T18" fmla="*/ 91 h 91"/>
              </a:gdLst>
              <a:ahLst/>
              <a:cxnLst>
                <a:cxn ang="T10">
                  <a:pos x="T0" y="T1"/>
                </a:cxn>
                <a:cxn ang="T11">
                  <a:pos x="T2" y="T3"/>
                </a:cxn>
                <a:cxn ang="T12">
                  <a:pos x="T4" y="T5"/>
                </a:cxn>
                <a:cxn ang="T13">
                  <a:pos x="T6" y="T7"/>
                </a:cxn>
                <a:cxn ang="T14">
                  <a:pos x="T8" y="T9"/>
                </a:cxn>
              </a:cxnLst>
              <a:rect l="T15" t="T16" r="T17" b="T18"/>
              <a:pathLst>
                <a:path w="36" h="91">
                  <a:moveTo>
                    <a:pt x="0" y="0"/>
                  </a:moveTo>
                  <a:lnTo>
                    <a:pt x="36" y="47"/>
                  </a:lnTo>
                  <a:lnTo>
                    <a:pt x="27" y="91"/>
                  </a:lnTo>
                  <a:lnTo>
                    <a:pt x="0" y="0"/>
                  </a:lnTo>
                  <a:close/>
                </a:path>
              </a:pathLst>
            </a:custGeom>
            <a:solidFill>
              <a:srgbClr val="000000"/>
            </a:solidFill>
            <a:ln w="9525">
              <a:noFill/>
              <a:round/>
              <a:headEnd/>
              <a:tailEnd/>
            </a:ln>
          </p:spPr>
          <p:txBody>
            <a:bodyPr/>
            <a:lstStyle/>
            <a:p>
              <a:endParaRPr lang="id-ID"/>
            </a:p>
          </p:txBody>
        </p:sp>
        <p:sp>
          <p:nvSpPr>
            <p:cNvPr id="42094" name="Freeform 128"/>
            <p:cNvSpPr>
              <a:spLocks/>
            </p:cNvSpPr>
            <p:nvPr/>
          </p:nvSpPr>
          <p:spPr bwMode="auto">
            <a:xfrm>
              <a:off x="2810" y="1717"/>
              <a:ext cx="89" cy="28"/>
            </a:xfrm>
            <a:custGeom>
              <a:avLst/>
              <a:gdLst>
                <a:gd name="T0" fmla="*/ 0 w 179"/>
                <a:gd name="T1" fmla="*/ 1 h 55"/>
                <a:gd name="T2" fmla="*/ 0 w 179"/>
                <a:gd name="T3" fmla="*/ 1 h 55"/>
                <a:gd name="T4" fmla="*/ 0 w 179"/>
                <a:gd name="T5" fmla="*/ 1 h 55"/>
                <a:gd name="T6" fmla="*/ 1 w 179"/>
                <a:gd name="T7" fmla="*/ 1 h 55"/>
                <a:gd name="T8" fmla="*/ 2 w 179"/>
                <a:gd name="T9" fmla="*/ 1 h 55"/>
                <a:gd name="T10" fmla="*/ 2 w 179"/>
                <a:gd name="T11" fmla="*/ 1 h 55"/>
                <a:gd name="T12" fmla="*/ 2 w 179"/>
                <a:gd name="T13" fmla="*/ 1 h 55"/>
                <a:gd name="T14" fmla="*/ 2 w 179"/>
                <a:gd name="T15" fmla="*/ 1 h 55"/>
                <a:gd name="T16" fmla="*/ 1 w 179"/>
                <a:gd name="T17" fmla="*/ 1 h 55"/>
                <a:gd name="T18" fmla="*/ 1 w 179"/>
                <a:gd name="T19" fmla="*/ 1 h 55"/>
                <a:gd name="T20" fmla="*/ 0 w 179"/>
                <a:gd name="T21" fmla="*/ 0 h 55"/>
                <a:gd name="T22" fmla="*/ 0 w 179"/>
                <a:gd name="T23" fmla="*/ 1 h 55"/>
                <a:gd name="T24" fmla="*/ 0 w 179"/>
                <a:gd name="T25" fmla="*/ 1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9"/>
                <a:gd name="T40" fmla="*/ 0 h 55"/>
                <a:gd name="T41" fmla="*/ 179 w 179"/>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9" h="55">
                  <a:moveTo>
                    <a:pt x="0" y="2"/>
                  </a:moveTo>
                  <a:lnTo>
                    <a:pt x="19" y="21"/>
                  </a:lnTo>
                  <a:lnTo>
                    <a:pt x="44" y="21"/>
                  </a:lnTo>
                  <a:lnTo>
                    <a:pt x="71" y="47"/>
                  </a:lnTo>
                  <a:lnTo>
                    <a:pt x="137" y="47"/>
                  </a:lnTo>
                  <a:lnTo>
                    <a:pt x="168" y="55"/>
                  </a:lnTo>
                  <a:lnTo>
                    <a:pt x="179" y="28"/>
                  </a:lnTo>
                  <a:lnTo>
                    <a:pt x="152" y="40"/>
                  </a:lnTo>
                  <a:lnTo>
                    <a:pt x="126" y="25"/>
                  </a:lnTo>
                  <a:lnTo>
                    <a:pt x="72" y="26"/>
                  </a:lnTo>
                  <a:lnTo>
                    <a:pt x="46" y="0"/>
                  </a:lnTo>
                  <a:lnTo>
                    <a:pt x="0" y="2"/>
                  </a:lnTo>
                  <a:close/>
                </a:path>
              </a:pathLst>
            </a:custGeom>
            <a:solidFill>
              <a:srgbClr val="000000"/>
            </a:solidFill>
            <a:ln w="9525">
              <a:noFill/>
              <a:round/>
              <a:headEnd/>
              <a:tailEnd/>
            </a:ln>
          </p:spPr>
          <p:txBody>
            <a:bodyPr/>
            <a:lstStyle/>
            <a:p>
              <a:endParaRPr lang="id-ID"/>
            </a:p>
          </p:txBody>
        </p:sp>
        <p:sp>
          <p:nvSpPr>
            <p:cNvPr id="42095" name="Freeform 129"/>
            <p:cNvSpPr>
              <a:spLocks/>
            </p:cNvSpPr>
            <p:nvPr/>
          </p:nvSpPr>
          <p:spPr bwMode="auto">
            <a:xfrm>
              <a:off x="2868" y="1632"/>
              <a:ext cx="145" cy="99"/>
            </a:xfrm>
            <a:custGeom>
              <a:avLst/>
              <a:gdLst>
                <a:gd name="T0" fmla="*/ 0 w 289"/>
                <a:gd name="T1" fmla="*/ 4 h 197"/>
                <a:gd name="T2" fmla="*/ 0 w 289"/>
                <a:gd name="T3" fmla="*/ 3 h 197"/>
                <a:gd name="T4" fmla="*/ 1 w 289"/>
                <a:gd name="T5" fmla="*/ 1 h 197"/>
                <a:gd name="T6" fmla="*/ 2 w 289"/>
                <a:gd name="T7" fmla="*/ 0 h 197"/>
                <a:gd name="T8" fmla="*/ 3 w 289"/>
                <a:gd name="T9" fmla="*/ 1 h 197"/>
                <a:gd name="T10" fmla="*/ 5 w 289"/>
                <a:gd name="T11" fmla="*/ 2 h 197"/>
                <a:gd name="T12" fmla="*/ 4 w 289"/>
                <a:gd name="T13" fmla="*/ 2 h 197"/>
                <a:gd name="T14" fmla="*/ 5 w 289"/>
                <a:gd name="T15" fmla="*/ 2 h 197"/>
                <a:gd name="T16" fmla="*/ 5 w 289"/>
                <a:gd name="T17" fmla="*/ 2 h 197"/>
                <a:gd name="T18" fmla="*/ 4 w 289"/>
                <a:gd name="T19" fmla="*/ 2 h 197"/>
                <a:gd name="T20" fmla="*/ 4 w 289"/>
                <a:gd name="T21" fmla="*/ 2 h 197"/>
                <a:gd name="T22" fmla="*/ 3 w 289"/>
                <a:gd name="T23" fmla="*/ 1 h 197"/>
                <a:gd name="T24" fmla="*/ 3 w 289"/>
                <a:gd name="T25" fmla="*/ 1 h 197"/>
                <a:gd name="T26" fmla="*/ 4 w 289"/>
                <a:gd name="T27" fmla="*/ 2 h 197"/>
                <a:gd name="T28" fmla="*/ 4 w 289"/>
                <a:gd name="T29" fmla="*/ 2 h 197"/>
                <a:gd name="T30" fmla="*/ 3 w 289"/>
                <a:gd name="T31" fmla="*/ 2 h 197"/>
                <a:gd name="T32" fmla="*/ 3 w 289"/>
                <a:gd name="T33" fmla="*/ 1 h 197"/>
                <a:gd name="T34" fmla="*/ 2 w 289"/>
                <a:gd name="T35" fmla="*/ 2 h 197"/>
                <a:gd name="T36" fmla="*/ 2 w 289"/>
                <a:gd name="T37" fmla="*/ 1 h 197"/>
                <a:gd name="T38" fmla="*/ 2 w 289"/>
                <a:gd name="T39" fmla="*/ 2 h 197"/>
                <a:gd name="T40" fmla="*/ 2 w 289"/>
                <a:gd name="T41" fmla="*/ 3 h 197"/>
                <a:gd name="T42" fmla="*/ 1 w 289"/>
                <a:gd name="T43" fmla="*/ 2 h 197"/>
                <a:gd name="T44" fmla="*/ 2 w 289"/>
                <a:gd name="T45" fmla="*/ 3 h 197"/>
                <a:gd name="T46" fmla="*/ 3 w 289"/>
                <a:gd name="T47" fmla="*/ 3 h 197"/>
                <a:gd name="T48" fmla="*/ 4 w 289"/>
                <a:gd name="T49" fmla="*/ 3 h 197"/>
                <a:gd name="T50" fmla="*/ 4 w 289"/>
                <a:gd name="T51" fmla="*/ 3 h 197"/>
                <a:gd name="T52" fmla="*/ 4 w 289"/>
                <a:gd name="T53" fmla="*/ 3 h 197"/>
                <a:gd name="T54" fmla="*/ 3 w 289"/>
                <a:gd name="T55" fmla="*/ 4 h 197"/>
                <a:gd name="T56" fmla="*/ 3 w 289"/>
                <a:gd name="T57" fmla="*/ 4 h 197"/>
                <a:gd name="T58" fmla="*/ 1 w 289"/>
                <a:gd name="T59" fmla="*/ 3 h 197"/>
                <a:gd name="T60" fmla="*/ 1 w 289"/>
                <a:gd name="T61" fmla="*/ 2 h 197"/>
                <a:gd name="T62" fmla="*/ 0 w 289"/>
                <a:gd name="T63" fmla="*/ 4 h 197"/>
                <a:gd name="T64" fmla="*/ 0 w 289"/>
                <a:gd name="T65" fmla="*/ 4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
                <a:gd name="T100" fmla="*/ 0 h 197"/>
                <a:gd name="T101" fmla="*/ 289 w 289"/>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 h="197">
                  <a:moveTo>
                    <a:pt x="0" y="197"/>
                  </a:moveTo>
                  <a:lnTo>
                    <a:pt x="0" y="135"/>
                  </a:lnTo>
                  <a:lnTo>
                    <a:pt x="42" y="26"/>
                  </a:lnTo>
                  <a:lnTo>
                    <a:pt x="111" y="0"/>
                  </a:lnTo>
                  <a:lnTo>
                    <a:pt x="188" y="43"/>
                  </a:lnTo>
                  <a:lnTo>
                    <a:pt x="259" y="68"/>
                  </a:lnTo>
                  <a:lnTo>
                    <a:pt x="255" y="87"/>
                  </a:lnTo>
                  <a:lnTo>
                    <a:pt x="289" y="83"/>
                  </a:lnTo>
                  <a:lnTo>
                    <a:pt x="282" y="100"/>
                  </a:lnTo>
                  <a:lnTo>
                    <a:pt x="234" y="112"/>
                  </a:lnTo>
                  <a:lnTo>
                    <a:pt x="240" y="80"/>
                  </a:lnTo>
                  <a:lnTo>
                    <a:pt x="181" y="53"/>
                  </a:lnTo>
                  <a:lnTo>
                    <a:pt x="158" y="55"/>
                  </a:lnTo>
                  <a:lnTo>
                    <a:pt x="194" y="85"/>
                  </a:lnTo>
                  <a:lnTo>
                    <a:pt x="204" y="114"/>
                  </a:lnTo>
                  <a:lnTo>
                    <a:pt x="133" y="83"/>
                  </a:lnTo>
                  <a:lnTo>
                    <a:pt x="133" y="60"/>
                  </a:lnTo>
                  <a:lnTo>
                    <a:pt x="99" y="70"/>
                  </a:lnTo>
                  <a:lnTo>
                    <a:pt x="90" y="47"/>
                  </a:lnTo>
                  <a:lnTo>
                    <a:pt x="74" y="81"/>
                  </a:lnTo>
                  <a:lnTo>
                    <a:pt x="88" y="140"/>
                  </a:lnTo>
                  <a:lnTo>
                    <a:pt x="55" y="121"/>
                  </a:lnTo>
                  <a:lnTo>
                    <a:pt x="76" y="159"/>
                  </a:lnTo>
                  <a:lnTo>
                    <a:pt x="152" y="190"/>
                  </a:lnTo>
                  <a:lnTo>
                    <a:pt x="198" y="173"/>
                  </a:lnTo>
                  <a:lnTo>
                    <a:pt x="221" y="140"/>
                  </a:lnTo>
                  <a:lnTo>
                    <a:pt x="213" y="171"/>
                  </a:lnTo>
                  <a:lnTo>
                    <a:pt x="181" y="194"/>
                  </a:lnTo>
                  <a:lnTo>
                    <a:pt x="143" y="197"/>
                  </a:lnTo>
                  <a:lnTo>
                    <a:pt x="42" y="156"/>
                  </a:lnTo>
                  <a:lnTo>
                    <a:pt x="27" y="112"/>
                  </a:lnTo>
                  <a:lnTo>
                    <a:pt x="0" y="197"/>
                  </a:lnTo>
                  <a:close/>
                </a:path>
              </a:pathLst>
            </a:custGeom>
            <a:solidFill>
              <a:srgbClr val="000000"/>
            </a:solidFill>
            <a:ln w="9525">
              <a:noFill/>
              <a:round/>
              <a:headEnd/>
              <a:tailEnd/>
            </a:ln>
          </p:spPr>
          <p:txBody>
            <a:bodyPr/>
            <a:lstStyle/>
            <a:p>
              <a:endParaRPr lang="id-ID"/>
            </a:p>
          </p:txBody>
        </p:sp>
        <p:sp>
          <p:nvSpPr>
            <p:cNvPr id="42096" name="Freeform 130"/>
            <p:cNvSpPr>
              <a:spLocks/>
            </p:cNvSpPr>
            <p:nvPr/>
          </p:nvSpPr>
          <p:spPr bwMode="auto">
            <a:xfrm>
              <a:off x="2754" y="1564"/>
              <a:ext cx="125" cy="129"/>
            </a:xfrm>
            <a:custGeom>
              <a:avLst/>
              <a:gdLst>
                <a:gd name="T0" fmla="*/ 4 w 249"/>
                <a:gd name="T1" fmla="*/ 3 h 256"/>
                <a:gd name="T2" fmla="*/ 4 w 249"/>
                <a:gd name="T3" fmla="*/ 2 h 256"/>
                <a:gd name="T4" fmla="*/ 2 w 249"/>
                <a:gd name="T5" fmla="*/ 1 h 256"/>
                <a:gd name="T6" fmla="*/ 2 w 249"/>
                <a:gd name="T7" fmla="*/ 1 h 256"/>
                <a:gd name="T8" fmla="*/ 1 w 249"/>
                <a:gd name="T9" fmla="*/ 1 h 256"/>
                <a:gd name="T10" fmla="*/ 1 w 249"/>
                <a:gd name="T11" fmla="*/ 2 h 256"/>
                <a:gd name="T12" fmla="*/ 1 w 249"/>
                <a:gd name="T13" fmla="*/ 0 h 256"/>
                <a:gd name="T14" fmla="*/ 0 w 249"/>
                <a:gd name="T15" fmla="*/ 1 h 256"/>
                <a:gd name="T16" fmla="*/ 1 w 249"/>
                <a:gd name="T17" fmla="*/ 2 h 256"/>
                <a:gd name="T18" fmla="*/ 1 w 249"/>
                <a:gd name="T19" fmla="*/ 3 h 256"/>
                <a:gd name="T20" fmla="*/ 1 w 249"/>
                <a:gd name="T21" fmla="*/ 4 h 256"/>
                <a:gd name="T22" fmla="*/ 2 w 249"/>
                <a:gd name="T23" fmla="*/ 5 h 256"/>
                <a:gd name="T24" fmla="*/ 3 w 249"/>
                <a:gd name="T25" fmla="*/ 4 h 256"/>
                <a:gd name="T26" fmla="*/ 2 w 249"/>
                <a:gd name="T27" fmla="*/ 4 h 256"/>
                <a:gd name="T28" fmla="*/ 1 w 249"/>
                <a:gd name="T29" fmla="*/ 4 h 256"/>
                <a:gd name="T30" fmla="*/ 1 w 249"/>
                <a:gd name="T31" fmla="*/ 3 h 256"/>
                <a:gd name="T32" fmla="*/ 1 w 249"/>
                <a:gd name="T33" fmla="*/ 2 h 256"/>
                <a:gd name="T34" fmla="*/ 2 w 249"/>
                <a:gd name="T35" fmla="*/ 2 h 256"/>
                <a:gd name="T36" fmla="*/ 3 w 249"/>
                <a:gd name="T37" fmla="*/ 2 h 256"/>
                <a:gd name="T38" fmla="*/ 4 w 249"/>
                <a:gd name="T39" fmla="*/ 3 h 256"/>
                <a:gd name="T40" fmla="*/ 4 w 249"/>
                <a:gd name="T41" fmla="*/ 3 h 256"/>
                <a:gd name="T42" fmla="*/ 4 w 249"/>
                <a:gd name="T43" fmla="*/ 3 h 2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9"/>
                <a:gd name="T67" fmla="*/ 0 h 256"/>
                <a:gd name="T68" fmla="*/ 249 w 249"/>
                <a:gd name="T69" fmla="*/ 256 h 2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9" h="256">
                  <a:moveTo>
                    <a:pt x="249" y="135"/>
                  </a:moveTo>
                  <a:lnTo>
                    <a:pt x="232" y="89"/>
                  </a:lnTo>
                  <a:lnTo>
                    <a:pt x="114" y="59"/>
                  </a:lnTo>
                  <a:lnTo>
                    <a:pt x="76" y="59"/>
                  </a:lnTo>
                  <a:lnTo>
                    <a:pt x="40" y="47"/>
                  </a:lnTo>
                  <a:lnTo>
                    <a:pt x="29" y="66"/>
                  </a:lnTo>
                  <a:lnTo>
                    <a:pt x="6" y="0"/>
                  </a:lnTo>
                  <a:lnTo>
                    <a:pt x="0" y="24"/>
                  </a:lnTo>
                  <a:lnTo>
                    <a:pt x="19" y="99"/>
                  </a:lnTo>
                  <a:lnTo>
                    <a:pt x="10" y="156"/>
                  </a:lnTo>
                  <a:lnTo>
                    <a:pt x="29" y="216"/>
                  </a:lnTo>
                  <a:lnTo>
                    <a:pt x="122" y="256"/>
                  </a:lnTo>
                  <a:lnTo>
                    <a:pt x="167" y="247"/>
                  </a:lnTo>
                  <a:lnTo>
                    <a:pt x="116" y="241"/>
                  </a:lnTo>
                  <a:lnTo>
                    <a:pt x="36" y="207"/>
                  </a:lnTo>
                  <a:lnTo>
                    <a:pt x="21" y="156"/>
                  </a:lnTo>
                  <a:lnTo>
                    <a:pt x="48" y="72"/>
                  </a:lnTo>
                  <a:lnTo>
                    <a:pt x="76" y="68"/>
                  </a:lnTo>
                  <a:lnTo>
                    <a:pt x="154" y="89"/>
                  </a:lnTo>
                  <a:lnTo>
                    <a:pt x="236" y="140"/>
                  </a:lnTo>
                  <a:lnTo>
                    <a:pt x="249" y="135"/>
                  </a:lnTo>
                  <a:close/>
                </a:path>
              </a:pathLst>
            </a:custGeom>
            <a:solidFill>
              <a:srgbClr val="000000"/>
            </a:solidFill>
            <a:ln w="9525">
              <a:noFill/>
              <a:round/>
              <a:headEnd/>
              <a:tailEnd/>
            </a:ln>
          </p:spPr>
          <p:txBody>
            <a:bodyPr/>
            <a:lstStyle/>
            <a:p>
              <a:endParaRPr lang="id-ID"/>
            </a:p>
          </p:txBody>
        </p:sp>
        <p:sp>
          <p:nvSpPr>
            <p:cNvPr id="42097" name="Freeform 131"/>
            <p:cNvSpPr>
              <a:spLocks/>
            </p:cNvSpPr>
            <p:nvPr/>
          </p:nvSpPr>
          <p:spPr bwMode="auto">
            <a:xfrm>
              <a:off x="2795" y="1619"/>
              <a:ext cx="59" cy="25"/>
            </a:xfrm>
            <a:custGeom>
              <a:avLst/>
              <a:gdLst>
                <a:gd name="T0" fmla="*/ 0 w 118"/>
                <a:gd name="T1" fmla="*/ 1 h 49"/>
                <a:gd name="T2" fmla="*/ 1 w 118"/>
                <a:gd name="T3" fmla="*/ 0 h 49"/>
                <a:gd name="T4" fmla="*/ 2 w 118"/>
                <a:gd name="T5" fmla="*/ 1 h 49"/>
                <a:gd name="T6" fmla="*/ 2 w 118"/>
                <a:gd name="T7" fmla="*/ 1 h 49"/>
                <a:gd name="T8" fmla="*/ 1 w 118"/>
                <a:gd name="T9" fmla="*/ 1 h 49"/>
                <a:gd name="T10" fmla="*/ 1 w 118"/>
                <a:gd name="T11" fmla="*/ 1 h 49"/>
                <a:gd name="T12" fmla="*/ 1 w 118"/>
                <a:gd name="T13" fmla="*/ 1 h 49"/>
                <a:gd name="T14" fmla="*/ 0 w 118"/>
                <a:gd name="T15" fmla="*/ 1 h 49"/>
                <a:gd name="T16" fmla="*/ 0 w 118"/>
                <a:gd name="T17" fmla="*/ 1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49"/>
                <a:gd name="T29" fmla="*/ 118 w 11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49">
                  <a:moveTo>
                    <a:pt x="0" y="13"/>
                  </a:moveTo>
                  <a:lnTo>
                    <a:pt x="32" y="0"/>
                  </a:lnTo>
                  <a:lnTo>
                    <a:pt x="110" y="11"/>
                  </a:lnTo>
                  <a:lnTo>
                    <a:pt x="118" y="49"/>
                  </a:lnTo>
                  <a:lnTo>
                    <a:pt x="61" y="32"/>
                  </a:lnTo>
                  <a:lnTo>
                    <a:pt x="55" y="13"/>
                  </a:lnTo>
                  <a:lnTo>
                    <a:pt x="30" y="23"/>
                  </a:lnTo>
                  <a:lnTo>
                    <a:pt x="0" y="13"/>
                  </a:lnTo>
                  <a:close/>
                </a:path>
              </a:pathLst>
            </a:custGeom>
            <a:solidFill>
              <a:srgbClr val="000000"/>
            </a:solidFill>
            <a:ln w="9525">
              <a:noFill/>
              <a:round/>
              <a:headEnd/>
              <a:tailEnd/>
            </a:ln>
          </p:spPr>
          <p:txBody>
            <a:bodyPr/>
            <a:lstStyle/>
            <a:p>
              <a:endParaRPr lang="id-ID"/>
            </a:p>
          </p:txBody>
        </p:sp>
        <p:sp>
          <p:nvSpPr>
            <p:cNvPr id="42098" name="Freeform 132"/>
            <p:cNvSpPr>
              <a:spLocks/>
            </p:cNvSpPr>
            <p:nvPr/>
          </p:nvSpPr>
          <p:spPr bwMode="auto">
            <a:xfrm>
              <a:off x="2842" y="1640"/>
              <a:ext cx="49" cy="45"/>
            </a:xfrm>
            <a:custGeom>
              <a:avLst/>
              <a:gdLst>
                <a:gd name="T0" fmla="*/ 2 w 97"/>
                <a:gd name="T1" fmla="*/ 0 h 89"/>
                <a:gd name="T2" fmla="*/ 2 w 97"/>
                <a:gd name="T3" fmla="*/ 1 h 89"/>
                <a:gd name="T4" fmla="*/ 2 w 97"/>
                <a:gd name="T5" fmla="*/ 1 h 89"/>
                <a:gd name="T6" fmla="*/ 2 w 97"/>
                <a:gd name="T7" fmla="*/ 1 h 89"/>
                <a:gd name="T8" fmla="*/ 1 w 97"/>
                <a:gd name="T9" fmla="*/ 1 h 89"/>
                <a:gd name="T10" fmla="*/ 1 w 97"/>
                <a:gd name="T11" fmla="*/ 1 h 89"/>
                <a:gd name="T12" fmla="*/ 1 w 97"/>
                <a:gd name="T13" fmla="*/ 1 h 89"/>
                <a:gd name="T14" fmla="*/ 1 w 97"/>
                <a:gd name="T15" fmla="*/ 1 h 89"/>
                <a:gd name="T16" fmla="*/ 1 w 97"/>
                <a:gd name="T17" fmla="*/ 1 h 89"/>
                <a:gd name="T18" fmla="*/ 1 w 97"/>
                <a:gd name="T19" fmla="*/ 1 h 89"/>
                <a:gd name="T20" fmla="*/ 1 w 97"/>
                <a:gd name="T21" fmla="*/ 1 h 89"/>
                <a:gd name="T22" fmla="*/ 1 w 97"/>
                <a:gd name="T23" fmla="*/ 1 h 89"/>
                <a:gd name="T24" fmla="*/ 1 w 97"/>
                <a:gd name="T25" fmla="*/ 1 h 89"/>
                <a:gd name="T26" fmla="*/ 1 w 97"/>
                <a:gd name="T27" fmla="*/ 1 h 89"/>
                <a:gd name="T28" fmla="*/ 1 w 97"/>
                <a:gd name="T29" fmla="*/ 1 h 89"/>
                <a:gd name="T30" fmla="*/ 1 w 97"/>
                <a:gd name="T31" fmla="*/ 1 h 89"/>
                <a:gd name="T32" fmla="*/ 1 w 97"/>
                <a:gd name="T33" fmla="*/ 1 h 89"/>
                <a:gd name="T34" fmla="*/ 1 w 97"/>
                <a:gd name="T35" fmla="*/ 1 h 89"/>
                <a:gd name="T36" fmla="*/ 1 w 97"/>
                <a:gd name="T37" fmla="*/ 1 h 89"/>
                <a:gd name="T38" fmla="*/ 1 w 97"/>
                <a:gd name="T39" fmla="*/ 1 h 89"/>
                <a:gd name="T40" fmla="*/ 1 w 97"/>
                <a:gd name="T41" fmla="*/ 1 h 89"/>
                <a:gd name="T42" fmla="*/ 1 w 97"/>
                <a:gd name="T43" fmla="*/ 1 h 89"/>
                <a:gd name="T44" fmla="*/ 1 w 97"/>
                <a:gd name="T45" fmla="*/ 1 h 89"/>
                <a:gd name="T46" fmla="*/ 1 w 97"/>
                <a:gd name="T47" fmla="*/ 1 h 89"/>
                <a:gd name="T48" fmla="*/ 1 w 97"/>
                <a:gd name="T49" fmla="*/ 1 h 89"/>
                <a:gd name="T50" fmla="*/ 1 w 97"/>
                <a:gd name="T51" fmla="*/ 1 h 89"/>
                <a:gd name="T52" fmla="*/ 1 w 97"/>
                <a:gd name="T53" fmla="*/ 1 h 89"/>
                <a:gd name="T54" fmla="*/ 1 w 97"/>
                <a:gd name="T55" fmla="*/ 1 h 89"/>
                <a:gd name="T56" fmla="*/ 1 w 97"/>
                <a:gd name="T57" fmla="*/ 1 h 89"/>
                <a:gd name="T58" fmla="*/ 1 w 97"/>
                <a:gd name="T59" fmla="*/ 1 h 89"/>
                <a:gd name="T60" fmla="*/ 1 w 97"/>
                <a:gd name="T61" fmla="*/ 1 h 89"/>
                <a:gd name="T62" fmla="*/ 1 w 97"/>
                <a:gd name="T63" fmla="*/ 1 h 89"/>
                <a:gd name="T64" fmla="*/ 1 w 97"/>
                <a:gd name="T65" fmla="*/ 1 h 89"/>
                <a:gd name="T66" fmla="*/ 0 w 97"/>
                <a:gd name="T67" fmla="*/ 2 h 89"/>
                <a:gd name="T68" fmla="*/ 1 w 97"/>
                <a:gd name="T69" fmla="*/ 2 h 89"/>
                <a:gd name="T70" fmla="*/ 1 w 97"/>
                <a:gd name="T71" fmla="*/ 1 h 89"/>
                <a:gd name="T72" fmla="*/ 2 w 97"/>
                <a:gd name="T73" fmla="*/ 1 h 89"/>
                <a:gd name="T74" fmla="*/ 2 w 97"/>
                <a:gd name="T75" fmla="*/ 1 h 89"/>
                <a:gd name="T76" fmla="*/ 2 w 97"/>
                <a:gd name="T77" fmla="*/ 0 h 89"/>
                <a:gd name="T78" fmla="*/ 2 w 97"/>
                <a:gd name="T79" fmla="*/ 0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89"/>
                <a:gd name="T122" fmla="*/ 97 w 97"/>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89">
                  <a:moveTo>
                    <a:pt x="68" y="0"/>
                  </a:moveTo>
                  <a:lnTo>
                    <a:pt x="66" y="2"/>
                  </a:lnTo>
                  <a:lnTo>
                    <a:pt x="65" y="2"/>
                  </a:lnTo>
                  <a:lnTo>
                    <a:pt x="65" y="4"/>
                  </a:lnTo>
                  <a:lnTo>
                    <a:pt x="63" y="5"/>
                  </a:lnTo>
                  <a:lnTo>
                    <a:pt x="63" y="7"/>
                  </a:lnTo>
                  <a:lnTo>
                    <a:pt x="61" y="9"/>
                  </a:lnTo>
                  <a:lnTo>
                    <a:pt x="61" y="11"/>
                  </a:lnTo>
                  <a:lnTo>
                    <a:pt x="59" y="11"/>
                  </a:lnTo>
                  <a:lnTo>
                    <a:pt x="57" y="13"/>
                  </a:lnTo>
                  <a:lnTo>
                    <a:pt x="57" y="15"/>
                  </a:lnTo>
                  <a:lnTo>
                    <a:pt x="55" y="17"/>
                  </a:lnTo>
                  <a:lnTo>
                    <a:pt x="55" y="19"/>
                  </a:lnTo>
                  <a:lnTo>
                    <a:pt x="53" y="21"/>
                  </a:lnTo>
                  <a:lnTo>
                    <a:pt x="51" y="23"/>
                  </a:lnTo>
                  <a:lnTo>
                    <a:pt x="51" y="24"/>
                  </a:lnTo>
                  <a:lnTo>
                    <a:pt x="49" y="26"/>
                  </a:lnTo>
                  <a:lnTo>
                    <a:pt x="49" y="28"/>
                  </a:lnTo>
                  <a:lnTo>
                    <a:pt x="47" y="28"/>
                  </a:lnTo>
                  <a:lnTo>
                    <a:pt x="46" y="30"/>
                  </a:lnTo>
                  <a:lnTo>
                    <a:pt x="46" y="32"/>
                  </a:lnTo>
                  <a:lnTo>
                    <a:pt x="44" y="34"/>
                  </a:lnTo>
                  <a:lnTo>
                    <a:pt x="42" y="36"/>
                  </a:lnTo>
                  <a:lnTo>
                    <a:pt x="42" y="38"/>
                  </a:lnTo>
                  <a:lnTo>
                    <a:pt x="40" y="40"/>
                  </a:lnTo>
                  <a:lnTo>
                    <a:pt x="40" y="42"/>
                  </a:lnTo>
                  <a:lnTo>
                    <a:pt x="38" y="43"/>
                  </a:lnTo>
                  <a:lnTo>
                    <a:pt x="36" y="45"/>
                  </a:lnTo>
                  <a:lnTo>
                    <a:pt x="34" y="47"/>
                  </a:lnTo>
                  <a:lnTo>
                    <a:pt x="34" y="49"/>
                  </a:lnTo>
                  <a:lnTo>
                    <a:pt x="32" y="51"/>
                  </a:lnTo>
                  <a:lnTo>
                    <a:pt x="32" y="53"/>
                  </a:lnTo>
                  <a:lnTo>
                    <a:pt x="0" y="89"/>
                  </a:lnTo>
                  <a:lnTo>
                    <a:pt x="36" y="76"/>
                  </a:lnTo>
                  <a:lnTo>
                    <a:pt x="63" y="19"/>
                  </a:lnTo>
                  <a:lnTo>
                    <a:pt x="95" y="28"/>
                  </a:lnTo>
                  <a:lnTo>
                    <a:pt x="97" y="11"/>
                  </a:lnTo>
                  <a:lnTo>
                    <a:pt x="68" y="0"/>
                  </a:lnTo>
                  <a:close/>
                </a:path>
              </a:pathLst>
            </a:custGeom>
            <a:solidFill>
              <a:srgbClr val="000000"/>
            </a:solidFill>
            <a:ln w="9525">
              <a:noFill/>
              <a:round/>
              <a:headEnd/>
              <a:tailEnd/>
            </a:ln>
          </p:spPr>
          <p:txBody>
            <a:bodyPr/>
            <a:lstStyle/>
            <a:p>
              <a:endParaRPr lang="id-ID"/>
            </a:p>
          </p:txBody>
        </p:sp>
        <p:sp>
          <p:nvSpPr>
            <p:cNvPr id="42099" name="Freeform 133"/>
            <p:cNvSpPr>
              <a:spLocks/>
            </p:cNvSpPr>
            <p:nvPr/>
          </p:nvSpPr>
          <p:spPr bwMode="auto">
            <a:xfrm>
              <a:off x="2900" y="1610"/>
              <a:ext cx="19" cy="33"/>
            </a:xfrm>
            <a:custGeom>
              <a:avLst/>
              <a:gdLst>
                <a:gd name="T0" fmla="*/ 0 w 36"/>
                <a:gd name="T1" fmla="*/ 1 h 66"/>
                <a:gd name="T2" fmla="*/ 1 w 36"/>
                <a:gd name="T3" fmla="*/ 0 h 66"/>
                <a:gd name="T4" fmla="*/ 1 w 36"/>
                <a:gd name="T5" fmla="*/ 1 h 66"/>
                <a:gd name="T6" fmla="*/ 0 w 36"/>
                <a:gd name="T7" fmla="*/ 1 h 66"/>
                <a:gd name="T8" fmla="*/ 0 w 36"/>
                <a:gd name="T9" fmla="*/ 1 h 66"/>
                <a:gd name="T10" fmla="*/ 0 60000 65536"/>
                <a:gd name="T11" fmla="*/ 0 60000 65536"/>
                <a:gd name="T12" fmla="*/ 0 60000 65536"/>
                <a:gd name="T13" fmla="*/ 0 60000 65536"/>
                <a:gd name="T14" fmla="*/ 0 60000 65536"/>
                <a:gd name="T15" fmla="*/ 0 w 36"/>
                <a:gd name="T16" fmla="*/ 0 h 66"/>
                <a:gd name="T17" fmla="*/ 36 w 36"/>
                <a:gd name="T18" fmla="*/ 66 h 66"/>
              </a:gdLst>
              <a:ahLst/>
              <a:cxnLst>
                <a:cxn ang="T10">
                  <a:pos x="T0" y="T1"/>
                </a:cxn>
                <a:cxn ang="T11">
                  <a:pos x="T2" y="T3"/>
                </a:cxn>
                <a:cxn ang="T12">
                  <a:pos x="T4" y="T5"/>
                </a:cxn>
                <a:cxn ang="T13">
                  <a:pos x="T6" y="T7"/>
                </a:cxn>
                <a:cxn ang="T14">
                  <a:pos x="T8" y="T9"/>
                </a:cxn>
              </a:cxnLst>
              <a:rect l="T15" t="T16" r="T17" b="T18"/>
              <a:pathLst>
                <a:path w="36" h="66">
                  <a:moveTo>
                    <a:pt x="0" y="66"/>
                  </a:moveTo>
                  <a:lnTo>
                    <a:pt x="6" y="0"/>
                  </a:lnTo>
                  <a:lnTo>
                    <a:pt x="36" y="57"/>
                  </a:lnTo>
                  <a:lnTo>
                    <a:pt x="0" y="66"/>
                  </a:lnTo>
                  <a:close/>
                </a:path>
              </a:pathLst>
            </a:custGeom>
            <a:solidFill>
              <a:srgbClr val="000000"/>
            </a:solidFill>
            <a:ln w="9525">
              <a:noFill/>
              <a:round/>
              <a:headEnd/>
              <a:tailEnd/>
            </a:ln>
          </p:spPr>
          <p:txBody>
            <a:bodyPr/>
            <a:lstStyle/>
            <a:p>
              <a:endParaRPr lang="id-ID"/>
            </a:p>
          </p:txBody>
        </p:sp>
        <p:sp>
          <p:nvSpPr>
            <p:cNvPr id="42100" name="Freeform 134"/>
            <p:cNvSpPr>
              <a:spLocks/>
            </p:cNvSpPr>
            <p:nvPr/>
          </p:nvSpPr>
          <p:spPr bwMode="auto">
            <a:xfrm>
              <a:off x="2726" y="1558"/>
              <a:ext cx="282" cy="295"/>
            </a:xfrm>
            <a:custGeom>
              <a:avLst/>
              <a:gdLst>
                <a:gd name="T0" fmla="*/ 1 w 565"/>
                <a:gd name="T1" fmla="*/ 0 h 592"/>
                <a:gd name="T2" fmla="*/ 0 w 565"/>
                <a:gd name="T3" fmla="*/ 2 h 592"/>
                <a:gd name="T4" fmla="*/ 0 w 565"/>
                <a:gd name="T5" fmla="*/ 5 h 592"/>
                <a:gd name="T6" fmla="*/ 1 w 565"/>
                <a:gd name="T7" fmla="*/ 8 h 592"/>
                <a:gd name="T8" fmla="*/ 4 w 565"/>
                <a:gd name="T9" fmla="*/ 9 h 592"/>
                <a:gd name="T10" fmla="*/ 6 w 565"/>
                <a:gd name="T11" fmla="*/ 7 h 592"/>
                <a:gd name="T12" fmla="*/ 8 w 565"/>
                <a:gd name="T13" fmla="*/ 5 h 592"/>
                <a:gd name="T14" fmla="*/ 8 w 565"/>
                <a:gd name="T15" fmla="*/ 3 h 592"/>
                <a:gd name="T16" fmla="*/ 6 w 565"/>
                <a:gd name="T17" fmla="*/ 7 h 592"/>
                <a:gd name="T18" fmla="*/ 4 w 565"/>
                <a:gd name="T19" fmla="*/ 8 h 592"/>
                <a:gd name="T20" fmla="*/ 3 w 565"/>
                <a:gd name="T21" fmla="*/ 8 h 592"/>
                <a:gd name="T22" fmla="*/ 3 w 565"/>
                <a:gd name="T23" fmla="*/ 8 h 592"/>
                <a:gd name="T24" fmla="*/ 1 w 565"/>
                <a:gd name="T25" fmla="*/ 8 h 592"/>
                <a:gd name="T26" fmla="*/ 0 w 565"/>
                <a:gd name="T27" fmla="*/ 6 h 592"/>
                <a:gd name="T28" fmla="*/ 0 w 565"/>
                <a:gd name="T29" fmla="*/ 3 h 592"/>
                <a:gd name="T30" fmla="*/ 1 w 565"/>
                <a:gd name="T31" fmla="*/ 0 h 592"/>
                <a:gd name="T32" fmla="*/ 1 w 565"/>
                <a:gd name="T33" fmla="*/ 0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5"/>
                <a:gd name="T52" fmla="*/ 0 h 592"/>
                <a:gd name="T53" fmla="*/ 565 w 565"/>
                <a:gd name="T54" fmla="*/ 592 h 5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5" h="592">
                  <a:moveTo>
                    <a:pt x="72" y="0"/>
                  </a:moveTo>
                  <a:lnTo>
                    <a:pt x="25" y="171"/>
                  </a:lnTo>
                  <a:lnTo>
                    <a:pt x="0" y="360"/>
                  </a:lnTo>
                  <a:lnTo>
                    <a:pt x="95" y="533"/>
                  </a:lnTo>
                  <a:lnTo>
                    <a:pt x="264" y="592"/>
                  </a:lnTo>
                  <a:lnTo>
                    <a:pt x="422" y="508"/>
                  </a:lnTo>
                  <a:lnTo>
                    <a:pt x="523" y="339"/>
                  </a:lnTo>
                  <a:lnTo>
                    <a:pt x="565" y="242"/>
                  </a:lnTo>
                  <a:lnTo>
                    <a:pt x="413" y="478"/>
                  </a:lnTo>
                  <a:lnTo>
                    <a:pt x="285" y="556"/>
                  </a:lnTo>
                  <a:lnTo>
                    <a:pt x="215" y="557"/>
                  </a:lnTo>
                  <a:lnTo>
                    <a:pt x="203" y="537"/>
                  </a:lnTo>
                  <a:lnTo>
                    <a:pt x="110" y="518"/>
                  </a:lnTo>
                  <a:lnTo>
                    <a:pt x="34" y="396"/>
                  </a:lnTo>
                  <a:lnTo>
                    <a:pt x="32" y="232"/>
                  </a:lnTo>
                  <a:lnTo>
                    <a:pt x="72" y="0"/>
                  </a:lnTo>
                  <a:close/>
                </a:path>
              </a:pathLst>
            </a:custGeom>
            <a:solidFill>
              <a:srgbClr val="000000"/>
            </a:solidFill>
            <a:ln w="9525">
              <a:noFill/>
              <a:round/>
              <a:headEnd/>
              <a:tailEnd/>
            </a:ln>
          </p:spPr>
          <p:txBody>
            <a:bodyPr/>
            <a:lstStyle/>
            <a:p>
              <a:endParaRPr lang="id-ID"/>
            </a:p>
          </p:txBody>
        </p:sp>
        <p:sp>
          <p:nvSpPr>
            <p:cNvPr id="42101" name="Freeform 135"/>
            <p:cNvSpPr>
              <a:spLocks/>
            </p:cNvSpPr>
            <p:nvPr/>
          </p:nvSpPr>
          <p:spPr bwMode="auto">
            <a:xfrm>
              <a:off x="2831" y="1418"/>
              <a:ext cx="243" cy="274"/>
            </a:xfrm>
            <a:custGeom>
              <a:avLst/>
              <a:gdLst>
                <a:gd name="T0" fmla="*/ 0 w 487"/>
                <a:gd name="T1" fmla="*/ 3 h 547"/>
                <a:gd name="T2" fmla="*/ 1 w 487"/>
                <a:gd name="T3" fmla="*/ 3 h 547"/>
                <a:gd name="T4" fmla="*/ 2 w 487"/>
                <a:gd name="T5" fmla="*/ 4 h 547"/>
                <a:gd name="T6" fmla="*/ 4 w 487"/>
                <a:gd name="T7" fmla="*/ 4 h 547"/>
                <a:gd name="T8" fmla="*/ 5 w 487"/>
                <a:gd name="T9" fmla="*/ 4 h 547"/>
                <a:gd name="T10" fmla="*/ 4 w 487"/>
                <a:gd name="T11" fmla="*/ 4 h 547"/>
                <a:gd name="T12" fmla="*/ 2 w 487"/>
                <a:gd name="T13" fmla="*/ 4 h 547"/>
                <a:gd name="T14" fmla="*/ 4 w 487"/>
                <a:gd name="T15" fmla="*/ 5 h 547"/>
                <a:gd name="T16" fmla="*/ 5 w 487"/>
                <a:gd name="T17" fmla="*/ 5 h 547"/>
                <a:gd name="T18" fmla="*/ 6 w 487"/>
                <a:gd name="T19" fmla="*/ 4 h 547"/>
                <a:gd name="T20" fmla="*/ 6 w 487"/>
                <a:gd name="T21" fmla="*/ 6 h 547"/>
                <a:gd name="T22" fmla="*/ 5 w 487"/>
                <a:gd name="T23" fmla="*/ 8 h 547"/>
                <a:gd name="T24" fmla="*/ 5 w 487"/>
                <a:gd name="T25" fmla="*/ 9 h 547"/>
                <a:gd name="T26" fmla="*/ 5 w 487"/>
                <a:gd name="T27" fmla="*/ 8 h 547"/>
                <a:gd name="T28" fmla="*/ 7 w 487"/>
                <a:gd name="T29" fmla="*/ 8 h 547"/>
                <a:gd name="T30" fmla="*/ 7 w 487"/>
                <a:gd name="T31" fmla="*/ 6 h 547"/>
                <a:gd name="T32" fmla="*/ 6 w 487"/>
                <a:gd name="T33" fmla="*/ 7 h 547"/>
                <a:gd name="T34" fmla="*/ 6 w 487"/>
                <a:gd name="T35" fmla="*/ 7 h 547"/>
                <a:gd name="T36" fmla="*/ 6 w 487"/>
                <a:gd name="T37" fmla="*/ 7 h 547"/>
                <a:gd name="T38" fmla="*/ 6 w 487"/>
                <a:gd name="T39" fmla="*/ 6 h 547"/>
                <a:gd name="T40" fmla="*/ 6 w 487"/>
                <a:gd name="T41" fmla="*/ 6 h 547"/>
                <a:gd name="T42" fmla="*/ 7 w 487"/>
                <a:gd name="T43" fmla="*/ 5 h 547"/>
                <a:gd name="T44" fmla="*/ 7 w 487"/>
                <a:gd name="T45" fmla="*/ 4 h 547"/>
                <a:gd name="T46" fmla="*/ 7 w 487"/>
                <a:gd name="T47" fmla="*/ 2 h 547"/>
                <a:gd name="T48" fmla="*/ 4 w 487"/>
                <a:gd name="T49" fmla="*/ 0 h 547"/>
                <a:gd name="T50" fmla="*/ 5 w 487"/>
                <a:gd name="T51" fmla="*/ 3 h 547"/>
                <a:gd name="T52" fmla="*/ 4 w 487"/>
                <a:gd name="T53" fmla="*/ 3 h 547"/>
                <a:gd name="T54" fmla="*/ 3 w 487"/>
                <a:gd name="T55" fmla="*/ 3 h 547"/>
                <a:gd name="T56" fmla="*/ 2 w 487"/>
                <a:gd name="T57" fmla="*/ 3 h 547"/>
                <a:gd name="T58" fmla="*/ 0 w 487"/>
                <a:gd name="T59" fmla="*/ 3 h 547"/>
                <a:gd name="T60" fmla="*/ 0 w 487"/>
                <a:gd name="T61" fmla="*/ 3 h 547"/>
                <a:gd name="T62" fmla="*/ 0 w 487"/>
                <a:gd name="T63" fmla="*/ 3 h 5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547"/>
                <a:gd name="T98" fmla="*/ 487 w 487"/>
                <a:gd name="T99" fmla="*/ 547 h 5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547">
                  <a:moveTo>
                    <a:pt x="0" y="165"/>
                  </a:moveTo>
                  <a:lnTo>
                    <a:pt x="82" y="173"/>
                  </a:lnTo>
                  <a:lnTo>
                    <a:pt x="169" y="203"/>
                  </a:lnTo>
                  <a:lnTo>
                    <a:pt x="299" y="211"/>
                  </a:lnTo>
                  <a:lnTo>
                    <a:pt x="348" y="224"/>
                  </a:lnTo>
                  <a:lnTo>
                    <a:pt x="291" y="236"/>
                  </a:lnTo>
                  <a:lnTo>
                    <a:pt x="190" y="237"/>
                  </a:lnTo>
                  <a:lnTo>
                    <a:pt x="270" y="257"/>
                  </a:lnTo>
                  <a:lnTo>
                    <a:pt x="348" y="260"/>
                  </a:lnTo>
                  <a:lnTo>
                    <a:pt x="401" y="253"/>
                  </a:lnTo>
                  <a:lnTo>
                    <a:pt x="405" y="334"/>
                  </a:lnTo>
                  <a:lnTo>
                    <a:pt x="373" y="479"/>
                  </a:lnTo>
                  <a:lnTo>
                    <a:pt x="337" y="547"/>
                  </a:lnTo>
                  <a:lnTo>
                    <a:pt x="382" y="508"/>
                  </a:lnTo>
                  <a:lnTo>
                    <a:pt x="455" y="454"/>
                  </a:lnTo>
                  <a:lnTo>
                    <a:pt x="477" y="371"/>
                  </a:lnTo>
                  <a:lnTo>
                    <a:pt x="443" y="430"/>
                  </a:lnTo>
                  <a:lnTo>
                    <a:pt x="432" y="397"/>
                  </a:lnTo>
                  <a:lnTo>
                    <a:pt x="401" y="418"/>
                  </a:lnTo>
                  <a:lnTo>
                    <a:pt x="420" y="340"/>
                  </a:lnTo>
                  <a:lnTo>
                    <a:pt x="447" y="367"/>
                  </a:lnTo>
                  <a:lnTo>
                    <a:pt x="487" y="315"/>
                  </a:lnTo>
                  <a:lnTo>
                    <a:pt x="474" y="241"/>
                  </a:lnTo>
                  <a:lnTo>
                    <a:pt x="464" y="120"/>
                  </a:lnTo>
                  <a:lnTo>
                    <a:pt x="312" y="0"/>
                  </a:lnTo>
                  <a:lnTo>
                    <a:pt x="358" y="135"/>
                  </a:lnTo>
                  <a:lnTo>
                    <a:pt x="261" y="129"/>
                  </a:lnTo>
                  <a:lnTo>
                    <a:pt x="255" y="177"/>
                  </a:lnTo>
                  <a:lnTo>
                    <a:pt x="167" y="173"/>
                  </a:lnTo>
                  <a:lnTo>
                    <a:pt x="63" y="156"/>
                  </a:lnTo>
                  <a:lnTo>
                    <a:pt x="0" y="165"/>
                  </a:lnTo>
                  <a:close/>
                </a:path>
              </a:pathLst>
            </a:custGeom>
            <a:solidFill>
              <a:srgbClr val="000000"/>
            </a:solidFill>
            <a:ln w="9525">
              <a:noFill/>
              <a:round/>
              <a:headEnd/>
              <a:tailEnd/>
            </a:ln>
          </p:spPr>
          <p:txBody>
            <a:bodyPr/>
            <a:lstStyle/>
            <a:p>
              <a:endParaRPr lang="id-ID"/>
            </a:p>
          </p:txBody>
        </p:sp>
        <p:sp>
          <p:nvSpPr>
            <p:cNvPr id="42102" name="Freeform 136"/>
            <p:cNvSpPr>
              <a:spLocks/>
            </p:cNvSpPr>
            <p:nvPr/>
          </p:nvSpPr>
          <p:spPr bwMode="auto">
            <a:xfrm>
              <a:off x="2725" y="1404"/>
              <a:ext cx="227" cy="168"/>
            </a:xfrm>
            <a:custGeom>
              <a:avLst/>
              <a:gdLst>
                <a:gd name="T0" fmla="*/ 7 w 455"/>
                <a:gd name="T1" fmla="*/ 0 h 337"/>
                <a:gd name="T2" fmla="*/ 3 w 455"/>
                <a:gd name="T3" fmla="*/ 0 h 337"/>
                <a:gd name="T4" fmla="*/ 1 w 455"/>
                <a:gd name="T5" fmla="*/ 1 h 337"/>
                <a:gd name="T6" fmla="*/ 0 w 455"/>
                <a:gd name="T7" fmla="*/ 4 h 337"/>
                <a:gd name="T8" fmla="*/ 1 w 455"/>
                <a:gd name="T9" fmla="*/ 3 h 337"/>
                <a:gd name="T10" fmla="*/ 0 w 455"/>
                <a:gd name="T11" fmla="*/ 5 h 337"/>
                <a:gd name="T12" fmla="*/ 2 w 455"/>
                <a:gd name="T13" fmla="*/ 3 h 337"/>
                <a:gd name="T14" fmla="*/ 4 w 455"/>
                <a:gd name="T15" fmla="*/ 2 h 337"/>
                <a:gd name="T16" fmla="*/ 4 w 455"/>
                <a:gd name="T17" fmla="*/ 1 h 337"/>
                <a:gd name="T18" fmla="*/ 6 w 455"/>
                <a:gd name="T19" fmla="*/ 1 h 337"/>
                <a:gd name="T20" fmla="*/ 5 w 455"/>
                <a:gd name="T21" fmla="*/ 0 h 337"/>
                <a:gd name="T22" fmla="*/ 7 w 455"/>
                <a:gd name="T23" fmla="*/ 0 h 337"/>
                <a:gd name="T24" fmla="*/ 7 w 455"/>
                <a:gd name="T25" fmla="*/ 0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5"/>
                <a:gd name="T40" fmla="*/ 0 h 337"/>
                <a:gd name="T41" fmla="*/ 455 w 455"/>
                <a:gd name="T42" fmla="*/ 337 h 3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5" h="337">
                  <a:moveTo>
                    <a:pt x="455" y="4"/>
                  </a:moveTo>
                  <a:lnTo>
                    <a:pt x="253" y="0"/>
                  </a:lnTo>
                  <a:lnTo>
                    <a:pt x="91" y="107"/>
                  </a:lnTo>
                  <a:lnTo>
                    <a:pt x="0" y="286"/>
                  </a:lnTo>
                  <a:lnTo>
                    <a:pt x="69" y="228"/>
                  </a:lnTo>
                  <a:lnTo>
                    <a:pt x="61" y="337"/>
                  </a:lnTo>
                  <a:lnTo>
                    <a:pt x="150" y="223"/>
                  </a:lnTo>
                  <a:lnTo>
                    <a:pt x="314" y="149"/>
                  </a:lnTo>
                  <a:lnTo>
                    <a:pt x="274" y="84"/>
                  </a:lnTo>
                  <a:lnTo>
                    <a:pt x="420" y="88"/>
                  </a:lnTo>
                  <a:lnTo>
                    <a:pt x="365" y="33"/>
                  </a:lnTo>
                  <a:lnTo>
                    <a:pt x="455" y="4"/>
                  </a:lnTo>
                  <a:close/>
                </a:path>
              </a:pathLst>
            </a:custGeom>
            <a:solidFill>
              <a:srgbClr val="000000"/>
            </a:solidFill>
            <a:ln w="9525">
              <a:noFill/>
              <a:round/>
              <a:headEnd/>
              <a:tailEnd/>
            </a:ln>
          </p:spPr>
          <p:txBody>
            <a:bodyPr/>
            <a:lstStyle/>
            <a:p>
              <a:endParaRPr lang="id-ID"/>
            </a:p>
          </p:txBody>
        </p:sp>
        <p:sp>
          <p:nvSpPr>
            <p:cNvPr id="42103" name="Freeform 137"/>
            <p:cNvSpPr>
              <a:spLocks/>
            </p:cNvSpPr>
            <p:nvPr/>
          </p:nvSpPr>
          <p:spPr bwMode="auto">
            <a:xfrm>
              <a:off x="2708" y="1542"/>
              <a:ext cx="50" cy="131"/>
            </a:xfrm>
            <a:custGeom>
              <a:avLst/>
              <a:gdLst>
                <a:gd name="T0" fmla="*/ 2 w 99"/>
                <a:gd name="T1" fmla="*/ 1 h 260"/>
                <a:gd name="T2" fmla="*/ 2 w 99"/>
                <a:gd name="T3" fmla="*/ 0 h 260"/>
                <a:gd name="T4" fmla="*/ 1 w 99"/>
                <a:gd name="T5" fmla="*/ 1 h 260"/>
                <a:gd name="T6" fmla="*/ 0 w 99"/>
                <a:gd name="T7" fmla="*/ 3 h 260"/>
                <a:gd name="T8" fmla="*/ 1 w 99"/>
                <a:gd name="T9" fmla="*/ 4 h 260"/>
                <a:gd name="T10" fmla="*/ 1 w 99"/>
                <a:gd name="T11" fmla="*/ 5 h 260"/>
                <a:gd name="T12" fmla="*/ 2 w 99"/>
                <a:gd name="T13" fmla="*/ 4 h 260"/>
                <a:gd name="T14" fmla="*/ 1 w 99"/>
                <a:gd name="T15" fmla="*/ 4 h 260"/>
                <a:gd name="T16" fmla="*/ 1 w 99"/>
                <a:gd name="T17" fmla="*/ 3 h 260"/>
                <a:gd name="T18" fmla="*/ 1 w 99"/>
                <a:gd name="T19" fmla="*/ 2 h 260"/>
                <a:gd name="T20" fmla="*/ 1 w 99"/>
                <a:gd name="T21" fmla="*/ 1 h 260"/>
                <a:gd name="T22" fmla="*/ 2 w 99"/>
                <a:gd name="T23" fmla="*/ 2 h 260"/>
                <a:gd name="T24" fmla="*/ 1 w 99"/>
                <a:gd name="T25" fmla="*/ 1 h 260"/>
                <a:gd name="T26" fmla="*/ 2 w 99"/>
                <a:gd name="T27" fmla="*/ 1 h 260"/>
                <a:gd name="T28" fmla="*/ 2 w 99"/>
                <a:gd name="T29" fmla="*/ 1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260"/>
                <a:gd name="T47" fmla="*/ 99 w 99"/>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260">
                  <a:moveTo>
                    <a:pt x="99" y="42"/>
                  </a:moveTo>
                  <a:lnTo>
                    <a:pt x="78" y="0"/>
                  </a:lnTo>
                  <a:lnTo>
                    <a:pt x="28" y="8"/>
                  </a:lnTo>
                  <a:lnTo>
                    <a:pt x="0" y="144"/>
                  </a:lnTo>
                  <a:lnTo>
                    <a:pt x="13" y="219"/>
                  </a:lnTo>
                  <a:lnTo>
                    <a:pt x="59" y="260"/>
                  </a:lnTo>
                  <a:lnTo>
                    <a:pt x="66" y="230"/>
                  </a:lnTo>
                  <a:lnTo>
                    <a:pt x="19" y="198"/>
                  </a:lnTo>
                  <a:lnTo>
                    <a:pt x="17" y="129"/>
                  </a:lnTo>
                  <a:lnTo>
                    <a:pt x="47" y="74"/>
                  </a:lnTo>
                  <a:lnTo>
                    <a:pt x="36" y="47"/>
                  </a:lnTo>
                  <a:lnTo>
                    <a:pt x="91" y="78"/>
                  </a:lnTo>
                  <a:lnTo>
                    <a:pt x="49" y="27"/>
                  </a:lnTo>
                  <a:lnTo>
                    <a:pt x="99" y="42"/>
                  </a:lnTo>
                  <a:close/>
                </a:path>
              </a:pathLst>
            </a:custGeom>
            <a:solidFill>
              <a:srgbClr val="000000"/>
            </a:solidFill>
            <a:ln w="9525">
              <a:noFill/>
              <a:round/>
              <a:headEnd/>
              <a:tailEnd/>
            </a:ln>
          </p:spPr>
          <p:txBody>
            <a:bodyPr/>
            <a:lstStyle/>
            <a:p>
              <a:endParaRPr lang="id-ID"/>
            </a:p>
          </p:txBody>
        </p:sp>
        <p:sp>
          <p:nvSpPr>
            <p:cNvPr id="42104" name="Freeform 138"/>
            <p:cNvSpPr>
              <a:spLocks/>
            </p:cNvSpPr>
            <p:nvPr/>
          </p:nvSpPr>
          <p:spPr bwMode="auto">
            <a:xfrm>
              <a:off x="2726" y="1578"/>
              <a:ext cx="23" cy="51"/>
            </a:xfrm>
            <a:custGeom>
              <a:avLst/>
              <a:gdLst>
                <a:gd name="T0" fmla="*/ 1 w 46"/>
                <a:gd name="T1" fmla="*/ 0 h 103"/>
                <a:gd name="T2" fmla="*/ 0 w 46"/>
                <a:gd name="T3" fmla="*/ 0 h 103"/>
                <a:gd name="T4" fmla="*/ 1 w 46"/>
                <a:gd name="T5" fmla="*/ 1 h 103"/>
                <a:gd name="T6" fmla="*/ 1 w 46"/>
                <a:gd name="T7" fmla="*/ 0 h 103"/>
                <a:gd name="T8" fmla="*/ 1 w 46"/>
                <a:gd name="T9" fmla="*/ 0 h 103"/>
                <a:gd name="T10" fmla="*/ 1 w 46"/>
                <a:gd name="T11" fmla="*/ 0 h 103"/>
                <a:gd name="T12" fmla="*/ 1 w 46"/>
                <a:gd name="T13" fmla="*/ 0 h 103"/>
                <a:gd name="T14" fmla="*/ 0 60000 65536"/>
                <a:gd name="T15" fmla="*/ 0 60000 65536"/>
                <a:gd name="T16" fmla="*/ 0 60000 65536"/>
                <a:gd name="T17" fmla="*/ 0 60000 65536"/>
                <a:gd name="T18" fmla="*/ 0 60000 65536"/>
                <a:gd name="T19" fmla="*/ 0 60000 65536"/>
                <a:gd name="T20" fmla="*/ 0 60000 65536"/>
                <a:gd name="T21" fmla="*/ 0 w 46"/>
                <a:gd name="T22" fmla="*/ 0 h 103"/>
                <a:gd name="T23" fmla="*/ 46 w 46"/>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3">
                  <a:moveTo>
                    <a:pt x="46" y="0"/>
                  </a:moveTo>
                  <a:lnTo>
                    <a:pt x="0" y="46"/>
                  </a:lnTo>
                  <a:lnTo>
                    <a:pt x="8" y="103"/>
                  </a:lnTo>
                  <a:lnTo>
                    <a:pt x="25" y="63"/>
                  </a:lnTo>
                  <a:lnTo>
                    <a:pt x="44" y="59"/>
                  </a:lnTo>
                  <a:lnTo>
                    <a:pt x="46" y="0"/>
                  </a:lnTo>
                  <a:close/>
                </a:path>
              </a:pathLst>
            </a:custGeom>
            <a:solidFill>
              <a:srgbClr val="000000"/>
            </a:solidFill>
            <a:ln w="9525">
              <a:noFill/>
              <a:round/>
              <a:headEnd/>
              <a:tailEnd/>
            </a:ln>
          </p:spPr>
          <p:txBody>
            <a:bodyPr/>
            <a:lstStyle/>
            <a:p>
              <a:endParaRPr lang="id-ID"/>
            </a:p>
          </p:txBody>
        </p:sp>
        <p:sp>
          <p:nvSpPr>
            <p:cNvPr id="42105" name="Freeform 139"/>
            <p:cNvSpPr>
              <a:spLocks/>
            </p:cNvSpPr>
            <p:nvPr/>
          </p:nvSpPr>
          <p:spPr bwMode="auto">
            <a:xfrm>
              <a:off x="2977" y="1657"/>
              <a:ext cx="64" cy="84"/>
            </a:xfrm>
            <a:custGeom>
              <a:avLst/>
              <a:gdLst>
                <a:gd name="T0" fmla="*/ 0 w 129"/>
                <a:gd name="T1" fmla="*/ 3 h 167"/>
                <a:gd name="T2" fmla="*/ 0 w 129"/>
                <a:gd name="T3" fmla="*/ 3 h 167"/>
                <a:gd name="T4" fmla="*/ 1 w 129"/>
                <a:gd name="T5" fmla="*/ 2 h 167"/>
                <a:gd name="T6" fmla="*/ 2 w 129"/>
                <a:gd name="T7" fmla="*/ 1 h 167"/>
                <a:gd name="T8" fmla="*/ 1 w 129"/>
                <a:gd name="T9" fmla="*/ 0 h 167"/>
                <a:gd name="T10" fmla="*/ 1 w 129"/>
                <a:gd name="T11" fmla="*/ 1 h 167"/>
                <a:gd name="T12" fmla="*/ 0 w 129"/>
                <a:gd name="T13" fmla="*/ 3 h 167"/>
                <a:gd name="T14" fmla="*/ 0 w 129"/>
                <a:gd name="T15" fmla="*/ 3 h 167"/>
                <a:gd name="T16" fmla="*/ 0 w 129"/>
                <a:gd name="T17" fmla="*/ 3 h 167"/>
                <a:gd name="T18" fmla="*/ 0 w 129"/>
                <a:gd name="T19" fmla="*/ 3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67"/>
                <a:gd name="T32" fmla="*/ 129 w 129"/>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67">
                  <a:moveTo>
                    <a:pt x="0" y="167"/>
                  </a:moveTo>
                  <a:lnTo>
                    <a:pt x="53" y="154"/>
                  </a:lnTo>
                  <a:lnTo>
                    <a:pt x="99" y="86"/>
                  </a:lnTo>
                  <a:lnTo>
                    <a:pt x="129" y="8"/>
                  </a:lnTo>
                  <a:lnTo>
                    <a:pt x="110" y="0"/>
                  </a:lnTo>
                  <a:lnTo>
                    <a:pt x="95" y="61"/>
                  </a:lnTo>
                  <a:lnTo>
                    <a:pt x="53" y="139"/>
                  </a:lnTo>
                  <a:lnTo>
                    <a:pt x="4" y="148"/>
                  </a:lnTo>
                  <a:lnTo>
                    <a:pt x="0" y="167"/>
                  </a:lnTo>
                  <a:close/>
                </a:path>
              </a:pathLst>
            </a:custGeom>
            <a:solidFill>
              <a:srgbClr val="000000"/>
            </a:solidFill>
            <a:ln w="9525">
              <a:noFill/>
              <a:round/>
              <a:headEnd/>
              <a:tailEnd/>
            </a:ln>
          </p:spPr>
          <p:txBody>
            <a:bodyPr/>
            <a:lstStyle/>
            <a:p>
              <a:endParaRPr lang="id-ID"/>
            </a:p>
          </p:txBody>
        </p:sp>
        <p:sp>
          <p:nvSpPr>
            <p:cNvPr id="42106" name="Freeform 140"/>
            <p:cNvSpPr>
              <a:spLocks/>
            </p:cNvSpPr>
            <p:nvPr/>
          </p:nvSpPr>
          <p:spPr bwMode="auto">
            <a:xfrm>
              <a:off x="2988" y="1678"/>
              <a:ext cx="26" cy="37"/>
            </a:xfrm>
            <a:custGeom>
              <a:avLst/>
              <a:gdLst>
                <a:gd name="T0" fmla="*/ 0 w 51"/>
                <a:gd name="T1" fmla="*/ 1 h 74"/>
                <a:gd name="T2" fmla="*/ 1 w 51"/>
                <a:gd name="T3" fmla="*/ 1 h 74"/>
                <a:gd name="T4" fmla="*/ 1 w 51"/>
                <a:gd name="T5" fmla="*/ 1 h 74"/>
                <a:gd name="T6" fmla="*/ 1 w 51"/>
                <a:gd name="T7" fmla="*/ 0 h 74"/>
                <a:gd name="T8" fmla="*/ 1 w 51"/>
                <a:gd name="T9" fmla="*/ 1 h 74"/>
                <a:gd name="T10" fmla="*/ 0 w 51"/>
                <a:gd name="T11" fmla="*/ 1 h 74"/>
                <a:gd name="T12" fmla="*/ 0 w 51"/>
                <a:gd name="T13" fmla="*/ 1 h 74"/>
                <a:gd name="T14" fmla="*/ 0 60000 65536"/>
                <a:gd name="T15" fmla="*/ 0 60000 65536"/>
                <a:gd name="T16" fmla="*/ 0 60000 65536"/>
                <a:gd name="T17" fmla="*/ 0 60000 65536"/>
                <a:gd name="T18" fmla="*/ 0 60000 65536"/>
                <a:gd name="T19" fmla="*/ 0 60000 65536"/>
                <a:gd name="T20" fmla="*/ 0 60000 65536"/>
                <a:gd name="T21" fmla="*/ 0 w 51"/>
                <a:gd name="T22" fmla="*/ 0 h 74"/>
                <a:gd name="T23" fmla="*/ 51 w 51"/>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74">
                  <a:moveTo>
                    <a:pt x="0" y="74"/>
                  </a:moveTo>
                  <a:lnTo>
                    <a:pt x="30" y="64"/>
                  </a:lnTo>
                  <a:lnTo>
                    <a:pt x="51" y="17"/>
                  </a:lnTo>
                  <a:lnTo>
                    <a:pt x="44" y="0"/>
                  </a:lnTo>
                  <a:lnTo>
                    <a:pt x="30" y="11"/>
                  </a:lnTo>
                  <a:lnTo>
                    <a:pt x="0" y="74"/>
                  </a:lnTo>
                  <a:close/>
                </a:path>
              </a:pathLst>
            </a:custGeom>
            <a:solidFill>
              <a:srgbClr val="000000"/>
            </a:solidFill>
            <a:ln w="9525">
              <a:noFill/>
              <a:round/>
              <a:headEnd/>
              <a:tailEnd/>
            </a:ln>
          </p:spPr>
          <p:txBody>
            <a:bodyPr/>
            <a:lstStyle/>
            <a:p>
              <a:endParaRPr lang="id-ID"/>
            </a:p>
          </p:txBody>
        </p:sp>
        <p:sp>
          <p:nvSpPr>
            <p:cNvPr id="42107" name="Freeform 141"/>
            <p:cNvSpPr>
              <a:spLocks/>
            </p:cNvSpPr>
            <p:nvPr/>
          </p:nvSpPr>
          <p:spPr bwMode="auto">
            <a:xfrm>
              <a:off x="2726" y="1742"/>
              <a:ext cx="157" cy="151"/>
            </a:xfrm>
            <a:custGeom>
              <a:avLst/>
              <a:gdLst>
                <a:gd name="T0" fmla="*/ 0 w 314"/>
                <a:gd name="T1" fmla="*/ 0 h 303"/>
                <a:gd name="T2" fmla="*/ 1 w 314"/>
                <a:gd name="T3" fmla="*/ 2 h 303"/>
                <a:gd name="T4" fmla="*/ 2 w 314"/>
                <a:gd name="T5" fmla="*/ 4 h 303"/>
                <a:gd name="T6" fmla="*/ 3 w 314"/>
                <a:gd name="T7" fmla="*/ 4 h 303"/>
                <a:gd name="T8" fmla="*/ 5 w 314"/>
                <a:gd name="T9" fmla="*/ 3 h 303"/>
                <a:gd name="T10" fmla="*/ 3 w 314"/>
                <a:gd name="T11" fmla="*/ 4 h 303"/>
                <a:gd name="T12" fmla="*/ 2 w 314"/>
                <a:gd name="T13" fmla="*/ 4 h 303"/>
                <a:gd name="T14" fmla="*/ 1 w 314"/>
                <a:gd name="T15" fmla="*/ 1 h 303"/>
                <a:gd name="T16" fmla="*/ 0 w 314"/>
                <a:gd name="T17" fmla="*/ 0 h 303"/>
                <a:gd name="T18" fmla="*/ 0 w 314"/>
                <a:gd name="T19" fmla="*/ 0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303"/>
                <a:gd name="T32" fmla="*/ 314 w 314"/>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303">
                  <a:moveTo>
                    <a:pt x="0" y="0"/>
                  </a:moveTo>
                  <a:lnTo>
                    <a:pt x="19" y="158"/>
                  </a:lnTo>
                  <a:lnTo>
                    <a:pt x="160" y="303"/>
                  </a:lnTo>
                  <a:lnTo>
                    <a:pt x="226" y="303"/>
                  </a:lnTo>
                  <a:lnTo>
                    <a:pt x="314" y="234"/>
                  </a:lnTo>
                  <a:lnTo>
                    <a:pt x="226" y="274"/>
                  </a:lnTo>
                  <a:lnTo>
                    <a:pt x="150" y="263"/>
                  </a:lnTo>
                  <a:lnTo>
                    <a:pt x="55" y="88"/>
                  </a:lnTo>
                  <a:lnTo>
                    <a:pt x="0" y="0"/>
                  </a:lnTo>
                  <a:close/>
                </a:path>
              </a:pathLst>
            </a:custGeom>
            <a:solidFill>
              <a:srgbClr val="000000"/>
            </a:solidFill>
            <a:ln w="9525">
              <a:noFill/>
              <a:round/>
              <a:headEnd/>
              <a:tailEnd/>
            </a:ln>
          </p:spPr>
          <p:txBody>
            <a:bodyPr/>
            <a:lstStyle/>
            <a:p>
              <a:endParaRPr lang="id-ID"/>
            </a:p>
          </p:txBody>
        </p:sp>
        <p:sp>
          <p:nvSpPr>
            <p:cNvPr id="42108" name="Freeform 142"/>
            <p:cNvSpPr>
              <a:spLocks/>
            </p:cNvSpPr>
            <p:nvPr/>
          </p:nvSpPr>
          <p:spPr bwMode="auto">
            <a:xfrm>
              <a:off x="2402" y="1714"/>
              <a:ext cx="323" cy="275"/>
            </a:xfrm>
            <a:custGeom>
              <a:avLst/>
              <a:gdLst>
                <a:gd name="T0" fmla="*/ 11 w 644"/>
                <a:gd name="T1" fmla="*/ 0 h 552"/>
                <a:gd name="T2" fmla="*/ 6 w 644"/>
                <a:gd name="T3" fmla="*/ 1 h 552"/>
                <a:gd name="T4" fmla="*/ 1 w 644"/>
                <a:gd name="T5" fmla="*/ 2 h 552"/>
                <a:gd name="T6" fmla="*/ 0 w 644"/>
                <a:gd name="T7" fmla="*/ 5 h 552"/>
                <a:gd name="T8" fmla="*/ 2 w 644"/>
                <a:gd name="T9" fmla="*/ 8 h 552"/>
                <a:gd name="T10" fmla="*/ 1 w 644"/>
                <a:gd name="T11" fmla="*/ 3 h 552"/>
                <a:gd name="T12" fmla="*/ 9 w 644"/>
                <a:gd name="T13" fmla="*/ 1 h 552"/>
                <a:gd name="T14" fmla="*/ 8 w 644"/>
                <a:gd name="T15" fmla="*/ 3 h 552"/>
                <a:gd name="T16" fmla="*/ 11 w 644"/>
                <a:gd name="T17" fmla="*/ 0 h 552"/>
                <a:gd name="T18" fmla="*/ 11 w 644"/>
                <a:gd name="T19" fmla="*/ 0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4"/>
                <a:gd name="T31" fmla="*/ 0 h 552"/>
                <a:gd name="T32" fmla="*/ 644 w 644"/>
                <a:gd name="T33" fmla="*/ 552 h 5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4" h="552">
                  <a:moveTo>
                    <a:pt x="644" y="0"/>
                  </a:moveTo>
                  <a:lnTo>
                    <a:pt x="323" y="90"/>
                  </a:lnTo>
                  <a:lnTo>
                    <a:pt x="9" y="171"/>
                  </a:lnTo>
                  <a:lnTo>
                    <a:pt x="0" y="367"/>
                  </a:lnTo>
                  <a:lnTo>
                    <a:pt x="119" y="552"/>
                  </a:lnTo>
                  <a:lnTo>
                    <a:pt x="53" y="209"/>
                  </a:lnTo>
                  <a:lnTo>
                    <a:pt x="522" y="76"/>
                  </a:lnTo>
                  <a:lnTo>
                    <a:pt x="511" y="240"/>
                  </a:lnTo>
                  <a:lnTo>
                    <a:pt x="644" y="0"/>
                  </a:lnTo>
                  <a:close/>
                </a:path>
              </a:pathLst>
            </a:custGeom>
            <a:solidFill>
              <a:srgbClr val="000000"/>
            </a:solidFill>
            <a:ln w="9525">
              <a:noFill/>
              <a:round/>
              <a:headEnd/>
              <a:tailEnd/>
            </a:ln>
          </p:spPr>
          <p:txBody>
            <a:bodyPr/>
            <a:lstStyle/>
            <a:p>
              <a:endParaRPr lang="id-ID"/>
            </a:p>
          </p:txBody>
        </p:sp>
        <p:sp>
          <p:nvSpPr>
            <p:cNvPr id="42109" name="Freeform 143"/>
            <p:cNvSpPr>
              <a:spLocks/>
            </p:cNvSpPr>
            <p:nvPr/>
          </p:nvSpPr>
          <p:spPr bwMode="auto">
            <a:xfrm>
              <a:off x="2578" y="1909"/>
              <a:ext cx="114" cy="270"/>
            </a:xfrm>
            <a:custGeom>
              <a:avLst/>
              <a:gdLst>
                <a:gd name="T0" fmla="*/ 3 w 228"/>
                <a:gd name="T1" fmla="*/ 0 h 540"/>
                <a:gd name="T2" fmla="*/ 2 w 228"/>
                <a:gd name="T3" fmla="*/ 1 h 540"/>
                <a:gd name="T4" fmla="*/ 1 w 228"/>
                <a:gd name="T5" fmla="*/ 1 h 540"/>
                <a:gd name="T6" fmla="*/ 0 w 228"/>
                <a:gd name="T7" fmla="*/ 1 h 540"/>
                <a:gd name="T8" fmla="*/ 4 w 228"/>
                <a:gd name="T9" fmla="*/ 8 h 540"/>
                <a:gd name="T10" fmla="*/ 1 w 228"/>
                <a:gd name="T11" fmla="*/ 1 h 540"/>
                <a:gd name="T12" fmla="*/ 4 w 228"/>
                <a:gd name="T13" fmla="*/ 1 h 540"/>
                <a:gd name="T14" fmla="*/ 3 w 228"/>
                <a:gd name="T15" fmla="*/ 1 h 540"/>
                <a:gd name="T16" fmla="*/ 3 w 228"/>
                <a:gd name="T17" fmla="*/ 0 h 540"/>
                <a:gd name="T18" fmla="*/ 3 w 228"/>
                <a:gd name="T19" fmla="*/ 0 h 5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540"/>
                <a:gd name="T32" fmla="*/ 228 w 228"/>
                <a:gd name="T33" fmla="*/ 540 h 5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540">
                  <a:moveTo>
                    <a:pt x="164" y="0"/>
                  </a:moveTo>
                  <a:lnTo>
                    <a:pt x="126" y="78"/>
                  </a:lnTo>
                  <a:lnTo>
                    <a:pt x="6" y="61"/>
                  </a:lnTo>
                  <a:lnTo>
                    <a:pt x="0" y="101"/>
                  </a:lnTo>
                  <a:lnTo>
                    <a:pt x="228" y="540"/>
                  </a:lnTo>
                  <a:lnTo>
                    <a:pt x="40" y="101"/>
                  </a:lnTo>
                  <a:lnTo>
                    <a:pt x="219" y="118"/>
                  </a:lnTo>
                  <a:lnTo>
                    <a:pt x="154" y="82"/>
                  </a:lnTo>
                  <a:lnTo>
                    <a:pt x="164" y="0"/>
                  </a:lnTo>
                  <a:close/>
                </a:path>
              </a:pathLst>
            </a:custGeom>
            <a:solidFill>
              <a:srgbClr val="000000"/>
            </a:solidFill>
            <a:ln w="9525">
              <a:noFill/>
              <a:round/>
              <a:headEnd/>
              <a:tailEnd/>
            </a:ln>
          </p:spPr>
          <p:txBody>
            <a:bodyPr/>
            <a:lstStyle/>
            <a:p>
              <a:endParaRPr lang="id-ID"/>
            </a:p>
          </p:txBody>
        </p:sp>
        <p:sp>
          <p:nvSpPr>
            <p:cNvPr id="42110" name="Freeform 144"/>
            <p:cNvSpPr>
              <a:spLocks/>
            </p:cNvSpPr>
            <p:nvPr/>
          </p:nvSpPr>
          <p:spPr bwMode="auto">
            <a:xfrm>
              <a:off x="2337" y="1933"/>
              <a:ext cx="237" cy="546"/>
            </a:xfrm>
            <a:custGeom>
              <a:avLst/>
              <a:gdLst>
                <a:gd name="T0" fmla="*/ 2 w 476"/>
                <a:gd name="T1" fmla="*/ 0 h 1092"/>
                <a:gd name="T2" fmla="*/ 1 w 476"/>
                <a:gd name="T3" fmla="*/ 4 h 1092"/>
                <a:gd name="T4" fmla="*/ 0 w 476"/>
                <a:gd name="T5" fmla="*/ 9 h 1092"/>
                <a:gd name="T6" fmla="*/ 0 w 476"/>
                <a:gd name="T7" fmla="*/ 11 h 1092"/>
                <a:gd name="T8" fmla="*/ 2 w 476"/>
                <a:gd name="T9" fmla="*/ 15 h 1092"/>
                <a:gd name="T10" fmla="*/ 7 w 476"/>
                <a:gd name="T11" fmla="*/ 17 h 1092"/>
                <a:gd name="T12" fmla="*/ 6 w 476"/>
                <a:gd name="T13" fmla="*/ 15 h 1092"/>
                <a:gd name="T14" fmla="*/ 4 w 476"/>
                <a:gd name="T15" fmla="*/ 15 h 1092"/>
                <a:gd name="T16" fmla="*/ 6 w 476"/>
                <a:gd name="T17" fmla="*/ 13 h 1092"/>
                <a:gd name="T18" fmla="*/ 0 w 476"/>
                <a:gd name="T19" fmla="*/ 11 h 1092"/>
                <a:gd name="T20" fmla="*/ 2 w 476"/>
                <a:gd name="T21" fmla="*/ 9 h 1092"/>
                <a:gd name="T22" fmla="*/ 1 w 476"/>
                <a:gd name="T23" fmla="*/ 9 h 1092"/>
                <a:gd name="T24" fmla="*/ 3 w 476"/>
                <a:gd name="T25" fmla="*/ 9 h 1092"/>
                <a:gd name="T26" fmla="*/ 2 w 476"/>
                <a:gd name="T27" fmla="*/ 0 h 1092"/>
                <a:gd name="T28" fmla="*/ 2 w 476"/>
                <a:gd name="T29" fmla="*/ 0 h 10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6"/>
                <a:gd name="T46" fmla="*/ 0 h 1092"/>
                <a:gd name="T47" fmla="*/ 476 w 476"/>
                <a:gd name="T48" fmla="*/ 1092 h 10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6" h="1092">
                  <a:moveTo>
                    <a:pt x="137" y="0"/>
                  </a:moveTo>
                  <a:lnTo>
                    <a:pt x="90" y="297"/>
                  </a:lnTo>
                  <a:lnTo>
                    <a:pt x="52" y="544"/>
                  </a:lnTo>
                  <a:lnTo>
                    <a:pt x="0" y="753"/>
                  </a:lnTo>
                  <a:lnTo>
                    <a:pt x="128" y="991"/>
                  </a:lnTo>
                  <a:lnTo>
                    <a:pt x="476" y="1092"/>
                  </a:lnTo>
                  <a:lnTo>
                    <a:pt x="438" y="985"/>
                  </a:lnTo>
                  <a:lnTo>
                    <a:pt x="308" y="1003"/>
                  </a:lnTo>
                  <a:lnTo>
                    <a:pt x="402" y="849"/>
                  </a:lnTo>
                  <a:lnTo>
                    <a:pt x="48" y="746"/>
                  </a:lnTo>
                  <a:lnTo>
                    <a:pt x="189" y="632"/>
                  </a:lnTo>
                  <a:lnTo>
                    <a:pt x="101" y="527"/>
                  </a:lnTo>
                  <a:lnTo>
                    <a:pt x="247" y="537"/>
                  </a:lnTo>
                  <a:lnTo>
                    <a:pt x="137" y="0"/>
                  </a:lnTo>
                  <a:close/>
                </a:path>
              </a:pathLst>
            </a:custGeom>
            <a:solidFill>
              <a:srgbClr val="000000"/>
            </a:solidFill>
            <a:ln w="9525">
              <a:noFill/>
              <a:round/>
              <a:headEnd/>
              <a:tailEnd/>
            </a:ln>
          </p:spPr>
          <p:txBody>
            <a:bodyPr/>
            <a:lstStyle/>
            <a:p>
              <a:endParaRPr lang="id-ID"/>
            </a:p>
          </p:txBody>
        </p:sp>
        <p:sp>
          <p:nvSpPr>
            <p:cNvPr id="42111" name="Freeform 145"/>
            <p:cNvSpPr>
              <a:spLocks/>
            </p:cNvSpPr>
            <p:nvPr/>
          </p:nvSpPr>
          <p:spPr bwMode="auto">
            <a:xfrm>
              <a:off x="2486" y="2006"/>
              <a:ext cx="278" cy="482"/>
            </a:xfrm>
            <a:custGeom>
              <a:avLst/>
              <a:gdLst>
                <a:gd name="T0" fmla="*/ 1 w 557"/>
                <a:gd name="T1" fmla="*/ 0 h 962"/>
                <a:gd name="T2" fmla="*/ 2 w 557"/>
                <a:gd name="T3" fmla="*/ 7 h 962"/>
                <a:gd name="T4" fmla="*/ 0 w 557"/>
                <a:gd name="T5" fmla="*/ 8 h 962"/>
                <a:gd name="T6" fmla="*/ 2 w 557"/>
                <a:gd name="T7" fmla="*/ 8 h 962"/>
                <a:gd name="T8" fmla="*/ 3 w 557"/>
                <a:gd name="T9" fmla="*/ 10 h 962"/>
                <a:gd name="T10" fmla="*/ 2 w 557"/>
                <a:gd name="T11" fmla="*/ 11 h 962"/>
                <a:gd name="T12" fmla="*/ 5 w 557"/>
                <a:gd name="T13" fmla="*/ 10 h 962"/>
                <a:gd name="T14" fmla="*/ 7 w 557"/>
                <a:gd name="T15" fmla="*/ 11 h 962"/>
                <a:gd name="T16" fmla="*/ 6 w 557"/>
                <a:gd name="T17" fmla="*/ 12 h 962"/>
                <a:gd name="T18" fmla="*/ 4 w 557"/>
                <a:gd name="T19" fmla="*/ 14 h 962"/>
                <a:gd name="T20" fmla="*/ 5 w 557"/>
                <a:gd name="T21" fmla="*/ 16 h 962"/>
                <a:gd name="T22" fmla="*/ 6 w 557"/>
                <a:gd name="T23" fmla="*/ 13 h 962"/>
                <a:gd name="T24" fmla="*/ 8 w 557"/>
                <a:gd name="T25" fmla="*/ 12 h 962"/>
                <a:gd name="T26" fmla="*/ 4 w 557"/>
                <a:gd name="T27" fmla="*/ 9 h 962"/>
                <a:gd name="T28" fmla="*/ 1 w 557"/>
                <a:gd name="T29" fmla="*/ 0 h 962"/>
                <a:gd name="T30" fmla="*/ 1 w 557"/>
                <a:gd name="T31" fmla="*/ 0 h 9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7"/>
                <a:gd name="T49" fmla="*/ 0 h 962"/>
                <a:gd name="T50" fmla="*/ 557 w 557"/>
                <a:gd name="T51" fmla="*/ 962 h 9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7" h="962">
                  <a:moveTo>
                    <a:pt x="68" y="0"/>
                  </a:moveTo>
                  <a:lnTo>
                    <a:pt x="156" y="397"/>
                  </a:lnTo>
                  <a:lnTo>
                    <a:pt x="0" y="500"/>
                  </a:lnTo>
                  <a:lnTo>
                    <a:pt x="137" y="500"/>
                  </a:lnTo>
                  <a:lnTo>
                    <a:pt x="236" y="586"/>
                  </a:lnTo>
                  <a:lnTo>
                    <a:pt x="142" y="654"/>
                  </a:lnTo>
                  <a:lnTo>
                    <a:pt x="327" y="625"/>
                  </a:lnTo>
                  <a:lnTo>
                    <a:pt x="508" y="698"/>
                  </a:lnTo>
                  <a:lnTo>
                    <a:pt x="390" y="755"/>
                  </a:lnTo>
                  <a:lnTo>
                    <a:pt x="310" y="894"/>
                  </a:lnTo>
                  <a:lnTo>
                    <a:pt x="340" y="962"/>
                  </a:lnTo>
                  <a:lnTo>
                    <a:pt x="405" y="774"/>
                  </a:lnTo>
                  <a:lnTo>
                    <a:pt x="557" y="705"/>
                  </a:lnTo>
                  <a:lnTo>
                    <a:pt x="300" y="561"/>
                  </a:lnTo>
                  <a:lnTo>
                    <a:pt x="68" y="0"/>
                  </a:lnTo>
                  <a:close/>
                </a:path>
              </a:pathLst>
            </a:custGeom>
            <a:solidFill>
              <a:srgbClr val="000000"/>
            </a:solidFill>
            <a:ln w="9525">
              <a:noFill/>
              <a:round/>
              <a:headEnd/>
              <a:tailEnd/>
            </a:ln>
          </p:spPr>
          <p:txBody>
            <a:bodyPr/>
            <a:lstStyle/>
            <a:p>
              <a:endParaRPr lang="id-ID"/>
            </a:p>
          </p:txBody>
        </p:sp>
        <p:sp>
          <p:nvSpPr>
            <p:cNvPr id="42112" name="Freeform 146"/>
            <p:cNvSpPr>
              <a:spLocks/>
            </p:cNvSpPr>
            <p:nvPr/>
          </p:nvSpPr>
          <p:spPr bwMode="auto">
            <a:xfrm>
              <a:off x="2705" y="2217"/>
              <a:ext cx="66" cy="151"/>
            </a:xfrm>
            <a:custGeom>
              <a:avLst/>
              <a:gdLst>
                <a:gd name="T0" fmla="*/ 0 w 133"/>
                <a:gd name="T1" fmla="*/ 0 h 302"/>
                <a:gd name="T2" fmla="*/ 0 w 133"/>
                <a:gd name="T3" fmla="*/ 5 h 302"/>
                <a:gd name="T4" fmla="*/ 2 w 133"/>
                <a:gd name="T5" fmla="*/ 5 h 302"/>
                <a:gd name="T6" fmla="*/ 0 w 133"/>
                <a:gd name="T7" fmla="*/ 0 h 302"/>
                <a:gd name="T8" fmla="*/ 0 w 133"/>
                <a:gd name="T9" fmla="*/ 0 h 302"/>
                <a:gd name="T10" fmla="*/ 0 60000 65536"/>
                <a:gd name="T11" fmla="*/ 0 60000 65536"/>
                <a:gd name="T12" fmla="*/ 0 60000 65536"/>
                <a:gd name="T13" fmla="*/ 0 60000 65536"/>
                <a:gd name="T14" fmla="*/ 0 60000 65536"/>
                <a:gd name="T15" fmla="*/ 0 w 133"/>
                <a:gd name="T16" fmla="*/ 0 h 302"/>
                <a:gd name="T17" fmla="*/ 133 w 133"/>
                <a:gd name="T18" fmla="*/ 302 h 302"/>
              </a:gdLst>
              <a:ahLst/>
              <a:cxnLst>
                <a:cxn ang="T10">
                  <a:pos x="T0" y="T1"/>
                </a:cxn>
                <a:cxn ang="T11">
                  <a:pos x="T2" y="T3"/>
                </a:cxn>
                <a:cxn ang="T12">
                  <a:pos x="T4" y="T5"/>
                </a:cxn>
                <a:cxn ang="T13">
                  <a:pos x="T6" y="T7"/>
                </a:cxn>
                <a:cxn ang="T14">
                  <a:pos x="T8" y="T9"/>
                </a:cxn>
              </a:cxnLst>
              <a:rect l="T15" t="T16" r="T17" b="T18"/>
              <a:pathLst>
                <a:path w="133" h="302">
                  <a:moveTo>
                    <a:pt x="0" y="0"/>
                  </a:moveTo>
                  <a:lnTo>
                    <a:pt x="61" y="264"/>
                  </a:lnTo>
                  <a:lnTo>
                    <a:pt x="133" y="302"/>
                  </a:lnTo>
                  <a:lnTo>
                    <a:pt x="0" y="0"/>
                  </a:lnTo>
                  <a:close/>
                </a:path>
              </a:pathLst>
            </a:custGeom>
            <a:solidFill>
              <a:srgbClr val="000000"/>
            </a:solidFill>
            <a:ln w="9525">
              <a:noFill/>
              <a:round/>
              <a:headEnd/>
              <a:tailEnd/>
            </a:ln>
          </p:spPr>
          <p:txBody>
            <a:bodyPr/>
            <a:lstStyle/>
            <a:p>
              <a:endParaRPr lang="id-ID"/>
            </a:p>
          </p:txBody>
        </p:sp>
        <p:sp>
          <p:nvSpPr>
            <p:cNvPr id="42113" name="Freeform 147"/>
            <p:cNvSpPr>
              <a:spLocks/>
            </p:cNvSpPr>
            <p:nvPr/>
          </p:nvSpPr>
          <p:spPr bwMode="auto">
            <a:xfrm>
              <a:off x="2711" y="1743"/>
              <a:ext cx="219" cy="631"/>
            </a:xfrm>
            <a:custGeom>
              <a:avLst/>
              <a:gdLst>
                <a:gd name="T0" fmla="*/ 1 w 438"/>
                <a:gd name="T1" fmla="*/ 0 h 1263"/>
                <a:gd name="T2" fmla="*/ 0 w 438"/>
                <a:gd name="T3" fmla="*/ 2 h 1263"/>
                <a:gd name="T4" fmla="*/ 3 w 438"/>
                <a:gd name="T5" fmla="*/ 10 h 1263"/>
                <a:gd name="T6" fmla="*/ 3 w 438"/>
                <a:gd name="T7" fmla="*/ 18 h 1263"/>
                <a:gd name="T8" fmla="*/ 3 w 438"/>
                <a:gd name="T9" fmla="*/ 19 h 1263"/>
                <a:gd name="T10" fmla="*/ 5 w 438"/>
                <a:gd name="T11" fmla="*/ 16 h 1263"/>
                <a:gd name="T12" fmla="*/ 7 w 438"/>
                <a:gd name="T13" fmla="*/ 4 h 1263"/>
                <a:gd name="T14" fmla="*/ 7 w 438"/>
                <a:gd name="T15" fmla="*/ 1 h 1263"/>
                <a:gd name="T16" fmla="*/ 7 w 438"/>
                <a:gd name="T17" fmla="*/ 2 h 1263"/>
                <a:gd name="T18" fmla="*/ 7 w 438"/>
                <a:gd name="T19" fmla="*/ 5 h 1263"/>
                <a:gd name="T20" fmla="*/ 3 w 438"/>
                <a:gd name="T21" fmla="*/ 16 h 1263"/>
                <a:gd name="T22" fmla="*/ 3 w 438"/>
                <a:gd name="T23" fmla="*/ 9 h 1263"/>
                <a:gd name="T24" fmla="*/ 1 w 438"/>
                <a:gd name="T25" fmla="*/ 3 h 1263"/>
                <a:gd name="T26" fmla="*/ 1 w 438"/>
                <a:gd name="T27" fmla="*/ 0 h 1263"/>
                <a:gd name="T28" fmla="*/ 1 w 438"/>
                <a:gd name="T29" fmla="*/ 0 h 12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8"/>
                <a:gd name="T46" fmla="*/ 0 h 1263"/>
                <a:gd name="T47" fmla="*/ 438 w 438"/>
                <a:gd name="T48" fmla="*/ 1263 h 12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8" h="1263">
                  <a:moveTo>
                    <a:pt x="14" y="0"/>
                  </a:moveTo>
                  <a:lnTo>
                    <a:pt x="0" y="158"/>
                  </a:lnTo>
                  <a:lnTo>
                    <a:pt x="137" y="650"/>
                  </a:lnTo>
                  <a:lnTo>
                    <a:pt x="215" y="1160"/>
                  </a:lnTo>
                  <a:lnTo>
                    <a:pt x="181" y="1263"/>
                  </a:lnTo>
                  <a:lnTo>
                    <a:pt x="291" y="1033"/>
                  </a:lnTo>
                  <a:lnTo>
                    <a:pt x="430" y="274"/>
                  </a:lnTo>
                  <a:lnTo>
                    <a:pt x="438" y="120"/>
                  </a:lnTo>
                  <a:lnTo>
                    <a:pt x="409" y="141"/>
                  </a:lnTo>
                  <a:lnTo>
                    <a:pt x="396" y="321"/>
                  </a:lnTo>
                  <a:lnTo>
                    <a:pt x="253" y="1027"/>
                  </a:lnTo>
                  <a:lnTo>
                    <a:pt x="151" y="582"/>
                  </a:lnTo>
                  <a:lnTo>
                    <a:pt x="48" y="228"/>
                  </a:lnTo>
                  <a:lnTo>
                    <a:pt x="14" y="0"/>
                  </a:lnTo>
                  <a:close/>
                </a:path>
              </a:pathLst>
            </a:custGeom>
            <a:solidFill>
              <a:srgbClr val="000000"/>
            </a:solidFill>
            <a:ln w="9525">
              <a:noFill/>
              <a:round/>
              <a:headEnd/>
              <a:tailEnd/>
            </a:ln>
          </p:spPr>
          <p:txBody>
            <a:bodyPr/>
            <a:lstStyle/>
            <a:p>
              <a:endParaRPr lang="id-ID"/>
            </a:p>
          </p:txBody>
        </p:sp>
        <p:sp>
          <p:nvSpPr>
            <p:cNvPr id="42114" name="Freeform 148"/>
            <p:cNvSpPr>
              <a:spLocks/>
            </p:cNvSpPr>
            <p:nvPr/>
          </p:nvSpPr>
          <p:spPr bwMode="auto">
            <a:xfrm>
              <a:off x="2754" y="1883"/>
              <a:ext cx="68" cy="64"/>
            </a:xfrm>
            <a:custGeom>
              <a:avLst/>
              <a:gdLst>
                <a:gd name="T0" fmla="*/ 0 w 137"/>
                <a:gd name="T1" fmla="*/ 2 h 127"/>
                <a:gd name="T2" fmla="*/ 1 w 137"/>
                <a:gd name="T3" fmla="*/ 1 h 127"/>
                <a:gd name="T4" fmla="*/ 2 w 137"/>
                <a:gd name="T5" fmla="*/ 0 h 127"/>
                <a:gd name="T6" fmla="*/ 0 w 137"/>
                <a:gd name="T7" fmla="*/ 2 h 127"/>
                <a:gd name="T8" fmla="*/ 0 w 137"/>
                <a:gd name="T9" fmla="*/ 2 h 127"/>
                <a:gd name="T10" fmla="*/ 0 60000 65536"/>
                <a:gd name="T11" fmla="*/ 0 60000 65536"/>
                <a:gd name="T12" fmla="*/ 0 60000 65536"/>
                <a:gd name="T13" fmla="*/ 0 60000 65536"/>
                <a:gd name="T14" fmla="*/ 0 60000 65536"/>
                <a:gd name="T15" fmla="*/ 0 w 137"/>
                <a:gd name="T16" fmla="*/ 0 h 127"/>
                <a:gd name="T17" fmla="*/ 137 w 137"/>
                <a:gd name="T18" fmla="*/ 127 h 127"/>
              </a:gdLst>
              <a:ahLst/>
              <a:cxnLst>
                <a:cxn ang="T10">
                  <a:pos x="T0" y="T1"/>
                </a:cxn>
                <a:cxn ang="T11">
                  <a:pos x="T2" y="T3"/>
                </a:cxn>
                <a:cxn ang="T12">
                  <a:pos x="T4" y="T5"/>
                </a:cxn>
                <a:cxn ang="T13">
                  <a:pos x="T6" y="T7"/>
                </a:cxn>
                <a:cxn ang="T14">
                  <a:pos x="T8" y="T9"/>
                </a:cxn>
              </a:cxnLst>
              <a:rect l="T15" t="T16" r="T17" b="T18"/>
              <a:pathLst>
                <a:path w="137" h="127">
                  <a:moveTo>
                    <a:pt x="0" y="127"/>
                  </a:moveTo>
                  <a:lnTo>
                    <a:pt x="95" y="7"/>
                  </a:lnTo>
                  <a:lnTo>
                    <a:pt x="137" y="0"/>
                  </a:lnTo>
                  <a:lnTo>
                    <a:pt x="0" y="127"/>
                  </a:lnTo>
                  <a:close/>
                </a:path>
              </a:pathLst>
            </a:custGeom>
            <a:solidFill>
              <a:srgbClr val="000000"/>
            </a:solidFill>
            <a:ln w="9525">
              <a:noFill/>
              <a:round/>
              <a:headEnd/>
              <a:tailEnd/>
            </a:ln>
          </p:spPr>
          <p:txBody>
            <a:bodyPr/>
            <a:lstStyle/>
            <a:p>
              <a:endParaRPr lang="id-ID"/>
            </a:p>
          </p:txBody>
        </p:sp>
        <p:sp>
          <p:nvSpPr>
            <p:cNvPr id="42115" name="Freeform 149"/>
            <p:cNvSpPr>
              <a:spLocks/>
            </p:cNvSpPr>
            <p:nvPr/>
          </p:nvSpPr>
          <p:spPr bwMode="auto">
            <a:xfrm>
              <a:off x="2822" y="1880"/>
              <a:ext cx="46" cy="82"/>
            </a:xfrm>
            <a:custGeom>
              <a:avLst/>
              <a:gdLst>
                <a:gd name="T0" fmla="*/ 0 w 91"/>
                <a:gd name="T1" fmla="*/ 1 h 163"/>
                <a:gd name="T2" fmla="*/ 2 w 91"/>
                <a:gd name="T3" fmla="*/ 3 h 163"/>
                <a:gd name="T4" fmla="*/ 2 w 91"/>
                <a:gd name="T5" fmla="*/ 1 h 163"/>
                <a:gd name="T6" fmla="*/ 1 w 91"/>
                <a:gd name="T7" fmla="*/ 0 h 163"/>
                <a:gd name="T8" fmla="*/ 0 w 91"/>
                <a:gd name="T9" fmla="*/ 1 h 163"/>
                <a:gd name="T10" fmla="*/ 0 w 91"/>
                <a:gd name="T11" fmla="*/ 1 h 163"/>
                <a:gd name="T12" fmla="*/ 0 60000 65536"/>
                <a:gd name="T13" fmla="*/ 0 60000 65536"/>
                <a:gd name="T14" fmla="*/ 0 60000 65536"/>
                <a:gd name="T15" fmla="*/ 0 60000 65536"/>
                <a:gd name="T16" fmla="*/ 0 60000 65536"/>
                <a:gd name="T17" fmla="*/ 0 60000 65536"/>
                <a:gd name="T18" fmla="*/ 0 w 91"/>
                <a:gd name="T19" fmla="*/ 0 h 163"/>
                <a:gd name="T20" fmla="*/ 91 w 91"/>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91" h="163">
                  <a:moveTo>
                    <a:pt x="0" y="17"/>
                  </a:moveTo>
                  <a:lnTo>
                    <a:pt x="91" y="163"/>
                  </a:lnTo>
                  <a:lnTo>
                    <a:pt x="89" y="47"/>
                  </a:lnTo>
                  <a:lnTo>
                    <a:pt x="30" y="0"/>
                  </a:lnTo>
                  <a:lnTo>
                    <a:pt x="0" y="17"/>
                  </a:lnTo>
                  <a:close/>
                </a:path>
              </a:pathLst>
            </a:custGeom>
            <a:solidFill>
              <a:srgbClr val="000000"/>
            </a:solidFill>
            <a:ln w="9525">
              <a:noFill/>
              <a:round/>
              <a:headEnd/>
              <a:tailEnd/>
            </a:ln>
          </p:spPr>
          <p:txBody>
            <a:bodyPr/>
            <a:lstStyle/>
            <a:p>
              <a:endParaRPr lang="id-ID"/>
            </a:p>
          </p:txBody>
        </p:sp>
        <p:sp>
          <p:nvSpPr>
            <p:cNvPr id="42116" name="Freeform 150"/>
            <p:cNvSpPr>
              <a:spLocks/>
            </p:cNvSpPr>
            <p:nvPr/>
          </p:nvSpPr>
          <p:spPr bwMode="auto">
            <a:xfrm>
              <a:off x="2774" y="1890"/>
              <a:ext cx="42" cy="174"/>
            </a:xfrm>
            <a:custGeom>
              <a:avLst/>
              <a:gdLst>
                <a:gd name="T0" fmla="*/ 1 w 84"/>
                <a:gd name="T1" fmla="*/ 1 h 348"/>
                <a:gd name="T2" fmla="*/ 1 w 84"/>
                <a:gd name="T3" fmla="*/ 3 h 348"/>
                <a:gd name="T4" fmla="*/ 0 w 84"/>
                <a:gd name="T5" fmla="*/ 5 h 348"/>
                <a:gd name="T6" fmla="*/ 1 w 84"/>
                <a:gd name="T7" fmla="*/ 5 h 348"/>
                <a:gd name="T8" fmla="*/ 1 w 84"/>
                <a:gd name="T9" fmla="*/ 3 h 348"/>
                <a:gd name="T10" fmla="*/ 1 w 84"/>
                <a:gd name="T11" fmla="*/ 0 h 348"/>
                <a:gd name="T12" fmla="*/ 1 w 84"/>
                <a:gd name="T13" fmla="*/ 1 h 348"/>
                <a:gd name="T14" fmla="*/ 1 w 84"/>
                <a:gd name="T15" fmla="*/ 1 h 34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348"/>
                <a:gd name="T26" fmla="*/ 84 w 84"/>
                <a:gd name="T27" fmla="*/ 348 h 3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348">
                  <a:moveTo>
                    <a:pt x="32" y="34"/>
                  </a:moveTo>
                  <a:lnTo>
                    <a:pt x="59" y="137"/>
                  </a:lnTo>
                  <a:lnTo>
                    <a:pt x="0" y="270"/>
                  </a:lnTo>
                  <a:lnTo>
                    <a:pt x="17" y="348"/>
                  </a:lnTo>
                  <a:lnTo>
                    <a:pt x="84" y="137"/>
                  </a:lnTo>
                  <a:lnTo>
                    <a:pt x="63" y="0"/>
                  </a:lnTo>
                  <a:lnTo>
                    <a:pt x="32" y="34"/>
                  </a:lnTo>
                  <a:close/>
                </a:path>
              </a:pathLst>
            </a:custGeom>
            <a:solidFill>
              <a:srgbClr val="000000"/>
            </a:solidFill>
            <a:ln w="9525">
              <a:noFill/>
              <a:round/>
              <a:headEnd/>
              <a:tailEnd/>
            </a:ln>
          </p:spPr>
          <p:txBody>
            <a:bodyPr/>
            <a:lstStyle/>
            <a:p>
              <a:endParaRPr lang="id-ID"/>
            </a:p>
          </p:txBody>
        </p:sp>
        <p:sp>
          <p:nvSpPr>
            <p:cNvPr id="42117" name="Freeform 151"/>
            <p:cNvSpPr>
              <a:spLocks/>
            </p:cNvSpPr>
            <p:nvPr/>
          </p:nvSpPr>
          <p:spPr bwMode="auto">
            <a:xfrm>
              <a:off x="2824" y="1895"/>
              <a:ext cx="44" cy="294"/>
            </a:xfrm>
            <a:custGeom>
              <a:avLst/>
              <a:gdLst>
                <a:gd name="T0" fmla="*/ 1 w 87"/>
                <a:gd name="T1" fmla="*/ 0 h 588"/>
                <a:gd name="T2" fmla="*/ 0 w 87"/>
                <a:gd name="T3" fmla="*/ 1 h 588"/>
                <a:gd name="T4" fmla="*/ 1 w 87"/>
                <a:gd name="T5" fmla="*/ 5 h 588"/>
                <a:gd name="T6" fmla="*/ 1 w 87"/>
                <a:gd name="T7" fmla="*/ 9 h 588"/>
                <a:gd name="T8" fmla="*/ 2 w 87"/>
                <a:gd name="T9" fmla="*/ 9 h 588"/>
                <a:gd name="T10" fmla="*/ 1 w 87"/>
                <a:gd name="T11" fmla="*/ 3 h 588"/>
                <a:gd name="T12" fmla="*/ 1 w 87"/>
                <a:gd name="T13" fmla="*/ 1 h 588"/>
                <a:gd name="T14" fmla="*/ 1 w 87"/>
                <a:gd name="T15" fmla="*/ 1 h 588"/>
                <a:gd name="T16" fmla="*/ 1 w 87"/>
                <a:gd name="T17" fmla="*/ 0 h 588"/>
                <a:gd name="T18" fmla="*/ 1 w 87"/>
                <a:gd name="T19" fmla="*/ 0 h 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588"/>
                <a:gd name="T32" fmla="*/ 87 w 87"/>
                <a:gd name="T33" fmla="*/ 588 h 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588">
                  <a:moveTo>
                    <a:pt x="23" y="0"/>
                  </a:moveTo>
                  <a:lnTo>
                    <a:pt x="0" y="124"/>
                  </a:lnTo>
                  <a:lnTo>
                    <a:pt x="40" y="267"/>
                  </a:lnTo>
                  <a:lnTo>
                    <a:pt x="64" y="588"/>
                  </a:lnTo>
                  <a:lnTo>
                    <a:pt x="87" y="527"/>
                  </a:lnTo>
                  <a:lnTo>
                    <a:pt x="51" y="198"/>
                  </a:lnTo>
                  <a:lnTo>
                    <a:pt x="19" y="124"/>
                  </a:lnTo>
                  <a:lnTo>
                    <a:pt x="47" y="35"/>
                  </a:lnTo>
                  <a:lnTo>
                    <a:pt x="23" y="0"/>
                  </a:lnTo>
                  <a:close/>
                </a:path>
              </a:pathLst>
            </a:custGeom>
            <a:solidFill>
              <a:srgbClr val="000000"/>
            </a:solidFill>
            <a:ln w="9525">
              <a:noFill/>
              <a:round/>
              <a:headEnd/>
              <a:tailEnd/>
            </a:ln>
          </p:spPr>
          <p:txBody>
            <a:bodyPr/>
            <a:lstStyle/>
            <a:p>
              <a:endParaRPr lang="id-ID"/>
            </a:p>
          </p:txBody>
        </p:sp>
        <p:sp>
          <p:nvSpPr>
            <p:cNvPr id="42118" name="Freeform 152"/>
            <p:cNvSpPr>
              <a:spLocks/>
            </p:cNvSpPr>
            <p:nvPr/>
          </p:nvSpPr>
          <p:spPr bwMode="auto">
            <a:xfrm>
              <a:off x="2976" y="1899"/>
              <a:ext cx="96" cy="227"/>
            </a:xfrm>
            <a:custGeom>
              <a:avLst/>
              <a:gdLst>
                <a:gd name="T0" fmla="*/ 1 w 192"/>
                <a:gd name="T1" fmla="*/ 0 h 454"/>
                <a:gd name="T2" fmla="*/ 1 w 192"/>
                <a:gd name="T3" fmla="*/ 2 h 454"/>
                <a:gd name="T4" fmla="*/ 0 w 192"/>
                <a:gd name="T5" fmla="*/ 3 h 454"/>
                <a:gd name="T6" fmla="*/ 3 w 192"/>
                <a:gd name="T7" fmla="*/ 2 h 454"/>
                <a:gd name="T8" fmla="*/ 2 w 192"/>
                <a:gd name="T9" fmla="*/ 7 h 454"/>
                <a:gd name="T10" fmla="*/ 3 w 192"/>
                <a:gd name="T11" fmla="*/ 2 h 454"/>
                <a:gd name="T12" fmla="*/ 3 w 192"/>
                <a:gd name="T13" fmla="*/ 2 h 454"/>
                <a:gd name="T14" fmla="*/ 2 w 192"/>
                <a:gd name="T15" fmla="*/ 2 h 454"/>
                <a:gd name="T16" fmla="*/ 1 w 192"/>
                <a:gd name="T17" fmla="*/ 0 h 454"/>
                <a:gd name="T18" fmla="*/ 1 w 192"/>
                <a:gd name="T19" fmla="*/ 0 h 4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454"/>
                <a:gd name="T32" fmla="*/ 192 w 192"/>
                <a:gd name="T33" fmla="*/ 454 h 4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454">
                  <a:moveTo>
                    <a:pt x="46" y="0"/>
                  </a:moveTo>
                  <a:lnTo>
                    <a:pt x="59" y="116"/>
                  </a:lnTo>
                  <a:lnTo>
                    <a:pt x="0" y="175"/>
                  </a:lnTo>
                  <a:lnTo>
                    <a:pt x="158" y="122"/>
                  </a:lnTo>
                  <a:lnTo>
                    <a:pt x="67" y="454"/>
                  </a:lnTo>
                  <a:lnTo>
                    <a:pt x="192" y="112"/>
                  </a:lnTo>
                  <a:lnTo>
                    <a:pt x="175" y="78"/>
                  </a:lnTo>
                  <a:lnTo>
                    <a:pt x="97" y="99"/>
                  </a:lnTo>
                  <a:lnTo>
                    <a:pt x="46" y="0"/>
                  </a:lnTo>
                  <a:close/>
                </a:path>
              </a:pathLst>
            </a:custGeom>
            <a:solidFill>
              <a:srgbClr val="000000"/>
            </a:solidFill>
            <a:ln w="9525">
              <a:noFill/>
              <a:round/>
              <a:headEnd/>
              <a:tailEnd/>
            </a:ln>
          </p:spPr>
          <p:txBody>
            <a:bodyPr/>
            <a:lstStyle/>
            <a:p>
              <a:endParaRPr lang="id-ID"/>
            </a:p>
          </p:txBody>
        </p:sp>
        <p:sp>
          <p:nvSpPr>
            <p:cNvPr id="42119" name="Freeform 153"/>
            <p:cNvSpPr>
              <a:spLocks/>
            </p:cNvSpPr>
            <p:nvPr/>
          </p:nvSpPr>
          <p:spPr bwMode="auto">
            <a:xfrm>
              <a:off x="2952" y="1767"/>
              <a:ext cx="335" cy="617"/>
            </a:xfrm>
            <a:custGeom>
              <a:avLst/>
              <a:gdLst>
                <a:gd name="T0" fmla="*/ 0 w 671"/>
                <a:gd name="T1" fmla="*/ 0 h 1234"/>
                <a:gd name="T2" fmla="*/ 4 w 671"/>
                <a:gd name="T3" fmla="*/ 2 h 1234"/>
                <a:gd name="T4" fmla="*/ 6 w 671"/>
                <a:gd name="T5" fmla="*/ 3 h 1234"/>
                <a:gd name="T6" fmla="*/ 7 w 671"/>
                <a:gd name="T7" fmla="*/ 7 h 1234"/>
                <a:gd name="T8" fmla="*/ 7 w 671"/>
                <a:gd name="T9" fmla="*/ 11 h 1234"/>
                <a:gd name="T10" fmla="*/ 9 w 671"/>
                <a:gd name="T11" fmla="*/ 17 h 1234"/>
                <a:gd name="T12" fmla="*/ 10 w 671"/>
                <a:gd name="T13" fmla="*/ 17 h 1234"/>
                <a:gd name="T14" fmla="*/ 9 w 671"/>
                <a:gd name="T15" fmla="*/ 18 h 1234"/>
                <a:gd name="T16" fmla="*/ 8 w 671"/>
                <a:gd name="T17" fmla="*/ 19 h 1234"/>
                <a:gd name="T18" fmla="*/ 8 w 671"/>
                <a:gd name="T19" fmla="*/ 17 h 1234"/>
                <a:gd name="T20" fmla="*/ 6 w 671"/>
                <a:gd name="T21" fmla="*/ 11 h 1234"/>
                <a:gd name="T22" fmla="*/ 5 w 671"/>
                <a:gd name="T23" fmla="*/ 11 h 1234"/>
                <a:gd name="T24" fmla="*/ 7 w 671"/>
                <a:gd name="T25" fmla="*/ 7 h 1234"/>
                <a:gd name="T26" fmla="*/ 6 w 671"/>
                <a:gd name="T27" fmla="*/ 5 h 1234"/>
                <a:gd name="T28" fmla="*/ 4 w 671"/>
                <a:gd name="T29" fmla="*/ 11 h 1234"/>
                <a:gd name="T30" fmla="*/ 5 w 671"/>
                <a:gd name="T31" fmla="*/ 3 h 1234"/>
                <a:gd name="T32" fmla="*/ 0 w 671"/>
                <a:gd name="T33" fmla="*/ 1 h 1234"/>
                <a:gd name="T34" fmla="*/ 0 w 671"/>
                <a:gd name="T35" fmla="*/ 0 h 1234"/>
                <a:gd name="T36" fmla="*/ 0 w 671"/>
                <a:gd name="T37" fmla="*/ 0 h 1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1"/>
                <a:gd name="T58" fmla="*/ 0 h 1234"/>
                <a:gd name="T59" fmla="*/ 671 w 671"/>
                <a:gd name="T60" fmla="*/ 1234 h 1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1" h="1234">
                  <a:moveTo>
                    <a:pt x="20" y="0"/>
                  </a:moveTo>
                  <a:lnTo>
                    <a:pt x="273" y="144"/>
                  </a:lnTo>
                  <a:lnTo>
                    <a:pt x="410" y="209"/>
                  </a:lnTo>
                  <a:lnTo>
                    <a:pt x="496" y="500"/>
                  </a:lnTo>
                  <a:lnTo>
                    <a:pt x="496" y="715"/>
                  </a:lnTo>
                  <a:lnTo>
                    <a:pt x="608" y="1074"/>
                  </a:lnTo>
                  <a:lnTo>
                    <a:pt x="671" y="1070"/>
                  </a:lnTo>
                  <a:lnTo>
                    <a:pt x="578" y="1150"/>
                  </a:lnTo>
                  <a:lnTo>
                    <a:pt x="526" y="1234"/>
                  </a:lnTo>
                  <a:lnTo>
                    <a:pt x="553" y="1066"/>
                  </a:lnTo>
                  <a:lnTo>
                    <a:pt x="435" y="743"/>
                  </a:lnTo>
                  <a:lnTo>
                    <a:pt x="368" y="766"/>
                  </a:lnTo>
                  <a:lnTo>
                    <a:pt x="448" y="492"/>
                  </a:lnTo>
                  <a:lnTo>
                    <a:pt x="401" y="334"/>
                  </a:lnTo>
                  <a:lnTo>
                    <a:pt x="308" y="728"/>
                  </a:lnTo>
                  <a:lnTo>
                    <a:pt x="351" y="243"/>
                  </a:lnTo>
                  <a:lnTo>
                    <a:pt x="0" y="13"/>
                  </a:lnTo>
                  <a:lnTo>
                    <a:pt x="20" y="0"/>
                  </a:lnTo>
                  <a:close/>
                </a:path>
              </a:pathLst>
            </a:custGeom>
            <a:solidFill>
              <a:srgbClr val="000000"/>
            </a:solidFill>
            <a:ln w="9525">
              <a:noFill/>
              <a:round/>
              <a:headEnd/>
              <a:tailEnd/>
            </a:ln>
          </p:spPr>
          <p:txBody>
            <a:bodyPr/>
            <a:lstStyle/>
            <a:p>
              <a:endParaRPr lang="id-ID"/>
            </a:p>
          </p:txBody>
        </p:sp>
        <p:sp>
          <p:nvSpPr>
            <p:cNvPr id="42120" name="Freeform 154"/>
            <p:cNvSpPr>
              <a:spLocks/>
            </p:cNvSpPr>
            <p:nvPr/>
          </p:nvSpPr>
          <p:spPr bwMode="auto">
            <a:xfrm>
              <a:off x="2761" y="2162"/>
              <a:ext cx="330" cy="234"/>
            </a:xfrm>
            <a:custGeom>
              <a:avLst/>
              <a:gdLst>
                <a:gd name="T0" fmla="*/ 10 w 660"/>
                <a:gd name="T1" fmla="*/ 0 h 467"/>
                <a:gd name="T2" fmla="*/ 7 w 660"/>
                <a:gd name="T3" fmla="*/ 4 h 467"/>
                <a:gd name="T4" fmla="*/ 6 w 660"/>
                <a:gd name="T5" fmla="*/ 6 h 467"/>
                <a:gd name="T6" fmla="*/ 3 w 660"/>
                <a:gd name="T7" fmla="*/ 6 h 467"/>
                <a:gd name="T8" fmla="*/ 0 w 660"/>
                <a:gd name="T9" fmla="*/ 7 h 467"/>
                <a:gd name="T10" fmla="*/ 1 w 660"/>
                <a:gd name="T11" fmla="*/ 7 h 467"/>
                <a:gd name="T12" fmla="*/ 3 w 660"/>
                <a:gd name="T13" fmla="*/ 6 h 467"/>
                <a:gd name="T14" fmla="*/ 7 w 660"/>
                <a:gd name="T15" fmla="*/ 8 h 467"/>
                <a:gd name="T16" fmla="*/ 6 w 660"/>
                <a:gd name="T17" fmla="*/ 7 h 467"/>
                <a:gd name="T18" fmla="*/ 5 w 660"/>
                <a:gd name="T19" fmla="*/ 6 h 467"/>
                <a:gd name="T20" fmla="*/ 6 w 660"/>
                <a:gd name="T21" fmla="*/ 6 h 467"/>
                <a:gd name="T22" fmla="*/ 7 w 660"/>
                <a:gd name="T23" fmla="*/ 7 h 467"/>
                <a:gd name="T24" fmla="*/ 9 w 660"/>
                <a:gd name="T25" fmla="*/ 8 h 467"/>
                <a:gd name="T26" fmla="*/ 10 w 660"/>
                <a:gd name="T27" fmla="*/ 0 h 467"/>
                <a:gd name="T28" fmla="*/ 10 w 660"/>
                <a:gd name="T29" fmla="*/ 0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467"/>
                <a:gd name="T47" fmla="*/ 660 w 660"/>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467">
                  <a:moveTo>
                    <a:pt x="660" y="0"/>
                  </a:moveTo>
                  <a:lnTo>
                    <a:pt x="497" y="256"/>
                  </a:lnTo>
                  <a:lnTo>
                    <a:pt x="445" y="334"/>
                  </a:lnTo>
                  <a:lnTo>
                    <a:pt x="253" y="334"/>
                  </a:lnTo>
                  <a:lnTo>
                    <a:pt x="0" y="428"/>
                  </a:lnTo>
                  <a:lnTo>
                    <a:pt x="82" y="424"/>
                  </a:lnTo>
                  <a:lnTo>
                    <a:pt x="223" y="365"/>
                  </a:lnTo>
                  <a:lnTo>
                    <a:pt x="499" y="454"/>
                  </a:lnTo>
                  <a:lnTo>
                    <a:pt x="413" y="395"/>
                  </a:lnTo>
                  <a:lnTo>
                    <a:pt x="297" y="359"/>
                  </a:lnTo>
                  <a:lnTo>
                    <a:pt x="445" y="365"/>
                  </a:lnTo>
                  <a:lnTo>
                    <a:pt x="497" y="428"/>
                  </a:lnTo>
                  <a:lnTo>
                    <a:pt x="550" y="467"/>
                  </a:lnTo>
                  <a:lnTo>
                    <a:pt x="660" y="0"/>
                  </a:lnTo>
                  <a:close/>
                </a:path>
              </a:pathLst>
            </a:custGeom>
            <a:solidFill>
              <a:srgbClr val="000000"/>
            </a:solidFill>
            <a:ln w="9525">
              <a:noFill/>
              <a:round/>
              <a:headEnd/>
              <a:tailEnd/>
            </a:ln>
          </p:spPr>
          <p:txBody>
            <a:bodyPr/>
            <a:lstStyle/>
            <a:p>
              <a:endParaRPr lang="id-ID"/>
            </a:p>
          </p:txBody>
        </p:sp>
        <p:sp>
          <p:nvSpPr>
            <p:cNvPr id="42121" name="Freeform 155"/>
            <p:cNvSpPr>
              <a:spLocks/>
            </p:cNvSpPr>
            <p:nvPr/>
          </p:nvSpPr>
          <p:spPr bwMode="auto">
            <a:xfrm>
              <a:off x="2692" y="2388"/>
              <a:ext cx="332" cy="135"/>
            </a:xfrm>
            <a:custGeom>
              <a:avLst/>
              <a:gdLst>
                <a:gd name="T0" fmla="*/ 10 w 664"/>
                <a:gd name="T1" fmla="*/ 1 h 270"/>
                <a:gd name="T2" fmla="*/ 10 w 664"/>
                <a:gd name="T3" fmla="*/ 1 h 270"/>
                <a:gd name="T4" fmla="*/ 6 w 664"/>
                <a:gd name="T5" fmla="*/ 1 h 270"/>
                <a:gd name="T6" fmla="*/ 9 w 664"/>
                <a:gd name="T7" fmla="*/ 1 h 270"/>
                <a:gd name="T8" fmla="*/ 9 w 664"/>
                <a:gd name="T9" fmla="*/ 1 h 270"/>
                <a:gd name="T10" fmla="*/ 5 w 664"/>
                <a:gd name="T11" fmla="*/ 1 h 270"/>
                <a:gd name="T12" fmla="*/ 6 w 664"/>
                <a:gd name="T13" fmla="*/ 1 h 270"/>
                <a:gd name="T14" fmla="*/ 9 w 664"/>
                <a:gd name="T15" fmla="*/ 2 h 270"/>
                <a:gd name="T16" fmla="*/ 7 w 664"/>
                <a:gd name="T17" fmla="*/ 2 h 270"/>
                <a:gd name="T18" fmla="*/ 5 w 664"/>
                <a:gd name="T19" fmla="*/ 2 h 270"/>
                <a:gd name="T20" fmla="*/ 6 w 664"/>
                <a:gd name="T21" fmla="*/ 3 h 270"/>
                <a:gd name="T22" fmla="*/ 5 w 664"/>
                <a:gd name="T23" fmla="*/ 3 h 270"/>
                <a:gd name="T24" fmla="*/ 1 w 664"/>
                <a:gd name="T25" fmla="*/ 2 h 270"/>
                <a:gd name="T26" fmla="*/ 1 w 664"/>
                <a:gd name="T27" fmla="*/ 0 h 270"/>
                <a:gd name="T28" fmla="*/ 1 w 664"/>
                <a:gd name="T29" fmla="*/ 1 h 270"/>
                <a:gd name="T30" fmla="*/ 0 w 664"/>
                <a:gd name="T31" fmla="*/ 3 h 270"/>
                <a:gd name="T32" fmla="*/ 1 w 664"/>
                <a:gd name="T33" fmla="*/ 3 h 270"/>
                <a:gd name="T34" fmla="*/ 5 w 664"/>
                <a:gd name="T35" fmla="*/ 4 h 270"/>
                <a:gd name="T36" fmla="*/ 7 w 664"/>
                <a:gd name="T37" fmla="*/ 3 h 270"/>
                <a:gd name="T38" fmla="*/ 7 w 664"/>
                <a:gd name="T39" fmla="*/ 3 h 270"/>
                <a:gd name="T40" fmla="*/ 9 w 664"/>
                <a:gd name="T41" fmla="*/ 2 h 270"/>
                <a:gd name="T42" fmla="*/ 9 w 664"/>
                <a:gd name="T43" fmla="*/ 2 h 270"/>
                <a:gd name="T44" fmla="*/ 10 w 664"/>
                <a:gd name="T45" fmla="*/ 1 h 270"/>
                <a:gd name="T46" fmla="*/ 10 w 664"/>
                <a:gd name="T47" fmla="*/ 1 h 270"/>
                <a:gd name="T48" fmla="*/ 10 w 664"/>
                <a:gd name="T49" fmla="*/ 1 h 270"/>
                <a:gd name="T50" fmla="*/ 10 w 664"/>
                <a:gd name="T51" fmla="*/ 1 h 270"/>
                <a:gd name="T52" fmla="*/ 10 w 664"/>
                <a:gd name="T53" fmla="*/ 1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4"/>
                <a:gd name="T82" fmla="*/ 0 h 270"/>
                <a:gd name="T83" fmla="*/ 664 w 664"/>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4" h="270">
                  <a:moveTo>
                    <a:pt x="639" y="4"/>
                  </a:moveTo>
                  <a:lnTo>
                    <a:pt x="636" y="48"/>
                  </a:lnTo>
                  <a:lnTo>
                    <a:pt x="398" y="29"/>
                  </a:lnTo>
                  <a:lnTo>
                    <a:pt x="571" y="65"/>
                  </a:lnTo>
                  <a:lnTo>
                    <a:pt x="548" y="107"/>
                  </a:lnTo>
                  <a:lnTo>
                    <a:pt x="350" y="97"/>
                  </a:lnTo>
                  <a:lnTo>
                    <a:pt x="386" y="120"/>
                  </a:lnTo>
                  <a:lnTo>
                    <a:pt x="520" y="141"/>
                  </a:lnTo>
                  <a:lnTo>
                    <a:pt x="463" y="189"/>
                  </a:lnTo>
                  <a:lnTo>
                    <a:pt x="352" y="189"/>
                  </a:lnTo>
                  <a:lnTo>
                    <a:pt x="428" y="227"/>
                  </a:lnTo>
                  <a:lnTo>
                    <a:pt x="326" y="248"/>
                  </a:lnTo>
                  <a:lnTo>
                    <a:pt x="59" y="147"/>
                  </a:lnTo>
                  <a:lnTo>
                    <a:pt x="96" y="0"/>
                  </a:lnTo>
                  <a:lnTo>
                    <a:pt x="18" y="73"/>
                  </a:lnTo>
                  <a:lnTo>
                    <a:pt x="0" y="200"/>
                  </a:lnTo>
                  <a:lnTo>
                    <a:pt x="61" y="192"/>
                  </a:lnTo>
                  <a:lnTo>
                    <a:pt x="347" y="270"/>
                  </a:lnTo>
                  <a:lnTo>
                    <a:pt x="468" y="240"/>
                  </a:lnTo>
                  <a:lnTo>
                    <a:pt x="472" y="210"/>
                  </a:lnTo>
                  <a:lnTo>
                    <a:pt x="548" y="162"/>
                  </a:lnTo>
                  <a:lnTo>
                    <a:pt x="550" y="128"/>
                  </a:lnTo>
                  <a:lnTo>
                    <a:pt x="609" y="90"/>
                  </a:lnTo>
                  <a:lnTo>
                    <a:pt x="660" y="76"/>
                  </a:lnTo>
                  <a:lnTo>
                    <a:pt x="664" y="14"/>
                  </a:lnTo>
                  <a:lnTo>
                    <a:pt x="639" y="4"/>
                  </a:lnTo>
                  <a:close/>
                </a:path>
              </a:pathLst>
            </a:custGeom>
            <a:solidFill>
              <a:srgbClr val="000000"/>
            </a:solidFill>
            <a:ln w="9525">
              <a:noFill/>
              <a:round/>
              <a:headEnd/>
              <a:tailEnd/>
            </a:ln>
          </p:spPr>
          <p:txBody>
            <a:bodyPr/>
            <a:lstStyle/>
            <a:p>
              <a:endParaRPr lang="id-ID"/>
            </a:p>
          </p:txBody>
        </p:sp>
        <p:sp>
          <p:nvSpPr>
            <p:cNvPr id="42122" name="Freeform 156"/>
            <p:cNvSpPr>
              <a:spLocks/>
            </p:cNvSpPr>
            <p:nvPr/>
          </p:nvSpPr>
          <p:spPr bwMode="auto">
            <a:xfrm>
              <a:off x="2829" y="2313"/>
              <a:ext cx="80" cy="29"/>
            </a:xfrm>
            <a:custGeom>
              <a:avLst/>
              <a:gdLst>
                <a:gd name="T0" fmla="*/ 1 w 160"/>
                <a:gd name="T1" fmla="*/ 0 h 59"/>
                <a:gd name="T2" fmla="*/ 1 w 160"/>
                <a:gd name="T3" fmla="*/ 0 h 59"/>
                <a:gd name="T4" fmla="*/ 1 w 160"/>
                <a:gd name="T5" fmla="*/ 0 h 59"/>
                <a:gd name="T6" fmla="*/ 1 w 160"/>
                <a:gd name="T7" fmla="*/ 0 h 59"/>
                <a:gd name="T8" fmla="*/ 1 w 160"/>
                <a:gd name="T9" fmla="*/ 0 h 59"/>
                <a:gd name="T10" fmla="*/ 3 w 160"/>
                <a:gd name="T11" fmla="*/ 0 h 59"/>
                <a:gd name="T12" fmla="*/ 1 w 160"/>
                <a:gd name="T13" fmla="*/ 0 h 59"/>
                <a:gd name="T14" fmla="*/ 0 w 160"/>
                <a:gd name="T15" fmla="*/ 0 h 59"/>
                <a:gd name="T16" fmla="*/ 1 w 160"/>
                <a:gd name="T17" fmla="*/ 0 h 59"/>
                <a:gd name="T18" fmla="*/ 1 w 16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59"/>
                <a:gd name="T32" fmla="*/ 160 w 16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59">
                  <a:moveTo>
                    <a:pt x="6" y="42"/>
                  </a:moveTo>
                  <a:lnTo>
                    <a:pt x="55" y="59"/>
                  </a:lnTo>
                  <a:lnTo>
                    <a:pt x="95" y="59"/>
                  </a:lnTo>
                  <a:lnTo>
                    <a:pt x="27" y="25"/>
                  </a:lnTo>
                  <a:lnTo>
                    <a:pt x="124" y="48"/>
                  </a:lnTo>
                  <a:lnTo>
                    <a:pt x="160" y="44"/>
                  </a:lnTo>
                  <a:lnTo>
                    <a:pt x="23" y="0"/>
                  </a:lnTo>
                  <a:lnTo>
                    <a:pt x="0" y="21"/>
                  </a:lnTo>
                  <a:lnTo>
                    <a:pt x="6" y="42"/>
                  </a:lnTo>
                  <a:close/>
                </a:path>
              </a:pathLst>
            </a:custGeom>
            <a:solidFill>
              <a:srgbClr val="000000"/>
            </a:solidFill>
            <a:ln w="9525">
              <a:noFill/>
              <a:round/>
              <a:headEnd/>
              <a:tailEnd/>
            </a:ln>
          </p:spPr>
          <p:txBody>
            <a:bodyPr/>
            <a:lstStyle/>
            <a:p>
              <a:endParaRPr lang="id-ID"/>
            </a:p>
          </p:txBody>
        </p:sp>
        <p:sp>
          <p:nvSpPr>
            <p:cNvPr id="42123" name="Freeform 157"/>
            <p:cNvSpPr>
              <a:spLocks/>
            </p:cNvSpPr>
            <p:nvPr/>
          </p:nvSpPr>
          <p:spPr bwMode="auto">
            <a:xfrm>
              <a:off x="3017" y="2377"/>
              <a:ext cx="80" cy="49"/>
            </a:xfrm>
            <a:custGeom>
              <a:avLst/>
              <a:gdLst>
                <a:gd name="T0" fmla="*/ 1 w 159"/>
                <a:gd name="T1" fmla="*/ 1 h 97"/>
                <a:gd name="T2" fmla="*/ 2 w 159"/>
                <a:gd name="T3" fmla="*/ 2 h 97"/>
                <a:gd name="T4" fmla="*/ 1 w 159"/>
                <a:gd name="T5" fmla="*/ 1 h 97"/>
                <a:gd name="T6" fmla="*/ 0 w 159"/>
                <a:gd name="T7" fmla="*/ 2 h 97"/>
                <a:gd name="T8" fmla="*/ 3 w 159"/>
                <a:gd name="T9" fmla="*/ 2 h 97"/>
                <a:gd name="T10" fmla="*/ 2 w 159"/>
                <a:gd name="T11" fmla="*/ 1 h 97"/>
                <a:gd name="T12" fmla="*/ 1 w 159"/>
                <a:gd name="T13" fmla="*/ 0 h 97"/>
                <a:gd name="T14" fmla="*/ 1 w 159"/>
                <a:gd name="T15" fmla="*/ 1 h 97"/>
                <a:gd name="T16" fmla="*/ 1 w 159"/>
                <a:gd name="T17" fmla="*/ 1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7"/>
                <a:gd name="T29" fmla="*/ 159 w 159"/>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7">
                  <a:moveTo>
                    <a:pt x="17" y="19"/>
                  </a:moveTo>
                  <a:lnTo>
                    <a:pt x="108" y="73"/>
                  </a:lnTo>
                  <a:lnTo>
                    <a:pt x="17" y="52"/>
                  </a:lnTo>
                  <a:lnTo>
                    <a:pt x="0" y="73"/>
                  </a:lnTo>
                  <a:lnTo>
                    <a:pt x="159" y="97"/>
                  </a:lnTo>
                  <a:lnTo>
                    <a:pt x="85" y="38"/>
                  </a:lnTo>
                  <a:lnTo>
                    <a:pt x="23" y="0"/>
                  </a:lnTo>
                  <a:lnTo>
                    <a:pt x="17" y="19"/>
                  </a:lnTo>
                  <a:close/>
                </a:path>
              </a:pathLst>
            </a:custGeom>
            <a:solidFill>
              <a:srgbClr val="000000"/>
            </a:solidFill>
            <a:ln w="9525">
              <a:noFill/>
              <a:round/>
              <a:headEnd/>
              <a:tailEnd/>
            </a:ln>
          </p:spPr>
          <p:txBody>
            <a:bodyPr/>
            <a:lstStyle/>
            <a:p>
              <a:endParaRPr lang="id-ID"/>
            </a:p>
          </p:txBody>
        </p:sp>
        <p:sp>
          <p:nvSpPr>
            <p:cNvPr id="42124" name="Freeform 158"/>
            <p:cNvSpPr>
              <a:spLocks/>
            </p:cNvSpPr>
            <p:nvPr/>
          </p:nvSpPr>
          <p:spPr bwMode="auto">
            <a:xfrm>
              <a:off x="2984" y="2160"/>
              <a:ext cx="93" cy="39"/>
            </a:xfrm>
            <a:custGeom>
              <a:avLst/>
              <a:gdLst>
                <a:gd name="T0" fmla="*/ 2 w 187"/>
                <a:gd name="T1" fmla="*/ 0 h 78"/>
                <a:gd name="T2" fmla="*/ 0 w 187"/>
                <a:gd name="T3" fmla="*/ 1 h 78"/>
                <a:gd name="T4" fmla="*/ 0 w 187"/>
                <a:gd name="T5" fmla="*/ 1 h 78"/>
                <a:gd name="T6" fmla="*/ 1 w 187"/>
                <a:gd name="T7" fmla="*/ 1 h 78"/>
                <a:gd name="T8" fmla="*/ 2 w 187"/>
                <a:gd name="T9" fmla="*/ 0 h 78"/>
                <a:gd name="T10" fmla="*/ 2 w 187"/>
                <a:gd name="T11" fmla="*/ 0 h 78"/>
                <a:gd name="T12" fmla="*/ 0 60000 65536"/>
                <a:gd name="T13" fmla="*/ 0 60000 65536"/>
                <a:gd name="T14" fmla="*/ 0 60000 65536"/>
                <a:gd name="T15" fmla="*/ 0 60000 65536"/>
                <a:gd name="T16" fmla="*/ 0 60000 65536"/>
                <a:gd name="T17" fmla="*/ 0 60000 65536"/>
                <a:gd name="T18" fmla="*/ 0 w 187"/>
                <a:gd name="T19" fmla="*/ 0 h 78"/>
                <a:gd name="T20" fmla="*/ 187 w 18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87" h="78">
                  <a:moveTo>
                    <a:pt x="187" y="0"/>
                  </a:moveTo>
                  <a:lnTo>
                    <a:pt x="25" y="23"/>
                  </a:lnTo>
                  <a:lnTo>
                    <a:pt x="0" y="78"/>
                  </a:lnTo>
                  <a:lnTo>
                    <a:pt x="93" y="57"/>
                  </a:lnTo>
                  <a:lnTo>
                    <a:pt x="187" y="0"/>
                  </a:lnTo>
                  <a:close/>
                </a:path>
              </a:pathLst>
            </a:custGeom>
            <a:solidFill>
              <a:srgbClr val="000000"/>
            </a:solidFill>
            <a:ln w="9525">
              <a:noFill/>
              <a:round/>
              <a:headEnd/>
              <a:tailEnd/>
            </a:ln>
          </p:spPr>
          <p:txBody>
            <a:bodyPr/>
            <a:lstStyle/>
            <a:p>
              <a:endParaRPr lang="id-ID"/>
            </a:p>
          </p:txBody>
        </p:sp>
        <p:sp>
          <p:nvSpPr>
            <p:cNvPr id="42125" name="Freeform 159"/>
            <p:cNvSpPr>
              <a:spLocks/>
            </p:cNvSpPr>
            <p:nvPr/>
          </p:nvSpPr>
          <p:spPr bwMode="auto">
            <a:xfrm>
              <a:off x="2957" y="2195"/>
              <a:ext cx="441" cy="299"/>
            </a:xfrm>
            <a:custGeom>
              <a:avLst/>
              <a:gdLst>
                <a:gd name="T0" fmla="*/ 5 w 880"/>
                <a:gd name="T1" fmla="*/ 0 h 599"/>
                <a:gd name="T2" fmla="*/ 4 w 880"/>
                <a:gd name="T3" fmla="*/ 6 h 599"/>
                <a:gd name="T4" fmla="*/ 4 w 880"/>
                <a:gd name="T5" fmla="*/ 7 h 599"/>
                <a:gd name="T6" fmla="*/ 4 w 880"/>
                <a:gd name="T7" fmla="*/ 6 h 599"/>
                <a:gd name="T8" fmla="*/ 3 w 880"/>
                <a:gd name="T9" fmla="*/ 7 h 599"/>
                <a:gd name="T10" fmla="*/ 1 w 880"/>
                <a:gd name="T11" fmla="*/ 7 h 599"/>
                <a:gd name="T12" fmla="*/ 0 w 880"/>
                <a:gd name="T13" fmla="*/ 8 h 599"/>
                <a:gd name="T14" fmla="*/ 6 w 880"/>
                <a:gd name="T15" fmla="*/ 9 h 599"/>
                <a:gd name="T16" fmla="*/ 7 w 880"/>
                <a:gd name="T17" fmla="*/ 9 h 599"/>
                <a:gd name="T18" fmla="*/ 5 w 880"/>
                <a:gd name="T19" fmla="*/ 8 h 599"/>
                <a:gd name="T20" fmla="*/ 9 w 880"/>
                <a:gd name="T21" fmla="*/ 7 h 599"/>
                <a:gd name="T22" fmla="*/ 13 w 880"/>
                <a:gd name="T23" fmla="*/ 7 h 599"/>
                <a:gd name="T24" fmla="*/ 14 w 880"/>
                <a:gd name="T25" fmla="*/ 6 h 599"/>
                <a:gd name="T26" fmla="*/ 11 w 880"/>
                <a:gd name="T27" fmla="*/ 5 h 599"/>
                <a:gd name="T28" fmla="*/ 11 w 880"/>
                <a:gd name="T29" fmla="*/ 4 h 599"/>
                <a:gd name="T30" fmla="*/ 12 w 880"/>
                <a:gd name="T31" fmla="*/ 4 h 599"/>
                <a:gd name="T32" fmla="*/ 14 w 880"/>
                <a:gd name="T33" fmla="*/ 5 h 599"/>
                <a:gd name="T34" fmla="*/ 14 w 880"/>
                <a:gd name="T35" fmla="*/ 4 h 599"/>
                <a:gd name="T36" fmla="*/ 12 w 880"/>
                <a:gd name="T37" fmla="*/ 4 h 599"/>
                <a:gd name="T38" fmla="*/ 11 w 880"/>
                <a:gd name="T39" fmla="*/ 3 h 599"/>
                <a:gd name="T40" fmla="*/ 9 w 880"/>
                <a:gd name="T41" fmla="*/ 3 h 599"/>
                <a:gd name="T42" fmla="*/ 10 w 880"/>
                <a:gd name="T43" fmla="*/ 4 h 599"/>
                <a:gd name="T44" fmla="*/ 9 w 880"/>
                <a:gd name="T45" fmla="*/ 7 h 599"/>
                <a:gd name="T46" fmla="*/ 5 w 880"/>
                <a:gd name="T47" fmla="*/ 4 h 599"/>
                <a:gd name="T48" fmla="*/ 5 w 880"/>
                <a:gd name="T49" fmla="*/ 0 h 599"/>
                <a:gd name="T50" fmla="*/ 5 w 880"/>
                <a:gd name="T51" fmla="*/ 0 h 5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0"/>
                <a:gd name="T79" fmla="*/ 0 h 599"/>
                <a:gd name="T80" fmla="*/ 880 w 880"/>
                <a:gd name="T81" fmla="*/ 599 h 5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0" h="599">
                  <a:moveTo>
                    <a:pt x="314" y="0"/>
                  </a:moveTo>
                  <a:lnTo>
                    <a:pt x="205" y="411"/>
                  </a:lnTo>
                  <a:lnTo>
                    <a:pt x="241" y="449"/>
                  </a:lnTo>
                  <a:lnTo>
                    <a:pt x="194" y="445"/>
                  </a:lnTo>
                  <a:lnTo>
                    <a:pt x="181" y="506"/>
                  </a:lnTo>
                  <a:lnTo>
                    <a:pt x="6" y="506"/>
                  </a:lnTo>
                  <a:lnTo>
                    <a:pt x="0" y="540"/>
                  </a:lnTo>
                  <a:lnTo>
                    <a:pt x="331" y="599"/>
                  </a:lnTo>
                  <a:lnTo>
                    <a:pt x="430" y="599"/>
                  </a:lnTo>
                  <a:lnTo>
                    <a:pt x="270" y="561"/>
                  </a:lnTo>
                  <a:lnTo>
                    <a:pt x="553" y="506"/>
                  </a:lnTo>
                  <a:lnTo>
                    <a:pt x="823" y="506"/>
                  </a:lnTo>
                  <a:lnTo>
                    <a:pt x="846" y="442"/>
                  </a:lnTo>
                  <a:lnTo>
                    <a:pt x="645" y="339"/>
                  </a:lnTo>
                  <a:lnTo>
                    <a:pt x="677" y="257"/>
                  </a:lnTo>
                  <a:lnTo>
                    <a:pt x="709" y="312"/>
                  </a:lnTo>
                  <a:lnTo>
                    <a:pt x="875" y="350"/>
                  </a:lnTo>
                  <a:lnTo>
                    <a:pt x="880" y="297"/>
                  </a:lnTo>
                  <a:lnTo>
                    <a:pt x="721" y="261"/>
                  </a:lnTo>
                  <a:lnTo>
                    <a:pt x="673" y="211"/>
                  </a:lnTo>
                  <a:lnTo>
                    <a:pt x="567" y="211"/>
                  </a:lnTo>
                  <a:lnTo>
                    <a:pt x="639" y="261"/>
                  </a:lnTo>
                  <a:lnTo>
                    <a:pt x="532" y="462"/>
                  </a:lnTo>
                  <a:lnTo>
                    <a:pt x="310" y="297"/>
                  </a:lnTo>
                  <a:lnTo>
                    <a:pt x="314" y="0"/>
                  </a:lnTo>
                  <a:close/>
                </a:path>
              </a:pathLst>
            </a:custGeom>
            <a:solidFill>
              <a:srgbClr val="000000"/>
            </a:solidFill>
            <a:ln w="9525">
              <a:noFill/>
              <a:round/>
              <a:headEnd/>
              <a:tailEnd/>
            </a:ln>
          </p:spPr>
          <p:txBody>
            <a:bodyPr/>
            <a:lstStyle/>
            <a:p>
              <a:endParaRPr lang="id-ID"/>
            </a:p>
          </p:txBody>
        </p:sp>
        <p:sp>
          <p:nvSpPr>
            <p:cNvPr id="42126" name="Freeform 160"/>
            <p:cNvSpPr>
              <a:spLocks/>
            </p:cNvSpPr>
            <p:nvPr/>
          </p:nvSpPr>
          <p:spPr bwMode="auto">
            <a:xfrm>
              <a:off x="2332" y="2424"/>
              <a:ext cx="159" cy="23"/>
            </a:xfrm>
            <a:custGeom>
              <a:avLst/>
              <a:gdLst>
                <a:gd name="T0" fmla="*/ 0 w 317"/>
                <a:gd name="T1" fmla="*/ 1 h 45"/>
                <a:gd name="T2" fmla="*/ 5 w 317"/>
                <a:gd name="T3" fmla="*/ 1 h 45"/>
                <a:gd name="T4" fmla="*/ 3 w 317"/>
                <a:gd name="T5" fmla="*/ 0 h 45"/>
                <a:gd name="T6" fmla="*/ 1 w 317"/>
                <a:gd name="T7" fmla="*/ 0 h 45"/>
                <a:gd name="T8" fmla="*/ 0 w 317"/>
                <a:gd name="T9" fmla="*/ 1 h 45"/>
                <a:gd name="T10" fmla="*/ 0 w 317"/>
                <a:gd name="T11" fmla="*/ 1 h 45"/>
                <a:gd name="T12" fmla="*/ 0 60000 65536"/>
                <a:gd name="T13" fmla="*/ 0 60000 65536"/>
                <a:gd name="T14" fmla="*/ 0 60000 65536"/>
                <a:gd name="T15" fmla="*/ 0 60000 65536"/>
                <a:gd name="T16" fmla="*/ 0 60000 65536"/>
                <a:gd name="T17" fmla="*/ 0 60000 65536"/>
                <a:gd name="T18" fmla="*/ 0 w 317"/>
                <a:gd name="T19" fmla="*/ 0 h 45"/>
                <a:gd name="T20" fmla="*/ 317 w 317"/>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17" h="45">
                  <a:moveTo>
                    <a:pt x="0" y="45"/>
                  </a:moveTo>
                  <a:lnTo>
                    <a:pt x="317" y="45"/>
                  </a:lnTo>
                  <a:lnTo>
                    <a:pt x="163" y="0"/>
                  </a:lnTo>
                  <a:lnTo>
                    <a:pt x="13" y="0"/>
                  </a:lnTo>
                  <a:lnTo>
                    <a:pt x="0" y="45"/>
                  </a:lnTo>
                  <a:close/>
                </a:path>
              </a:pathLst>
            </a:custGeom>
            <a:solidFill>
              <a:srgbClr val="000000"/>
            </a:solidFill>
            <a:ln w="9525">
              <a:noFill/>
              <a:round/>
              <a:headEnd/>
              <a:tailEnd/>
            </a:ln>
          </p:spPr>
          <p:txBody>
            <a:bodyPr/>
            <a:lstStyle/>
            <a:p>
              <a:endParaRPr lang="id-ID"/>
            </a:p>
          </p:txBody>
        </p:sp>
        <p:sp>
          <p:nvSpPr>
            <p:cNvPr id="42127" name="Freeform 161"/>
            <p:cNvSpPr>
              <a:spLocks/>
            </p:cNvSpPr>
            <p:nvPr/>
          </p:nvSpPr>
          <p:spPr bwMode="auto">
            <a:xfrm>
              <a:off x="2750" y="2486"/>
              <a:ext cx="474" cy="79"/>
            </a:xfrm>
            <a:custGeom>
              <a:avLst/>
              <a:gdLst>
                <a:gd name="T0" fmla="*/ 0 w 947"/>
                <a:gd name="T1" fmla="*/ 0 h 160"/>
                <a:gd name="T2" fmla="*/ 3 w 947"/>
                <a:gd name="T3" fmla="*/ 2 h 160"/>
                <a:gd name="T4" fmla="*/ 14 w 947"/>
                <a:gd name="T5" fmla="*/ 2 h 160"/>
                <a:gd name="T6" fmla="*/ 15 w 947"/>
                <a:gd name="T7" fmla="*/ 2 h 160"/>
                <a:gd name="T8" fmla="*/ 3 w 947"/>
                <a:gd name="T9" fmla="*/ 2 h 160"/>
                <a:gd name="T10" fmla="*/ 1 w 947"/>
                <a:gd name="T11" fmla="*/ 0 h 160"/>
                <a:gd name="T12" fmla="*/ 0 w 947"/>
                <a:gd name="T13" fmla="*/ 0 h 160"/>
                <a:gd name="T14" fmla="*/ 0 w 947"/>
                <a:gd name="T15" fmla="*/ 0 h 160"/>
                <a:gd name="T16" fmla="*/ 0 60000 65536"/>
                <a:gd name="T17" fmla="*/ 0 60000 65536"/>
                <a:gd name="T18" fmla="*/ 0 60000 65536"/>
                <a:gd name="T19" fmla="*/ 0 60000 65536"/>
                <a:gd name="T20" fmla="*/ 0 60000 65536"/>
                <a:gd name="T21" fmla="*/ 0 60000 65536"/>
                <a:gd name="T22" fmla="*/ 0 60000 65536"/>
                <a:gd name="T23" fmla="*/ 0 60000 65536"/>
                <a:gd name="T24" fmla="*/ 0 w 947"/>
                <a:gd name="T25" fmla="*/ 0 h 160"/>
                <a:gd name="T26" fmla="*/ 947 w 947"/>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7" h="160">
                  <a:moveTo>
                    <a:pt x="0" y="6"/>
                  </a:moveTo>
                  <a:lnTo>
                    <a:pt x="141" y="160"/>
                  </a:lnTo>
                  <a:lnTo>
                    <a:pt x="883" y="160"/>
                  </a:lnTo>
                  <a:lnTo>
                    <a:pt x="947" y="137"/>
                  </a:lnTo>
                  <a:lnTo>
                    <a:pt x="154" y="137"/>
                  </a:lnTo>
                  <a:lnTo>
                    <a:pt x="35" y="0"/>
                  </a:lnTo>
                  <a:lnTo>
                    <a:pt x="0" y="6"/>
                  </a:lnTo>
                  <a:close/>
                </a:path>
              </a:pathLst>
            </a:custGeom>
            <a:solidFill>
              <a:srgbClr val="000000"/>
            </a:solidFill>
            <a:ln w="9525">
              <a:noFill/>
              <a:round/>
              <a:headEnd/>
              <a:tailEnd/>
            </a:ln>
          </p:spPr>
          <p:txBody>
            <a:bodyPr/>
            <a:lstStyle/>
            <a:p>
              <a:endParaRPr lang="id-ID"/>
            </a:p>
          </p:txBody>
        </p:sp>
        <p:sp>
          <p:nvSpPr>
            <p:cNvPr id="42128" name="Freeform 162"/>
            <p:cNvSpPr>
              <a:spLocks/>
            </p:cNvSpPr>
            <p:nvPr/>
          </p:nvSpPr>
          <p:spPr bwMode="auto">
            <a:xfrm>
              <a:off x="3085" y="2463"/>
              <a:ext cx="224" cy="40"/>
            </a:xfrm>
            <a:custGeom>
              <a:avLst/>
              <a:gdLst>
                <a:gd name="T0" fmla="*/ 1 w 449"/>
                <a:gd name="T1" fmla="*/ 0 h 79"/>
                <a:gd name="T2" fmla="*/ 4 w 449"/>
                <a:gd name="T3" fmla="*/ 0 h 79"/>
                <a:gd name="T4" fmla="*/ 7 w 449"/>
                <a:gd name="T5" fmla="*/ 1 h 79"/>
                <a:gd name="T6" fmla="*/ 6 w 449"/>
                <a:gd name="T7" fmla="*/ 2 h 79"/>
                <a:gd name="T8" fmla="*/ 4 w 449"/>
                <a:gd name="T9" fmla="*/ 1 h 79"/>
                <a:gd name="T10" fmla="*/ 0 w 449"/>
                <a:gd name="T11" fmla="*/ 1 h 79"/>
                <a:gd name="T12" fmla="*/ 1 w 449"/>
                <a:gd name="T13" fmla="*/ 0 h 79"/>
                <a:gd name="T14" fmla="*/ 1 w 449"/>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449"/>
                <a:gd name="T25" fmla="*/ 0 h 79"/>
                <a:gd name="T26" fmla="*/ 449 w 44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9" h="79">
                  <a:moveTo>
                    <a:pt x="101" y="0"/>
                  </a:moveTo>
                  <a:lnTo>
                    <a:pt x="287" y="0"/>
                  </a:lnTo>
                  <a:lnTo>
                    <a:pt x="449" y="59"/>
                  </a:lnTo>
                  <a:lnTo>
                    <a:pt x="410" y="79"/>
                  </a:lnTo>
                  <a:lnTo>
                    <a:pt x="281" y="21"/>
                  </a:lnTo>
                  <a:lnTo>
                    <a:pt x="0" y="21"/>
                  </a:lnTo>
                  <a:lnTo>
                    <a:pt x="101" y="0"/>
                  </a:lnTo>
                  <a:close/>
                </a:path>
              </a:pathLst>
            </a:custGeom>
            <a:solidFill>
              <a:srgbClr val="000000"/>
            </a:solidFill>
            <a:ln w="9525">
              <a:noFill/>
              <a:round/>
              <a:headEnd/>
              <a:tailEnd/>
            </a:ln>
          </p:spPr>
          <p:txBody>
            <a:bodyPr/>
            <a:lstStyle/>
            <a:p>
              <a:endParaRPr lang="id-ID"/>
            </a:p>
          </p:txBody>
        </p:sp>
        <p:sp>
          <p:nvSpPr>
            <p:cNvPr id="42129" name="Freeform 163"/>
            <p:cNvSpPr>
              <a:spLocks/>
            </p:cNvSpPr>
            <p:nvPr/>
          </p:nvSpPr>
          <p:spPr bwMode="auto">
            <a:xfrm>
              <a:off x="2696" y="2603"/>
              <a:ext cx="443" cy="20"/>
            </a:xfrm>
            <a:custGeom>
              <a:avLst/>
              <a:gdLst>
                <a:gd name="T0" fmla="*/ 0 w 886"/>
                <a:gd name="T1" fmla="*/ 1 h 40"/>
                <a:gd name="T2" fmla="*/ 13 w 886"/>
                <a:gd name="T3" fmla="*/ 1 h 40"/>
                <a:gd name="T4" fmla="*/ 14 w 886"/>
                <a:gd name="T5" fmla="*/ 0 h 40"/>
                <a:gd name="T6" fmla="*/ 2 w 886"/>
                <a:gd name="T7" fmla="*/ 0 h 40"/>
                <a:gd name="T8" fmla="*/ 0 w 886"/>
                <a:gd name="T9" fmla="*/ 1 h 40"/>
                <a:gd name="T10" fmla="*/ 0 w 886"/>
                <a:gd name="T11" fmla="*/ 1 h 40"/>
                <a:gd name="T12" fmla="*/ 0 60000 65536"/>
                <a:gd name="T13" fmla="*/ 0 60000 65536"/>
                <a:gd name="T14" fmla="*/ 0 60000 65536"/>
                <a:gd name="T15" fmla="*/ 0 60000 65536"/>
                <a:gd name="T16" fmla="*/ 0 60000 65536"/>
                <a:gd name="T17" fmla="*/ 0 60000 65536"/>
                <a:gd name="T18" fmla="*/ 0 w 886"/>
                <a:gd name="T19" fmla="*/ 0 h 40"/>
                <a:gd name="T20" fmla="*/ 886 w 886"/>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886" h="40">
                  <a:moveTo>
                    <a:pt x="0" y="40"/>
                  </a:moveTo>
                  <a:lnTo>
                    <a:pt x="814" y="40"/>
                  </a:lnTo>
                  <a:lnTo>
                    <a:pt x="886" y="0"/>
                  </a:lnTo>
                  <a:lnTo>
                    <a:pt x="93" y="0"/>
                  </a:lnTo>
                  <a:lnTo>
                    <a:pt x="0" y="40"/>
                  </a:lnTo>
                  <a:close/>
                </a:path>
              </a:pathLst>
            </a:custGeom>
            <a:solidFill>
              <a:srgbClr val="000000"/>
            </a:solidFill>
            <a:ln w="9525">
              <a:noFill/>
              <a:round/>
              <a:headEnd/>
              <a:tailEnd/>
            </a:ln>
          </p:spPr>
          <p:txBody>
            <a:bodyPr/>
            <a:lstStyle/>
            <a:p>
              <a:endParaRPr lang="id-ID"/>
            </a:p>
          </p:txBody>
        </p:sp>
        <p:sp>
          <p:nvSpPr>
            <p:cNvPr id="42130" name="Freeform 164"/>
            <p:cNvSpPr>
              <a:spLocks/>
            </p:cNvSpPr>
            <p:nvPr/>
          </p:nvSpPr>
          <p:spPr bwMode="auto">
            <a:xfrm>
              <a:off x="2630" y="2692"/>
              <a:ext cx="211" cy="16"/>
            </a:xfrm>
            <a:custGeom>
              <a:avLst/>
              <a:gdLst>
                <a:gd name="T0" fmla="*/ 1 w 420"/>
                <a:gd name="T1" fmla="*/ 0 h 32"/>
                <a:gd name="T2" fmla="*/ 7 w 420"/>
                <a:gd name="T3" fmla="*/ 0 h 32"/>
                <a:gd name="T4" fmla="*/ 6 w 420"/>
                <a:gd name="T5" fmla="*/ 1 h 32"/>
                <a:gd name="T6" fmla="*/ 0 w 420"/>
                <a:gd name="T7" fmla="*/ 1 h 32"/>
                <a:gd name="T8" fmla="*/ 1 w 420"/>
                <a:gd name="T9" fmla="*/ 0 h 32"/>
                <a:gd name="T10" fmla="*/ 1 w 420"/>
                <a:gd name="T11" fmla="*/ 0 h 32"/>
                <a:gd name="T12" fmla="*/ 0 60000 65536"/>
                <a:gd name="T13" fmla="*/ 0 60000 65536"/>
                <a:gd name="T14" fmla="*/ 0 60000 65536"/>
                <a:gd name="T15" fmla="*/ 0 60000 65536"/>
                <a:gd name="T16" fmla="*/ 0 60000 65536"/>
                <a:gd name="T17" fmla="*/ 0 60000 65536"/>
                <a:gd name="T18" fmla="*/ 0 w 420"/>
                <a:gd name="T19" fmla="*/ 0 h 32"/>
                <a:gd name="T20" fmla="*/ 420 w 42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20" h="32">
                  <a:moveTo>
                    <a:pt x="13" y="0"/>
                  </a:moveTo>
                  <a:lnTo>
                    <a:pt x="420" y="0"/>
                  </a:lnTo>
                  <a:lnTo>
                    <a:pt x="374" y="32"/>
                  </a:lnTo>
                  <a:lnTo>
                    <a:pt x="0" y="32"/>
                  </a:lnTo>
                  <a:lnTo>
                    <a:pt x="13" y="0"/>
                  </a:lnTo>
                  <a:close/>
                </a:path>
              </a:pathLst>
            </a:custGeom>
            <a:solidFill>
              <a:srgbClr val="000000"/>
            </a:solidFill>
            <a:ln w="9525">
              <a:noFill/>
              <a:round/>
              <a:headEnd/>
              <a:tailEnd/>
            </a:ln>
          </p:spPr>
          <p:txBody>
            <a:bodyPr/>
            <a:lstStyle/>
            <a:p>
              <a:endParaRPr lang="id-ID"/>
            </a:p>
          </p:txBody>
        </p:sp>
        <p:sp>
          <p:nvSpPr>
            <p:cNvPr id="42131" name="Freeform 165"/>
            <p:cNvSpPr>
              <a:spLocks/>
            </p:cNvSpPr>
            <p:nvPr/>
          </p:nvSpPr>
          <p:spPr bwMode="auto">
            <a:xfrm>
              <a:off x="3326" y="2367"/>
              <a:ext cx="309" cy="354"/>
            </a:xfrm>
            <a:custGeom>
              <a:avLst/>
              <a:gdLst>
                <a:gd name="T0" fmla="*/ 10 w 618"/>
                <a:gd name="T1" fmla="*/ 0 h 709"/>
                <a:gd name="T2" fmla="*/ 2 w 618"/>
                <a:gd name="T3" fmla="*/ 6 h 709"/>
                <a:gd name="T4" fmla="*/ 0 w 618"/>
                <a:gd name="T5" fmla="*/ 11 h 709"/>
                <a:gd name="T6" fmla="*/ 5 w 618"/>
                <a:gd name="T7" fmla="*/ 7 h 709"/>
                <a:gd name="T8" fmla="*/ 10 w 618"/>
                <a:gd name="T9" fmla="*/ 0 h 709"/>
                <a:gd name="T10" fmla="*/ 10 w 618"/>
                <a:gd name="T11" fmla="*/ 0 h 709"/>
                <a:gd name="T12" fmla="*/ 0 60000 65536"/>
                <a:gd name="T13" fmla="*/ 0 60000 65536"/>
                <a:gd name="T14" fmla="*/ 0 60000 65536"/>
                <a:gd name="T15" fmla="*/ 0 60000 65536"/>
                <a:gd name="T16" fmla="*/ 0 60000 65536"/>
                <a:gd name="T17" fmla="*/ 0 60000 65536"/>
                <a:gd name="T18" fmla="*/ 0 w 618"/>
                <a:gd name="T19" fmla="*/ 0 h 709"/>
                <a:gd name="T20" fmla="*/ 618 w 618"/>
                <a:gd name="T21" fmla="*/ 709 h 709"/>
              </a:gdLst>
              <a:ahLst/>
              <a:cxnLst>
                <a:cxn ang="T12">
                  <a:pos x="T0" y="T1"/>
                </a:cxn>
                <a:cxn ang="T13">
                  <a:pos x="T2" y="T3"/>
                </a:cxn>
                <a:cxn ang="T14">
                  <a:pos x="T4" y="T5"/>
                </a:cxn>
                <a:cxn ang="T15">
                  <a:pos x="T6" y="T7"/>
                </a:cxn>
                <a:cxn ang="T16">
                  <a:pos x="T8" y="T9"/>
                </a:cxn>
                <a:cxn ang="T17">
                  <a:pos x="T10" y="T11"/>
                </a:cxn>
              </a:cxnLst>
              <a:rect l="T18" t="T19" r="T20" b="T21"/>
              <a:pathLst>
                <a:path w="618" h="709">
                  <a:moveTo>
                    <a:pt x="618" y="0"/>
                  </a:moveTo>
                  <a:lnTo>
                    <a:pt x="165" y="412"/>
                  </a:lnTo>
                  <a:lnTo>
                    <a:pt x="0" y="709"/>
                  </a:lnTo>
                  <a:lnTo>
                    <a:pt x="289" y="484"/>
                  </a:lnTo>
                  <a:lnTo>
                    <a:pt x="618" y="0"/>
                  </a:lnTo>
                  <a:close/>
                </a:path>
              </a:pathLst>
            </a:custGeom>
            <a:solidFill>
              <a:srgbClr val="000000"/>
            </a:solidFill>
            <a:ln w="9525">
              <a:noFill/>
              <a:round/>
              <a:headEnd/>
              <a:tailEnd/>
            </a:ln>
          </p:spPr>
          <p:txBody>
            <a:bodyPr/>
            <a:lstStyle/>
            <a:p>
              <a:endParaRPr lang="id-ID"/>
            </a:p>
          </p:txBody>
        </p:sp>
      </p:grpSp>
      <p:sp>
        <p:nvSpPr>
          <p:cNvPr id="202918" name="Rectangle 166"/>
          <p:cNvSpPr>
            <a:spLocks noChangeArrowheads="1"/>
          </p:cNvSpPr>
          <p:nvPr/>
        </p:nvSpPr>
        <p:spPr bwMode="auto">
          <a:xfrm>
            <a:off x="990600" y="3373438"/>
            <a:ext cx="4495800" cy="741362"/>
          </a:xfrm>
          <a:prstGeom prst="rect">
            <a:avLst/>
          </a:prstGeom>
          <a:noFill/>
          <a:ln w="12700">
            <a:noFill/>
            <a:miter lim="800000"/>
            <a:headEnd/>
            <a:tailEnd/>
          </a:ln>
        </p:spPr>
        <p:txBody>
          <a:bodyPr lIns="90488" tIns="44450" rIns="90488" bIns="44450"/>
          <a:lstStyle/>
          <a:p>
            <a:pPr>
              <a:buClr>
                <a:srgbClr val="CC3300"/>
              </a:buClr>
              <a:tabLst>
                <a:tab pos="628650" algn="l"/>
                <a:tab pos="1085850" algn="l"/>
              </a:tabLst>
            </a:pPr>
            <a:r>
              <a:rPr lang="en-US" sz="3400" b="1">
                <a:latin typeface="Times New Roman" pitchFamily="18" charset="0"/>
              </a:rPr>
              <a:t>	</a:t>
            </a:r>
            <a:r>
              <a:rPr lang="en-US" sz="3200">
                <a:latin typeface="Times New Roman" pitchFamily="18" charset="0"/>
              </a:rPr>
              <a:t>2. 	Kas yg memadai</a:t>
            </a:r>
          </a:p>
          <a:p>
            <a:pPr>
              <a:buClr>
                <a:srgbClr val="CC3300"/>
              </a:buClr>
              <a:tabLst>
                <a:tab pos="628650" algn="l"/>
                <a:tab pos="1085850" algn="l"/>
              </a:tabLst>
            </a:pPr>
            <a:r>
              <a:rPr lang="en-US" sz="3200" b="1">
                <a:latin typeface="Times New Roman" pitchFamily="18" charset="0"/>
              </a:rPr>
              <a:t>	</a:t>
            </a:r>
          </a:p>
        </p:txBody>
      </p:sp>
      <p:sp>
        <p:nvSpPr>
          <p:cNvPr id="202919" name="Rectangle 167"/>
          <p:cNvSpPr>
            <a:spLocks noChangeArrowheads="1"/>
          </p:cNvSpPr>
          <p:nvPr/>
        </p:nvSpPr>
        <p:spPr bwMode="auto">
          <a:xfrm>
            <a:off x="1619250" y="3886200"/>
            <a:ext cx="7067550" cy="1066800"/>
          </a:xfrm>
          <a:prstGeom prst="rect">
            <a:avLst/>
          </a:prstGeom>
          <a:noFill/>
          <a:ln w="12700">
            <a:noFill/>
            <a:miter lim="800000"/>
            <a:headEnd/>
            <a:tailEnd/>
          </a:ln>
        </p:spPr>
        <p:txBody>
          <a:bodyPr lIns="90488" tIns="44450" rIns="90488" bIns="44450"/>
          <a:lstStyle/>
          <a:p>
            <a:pPr marL="514350" indent="-514350">
              <a:buClr>
                <a:srgbClr val="CC3300"/>
              </a:buClr>
              <a:tabLst>
                <a:tab pos="1028700" algn="l"/>
                <a:tab pos="2857500" algn="l"/>
              </a:tabLst>
            </a:pPr>
            <a:r>
              <a:rPr lang="en-US" sz="3200">
                <a:latin typeface="Times New Roman" pitchFamily="18" charset="0"/>
              </a:rPr>
              <a:t>3. 	Tindakan formal dari dewan direksi</a:t>
            </a:r>
          </a:p>
        </p:txBody>
      </p:sp>
      <p:grpSp>
        <p:nvGrpSpPr>
          <p:cNvPr id="4" name="Group 168"/>
          <p:cNvGrpSpPr>
            <a:grpSpLocks/>
          </p:cNvGrpSpPr>
          <p:nvPr/>
        </p:nvGrpSpPr>
        <p:grpSpPr bwMode="auto">
          <a:xfrm>
            <a:off x="914400" y="4686300"/>
            <a:ext cx="2895600" cy="1714500"/>
            <a:chOff x="240" y="2952"/>
            <a:chExt cx="1824" cy="1080"/>
          </a:xfrm>
        </p:grpSpPr>
        <p:grpSp>
          <p:nvGrpSpPr>
            <p:cNvPr id="5" name="Group 169"/>
            <p:cNvGrpSpPr>
              <a:grpSpLocks/>
            </p:cNvGrpSpPr>
            <p:nvPr/>
          </p:nvGrpSpPr>
          <p:grpSpPr bwMode="auto">
            <a:xfrm>
              <a:off x="240" y="2952"/>
              <a:ext cx="1824" cy="1080"/>
              <a:chOff x="240" y="2808"/>
              <a:chExt cx="1824" cy="1080"/>
            </a:xfrm>
          </p:grpSpPr>
          <p:sp>
            <p:nvSpPr>
              <p:cNvPr id="41996" name="Line 170"/>
              <p:cNvSpPr>
                <a:spLocks noChangeShapeType="1"/>
              </p:cNvSpPr>
              <p:nvPr/>
            </p:nvSpPr>
            <p:spPr bwMode="auto">
              <a:xfrm>
                <a:off x="288" y="3120"/>
                <a:ext cx="1488" cy="0"/>
              </a:xfrm>
              <a:prstGeom prst="line">
                <a:avLst/>
              </a:prstGeom>
              <a:noFill/>
              <a:ln w="12700">
                <a:solidFill>
                  <a:schemeClr val="tx1"/>
                </a:solidFill>
                <a:round/>
                <a:headEnd/>
                <a:tailEnd/>
              </a:ln>
            </p:spPr>
            <p:txBody>
              <a:bodyPr wrap="none" anchor="ctr"/>
              <a:lstStyle/>
              <a:p>
                <a:endParaRPr lang="id-ID"/>
              </a:p>
            </p:txBody>
          </p:sp>
          <p:sp>
            <p:nvSpPr>
              <p:cNvPr id="41997" name="Line 171"/>
              <p:cNvSpPr>
                <a:spLocks noChangeShapeType="1"/>
              </p:cNvSpPr>
              <p:nvPr/>
            </p:nvSpPr>
            <p:spPr bwMode="auto">
              <a:xfrm>
                <a:off x="1008" y="3120"/>
                <a:ext cx="0" cy="768"/>
              </a:xfrm>
              <a:prstGeom prst="line">
                <a:avLst/>
              </a:prstGeom>
              <a:noFill/>
              <a:ln w="12700">
                <a:solidFill>
                  <a:schemeClr val="tx1"/>
                </a:solidFill>
                <a:round/>
                <a:headEnd/>
                <a:tailEnd/>
              </a:ln>
            </p:spPr>
            <p:txBody>
              <a:bodyPr wrap="none" anchor="ctr"/>
              <a:lstStyle/>
              <a:p>
                <a:endParaRPr lang="id-ID"/>
              </a:p>
            </p:txBody>
          </p:sp>
          <p:sp>
            <p:nvSpPr>
              <p:cNvPr id="41998" name="Text Box 172"/>
              <p:cNvSpPr txBox="1">
                <a:spLocks noChangeArrowheads="1"/>
              </p:cNvSpPr>
              <p:nvPr/>
            </p:nvSpPr>
            <p:spPr bwMode="auto">
              <a:xfrm>
                <a:off x="240" y="2808"/>
                <a:ext cx="1680" cy="288"/>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Retained Earnings</a:t>
                </a:r>
              </a:p>
            </p:txBody>
          </p:sp>
          <p:sp>
            <p:nvSpPr>
              <p:cNvPr id="41999" name="Text Box 173"/>
              <p:cNvSpPr txBox="1">
                <a:spLocks noChangeArrowheads="1"/>
              </p:cNvSpPr>
              <p:nvPr/>
            </p:nvSpPr>
            <p:spPr bwMode="auto">
              <a:xfrm>
                <a:off x="912" y="3168"/>
                <a:ext cx="1152" cy="288"/>
              </a:xfrm>
              <a:prstGeom prst="rect">
                <a:avLst/>
              </a:prstGeom>
              <a:noFill/>
              <a:ln w="12700">
                <a:noFill/>
                <a:miter lim="800000"/>
                <a:headEnd/>
                <a:tailEnd/>
              </a:ln>
            </p:spPr>
            <p:txBody>
              <a:bodyPr anchor="ctr">
                <a:spAutoFit/>
              </a:bodyPr>
              <a:lstStyle/>
              <a:p>
                <a:pPr algn="ctr" eaLnBrk="0" hangingPunct="0">
                  <a:spcBef>
                    <a:spcPct val="50000"/>
                  </a:spcBef>
                </a:pPr>
                <a:r>
                  <a:rPr lang="en-US" sz="2400" b="1">
                    <a:latin typeface="Times New Roman" pitchFamily="18" charset="0"/>
                  </a:rPr>
                  <a:t>50,000</a:t>
                </a:r>
              </a:p>
            </p:txBody>
          </p:sp>
        </p:grpSp>
        <p:sp>
          <p:nvSpPr>
            <p:cNvPr id="41995" name="AutoShape 174"/>
            <p:cNvSpPr>
              <a:spLocks noChangeArrowheads="1"/>
            </p:cNvSpPr>
            <p:nvPr/>
          </p:nvSpPr>
          <p:spPr bwMode="auto">
            <a:xfrm>
              <a:off x="1200" y="3600"/>
              <a:ext cx="576" cy="288"/>
            </a:xfrm>
            <a:prstGeom prst="upArrow">
              <a:avLst>
                <a:gd name="adj1" fmla="val 50000"/>
                <a:gd name="adj2" fmla="val 25000"/>
              </a:avLst>
            </a:prstGeom>
            <a:solidFill>
              <a:srgbClr val="336600"/>
            </a:solidFill>
            <a:ln w="9525">
              <a:solidFill>
                <a:schemeClr val="tx1"/>
              </a:solidFill>
              <a:miter lim="800000"/>
              <a:headEnd/>
              <a:tailEnd/>
            </a:ln>
          </p:spPr>
          <p:txBody>
            <a:bodyPr wrap="none" anchor="ctr"/>
            <a:lstStyle/>
            <a:p>
              <a:endParaRPr lang="id-ID"/>
            </a:p>
          </p:txBody>
        </p:sp>
      </p:grpSp>
      <p:sp>
        <p:nvSpPr>
          <p:cNvPr id="202927" name="AutoShape 17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275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275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275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02918">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02918">
                                            <p:txEl>
                                              <p:pRg st="1" end="1"/>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1000"/>
                                  </p:stCondLst>
                                  <p:childTnLst>
                                    <p:set>
                                      <p:cBhvr>
                                        <p:cTn id="27" dur="1" fill="hold">
                                          <p:stCondLst>
                                            <p:cond delay="499"/>
                                          </p:stCondLst>
                                        </p:cTn>
                                        <p:tgtEl>
                                          <p:spTgt spid="202919">
                                            <p:txEl>
                                              <p:pRg st="0" end="0"/>
                                            </p:txEl>
                                          </p:spTgt>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1000"/>
                                  </p:stCondLst>
                                  <p:childTnLst>
                                    <p:set>
                                      <p:cBhvr>
                                        <p:cTn id="33" dur="1" fill="hold">
                                          <p:stCondLst>
                                            <p:cond delay="499"/>
                                          </p:stCondLst>
                                        </p:cTn>
                                        <p:tgtEl>
                                          <p:spTgt spid="202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autoUpdateAnimBg="0" advAuto="0"/>
      <p:bldP spid="202918" grpId="0" build="p" autoUpdateAnimBg="0" advAuto="0"/>
      <p:bldP spid="202919" grpId="0" build="p" autoUpdateAnimBg="0" advAuto="1000"/>
      <p:bldP spid="202927"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a:t>
            </a:r>
            <a:endParaRPr lang="en-US" sz="4400">
              <a:solidFill>
                <a:srgbClr val="003366"/>
              </a:solidFill>
              <a:latin typeface="Times New Roman" pitchFamily="18" charset="0"/>
              <a:cs typeface="Arial" pitchFamily="34" charset="0"/>
            </a:endParaRPr>
          </a:p>
        </p:txBody>
      </p:sp>
      <p:grpSp>
        <p:nvGrpSpPr>
          <p:cNvPr id="2" name="Group 3"/>
          <p:cNvGrpSpPr>
            <a:grpSpLocks/>
          </p:cNvGrpSpPr>
          <p:nvPr/>
        </p:nvGrpSpPr>
        <p:grpSpPr bwMode="auto">
          <a:xfrm>
            <a:off x="7500958" y="1714488"/>
            <a:ext cx="919163" cy="1785950"/>
            <a:chOff x="2581" y="1087"/>
            <a:chExt cx="579" cy="2146"/>
          </a:xfrm>
        </p:grpSpPr>
        <p:sp>
          <p:nvSpPr>
            <p:cNvPr id="43033" name="Freeform 4"/>
            <p:cNvSpPr>
              <a:spLocks/>
            </p:cNvSpPr>
            <p:nvPr/>
          </p:nvSpPr>
          <p:spPr bwMode="auto">
            <a:xfrm>
              <a:off x="2625" y="3096"/>
              <a:ext cx="318" cy="127"/>
            </a:xfrm>
            <a:custGeom>
              <a:avLst/>
              <a:gdLst>
                <a:gd name="T0" fmla="*/ 0 w 637"/>
                <a:gd name="T1" fmla="*/ 3 h 253"/>
                <a:gd name="T2" fmla="*/ 0 w 637"/>
                <a:gd name="T3" fmla="*/ 2 h 253"/>
                <a:gd name="T4" fmla="*/ 0 w 637"/>
                <a:gd name="T5" fmla="*/ 2 h 253"/>
                <a:gd name="T6" fmla="*/ 1 w 637"/>
                <a:gd name="T7" fmla="*/ 2 h 253"/>
                <a:gd name="T8" fmla="*/ 2 w 637"/>
                <a:gd name="T9" fmla="*/ 1 h 253"/>
                <a:gd name="T10" fmla="*/ 4 w 637"/>
                <a:gd name="T11" fmla="*/ 0 h 253"/>
                <a:gd name="T12" fmla="*/ 9 w 637"/>
                <a:gd name="T13" fmla="*/ 2 h 253"/>
                <a:gd name="T14" fmla="*/ 9 w 637"/>
                <a:gd name="T15" fmla="*/ 3 h 253"/>
                <a:gd name="T16" fmla="*/ 8 w 637"/>
                <a:gd name="T17" fmla="*/ 4 h 253"/>
                <a:gd name="T18" fmla="*/ 4 w 637"/>
                <a:gd name="T19" fmla="*/ 4 h 253"/>
                <a:gd name="T20" fmla="*/ 2 w 637"/>
                <a:gd name="T21" fmla="*/ 4 h 253"/>
                <a:gd name="T22" fmla="*/ 2 w 637"/>
                <a:gd name="T23" fmla="*/ 4 h 253"/>
                <a:gd name="T24" fmla="*/ 2 w 637"/>
                <a:gd name="T25" fmla="*/ 4 h 253"/>
                <a:gd name="T26" fmla="*/ 2 w 637"/>
                <a:gd name="T27" fmla="*/ 3 h 253"/>
                <a:gd name="T28" fmla="*/ 0 w 637"/>
                <a:gd name="T29" fmla="*/ 3 h 253"/>
                <a:gd name="T30" fmla="*/ 0 w 637"/>
                <a:gd name="T31" fmla="*/ 3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7"/>
                <a:gd name="T49" fmla="*/ 0 h 253"/>
                <a:gd name="T50" fmla="*/ 637 w 637"/>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7" h="253">
                  <a:moveTo>
                    <a:pt x="0" y="137"/>
                  </a:moveTo>
                  <a:lnTo>
                    <a:pt x="16" y="95"/>
                  </a:lnTo>
                  <a:lnTo>
                    <a:pt x="56" y="76"/>
                  </a:lnTo>
                  <a:lnTo>
                    <a:pt x="126" y="78"/>
                  </a:lnTo>
                  <a:lnTo>
                    <a:pt x="172" y="63"/>
                  </a:lnTo>
                  <a:lnTo>
                    <a:pt x="269" y="0"/>
                  </a:lnTo>
                  <a:lnTo>
                    <a:pt x="617" y="88"/>
                  </a:lnTo>
                  <a:lnTo>
                    <a:pt x="637" y="150"/>
                  </a:lnTo>
                  <a:lnTo>
                    <a:pt x="565" y="223"/>
                  </a:lnTo>
                  <a:lnTo>
                    <a:pt x="261" y="253"/>
                  </a:lnTo>
                  <a:lnTo>
                    <a:pt x="160" y="234"/>
                  </a:lnTo>
                  <a:lnTo>
                    <a:pt x="160" y="223"/>
                  </a:lnTo>
                  <a:lnTo>
                    <a:pt x="172" y="213"/>
                  </a:lnTo>
                  <a:lnTo>
                    <a:pt x="179" y="181"/>
                  </a:lnTo>
                  <a:lnTo>
                    <a:pt x="0" y="137"/>
                  </a:lnTo>
                  <a:close/>
                </a:path>
              </a:pathLst>
            </a:custGeom>
            <a:solidFill>
              <a:srgbClr val="656575"/>
            </a:solidFill>
            <a:ln w="9525">
              <a:noFill/>
              <a:round/>
              <a:headEnd/>
              <a:tailEnd/>
            </a:ln>
          </p:spPr>
          <p:txBody>
            <a:bodyPr/>
            <a:lstStyle/>
            <a:p>
              <a:endParaRPr lang="id-ID"/>
            </a:p>
          </p:txBody>
        </p:sp>
        <p:sp>
          <p:nvSpPr>
            <p:cNvPr id="43034" name="Freeform 5"/>
            <p:cNvSpPr>
              <a:spLocks/>
            </p:cNvSpPr>
            <p:nvPr/>
          </p:nvSpPr>
          <p:spPr bwMode="auto">
            <a:xfrm>
              <a:off x="2748" y="1457"/>
              <a:ext cx="62" cy="108"/>
            </a:xfrm>
            <a:custGeom>
              <a:avLst/>
              <a:gdLst>
                <a:gd name="T0" fmla="*/ 2 w 123"/>
                <a:gd name="T1" fmla="*/ 0 h 217"/>
                <a:gd name="T2" fmla="*/ 2 w 123"/>
                <a:gd name="T3" fmla="*/ 0 h 217"/>
                <a:gd name="T4" fmla="*/ 1 w 123"/>
                <a:gd name="T5" fmla="*/ 0 h 217"/>
                <a:gd name="T6" fmla="*/ 0 w 123"/>
                <a:gd name="T7" fmla="*/ 3 h 217"/>
                <a:gd name="T8" fmla="*/ 1 w 123"/>
                <a:gd name="T9" fmla="*/ 2 h 217"/>
                <a:gd name="T10" fmla="*/ 1 w 123"/>
                <a:gd name="T11" fmla="*/ 0 h 217"/>
                <a:gd name="T12" fmla="*/ 2 w 123"/>
                <a:gd name="T13" fmla="*/ 0 h 217"/>
                <a:gd name="T14" fmla="*/ 2 w 123"/>
                <a:gd name="T15" fmla="*/ 0 h 217"/>
                <a:gd name="T16" fmla="*/ 2 w 123"/>
                <a:gd name="T17" fmla="*/ 0 h 217"/>
                <a:gd name="T18" fmla="*/ 2 w 123"/>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217"/>
                <a:gd name="T32" fmla="*/ 123 w 12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217">
                  <a:moveTo>
                    <a:pt x="123" y="16"/>
                  </a:moveTo>
                  <a:lnTo>
                    <a:pt x="74" y="0"/>
                  </a:lnTo>
                  <a:lnTo>
                    <a:pt x="28" y="57"/>
                  </a:lnTo>
                  <a:lnTo>
                    <a:pt x="0" y="217"/>
                  </a:lnTo>
                  <a:lnTo>
                    <a:pt x="40" y="173"/>
                  </a:lnTo>
                  <a:lnTo>
                    <a:pt x="51" y="57"/>
                  </a:lnTo>
                  <a:lnTo>
                    <a:pt x="78" y="25"/>
                  </a:lnTo>
                  <a:lnTo>
                    <a:pt x="106" y="50"/>
                  </a:lnTo>
                  <a:lnTo>
                    <a:pt x="123" y="16"/>
                  </a:lnTo>
                  <a:close/>
                </a:path>
              </a:pathLst>
            </a:custGeom>
            <a:solidFill>
              <a:srgbClr val="D4D4EB"/>
            </a:solidFill>
            <a:ln w="9525">
              <a:noFill/>
              <a:round/>
              <a:headEnd/>
              <a:tailEnd/>
            </a:ln>
          </p:spPr>
          <p:txBody>
            <a:bodyPr/>
            <a:lstStyle/>
            <a:p>
              <a:endParaRPr lang="id-ID"/>
            </a:p>
          </p:txBody>
        </p:sp>
        <p:sp>
          <p:nvSpPr>
            <p:cNvPr id="43035" name="Freeform 6"/>
            <p:cNvSpPr>
              <a:spLocks/>
            </p:cNvSpPr>
            <p:nvPr/>
          </p:nvSpPr>
          <p:spPr bwMode="auto">
            <a:xfrm>
              <a:off x="2822" y="1380"/>
              <a:ext cx="95" cy="68"/>
            </a:xfrm>
            <a:custGeom>
              <a:avLst/>
              <a:gdLst>
                <a:gd name="T0" fmla="*/ 1 w 190"/>
                <a:gd name="T1" fmla="*/ 1 h 137"/>
                <a:gd name="T2" fmla="*/ 1 w 190"/>
                <a:gd name="T3" fmla="*/ 1 h 137"/>
                <a:gd name="T4" fmla="*/ 0 w 190"/>
                <a:gd name="T5" fmla="*/ 2 h 137"/>
                <a:gd name="T6" fmla="*/ 3 w 190"/>
                <a:gd name="T7" fmla="*/ 0 h 137"/>
                <a:gd name="T8" fmla="*/ 3 w 190"/>
                <a:gd name="T9" fmla="*/ 0 h 137"/>
                <a:gd name="T10" fmla="*/ 1 w 190"/>
                <a:gd name="T11" fmla="*/ 1 h 137"/>
                <a:gd name="T12" fmla="*/ 1 w 190"/>
                <a:gd name="T13" fmla="*/ 1 h 137"/>
                <a:gd name="T14" fmla="*/ 0 60000 65536"/>
                <a:gd name="T15" fmla="*/ 0 60000 65536"/>
                <a:gd name="T16" fmla="*/ 0 60000 65536"/>
                <a:gd name="T17" fmla="*/ 0 60000 65536"/>
                <a:gd name="T18" fmla="*/ 0 60000 65536"/>
                <a:gd name="T19" fmla="*/ 0 60000 65536"/>
                <a:gd name="T20" fmla="*/ 0 60000 65536"/>
                <a:gd name="T21" fmla="*/ 0 w 190"/>
                <a:gd name="T22" fmla="*/ 0 h 137"/>
                <a:gd name="T23" fmla="*/ 190 w 1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37">
                  <a:moveTo>
                    <a:pt x="44" y="65"/>
                  </a:moveTo>
                  <a:lnTo>
                    <a:pt x="34" y="97"/>
                  </a:lnTo>
                  <a:lnTo>
                    <a:pt x="0" y="137"/>
                  </a:lnTo>
                  <a:lnTo>
                    <a:pt x="173" y="48"/>
                  </a:lnTo>
                  <a:lnTo>
                    <a:pt x="190" y="0"/>
                  </a:lnTo>
                  <a:lnTo>
                    <a:pt x="44" y="65"/>
                  </a:lnTo>
                  <a:close/>
                </a:path>
              </a:pathLst>
            </a:custGeom>
            <a:solidFill>
              <a:srgbClr val="D4D4EB"/>
            </a:solidFill>
            <a:ln w="9525">
              <a:noFill/>
              <a:round/>
              <a:headEnd/>
              <a:tailEnd/>
            </a:ln>
          </p:spPr>
          <p:txBody>
            <a:bodyPr/>
            <a:lstStyle/>
            <a:p>
              <a:endParaRPr lang="id-ID"/>
            </a:p>
          </p:txBody>
        </p:sp>
        <p:sp>
          <p:nvSpPr>
            <p:cNvPr id="43036" name="Freeform 7"/>
            <p:cNvSpPr>
              <a:spLocks/>
            </p:cNvSpPr>
            <p:nvPr/>
          </p:nvSpPr>
          <p:spPr bwMode="auto">
            <a:xfrm>
              <a:off x="2704" y="1438"/>
              <a:ext cx="76" cy="198"/>
            </a:xfrm>
            <a:custGeom>
              <a:avLst/>
              <a:gdLst>
                <a:gd name="T0" fmla="*/ 2 w 152"/>
                <a:gd name="T1" fmla="*/ 0 h 398"/>
                <a:gd name="T2" fmla="*/ 2 w 152"/>
                <a:gd name="T3" fmla="*/ 0 h 398"/>
                <a:gd name="T4" fmla="*/ 1 w 152"/>
                <a:gd name="T5" fmla="*/ 1 h 398"/>
                <a:gd name="T6" fmla="*/ 1 w 152"/>
                <a:gd name="T7" fmla="*/ 2 h 398"/>
                <a:gd name="T8" fmla="*/ 1 w 152"/>
                <a:gd name="T9" fmla="*/ 3 h 398"/>
                <a:gd name="T10" fmla="*/ 1 w 152"/>
                <a:gd name="T11" fmla="*/ 4 h 398"/>
                <a:gd name="T12" fmla="*/ 1 w 152"/>
                <a:gd name="T13" fmla="*/ 5 h 398"/>
                <a:gd name="T14" fmla="*/ 0 w 152"/>
                <a:gd name="T15" fmla="*/ 6 h 398"/>
                <a:gd name="T16" fmla="*/ 1 w 152"/>
                <a:gd name="T17" fmla="*/ 2 h 398"/>
                <a:gd name="T18" fmla="*/ 1 w 152"/>
                <a:gd name="T19" fmla="*/ 2 h 398"/>
                <a:gd name="T20" fmla="*/ 1 w 152"/>
                <a:gd name="T21" fmla="*/ 1 h 398"/>
                <a:gd name="T22" fmla="*/ 1 w 152"/>
                <a:gd name="T23" fmla="*/ 1 h 398"/>
                <a:gd name="T24" fmla="*/ 1 w 152"/>
                <a:gd name="T25" fmla="*/ 0 h 398"/>
                <a:gd name="T26" fmla="*/ 2 w 152"/>
                <a:gd name="T27" fmla="*/ 0 h 398"/>
                <a:gd name="T28" fmla="*/ 2 w 152"/>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98"/>
                <a:gd name="T47" fmla="*/ 152 w 152"/>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98">
                  <a:moveTo>
                    <a:pt x="135" y="0"/>
                  </a:moveTo>
                  <a:lnTo>
                    <a:pt x="152" y="31"/>
                  </a:lnTo>
                  <a:lnTo>
                    <a:pt x="118" y="84"/>
                  </a:lnTo>
                  <a:lnTo>
                    <a:pt x="122" y="143"/>
                  </a:lnTo>
                  <a:lnTo>
                    <a:pt x="103" y="198"/>
                  </a:lnTo>
                  <a:lnTo>
                    <a:pt x="93" y="257"/>
                  </a:lnTo>
                  <a:lnTo>
                    <a:pt x="44" y="346"/>
                  </a:lnTo>
                  <a:lnTo>
                    <a:pt x="0" y="398"/>
                  </a:lnTo>
                  <a:lnTo>
                    <a:pt x="40" y="175"/>
                  </a:lnTo>
                  <a:lnTo>
                    <a:pt x="61" y="141"/>
                  </a:lnTo>
                  <a:lnTo>
                    <a:pt x="76" y="80"/>
                  </a:lnTo>
                  <a:lnTo>
                    <a:pt x="95" y="65"/>
                  </a:lnTo>
                  <a:lnTo>
                    <a:pt x="103" y="18"/>
                  </a:lnTo>
                  <a:lnTo>
                    <a:pt x="135" y="0"/>
                  </a:lnTo>
                  <a:close/>
                </a:path>
              </a:pathLst>
            </a:custGeom>
            <a:solidFill>
              <a:srgbClr val="B20000"/>
            </a:solidFill>
            <a:ln w="9525">
              <a:noFill/>
              <a:round/>
              <a:headEnd/>
              <a:tailEnd/>
            </a:ln>
          </p:spPr>
          <p:txBody>
            <a:bodyPr/>
            <a:lstStyle/>
            <a:p>
              <a:endParaRPr lang="id-ID"/>
            </a:p>
          </p:txBody>
        </p:sp>
        <p:sp>
          <p:nvSpPr>
            <p:cNvPr id="43037" name="Freeform 8"/>
            <p:cNvSpPr>
              <a:spLocks/>
            </p:cNvSpPr>
            <p:nvPr/>
          </p:nvSpPr>
          <p:spPr bwMode="auto">
            <a:xfrm>
              <a:off x="2591" y="2223"/>
              <a:ext cx="568" cy="465"/>
            </a:xfrm>
            <a:custGeom>
              <a:avLst/>
              <a:gdLst>
                <a:gd name="T0" fmla="*/ 7 w 1135"/>
                <a:gd name="T1" fmla="*/ 0 h 932"/>
                <a:gd name="T2" fmla="*/ 6 w 1135"/>
                <a:gd name="T3" fmla="*/ 0 h 932"/>
                <a:gd name="T4" fmla="*/ 3 w 1135"/>
                <a:gd name="T5" fmla="*/ 2 h 932"/>
                <a:gd name="T6" fmla="*/ 1 w 1135"/>
                <a:gd name="T7" fmla="*/ 3 h 932"/>
                <a:gd name="T8" fmla="*/ 0 w 1135"/>
                <a:gd name="T9" fmla="*/ 3 h 932"/>
                <a:gd name="T10" fmla="*/ 2 w 1135"/>
                <a:gd name="T11" fmla="*/ 13 h 932"/>
                <a:gd name="T12" fmla="*/ 2 w 1135"/>
                <a:gd name="T13" fmla="*/ 14 h 932"/>
                <a:gd name="T14" fmla="*/ 3 w 1135"/>
                <a:gd name="T15" fmla="*/ 14 h 932"/>
                <a:gd name="T16" fmla="*/ 18 w 1135"/>
                <a:gd name="T17" fmla="*/ 13 h 932"/>
                <a:gd name="T18" fmla="*/ 18 w 1135"/>
                <a:gd name="T19" fmla="*/ 13 h 932"/>
                <a:gd name="T20" fmla="*/ 18 w 1135"/>
                <a:gd name="T21" fmla="*/ 12 h 932"/>
                <a:gd name="T22" fmla="*/ 17 w 1135"/>
                <a:gd name="T23" fmla="*/ 1 h 932"/>
                <a:gd name="T24" fmla="*/ 17 w 1135"/>
                <a:gd name="T25" fmla="*/ 1 h 932"/>
                <a:gd name="T26" fmla="*/ 16 w 1135"/>
                <a:gd name="T27" fmla="*/ 1 h 932"/>
                <a:gd name="T28" fmla="*/ 13 w 1135"/>
                <a:gd name="T29" fmla="*/ 1 h 932"/>
                <a:gd name="T30" fmla="*/ 11 w 1135"/>
                <a:gd name="T31" fmla="*/ 0 h 932"/>
                <a:gd name="T32" fmla="*/ 7 w 1135"/>
                <a:gd name="T33" fmla="*/ 0 h 932"/>
                <a:gd name="T34" fmla="*/ 7 w 1135"/>
                <a:gd name="T35" fmla="*/ 0 h 9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5"/>
                <a:gd name="T55" fmla="*/ 0 h 932"/>
                <a:gd name="T56" fmla="*/ 1135 w 1135"/>
                <a:gd name="T57" fmla="*/ 932 h 9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5" h="932">
                  <a:moveTo>
                    <a:pt x="426" y="10"/>
                  </a:moveTo>
                  <a:lnTo>
                    <a:pt x="344" y="29"/>
                  </a:lnTo>
                  <a:lnTo>
                    <a:pt x="173" y="179"/>
                  </a:lnTo>
                  <a:lnTo>
                    <a:pt x="6" y="208"/>
                  </a:lnTo>
                  <a:lnTo>
                    <a:pt x="0" y="229"/>
                  </a:lnTo>
                  <a:lnTo>
                    <a:pt x="80" y="896"/>
                  </a:lnTo>
                  <a:lnTo>
                    <a:pt x="101" y="932"/>
                  </a:lnTo>
                  <a:lnTo>
                    <a:pt x="190" y="932"/>
                  </a:lnTo>
                  <a:lnTo>
                    <a:pt x="1093" y="856"/>
                  </a:lnTo>
                  <a:lnTo>
                    <a:pt x="1131" y="841"/>
                  </a:lnTo>
                  <a:lnTo>
                    <a:pt x="1135" y="818"/>
                  </a:lnTo>
                  <a:lnTo>
                    <a:pt x="1057" y="122"/>
                  </a:lnTo>
                  <a:lnTo>
                    <a:pt x="1040" y="105"/>
                  </a:lnTo>
                  <a:lnTo>
                    <a:pt x="1011" y="103"/>
                  </a:lnTo>
                  <a:lnTo>
                    <a:pt x="774" y="124"/>
                  </a:lnTo>
                  <a:lnTo>
                    <a:pt x="662" y="0"/>
                  </a:lnTo>
                  <a:lnTo>
                    <a:pt x="426" y="10"/>
                  </a:lnTo>
                  <a:close/>
                </a:path>
              </a:pathLst>
            </a:custGeom>
            <a:solidFill>
              <a:srgbClr val="662619"/>
            </a:solidFill>
            <a:ln w="9525">
              <a:noFill/>
              <a:round/>
              <a:headEnd/>
              <a:tailEnd/>
            </a:ln>
          </p:spPr>
          <p:txBody>
            <a:bodyPr/>
            <a:lstStyle/>
            <a:p>
              <a:endParaRPr lang="id-ID"/>
            </a:p>
          </p:txBody>
        </p:sp>
        <p:sp>
          <p:nvSpPr>
            <p:cNvPr id="43038" name="Freeform 9"/>
            <p:cNvSpPr>
              <a:spLocks/>
            </p:cNvSpPr>
            <p:nvPr/>
          </p:nvSpPr>
          <p:spPr bwMode="auto">
            <a:xfrm>
              <a:off x="2753" y="2284"/>
              <a:ext cx="21" cy="11"/>
            </a:xfrm>
            <a:custGeom>
              <a:avLst/>
              <a:gdLst>
                <a:gd name="T0" fmla="*/ 1 w 42"/>
                <a:gd name="T1" fmla="*/ 0 h 23"/>
                <a:gd name="T2" fmla="*/ 1 w 42"/>
                <a:gd name="T3" fmla="*/ 0 h 23"/>
                <a:gd name="T4" fmla="*/ 1 w 42"/>
                <a:gd name="T5" fmla="*/ 0 h 23"/>
                <a:gd name="T6" fmla="*/ 1 w 42"/>
                <a:gd name="T7" fmla="*/ 0 h 23"/>
                <a:gd name="T8" fmla="*/ 0 w 42"/>
                <a:gd name="T9" fmla="*/ 0 h 23"/>
                <a:gd name="T10" fmla="*/ 1 w 42"/>
                <a:gd name="T11" fmla="*/ 0 h 23"/>
                <a:gd name="T12" fmla="*/ 1 w 42"/>
                <a:gd name="T13" fmla="*/ 0 h 23"/>
                <a:gd name="T14" fmla="*/ 0 60000 65536"/>
                <a:gd name="T15" fmla="*/ 0 60000 65536"/>
                <a:gd name="T16" fmla="*/ 0 60000 65536"/>
                <a:gd name="T17" fmla="*/ 0 60000 65536"/>
                <a:gd name="T18" fmla="*/ 0 60000 65536"/>
                <a:gd name="T19" fmla="*/ 0 60000 65536"/>
                <a:gd name="T20" fmla="*/ 0 60000 65536"/>
                <a:gd name="T21" fmla="*/ 0 w 42"/>
                <a:gd name="T22" fmla="*/ 0 h 23"/>
                <a:gd name="T23" fmla="*/ 42 w 4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3">
                  <a:moveTo>
                    <a:pt x="2" y="4"/>
                  </a:moveTo>
                  <a:lnTo>
                    <a:pt x="42" y="0"/>
                  </a:lnTo>
                  <a:lnTo>
                    <a:pt x="38" y="21"/>
                  </a:lnTo>
                  <a:lnTo>
                    <a:pt x="6" y="23"/>
                  </a:lnTo>
                  <a:lnTo>
                    <a:pt x="0" y="13"/>
                  </a:lnTo>
                  <a:lnTo>
                    <a:pt x="2" y="4"/>
                  </a:lnTo>
                  <a:close/>
                </a:path>
              </a:pathLst>
            </a:custGeom>
            <a:solidFill>
              <a:srgbClr val="FFFF00"/>
            </a:solidFill>
            <a:ln w="9525">
              <a:noFill/>
              <a:round/>
              <a:headEnd/>
              <a:tailEnd/>
            </a:ln>
          </p:spPr>
          <p:txBody>
            <a:bodyPr/>
            <a:lstStyle/>
            <a:p>
              <a:endParaRPr lang="id-ID"/>
            </a:p>
          </p:txBody>
        </p:sp>
        <p:sp>
          <p:nvSpPr>
            <p:cNvPr id="43039" name="Freeform 10"/>
            <p:cNvSpPr>
              <a:spLocks/>
            </p:cNvSpPr>
            <p:nvPr/>
          </p:nvSpPr>
          <p:spPr bwMode="auto">
            <a:xfrm>
              <a:off x="2920" y="2265"/>
              <a:ext cx="30" cy="15"/>
            </a:xfrm>
            <a:custGeom>
              <a:avLst/>
              <a:gdLst>
                <a:gd name="T0" fmla="*/ 1 w 59"/>
                <a:gd name="T1" fmla="*/ 1 h 28"/>
                <a:gd name="T2" fmla="*/ 0 w 59"/>
                <a:gd name="T3" fmla="*/ 1 h 28"/>
                <a:gd name="T4" fmla="*/ 1 w 59"/>
                <a:gd name="T5" fmla="*/ 1 h 28"/>
                <a:gd name="T6" fmla="*/ 1 w 59"/>
                <a:gd name="T7" fmla="*/ 1 h 28"/>
                <a:gd name="T8" fmla="*/ 1 w 59"/>
                <a:gd name="T9" fmla="*/ 1 h 28"/>
                <a:gd name="T10" fmla="*/ 1 w 59"/>
                <a:gd name="T11" fmla="*/ 0 h 28"/>
                <a:gd name="T12" fmla="*/ 1 w 59"/>
                <a:gd name="T13" fmla="*/ 0 h 28"/>
                <a:gd name="T14" fmla="*/ 1 w 59"/>
                <a:gd name="T15" fmla="*/ 1 h 28"/>
                <a:gd name="T16" fmla="*/ 1 w 59"/>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8"/>
                <a:gd name="T29" fmla="*/ 59 w 5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8">
                  <a:moveTo>
                    <a:pt x="6" y="6"/>
                  </a:moveTo>
                  <a:lnTo>
                    <a:pt x="0" y="17"/>
                  </a:lnTo>
                  <a:lnTo>
                    <a:pt x="6" y="28"/>
                  </a:lnTo>
                  <a:lnTo>
                    <a:pt x="49" y="23"/>
                  </a:lnTo>
                  <a:lnTo>
                    <a:pt x="59" y="15"/>
                  </a:lnTo>
                  <a:lnTo>
                    <a:pt x="57" y="0"/>
                  </a:lnTo>
                  <a:lnTo>
                    <a:pt x="42" y="0"/>
                  </a:lnTo>
                  <a:lnTo>
                    <a:pt x="6" y="6"/>
                  </a:lnTo>
                  <a:close/>
                </a:path>
              </a:pathLst>
            </a:custGeom>
            <a:solidFill>
              <a:srgbClr val="FFFF00"/>
            </a:solidFill>
            <a:ln w="9525">
              <a:noFill/>
              <a:round/>
              <a:headEnd/>
              <a:tailEnd/>
            </a:ln>
          </p:spPr>
          <p:txBody>
            <a:bodyPr/>
            <a:lstStyle/>
            <a:p>
              <a:endParaRPr lang="id-ID"/>
            </a:p>
          </p:txBody>
        </p:sp>
        <p:sp>
          <p:nvSpPr>
            <p:cNvPr id="43040" name="Freeform 11"/>
            <p:cNvSpPr>
              <a:spLocks/>
            </p:cNvSpPr>
            <p:nvPr/>
          </p:nvSpPr>
          <p:spPr bwMode="auto">
            <a:xfrm>
              <a:off x="2774" y="2246"/>
              <a:ext cx="150" cy="55"/>
            </a:xfrm>
            <a:custGeom>
              <a:avLst/>
              <a:gdLst>
                <a:gd name="T0" fmla="*/ 1 w 300"/>
                <a:gd name="T1" fmla="*/ 1 h 110"/>
                <a:gd name="T2" fmla="*/ 1 w 300"/>
                <a:gd name="T3" fmla="*/ 1 h 110"/>
                <a:gd name="T4" fmla="*/ 1 w 300"/>
                <a:gd name="T5" fmla="*/ 1 h 110"/>
                <a:gd name="T6" fmla="*/ 0 w 300"/>
                <a:gd name="T7" fmla="*/ 2 h 110"/>
                <a:gd name="T8" fmla="*/ 1 w 300"/>
                <a:gd name="T9" fmla="*/ 2 h 110"/>
                <a:gd name="T10" fmla="*/ 1 w 300"/>
                <a:gd name="T11" fmla="*/ 2 h 110"/>
                <a:gd name="T12" fmla="*/ 1 w 300"/>
                <a:gd name="T13" fmla="*/ 2 h 110"/>
                <a:gd name="T14" fmla="*/ 1 w 300"/>
                <a:gd name="T15" fmla="*/ 2 h 110"/>
                <a:gd name="T16" fmla="*/ 3 w 300"/>
                <a:gd name="T17" fmla="*/ 2 h 110"/>
                <a:gd name="T18" fmla="*/ 3 w 300"/>
                <a:gd name="T19" fmla="*/ 2 h 110"/>
                <a:gd name="T20" fmla="*/ 5 w 300"/>
                <a:gd name="T21" fmla="*/ 2 h 110"/>
                <a:gd name="T22" fmla="*/ 5 w 300"/>
                <a:gd name="T23" fmla="*/ 1 h 110"/>
                <a:gd name="T24" fmla="*/ 5 w 300"/>
                <a:gd name="T25" fmla="*/ 1 h 110"/>
                <a:gd name="T26" fmla="*/ 5 w 300"/>
                <a:gd name="T27" fmla="*/ 1 h 110"/>
                <a:gd name="T28" fmla="*/ 5 w 300"/>
                <a:gd name="T29" fmla="*/ 0 h 110"/>
                <a:gd name="T30" fmla="*/ 1 w 300"/>
                <a:gd name="T31" fmla="*/ 1 h 110"/>
                <a:gd name="T32" fmla="*/ 1 w 300"/>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110"/>
                <a:gd name="T53" fmla="*/ 300 w 30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110">
                  <a:moveTo>
                    <a:pt x="70" y="6"/>
                  </a:moveTo>
                  <a:lnTo>
                    <a:pt x="32" y="11"/>
                  </a:lnTo>
                  <a:lnTo>
                    <a:pt x="9" y="34"/>
                  </a:lnTo>
                  <a:lnTo>
                    <a:pt x="0" y="78"/>
                  </a:lnTo>
                  <a:lnTo>
                    <a:pt x="21" y="78"/>
                  </a:lnTo>
                  <a:lnTo>
                    <a:pt x="27" y="93"/>
                  </a:lnTo>
                  <a:lnTo>
                    <a:pt x="95" y="91"/>
                  </a:lnTo>
                  <a:lnTo>
                    <a:pt x="106" y="110"/>
                  </a:lnTo>
                  <a:lnTo>
                    <a:pt x="203" y="103"/>
                  </a:lnTo>
                  <a:lnTo>
                    <a:pt x="211" y="82"/>
                  </a:lnTo>
                  <a:lnTo>
                    <a:pt x="270" y="76"/>
                  </a:lnTo>
                  <a:lnTo>
                    <a:pt x="283" y="61"/>
                  </a:lnTo>
                  <a:lnTo>
                    <a:pt x="297" y="59"/>
                  </a:lnTo>
                  <a:lnTo>
                    <a:pt x="300" y="32"/>
                  </a:lnTo>
                  <a:lnTo>
                    <a:pt x="272" y="0"/>
                  </a:lnTo>
                  <a:lnTo>
                    <a:pt x="70" y="6"/>
                  </a:lnTo>
                  <a:close/>
                </a:path>
              </a:pathLst>
            </a:custGeom>
            <a:solidFill>
              <a:srgbClr val="938181"/>
            </a:solidFill>
            <a:ln w="9525">
              <a:noFill/>
              <a:round/>
              <a:headEnd/>
              <a:tailEnd/>
            </a:ln>
          </p:spPr>
          <p:txBody>
            <a:bodyPr/>
            <a:lstStyle/>
            <a:p>
              <a:endParaRPr lang="id-ID"/>
            </a:p>
          </p:txBody>
        </p:sp>
        <p:sp>
          <p:nvSpPr>
            <p:cNvPr id="43041" name="Freeform 12"/>
            <p:cNvSpPr>
              <a:spLocks/>
            </p:cNvSpPr>
            <p:nvPr/>
          </p:nvSpPr>
          <p:spPr bwMode="auto">
            <a:xfrm>
              <a:off x="2586" y="1413"/>
              <a:ext cx="478" cy="901"/>
            </a:xfrm>
            <a:custGeom>
              <a:avLst/>
              <a:gdLst>
                <a:gd name="T0" fmla="*/ 10 w 956"/>
                <a:gd name="T1" fmla="*/ 0 h 1802"/>
                <a:gd name="T2" fmla="*/ 7 w 956"/>
                <a:gd name="T3" fmla="*/ 1 h 1802"/>
                <a:gd name="T4" fmla="*/ 7 w 956"/>
                <a:gd name="T5" fmla="*/ 2 h 1802"/>
                <a:gd name="T6" fmla="*/ 6 w 956"/>
                <a:gd name="T7" fmla="*/ 5 h 1802"/>
                <a:gd name="T8" fmla="*/ 4 w 956"/>
                <a:gd name="T9" fmla="*/ 7 h 1802"/>
                <a:gd name="T10" fmla="*/ 2 w 956"/>
                <a:gd name="T11" fmla="*/ 11 h 1802"/>
                <a:gd name="T12" fmla="*/ 1 w 956"/>
                <a:gd name="T13" fmla="*/ 15 h 1802"/>
                <a:gd name="T14" fmla="*/ 1 w 956"/>
                <a:gd name="T15" fmla="*/ 18 h 1802"/>
                <a:gd name="T16" fmla="*/ 1 w 956"/>
                <a:gd name="T17" fmla="*/ 19 h 1802"/>
                <a:gd name="T18" fmla="*/ 0 w 956"/>
                <a:gd name="T19" fmla="*/ 27 h 1802"/>
                <a:gd name="T20" fmla="*/ 2 w 956"/>
                <a:gd name="T21" fmla="*/ 27 h 1802"/>
                <a:gd name="T22" fmla="*/ 2 w 956"/>
                <a:gd name="T23" fmla="*/ 28 h 1802"/>
                <a:gd name="T24" fmla="*/ 5 w 956"/>
                <a:gd name="T25" fmla="*/ 28 h 1802"/>
                <a:gd name="T26" fmla="*/ 6 w 956"/>
                <a:gd name="T27" fmla="*/ 28 h 1802"/>
                <a:gd name="T28" fmla="*/ 6 w 956"/>
                <a:gd name="T29" fmla="*/ 28 h 1802"/>
                <a:gd name="T30" fmla="*/ 6 w 956"/>
                <a:gd name="T31" fmla="*/ 27 h 1802"/>
                <a:gd name="T32" fmla="*/ 6 w 956"/>
                <a:gd name="T33" fmla="*/ 26 h 1802"/>
                <a:gd name="T34" fmla="*/ 7 w 956"/>
                <a:gd name="T35" fmla="*/ 26 h 1802"/>
                <a:gd name="T36" fmla="*/ 11 w 956"/>
                <a:gd name="T37" fmla="*/ 26 h 1802"/>
                <a:gd name="T38" fmla="*/ 11 w 956"/>
                <a:gd name="T39" fmla="*/ 26 h 1802"/>
                <a:gd name="T40" fmla="*/ 12 w 956"/>
                <a:gd name="T41" fmla="*/ 27 h 1802"/>
                <a:gd name="T42" fmla="*/ 12 w 956"/>
                <a:gd name="T43" fmla="*/ 27 h 1802"/>
                <a:gd name="T44" fmla="*/ 12 w 956"/>
                <a:gd name="T45" fmla="*/ 28 h 1802"/>
                <a:gd name="T46" fmla="*/ 13 w 956"/>
                <a:gd name="T47" fmla="*/ 28 h 1802"/>
                <a:gd name="T48" fmla="*/ 13 w 956"/>
                <a:gd name="T49" fmla="*/ 28 h 1802"/>
                <a:gd name="T50" fmla="*/ 13 w 956"/>
                <a:gd name="T51" fmla="*/ 26 h 1802"/>
                <a:gd name="T52" fmla="*/ 14 w 956"/>
                <a:gd name="T53" fmla="*/ 26 h 1802"/>
                <a:gd name="T54" fmla="*/ 14 w 956"/>
                <a:gd name="T55" fmla="*/ 26 h 1802"/>
                <a:gd name="T56" fmla="*/ 14 w 956"/>
                <a:gd name="T57" fmla="*/ 23 h 1802"/>
                <a:gd name="T58" fmla="*/ 14 w 956"/>
                <a:gd name="T59" fmla="*/ 19 h 1802"/>
                <a:gd name="T60" fmla="*/ 14 w 956"/>
                <a:gd name="T61" fmla="*/ 15 h 1802"/>
                <a:gd name="T62" fmla="*/ 14 w 956"/>
                <a:gd name="T63" fmla="*/ 15 h 1802"/>
                <a:gd name="T64" fmla="*/ 14 w 956"/>
                <a:gd name="T65" fmla="*/ 14 h 1802"/>
                <a:gd name="T66" fmla="*/ 14 w 956"/>
                <a:gd name="T67" fmla="*/ 11 h 1802"/>
                <a:gd name="T68" fmla="*/ 15 w 956"/>
                <a:gd name="T69" fmla="*/ 10 h 1802"/>
                <a:gd name="T70" fmla="*/ 15 w 956"/>
                <a:gd name="T71" fmla="*/ 7 h 1802"/>
                <a:gd name="T72" fmla="*/ 15 w 956"/>
                <a:gd name="T73" fmla="*/ 5 h 1802"/>
                <a:gd name="T74" fmla="*/ 14 w 956"/>
                <a:gd name="T75" fmla="*/ 2 h 1802"/>
                <a:gd name="T76" fmla="*/ 10 w 956"/>
                <a:gd name="T77" fmla="*/ 0 h 1802"/>
                <a:gd name="T78" fmla="*/ 10 w 956"/>
                <a:gd name="T79" fmla="*/ 0 h 18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6"/>
                <a:gd name="T121" fmla="*/ 0 h 1802"/>
                <a:gd name="T122" fmla="*/ 956 w 956"/>
                <a:gd name="T123" fmla="*/ 1802 h 18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6" h="1802">
                  <a:moveTo>
                    <a:pt x="583" y="0"/>
                  </a:moveTo>
                  <a:lnTo>
                    <a:pt x="498" y="44"/>
                  </a:lnTo>
                  <a:lnTo>
                    <a:pt x="443" y="110"/>
                  </a:lnTo>
                  <a:lnTo>
                    <a:pt x="332" y="302"/>
                  </a:lnTo>
                  <a:lnTo>
                    <a:pt x="209" y="477"/>
                  </a:lnTo>
                  <a:lnTo>
                    <a:pt x="125" y="701"/>
                  </a:lnTo>
                  <a:lnTo>
                    <a:pt x="58" y="1002"/>
                  </a:lnTo>
                  <a:lnTo>
                    <a:pt x="57" y="1108"/>
                  </a:lnTo>
                  <a:lnTo>
                    <a:pt x="57" y="1211"/>
                  </a:lnTo>
                  <a:lnTo>
                    <a:pt x="0" y="1678"/>
                  </a:lnTo>
                  <a:lnTo>
                    <a:pt x="96" y="1688"/>
                  </a:lnTo>
                  <a:lnTo>
                    <a:pt x="102" y="1802"/>
                  </a:lnTo>
                  <a:lnTo>
                    <a:pt x="311" y="1785"/>
                  </a:lnTo>
                  <a:lnTo>
                    <a:pt x="321" y="1756"/>
                  </a:lnTo>
                  <a:lnTo>
                    <a:pt x="336" y="1743"/>
                  </a:lnTo>
                  <a:lnTo>
                    <a:pt x="349" y="1680"/>
                  </a:lnTo>
                  <a:lnTo>
                    <a:pt x="374" y="1650"/>
                  </a:lnTo>
                  <a:lnTo>
                    <a:pt x="443" y="1629"/>
                  </a:lnTo>
                  <a:lnTo>
                    <a:pt x="652" y="1629"/>
                  </a:lnTo>
                  <a:lnTo>
                    <a:pt x="695" y="1640"/>
                  </a:lnTo>
                  <a:lnTo>
                    <a:pt x="720" y="1697"/>
                  </a:lnTo>
                  <a:lnTo>
                    <a:pt x="745" y="1714"/>
                  </a:lnTo>
                  <a:lnTo>
                    <a:pt x="760" y="1732"/>
                  </a:lnTo>
                  <a:lnTo>
                    <a:pt x="775" y="1751"/>
                  </a:lnTo>
                  <a:lnTo>
                    <a:pt x="794" y="1751"/>
                  </a:lnTo>
                  <a:lnTo>
                    <a:pt x="810" y="1659"/>
                  </a:lnTo>
                  <a:lnTo>
                    <a:pt x="876" y="1644"/>
                  </a:lnTo>
                  <a:lnTo>
                    <a:pt x="891" y="1619"/>
                  </a:lnTo>
                  <a:lnTo>
                    <a:pt x="859" y="1416"/>
                  </a:lnTo>
                  <a:lnTo>
                    <a:pt x="859" y="1154"/>
                  </a:lnTo>
                  <a:lnTo>
                    <a:pt x="859" y="1023"/>
                  </a:lnTo>
                  <a:lnTo>
                    <a:pt x="859" y="977"/>
                  </a:lnTo>
                  <a:lnTo>
                    <a:pt x="891" y="857"/>
                  </a:lnTo>
                  <a:lnTo>
                    <a:pt x="878" y="686"/>
                  </a:lnTo>
                  <a:lnTo>
                    <a:pt x="926" y="623"/>
                  </a:lnTo>
                  <a:lnTo>
                    <a:pt x="956" y="388"/>
                  </a:lnTo>
                  <a:lnTo>
                    <a:pt x="931" y="258"/>
                  </a:lnTo>
                  <a:lnTo>
                    <a:pt x="867" y="116"/>
                  </a:lnTo>
                  <a:lnTo>
                    <a:pt x="583" y="0"/>
                  </a:lnTo>
                  <a:close/>
                </a:path>
              </a:pathLst>
            </a:custGeom>
            <a:solidFill>
              <a:srgbClr val="938181"/>
            </a:solidFill>
            <a:ln w="9525">
              <a:noFill/>
              <a:round/>
              <a:headEnd/>
              <a:tailEnd/>
            </a:ln>
          </p:spPr>
          <p:txBody>
            <a:bodyPr/>
            <a:lstStyle/>
            <a:p>
              <a:endParaRPr lang="id-ID"/>
            </a:p>
          </p:txBody>
        </p:sp>
        <p:sp>
          <p:nvSpPr>
            <p:cNvPr id="43042" name="Freeform 13"/>
            <p:cNvSpPr>
              <a:spLocks/>
            </p:cNvSpPr>
            <p:nvPr/>
          </p:nvSpPr>
          <p:spPr bwMode="auto">
            <a:xfrm>
              <a:off x="2690" y="2664"/>
              <a:ext cx="347" cy="526"/>
            </a:xfrm>
            <a:custGeom>
              <a:avLst/>
              <a:gdLst>
                <a:gd name="T0" fmla="*/ 0 w 694"/>
                <a:gd name="T1" fmla="*/ 0 h 1053"/>
                <a:gd name="T2" fmla="*/ 1 w 694"/>
                <a:gd name="T3" fmla="*/ 8 h 1053"/>
                <a:gd name="T4" fmla="*/ 3 w 694"/>
                <a:gd name="T5" fmla="*/ 10 h 1053"/>
                <a:gd name="T6" fmla="*/ 3 w 694"/>
                <a:gd name="T7" fmla="*/ 11 h 1053"/>
                <a:gd name="T8" fmla="*/ 3 w 694"/>
                <a:gd name="T9" fmla="*/ 12 h 1053"/>
                <a:gd name="T10" fmla="*/ 3 w 694"/>
                <a:gd name="T11" fmla="*/ 13 h 1053"/>
                <a:gd name="T12" fmla="*/ 3 w 694"/>
                <a:gd name="T13" fmla="*/ 14 h 1053"/>
                <a:gd name="T14" fmla="*/ 3 w 694"/>
                <a:gd name="T15" fmla="*/ 14 h 1053"/>
                <a:gd name="T16" fmla="*/ 5 w 694"/>
                <a:gd name="T17" fmla="*/ 14 h 1053"/>
                <a:gd name="T18" fmla="*/ 5 w 694"/>
                <a:gd name="T19" fmla="*/ 14 h 1053"/>
                <a:gd name="T20" fmla="*/ 5 w 694"/>
                <a:gd name="T21" fmla="*/ 14 h 1053"/>
                <a:gd name="T22" fmla="*/ 7 w 694"/>
                <a:gd name="T23" fmla="*/ 15 h 1053"/>
                <a:gd name="T24" fmla="*/ 9 w 694"/>
                <a:gd name="T25" fmla="*/ 16 h 1053"/>
                <a:gd name="T26" fmla="*/ 11 w 694"/>
                <a:gd name="T27" fmla="*/ 15 h 1053"/>
                <a:gd name="T28" fmla="*/ 11 w 694"/>
                <a:gd name="T29" fmla="*/ 11 h 1053"/>
                <a:gd name="T30" fmla="*/ 11 w 694"/>
                <a:gd name="T31" fmla="*/ 6 h 1053"/>
                <a:gd name="T32" fmla="*/ 11 w 694"/>
                <a:gd name="T33" fmla="*/ 2 h 1053"/>
                <a:gd name="T34" fmla="*/ 10 w 694"/>
                <a:gd name="T35" fmla="*/ 0 h 1053"/>
                <a:gd name="T36" fmla="*/ 5 w 694"/>
                <a:gd name="T37" fmla="*/ 0 h 1053"/>
                <a:gd name="T38" fmla="*/ 0 w 694"/>
                <a:gd name="T39" fmla="*/ 0 h 1053"/>
                <a:gd name="T40" fmla="*/ 0 w 694"/>
                <a:gd name="T41" fmla="*/ 0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4"/>
                <a:gd name="T64" fmla="*/ 0 h 1053"/>
                <a:gd name="T65" fmla="*/ 694 w 694"/>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4" h="1053">
                  <a:moveTo>
                    <a:pt x="0" y="46"/>
                  </a:moveTo>
                  <a:lnTo>
                    <a:pt x="93" y="548"/>
                  </a:lnTo>
                  <a:lnTo>
                    <a:pt x="152" y="702"/>
                  </a:lnTo>
                  <a:lnTo>
                    <a:pt x="196" y="759"/>
                  </a:lnTo>
                  <a:lnTo>
                    <a:pt x="184" y="804"/>
                  </a:lnTo>
                  <a:lnTo>
                    <a:pt x="129" y="871"/>
                  </a:lnTo>
                  <a:lnTo>
                    <a:pt x="213" y="928"/>
                  </a:lnTo>
                  <a:lnTo>
                    <a:pt x="241" y="939"/>
                  </a:lnTo>
                  <a:lnTo>
                    <a:pt x="266" y="924"/>
                  </a:lnTo>
                  <a:lnTo>
                    <a:pt x="294" y="939"/>
                  </a:lnTo>
                  <a:lnTo>
                    <a:pt x="372" y="953"/>
                  </a:lnTo>
                  <a:lnTo>
                    <a:pt x="483" y="1000"/>
                  </a:lnTo>
                  <a:lnTo>
                    <a:pt x="562" y="1053"/>
                  </a:lnTo>
                  <a:lnTo>
                    <a:pt x="694" y="1008"/>
                  </a:lnTo>
                  <a:lnTo>
                    <a:pt x="654" y="736"/>
                  </a:lnTo>
                  <a:lnTo>
                    <a:pt x="671" y="441"/>
                  </a:lnTo>
                  <a:lnTo>
                    <a:pt x="675" y="189"/>
                  </a:lnTo>
                  <a:lnTo>
                    <a:pt x="640" y="0"/>
                  </a:lnTo>
                  <a:lnTo>
                    <a:pt x="306" y="12"/>
                  </a:lnTo>
                  <a:lnTo>
                    <a:pt x="0" y="46"/>
                  </a:lnTo>
                  <a:close/>
                </a:path>
              </a:pathLst>
            </a:custGeom>
            <a:solidFill>
              <a:srgbClr val="938181"/>
            </a:solidFill>
            <a:ln w="9525">
              <a:noFill/>
              <a:round/>
              <a:headEnd/>
              <a:tailEnd/>
            </a:ln>
          </p:spPr>
          <p:txBody>
            <a:bodyPr/>
            <a:lstStyle/>
            <a:p>
              <a:endParaRPr lang="id-ID"/>
            </a:p>
          </p:txBody>
        </p:sp>
        <p:sp>
          <p:nvSpPr>
            <p:cNvPr id="43043" name="Freeform 14"/>
            <p:cNvSpPr>
              <a:spLocks/>
            </p:cNvSpPr>
            <p:nvPr/>
          </p:nvSpPr>
          <p:spPr bwMode="auto">
            <a:xfrm>
              <a:off x="2759" y="1619"/>
              <a:ext cx="60" cy="52"/>
            </a:xfrm>
            <a:custGeom>
              <a:avLst/>
              <a:gdLst>
                <a:gd name="T0" fmla="*/ 2 w 119"/>
                <a:gd name="T1" fmla="*/ 0 h 103"/>
                <a:gd name="T2" fmla="*/ 0 w 119"/>
                <a:gd name="T3" fmla="*/ 2 h 103"/>
                <a:gd name="T4" fmla="*/ 2 w 119"/>
                <a:gd name="T5" fmla="*/ 2 h 103"/>
                <a:gd name="T6" fmla="*/ 2 w 119"/>
                <a:gd name="T7" fmla="*/ 1 h 103"/>
                <a:gd name="T8" fmla="*/ 2 w 119"/>
                <a:gd name="T9" fmla="*/ 0 h 103"/>
                <a:gd name="T10" fmla="*/ 2 w 119"/>
                <a:gd name="T11" fmla="*/ 0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93" y="0"/>
                  </a:moveTo>
                  <a:lnTo>
                    <a:pt x="0" y="103"/>
                  </a:lnTo>
                  <a:lnTo>
                    <a:pt x="89" y="88"/>
                  </a:lnTo>
                  <a:lnTo>
                    <a:pt x="119" y="4"/>
                  </a:lnTo>
                  <a:lnTo>
                    <a:pt x="93" y="0"/>
                  </a:lnTo>
                  <a:close/>
                </a:path>
              </a:pathLst>
            </a:custGeom>
            <a:solidFill>
              <a:srgbClr val="AF9A9A"/>
            </a:solidFill>
            <a:ln w="9525">
              <a:noFill/>
              <a:round/>
              <a:headEnd/>
              <a:tailEnd/>
            </a:ln>
          </p:spPr>
          <p:txBody>
            <a:bodyPr/>
            <a:lstStyle/>
            <a:p>
              <a:endParaRPr lang="id-ID"/>
            </a:p>
          </p:txBody>
        </p:sp>
        <p:sp>
          <p:nvSpPr>
            <p:cNvPr id="43044" name="Freeform 15"/>
            <p:cNvSpPr>
              <a:spLocks/>
            </p:cNvSpPr>
            <p:nvPr/>
          </p:nvSpPr>
          <p:spPr bwMode="auto">
            <a:xfrm>
              <a:off x="2628" y="1539"/>
              <a:ext cx="185" cy="342"/>
            </a:xfrm>
            <a:custGeom>
              <a:avLst/>
              <a:gdLst>
                <a:gd name="T0" fmla="*/ 5 w 371"/>
                <a:gd name="T1" fmla="*/ 0 h 682"/>
                <a:gd name="T2" fmla="*/ 4 w 371"/>
                <a:gd name="T3" fmla="*/ 3 h 682"/>
                <a:gd name="T4" fmla="*/ 2 w 371"/>
                <a:gd name="T5" fmla="*/ 5 h 682"/>
                <a:gd name="T6" fmla="*/ 0 w 371"/>
                <a:gd name="T7" fmla="*/ 8 h 682"/>
                <a:gd name="T8" fmla="*/ 0 w 371"/>
                <a:gd name="T9" fmla="*/ 11 h 682"/>
                <a:gd name="T10" fmla="*/ 1 w 371"/>
                <a:gd name="T11" fmla="*/ 8 h 682"/>
                <a:gd name="T12" fmla="*/ 2 w 371"/>
                <a:gd name="T13" fmla="*/ 7 h 682"/>
                <a:gd name="T14" fmla="*/ 3 w 371"/>
                <a:gd name="T15" fmla="*/ 4 h 682"/>
                <a:gd name="T16" fmla="*/ 5 w 371"/>
                <a:gd name="T17" fmla="*/ 2 h 682"/>
                <a:gd name="T18" fmla="*/ 5 w 371"/>
                <a:gd name="T19" fmla="*/ 0 h 682"/>
                <a:gd name="T20" fmla="*/ 5 w 371"/>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82"/>
                <a:gd name="T35" fmla="*/ 371 w 371"/>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82">
                  <a:moveTo>
                    <a:pt x="371" y="0"/>
                  </a:moveTo>
                  <a:lnTo>
                    <a:pt x="276" y="139"/>
                  </a:lnTo>
                  <a:lnTo>
                    <a:pt x="139" y="291"/>
                  </a:lnTo>
                  <a:lnTo>
                    <a:pt x="44" y="511"/>
                  </a:lnTo>
                  <a:lnTo>
                    <a:pt x="0" y="682"/>
                  </a:lnTo>
                  <a:lnTo>
                    <a:pt x="114" y="471"/>
                  </a:lnTo>
                  <a:lnTo>
                    <a:pt x="164" y="391"/>
                  </a:lnTo>
                  <a:lnTo>
                    <a:pt x="251" y="224"/>
                  </a:lnTo>
                  <a:lnTo>
                    <a:pt x="342" y="108"/>
                  </a:lnTo>
                  <a:lnTo>
                    <a:pt x="371" y="0"/>
                  </a:lnTo>
                  <a:close/>
                </a:path>
              </a:pathLst>
            </a:custGeom>
            <a:solidFill>
              <a:srgbClr val="AF9A9A"/>
            </a:solidFill>
            <a:ln w="9525">
              <a:noFill/>
              <a:round/>
              <a:headEnd/>
              <a:tailEnd/>
            </a:ln>
          </p:spPr>
          <p:txBody>
            <a:bodyPr/>
            <a:lstStyle/>
            <a:p>
              <a:endParaRPr lang="id-ID"/>
            </a:p>
          </p:txBody>
        </p:sp>
        <p:sp>
          <p:nvSpPr>
            <p:cNvPr id="43045" name="Freeform 16"/>
            <p:cNvSpPr>
              <a:spLocks/>
            </p:cNvSpPr>
            <p:nvPr/>
          </p:nvSpPr>
          <p:spPr bwMode="auto">
            <a:xfrm>
              <a:off x="2791" y="1376"/>
              <a:ext cx="260" cy="229"/>
            </a:xfrm>
            <a:custGeom>
              <a:avLst/>
              <a:gdLst>
                <a:gd name="T0" fmla="*/ 4 w 519"/>
                <a:gd name="T1" fmla="*/ 0 h 458"/>
                <a:gd name="T2" fmla="*/ 4 w 519"/>
                <a:gd name="T3" fmla="*/ 1 h 458"/>
                <a:gd name="T4" fmla="*/ 3 w 519"/>
                <a:gd name="T5" fmla="*/ 2 h 458"/>
                <a:gd name="T6" fmla="*/ 2 w 519"/>
                <a:gd name="T7" fmla="*/ 2 h 458"/>
                <a:gd name="T8" fmla="*/ 1 w 519"/>
                <a:gd name="T9" fmla="*/ 4 h 458"/>
                <a:gd name="T10" fmla="*/ 1 w 519"/>
                <a:gd name="T11" fmla="*/ 4 h 458"/>
                <a:gd name="T12" fmla="*/ 0 w 519"/>
                <a:gd name="T13" fmla="*/ 5 h 458"/>
                <a:gd name="T14" fmla="*/ 2 w 519"/>
                <a:gd name="T15" fmla="*/ 5 h 458"/>
                <a:gd name="T16" fmla="*/ 3 w 519"/>
                <a:gd name="T17" fmla="*/ 3 h 458"/>
                <a:gd name="T18" fmla="*/ 3 w 519"/>
                <a:gd name="T19" fmla="*/ 3 h 458"/>
                <a:gd name="T20" fmla="*/ 2 w 519"/>
                <a:gd name="T21" fmla="*/ 5 h 458"/>
                <a:gd name="T22" fmla="*/ 4 w 519"/>
                <a:gd name="T23" fmla="*/ 3 h 458"/>
                <a:gd name="T24" fmla="*/ 4 w 519"/>
                <a:gd name="T25" fmla="*/ 3 h 458"/>
                <a:gd name="T26" fmla="*/ 6 w 519"/>
                <a:gd name="T27" fmla="*/ 3 h 458"/>
                <a:gd name="T28" fmla="*/ 7 w 519"/>
                <a:gd name="T29" fmla="*/ 4 h 458"/>
                <a:gd name="T30" fmla="*/ 8 w 519"/>
                <a:gd name="T31" fmla="*/ 5 h 458"/>
                <a:gd name="T32" fmla="*/ 9 w 519"/>
                <a:gd name="T33" fmla="*/ 7 h 458"/>
                <a:gd name="T34" fmla="*/ 8 w 519"/>
                <a:gd name="T35" fmla="*/ 5 h 458"/>
                <a:gd name="T36" fmla="*/ 8 w 519"/>
                <a:gd name="T37" fmla="*/ 3 h 458"/>
                <a:gd name="T38" fmla="*/ 7 w 519"/>
                <a:gd name="T39" fmla="*/ 3 h 458"/>
                <a:gd name="T40" fmla="*/ 6 w 519"/>
                <a:gd name="T41" fmla="*/ 2 h 458"/>
                <a:gd name="T42" fmla="*/ 5 w 519"/>
                <a:gd name="T43" fmla="*/ 1 h 458"/>
                <a:gd name="T44" fmla="*/ 4 w 519"/>
                <a:gd name="T45" fmla="*/ 0 h 458"/>
                <a:gd name="T46" fmla="*/ 4 w 519"/>
                <a:gd name="T47" fmla="*/ 0 h 4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9"/>
                <a:gd name="T73" fmla="*/ 0 h 458"/>
                <a:gd name="T74" fmla="*/ 519 w 519"/>
                <a:gd name="T75" fmla="*/ 458 h 4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9" h="458">
                  <a:moveTo>
                    <a:pt x="247" y="0"/>
                  </a:moveTo>
                  <a:lnTo>
                    <a:pt x="228" y="36"/>
                  </a:lnTo>
                  <a:lnTo>
                    <a:pt x="131" y="91"/>
                  </a:lnTo>
                  <a:lnTo>
                    <a:pt x="91" y="120"/>
                  </a:lnTo>
                  <a:lnTo>
                    <a:pt x="40" y="196"/>
                  </a:lnTo>
                  <a:lnTo>
                    <a:pt x="48" y="236"/>
                  </a:lnTo>
                  <a:lnTo>
                    <a:pt x="0" y="308"/>
                  </a:lnTo>
                  <a:lnTo>
                    <a:pt x="76" y="283"/>
                  </a:lnTo>
                  <a:lnTo>
                    <a:pt x="152" y="144"/>
                  </a:lnTo>
                  <a:lnTo>
                    <a:pt x="152" y="175"/>
                  </a:lnTo>
                  <a:lnTo>
                    <a:pt x="112" y="272"/>
                  </a:lnTo>
                  <a:lnTo>
                    <a:pt x="196" y="184"/>
                  </a:lnTo>
                  <a:lnTo>
                    <a:pt x="247" y="152"/>
                  </a:lnTo>
                  <a:lnTo>
                    <a:pt x="323" y="156"/>
                  </a:lnTo>
                  <a:lnTo>
                    <a:pt x="411" y="203"/>
                  </a:lnTo>
                  <a:lnTo>
                    <a:pt x="472" y="294"/>
                  </a:lnTo>
                  <a:lnTo>
                    <a:pt x="519" y="458"/>
                  </a:lnTo>
                  <a:lnTo>
                    <a:pt x="495" y="291"/>
                  </a:lnTo>
                  <a:lnTo>
                    <a:pt x="455" y="188"/>
                  </a:lnTo>
                  <a:lnTo>
                    <a:pt x="419" y="148"/>
                  </a:lnTo>
                  <a:lnTo>
                    <a:pt x="342" y="91"/>
                  </a:lnTo>
                  <a:lnTo>
                    <a:pt x="272" y="17"/>
                  </a:lnTo>
                  <a:lnTo>
                    <a:pt x="247" y="0"/>
                  </a:lnTo>
                  <a:close/>
                </a:path>
              </a:pathLst>
            </a:custGeom>
            <a:solidFill>
              <a:srgbClr val="AF9A9A"/>
            </a:solidFill>
            <a:ln w="9525">
              <a:noFill/>
              <a:round/>
              <a:headEnd/>
              <a:tailEnd/>
            </a:ln>
          </p:spPr>
          <p:txBody>
            <a:bodyPr/>
            <a:lstStyle/>
            <a:p>
              <a:endParaRPr lang="id-ID"/>
            </a:p>
          </p:txBody>
        </p:sp>
        <p:sp>
          <p:nvSpPr>
            <p:cNvPr id="43046" name="Freeform 17"/>
            <p:cNvSpPr>
              <a:spLocks/>
            </p:cNvSpPr>
            <p:nvPr/>
          </p:nvSpPr>
          <p:spPr bwMode="auto">
            <a:xfrm>
              <a:off x="2662" y="1089"/>
              <a:ext cx="260" cy="140"/>
            </a:xfrm>
            <a:custGeom>
              <a:avLst/>
              <a:gdLst>
                <a:gd name="T0" fmla="*/ 0 w 521"/>
                <a:gd name="T1" fmla="*/ 5 h 279"/>
                <a:gd name="T2" fmla="*/ 8 w 521"/>
                <a:gd name="T3" fmla="*/ 4 h 279"/>
                <a:gd name="T4" fmla="*/ 8 w 521"/>
                <a:gd name="T5" fmla="*/ 3 h 279"/>
                <a:gd name="T6" fmla="*/ 7 w 521"/>
                <a:gd name="T7" fmla="*/ 2 h 279"/>
                <a:gd name="T8" fmla="*/ 6 w 521"/>
                <a:gd name="T9" fmla="*/ 1 h 279"/>
                <a:gd name="T10" fmla="*/ 6 w 521"/>
                <a:gd name="T11" fmla="*/ 1 h 279"/>
                <a:gd name="T12" fmla="*/ 5 w 521"/>
                <a:gd name="T13" fmla="*/ 1 h 279"/>
                <a:gd name="T14" fmla="*/ 5 w 521"/>
                <a:gd name="T15" fmla="*/ 0 h 279"/>
                <a:gd name="T16" fmla="*/ 4 w 521"/>
                <a:gd name="T17" fmla="*/ 1 h 279"/>
                <a:gd name="T18" fmla="*/ 2 w 521"/>
                <a:gd name="T19" fmla="*/ 1 h 279"/>
                <a:gd name="T20" fmla="*/ 1 w 521"/>
                <a:gd name="T21" fmla="*/ 1 h 279"/>
                <a:gd name="T22" fmla="*/ 0 w 521"/>
                <a:gd name="T23" fmla="*/ 1 h 279"/>
                <a:gd name="T24" fmla="*/ 0 w 521"/>
                <a:gd name="T25" fmla="*/ 2 h 279"/>
                <a:gd name="T26" fmla="*/ 0 w 521"/>
                <a:gd name="T27" fmla="*/ 2 h 279"/>
                <a:gd name="T28" fmla="*/ 0 w 521"/>
                <a:gd name="T29" fmla="*/ 3 h 279"/>
                <a:gd name="T30" fmla="*/ 0 w 521"/>
                <a:gd name="T31" fmla="*/ 4 h 279"/>
                <a:gd name="T32" fmla="*/ 0 w 521"/>
                <a:gd name="T33" fmla="*/ 5 h 279"/>
                <a:gd name="T34" fmla="*/ 0 w 521"/>
                <a:gd name="T35" fmla="*/ 5 h 279"/>
                <a:gd name="T36" fmla="*/ 0 w 521"/>
                <a:gd name="T37" fmla="*/ 5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79"/>
                <a:gd name="T59" fmla="*/ 521 w 52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79">
                  <a:moveTo>
                    <a:pt x="17" y="279"/>
                  </a:moveTo>
                  <a:lnTo>
                    <a:pt x="521" y="222"/>
                  </a:lnTo>
                  <a:lnTo>
                    <a:pt x="515" y="178"/>
                  </a:lnTo>
                  <a:lnTo>
                    <a:pt x="492" y="116"/>
                  </a:lnTo>
                  <a:lnTo>
                    <a:pt x="437" y="45"/>
                  </a:lnTo>
                  <a:lnTo>
                    <a:pt x="389" y="25"/>
                  </a:lnTo>
                  <a:lnTo>
                    <a:pt x="370" y="9"/>
                  </a:lnTo>
                  <a:lnTo>
                    <a:pt x="325" y="0"/>
                  </a:lnTo>
                  <a:lnTo>
                    <a:pt x="266" y="6"/>
                  </a:lnTo>
                  <a:lnTo>
                    <a:pt x="171" y="2"/>
                  </a:lnTo>
                  <a:lnTo>
                    <a:pt x="95" y="53"/>
                  </a:lnTo>
                  <a:lnTo>
                    <a:pt x="53" y="61"/>
                  </a:lnTo>
                  <a:lnTo>
                    <a:pt x="32" y="97"/>
                  </a:lnTo>
                  <a:lnTo>
                    <a:pt x="32" y="120"/>
                  </a:lnTo>
                  <a:lnTo>
                    <a:pt x="0" y="159"/>
                  </a:lnTo>
                  <a:lnTo>
                    <a:pt x="5" y="205"/>
                  </a:lnTo>
                  <a:lnTo>
                    <a:pt x="0" y="258"/>
                  </a:lnTo>
                  <a:lnTo>
                    <a:pt x="17" y="279"/>
                  </a:lnTo>
                  <a:close/>
                </a:path>
              </a:pathLst>
            </a:custGeom>
            <a:solidFill>
              <a:srgbClr val="3E3E52"/>
            </a:solidFill>
            <a:ln w="9525">
              <a:noFill/>
              <a:round/>
              <a:headEnd/>
              <a:tailEnd/>
            </a:ln>
          </p:spPr>
          <p:txBody>
            <a:bodyPr/>
            <a:lstStyle/>
            <a:p>
              <a:endParaRPr lang="id-ID"/>
            </a:p>
          </p:txBody>
        </p:sp>
        <p:sp>
          <p:nvSpPr>
            <p:cNvPr id="43047" name="Freeform 18"/>
            <p:cNvSpPr>
              <a:spLocks/>
            </p:cNvSpPr>
            <p:nvPr/>
          </p:nvSpPr>
          <p:spPr bwMode="auto">
            <a:xfrm>
              <a:off x="2811" y="2166"/>
              <a:ext cx="117" cy="112"/>
            </a:xfrm>
            <a:custGeom>
              <a:avLst/>
              <a:gdLst>
                <a:gd name="T0" fmla="*/ 1 w 234"/>
                <a:gd name="T1" fmla="*/ 0 h 225"/>
                <a:gd name="T2" fmla="*/ 0 w 234"/>
                <a:gd name="T3" fmla="*/ 1 h 225"/>
                <a:gd name="T4" fmla="*/ 0 w 234"/>
                <a:gd name="T5" fmla="*/ 3 h 225"/>
                <a:gd name="T6" fmla="*/ 1 w 234"/>
                <a:gd name="T7" fmla="*/ 3 h 225"/>
                <a:gd name="T8" fmla="*/ 1 w 234"/>
                <a:gd name="T9" fmla="*/ 3 h 225"/>
                <a:gd name="T10" fmla="*/ 2 w 234"/>
                <a:gd name="T11" fmla="*/ 3 h 225"/>
                <a:gd name="T12" fmla="*/ 2 w 234"/>
                <a:gd name="T13" fmla="*/ 3 h 225"/>
                <a:gd name="T14" fmla="*/ 3 w 234"/>
                <a:gd name="T15" fmla="*/ 3 h 225"/>
                <a:gd name="T16" fmla="*/ 3 w 234"/>
                <a:gd name="T17" fmla="*/ 2 h 225"/>
                <a:gd name="T18" fmla="*/ 4 w 234"/>
                <a:gd name="T19" fmla="*/ 3 h 225"/>
                <a:gd name="T20" fmla="*/ 4 w 234"/>
                <a:gd name="T21" fmla="*/ 2 h 225"/>
                <a:gd name="T22" fmla="*/ 4 w 234"/>
                <a:gd name="T23" fmla="*/ 1 h 225"/>
                <a:gd name="T24" fmla="*/ 4 w 234"/>
                <a:gd name="T25" fmla="*/ 1 h 225"/>
                <a:gd name="T26" fmla="*/ 4 w 234"/>
                <a:gd name="T27" fmla="*/ 0 h 225"/>
                <a:gd name="T28" fmla="*/ 1 w 234"/>
                <a:gd name="T29" fmla="*/ 0 h 225"/>
                <a:gd name="T30" fmla="*/ 1 w 234"/>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225"/>
                <a:gd name="T50" fmla="*/ 234 w 2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225">
                  <a:moveTo>
                    <a:pt x="17" y="0"/>
                  </a:moveTo>
                  <a:lnTo>
                    <a:pt x="0" y="111"/>
                  </a:lnTo>
                  <a:lnTo>
                    <a:pt x="0" y="198"/>
                  </a:lnTo>
                  <a:lnTo>
                    <a:pt x="31" y="225"/>
                  </a:lnTo>
                  <a:lnTo>
                    <a:pt x="59" y="209"/>
                  </a:lnTo>
                  <a:lnTo>
                    <a:pt x="80" y="217"/>
                  </a:lnTo>
                  <a:lnTo>
                    <a:pt x="120" y="198"/>
                  </a:lnTo>
                  <a:lnTo>
                    <a:pt x="150" y="198"/>
                  </a:lnTo>
                  <a:lnTo>
                    <a:pt x="164" y="189"/>
                  </a:lnTo>
                  <a:lnTo>
                    <a:pt x="194" y="192"/>
                  </a:lnTo>
                  <a:lnTo>
                    <a:pt x="204" y="179"/>
                  </a:lnTo>
                  <a:lnTo>
                    <a:pt x="211" y="120"/>
                  </a:lnTo>
                  <a:lnTo>
                    <a:pt x="225" y="95"/>
                  </a:lnTo>
                  <a:lnTo>
                    <a:pt x="234" y="40"/>
                  </a:lnTo>
                  <a:lnTo>
                    <a:pt x="17" y="0"/>
                  </a:lnTo>
                  <a:close/>
                </a:path>
              </a:pathLst>
            </a:custGeom>
            <a:solidFill>
              <a:srgbClr val="F58578"/>
            </a:solidFill>
            <a:ln w="9525">
              <a:noFill/>
              <a:round/>
              <a:headEnd/>
              <a:tailEnd/>
            </a:ln>
          </p:spPr>
          <p:txBody>
            <a:bodyPr/>
            <a:lstStyle/>
            <a:p>
              <a:endParaRPr lang="id-ID"/>
            </a:p>
          </p:txBody>
        </p:sp>
        <p:sp>
          <p:nvSpPr>
            <p:cNvPr id="43048" name="Freeform 19"/>
            <p:cNvSpPr>
              <a:spLocks/>
            </p:cNvSpPr>
            <p:nvPr/>
          </p:nvSpPr>
          <p:spPr bwMode="auto">
            <a:xfrm>
              <a:off x="2807" y="2167"/>
              <a:ext cx="123" cy="110"/>
            </a:xfrm>
            <a:custGeom>
              <a:avLst/>
              <a:gdLst>
                <a:gd name="T0" fmla="*/ 4 w 245"/>
                <a:gd name="T1" fmla="*/ 1 h 221"/>
                <a:gd name="T2" fmla="*/ 4 w 245"/>
                <a:gd name="T3" fmla="*/ 0 h 221"/>
                <a:gd name="T4" fmla="*/ 1 w 245"/>
                <a:gd name="T5" fmla="*/ 0 h 221"/>
                <a:gd name="T6" fmla="*/ 1 w 245"/>
                <a:gd name="T7" fmla="*/ 1 h 221"/>
                <a:gd name="T8" fmla="*/ 1 w 245"/>
                <a:gd name="T9" fmla="*/ 2 h 221"/>
                <a:gd name="T10" fmla="*/ 1 w 245"/>
                <a:gd name="T11" fmla="*/ 2 h 221"/>
                <a:gd name="T12" fmla="*/ 1 w 245"/>
                <a:gd name="T13" fmla="*/ 3 h 221"/>
                <a:gd name="T14" fmla="*/ 1 w 245"/>
                <a:gd name="T15" fmla="*/ 3 h 221"/>
                <a:gd name="T16" fmla="*/ 1 w 245"/>
                <a:gd name="T17" fmla="*/ 3 h 221"/>
                <a:gd name="T18" fmla="*/ 1 w 245"/>
                <a:gd name="T19" fmla="*/ 2 h 221"/>
                <a:gd name="T20" fmla="*/ 1 w 245"/>
                <a:gd name="T21" fmla="*/ 1 h 221"/>
                <a:gd name="T22" fmla="*/ 1 w 245"/>
                <a:gd name="T23" fmla="*/ 1 h 221"/>
                <a:gd name="T24" fmla="*/ 1 w 245"/>
                <a:gd name="T25" fmla="*/ 1 h 221"/>
                <a:gd name="T26" fmla="*/ 2 w 245"/>
                <a:gd name="T27" fmla="*/ 1 h 221"/>
                <a:gd name="T28" fmla="*/ 2 w 245"/>
                <a:gd name="T29" fmla="*/ 2 h 221"/>
                <a:gd name="T30" fmla="*/ 2 w 245"/>
                <a:gd name="T31" fmla="*/ 2 h 221"/>
                <a:gd name="T32" fmla="*/ 2 w 245"/>
                <a:gd name="T33" fmla="*/ 3 h 221"/>
                <a:gd name="T34" fmla="*/ 2 w 245"/>
                <a:gd name="T35" fmla="*/ 3 h 221"/>
                <a:gd name="T36" fmla="*/ 2 w 245"/>
                <a:gd name="T37" fmla="*/ 2 h 221"/>
                <a:gd name="T38" fmla="*/ 2 w 245"/>
                <a:gd name="T39" fmla="*/ 1 h 221"/>
                <a:gd name="T40" fmla="*/ 2 w 245"/>
                <a:gd name="T41" fmla="*/ 1 h 221"/>
                <a:gd name="T42" fmla="*/ 3 w 245"/>
                <a:gd name="T43" fmla="*/ 1 h 221"/>
                <a:gd name="T44" fmla="*/ 2 w 245"/>
                <a:gd name="T45" fmla="*/ 2 h 221"/>
                <a:gd name="T46" fmla="*/ 3 w 245"/>
                <a:gd name="T47" fmla="*/ 2 h 221"/>
                <a:gd name="T48" fmla="*/ 3 w 245"/>
                <a:gd name="T49" fmla="*/ 2 h 221"/>
                <a:gd name="T50" fmla="*/ 3 w 245"/>
                <a:gd name="T51" fmla="*/ 1 h 221"/>
                <a:gd name="T52" fmla="*/ 3 w 245"/>
                <a:gd name="T53" fmla="*/ 1 h 221"/>
                <a:gd name="T54" fmla="*/ 3 w 245"/>
                <a:gd name="T55" fmla="*/ 1 h 221"/>
                <a:gd name="T56" fmla="*/ 4 w 245"/>
                <a:gd name="T57" fmla="*/ 1 h 221"/>
                <a:gd name="T58" fmla="*/ 3 w 245"/>
                <a:gd name="T59" fmla="*/ 2 h 221"/>
                <a:gd name="T60" fmla="*/ 3 w 245"/>
                <a:gd name="T61" fmla="*/ 2 h 221"/>
                <a:gd name="T62" fmla="*/ 3 w 245"/>
                <a:gd name="T63" fmla="*/ 2 h 221"/>
                <a:gd name="T64" fmla="*/ 4 w 245"/>
                <a:gd name="T65" fmla="*/ 2 h 221"/>
                <a:gd name="T66" fmla="*/ 4 w 245"/>
                <a:gd name="T67" fmla="*/ 1 h 221"/>
                <a:gd name="T68" fmla="*/ 4 w 245"/>
                <a:gd name="T69" fmla="*/ 1 h 221"/>
                <a:gd name="T70" fmla="*/ 4 w 245"/>
                <a:gd name="T71" fmla="*/ 2 h 221"/>
                <a:gd name="T72" fmla="*/ 4 w 245"/>
                <a:gd name="T73" fmla="*/ 3 h 221"/>
                <a:gd name="T74" fmla="*/ 3 w 245"/>
                <a:gd name="T75" fmla="*/ 3 h 221"/>
                <a:gd name="T76" fmla="*/ 3 w 245"/>
                <a:gd name="T77" fmla="*/ 2 h 221"/>
                <a:gd name="T78" fmla="*/ 3 w 245"/>
                <a:gd name="T79" fmla="*/ 3 h 221"/>
                <a:gd name="T80" fmla="*/ 3 w 245"/>
                <a:gd name="T81" fmla="*/ 3 h 221"/>
                <a:gd name="T82" fmla="*/ 2 w 245"/>
                <a:gd name="T83" fmla="*/ 3 h 221"/>
                <a:gd name="T84" fmla="*/ 2 w 245"/>
                <a:gd name="T85" fmla="*/ 3 h 221"/>
                <a:gd name="T86" fmla="*/ 2 w 245"/>
                <a:gd name="T87" fmla="*/ 3 h 221"/>
                <a:gd name="T88" fmla="*/ 2 w 245"/>
                <a:gd name="T89" fmla="*/ 3 h 221"/>
                <a:gd name="T90" fmla="*/ 1 w 245"/>
                <a:gd name="T91" fmla="*/ 3 h 221"/>
                <a:gd name="T92" fmla="*/ 1 w 245"/>
                <a:gd name="T93" fmla="*/ 3 h 221"/>
                <a:gd name="T94" fmla="*/ 1 w 245"/>
                <a:gd name="T95" fmla="*/ 3 h 221"/>
                <a:gd name="T96" fmla="*/ 0 w 245"/>
                <a:gd name="T97" fmla="*/ 1 h 221"/>
                <a:gd name="T98" fmla="*/ 1 w 245"/>
                <a:gd name="T99" fmla="*/ 0 h 221"/>
                <a:gd name="T100" fmla="*/ 1 w 245"/>
                <a:gd name="T101" fmla="*/ 0 h 221"/>
                <a:gd name="T102" fmla="*/ 4 w 245"/>
                <a:gd name="T103" fmla="*/ 0 h 221"/>
                <a:gd name="T104" fmla="*/ 4 w 245"/>
                <a:gd name="T105" fmla="*/ 1 h 221"/>
                <a:gd name="T106" fmla="*/ 4 w 245"/>
                <a:gd name="T107" fmla="*/ 1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221"/>
                <a:gd name="T164" fmla="*/ 245 w 245"/>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221">
                  <a:moveTo>
                    <a:pt x="228" y="78"/>
                  </a:moveTo>
                  <a:lnTo>
                    <a:pt x="216" y="44"/>
                  </a:lnTo>
                  <a:lnTo>
                    <a:pt x="49" y="23"/>
                  </a:lnTo>
                  <a:lnTo>
                    <a:pt x="22" y="92"/>
                  </a:lnTo>
                  <a:lnTo>
                    <a:pt x="30" y="133"/>
                  </a:lnTo>
                  <a:lnTo>
                    <a:pt x="19" y="133"/>
                  </a:lnTo>
                  <a:lnTo>
                    <a:pt x="20" y="194"/>
                  </a:lnTo>
                  <a:lnTo>
                    <a:pt x="34" y="211"/>
                  </a:lnTo>
                  <a:lnTo>
                    <a:pt x="53" y="207"/>
                  </a:lnTo>
                  <a:lnTo>
                    <a:pt x="53" y="181"/>
                  </a:lnTo>
                  <a:lnTo>
                    <a:pt x="45" y="107"/>
                  </a:lnTo>
                  <a:lnTo>
                    <a:pt x="53" y="107"/>
                  </a:lnTo>
                  <a:lnTo>
                    <a:pt x="58" y="74"/>
                  </a:lnTo>
                  <a:lnTo>
                    <a:pt x="76" y="109"/>
                  </a:lnTo>
                  <a:lnTo>
                    <a:pt x="91" y="130"/>
                  </a:lnTo>
                  <a:lnTo>
                    <a:pt x="79" y="145"/>
                  </a:lnTo>
                  <a:lnTo>
                    <a:pt x="85" y="198"/>
                  </a:lnTo>
                  <a:lnTo>
                    <a:pt x="104" y="198"/>
                  </a:lnTo>
                  <a:lnTo>
                    <a:pt x="114" y="188"/>
                  </a:lnTo>
                  <a:lnTo>
                    <a:pt x="97" y="112"/>
                  </a:lnTo>
                  <a:lnTo>
                    <a:pt x="104" y="95"/>
                  </a:lnTo>
                  <a:lnTo>
                    <a:pt x="138" y="124"/>
                  </a:lnTo>
                  <a:lnTo>
                    <a:pt x="125" y="139"/>
                  </a:lnTo>
                  <a:lnTo>
                    <a:pt x="140" y="188"/>
                  </a:lnTo>
                  <a:lnTo>
                    <a:pt x="161" y="188"/>
                  </a:lnTo>
                  <a:lnTo>
                    <a:pt x="154" y="126"/>
                  </a:lnTo>
                  <a:lnTo>
                    <a:pt x="157" y="109"/>
                  </a:lnTo>
                  <a:lnTo>
                    <a:pt x="174" y="105"/>
                  </a:lnTo>
                  <a:lnTo>
                    <a:pt x="197" y="118"/>
                  </a:lnTo>
                  <a:lnTo>
                    <a:pt x="174" y="128"/>
                  </a:lnTo>
                  <a:lnTo>
                    <a:pt x="174" y="177"/>
                  </a:lnTo>
                  <a:lnTo>
                    <a:pt x="190" y="187"/>
                  </a:lnTo>
                  <a:lnTo>
                    <a:pt x="207" y="181"/>
                  </a:lnTo>
                  <a:lnTo>
                    <a:pt x="213" y="101"/>
                  </a:lnTo>
                  <a:lnTo>
                    <a:pt x="222" y="126"/>
                  </a:lnTo>
                  <a:lnTo>
                    <a:pt x="214" y="185"/>
                  </a:lnTo>
                  <a:lnTo>
                    <a:pt x="197" y="194"/>
                  </a:lnTo>
                  <a:lnTo>
                    <a:pt x="180" y="194"/>
                  </a:lnTo>
                  <a:lnTo>
                    <a:pt x="171" y="190"/>
                  </a:lnTo>
                  <a:lnTo>
                    <a:pt x="154" y="207"/>
                  </a:lnTo>
                  <a:lnTo>
                    <a:pt x="135" y="207"/>
                  </a:lnTo>
                  <a:lnTo>
                    <a:pt x="127" y="202"/>
                  </a:lnTo>
                  <a:lnTo>
                    <a:pt x="106" y="217"/>
                  </a:lnTo>
                  <a:lnTo>
                    <a:pt x="83" y="217"/>
                  </a:lnTo>
                  <a:lnTo>
                    <a:pt x="66" y="209"/>
                  </a:lnTo>
                  <a:lnTo>
                    <a:pt x="49" y="221"/>
                  </a:lnTo>
                  <a:lnTo>
                    <a:pt x="34" y="221"/>
                  </a:lnTo>
                  <a:lnTo>
                    <a:pt x="5" y="198"/>
                  </a:lnTo>
                  <a:lnTo>
                    <a:pt x="0" y="99"/>
                  </a:lnTo>
                  <a:lnTo>
                    <a:pt x="26" y="12"/>
                  </a:lnTo>
                  <a:lnTo>
                    <a:pt x="51" y="0"/>
                  </a:lnTo>
                  <a:lnTo>
                    <a:pt x="245" y="38"/>
                  </a:lnTo>
                  <a:lnTo>
                    <a:pt x="228" y="78"/>
                  </a:lnTo>
                  <a:close/>
                </a:path>
              </a:pathLst>
            </a:custGeom>
            <a:solidFill>
              <a:srgbClr val="C46B61"/>
            </a:solidFill>
            <a:ln w="9525">
              <a:noFill/>
              <a:round/>
              <a:headEnd/>
              <a:tailEnd/>
            </a:ln>
          </p:spPr>
          <p:txBody>
            <a:bodyPr/>
            <a:lstStyle/>
            <a:p>
              <a:endParaRPr lang="id-ID"/>
            </a:p>
          </p:txBody>
        </p:sp>
        <p:sp>
          <p:nvSpPr>
            <p:cNvPr id="43049" name="Freeform 20"/>
            <p:cNvSpPr>
              <a:spLocks/>
            </p:cNvSpPr>
            <p:nvPr/>
          </p:nvSpPr>
          <p:spPr bwMode="auto">
            <a:xfrm>
              <a:off x="2675" y="1146"/>
              <a:ext cx="246" cy="286"/>
            </a:xfrm>
            <a:custGeom>
              <a:avLst/>
              <a:gdLst>
                <a:gd name="T0" fmla="*/ 3 w 493"/>
                <a:gd name="T1" fmla="*/ 0 h 572"/>
                <a:gd name="T2" fmla="*/ 2 w 493"/>
                <a:gd name="T3" fmla="*/ 1 h 572"/>
                <a:gd name="T4" fmla="*/ 2 w 493"/>
                <a:gd name="T5" fmla="*/ 1 h 572"/>
                <a:gd name="T6" fmla="*/ 0 w 493"/>
                <a:gd name="T7" fmla="*/ 1 h 572"/>
                <a:gd name="T8" fmla="*/ 0 w 493"/>
                <a:gd name="T9" fmla="*/ 2 h 572"/>
                <a:gd name="T10" fmla="*/ 0 w 493"/>
                <a:gd name="T11" fmla="*/ 4 h 572"/>
                <a:gd name="T12" fmla="*/ 0 w 493"/>
                <a:gd name="T13" fmla="*/ 4 h 572"/>
                <a:gd name="T14" fmla="*/ 0 w 493"/>
                <a:gd name="T15" fmla="*/ 5 h 572"/>
                <a:gd name="T16" fmla="*/ 0 w 493"/>
                <a:gd name="T17" fmla="*/ 6 h 572"/>
                <a:gd name="T18" fmla="*/ 0 w 493"/>
                <a:gd name="T19" fmla="*/ 6 h 572"/>
                <a:gd name="T20" fmla="*/ 1 w 493"/>
                <a:gd name="T21" fmla="*/ 7 h 572"/>
                <a:gd name="T22" fmla="*/ 1 w 493"/>
                <a:gd name="T23" fmla="*/ 9 h 572"/>
                <a:gd name="T24" fmla="*/ 2 w 493"/>
                <a:gd name="T25" fmla="*/ 9 h 572"/>
                <a:gd name="T26" fmla="*/ 2 w 493"/>
                <a:gd name="T27" fmla="*/ 9 h 572"/>
                <a:gd name="T28" fmla="*/ 3 w 493"/>
                <a:gd name="T29" fmla="*/ 9 h 572"/>
                <a:gd name="T30" fmla="*/ 3 w 493"/>
                <a:gd name="T31" fmla="*/ 9 h 572"/>
                <a:gd name="T32" fmla="*/ 4 w 493"/>
                <a:gd name="T33" fmla="*/ 9 h 572"/>
                <a:gd name="T34" fmla="*/ 6 w 493"/>
                <a:gd name="T35" fmla="*/ 9 h 572"/>
                <a:gd name="T36" fmla="*/ 7 w 493"/>
                <a:gd name="T37" fmla="*/ 7 h 572"/>
                <a:gd name="T38" fmla="*/ 6 w 493"/>
                <a:gd name="T39" fmla="*/ 6 h 572"/>
                <a:gd name="T40" fmla="*/ 6 w 493"/>
                <a:gd name="T41" fmla="*/ 5 h 572"/>
                <a:gd name="T42" fmla="*/ 7 w 493"/>
                <a:gd name="T43" fmla="*/ 5 h 572"/>
                <a:gd name="T44" fmla="*/ 7 w 493"/>
                <a:gd name="T45" fmla="*/ 4 h 572"/>
                <a:gd name="T46" fmla="*/ 7 w 493"/>
                <a:gd name="T47" fmla="*/ 3 h 572"/>
                <a:gd name="T48" fmla="*/ 7 w 493"/>
                <a:gd name="T49" fmla="*/ 2 h 572"/>
                <a:gd name="T50" fmla="*/ 5 w 493"/>
                <a:gd name="T51" fmla="*/ 1 h 572"/>
                <a:gd name="T52" fmla="*/ 4 w 493"/>
                <a:gd name="T53" fmla="*/ 1 h 572"/>
                <a:gd name="T54" fmla="*/ 3 w 493"/>
                <a:gd name="T55" fmla="*/ 0 h 572"/>
                <a:gd name="T56" fmla="*/ 3 w 493"/>
                <a:gd name="T57" fmla="*/ 0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3"/>
                <a:gd name="T88" fmla="*/ 0 h 572"/>
                <a:gd name="T89" fmla="*/ 493 w 493"/>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3" h="572">
                  <a:moveTo>
                    <a:pt x="225" y="0"/>
                  </a:moveTo>
                  <a:lnTo>
                    <a:pt x="190" y="9"/>
                  </a:lnTo>
                  <a:lnTo>
                    <a:pt x="133" y="15"/>
                  </a:lnTo>
                  <a:lnTo>
                    <a:pt x="27" y="87"/>
                  </a:lnTo>
                  <a:lnTo>
                    <a:pt x="0" y="156"/>
                  </a:lnTo>
                  <a:lnTo>
                    <a:pt x="2" y="266"/>
                  </a:lnTo>
                  <a:lnTo>
                    <a:pt x="2" y="312"/>
                  </a:lnTo>
                  <a:lnTo>
                    <a:pt x="14" y="352"/>
                  </a:lnTo>
                  <a:lnTo>
                    <a:pt x="29" y="416"/>
                  </a:lnTo>
                  <a:lnTo>
                    <a:pt x="38" y="428"/>
                  </a:lnTo>
                  <a:lnTo>
                    <a:pt x="80" y="481"/>
                  </a:lnTo>
                  <a:lnTo>
                    <a:pt x="111" y="523"/>
                  </a:lnTo>
                  <a:lnTo>
                    <a:pt x="137" y="532"/>
                  </a:lnTo>
                  <a:lnTo>
                    <a:pt x="183" y="532"/>
                  </a:lnTo>
                  <a:lnTo>
                    <a:pt x="196" y="572"/>
                  </a:lnTo>
                  <a:lnTo>
                    <a:pt x="223" y="559"/>
                  </a:lnTo>
                  <a:lnTo>
                    <a:pt x="284" y="545"/>
                  </a:lnTo>
                  <a:lnTo>
                    <a:pt x="409" y="519"/>
                  </a:lnTo>
                  <a:lnTo>
                    <a:pt x="468" y="481"/>
                  </a:lnTo>
                  <a:lnTo>
                    <a:pt x="439" y="403"/>
                  </a:lnTo>
                  <a:lnTo>
                    <a:pt x="436" y="367"/>
                  </a:lnTo>
                  <a:lnTo>
                    <a:pt x="457" y="344"/>
                  </a:lnTo>
                  <a:lnTo>
                    <a:pt x="481" y="293"/>
                  </a:lnTo>
                  <a:lnTo>
                    <a:pt x="493" y="209"/>
                  </a:lnTo>
                  <a:lnTo>
                    <a:pt x="489" y="144"/>
                  </a:lnTo>
                  <a:lnTo>
                    <a:pt x="325" y="99"/>
                  </a:lnTo>
                  <a:lnTo>
                    <a:pt x="270" y="32"/>
                  </a:lnTo>
                  <a:lnTo>
                    <a:pt x="225" y="0"/>
                  </a:lnTo>
                  <a:close/>
                </a:path>
              </a:pathLst>
            </a:custGeom>
            <a:solidFill>
              <a:srgbClr val="F58578"/>
            </a:solidFill>
            <a:ln w="9525">
              <a:noFill/>
              <a:round/>
              <a:headEnd/>
              <a:tailEnd/>
            </a:ln>
          </p:spPr>
          <p:txBody>
            <a:bodyPr/>
            <a:lstStyle/>
            <a:p>
              <a:endParaRPr lang="id-ID"/>
            </a:p>
          </p:txBody>
        </p:sp>
        <p:sp>
          <p:nvSpPr>
            <p:cNvPr id="43050" name="Freeform 21"/>
            <p:cNvSpPr>
              <a:spLocks/>
            </p:cNvSpPr>
            <p:nvPr/>
          </p:nvSpPr>
          <p:spPr bwMode="auto">
            <a:xfrm>
              <a:off x="2788" y="1149"/>
              <a:ext cx="66" cy="91"/>
            </a:xfrm>
            <a:custGeom>
              <a:avLst/>
              <a:gdLst>
                <a:gd name="T0" fmla="*/ 3 w 131"/>
                <a:gd name="T1" fmla="*/ 3 h 182"/>
                <a:gd name="T2" fmla="*/ 2 w 131"/>
                <a:gd name="T3" fmla="*/ 3 h 182"/>
                <a:gd name="T4" fmla="*/ 2 w 131"/>
                <a:gd name="T5" fmla="*/ 1 h 182"/>
                <a:gd name="T6" fmla="*/ 0 w 131"/>
                <a:gd name="T7" fmla="*/ 0 h 182"/>
                <a:gd name="T8" fmla="*/ 1 w 131"/>
                <a:gd name="T9" fmla="*/ 1 h 182"/>
                <a:gd name="T10" fmla="*/ 2 w 131"/>
                <a:gd name="T11" fmla="*/ 1 h 182"/>
                <a:gd name="T12" fmla="*/ 3 w 131"/>
                <a:gd name="T13" fmla="*/ 3 h 182"/>
                <a:gd name="T14" fmla="*/ 3 w 13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82"/>
                <a:gd name="T26" fmla="*/ 131 w 13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82">
                  <a:moveTo>
                    <a:pt x="131" y="182"/>
                  </a:moveTo>
                  <a:lnTo>
                    <a:pt x="95" y="131"/>
                  </a:lnTo>
                  <a:lnTo>
                    <a:pt x="74" y="79"/>
                  </a:lnTo>
                  <a:lnTo>
                    <a:pt x="0" y="0"/>
                  </a:lnTo>
                  <a:lnTo>
                    <a:pt x="39" y="17"/>
                  </a:lnTo>
                  <a:lnTo>
                    <a:pt x="119" y="112"/>
                  </a:lnTo>
                  <a:lnTo>
                    <a:pt x="131" y="182"/>
                  </a:lnTo>
                  <a:close/>
                </a:path>
              </a:pathLst>
            </a:custGeom>
            <a:solidFill>
              <a:srgbClr val="C46B61"/>
            </a:solidFill>
            <a:ln w="9525">
              <a:noFill/>
              <a:round/>
              <a:headEnd/>
              <a:tailEnd/>
            </a:ln>
          </p:spPr>
          <p:txBody>
            <a:bodyPr/>
            <a:lstStyle/>
            <a:p>
              <a:endParaRPr lang="id-ID"/>
            </a:p>
          </p:txBody>
        </p:sp>
        <p:sp>
          <p:nvSpPr>
            <p:cNvPr id="43051" name="Freeform 22"/>
            <p:cNvSpPr>
              <a:spLocks/>
            </p:cNvSpPr>
            <p:nvPr/>
          </p:nvSpPr>
          <p:spPr bwMode="auto">
            <a:xfrm>
              <a:off x="2675" y="1150"/>
              <a:ext cx="113" cy="127"/>
            </a:xfrm>
            <a:custGeom>
              <a:avLst/>
              <a:gdLst>
                <a:gd name="T0" fmla="*/ 3 w 227"/>
                <a:gd name="T1" fmla="*/ 0 h 255"/>
                <a:gd name="T2" fmla="*/ 3 w 227"/>
                <a:gd name="T3" fmla="*/ 0 h 255"/>
                <a:gd name="T4" fmla="*/ 2 w 227"/>
                <a:gd name="T5" fmla="*/ 0 h 255"/>
                <a:gd name="T6" fmla="*/ 1 w 227"/>
                <a:gd name="T7" fmla="*/ 0 h 255"/>
                <a:gd name="T8" fmla="*/ 0 w 227"/>
                <a:gd name="T9" fmla="*/ 1 h 255"/>
                <a:gd name="T10" fmla="*/ 0 w 227"/>
                <a:gd name="T11" fmla="*/ 1 h 255"/>
                <a:gd name="T12" fmla="*/ 0 w 227"/>
                <a:gd name="T13" fmla="*/ 2 h 255"/>
                <a:gd name="T14" fmla="*/ 0 w 227"/>
                <a:gd name="T15" fmla="*/ 2 h 255"/>
                <a:gd name="T16" fmla="*/ 0 w 227"/>
                <a:gd name="T17" fmla="*/ 2 h 255"/>
                <a:gd name="T18" fmla="*/ 0 w 227"/>
                <a:gd name="T19" fmla="*/ 2 h 255"/>
                <a:gd name="T20" fmla="*/ 0 w 227"/>
                <a:gd name="T21" fmla="*/ 2 h 255"/>
                <a:gd name="T22" fmla="*/ 1 w 227"/>
                <a:gd name="T23" fmla="*/ 2 h 255"/>
                <a:gd name="T24" fmla="*/ 1 w 227"/>
                <a:gd name="T25" fmla="*/ 2 h 255"/>
                <a:gd name="T26" fmla="*/ 1 w 227"/>
                <a:gd name="T27" fmla="*/ 2 h 255"/>
                <a:gd name="T28" fmla="*/ 1 w 227"/>
                <a:gd name="T29" fmla="*/ 2 h 255"/>
                <a:gd name="T30" fmla="*/ 1 w 227"/>
                <a:gd name="T31" fmla="*/ 2 h 255"/>
                <a:gd name="T32" fmla="*/ 1 w 227"/>
                <a:gd name="T33" fmla="*/ 2 h 255"/>
                <a:gd name="T34" fmla="*/ 1 w 227"/>
                <a:gd name="T35" fmla="*/ 2 h 255"/>
                <a:gd name="T36" fmla="*/ 1 w 227"/>
                <a:gd name="T37" fmla="*/ 2 h 255"/>
                <a:gd name="T38" fmla="*/ 0 w 227"/>
                <a:gd name="T39" fmla="*/ 2 h 255"/>
                <a:gd name="T40" fmla="*/ 0 w 227"/>
                <a:gd name="T41" fmla="*/ 2 h 255"/>
                <a:gd name="T42" fmla="*/ 0 w 227"/>
                <a:gd name="T43" fmla="*/ 2 h 255"/>
                <a:gd name="T44" fmla="*/ 0 w 227"/>
                <a:gd name="T45" fmla="*/ 2 h 255"/>
                <a:gd name="T46" fmla="*/ 0 w 227"/>
                <a:gd name="T47" fmla="*/ 3 h 255"/>
                <a:gd name="T48" fmla="*/ 0 w 227"/>
                <a:gd name="T49" fmla="*/ 3 h 255"/>
                <a:gd name="T50" fmla="*/ 0 w 227"/>
                <a:gd name="T51" fmla="*/ 3 h 255"/>
                <a:gd name="T52" fmla="*/ 0 w 227"/>
                <a:gd name="T53" fmla="*/ 1 h 255"/>
                <a:gd name="T54" fmla="*/ 0 w 227"/>
                <a:gd name="T55" fmla="*/ 1 h 255"/>
                <a:gd name="T56" fmla="*/ 2 w 227"/>
                <a:gd name="T57" fmla="*/ 0 h 255"/>
                <a:gd name="T58" fmla="*/ 3 w 227"/>
                <a:gd name="T59" fmla="*/ 0 h 255"/>
                <a:gd name="T60" fmla="*/ 3 w 227"/>
                <a:gd name="T61" fmla="*/ 0 h 255"/>
                <a:gd name="T62" fmla="*/ 3 w 227"/>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255"/>
                <a:gd name="T98" fmla="*/ 227 w 227"/>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255">
                  <a:moveTo>
                    <a:pt x="227" y="0"/>
                  </a:moveTo>
                  <a:lnTo>
                    <a:pt x="213" y="14"/>
                  </a:lnTo>
                  <a:lnTo>
                    <a:pt x="169" y="18"/>
                  </a:lnTo>
                  <a:lnTo>
                    <a:pt x="99" y="59"/>
                  </a:lnTo>
                  <a:lnTo>
                    <a:pt x="59" y="90"/>
                  </a:lnTo>
                  <a:lnTo>
                    <a:pt x="27" y="109"/>
                  </a:lnTo>
                  <a:lnTo>
                    <a:pt x="12" y="143"/>
                  </a:lnTo>
                  <a:lnTo>
                    <a:pt x="14" y="158"/>
                  </a:lnTo>
                  <a:lnTo>
                    <a:pt x="27" y="147"/>
                  </a:lnTo>
                  <a:lnTo>
                    <a:pt x="46" y="145"/>
                  </a:lnTo>
                  <a:lnTo>
                    <a:pt x="59" y="135"/>
                  </a:lnTo>
                  <a:lnTo>
                    <a:pt x="71" y="139"/>
                  </a:lnTo>
                  <a:lnTo>
                    <a:pt x="78" y="137"/>
                  </a:lnTo>
                  <a:lnTo>
                    <a:pt x="82" y="147"/>
                  </a:lnTo>
                  <a:lnTo>
                    <a:pt x="90" y="145"/>
                  </a:lnTo>
                  <a:lnTo>
                    <a:pt x="84" y="158"/>
                  </a:lnTo>
                  <a:lnTo>
                    <a:pt x="95" y="158"/>
                  </a:lnTo>
                  <a:lnTo>
                    <a:pt x="80" y="170"/>
                  </a:lnTo>
                  <a:lnTo>
                    <a:pt x="65" y="170"/>
                  </a:lnTo>
                  <a:lnTo>
                    <a:pt x="57" y="173"/>
                  </a:lnTo>
                  <a:lnTo>
                    <a:pt x="42" y="173"/>
                  </a:lnTo>
                  <a:lnTo>
                    <a:pt x="34" y="185"/>
                  </a:lnTo>
                  <a:lnTo>
                    <a:pt x="19" y="191"/>
                  </a:lnTo>
                  <a:lnTo>
                    <a:pt x="12" y="208"/>
                  </a:lnTo>
                  <a:lnTo>
                    <a:pt x="2" y="255"/>
                  </a:lnTo>
                  <a:lnTo>
                    <a:pt x="0" y="213"/>
                  </a:lnTo>
                  <a:lnTo>
                    <a:pt x="2" y="124"/>
                  </a:lnTo>
                  <a:lnTo>
                    <a:pt x="27" y="84"/>
                  </a:lnTo>
                  <a:lnTo>
                    <a:pt x="135" y="6"/>
                  </a:lnTo>
                  <a:lnTo>
                    <a:pt x="196" y="4"/>
                  </a:lnTo>
                  <a:lnTo>
                    <a:pt x="227" y="0"/>
                  </a:lnTo>
                  <a:close/>
                </a:path>
              </a:pathLst>
            </a:custGeom>
            <a:solidFill>
              <a:srgbClr val="C46B61"/>
            </a:solidFill>
            <a:ln w="9525">
              <a:noFill/>
              <a:round/>
              <a:headEnd/>
              <a:tailEnd/>
            </a:ln>
          </p:spPr>
          <p:txBody>
            <a:bodyPr/>
            <a:lstStyle/>
            <a:p>
              <a:endParaRPr lang="id-ID"/>
            </a:p>
          </p:txBody>
        </p:sp>
        <p:sp>
          <p:nvSpPr>
            <p:cNvPr id="43052" name="Freeform 23"/>
            <p:cNvSpPr>
              <a:spLocks/>
            </p:cNvSpPr>
            <p:nvPr/>
          </p:nvSpPr>
          <p:spPr bwMode="auto">
            <a:xfrm>
              <a:off x="2687" y="1249"/>
              <a:ext cx="40" cy="18"/>
            </a:xfrm>
            <a:custGeom>
              <a:avLst/>
              <a:gdLst>
                <a:gd name="T0" fmla="*/ 0 w 82"/>
                <a:gd name="T1" fmla="*/ 1 h 36"/>
                <a:gd name="T2" fmla="*/ 0 w 82"/>
                <a:gd name="T3" fmla="*/ 1 h 36"/>
                <a:gd name="T4" fmla="*/ 0 w 82"/>
                <a:gd name="T5" fmla="*/ 1 h 36"/>
                <a:gd name="T6" fmla="*/ 0 w 82"/>
                <a:gd name="T7" fmla="*/ 0 h 36"/>
                <a:gd name="T8" fmla="*/ 1 w 82"/>
                <a:gd name="T9" fmla="*/ 1 h 36"/>
                <a:gd name="T10" fmla="*/ 1 w 82"/>
                <a:gd name="T11" fmla="*/ 1 h 36"/>
                <a:gd name="T12" fmla="*/ 1 w 82"/>
                <a:gd name="T13" fmla="*/ 1 h 36"/>
                <a:gd name="T14" fmla="*/ 0 w 82"/>
                <a:gd name="T15" fmla="*/ 1 h 36"/>
                <a:gd name="T16" fmla="*/ 0 w 82"/>
                <a:gd name="T17" fmla="*/ 1 h 36"/>
                <a:gd name="T18" fmla="*/ 0 w 82"/>
                <a:gd name="T19" fmla="*/ 1 h 36"/>
                <a:gd name="T20" fmla="*/ 0 w 82"/>
                <a:gd name="T21" fmla="*/ 1 h 36"/>
                <a:gd name="T22" fmla="*/ 0 w 82"/>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6"/>
                <a:gd name="T38" fmla="*/ 82 w 8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6">
                  <a:moveTo>
                    <a:pt x="0" y="32"/>
                  </a:moveTo>
                  <a:lnTo>
                    <a:pt x="4" y="19"/>
                  </a:lnTo>
                  <a:lnTo>
                    <a:pt x="19" y="6"/>
                  </a:lnTo>
                  <a:lnTo>
                    <a:pt x="51" y="0"/>
                  </a:lnTo>
                  <a:lnTo>
                    <a:pt x="78" y="13"/>
                  </a:lnTo>
                  <a:lnTo>
                    <a:pt x="82" y="23"/>
                  </a:lnTo>
                  <a:lnTo>
                    <a:pt x="65" y="31"/>
                  </a:lnTo>
                  <a:lnTo>
                    <a:pt x="42" y="31"/>
                  </a:lnTo>
                  <a:lnTo>
                    <a:pt x="21" y="31"/>
                  </a:lnTo>
                  <a:lnTo>
                    <a:pt x="4" y="36"/>
                  </a:lnTo>
                  <a:lnTo>
                    <a:pt x="0" y="32"/>
                  </a:lnTo>
                  <a:close/>
                </a:path>
              </a:pathLst>
            </a:custGeom>
            <a:solidFill>
              <a:srgbClr val="C46B61"/>
            </a:solidFill>
            <a:ln w="9525">
              <a:noFill/>
              <a:round/>
              <a:headEnd/>
              <a:tailEnd/>
            </a:ln>
          </p:spPr>
          <p:txBody>
            <a:bodyPr/>
            <a:lstStyle/>
            <a:p>
              <a:endParaRPr lang="id-ID"/>
            </a:p>
          </p:txBody>
        </p:sp>
        <p:sp>
          <p:nvSpPr>
            <p:cNvPr id="43053" name="Freeform 24"/>
            <p:cNvSpPr>
              <a:spLocks/>
            </p:cNvSpPr>
            <p:nvPr/>
          </p:nvSpPr>
          <p:spPr bwMode="auto">
            <a:xfrm>
              <a:off x="2765" y="1240"/>
              <a:ext cx="44" cy="20"/>
            </a:xfrm>
            <a:custGeom>
              <a:avLst/>
              <a:gdLst>
                <a:gd name="T0" fmla="*/ 1 w 87"/>
                <a:gd name="T1" fmla="*/ 1 h 40"/>
                <a:gd name="T2" fmla="*/ 1 w 87"/>
                <a:gd name="T3" fmla="*/ 1 h 40"/>
                <a:gd name="T4" fmla="*/ 1 w 87"/>
                <a:gd name="T5" fmla="*/ 1 h 40"/>
                <a:gd name="T6" fmla="*/ 1 w 87"/>
                <a:gd name="T7" fmla="*/ 1 h 40"/>
                <a:gd name="T8" fmla="*/ 2 w 87"/>
                <a:gd name="T9" fmla="*/ 1 h 40"/>
                <a:gd name="T10" fmla="*/ 2 w 87"/>
                <a:gd name="T11" fmla="*/ 1 h 40"/>
                <a:gd name="T12" fmla="*/ 1 w 87"/>
                <a:gd name="T13" fmla="*/ 1 h 40"/>
                <a:gd name="T14" fmla="*/ 1 w 87"/>
                <a:gd name="T15" fmla="*/ 0 h 40"/>
                <a:gd name="T16" fmla="*/ 1 w 87"/>
                <a:gd name="T17" fmla="*/ 1 h 40"/>
                <a:gd name="T18" fmla="*/ 0 w 87"/>
                <a:gd name="T19" fmla="*/ 1 h 40"/>
                <a:gd name="T20" fmla="*/ 1 w 87"/>
                <a:gd name="T21" fmla="*/ 1 h 40"/>
                <a:gd name="T22" fmla="*/ 1 w 87"/>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0"/>
                <a:gd name="T38" fmla="*/ 87 w 8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0">
                  <a:moveTo>
                    <a:pt x="2" y="36"/>
                  </a:moveTo>
                  <a:lnTo>
                    <a:pt x="25" y="40"/>
                  </a:lnTo>
                  <a:lnTo>
                    <a:pt x="38" y="36"/>
                  </a:lnTo>
                  <a:lnTo>
                    <a:pt x="55" y="36"/>
                  </a:lnTo>
                  <a:lnTo>
                    <a:pt x="87" y="30"/>
                  </a:lnTo>
                  <a:lnTo>
                    <a:pt x="78" y="13"/>
                  </a:lnTo>
                  <a:lnTo>
                    <a:pt x="34" y="6"/>
                  </a:lnTo>
                  <a:lnTo>
                    <a:pt x="21" y="0"/>
                  </a:lnTo>
                  <a:lnTo>
                    <a:pt x="9" y="11"/>
                  </a:lnTo>
                  <a:lnTo>
                    <a:pt x="0" y="29"/>
                  </a:lnTo>
                  <a:lnTo>
                    <a:pt x="2" y="36"/>
                  </a:lnTo>
                  <a:close/>
                </a:path>
              </a:pathLst>
            </a:custGeom>
            <a:solidFill>
              <a:srgbClr val="C46B61"/>
            </a:solidFill>
            <a:ln w="9525">
              <a:noFill/>
              <a:round/>
              <a:headEnd/>
              <a:tailEnd/>
            </a:ln>
          </p:spPr>
          <p:txBody>
            <a:bodyPr/>
            <a:lstStyle/>
            <a:p>
              <a:endParaRPr lang="id-ID"/>
            </a:p>
          </p:txBody>
        </p:sp>
        <p:sp>
          <p:nvSpPr>
            <p:cNvPr id="43054" name="Freeform 25"/>
            <p:cNvSpPr>
              <a:spLocks/>
            </p:cNvSpPr>
            <p:nvPr/>
          </p:nvSpPr>
          <p:spPr bwMode="auto">
            <a:xfrm>
              <a:off x="2684" y="1265"/>
              <a:ext cx="40" cy="11"/>
            </a:xfrm>
            <a:custGeom>
              <a:avLst/>
              <a:gdLst>
                <a:gd name="T0" fmla="*/ 1 w 80"/>
                <a:gd name="T1" fmla="*/ 0 h 23"/>
                <a:gd name="T2" fmla="*/ 1 w 80"/>
                <a:gd name="T3" fmla="*/ 0 h 23"/>
                <a:gd name="T4" fmla="*/ 1 w 80"/>
                <a:gd name="T5" fmla="*/ 0 h 23"/>
                <a:gd name="T6" fmla="*/ 1 w 80"/>
                <a:gd name="T7" fmla="*/ 0 h 23"/>
                <a:gd name="T8" fmla="*/ 1 w 80"/>
                <a:gd name="T9" fmla="*/ 0 h 23"/>
                <a:gd name="T10" fmla="*/ 1 w 80"/>
                <a:gd name="T11" fmla="*/ 0 h 23"/>
                <a:gd name="T12" fmla="*/ 1 w 80"/>
                <a:gd name="T13" fmla="*/ 0 h 23"/>
                <a:gd name="T14" fmla="*/ 0 w 80"/>
                <a:gd name="T15" fmla="*/ 0 h 23"/>
                <a:gd name="T16" fmla="*/ 1 w 80"/>
                <a:gd name="T17" fmla="*/ 0 h 23"/>
                <a:gd name="T18" fmla="*/ 1 w 80"/>
                <a:gd name="T19" fmla="*/ 0 h 23"/>
                <a:gd name="T20" fmla="*/ 1 w 80"/>
                <a:gd name="T21" fmla="*/ 0 h 23"/>
                <a:gd name="T22" fmla="*/ 1 w 80"/>
                <a:gd name="T23" fmla="*/ 0 h 23"/>
                <a:gd name="T24" fmla="*/ 1 w 80"/>
                <a:gd name="T25" fmla="*/ 0 h 23"/>
                <a:gd name="T26" fmla="*/ 1 w 80"/>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3"/>
                <a:gd name="T44" fmla="*/ 80 w 80"/>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3">
                  <a:moveTo>
                    <a:pt x="80" y="4"/>
                  </a:moveTo>
                  <a:lnTo>
                    <a:pt x="61" y="4"/>
                  </a:lnTo>
                  <a:lnTo>
                    <a:pt x="46" y="16"/>
                  </a:lnTo>
                  <a:lnTo>
                    <a:pt x="21" y="16"/>
                  </a:lnTo>
                  <a:lnTo>
                    <a:pt x="12" y="4"/>
                  </a:lnTo>
                  <a:lnTo>
                    <a:pt x="6" y="0"/>
                  </a:lnTo>
                  <a:lnTo>
                    <a:pt x="6" y="14"/>
                  </a:lnTo>
                  <a:lnTo>
                    <a:pt x="0" y="21"/>
                  </a:lnTo>
                  <a:lnTo>
                    <a:pt x="17" y="21"/>
                  </a:lnTo>
                  <a:lnTo>
                    <a:pt x="36" y="23"/>
                  </a:lnTo>
                  <a:lnTo>
                    <a:pt x="57" y="23"/>
                  </a:lnTo>
                  <a:lnTo>
                    <a:pt x="73" y="14"/>
                  </a:lnTo>
                  <a:lnTo>
                    <a:pt x="80" y="4"/>
                  </a:lnTo>
                  <a:close/>
                </a:path>
              </a:pathLst>
            </a:custGeom>
            <a:solidFill>
              <a:srgbClr val="C46B61"/>
            </a:solidFill>
            <a:ln w="9525">
              <a:noFill/>
              <a:round/>
              <a:headEnd/>
              <a:tailEnd/>
            </a:ln>
          </p:spPr>
          <p:txBody>
            <a:bodyPr/>
            <a:lstStyle/>
            <a:p>
              <a:endParaRPr lang="id-ID"/>
            </a:p>
          </p:txBody>
        </p:sp>
        <p:sp>
          <p:nvSpPr>
            <p:cNvPr id="43055" name="Freeform 26"/>
            <p:cNvSpPr>
              <a:spLocks/>
            </p:cNvSpPr>
            <p:nvPr/>
          </p:nvSpPr>
          <p:spPr bwMode="auto">
            <a:xfrm>
              <a:off x="2766" y="1262"/>
              <a:ext cx="41" cy="8"/>
            </a:xfrm>
            <a:custGeom>
              <a:avLst/>
              <a:gdLst>
                <a:gd name="T0" fmla="*/ 0 w 82"/>
                <a:gd name="T1" fmla="*/ 0 h 17"/>
                <a:gd name="T2" fmla="*/ 1 w 82"/>
                <a:gd name="T3" fmla="*/ 0 h 17"/>
                <a:gd name="T4" fmla="*/ 1 w 82"/>
                <a:gd name="T5" fmla="*/ 0 h 17"/>
                <a:gd name="T6" fmla="*/ 1 w 82"/>
                <a:gd name="T7" fmla="*/ 0 h 17"/>
                <a:gd name="T8" fmla="*/ 1 w 82"/>
                <a:gd name="T9" fmla="*/ 0 h 17"/>
                <a:gd name="T10" fmla="*/ 1 w 82"/>
                <a:gd name="T11" fmla="*/ 0 h 17"/>
                <a:gd name="T12" fmla="*/ 1 w 82"/>
                <a:gd name="T13" fmla="*/ 0 h 17"/>
                <a:gd name="T14" fmla="*/ 1 w 82"/>
                <a:gd name="T15" fmla="*/ 0 h 17"/>
                <a:gd name="T16" fmla="*/ 1 w 82"/>
                <a:gd name="T17" fmla="*/ 0 h 17"/>
                <a:gd name="T18" fmla="*/ 0 w 82"/>
                <a:gd name="T19" fmla="*/ 0 h 17"/>
                <a:gd name="T20" fmla="*/ 0 w 8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7"/>
                  </a:moveTo>
                  <a:lnTo>
                    <a:pt x="13" y="0"/>
                  </a:lnTo>
                  <a:lnTo>
                    <a:pt x="36" y="4"/>
                  </a:lnTo>
                  <a:lnTo>
                    <a:pt x="61" y="7"/>
                  </a:lnTo>
                  <a:lnTo>
                    <a:pt x="74" y="4"/>
                  </a:lnTo>
                  <a:lnTo>
                    <a:pt x="82" y="13"/>
                  </a:lnTo>
                  <a:lnTo>
                    <a:pt x="61" y="11"/>
                  </a:lnTo>
                  <a:lnTo>
                    <a:pt x="36" y="17"/>
                  </a:lnTo>
                  <a:lnTo>
                    <a:pt x="13" y="15"/>
                  </a:lnTo>
                  <a:lnTo>
                    <a:pt x="0" y="7"/>
                  </a:lnTo>
                  <a:close/>
                </a:path>
              </a:pathLst>
            </a:custGeom>
            <a:solidFill>
              <a:srgbClr val="C46B61"/>
            </a:solidFill>
            <a:ln w="9525">
              <a:noFill/>
              <a:round/>
              <a:headEnd/>
              <a:tailEnd/>
            </a:ln>
          </p:spPr>
          <p:txBody>
            <a:bodyPr/>
            <a:lstStyle/>
            <a:p>
              <a:endParaRPr lang="id-ID"/>
            </a:p>
          </p:txBody>
        </p:sp>
        <p:sp>
          <p:nvSpPr>
            <p:cNvPr id="43056" name="Freeform 27"/>
            <p:cNvSpPr>
              <a:spLocks/>
            </p:cNvSpPr>
            <p:nvPr/>
          </p:nvSpPr>
          <p:spPr bwMode="auto">
            <a:xfrm>
              <a:off x="2708" y="1237"/>
              <a:ext cx="31" cy="81"/>
            </a:xfrm>
            <a:custGeom>
              <a:avLst/>
              <a:gdLst>
                <a:gd name="T0" fmla="*/ 0 w 61"/>
                <a:gd name="T1" fmla="*/ 0 h 162"/>
                <a:gd name="T2" fmla="*/ 1 w 61"/>
                <a:gd name="T3" fmla="*/ 1 h 162"/>
                <a:gd name="T4" fmla="*/ 1 w 61"/>
                <a:gd name="T5" fmla="*/ 1 h 162"/>
                <a:gd name="T6" fmla="*/ 1 w 61"/>
                <a:gd name="T7" fmla="*/ 1 h 162"/>
                <a:gd name="T8" fmla="*/ 1 w 61"/>
                <a:gd name="T9" fmla="*/ 3 h 162"/>
                <a:gd name="T10" fmla="*/ 1 w 61"/>
                <a:gd name="T11" fmla="*/ 3 h 162"/>
                <a:gd name="T12" fmla="*/ 1 w 61"/>
                <a:gd name="T13" fmla="*/ 3 h 162"/>
                <a:gd name="T14" fmla="*/ 1 w 61"/>
                <a:gd name="T15" fmla="*/ 3 h 162"/>
                <a:gd name="T16" fmla="*/ 1 w 61"/>
                <a:gd name="T17" fmla="*/ 3 h 162"/>
                <a:gd name="T18" fmla="*/ 1 w 61"/>
                <a:gd name="T19" fmla="*/ 1 h 162"/>
                <a:gd name="T20" fmla="*/ 1 w 61"/>
                <a:gd name="T21" fmla="*/ 1 h 162"/>
                <a:gd name="T22" fmla="*/ 1 w 61"/>
                <a:gd name="T23" fmla="*/ 1 h 162"/>
                <a:gd name="T24" fmla="*/ 1 w 61"/>
                <a:gd name="T25" fmla="*/ 1 h 162"/>
                <a:gd name="T26" fmla="*/ 1 w 61"/>
                <a:gd name="T27" fmla="*/ 1 h 162"/>
                <a:gd name="T28" fmla="*/ 0 w 61"/>
                <a:gd name="T29" fmla="*/ 0 h 162"/>
                <a:gd name="T30" fmla="*/ 0 w 61"/>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62"/>
                <a:gd name="T50" fmla="*/ 61 w 61"/>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62">
                  <a:moveTo>
                    <a:pt x="0" y="0"/>
                  </a:moveTo>
                  <a:lnTo>
                    <a:pt x="28" y="14"/>
                  </a:lnTo>
                  <a:lnTo>
                    <a:pt x="47" y="46"/>
                  </a:lnTo>
                  <a:lnTo>
                    <a:pt x="32" y="97"/>
                  </a:lnTo>
                  <a:lnTo>
                    <a:pt x="15" y="141"/>
                  </a:lnTo>
                  <a:lnTo>
                    <a:pt x="26" y="135"/>
                  </a:lnTo>
                  <a:lnTo>
                    <a:pt x="36" y="158"/>
                  </a:lnTo>
                  <a:lnTo>
                    <a:pt x="45" y="162"/>
                  </a:lnTo>
                  <a:lnTo>
                    <a:pt x="36" y="145"/>
                  </a:lnTo>
                  <a:lnTo>
                    <a:pt x="38" y="120"/>
                  </a:lnTo>
                  <a:lnTo>
                    <a:pt x="57" y="78"/>
                  </a:lnTo>
                  <a:lnTo>
                    <a:pt x="61" y="42"/>
                  </a:lnTo>
                  <a:lnTo>
                    <a:pt x="42" y="12"/>
                  </a:lnTo>
                  <a:lnTo>
                    <a:pt x="21" y="2"/>
                  </a:lnTo>
                  <a:lnTo>
                    <a:pt x="0" y="0"/>
                  </a:lnTo>
                  <a:close/>
                </a:path>
              </a:pathLst>
            </a:custGeom>
            <a:solidFill>
              <a:srgbClr val="C46B61"/>
            </a:solidFill>
            <a:ln w="9525">
              <a:noFill/>
              <a:round/>
              <a:headEnd/>
              <a:tailEnd/>
            </a:ln>
          </p:spPr>
          <p:txBody>
            <a:bodyPr/>
            <a:lstStyle/>
            <a:p>
              <a:endParaRPr lang="id-ID"/>
            </a:p>
          </p:txBody>
        </p:sp>
        <p:sp>
          <p:nvSpPr>
            <p:cNvPr id="43057" name="Freeform 28"/>
            <p:cNvSpPr>
              <a:spLocks/>
            </p:cNvSpPr>
            <p:nvPr/>
          </p:nvSpPr>
          <p:spPr bwMode="auto">
            <a:xfrm>
              <a:off x="2701" y="1308"/>
              <a:ext cx="71" cy="51"/>
            </a:xfrm>
            <a:custGeom>
              <a:avLst/>
              <a:gdLst>
                <a:gd name="T0" fmla="*/ 1 w 142"/>
                <a:gd name="T1" fmla="*/ 1 h 101"/>
                <a:gd name="T2" fmla="*/ 1 w 142"/>
                <a:gd name="T3" fmla="*/ 1 h 101"/>
                <a:gd name="T4" fmla="*/ 1 w 142"/>
                <a:gd name="T5" fmla="*/ 1 h 101"/>
                <a:gd name="T6" fmla="*/ 1 w 142"/>
                <a:gd name="T7" fmla="*/ 1 h 101"/>
                <a:gd name="T8" fmla="*/ 2 w 142"/>
                <a:gd name="T9" fmla="*/ 1 h 101"/>
                <a:gd name="T10" fmla="*/ 1 w 142"/>
                <a:gd name="T11" fmla="*/ 1 h 101"/>
                <a:gd name="T12" fmla="*/ 1 w 142"/>
                <a:gd name="T13" fmla="*/ 1 h 101"/>
                <a:gd name="T14" fmla="*/ 1 w 142"/>
                <a:gd name="T15" fmla="*/ 1 h 101"/>
                <a:gd name="T16" fmla="*/ 1 w 142"/>
                <a:gd name="T17" fmla="*/ 2 h 101"/>
                <a:gd name="T18" fmla="*/ 1 w 142"/>
                <a:gd name="T19" fmla="*/ 2 h 101"/>
                <a:gd name="T20" fmla="*/ 1 w 142"/>
                <a:gd name="T21" fmla="*/ 1 h 101"/>
                <a:gd name="T22" fmla="*/ 1 w 142"/>
                <a:gd name="T23" fmla="*/ 1 h 101"/>
                <a:gd name="T24" fmla="*/ 1 w 142"/>
                <a:gd name="T25" fmla="*/ 2 h 101"/>
                <a:gd name="T26" fmla="*/ 1 w 142"/>
                <a:gd name="T27" fmla="*/ 2 h 101"/>
                <a:gd name="T28" fmla="*/ 0 w 142"/>
                <a:gd name="T29" fmla="*/ 2 h 101"/>
                <a:gd name="T30" fmla="*/ 1 w 142"/>
                <a:gd name="T31" fmla="*/ 1 h 101"/>
                <a:gd name="T32" fmla="*/ 1 w 142"/>
                <a:gd name="T33" fmla="*/ 1 h 101"/>
                <a:gd name="T34" fmla="*/ 1 w 142"/>
                <a:gd name="T35" fmla="*/ 0 h 101"/>
                <a:gd name="T36" fmla="*/ 1 w 142"/>
                <a:gd name="T37" fmla="*/ 1 h 101"/>
                <a:gd name="T38" fmla="*/ 1 w 142"/>
                <a:gd name="T39" fmla="*/ 1 h 101"/>
                <a:gd name="T40" fmla="*/ 1 w 142"/>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01"/>
                <a:gd name="T65" fmla="*/ 142 w 142"/>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01">
                  <a:moveTo>
                    <a:pt x="38" y="11"/>
                  </a:moveTo>
                  <a:lnTo>
                    <a:pt x="66" y="15"/>
                  </a:lnTo>
                  <a:lnTo>
                    <a:pt x="87" y="9"/>
                  </a:lnTo>
                  <a:lnTo>
                    <a:pt x="104" y="4"/>
                  </a:lnTo>
                  <a:lnTo>
                    <a:pt x="142" y="6"/>
                  </a:lnTo>
                  <a:lnTo>
                    <a:pt x="114" y="15"/>
                  </a:lnTo>
                  <a:lnTo>
                    <a:pt x="79" y="40"/>
                  </a:lnTo>
                  <a:lnTo>
                    <a:pt x="55" y="40"/>
                  </a:lnTo>
                  <a:lnTo>
                    <a:pt x="36" y="76"/>
                  </a:lnTo>
                  <a:lnTo>
                    <a:pt x="26" y="66"/>
                  </a:lnTo>
                  <a:lnTo>
                    <a:pt x="26" y="42"/>
                  </a:lnTo>
                  <a:lnTo>
                    <a:pt x="7" y="55"/>
                  </a:lnTo>
                  <a:lnTo>
                    <a:pt x="7" y="70"/>
                  </a:lnTo>
                  <a:lnTo>
                    <a:pt x="24" y="101"/>
                  </a:lnTo>
                  <a:lnTo>
                    <a:pt x="0" y="70"/>
                  </a:lnTo>
                  <a:lnTo>
                    <a:pt x="1" y="30"/>
                  </a:lnTo>
                  <a:lnTo>
                    <a:pt x="22" y="8"/>
                  </a:lnTo>
                  <a:lnTo>
                    <a:pt x="30" y="0"/>
                  </a:lnTo>
                  <a:lnTo>
                    <a:pt x="32" y="11"/>
                  </a:lnTo>
                  <a:lnTo>
                    <a:pt x="38" y="11"/>
                  </a:lnTo>
                  <a:close/>
                </a:path>
              </a:pathLst>
            </a:custGeom>
            <a:solidFill>
              <a:srgbClr val="C46B61"/>
            </a:solidFill>
            <a:ln w="9525">
              <a:noFill/>
              <a:round/>
              <a:headEnd/>
              <a:tailEnd/>
            </a:ln>
          </p:spPr>
          <p:txBody>
            <a:bodyPr/>
            <a:lstStyle/>
            <a:p>
              <a:endParaRPr lang="id-ID"/>
            </a:p>
          </p:txBody>
        </p:sp>
        <p:sp>
          <p:nvSpPr>
            <p:cNvPr id="43058" name="Freeform 29"/>
            <p:cNvSpPr>
              <a:spLocks/>
            </p:cNvSpPr>
            <p:nvPr/>
          </p:nvSpPr>
          <p:spPr bwMode="auto">
            <a:xfrm>
              <a:off x="2769" y="1293"/>
              <a:ext cx="68" cy="75"/>
            </a:xfrm>
            <a:custGeom>
              <a:avLst/>
              <a:gdLst>
                <a:gd name="T0" fmla="*/ 0 w 135"/>
                <a:gd name="T1" fmla="*/ 0 h 151"/>
                <a:gd name="T2" fmla="*/ 1 w 135"/>
                <a:gd name="T3" fmla="*/ 0 h 151"/>
                <a:gd name="T4" fmla="*/ 1 w 135"/>
                <a:gd name="T5" fmla="*/ 0 h 151"/>
                <a:gd name="T6" fmla="*/ 1 w 135"/>
                <a:gd name="T7" fmla="*/ 0 h 151"/>
                <a:gd name="T8" fmla="*/ 1 w 135"/>
                <a:gd name="T9" fmla="*/ 0 h 151"/>
                <a:gd name="T10" fmla="*/ 2 w 135"/>
                <a:gd name="T11" fmla="*/ 1 h 151"/>
                <a:gd name="T12" fmla="*/ 2 w 135"/>
                <a:gd name="T13" fmla="*/ 1 h 151"/>
                <a:gd name="T14" fmla="*/ 2 w 135"/>
                <a:gd name="T15" fmla="*/ 0 h 151"/>
                <a:gd name="T16" fmla="*/ 2 w 135"/>
                <a:gd name="T17" fmla="*/ 1 h 151"/>
                <a:gd name="T18" fmla="*/ 2 w 135"/>
                <a:gd name="T19" fmla="*/ 1 h 151"/>
                <a:gd name="T20" fmla="*/ 2 w 135"/>
                <a:gd name="T21" fmla="*/ 2 h 151"/>
                <a:gd name="T22" fmla="*/ 3 w 135"/>
                <a:gd name="T23" fmla="*/ 1 h 151"/>
                <a:gd name="T24" fmla="*/ 3 w 135"/>
                <a:gd name="T25" fmla="*/ 0 h 151"/>
                <a:gd name="T26" fmla="*/ 3 w 135"/>
                <a:gd name="T27" fmla="*/ 0 h 151"/>
                <a:gd name="T28" fmla="*/ 2 w 135"/>
                <a:gd name="T29" fmla="*/ 0 h 151"/>
                <a:gd name="T30" fmla="*/ 1 w 135"/>
                <a:gd name="T31" fmla="*/ 0 h 151"/>
                <a:gd name="T32" fmla="*/ 1 w 135"/>
                <a:gd name="T33" fmla="*/ 0 h 151"/>
                <a:gd name="T34" fmla="*/ 0 w 135"/>
                <a:gd name="T35" fmla="*/ 0 h 151"/>
                <a:gd name="T36" fmla="*/ 0 w 135"/>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1"/>
                <a:gd name="T59" fmla="*/ 135 w 13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1">
                  <a:moveTo>
                    <a:pt x="0" y="0"/>
                  </a:moveTo>
                  <a:lnTo>
                    <a:pt x="10" y="18"/>
                  </a:lnTo>
                  <a:lnTo>
                    <a:pt x="10" y="31"/>
                  </a:lnTo>
                  <a:lnTo>
                    <a:pt x="25" y="27"/>
                  </a:lnTo>
                  <a:lnTo>
                    <a:pt x="54" y="44"/>
                  </a:lnTo>
                  <a:lnTo>
                    <a:pt x="67" y="65"/>
                  </a:lnTo>
                  <a:lnTo>
                    <a:pt x="92" y="77"/>
                  </a:lnTo>
                  <a:lnTo>
                    <a:pt x="92" y="54"/>
                  </a:lnTo>
                  <a:lnTo>
                    <a:pt x="111" y="69"/>
                  </a:lnTo>
                  <a:lnTo>
                    <a:pt x="115" y="88"/>
                  </a:lnTo>
                  <a:lnTo>
                    <a:pt x="94" y="151"/>
                  </a:lnTo>
                  <a:lnTo>
                    <a:pt x="135" y="75"/>
                  </a:lnTo>
                  <a:lnTo>
                    <a:pt x="135" y="50"/>
                  </a:lnTo>
                  <a:lnTo>
                    <a:pt x="135" y="40"/>
                  </a:lnTo>
                  <a:lnTo>
                    <a:pt x="90" y="42"/>
                  </a:lnTo>
                  <a:lnTo>
                    <a:pt x="56" y="29"/>
                  </a:lnTo>
                  <a:lnTo>
                    <a:pt x="18" y="6"/>
                  </a:lnTo>
                  <a:lnTo>
                    <a:pt x="0" y="0"/>
                  </a:lnTo>
                  <a:close/>
                </a:path>
              </a:pathLst>
            </a:custGeom>
            <a:solidFill>
              <a:srgbClr val="C46B61"/>
            </a:solidFill>
            <a:ln w="9525">
              <a:noFill/>
              <a:round/>
              <a:headEnd/>
              <a:tailEnd/>
            </a:ln>
          </p:spPr>
          <p:txBody>
            <a:bodyPr/>
            <a:lstStyle/>
            <a:p>
              <a:endParaRPr lang="id-ID"/>
            </a:p>
          </p:txBody>
        </p:sp>
        <p:sp>
          <p:nvSpPr>
            <p:cNvPr id="43059" name="Freeform 30"/>
            <p:cNvSpPr>
              <a:spLocks/>
            </p:cNvSpPr>
            <p:nvPr/>
          </p:nvSpPr>
          <p:spPr bwMode="auto">
            <a:xfrm>
              <a:off x="2707" y="1325"/>
              <a:ext cx="85" cy="46"/>
            </a:xfrm>
            <a:custGeom>
              <a:avLst/>
              <a:gdLst>
                <a:gd name="T0" fmla="*/ 1 w 169"/>
                <a:gd name="T1" fmla="*/ 0 h 93"/>
                <a:gd name="T2" fmla="*/ 0 w 169"/>
                <a:gd name="T3" fmla="*/ 0 h 93"/>
                <a:gd name="T4" fmla="*/ 1 w 169"/>
                <a:gd name="T5" fmla="*/ 0 h 93"/>
                <a:gd name="T6" fmla="*/ 1 w 169"/>
                <a:gd name="T7" fmla="*/ 1 h 93"/>
                <a:gd name="T8" fmla="*/ 1 w 169"/>
                <a:gd name="T9" fmla="*/ 1 h 93"/>
                <a:gd name="T10" fmla="*/ 1 w 169"/>
                <a:gd name="T11" fmla="*/ 1 h 93"/>
                <a:gd name="T12" fmla="*/ 1 w 169"/>
                <a:gd name="T13" fmla="*/ 1 h 93"/>
                <a:gd name="T14" fmla="*/ 3 w 169"/>
                <a:gd name="T15" fmla="*/ 0 h 93"/>
                <a:gd name="T16" fmla="*/ 3 w 169"/>
                <a:gd name="T17" fmla="*/ 0 h 93"/>
                <a:gd name="T18" fmla="*/ 1 w 169"/>
                <a:gd name="T19" fmla="*/ 0 h 93"/>
                <a:gd name="T20" fmla="*/ 1 w 169"/>
                <a:gd name="T21" fmla="*/ 0 h 93"/>
                <a:gd name="T22" fmla="*/ 1 w 169"/>
                <a:gd name="T23" fmla="*/ 0 h 93"/>
                <a:gd name="T24" fmla="*/ 1 w 169"/>
                <a:gd name="T25" fmla="*/ 0 h 93"/>
                <a:gd name="T26" fmla="*/ 1 w 169"/>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93"/>
                <a:gd name="T44" fmla="*/ 169 w 169"/>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93">
                  <a:moveTo>
                    <a:pt x="11" y="12"/>
                  </a:moveTo>
                  <a:lnTo>
                    <a:pt x="0" y="33"/>
                  </a:lnTo>
                  <a:lnTo>
                    <a:pt x="17" y="55"/>
                  </a:lnTo>
                  <a:lnTo>
                    <a:pt x="38" y="90"/>
                  </a:lnTo>
                  <a:lnTo>
                    <a:pt x="53" y="93"/>
                  </a:lnTo>
                  <a:lnTo>
                    <a:pt x="38" y="69"/>
                  </a:lnTo>
                  <a:lnTo>
                    <a:pt x="59" y="69"/>
                  </a:lnTo>
                  <a:lnTo>
                    <a:pt x="131" y="59"/>
                  </a:lnTo>
                  <a:lnTo>
                    <a:pt x="169" y="42"/>
                  </a:lnTo>
                  <a:lnTo>
                    <a:pt x="44" y="57"/>
                  </a:lnTo>
                  <a:lnTo>
                    <a:pt x="17" y="40"/>
                  </a:lnTo>
                  <a:lnTo>
                    <a:pt x="25" y="0"/>
                  </a:lnTo>
                  <a:lnTo>
                    <a:pt x="11" y="12"/>
                  </a:lnTo>
                  <a:close/>
                </a:path>
              </a:pathLst>
            </a:custGeom>
            <a:solidFill>
              <a:srgbClr val="C46B61"/>
            </a:solidFill>
            <a:ln w="9525">
              <a:noFill/>
              <a:round/>
              <a:headEnd/>
              <a:tailEnd/>
            </a:ln>
          </p:spPr>
          <p:txBody>
            <a:bodyPr/>
            <a:lstStyle/>
            <a:p>
              <a:endParaRPr lang="id-ID"/>
            </a:p>
          </p:txBody>
        </p:sp>
        <p:sp>
          <p:nvSpPr>
            <p:cNvPr id="43060" name="Freeform 31"/>
            <p:cNvSpPr>
              <a:spLocks/>
            </p:cNvSpPr>
            <p:nvPr/>
          </p:nvSpPr>
          <p:spPr bwMode="auto">
            <a:xfrm>
              <a:off x="2718" y="1334"/>
              <a:ext cx="89" cy="12"/>
            </a:xfrm>
            <a:custGeom>
              <a:avLst/>
              <a:gdLst>
                <a:gd name="T0" fmla="*/ 0 w 179"/>
                <a:gd name="T1" fmla="*/ 1 h 23"/>
                <a:gd name="T2" fmla="*/ 0 w 179"/>
                <a:gd name="T3" fmla="*/ 1 h 23"/>
                <a:gd name="T4" fmla="*/ 0 w 179"/>
                <a:gd name="T5" fmla="*/ 1 h 23"/>
                <a:gd name="T6" fmla="*/ 1 w 179"/>
                <a:gd name="T7" fmla="*/ 1 h 23"/>
                <a:gd name="T8" fmla="*/ 2 w 179"/>
                <a:gd name="T9" fmla="*/ 0 h 23"/>
                <a:gd name="T10" fmla="*/ 2 w 179"/>
                <a:gd name="T11" fmla="*/ 1 h 23"/>
                <a:gd name="T12" fmla="*/ 2 w 179"/>
                <a:gd name="T13" fmla="*/ 1 h 23"/>
                <a:gd name="T14" fmla="*/ 2 w 179"/>
                <a:gd name="T15" fmla="*/ 1 h 23"/>
                <a:gd name="T16" fmla="*/ 0 w 179"/>
                <a:gd name="T17" fmla="*/ 1 h 23"/>
                <a:gd name="T18" fmla="*/ 0 w 179"/>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3"/>
                <a:gd name="T32" fmla="*/ 179 w 17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3">
                  <a:moveTo>
                    <a:pt x="0" y="21"/>
                  </a:moveTo>
                  <a:lnTo>
                    <a:pt x="25" y="14"/>
                  </a:lnTo>
                  <a:lnTo>
                    <a:pt x="51" y="14"/>
                  </a:lnTo>
                  <a:lnTo>
                    <a:pt x="95" y="6"/>
                  </a:lnTo>
                  <a:lnTo>
                    <a:pt x="163" y="0"/>
                  </a:lnTo>
                  <a:lnTo>
                    <a:pt x="179" y="4"/>
                  </a:lnTo>
                  <a:lnTo>
                    <a:pt x="171" y="14"/>
                  </a:lnTo>
                  <a:lnTo>
                    <a:pt x="150" y="23"/>
                  </a:lnTo>
                  <a:lnTo>
                    <a:pt x="0" y="21"/>
                  </a:lnTo>
                  <a:close/>
                </a:path>
              </a:pathLst>
            </a:custGeom>
            <a:solidFill>
              <a:srgbClr val="C46B61"/>
            </a:solidFill>
            <a:ln w="9525">
              <a:noFill/>
              <a:round/>
              <a:headEnd/>
              <a:tailEnd/>
            </a:ln>
          </p:spPr>
          <p:txBody>
            <a:bodyPr/>
            <a:lstStyle/>
            <a:p>
              <a:endParaRPr lang="id-ID"/>
            </a:p>
          </p:txBody>
        </p:sp>
        <p:sp>
          <p:nvSpPr>
            <p:cNvPr id="43061" name="Freeform 32"/>
            <p:cNvSpPr>
              <a:spLocks/>
            </p:cNvSpPr>
            <p:nvPr/>
          </p:nvSpPr>
          <p:spPr bwMode="auto">
            <a:xfrm>
              <a:off x="2752" y="1211"/>
              <a:ext cx="64" cy="22"/>
            </a:xfrm>
            <a:custGeom>
              <a:avLst/>
              <a:gdLst>
                <a:gd name="T0" fmla="*/ 1 w 128"/>
                <a:gd name="T1" fmla="*/ 0 h 46"/>
                <a:gd name="T2" fmla="*/ 1 w 128"/>
                <a:gd name="T3" fmla="*/ 0 h 46"/>
                <a:gd name="T4" fmla="*/ 1 w 128"/>
                <a:gd name="T5" fmla="*/ 0 h 46"/>
                <a:gd name="T6" fmla="*/ 1 w 128"/>
                <a:gd name="T7" fmla="*/ 0 h 46"/>
                <a:gd name="T8" fmla="*/ 2 w 128"/>
                <a:gd name="T9" fmla="*/ 0 h 46"/>
                <a:gd name="T10" fmla="*/ 1 w 128"/>
                <a:gd name="T11" fmla="*/ 0 h 46"/>
                <a:gd name="T12" fmla="*/ 1 w 128"/>
                <a:gd name="T13" fmla="*/ 0 h 46"/>
                <a:gd name="T14" fmla="*/ 1 w 128"/>
                <a:gd name="T15" fmla="*/ 0 h 46"/>
                <a:gd name="T16" fmla="*/ 1 w 128"/>
                <a:gd name="T17" fmla="*/ 0 h 46"/>
                <a:gd name="T18" fmla="*/ 1 w 128"/>
                <a:gd name="T19" fmla="*/ 0 h 46"/>
                <a:gd name="T20" fmla="*/ 1 w 128"/>
                <a:gd name="T21" fmla="*/ 0 h 46"/>
                <a:gd name="T22" fmla="*/ 1 w 128"/>
                <a:gd name="T23" fmla="*/ 0 h 46"/>
                <a:gd name="T24" fmla="*/ 1 w 128"/>
                <a:gd name="T25" fmla="*/ 0 h 46"/>
                <a:gd name="T26" fmla="*/ 0 w 128"/>
                <a:gd name="T27" fmla="*/ 0 h 46"/>
                <a:gd name="T28" fmla="*/ 1 w 128"/>
                <a:gd name="T29" fmla="*/ 0 h 46"/>
                <a:gd name="T30" fmla="*/ 1 w 128"/>
                <a:gd name="T31" fmla="*/ 0 h 46"/>
                <a:gd name="T32" fmla="*/ 1 w 128"/>
                <a:gd name="T33" fmla="*/ 0 h 46"/>
                <a:gd name="T34" fmla="*/ 1 w 128"/>
                <a:gd name="T35" fmla="*/ 0 h 46"/>
                <a:gd name="T36" fmla="*/ 1 w 128"/>
                <a:gd name="T37" fmla="*/ 0 h 46"/>
                <a:gd name="T38" fmla="*/ 1 w 128"/>
                <a:gd name="T39" fmla="*/ 0 h 46"/>
                <a:gd name="T40" fmla="*/ 1 w 12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6"/>
                <a:gd name="T65" fmla="*/ 128 w 12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6">
                  <a:moveTo>
                    <a:pt x="44" y="36"/>
                  </a:moveTo>
                  <a:lnTo>
                    <a:pt x="82" y="36"/>
                  </a:lnTo>
                  <a:lnTo>
                    <a:pt x="118" y="46"/>
                  </a:lnTo>
                  <a:lnTo>
                    <a:pt x="114" y="36"/>
                  </a:lnTo>
                  <a:lnTo>
                    <a:pt x="128" y="40"/>
                  </a:lnTo>
                  <a:lnTo>
                    <a:pt x="90" y="4"/>
                  </a:lnTo>
                  <a:lnTo>
                    <a:pt x="71" y="6"/>
                  </a:lnTo>
                  <a:lnTo>
                    <a:pt x="52" y="0"/>
                  </a:lnTo>
                  <a:lnTo>
                    <a:pt x="40" y="4"/>
                  </a:lnTo>
                  <a:lnTo>
                    <a:pt x="33" y="2"/>
                  </a:lnTo>
                  <a:lnTo>
                    <a:pt x="19" y="10"/>
                  </a:lnTo>
                  <a:lnTo>
                    <a:pt x="12" y="6"/>
                  </a:lnTo>
                  <a:lnTo>
                    <a:pt x="10" y="19"/>
                  </a:lnTo>
                  <a:lnTo>
                    <a:pt x="0" y="17"/>
                  </a:lnTo>
                  <a:lnTo>
                    <a:pt x="2" y="32"/>
                  </a:lnTo>
                  <a:lnTo>
                    <a:pt x="8" y="46"/>
                  </a:lnTo>
                  <a:lnTo>
                    <a:pt x="15" y="36"/>
                  </a:lnTo>
                  <a:lnTo>
                    <a:pt x="21" y="40"/>
                  </a:lnTo>
                  <a:lnTo>
                    <a:pt x="31" y="29"/>
                  </a:lnTo>
                  <a:lnTo>
                    <a:pt x="44" y="36"/>
                  </a:lnTo>
                  <a:close/>
                </a:path>
              </a:pathLst>
            </a:custGeom>
            <a:solidFill>
              <a:srgbClr val="C46B61"/>
            </a:solidFill>
            <a:ln w="9525">
              <a:noFill/>
              <a:round/>
              <a:headEnd/>
              <a:tailEnd/>
            </a:ln>
          </p:spPr>
          <p:txBody>
            <a:bodyPr/>
            <a:lstStyle/>
            <a:p>
              <a:endParaRPr lang="id-ID"/>
            </a:p>
          </p:txBody>
        </p:sp>
        <p:sp>
          <p:nvSpPr>
            <p:cNvPr id="43062" name="Freeform 33"/>
            <p:cNvSpPr>
              <a:spLocks/>
            </p:cNvSpPr>
            <p:nvPr/>
          </p:nvSpPr>
          <p:spPr bwMode="auto">
            <a:xfrm>
              <a:off x="2854" y="1318"/>
              <a:ext cx="33" cy="28"/>
            </a:xfrm>
            <a:custGeom>
              <a:avLst/>
              <a:gdLst>
                <a:gd name="T0" fmla="*/ 1 w 66"/>
                <a:gd name="T1" fmla="*/ 0 h 57"/>
                <a:gd name="T2" fmla="*/ 0 w 66"/>
                <a:gd name="T3" fmla="*/ 0 h 57"/>
                <a:gd name="T4" fmla="*/ 1 w 66"/>
                <a:gd name="T5" fmla="*/ 0 h 57"/>
                <a:gd name="T6" fmla="*/ 1 w 66"/>
                <a:gd name="T7" fmla="*/ 0 h 57"/>
                <a:gd name="T8" fmla="*/ 1 w 66"/>
                <a:gd name="T9" fmla="*/ 0 h 57"/>
                <a:gd name="T10" fmla="*/ 1 w 66"/>
                <a:gd name="T11" fmla="*/ 0 h 57"/>
                <a:gd name="T12" fmla="*/ 1 w 66"/>
                <a:gd name="T13" fmla="*/ 0 h 57"/>
                <a:gd name="T14" fmla="*/ 0 60000 65536"/>
                <a:gd name="T15" fmla="*/ 0 60000 65536"/>
                <a:gd name="T16" fmla="*/ 0 60000 65536"/>
                <a:gd name="T17" fmla="*/ 0 60000 65536"/>
                <a:gd name="T18" fmla="*/ 0 60000 65536"/>
                <a:gd name="T19" fmla="*/ 0 60000 65536"/>
                <a:gd name="T20" fmla="*/ 0 60000 65536"/>
                <a:gd name="T21" fmla="*/ 0 w 66"/>
                <a:gd name="T22" fmla="*/ 0 h 57"/>
                <a:gd name="T23" fmla="*/ 66 w 6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7">
                  <a:moveTo>
                    <a:pt x="26" y="0"/>
                  </a:moveTo>
                  <a:lnTo>
                    <a:pt x="0" y="57"/>
                  </a:lnTo>
                  <a:lnTo>
                    <a:pt x="23" y="42"/>
                  </a:lnTo>
                  <a:lnTo>
                    <a:pt x="47" y="30"/>
                  </a:lnTo>
                  <a:lnTo>
                    <a:pt x="66" y="13"/>
                  </a:lnTo>
                  <a:lnTo>
                    <a:pt x="26" y="0"/>
                  </a:lnTo>
                  <a:close/>
                </a:path>
              </a:pathLst>
            </a:custGeom>
            <a:solidFill>
              <a:srgbClr val="C46B61"/>
            </a:solidFill>
            <a:ln w="9525">
              <a:noFill/>
              <a:round/>
              <a:headEnd/>
              <a:tailEnd/>
            </a:ln>
          </p:spPr>
          <p:txBody>
            <a:bodyPr/>
            <a:lstStyle/>
            <a:p>
              <a:endParaRPr lang="id-ID"/>
            </a:p>
          </p:txBody>
        </p:sp>
        <p:sp>
          <p:nvSpPr>
            <p:cNvPr id="43063" name="Freeform 34"/>
            <p:cNvSpPr>
              <a:spLocks/>
            </p:cNvSpPr>
            <p:nvPr/>
          </p:nvSpPr>
          <p:spPr bwMode="auto">
            <a:xfrm>
              <a:off x="2755" y="1356"/>
              <a:ext cx="93" cy="69"/>
            </a:xfrm>
            <a:custGeom>
              <a:avLst/>
              <a:gdLst>
                <a:gd name="T0" fmla="*/ 3 w 186"/>
                <a:gd name="T1" fmla="*/ 0 h 139"/>
                <a:gd name="T2" fmla="*/ 1 w 186"/>
                <a:gd name="T3" fmla="*/ 0 h 139"/>
                <a:gd name="T4" fmla="*/ 1 w 186"/>
                <a:gd name="T5" fmla="*/ 0 h 139"/>
                <a:gd name="T6" fmla="*/ 1 w 186"/>
                <a:gd name="T7" fmla="*/ 1 h 139"/>
                <a:gd name="T8" fmla="*/ 0 w 186"/>
                <a:gd name="T9" fmla="*/ 1 h 139"/>
                <a:gd name="T10" fmla="*/ 1 w 186"/>
                <a:gd name="T11" fmla="*/ 1 h 139"/>
                <a:gd name="T12" fmla="*/ 1 w 186"/>
                <a:gd name="T13" fmla="*/ 2 h 139"/>
                <a:gd name="T14" fmla="*/ 1 w 186"/>
                <a:gd name="T15" fmla="*/ 1 h 139"/>
                <a:gd name="T16" fmla="*/ 3 w 186"/>
                <a:gd name="T17" fmla="*/ 0 h 139"/>
                <a:gd name="T18" fmla="*/ 3 w 186"/>
                <a:gd name="T19" fmla="*/ 0 h 139"/>
                <a:gd name="T20" fmla="*/ 3 w 186"/>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39"/>
                <a:gd name="T35" fmla="*/ 186 w 186"/>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39">
                  <a:moveTo>
                    <a:pt x="186" y="0"/>
                  </a:moveTo>
                  <a:lnTo>
                    <a:pt x="124" y="55"/>
                  </a:lnTo>
                  <a:lnTo>
                    <a:pt x="112" y="44"/>
                  </a:lnTo>
                  <a:lnTo>
                    <a:pt x="70" y="91"/>
                  </a:lnTo>
                  <a:lnTo>
                    <a:pt x="0" y="108"/>
                  </a:lnTo>
                  <a:lnTo>
                    <a:pt x="21" y="116"/>
                  </a:lnTo>
                  <a:lnTo>
                    <a:pt x="25" y="139"/>
                  </a:lnTo>
                  <a:lnTo>
                    <a:pt x="106" y="112"/>
                  </a:lnTo>
                  <a:lnTo>
                    <a:pt x="169" y="44"/>
                  </a:lnTo>
                  <a:lnTo>
                    <a:pt x="186" y="0"/>
                  </a:lnTo>
                  <a:close/>
                </a:path>
              </a:pathLst>
            </a:custGeom>
            <a:solidFill>
              <a:srgbClr val="C46B61"/>
            </a:solidFill>
            <a:ln w="9525">
              <a:noFill/>
              <a:round/>
              <a:headEnd/>
              <a:tailEnd/>
            </a:ln>
          </p:spPr>
          <p:txBody>
            <a:bodyPr/>
            <a:lstStyle/>
            <a:p>
              <a:endParaRPr lang="id-ID"/>
            </a:p>
          </p:txBody>
        </p:sp>
        <p:sp>
          <p:nvSpPr>
            <p:cNvPr id="43064" name="Freeform 35"/>
            <p:cNvSpPr>
              <a:spLocks/>
            </p:cNvSpPr>
            <p:nvPr/>
          </p:nvSpPr>
          <p:spPr bwMode="auto">
            <a:xfrm>
              <a:off x="2871" y="1229"/>
              <a:ext cx="46" cy="69"/>
            </a:xfrm>
            <a:custGeom>
              <a:avLst/>
              <a:gdLst>
                <a:gd name="T0" fmla="*/ 0 w 91"/>
                <a:gd name="T1" fmla="*/ 1 h 139"/>
                <a:gd name="T2" fmla="*/ 1 w 91"/>
                <a:gd name="T3" fmla="*/ 0 h 139"/>
                <a:gd name="T4" fmla="*/ 2 w 91"/>
                <a:gd name="T5" fmla="*/ 0 h 139"/>
                <a:gd name="T6" fmla="*/ 2 w 91"/>
                <a:gd name="T7" fmla="*/ 0 h 139"/>
                <a:gd name="T8" fmla="*/ 2 w 91"/>
                <a:gd name="T9" fmla="*/ 0 h 139"/>
                <a:gd name="T10" fmla="*/ 2 w 91"/>
                <a:gd name="T11" fmla="*/ 0 h 139"/>
                <a:gd name="T12" fmla="*/ 1 w 91"/>
                <a:gd name="T13" fmla="*/ 1 h 139"/>
                <a:gd name="T14" fmla="*/ 1 w 91"/>
                <a:gd name="T15" fmla="*/ 0 h 139"/>
                <a:gd name="T16" fmla="*/ 1 w 91"/>
                <a:gd name="T17" fmla="*/ 0 h 139"/>
                <a:gd name="T18" fmla="*/ 1 w 91"/>
                <a:gd name="T19" fmla="*/ 0 h 139"/>
                <a:gd name="T20" fmla="*/ 1 w 91"/>
                <a:gd name="T21" fmla="*/ 1 h 139"/>
                <a:gd name="T22" fmla="*/ 1 w 91"/>
                <a:gd name="T23" fmla="*/ 1 h 139"/>
                <a:gd name="T24" fmla="*/ 1 w 91"/>
                <a:gd name="T25" fmla="*/ 2 h 139"/>
                <a:gd name="T26" fmla="*/ 1 w 91"/>
                <a:gd name="T27" fmla="*/ 1 h 139"/>
                <a:gd name="T28" fmla="*/ 1 w 91"/>
                <a:gd name="T29" fmla="*/ 1 h 139"/>
                <a:gd name="T30" fmla="*/ 1 w 91"/>
                <a:gd name="T31" fmla="*/ 1 h 139"/>
                <a:gd name="T32" fmla="*/ 0 w 91"/>
                <a:gd name="T33" fmla="*/ 1 h 139"/>
                <a:gd name="T34" fmla="*/ 0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0" y="72"/>
                  </a:moveTo>
                  <a:lnTo>
                    <a:pt x="19" y="38"/>
                  </a:lnTo>
                  <a:lnTo>
                    <a:pt x="66" y="0"/>
                  </a:lnTo>
                  <a:lnTo>
                    <a:pt x="91" y="12"/>
                  </a:lnTo>
                  <a:lnTo>
                    <a:pt x="72" y="19"/>
                  </a:lnTo>
                  <a:lnTo>
                    <a:pt x="68" y="55"/>
                  </a:lnTo>
                  <a:lnTo>
                    <a:pt x="61" y="84"/>
                  </a:lnTo>
                  <a:lnTo>
                    <a:pt x="57" y="57"/>
                  </a:lnTo>
                  <a:lnTo>
                    <a:pt x="42" y="42"/>
                  </a:lnTo>
                  <a:lnTo>
                    <a:pt x="44" y="57"/>
                  </a:lnTo>
                  <a:lnTo>
                    <a:pt x="49" y="82"/>
                  </a:lnTo>
                  <a:lnTo>
                    <a:pt x="21" y="124"/>
                  </a:lnTo>
                  <a:lnTo>
                    <a:pt x="17" y="139"/>
                  </a:lnTo>
                  <a:lnTo>
                    <a:pt x="17" y="118"/>
                  </a:lnTo>
                  <a:lnTo>
                    <a:pt x="23" y="95"/>
                  </a:lnTo>
                  <a:lnTo>
                    <a:pt x="11" y="76"/>
                  </a:lnTo>
                  <a:lnTo>
                    <a:pt x="0" y="72"/>
                  </a:lnTo>
                  <a:close/>
                </a:path>
              </a:pathLst>
            </a:custGeom>
            <a:solidFill>
              <a:srgbClr val="C46B61"/>
            </a:solidFill>
            <a:ln w="9525">
              <a:noFill/>
              <a:round/>
              <a:headEnd/>
              <a:tailEnd/>
            </a:ln>
          </p:spPr>
          <p:txBody>
            <a:bodyPr/>
            <a:lstStyle/>
            <a:p>
              <a:endParaRPr lang="id-ID"/>
            </a:p>
          </p:txBody>
        </p:sp>
        <p:sp>
          <p:nvSpPr>
            <p:cNvPr id="43065" name="Freeform 36"/>
            <p:cNvSpPr>
              <a:spLocks/>
            </p:cNvSpPr>
            <p:nvPr/>
          </p:nvSpPr>
          <p:spPr bwMode="auto">
            <a:xfrm>
              <a:off x="2882" y="1275"/>
              <a:ext cx="17" cy="39"/>
            </a:xfrm>
            <a:custGeom>
              <a:avLst/>
              <a:gdLst>
                <a:gd name="T0" fmla="*/ 1 w 34"/>
                <a:gd name="T1" fmla="*/ 0 h 78"/>
                <a:gd name="T2" fmla="*/ 1 w 34"/>
                <a:gd name="T3" fmla="*/ 1 h 78"/>
                <a:gd name="T4" fmla="*/ 0 w 34"/>
                <a:gd name="T5" fmla="*/ 1 h 78"/>
                <a:gd name="T6" fmla="*/ 1 w 34"/>
                <a:gd name="T7" fmla="*/ 1 h 78"/>
                <a:gd name="T8" fmla="*/ 1 w 34"/>
                <a:gd name="T9" fmla="*/ 1 h 78"/>
                <a:gd name="T10" fmla="*/ 1 w 34"/>
                <a:gd name="T11" fmla="*/ 1 h 78"/>
                <a:gd name="T12" fmla="*/ 1 w 34"/>
                <a:gd name="T13" fmla="*/ 0 h 78"/>
                <a:gd name="T14" fmla="*/ 1 w 3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34" y="0"/>
                  </a:moveTo>
                  <a:lnTo>
                    <a:pt x="19" y="27"/>
                  </a:lnTo>
                  <a:lnTo>
                    <a:pt x="0" y="54"/>
                  </a:lnTo>
                  <a:lnTo>
                    <a:pt x="2" y="78"/>
                  </a:lnTo>
                  <a:lnTo>
                    <a:pt x="13" y="71"/>
                  </a:lnTo>
                  <a:lnTo>
                    <a:pt x="28" y="48"/>
                  </a:lnTo>
                  <a:lnTo>
                    <a:pt x="34" y="0"/>
                  </a:lnTo>
                  <a:close/>
                </a:path>
              </a:pathLst>
            </a:custGeom>
            <a:solidFill>
              <a:srgbClr val="C46B61"/>
            </a:solidFill>
            <a:ln w="9525">
              <a:noFill/>
              <a:round/>
              <a:headEnd/>
              <a:tailEnd/>
            </a:ln>
          </p:spPr>
          <p:txBody>
            <a:bodyPr/>
            <a:lstStyle/>
            <a:p>
              <a:endParaRPr lang="id-ID"/>
            </a:p>
          </p:txBody>
        </p:sp>
        <p:sp>
          <p:nvSpPr>
            <p:cNvPr id="43066" name="Freeform 37"/>
            <p:cNvSpPr>
              <a:spLocks/>
            </p:cNvSpPr>
            <p:nvPr/>
          </p:nvSpPr>
          <p:spPr bwMode="auto">
            <a:xfrm>
              <a:off x="2755" y="1288"/>
              <a:ext cx="9" cy="9"/>
            </a:xfrm>
            <a:custGeom>
              <a:avLst/>
              <a:gdLst>
                <a:gd name="T0" fmla="*/ 1 w 17"/>
                <a:gd name="T1" fmla="*/ 0 h 17"/>
                <a:gd name="T2" fmla="*/ 0 w 17"/>
                <a:gd name="T3" fmla="*/ 1 h 17"/>
                <a:gd name="T4" fmla="*/ 1 w 17"/>
                <a:gd name="T5" fmla="*/ 1 h 17"/>
                <a:gd name="T6" fmla="*/ 1 w 17"/>
                <a:gd name="T7" fmla="*/ 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0" y="17"/>
                  </a:lnTo>
                  <a:lnTo>
                    <a:pt x="17" y="4"/>
                  </a:lnTo>
                  <a:lnTo>
                    <a:pt x="2" y="0"/>
                  </a:lnTo>
                  <a:close/>
                </a:path>
              </a:pathLst>
            </a:custGeom>
            <a:solidFill>
              <a:srgbClr val="C46B61"/>
            </a:solidFill>
            <a:ln w="9525">
              <a:noFill/>
              <a:round/>
              <a:headEnd/>
              <a:tailEnd/>
            </a:ln>
          </p:spPr>
          <p:txBody>
            <a:bodyPr/>
            <a:lstStyle/>
            <a:p>
              <a:endParaRPr lang="id-ID"/>
            </a:p>
          </p:txBody>
        </p:sp>
        <p:sp>
          <p:nvSpPr>
            <p:cNvPr id="43067" name="Freeform 38"/>
            <p:cNvSpPr>
              <a:spLocks/>
            </p:cNvSpPr>
            <p:nvPr/>
          </p:nvSpPr>
          <p:spPr bwMode="auto">
            <a:xfrm>
              <a:off x="2741" y="1368"/>
              <a:ext cx="33" cy="9"/>
            </a:xfrm>
            <a:custGeom>
              <a:avLst/>
              <a:gdLst>
                <a:gd name="T0" fmla="*/ 0 w 67"/>
                <a:gd name="T1" fmla="*/ 1 h 17"/>
                <a:gd name="T2" fmla="*/ 0 w 67"/>
                <a:gd name="T3" fmla="*/ 1 h 17"/>
                <a:gd name="T4" fmla="*/ 0 w 67"/>
                <a:gd name="T5" fmla="*/ 1 h 17"/>
                <a:gd name="T6" fmla="*/ 1 w 67"/>
                <a:gd name="T7" fmla="*/ 1 h 17"/>
                <a:gd name="T8" fmla="*/ 0 w 67"/>
                <a:gd name="T9" fmla="*/ 0 h 17"/>
                <a:gd name="T10" fmla="*/ 0 w 67"/>
                <a:gd name="T11" fmla="*/ 1 h 17"/>
                <a:gd name="T12" fmla="*/ 0 w 67"/>
                <a:gd name="T13" fmla="*/ 1 h 17"/>
                <a:gd name="T14" fmla="*/ 0 60000 65536"/>
                <a:gd name="T15" fmla="*/ 0 60000 65536"/>
                <a:gd name="T16" fmla="*/ 0 60000 65536"/>
                <a:gd name="T17" fmla="*/ 0 60000 65536"/>
                <a:gd name="T18" fmla="*/ 0 60000 65536"/>
                <a:gd name="T19" fmla="*/ 0 60000 65536"/>
                <a:gd name="T20" fmla="*/ 0 60000 65536"/>
                <a:gd name="T21" fmla="*/ 0 w 67"/>
                <a:gd name="T22" fmla="*/ 0 h 17"/>
                <a:gd name="T23" fmla="*/ 67 w 6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7">
                  <a:moveTo>
                    <a:pt x="0" y="2"/>
                  </a:moveTo>
                  <a:lnTo>
                    <a:pt x="4" y="11"/>
                  </a:lnTo>
                  <a:lnTo>
                    <a:pt x="37" y="17"/>
                  </a:lnTo>
                  <a:lnTo>
                    <a:pt x="67" y="3"/>
                  </a:lnTo>
                  <a:lnTo>
                    <a:pt x="52" y="0"/>
                  </a:lnTo>
                  <a:lnTo>
                    <a:pt x="0" y="2"/>
                  </a:lnTo>
                  <a:close/>
                </a:path>
              </a:pathLst>
            </a:custGeom>
            <a:solidFill>
              <a:srgbClr val="C46B61"/>
            </a:solidFill>
            <a:ln w="9525">
              <a:noFill/>
              <a:round/>
              <a:headEnd/>
              <a:tailEnd/>
            </a:ln>
          </p:spPr>
          <p:txBody>
            <a:bodyPr/>
            <a:lstStyle/>
            <a:p>
              <a:endParaRPr lang="id-ID"/>
            </a:p>
          </p:txBody>
        </p:sp>
        <p:sp>
          <p:nvSpPr>
            <p:cNvPr id="43068" name="Freeform 39"/>
            <p:cNvSpPr>
              <a:spLocks/>
            </p:cNvSpPr>
            <p:nvPr/>
          </p:nvSpPr>
          <p:spPr bwMode="auto">
            <a:xfrm>
              <a:off x="2723" y="1337"/>
              <a:ext cx="72" cy="19"/>
            </a:xfrm>
            <a:custGeom>
              <a:avLst/>
              <a:gdLst>
                <a:gd name="T0" fmla="*/ 0 w 145"/>
                <a:gd name="T1" fmla="*/ 1 h 38"/>
                <a:gd name="T2" fmla="*/ 0 w 145"/>
                <a:gd name="T3" fmla="*/ 1 h 38"/>
                <a:gd name="T4" fmla="*/ 0 w 145"/>
                <a:gd name="T5" fmla="*/ 1 h 38"/>
                <a:gd name="T6" fmla="*/ 1 w 145"/>
                <a:gd name="T7" fmla="*/ 1 h 38"/>
                <a:gd name="T8" fmla="*/ 2 w 145"/>
                <a:gd name="T9" fmla="*/ 0 h 38"/>
                <a:gd name="T10" fmla="*/ 2 w 145"/>
                <a:gd name="T11" fmla="*/ 1 h 38"/>
                <a:gd name="T12" fmla="*/ 1 w 145"/>
                <a:gd name="T13" fmla="*/ 1 h 38"/>
                <a:gd name="T14" fmla="*/ 1 w 145"/>
                <a:gd name="T15" fmla="*/ 1 h 38"/>
                <a:gd name="T16" fmla="*/ 0 w 145"/>
                <a:gd name="T17" fmla="*/ 1 h 38"/>
                <a:gd name="T18" fmla="*/ 0 w 145"/>
                <a:gd name="T19" fmla="*/ 1 h 38"/>
                <a:gd name="T20" fmla="*/ 0 w 145"/>
                <a:gd name="T21" fmla="*/ 1 h 38"/>
                <a:gd name="T22" fmla="*/ 0 w 145"/>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38"/>
                <a:gd name="T38" fmla="*/ 145 w 14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38">
                  <a:moveTo>
                    <a:pt x="0" y="17"/>
                  </a:moveTo>
                  <a:lnTo>
                    <a:pt x="19" y="13"/>
                  </a:lnTo>
                  <a:lnTo>
                    <a:pt x="50" y="13"/>
                  </a:lnTo>
                  <a:lnTo>
                    <a:pt x="88" y="6"/>
                  </a:lnTo>
                  <a:lnTo>
                    <a:pt x="145" y="0"/>
                  </a:lnTo>
                  <a:lnTo>
                    <a:pt x="141" y="9"/>
                  </a:lnTo>
                  <a:lnTo>
                    <a:pt x="114" y="23"/>
                  </a:lnTo>
                  <a:lnTo>
                    <a:pt x="69" y="34"/>
                  </a:lnTo>
                  <a:lnTo>
                    <a:pt x="31" y="38"/>
                  </a:lnTo>
                  <a:lnTo>
                    <a:pt x="10" y="34"/>
                  </a:lnTo>
                  <a:lnTo>
                    <a:pt x="0" y="17"/>
                  </a:lnTo>
                  <a:close/>
                </a:path>
              </a:pathLst>
            </a:custGeom>
            <a:solidFill>
              <a:srgbClr val="FFFFFF"/>
            </a:solidFill>
            <a:ln w="9525">
              <a:noFill/>
              <a:round/>
              <a:headEnd/>
              <a:tailEnd/>
            </a:ln>
          </p:spPr>
          <p:txBody>
            <a:bodyPr/>
            <a:lstStyle/>
            <a:p>
              <a:endParaRPr lang="id-ID"/>
            </a:p>
          </p:txBody>
        </p:sp>
        <p:sp>
          <p:nvSpPr>
            <p:cNvPr id="43069" name="Freeform 40"/>
            <p:cNvSpPr>
              <a:spLocks/>
            </p:cNvSpPr>
            <p:nvPr/>
          </p:nvSpPr>
          <p:spPr bwMode="auto">
            <a:xfrm>
              <a:off x="2696" y="1254"/>
              <a:ext cx="29" cy="9"/>
            </a:xfrm>
            <a:custGeom>
              <a:avLst/>
              <a:gdLst>
                <a:gd name="T0" fmla="*/ 1 w 57"/>
                <a:gd name="T1" fmla="*/ 1 h 17"/>
                <a:gd name="T2" fmla="*/ 1 w 57"/>
                <a:gd name="T3" fmla="*/ 1 h 17"/>
                <a:gd name="T4" fmla="*/ 1 w 57"/>
                <a:gd name="T5" fmla="*/ 1 h 17"/>
                <a:gd name="T6" fmla="*/ 1 w 57"/>
                <a:gd name="T7" fmla="*/ 0 h 17"/>
                <a:gd name="T8" fmla="*/ 1 w 57"/>
                <a:gd name="T9" fmla="*/ 1 h 17"/>
                <a:gd name="T10" fmla="*/ 0 w 57"/>
                <a:gd name="T11" fmla="*/ 1 h 17"/>
                <a:gd name="T12" fmla="*/ 1 w 57"/>
                <a:gd name="T13" fmla="*/ 1 h 17"/>
                <a:gd name="T14" fmla="*/ 1 w 5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7"/>
                <a:gd name="T26" fmla="*/ 57 w 5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7">
                  <a:moveTo>
                    <a:pt x="4" y="17"/>
                  </a:moveTo>
                  <a:lnTo>
                    <a:pt x="57" y="11"/>
                  </a:lnTo>
                  <a:lnTo>
                    <a:pt x="44" y="1"/>
                  </a:lnTo>
                  <a:lnTo>
                    <a:pt x="29" y="0"/>
                  </a:lnTo>
                  <a:lnTo>
                    <a:pt x="10" y="1"/>
                  </a:lnTo>
                  <a:lnTo>
                    <a:pt x="0" y="9"/>
                  </a:lnTo>
                  <a:lnTo>
                    <a:pt x="4" y="17"/>
                  </a:lnTo>
                  <a:close/>
                </a:path>
              </a:pathLst>
            </a:custGeom>
            <a:solidFill>
              <a:srgbClr val="FFFFFF"/>
            </a:solidFill>
            <a:ln w="9525">
              <a:noFill/>
              <a:round/>
              <a:headEnd/>
              <a:tailEnd/>
            </a:ln>
          </p:spPr>
          <p:txBody>
            <a:bodyPr/>
            <a:lstStyle/>
            <a:p>
              <a:endParaRPr lang="id-ID"/>
            </a:p>
          </p:txBody>
        </p:sp>
        <p:sp>
          <p:nvSpPr>
            <p:cNvPr id="43070" name="Freeform 41"/>
            <p:cNvSpPr>
              <a:spLocks/>
            </p:cNvSpPr>
            <p:nvPr/>
          </p:nvSpPr>
          <p:spPr bwMode="auto">
            <a:xfrm>
              <a:off x="2773" y="1247"/>
              <a:ext cx="30" cy="10"/>
            </a:xfrm>
            <a:custGeom>
              <a:avLst/>
              <a:gdLst>
                <a:gd name="T0" fmla="*/ 0 w 59"/>
                <a:gd name="T1" fmla="*/ 0 h 21"/>
                <a:gd name="T2" fmla="*/ 1 w 59"/>
                <a:gd name="T3" fmla="*/ 0 h 21"/>
                <a:gd name="T4" fmla="*/ 1 w 59"/>
                <a:gd name="T5" fmla="*/ 0 h 21"/>
                <a:gd name="T6" fmla="*/ 1 w 59"/>
                <a:gd name="T7" fmla="*/ 0 h 21"/>
                <a:gd name="T8" fmla="*/ 1 w 59"/>
                <a:gd name="T9" fmla="*/ 0 h 21"/>
                <a:gd name="T10" fmla="*/ 1 w 59"/>
                <a:gd name="T11" fmla="*/ 0 h 21"/>
                <a:gd name="T12" fmla="*/ 0 w 59"/>
                <a:gd name="T13" fmla="*/ 0 h 21"/>
                <a:gd name="T14" fmla="*/ 0 w 59"/>
                <a:gd name="T15" fmla="*/ 0 h 21"/>
                <a:gd name="T16" fmla="*/ 0 w 5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1"/>
                <a:gd name="T29" fmla="*/ 59 w 5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1">
                  <a:moveTo>
                    <a:pt x="0" y="21"/>
                  </a:moveTo>
                  <a:lnTo>
                    <a:pt x="23" y="21"/>
                  </a:lnTo>
                  <a:lnTo>
                    <a:pt x="59" y="12"/>
                  </a:lnTo>
                  <a:lnTo>
                    <a:pt x="48" y="4"/>
                  </a:lnTo>
                  <a:lnTo>
                    <a:pt x="27" y="0"/>
                  </a:lnTo>
                  <a:lnTo>
                    <a:pt x="11" y="4"/>
                  </a:lnTo>
                  <a:lnTo>
                    <a:pt x="0" y="10"/>
                  </a:lnTo>
                  <a:lnTo>
                    <a:pt x="0" y="21"/>
                  </a:lnTo>
                  <a:close/>
                </a:path>
              </a:pathLst>
            </a:custGeom>
            <a:solidFill>
              <a:srgbClr val="FFFFFF"/>
            </a:solidFill>
            <a:ln w="9525">
              <a:noFill/>
              <a:round/>
              <a:headEnd/>
              <a:tailEnd/>
            </a:ln>
          </p:spPr>
          <p:txBody>
            <a:bodyPr/>
            <a:lstStyle/>
            <a:p>
              <a:endParaRPr lang="id-ID"/>
            </a:p>
          </p:txBody>
        </p:sp>
        <p:sp>
          <p:nvSpPr>
            <p:cNvPr id="43071" name="Freeform 42"/>
            <p:cNvSpPr>
              <a:spLocks/>
            </p:cNvSpPr>
            <p:nvPr/>
          </p:nvSpPr>
          <p:spPr bwMode="auto">
            <a:xfrm>
              <a:off x="2701" y="1160"/>
              <a:ext cx="129" cy="66"/>
            </a:xfrm>
            <a:custGeom>
              <a:avLst/>
              <a:gdLst>
                <a:gd name="T0" fmla="*/ 0 w 258"/>
                <a:gd name="T1" fmla="*/ 1 h 132"/>
                <a:gd name="T2" fmla="*/ 1 w 258"/>
                <a:gd name="T3" fmla="*/ 1 h 132"/>
                <a:gd name="T4" fmla="*/ 1 w 258"/>
                <a:gd name="T5" fmla="*/ 1 h 132"/>
                <a:gd name="T6" fmla="*/ 1 w 258"/>
                <a:gd name="T7" fmla="*/ 1 h 132"/>
                <a:gd name="T8" fmla="*/ 1 w 258"/>
                <a:gd name="T9" fmla="*/ 1 h 132"/>
                <a:gd name="T10" fmla="*/ 2 w 258"/>
                <a:gd name="T11" fmla="*/ 0 h 132"/>
                <a:gd name="T12" fmla="*/ 3 w 258"/>
                <a:gd name="T13" fmla="*/ 1 h 132"/>
                <a:gd name="T14" fmla="*/ 4 w 258"/>
                <a:gd name="T15" fmla="*/ 1 h 132"/>
                <a:gd name="T16" fmla="*/ 3 w 258"/>
                <a:gd name="T17" fmla="*/ 2 h 132"/>
                <a:gd name="T18" fmla="*/ 3 w 258"/>
                <a:gd name="T19" fmla="*/ 2 h 132"/>
                <a:gd name="T20" fmla="*/ 3 w 258"/>
                <a:gd name="T21" fmla="*/ 1 h 132"/>
                <a:gd name="T22" fmla="*/ 2 w 258"/>
                <a:gd name="T23" fmla="*/ 1 h 132"/>
                <a:gd name="T24" fmla="*/ 1 w 258"/>
                <a:gd name="T25" fmla="*/ 1 h 132"/>
                <a:gd name="T26" fmla="*/ 1 w 258"/>
                <a:gd name="T27" fmla="*/ 2 h 132"/>
                <a:gd name="T28" fmla="*/ 1 w 258"/>
                <a:gd name="T29" fmla="*/ 2 h 132"/>
                <a:gd name="T30" fmla="*/ 1 w 258"/>
                <a:gd name="T31" fmla="*/ 1 h 132"/>
                <a:gd name="T32" fmla="*/ 1 w 258"/>
                <a:gd name="T33" fmla="*/ 1 h 132"/>
                <a:gd name="T34" fmla="*/ 0 w 258"/>
                <a:gd name="T35" fmla="*/ 1 h 132"/>
                <a:gd name="T36" fmla="*/ 0 w 258"/>
                <a:gd name="T37" fmla="*/ 1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32"/>
                <a:gd name="T59" fmla="*/ 258 w 258"/>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32">
                  <a:moveTo>
                    <a:pt x="0" y="105"/>
                  </a:moveTo>
                  <a:lnTo>
                    <a:pt x="26" y="71"/>
                  </a:lnTo>
                  <a:lnTo>
                    <a:pt x="64" y="69"/>
                  </a:lnTo>
                  <a:lnTo>
                    <a:pt x="41" y="54"/>
                  </a:lnTo>
                  <a:lnTo>
                    <a:pt x="116" y="6"/>
                  </a:lnTo>
                  <a:lnTo>
                    <a:pt x="178" y="0"/>
                  </a:lnTo>
                  <a:lnTo>
                    <a:pt x="241" y="59"/>
                  </a:lnTo>
                  <a:lnTo>
                    <a:pt x="258" y="107"/>
                  </a:lnTo>
                  <a:lnTo>
                    <a:pt x="235" y="130"/>
                  </a:lnTo>
                  <a:lnTo>
                    <a:pt x="224" y="128"/>
                  </a:lnTo>
                  <a:lnTo>
                    <a:pt x="194" y="101"/>
                  </a:lnTo>
                  <a:lnTo>
                    <a:pt x="131" y="92"/>
                  </a:lnTo>
                  <a:lnTo>
                    <a:pt x="102" y="111"/>
                  </a:lnTo>
                  <a:lnTo>
                    <a:pt x="53" y="132"/>
                  </a:lnTo>
                  <a:lnTo>
                    <a:pt x="43" y="132"/>
                  </a:lnTo>
                  <a:lnTo>
                    <a:pt x="41" y="116"/>
                  </a:lnTo>
                  <a:lnTo>
                    <a:pt x="22" y="105"/>
                  </a:lnTo>
                  <a:lnTo>
                    <a:pt x="0" y="105"/>
                  </a:lnTo>
                  <a:close/>
                </a:path>
              </a:pathLst>
            </a:custGeom>
            <a:solidFill>
              <a:srgbClr val="F8AAA0"/>
            </a:solidFill>
            <a:ln w="9525">
              <a:noFill/>
              <a:round/>
              <a:headEnd/>
              <a:tailEnd/>
            </a:ln>
          </p:spPr>
          <p:txBody>
            <a:bodyPr/>
            <a:lstStyle/>
            <a:p>
              <a:endParaRPr lang="id-ID"/>
            </a:p>
          </p:txBody>
        </p:sp>
        <p:sp>
          <p:nvSpPr>
            <p:cNvPr id="43072" name="Freeform 43"/>
            <p:cNvSpPr>
              <a:spLocks/>
            </p:cNvSpPr>
            <p:nvPr/>
          </p:nvSpPr>
          <p:spPr bwMode="auto">
            <a:xfrm>
              <a:off x="2729" y="1269"/>
              <a:ext cx="41" cy="44"/>
            </a:xfrm>
            <a:custGeom>
              <a:avLst/>
              <a:gdLst>
                <a:gd name="T0" fmla="*/ 1 w 81"/>
                <a:gd name="T1" fmla="*/ 0 h 89"/>
                <a:gd name="T2" fmla="*/ 1 w 81"/>
                <a:gd name="T3" fmla="*/ 0 h 89"/>
                <a:gd name="T4" fmla="*/ 1 w 81"/>
                <a:gd name="T5" fmla="*/ 0 h 89"/>
                <a:gd name="T6" fmla="*/ 1 w 81"/>
                <a:gd name="T7" fmla="*/ 1 h 89"/>
                <a:gd name="T8" fmla="*/ 2 w 81"/>
                <a:gd name="T9" fmla="*/ 0 h 89"/>
                <a:gd name="T10" fmla="*/ 2 w 81"/>
                <a:gd name="T11" fmla="*/ 1 h 89"/>
                <a:gd name="T12" fmla="*/ 2 w 81"/>
                <a:gd name="T13" fmla="*/ 1 h 89"/>
                <a:gd name="T14" fmla="*/ 2 w 81"/>
                <a:gd name="T15" fmla="*/ 1 h 89"/>
                <a:gd name="T16" fmla="*/ 1 w 81"/>
                <a:gd name="T17" fmla="*/ 1 h 89"/>
                <a:gd name="T18" fmla="*/ 1 w 81"/>
                <a:gd name="T19" fmla="*/ 1 h 89"/>
                <a:gd name="T20" fmla="*/ 1 w 81"/>
                <a:gd name="T21" fmla="*/ 1 h 89"/>
                <a:gd name="T22" fmla="*/ 0 w 81"/>
                <a:gd name="T23" fmla="*/ 1 h 89"/>
                <a:gd name="T24" fmla="*/ 0 w 81"/>
                <a:gd name="T25" fmla="*/ 0 h 89"/>
                <a:gd name="T26" fmla="*/ 1 w 81"/>
                <a:gd name="T27" fmla="*/ 0 h 89"/>
                <a:gd name="T28" fmla="*/ 1 w 81"/>
                <a:gd name="T29" fmla="*/ 0 h 89"/>
                <a:gd name="T30" fmla="*/ 1 w 81"/>
                <a:gd name="T31" fmla="*/ 0 h 89"/>
                <a:gd name="T32" fmla="*/ 1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24" y="0"/>
                  </a:moveTo>
                  <a:lnTo>
                    <a:pt x="36" y="13"/>
                  </a:lnTo>
                  <a:lnTo>
                    <a:pt x="45" y="63"/>
                  </a:lnTo>
                  <a:lnTo>
                    <a:pt x="51" y="65"/>
                  </a:lnTo>
                  <a:lnTo>
                    <a:pt x="74" y="55"/>
                  </a:lnTo>
                  <a:lnTo>
                    <a:pt x="81" y="67"/>
                  </a:lnTo>
                  <a:lnTo>
                    <a:pt x="81" y="78"/>
                  </a:lnTo>
                  <a:lnTo>
                    <a:pt x="72" y="80"/>
                  </a:lnTo>
                  <a:lnTo>
                    <a:pt x="45" y="78"/>
                  </a:lnTo>
                  <a:lnTo>
                    <a:pt x="21" y="88"/>
                  </a:lnTo>
                  <a:lnTo>
                    <a:pt x="5" y="89"/>
                  </a:lnTo>
                  <a:lnTo>
                    <a:pt x="0" y="80"/>
                  </a:lnTo>
                  <a:lnTo>
                    <a:pt x="0" y="61"/>
                  </a:lnTo>
                  <a:lnTo>
                    <a:pt x="15" y="36"/>
                  </a:lnTo>
                  <a:lnTo>
                    <a:pt x="22" y="8"/>
                  </a:lnTo>
                  <a:lnTo>
                    <a:pt x="24" y="0"/>
                  </a:lnTo>
                  <a:close/>
                </a:path>
              </a:pathLst>
            </a:custGeom>
            <a:solidFill>
              <a:srgbClr val="F8AAA0"/>
            </a:solidFill>
            <a:ln w="9525">
              <a:noFill/>
              <a:round/>
              <a:headEnd/>
              <a:tailEnd/>
            </a:ln>
          </p:spPr>
          <p:txBody>
            <a:bodyPr/>
            <a:lstStyle/>
            <a:p>
              <a:endParaRPr lang="id-ID"/>
            </a:p>
          </p:txBody>
        </p:sp>
        <p:sp>
          <p:nvSpPr>
            <p:cNvPr id="43073" name="Freeform 44"/>
            <p:cNvSpPr>
              <a:spLocks/>
            </p:cNvSpPr>
            <p:nvPr/>
          </p:nvSpPr>
          <p:spPr bwMode="auto">
            <a:xfrm>
              <a:off x="2764" y="1222"/>
              <a:ext cx="116" cy="152"/>
            </a:xfrm>
            <a:custGeom>
              <a:avLst/>
              <a:gdLst>
                <a:gd name="T0" fmla="*/ 1 w 232"/>
                <a:gd name="T1" fmla="*/ 1 h 304"/>
                <a:gd name="T2" fmla="*/ 1 w 232"/>
                <a:gd name="T3" fmla="*/ 1 h 304"/>
                <a:gd name="T4" fmla="*/ 2 w 232"/>
                <a:gd name="T5" fmla="*/ 1 h 304"/>
                <a:gd name="T6" fmla="*/ 2 w 232"/>
                <a:gd name="T7" fmla="*/ 1 h 304"/>
                <a:gd name="T8" fmla="*/ 2 w 232"/>
                <a:gd name="T9" fmla="*/ 1 h 304"/>
                <a:gd name="T10" fmla="*/ 2 w 232"/>
                <a:gd name="T11" fmla="*/ 1 h 304"/>
                <a:gd name="T12" fmla="*/ 2 w 232"/>
                <a:gd name="T13" fmla="*/ 1 h 304"/>
                <a:gd name="T14" fmla="*/ 2 w 232"/>
                <a:gd name="T15" fmla="*/ 1 h 304"/>
                <a:gd name="T16" fmla="*/ 2 w 232"/>
                <a:gd name="T17" fmla="*/ 1 h 304"/>
                <a:gd name="T18" fmla="*/ 1 w 232"/>
                <a:gd name="T19" fmla="*/ 1 h 304"/>
                <a:gd name="T20" fmla="*/ 0 w 232"/>
                <a:gd name="T21" fmla="*/ 1 h 304"/>
                <a:gd name="T22" fmla="*/ 1 w 232"/>
                <a:gd name="T23" fmla="*/ 2 h 304"/>
                <a:gd name="T24" fmla="*/ 2 w 232"/>
                <a:gd name="T25" fmla="*/ 2 h 304"/>
                <a:gd name="T26" fmla="*/ 3 w 232"/>
                <a:gd name="T27" fmla="*/ 2 h 304"/>
                <a:gd name="T28" fmla="*/ 3 w 232"/>
                <a:gd name="T29" fmla="*/ 3 h 304"/>
                <a:gd name="T30" fmla="*/ 2 w 232"/>
                <a:gd name="T31" fmla="*/ 5 h 304"/>
                <a:gd name="T32" fmla="*/ 3 w 232"/>
                <a:gd name="T33" fmla="*/ 5 h 304"/>
                <a:gd name="T34" fmla="*/ 4 w 232"/>
                <a:gd name="T35" fmla="*/ 2 h 304"/>
                <a:gd name="T36" fmla="*/ 4 w 232"/>
                <a:gd name="T37" fmla="*/ 2 h 304"/>
                <a:gd name="T38" fmla="*/ 4 w 232"/>
                <a:gd name="T39" fmla="*/ 2 h 304"/>
                <a:gd name="T40" fmla="*/ 4 w 232"/>
                <a:gd name="T41" fmla="*/ 2 h 304"/>
                <a:gd name="T42" fmla="*/ 4 w 232"/>
                <a:gd name="T43" fmla="*/ 1 h 304"/>
                <a:gd name="T44" fmla="*/ 4 w 232"/>
                <a:gd name="T45" fmla="*/ 1 h 304"/>
                <a:gd name="T46" fmla="*/ 4 w 232"/>
                <a:gd name="T47" fmla="*/ 1 h 304"/>
                <a:gd name="T48" fmla="*/ 3 w 232"/>
                <a:gd name="T49" fmla="*/ 1 h 304"/>
                <a:gd name="T50" fmla="*/ 3 w 232"/>
                <a:gd name="T51" fmla="*/ 1 h 304"/>
                <a:gd name="T52" fmla="*/ 3 w 232"/>
                <a:gd name="T53" fmla="*/ 0 h 304"/>
                <a:gd name="T54" fmla="*/ 2 w 232"/>
                <a:gd name="T55" fmla="*/ 1 h 304"/>
                <a:gd name="T56" fmla="*/ 2 w 232"/>
                <a:gd name="T57" fmla="*/ 1 h 304"/>
                <a:gd name="T58" fmla="*/ 1 w 232"/>
                <a:gd name="T59" fmla="*/ 1 h 304"/>
                <a:gd name="T60" fmla="*/ 1 w 232"/>
                <a:gd name="T61" fmla="*/ 1 h 304"/>
                <a:gd name="T62" fmla="*/ 1 w 232"/>
                <a:gd name="T63" fmla="*/ 1 h 304"/>
                <a:gd name="T64" fmla="*/ 1 w 232"/>
                <a:gd name="T65" fmla="*/ 1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304"/>
                <a:gd name="T101" fmla="*/ 232 w 232"/>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304">
                  <a:moveTo>
                    <a:pt x="30" y="28"/>
                  </a:moveTo>
                  <a:lnTo>
                    <a:pt x="53" y="38"/>
                  </a:lnTo>
                  <a:lnTo>
                    <a:pt x="86" y="46"/>
                  </a:lnTo>
                  <a:lnTo>
                    <a:pt x="101" y="65"/>
                  </a:lnTo>
                  <a:lnTo>
                    <a:pt x="116" y="65"/>
                  </a:lnTo>
                  <a:lnTo>
                    <a:pt x="101" y="74"/>
                  </a:lnTo>
                  <a:lnTo>
                    <a:pt x="89" y="72"/>
                  </a:lnTo>
                  <a:lnTo>
                    <a:pt x="91" y="99"/>
                  </a:lnTo>
                  <a:lnTo>
                    <a:pt x="65" y="99"/>
                  </a:lnTo>
                  <a:lnTo>
                    <a:pt x="13" y="101"/>
                  </a:lnTo>
                  <a:lnTo>
                    <a:pt x="0" y="118"/>
                  </a:lnTo>
                  <a:lnTo>
                    <a:pt x="46" y="146"/>
                  </a:lnTo>
                  <a:lnTo>
                    <a:pt x="101" y="171"/>
                  </a:lnTo>
                  <a:lnTo>
                    <a:pt x="156" y="171"/>
                  </a:lnTo>
                  <a:lnTo>
                    <a:pt x="160" y="219"/>
                  </a:lnTo>
                  <a:lnTo>
                    <a:pt x="112" y="304"/>
                  </a:lnTo>
                  <a:lnTo>
                    <a:pt x="158" y="268"/>
                  </a:lnTo>
                  <a:lnTo>
                    <a:pt x="209" y="182"/>
                  </a:lnTo>
                  <a:lnTo>
                    <a:pt x="232" y="190"/>
                  </a:lnTo>
                  <a:lnTo>
                    <a:pt x="232" y="167"/>
                  </a:lnTo>
                  <a:lnTo>
                    <a:pt x="219" y="148"/>
                  </a:lnTo>
                  <a:lnTo>
                    <a:pt x="221" y="116"/>
                  </a:lnTo>
                  <a:lnTo>
                    <a:pt x="219" y="104"/>
                  </a:lnTo>
                  <a:lnTo>
                    <a:pt x="196" y="104"/>
                  </a:lnTo>
                  <a:lnTo>
                    <a:pt x="171" y="89"/>
                  </a:lnTo>
                  <a:lnTo>
                    <a:pt x="171" y="47"/>
                  </a:lnTo>
                  <a:lnTo>
                    <a:pt x="143" y="0"/>
                  </a:lnTo>
                  <a:lnTo>
                    <a:pt x="107" y="30"/>
                  </a:lnTo>
                  <a:lnTo>
                    <a:pt x="80" y="23"/>
                  </a:lnTo>
                  <a:lnTo>
                    <a:pt x="30" y="17"/>
                  </a:lnTo>
                  <a:lnTo>
                    <a:pt x="19" y="17"/>
                  </a:lnTo>
                  <a:lnTo>
                    <a:pt x="30" y="28"/>
                  </a:lnTo>
                  <a:close/>
                </a:path>
              </a:pathLst>
            </a:custGeom>
            <a:solidFill>
              <a:srgbClr val="F8AAA0"/>
            </a:solidFill>
            <a:ln w="9525">
              <a:noFill/>
              <a:round/>
              <a:headEnd/>
              <a:tailEnd/>
            </a:ln>
          </p:spPr>
          <p:txBody>
            <a:bodyPr/>
            <a:lstStyle/>
            <a:p>
              <a:endParaRPr lang="id-ID"/>
            </a:p>
          </p:txBody>
        </p:sp>
        <p:sp>
          <p:nvSpPr>
            <p:cNvPr id="43074" name="Freeform 45"/>
            <p:cNvSpPr>
              <a:spLocks/>
            </p:cNvSpPr>
            <p:nvPr/>
          </p:nvSpPr>
          <p:spPr bwMode="auto">
            <a:xfrm>
              <a:off x="2681" y="1278"/>
              <a:ext cx="39" cy="56"/>
            </a:xfrm>
            <a:custGeom>
              <a:avLst/>
              <a:gdLst>
                <a:gd name="T0" fmla="*/ 1 w 78"/>
                <a:gd name="T1" fmla="*/ 0 h 112"/>
                <a:gd name="T2" fmla="*/ 1 w 78"/>
                <a:gd name="T3" fmla="*/ 1 h 112"/>
                <a:gd name="T4" fmla="*/ 1 w 78"/>
                <a:gd name="T5" fmla="*/ 1 h 112"/>
                <a:gd name="T6" fmla="*/ 1 w 78"/>
                <a:gd name="T7" fmla="*/ 2 h 112"/>
                <a:gd name="T8" fmla="*/ 1 w 78"/>
                <a:gd name="T9" fmla="*/ 2 h 112"/>
                <a:gd name="T10" fmla="*/ 1 w 78"/>
                <a:gd name="T11" fmla="*/ 1 h 112"/>
                <a:gd name="T12" fmla="*/ 0 w 78"/>
                <a:gd name="T13" fmla="*/ 1 h 112"/>
                <a:gd name="T14" fmla="*/ 1 w 78"/>
                <a:gd name="T15" fmla="*/ 1 h 112"/>
                <a:gd name="T16" fmla="*/ 0 w 78"/>
                <a:gd name="T17" fmla="*/ 1 h 112"/>
                <a:gd name="T18" fmla="*/ 1 w 78"/>
                <a:gd name="T19" fmla="*/ 0 h 112"/>
                <a:gd name="T20" fmla="*/ 1 w 78"/>
                <a:gd name="T21" fmla="*/ 1 h 112"/>
                <a:gd name="T22" fmla="*/ 1 w 78"/>
                <a:gd name="T23" fmla="*/ 0 h 112"/>
                <a:gd name="T24" fmla="*/ 1 w 7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2"/>
                <a:gd name="T41" fmla="*/ 78 w 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2">
                  <a:moveTo>
                    <a:pt x="68" y="0"/>
                  </a:moveTo>
                  <a:lnTo>
                    <a:pt x="78" y="13"/>
                  </a:lnTo>
                  <a:lnTo>
                    <a:pt x="62" y="49"/>
                  </a:lnTo>
                  <a:lnTo>
                    <a:pt x="26" y="74"/>
                  </a:lnTo>
                  <a:lnTo>
                    <a:pt x="24" y="112"/>
                  </a:lnTo>
                  <a:lnTo>
                    <a:pt x="5" y="51"/>
                  </a:lnTo>
                  <a:lnTo>
                    <a:pt x="0" y="25"/>
                  </a:lnTo>
                  <a:lnTo>
                    <a:pt x="15" y="10"/>
                  </a:lnTo>
                  <a:lnTo>
                    <a:pt x="0" y="8"/>
                  </a:lnTo>
                  <a:lnTo>
                    <a:pt x="19" y="0"/>
                  </a:lnTo>
                  <a:lnTo>
                    <a:pt x="45" y="2"/>
                  </a:lnTo>
                  <a:lnTo>
                    <a:pt x="68" y="0"/>
                  </a:lnTo>
                  <a:close/>
                </a:path>
              </a:pathLst>
            </a:custGeom>
            <a:solidFill>
              <a:srgbClr val="F8AAA0"/>
            </a:solidFill>
            <a:ln w="9525">
              <a:noFill/>
              <a:round/>
              <a:headEnd/>
              <a:tailEnd/>
            </a:ln>
          </p:spPr>
          <p:txBody>
            <a:bodyPr/>
            <a:lstStyle/>
            <a:p>
              <a:endParaRPr lang="id-ID"/>
            </a:p>
          </p:txBody>
        </p:sp>
        <p:sp>
          <p:nvSpPr>
            <p:cNvPr id="43075" name="Freeform 46"/>
            <p:cNvSpPr>
              <a:spLocks/>
            </p:cNvSpPr>
            <p:nvPr/>
          </p:nvSpPr>
          <p:spPr bwMode="auto">
            <a:xfrm>
              <a:off x="2747" y="1237"/>
              <a:ext cx="19" cy="26"/>
            </a:xfrm>
            <a:custGeom>
              <a:avLst/>
              <a:gdLst>
                <a:gd name="T0" fmla="*/ 0 w 38"/>
                <a:gd name="T1" fmla="*/ 1 h 52"/>
                <a:gd name="T2" fmla="*/ 1 w 38"/>
                <a:gd name="T3" fmla="*/ 1 h 52"/>
                <a:gd name="T4" fmla="*/ 1 w 38"/>
                <a:gd name="T5" fmla="*/ 1 h 52"/>
                <a:gd name="T6" fmla="*/ 1 w 38"/>
                <a:gd name="T7" fmla="*/ 1 h 52"/>
                <a:gd name="T8" fmla="*/ 1 w 38"/>
                <a:gd name="T9" fmla="*/ 1 h 52"/>
                <a:gd name="T10" fmla="*/ 1 w 38"/>
                <a:gd name="T11" fmla="*/ 0 h 52"/>
                <a:gd name="T12" fmla="*/ 1 w 38"/>
                <a:gd name="T13" fmla="*/ 1 h 52"/>
                <a:gd name="T14" fmla="*/ 0 w 38"/>
                <a:gd name="T15" fmla="*/ 1 h 52"/>
                <a:gd name="T16" fmla="*/ 0 w 38"/>
                <a:gd name="T17" fmla="*/ 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2"/>
                <a:gd name="T29" fmla="*/ 38 w 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2">
                  <a:moveTo>
                    <a:pt x="0" y="31"/>
                  </a:moveTo>
                  <a:lnTo>
                    <a:pt x="5" y="52"/>
                  </a:lnTo>
                  <a:lnTo>
                    <a:pt x="26" y="40"/>
                  </a:lnTo>
                  <a:lnTo>
                    <a:pt x="28" y="23"/>
                  </a:lnTo>
                  <a:lnTo>
                    <a:pt x="38" y="2"/>
                  </a:lnTo>
                  <a:lnTo>
                    <a:pt x="15" y="0"/>
                  </a:lnTo>
                  <a:lnTo>
                    <a:pt x="5" y="12"/>
                  </a:lnTo>
                  <a:lnTo>
                    <a:pt x="0" y="31"/>
                  </a:lnTo>
                  <a:close/>
                </a:path>
              </a:pathLst>
            </a:custGeom>
            <a:solidFill>
              <a:srgbClr val="F8AAA0"/>
            </a:solidFill>
            <a:ln w="9525">
              <a:noFill/>
              <a:round/>
              <a:headEnd/>
              <a:tailEnd/>
            </a:ln>
          </p:spPr>
          <p:txBody>
            <a:bodyPr/>
            <a:lstStyle/>
            <a:p>
              <a:endParaRPr lang="id-ID"/>
            </a:p>
          </p:txBody>
        </p:sp>
        <p:sp>
          <p:nvSpPr>
            <p:cNvPr id="43076" name="Freeform 47"/>
            <p:cNvSpPr>
              <a:spLocks/>
            </p:cNvSpPr>
            <p:nvPr/>
          </p:nvSpPr>
          <p:spPr bwMode="auto">
            <a:xfrm>
              <a:off x="2788" y="1258"/>
              <a:ext cx="16" cy="6"/>
            </a:xfrm>
            <a:custGeom>
              <a:avLst/>
              <a:gdLst>
                <a:gd name="T0" fmla="*/ 0 w 32"/>
                <a:gd name="T1" fmla="*/ 1 h 12"/>
                <a:gd name="T2" fmla="*/ 1 w 32"/>
                <a:gd name="T3" fmla="*/ 0 h 12"/>
                <a:gd name="T4" fmla="*/ 1 w 32"/>
                <a:gd name="T5" fmla="*/ 1 h 12"/>
                <a:gd name="T6" fmla="*/ 1 w 32"/>
                <a:gd name="T7" fmla="*/ 1 h 12"/>
                <a:gd name="T8" fmla="*/ 0 w 32"/>
                <a:gd name="T9" fmla="*/ 1 h 12"/>
                <a:gd name="T10" fmla="*/ 0 w 32"/>
                <a:gd name="T11" fmla="*/ 1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6"/>
                  </a:moveTo>
                  <a:lnTo>
                    <a:pt x="32" y="0"/>
                  </a:lnTo>
                  <a:lnTo>
                    <a:pt x="26" y="10"/>
                  </a:lnTo>
                  <a:lnTo>
                    <a:pt x="13" y="12"/>
                  </a:lnTo>
                  <a:lnTo>
                    <a:pt x="0" y="6"/>
                  </a:lnTo>
                  <a:close/>
                </a:path>
              </a:pathLst>
            </a:custGeom>
            <a:solidFill>
              <a:srgbClr val="F8AAA0"/>
            </a:solidFill>
            <a:ln w="9525">
              <a:noFill/>
              <a:round/>
              <a:headEnd/>
              <a:tailEnd/>
            </a:ln>
          </p:spPr>
          <p:txBody>
            <a:bodyPr/>
            <a:lstStyle/>
            <a:p>
              <a:endParaRPr lang="id-ID"/>
            </a:p>
          </p:txBody>
        </p:sp>
        <p:sp>
          <p:nvSpPr>
            <p:cNvPr id="43077" name="Freeform 48"/>
            <p:cNvSpPr>
              <a:spLocks/>
            </p:cNvSpPr>
            <p:nvPr/>
          </p:nvSpPr>
          <p:spPr bwMode="auto">
            <a:xfrm>
              <a:off x="2695" y="1265"/>
              <a:ext cx="18" cy="4"/>
            </a:xfrm>
            <a:custGeom>
              <a:avLst/>
              <a:gdLst>
                <a:gd name="T0" fmla="*/ 0 w 36"/>
                <a:gd name="T1" fmla="*/ 0 h 10"/>
                <a:gd name="T2" fmla="*/ 1 w 36"/>
                <a:gd name="T3" fmla="*/ 0 h 10"/>
                <a:gd name="T4" fmla="*/ 1 w 36"/>
                <a:gd name="T5" fmla="*/ 0 h 10"/>
                <a:gd name="T6" fmla="*/ 1 w 36"/>
                <a:gd name="T7" fmla="*/ 0 h 10"/>
                <a:gd name="T8" fmla="*/ 0 w 36"/>
                <a:gd name="T9" fmla="*/ 0 h 10"/>
                <a:gd name="T10" fmla="*/ 0 w 36"/>
                <a:gd name="T11" fmla="*/ 0 h 10"/>
                <a:gd name="T12" fmla="*/ 0 60000 65536"/>
                <a:gd name="T13" fmla="*/ 0 60000 65536"/>
                <a:gd name="T14" fmla="*/ 0 60000 65536"/>
                <a:gd name="T15" fmla="*/ 0 60000 65536"/>
                <a:gd name="T16" fmla="*/ 0 60000 65536"/>
                <a:gd name="T17" fmla="*/ 0 60000 65536"/>
                <a:gd name="T18" fmla="*/ 0 w 36"/>
                <a:gd name="T19" fmla="*/ 0 h 10"/>
                <a:gd name="T20" fmla="*/ 36 w 3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 h="10">
                  <a:moveTo>
                    <a:pt x="0" y="4"/>
                  </a:moveTo>
                  <a:lnTo>
                    <a:pt x="36" y="0"/>
                  </a:lnTo>
                  <a:lnTo>
                    <a:pt x="17" y="10"/>
                  </a:lnTo>
                  <a:lnTo>
                    <a:pt x="6" y="10"/>
                  </a:lnTo>
                  <a:lnTo>
                    <a:pt x="0" y="4"/>
                  </a:lnTo>
                  <a:close/>
                </a:path>
              </a:pathLst>
            </a:custGeom>
            <a:solidFill>
              <a:srgbClr val="F9B6AE"/>
            </a:solidFill>
            <a:ln w="9525">
              <a:noFill/>
              <a:round/>
              <a:headEnd/>
              <a:tailEnd/>
            </a:ln>
          </p:spPr>
          <p:txBody>
            <a:bodyPr/>
            <a:lstStyle/>
            <a:p>
              <a:endParaRPr lang="id-ID"/>
            </a:p>
          </p:txBody>
        </p:sp>
        <p:sp>
          <p:nvSpPr>
            <p:cNvPr id="43078" name="Freeform 49"/>
            <p:cNvSpPr>
              <a:spLocks/>
            </p:cNvSpPr>
            <p:nvPr/>
          </p:nvSpPr>
          <p:spPr bwMode="auto">
            <a:xfrm>
              <a:off x="2700" y="1240"/>
              <a:ext cx="21" cy="9"/>
            </a:xfrm>
            <a:custGeom>
              <a:avLst/>
              <a:gdLst>
                <a:gd name="T0" fmla="*/ 1 w 42"/>
                <a:gd name="T1" fmla="*/ 1 h 17"/>
                <a:gd name="T2" fmla="*/ 1 w 42"/>
                <a:gd name="T3" fmla="*/ 1 h 17"/>
                <a:gd name="T4" fmla="*/ 1 w 42"/>
                <a:gd name="T5" fmla="*/ 1 h 17"/>
                <a:gd name="T6" fmla="*/ 1 w 42"/>
                <a:gd name="T7" fmla="*/ 0 h 17"/>
                <a:gd name="T8" fmla="*/ 0 w 42"/>
                <a:gd name="T9" fmla="*/ 1 h 17"/>
                <a:gd name="T10" fmla="*/ 1 w 42"/>
                <a:gd name="T11" fmla="*/ 1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2" y="11"/>
                  </a:moveTo>
                  <a:lnTo>
                    <a:pt x="42" y="17"/>
                  </a:lnTo>
                  <a:lnTo>
                    <a:pt x="38" y="8"/>
                  </a:lnTo>
                  <a:lnTo>
                    <a:pt x="19" y="0"/>
                  </a:lnTo>
                  <a:lnTo>
                    <a:pt x="0" y="4"/>
                  </a:lnTo>
                  <a:lnTo>
                    <a:pt x="2" y="11"/>
                  </a:lnTo>
                  <a:close/>
                </a:path>
              </a:pathLst>
            </a:custGeom>
            <a:solidFill>
              <a:srgbClr val="F9B6AE"/>
            </a:solidFill>
            <a:ln w="9525">
              <a:noFill/>
              <a:round/>
              <a:headEnd/>
              <a:tailEnd/>
            </a:ln>
          </p:spPr>
          <p:txBody>
            <a:bodyPr/>
            <a:lstStyle/>
            <a:p>
              <a:endParaRPr lang="id-ID"/>
            </a:p>
          </p:txBody>
        </p:sp>
        <p:sp>
          <p:nvSpPr>
            <p:cNvPr id="43079" name="Freeform 50"/>
            <p:cNvSpPr>
              <a:spLocks/>
            </p:cNvSpPr>
            <p:nvPr/>
          </p:nvSpPr>
          <p:spPr bwMode="auto">
            <a:xfrm>
              <a:off x="2728" y="1310"/>
              <a:ext cx="74" cy="28"/>
            </a:xfrm>
            <a:custGeom>
              <a:avLst/>
              <a:gdLst>
                <a:gd name="T0" fmla="*/ 2 w 146"/>
                <a:gd name="T1" fmla="*/ 0 h 55"/>
                <a:gd name="T2" fmla="*/ 2 w 146"/>
                <a:gd name="T3" fmla="*/ 1 h 55"/>
                <a:gd name="T4" fmla="*/ 1 w 146"/>
                <a:gd name="T5" fmla="*/ 1 h 55"/>
                <a:gd name="T6" fmla="*/ 1 w 146"/>
                <a:gd name="T7" fmla="*/ 1 h 55"/>
                <a:gd name="T8" fmla="*/ 0 w 146"/>
                <a:gd name="T9" fmla="*/ 1 h 55"/>
                <a:gd name="T10" fmla="*/ 1 w 146"/>
                <a:gd name="T11" fmla="*/ 1 h 55"/>
                <a:gd name="T12" fmla="*/ 2 w 146"/>
                <a:gd name="T13" fmla="*/ 1 h 55"/>
                <a:gd name="T14" fmla="*/ 3 w 146"/>
                <a:gd name="T15" fmla="*/ 1 h 55"/>
                <a:gd name="T16" fmla="*/ 3 w 146"/>
                <a:gd name="T17" fmla="*/ 1 h 55"/>
                <a:gd name="T18" fmla="*/ 2 w 146"/>
                <a:gd name="T19" fmla="*/ 0 h 55"/>
                <a:gd name="T20" fmla="*/ 2 w 14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55"/>
                <a:gd name="T35" fmla="*/ 146 w 1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55">
                  <a:moveTo>
                    <a:pt x="108" y="0"/>
                  </a:moveTo>
                  <a:lnTo>
                    <a:pt x="68" y="15"/>
                  </a:lnTo>
                  <a:lnTo>
                    <a:pt x="38" y="40"/>
                  </a:lnTo>
                  <a:lnTo>
                    <a:pt x="5" y="43"/>
                  </a:lnTo>
                  <a:lnTo>
                    <a:pt x="0" y="53"/>
                  </a:lnTo>
                  <a:lnTo>
                    <a:pt x="40" y="55"/>
                  </a:lnTo>
                  <a:lnTo>
                    <a:pt x="78" y="47"/>
                  </a:lnTo>
                  <a:lnTo>
                    <a:pt x="146" y="40"/>
                  </a:lnTo>
                  <a:lnTo>
                    <a:pt x="133" y="13"/>
                  </a:lnTo>
                  <a:lnTo>
                    <a:pt x="108" y="0"/>
                  </a:lnTo>
                  <a:close/>
                </a:path>
              </a:pathLst>
            </a:custGeom>
            <a:solidFill>
              <a:srgbClr val="F9B6AE"/>
            </a:solidFill>
            <a:ln w="9525">
              <a:noFill/>
              <a:round/>
              <a:headEnd/>
              <a:tailEnd/>
            </a:ln>
          </p:spPr>
          <p:txBody>
            <a:bodyPr/>
            <a:lstStyle/>
            <a:p>
              <a:endParaRPr lang="id-ID"/>
            </a:p>
          </p:txBody>
        </p:sp>
        <p:sp>
          <p:nvSpPr>
            <p:cNvPr id="43080" name="Freeform 51"/>
            <p:cNvSpPr>
              <a:spLocks/>
            </p:cNvSpPr>
            <p:nvPr/>
          </p:nvSpPr>
          <p:spPr bwMode="auto">
            <a:xfrm>
              <a:off x="2736" y="1328"/>
              <a:ext cx="86" cy="77"/>
            </a:xfrm>
            <a:custGeom>
              <a:avLst/>
              <a:gdLst>
                <a:gd name="T0" fmla="*/ 2 w 173"/>
                <a:gd name="T1" fmla="*/ 0 h 154"/>
                <a:gd name="T2" fmla="*/ 2 w 173"/>
                <a:gd name="T3" fmla="*/ 1 h 154"/>
                <a:gd name="T4" fmla="*/ 2 w 173"/>
                <a:gd name="T5" fmla="*/ 1 h 154"/>
                <a:gd name="T6" fmla="*/ 1 w 173"/>
                <a:gd name="T7" fmla="*/ 1 h 154"/>
                <a:gd name="T8" fmla="*/ 0 w 173"/>
                <a:gd name="T9" fmla="*/ 1 h 154"/>
                <a:gd name="T10" fmla="*/ 0 w 173"/>
                <a:gd name="T11" fmla="*/ 1 h 154"/>
                <a:gd name="T12" fmla="*/ 1 w 173"/>
                <a:gd name="T13" fmla="*/ 1 h 154"/>
                <a:gd name="T14" fmla="*/ 1 w 173"/>
                <a:gd name="T15" fmla="*/ 1 h 154"/>
                <a:gd name="T16" fmla="*/ 0 w 173"/>
                <a:gd name="T17" fmla="*/ 1 h 154"/>
                <a:gd name="T18" fmla="*/ 0 w 173"/>
                <a:gd name="T19" fmla="*/ 1 h 154"/>
                <a:gd name="T20" fmla="*/ 0 w 173"/>
                <a:gd name="T21" fmla="*/ 2 h 154"/>
                <a:gd name="T22" fmla="*/ 0 w 173"/>
                <a:gd name="T23" fmla="*/ 2 h 154"/>
                <a:gd name="T24" fmla="*/ 1 w 173"/>
                <a:gd name="T25" fmla="*/ 2 h 154"/>
                <a:gd name="T26" fmla="*/ 1 w 173"/>
                <a:gd name="T27" fmla="*/ 2 h 154"/>
                <a:gd name="T28" fmla="*/ 2 w 173"/>
                <a:gd name="T29" fmla="*/ 1 h 154"/>
                <a:gd name="T30" fmla="*/ 2 w 173"/>
                <a:gd name="T31" fmla="*/ 1 h 154"/>
                <a:gd name="T32" fmla="*/ 2 w 173"/>
                <a:gd name="T33" fmla="*/ 1 h 154"/>
                <a:gd name="T34" fmla="*/ 2 w 173"/>
                <a:gd name="T35" fmla="*/ 0 h 154"/>
                <a:gd name="T36" fmla="*/ 2 w 173"/>
                <a:gd name="T37" fmla="*/ 0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54"/>
                <a:gd name="T59" fmla="*/ 173 w 173"/>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54">
                  <a:moveTo>
                    <a:pt x="165" y="0"/>
                  </a:moveTo>
                  <a:lnTo>
                    <a:pt x="163" y="23"/>
                  </a:lnTo>
                  <a:lnTo>
                    <a:pt x="150" y="19"/>
                  </a:lnTo>
                  <a:lnTo>
                    <a:pt x="116" y="44"/>
                  </a:lnTo>
                  <a:lnTo>
                    <a:pt x="21" y="66"/>
                  </a:lnTo>
                  <a:lnTo>
                    <a:pt x="23" y="72"/>
                  </a:lnTo>
                  <a:lnTo>
                    <a:pt x="76" y="68"/>
                  </a:lnTo>
                  <a:lnTo>
                    <a:pt x="103" y="82"/>
                  </a:lnTo>
                  <a:lnTo>
                    <a:pt x="61" y="102"/>
                  </a:lnTo>
                  <a:lnTo>
                    <a:pt x="9" y="112"/>
                  </a:lnTo>
                  <a:lnTo>
                    <a:pt x="0" y="133"/>
                  </a:lnTo>
                  <a:lnTo>
                    <a:pt x="13" y="154"/>
                  </a:lnTo>
                  <a:lnTo>
                    <a:pt x="70" y="148"/>
                  </a:lnTo>
                  <a:lnTo>
                    <a:pt x="108" y="137"/>
                  </a:lnTo>
                  <a:lnTo>
                    <a:pt x="144" y="91"/>
                  </a:lnTo>
                  <a:lnTo>
                    <a:pt x="173" y="26"/>
                  </a:lnTo>
                  <a:lnTo>
                    <a:pt x="173" y="11"/>
                  </a:lnTo>
                  <a:lnTo>
                    <a:pt x="165" y="0"/>
                  </a:lnTo>
                  <a:close/>
                </a:path>
              </a:pathLst>
            </a:custGeom>
            <a:solidFill>
              <a:srgbClr val="F8AAA0"/>
            </a:solidFill>
            <a:ln w="9525">
              <a:noFill/>
              <a:round/>
              <a:headEnd/>
              <a:tailEnd/>
            </a:ln>
          </p:spPr>
          <p:txBody>
            <a:bodyPr/>
            <a:lstStyle/>
            <a:p>
              <a:endParaRPr lang="id-ID"/>
            </a:p>
          </p:txBody>
        </p:sp>
        <p:sp>
          <p:nvSpPr>
            <p:cNvPr id="43081" name="Freeform 52"/>
            <p:cNvSpPr>
              <a:spLocks/>
            </p:cNvSpPr>
            <p:nvPr/>
          </p:nvSpPr>
          <p:spPr bwMode="auto">
            <a:xfrm>
              <a:off x="2713" y="1353"/>
              <a:ext cx="12" cy="23"/>
            </a:xfrm>
            <a:custGeom>
              <a:avLst/>
              <a:gdLst>
                <a:gd name="T0" fmla="*/ 0 w 23"/>
                <a:gd name="T1" fmla="*/ 0 h 46"/>
                <a:gd name="T2" fmla="*/ 1 w 23"/>
                <a:gd name="T3" fmla="*/ 1 h 46"/>
                <a:gd name="T4" fmla="*/ 1 w 23"/>
                <a:gd name="T5" fmla="*/ 1 h 46"/>
                <a:gd name="T6" fmla="*/ 1 w 23"/>
                <a:gd name="T7" fmla="*/ 1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12" y="31"/>
                  </a:lnTo>
                  <a:lnTo>
                    <a:pt x="23" y="46"/>
                  </a:lnTo>
                  <a:lnTo>
                    <a:pt x="16" y="19"/>
                  </a:lnTo>
                  <a:lnTo>
                    <a:pt x="0" y="0"/>
                  </a:lnTo>
                  <a:close/>
                </a:path>
              </a:pathLst>
            </a:custGeom>
            <a:solidFill>
              <a:srgbClr val="F8AAA0"/>
            </a:solidFill>
            <a:ln w="9525">
              <a:noFill/>
              <a:round/>
              <a:headEnd/>
              <a:tailEnd/>
            </a:ln>
          </p:spPr>
          <p:txBody>
            <a:bodyPr/>
            <a:lstStyle/>
            <a:p>
              <a:endParaRPr lang="id-ID"/>
            </a:p>
          </p:txBody>
        </p:sp>
        <p:sp>
          <p:nvSpPr>
            <p:cNvPr id="43082" name="Freeform 53"/>
            <p:cNvSpPr>
              <a:spLocks/>
            </p:cNvSpPr>
            <p:nvPr/>
          </p:nvSpPr>
          <p:spPr bwMode="auto">
            <a:xfrm>
              <a:off x="2695" y="1344"/>
              <a:ext cx="23" cy="36"/>
            </a:xfrm>
            <a:custGeom>
              <a:avLst/>
              <a:gdLst>
                <a:gd name="T0" fmla="*/ 0 w 46"/>
                <a:gd name="T1" fmla="*/ 0 h 72"/>
                <a:gd name="T2" fmla="*/ 1 w 46"/>
                <a:gd name="T3" fmla="*/ 1 h 72"/>
                <a:gd name="T4" fmla="*/ 1 w 46"/>
                <a:gd name="T5" fmla="*/ 1 h 72"/>
                <a:gd name="T6" fmla="*/ 1 w 46"/>
                <a:gd name="T7" fmla="*/ 1 h 72"/>
                <a:gd name="T8" fmla="*/ 0 w 46"/>
                <a:gd name="T9" fmla="*/ 0 h 72"/>
                <a:gd name="T10" fmla="*/ 0 w 46"/>
                <a:gd name="T11" fmla="*/ 0 h 72"/>
                <a:gd name="T12" fmla="*/ 0 60000 65536"/>
                <a:gd name="T13" fmla="*/ 0 60000 65536"/>
                <a:gd name="T14" fmla="*/ 0 60000 65536"/>
                <a:gd name="T15" fmla="*/ 0 60000 65536"/>
                <a:gd name="T16" fmla="*/ 0 60000 65536"/>
                <a:gd name="T17" fmla="*/ 0 60000 65536"/>
                <a:gd name="T18" fmla="*/ 0 w 46"/>
                <a:gd name="T19" fmla="*/ 0 h 72"/>
                <a:gd name="T20" fmla="*/ 46 w 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6" h="72">
                  <a:moveTo>
                    <a:pt x="0" y="0"/>
                  </a:moveTo>
                  <a:lnTo>
                    <a:pt x="25" y="31"/>
                  </a:lnTo>
                  <a:lnTo>
                    <a:pt x="46" y="72"/>
                  </a:lnTo>
                  <a:lnTo>
                    <a:pt x="17" y="38"/>
                  </a:lnTo>
                  <a:lnTo>
                    <a:pt x="0" y="0"/>
                  </a:lnTo>
                  <a:close/>
                </a:path>
              </a:pathLst>
            </a:custGeom>
            <a:solidFill>
              <a:srgbClr val="F8AAA0"/>
            </a:solidFill>
            <a:ln w="9525">
              <a:noFill/>
              <a:round/>
              <a:headEnd/>
              <a:tailEnd/>
            </a:ln>
          </p:spPr>
          <p:txBody>
            <a:bodyPr/>
            <a:lstStyle/>
            <a:p>
              <a:endParaRPr lang="id-ID"/>
            </a:p>
          </p:txBody>
        </p:sp>
        <p:sp>
          <p:nvSpPr>
            <p:cNvPr id="43083" name="Freeform 54"/>
            <p:cNvSpPr>
              <a:spLocks/>
            </p:cNvSpPr>
            <p:nvPr/>
          </p:nvSpPr>
          <p:spPr bwMode="auto">
            <a:xfrm>
              <a:off x="2893" y="1241"/>
              <a:ext cx="20" cy="72"/>
            </a:xfrm>
            <a:custGeom>
              <a:avLst/>
              <a:gdLst>
                <a:gd name="T0" fmla="*/ 1 w 40"/>
                <a:gd name="T1" fmla="*/ 0 h 144"/>
                <a:gd name="T2" fmla="*/ 1 w 40"/>
                <a:gd name="T3" fmla="*/ 1 h 144"/>
                <a:gd name="T4" fmla="*/ 1 w 40"/>
                <a:gd name="T5" fmla="*/ 1 h 144"/>
                <a:gd name="T6" fmla="*/ 0 w 40"/>
                <a:gd name="T7" fmla="*/ 2 h 144"/>
                <a:gd name="T8" fmla="*/ 1 w 40"/>
                <a:gd name="T9" fmla="*/ 2 h 144"/>
                <a:gd name="T10" fmla="*/ 1 w 40"/>
                <a:gd name="T11" fmla="*/ 1 h 144"/>
                <a:gd name="T12" fmla="*/ 1 w 40"/>
                <a:gd name="T13" fmla="*/ 1 h 144"/>
                <a:gd name="T14" fmla="*/ 1 w 40"/>
                <a:gd name="T15" fmla="*/ 0 h 144"/>
                <a:gd name="T16" fmla="*/ 1 w 40"/>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44"/>
                <a:gd name="T29" fmla="*/ 40 w 4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44">
                  <a:moveTo>
                    <a:pt x="34" y="0"/>
                  </a:moveTo>
                  <a:lnTo>
                    <a:pt x="17" y="72"/>
                  </a:lnTo>
                  <a:lnTo>
                    <a:pt x="11" y="120"/>
                  </a:lnTo>
                  <a:lnTo>
                    <a:pt x="0" y="144"/>
                  </a:lnTo>
                  <a:lnTo>
                    <a:pt x="21" y="129"/>
                  </a:lnTo>
                  <a:lnTo>
                    <a:pt x="26" y="74"/>
                  </a:lnTo>
                  <a:lnTo>
                    <a:pt x="40" y="32"/>
                  </a:lnTo>
                  <a:lnTo>
                    <a:pt x="34" y="0"/>
                  </a:lnTo>
                  <a:close/>
                </a:path>
              </a:pathLst>
            </a:custGeom>
            <a:solidFill>
              <a:srgbClr val="F8AAA0"/>
            </a:solidFill>
            <a:ln w="9525">
              <a:noFill/>
              <a:round/>
              <a:headEnd/>
              <a:tailEnd/>
            </a:ln>
          </p:spPr>
          <p:txBody>
            <a:bodyPr/>
            <a:lstStyle/>
            <a:p>
              <a:endParaRPr lang="id-ID"/>
            </a:p>
          </p:txBody>
        </p:sp>
        <p:sp>
          <p:nvSpPr>
            <p:cNvPr id="43084" name="Freeform 55"/>
            <p:cNvSpPr>
              <a:spLocks/>
            </p:cNvSpPr>
            <p:nvPr/>
          </p:nvSpPr>
          <p:spPr bwMode="auto">
            <a:xfrm>
              <a:off x="2840" y="1331"/>
              <a:ext cx="61" cy="79"/>
            </a:xfrm>
            <a:custGeom>
              <a:avLst/>
              <a:gdLst>
                <a:gd name="T0" fmla="*/ 1 w 124"/>
                <a:gd name="T1" fmla="*/ 0 h 157"/>
                <a:gd name="T2" fmla="*/ 0 w 124"/>
                <a:gd name="T3" fmla="*/ 1 h 157"/>
                <a:gd name="T4" fmla="*/ 0 w 124"/>
                <a:gd name="T5" fmla="*/ 3 h 157"/>
                <a:gd name="T6" fmla="*/ 0 w 124"/>
                <a:gd name="T7" fmla="*/ 3 h 157"/>
                <a:gd name="T8" fmla="*/ 1 w 124"/>
                <a:gd name="T9" fmla="*/ 2 h 157"/>
                <a:gd name="T10" fmla="*/ 1 w 124"/>
                <a:gd name="T11" fmla="*/ 3 h 157"/>
                <a:gd name="T12" fmla="*/ 1 w 124"/>
                <a:gd name="T13" fmla="*/ 2 h 157"/>
                <a:gd name="T14" fmla="*/ 1 w 124"/>
                <a:gd name="T15" fmla="*/ 1 h 157"/>
                <a:gd name="T16" fmla="*/ 1 w 124"/>
                <a:gd name="T17" fmla="*/ 0 h 157"/>
                <a:gd name="T18" fmla="*/ 1 w 124"/>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57"/>
                <a:gd name="T32" fmla="*/ 124 w 12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57">
                  <a:moveTo>
                    <a:pt x="91" y="0"/>
                  </a:moveTo>
                  <a:lnTo>
                    <a:pt x="44" y="34"/>
                  </a:lnTo>
                  <a:lnTo>
                    <a:pt x="0" y="157"/>
                  </a:lnTo>
                  <a:lnTo>
                    <a:pt x="29" y="150"/>
                  </a:lnTo>
                  <a:lnTo>
                    <a:pt x="90" y="89"/>
                  </a:lnTo>
                  <a:lnTo>
                    <a:pt x="82" y="136"/>
                  </a:lnTo>
                  <a:lnTo>
                    <a:pt x="124" y="106"/>
                  </a:lnTo>
                  <a:lnTo>
                    <a:pt x="101" y="49"/>
                  </a:lnTo>
                  <a:lnTo>
                    <a:pt x="91" y="0"/>
                  </a:lnTo>
                  <a:close/>
                </a:path>
              </a:pathLst>
            </a:custGeom>
            <a:solidFill>
              <a:srgbClr val="F8AAA0"/>
            </a:solidFill>
            <a:ln w="9525">
              <a:noFill/>
              <a:round/>
              <a:headEnd/>
              <a:tailEnd/>
            </a:ln>
          </p:spPr>
          <p:txBody>
            <a:bodyPr/>
            <a:lstStyle/>
            <a:p>
              <a:endParaRPr lang="id-ID"/>
            </a:p>
          </p:txBody>
        </p:sp>
        <p:sp>
          <p:nvSpPr>
            <p:cNvPr id="43085" name="Freeform 56"/>
            <p:cNvSpPr>
              <a:spLocks/>
            </p:cNvSpPr>
            <p:nvPr/>
          </p:nvSpPr>
          <p:spPr bwMode="auto">
            <a:xfrm>
              <a:off x="2787" y="1234"/>
              <a:ext cx="24" cy="8"/>
            </a:xfrm>
            <a:custGeom>
              <a:avLst/>
              <a:gdLst>
                <a:gd name="T0" fmla="*/ 0 w 47"/>
                <a:gd name="T1" fmla="*/ 1 h 15"/>
                <a:gd name="T2" fmla="*/ 1 w 47"/>
                <a:gd name="T3" fmla="*/ 1 h 15"/>
                <a:gd name="T4" fmla="*/ 1 w 47"/>
                <a:gd name="T5" fmla="*/ 1 h 15"/>
                <a:gd name="T6" fmla="*/ 1 w 47"/>
                <a:gd name="T7" fmla="*/ 1 h 15"/>
                <a:gd name="T8" fmla="*/ 1 w 47"/>
                <a:gd name="T9" fmla="*/ 1 h 15"/>
                <a:gd name="T10" fmla="*/ 1 w 47"/>
                <a:gd name="T11" fmla="*/ 0 h 15"/>
                <a:gd name="T12" fmla="*/ 0 w 47"/>
                <a:gd name="T13" fmla="*/ 1 h 15"/>
                <a:gd name="T14" fmla="*/ 0 w 47"/>
                <a:gd name="T15" fmla="*/ 1 h 1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
                <a:gd name="T26" fmla="*/ 47 w 4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
                  <a:moveTo>
                    <a:pt x="0" y="3"/>
                  </a:moveTo>
                  <a:lnTo>
                    <a:pt x="26" y="15"/>
                  </a:lnTo>
                  <a:lnTo>
                    <a:pt x="47" y="15"/>
                  </a:lnTo>
                  <a:lnTo>
                    <a:pt x="40" y="5"/>
                  </a:lnTo>
                  <a:lnTo>
                    <a:pt x="24" y="2"/>
                  </a:lnTo>
                  <a:lnTo>
                    <a:pt x="3" y="0"/>
                  </a:lnTo>
                  <a:lnTo>
                    <a:pt x="0" y="3"/>
                  </a:lnTo>
                  <a:close/>
                </a:path>
              </a:pathLst>
            </a:custGeom>
            <a:solidFill>
              <a:srgbClr val="FBCEC9"/>
            </a:solidFill>
            <a:ln w="9525">
              <a:noFill/>
              <a:round/>
              <a:headEnd/>
              <a:tailEnd/>
            </a:ln>
          </p:spPr>
          <p:txBody>
            <a:bodyPr/>
            <a:lstStyle/>
            <a:p>
              <a:endParaRPr lang="id-ID"/>
            </a:p>
          </p:txBody>
        </p:sp>
        <p:sp>
          <p:nvSpPr>
            <p:cNvPr id="43086" name="Freeform 57"/>
            <p:cNvSpPr>
              <a:spLocks/>
            </p:cNvSpPr>
            <p:nvPr/>
          </p:nvSpPr>
          <p:spPr bwMode="auto">
            <a:xfrm>
              <a:off x="2710" y="1170"/>
              <a:ext cx="109" cy="49"/>
            </a:xfrm>
            <a:custGeom>
              <a:avLst/>
              <a:gdLst>
                <a:gd name="T0" fmla="*/ 1 w 216"/>
                <a:gd name="T1" fmla="*/ 1 h 99"/>
                <a:gd name="T2" fmla="*/ 2 w 216"/>
                <a:gd name="T3" fmla="*/ 1 h 99"/>
                <a:gd name="T4" fmla="*/ 2 w 216"/>
                <a:gd name="T5" fmla="*/ 0 h 99"/>
                <a:gd name="T6" fmla="*/ 3 w 216"/>
                <a:gd name="T7" fmla="*/ 1 h 99"/>
                <a:gd name="T8" fmla="*/ 4 w 216"/>
                <a:gd name="T9" fmla="*/ 1 h 99"/>
                <a:gd name="T10" fmla="*/ 4 w 216"/>
                <a:gd name="T11" fmla="*/ 0 h 99"/>
                <a:gd name="T12" fmla="*/ 3 w 216"/>
                <a:gd name="T13" fmla="*/ 0 h 99"/>
                <a:gd name="T14" fmla="*/ 2 w 216"/>
                <a:gd name="T15" fmla="*/ 0 h 99"/>
                <a:gd name="T16" fmla="*/ 1 w 216"/>
                <a:gd name="T17" fmla="*/ 0 h 99"/>
                <a:gd name="T18" fmla="*/ 1 w 216"/>
                <a:gd name="T19" fmla="*/ 0 h 99"/>
                <a:gd name="T20" fmla="*/ 2 w 216"/>
                <a:gd name="T21" fmla="*/ 0 h 99"/>
                <a:gd name="T22" fmla="*/ 1 w 216"/>
                <a:gd name="T23" fmla="*/ 0 h 99"/>
                <a:gd name="T24" fmla="*/ 0 w 216"/>
                <a:gd name="T25" fmla="*/ 1 h 99"/>
                <a:gd name="T26" fmla="*/ 1 w 216"/>
                <a:gd name="T27" fmla="*/ 1 h 99"/>
                <a:gd name="T28" fmla="*/ 1 w 216"/>
                <a:gd name="T29" fmla="*/ 1 h 99"/>
                <a:gd name="T30" fmla="*/ 1 w 21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99"/>
                <a:gd name="T50" fmla="*/ 216 w 21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99">
                  <a:moveTo>
                    <a:pt x="36" y="99"/>
                  </a:moveTo>
                  <a:lnTo>
                    <a:pt x="74" y="86"/>
                  </a:lnTo>
                  <a:lnTo>
                    <a:pt x="104" y="63"/>
                  </a:lnTo>
                  <a:lnTo>
                    <a:pt x="171" y="71"/>
                  </a:lnTo>
                  <a:lnTo>
                    <a:pt x="216" y="65"/>
                  </a:lnTo>
                  <a:lnTo>
                    <a:pt x="213" y="44"/>
                  </a:lnTo>
                  <a:lnTo>
                    <a:pt x="163" y="2"/>
                  </a:lnTo>
                  <a:lnTo>
                    <a:pt x="102" y="0"/>
                  </a:lnTo>
                  <a:lnTo>
                    <a:pt x="47" y="29"/>
                  </a:lnTo>
                  <a:lnTo>
                    <a:pt x="51" y="40"/>
                  </a:lnTo>
                  <a:lnTo>
                    <a:pt x="93" y="52"/>
                  </a:lnTo>
                  <a:lnTo>
                    <a:pt x="7" y="59"/>
                  </a:lnTo>
                  <a:lnTo>
                    <a:pt x="0" y="75"/>
                  </a:lnTo>
                  <a:lnTo>
                    <a:pt x="32" y="86"/>
                  </a:lnTo>
                  <a:lnTo>
                    <a:pt x="36" y="99"/>
                  </a:lnTo>
                  <a:close/>
                </a:path>
              </a:pathLst>
            </a:custGeom>
            <a:solidFill>
              <a:srgbClr val="FBCEC9"/>
            </a:solidFill>
            <a:ln w="9525">
              <a:noFill/>
              <a:round/>
              <a:headEnd/>
              <a:tailEnd/>
            </a:ln>
          </p:spPr>
          <p:txBody>
            <a:bodyPr/>
            <a:lstStyle/>
            <a:p>
              <a:endParaRPr lang="id-ID"/>
            </a:p>
          </p:txBody>
        </p:sp>
        <p:sp>
          <p:nvSpPr>
            <p:cNvPr id="43087" name="Freeform 58"/>
            <p:cNvSpPr>
              <a:spLocks/>
            </p:cNvSpPr>
            <p:nvPr/>
          </p:nvSpPr>
          <p:spPr bwMode="auto">
            <a:xfrm>
              <a:off x="2733" y="1287"/>
              <a:ext cx="13" cy="22"/>
            </a:xfrm>
            <a:custGeom>
              <a:avLst/>
              <a:gdLst>
                <a:gd name="T0" fmla="*/ 0 w 27"/>
                <a:gd name="T1" fmla="*/ 0 h 46"/>
                <a:gd name="T2" fmla="*/ 0 w 27"/>
                <a:gd name="T3" fmla="*/ 0 h 46"/>
                <a:gd name="T4" fmla="*/ 0 w 27"/>
                <a:gd name="T5" fmla="*/ 0 h 46"/>
                <a:gd name="T6" fmla="*/ 0 w 27"/>
                <a:gd name="T7" fmla="*/ 0 h 46"/>
                <a:gd name="T8" fmla="*/ 0 w 27"/>
                <a:gd name="T9" fmla="*/ 0 h 46"/>
                <a:gd name="T10" fmla="*/ 0 w 27"/>
                <a:gd name="T11" fmla="*/ 0 h 46"/>
                <a:gd name="T12" fmla="*/ 0 w 27"/>
                <a:gd name="T13" fmla="*/ 0 h 46"/>
                <a:gd name="T14" fmla="*/ 0 w 27"/>
                <a:gd name="T15" fmla="*/ 0 h 46"/>
                <a:gd name="T16" fmla="*/ 0 w 2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6"/>
                <a:gd name="T29" fmla="*/ 27 w 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6">
                  <a:moveTo>
                    <a:pt x="0" y="38"/>
                  </a:moveTo>
                  <a:lnTo>
                    <a:pt x="8" y="46"/>
                  </a:lnTo>
                  <a:lnTo>
                    <a:pt x="27" y="36"/>
                  </a:lnTo>
                  <a:lnTo>
                    <a:pt x="27" y="0"/>
                  </a:lnTo>
                  <a:lnTo>
                    <a:pt x="19" y="0"/>
                  </a:lnTo>
                  <a:lnTo>
                    <a:pt x="6" y="19"/>
                  </a:lnTo>
                  <a:lnTo>
                    <a:pt x="0" y="31"/>
                  </a:lnTo>
                  <a:lnTo>
                    <a:pt x="0" y="38"/>
                  </a:lnTo>
                  <a:close/>
                </a:path>
              </a:pathLst>
            </a:custGeom>
            <a:solidFill>
              <a:srgbClr val="FBCEC9"/>
            </a:solidFill>
            <a:ln w="9525">
              <a:noFill/>
              <a:round/>
              <a:headEnd/>
              <a:tailEnd/>
            </a:ln>
          </p:spPr>
          <p:txBody>
            <a:bodyPr/>
            <a:lstStyle/>
            <a:p>
              <a:endParaRPr lang="id-ID"/>
            </a:p>
          </p:txBody>
        </p:sp>
        <p:sp>
          <p:nvSpPr>
            <p:cNvPr id="43088" name="Freeform 59"/>
            <p:cNvSpPr>
              <a:spLocks/>
            </p:cNvSpPr>
            <p:nvPr/>
          </p:nvSpPr>
          <p:spPr bwMode="auto">
            <a:xfrm>
              <a:off x="2757" y="1299"/>
              <a:ext cx="11" cy="6"/>
            </a:xfrm>
            <a:custGeom>
              <a:avLst/>
              <a:gdLst>
                <a:gd name="T0" fmla="*/ 0 w 23"/>
                <a:gd name="T1" fmla="*/ 1 h 11"/>
                <a:gd name="T2" fmla="*/ 0 w 23"/>
                <a:gd name="T3" fmla="*/ 1 h 11"/>
                <a:gd name="T4" fmla="*/ 0 w 23"/>
                <a:gd name="T5" fmla="*/ 0 h 11"/>
                <a:gd name="T6" fmla="*/ 0 w 23"/>
                <a:gd name="T7" fmla="*/ 1 h 11"/>
                <a:gd name="T8" fmla="*/ 0 w 23"/>
                <a:gd name="T9" fmla="*/ 1 h 11"/>
                <a:gd name="T10" fmla="*/ 0 w 23"/>
                <a:gd name="T11" fmla="*/ 1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0" y="9"/>
                  </a:moveTo>
                  <a:lnTo>
                    <a:pt x="23" y="11"/>
                  </a:lnTo>
                  <a:lnTo>
                    <a:pt x="21" y="0"/>
                  </a:lnTo>
                  <a:lnTo>
                    <a:pt x="7" y="2"/>
                  </a:lnTo>
                  <a:lnTo>
                    <a:pt x="0" y="9"/>
                  </a:lnTo>
                  <a:close/>
                </a:path>
              </a:pathLst>
            </a:custGeom>
            <a:solidFill>
              <a:srgbClr val="FBCEC9"/>
            </a:solidFill>
            <a:ln w="9525">
              <a:noFill/>
              <a:round/>
              <a:headEnd/>
              <a:tailEnd/>
            </a:ln>
          </p:spPr>
          <p:txBody>
            <a:bodyPr/>
            <a:lstStyle/>
            <a:p>
              <a:endParaRPr lang="id-ID"/>
            </a:p>
          </p:txBody>
        </p:sp>
        <p:sp>
          <p:nvSpPr>
            <p:cNvPr id="43089" name="Freeform 60"/>
            <p:cNvSpPr>
              <a:spLocks/>
            </p:cNvSpPr>
            <p:nvPr/>
          </p:nvSpPr>
          <p:spPr bwMode="auto">
            <a:xfrm>
              <a:off x="2776" y="1234"/>
              <a:ext cx="87" cy="97"/>
            </a:xfrm>
            <a:custGeom>
              <a:avLst/>
              <a:gdLst>
                <a:gd name="T0" fmla="*/ 1 w 175"/>
                <a:gd name="T1" fmla="*/ 0 h 194"/>
                <a:gd name="T2" fmla="*/ 1 w 175"/>
                <a:gd name="T3" fmla="*/ 1 h 194"/>
                <a:gd name="T4" fmla="*/ 1 w 175"/>
                <a:gd name="T5" fmla="*/ 1 h 194"/>
                <a:gd name="T6" fmla="*/ 1 w 175"/>
                <a:gd name="T7" fmla="*/ 1 h 194"/>
                <a:gd name="T8" fmla="*/ 1 w 175"/>
                <a:gd name="T9" fmla="*/ 1 h 194"/>
                <a:gd name="T10" fmla="*/ 1 w 175"/>
                <a:gd name="T11" fmla="*/ 1 h 194"/>
                <a:gd name="T12" fmla="*/ 1 w 175"/>
                <a:gd name="T13" fmla="*/ 1 h 194"/>
                <a:gd name="T14" fmla="*/ 1 w 175"/>
                <a:gd name="T15" fmla="*/ 2 h 194"/>
                <a:gd name="T16" fmla="*/ 0 w 175"/>
                <a:gd name="T17" fmla="*/ 2 h 194"/>
                <a:gd name="T18" fmla="*/ 0 w 175"/>
                <a:gd name="T19" fmla="*/ 2 h 194"/>
                <a:gd name="T20" fmla="*/ 1 w 175"/>
                <a:gd name="T21" fmla="*/ 3 h 194"/>
                <a:gd name="T22" fmla="*/ 1 w 175"/>
                <a:gd name="T23" fmla="*/ 3 h 194"/>
                <a:gd name="T24" fmla="*/ 2 w 175"/>
                <a:gd name="T25" fmla="*/ 2 h 194"/>
                <a:gd name="T26" fmla="*/ 2 w 175"/>
                <a:gd name="T27" fmla="*/ 3 h 194"/>
                <a:gd name="T28" fmla="*/ 2 w 175"/>
                <a:gd name="T29" fmla="*/ 3 h 194"/>
                <a:gd name="T30" fmla="*/ 2 w 175"/>
                <a:gd name="T31" fmla="*/ 2 h 194"/>
                <a:gd name="T32" fmla="*/ 2 w 175"/>
                <a:gd name="T33" fmla="*/ 2 h 194"/>
                <a:gd name="T34" fmla="*/ 2 w 175"/>
                <a:gd name="T35" fmla="*/ 1 h 194"/>
                <a:gd name="T36" fmla="*/ 1 w 175"/>
                <a:gd name="T37" fmla="*/ 0 h 194"/>
                <a:gd name="T38" fmla="*/ 1 w 175"/>
                <a:gd name="T39" fmla="*/ 0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94"/>
                <a:gd name="T62" fmla="*/ 175 w 175"/>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94">
                  <a:moveTo>
                    <a:pt x="116" y="0"/>
                  </a:moveTo>
                  <a:lnTo>
                    <a:pt x="85" y="34"/>
                  </a:lnTo>
                  <a:lnTo>
                    <a:pt x="101" y="34"/>
                  </a:lnTo>
                  <a:lnTo>
                    <a:pt x="121" y="24"/>
                  </a:lnTo>
                  <a:lnTo>
                    <a:pt x="99" y="43"/>
                  </a:lnTo>
                  <a:lnTo>
                    <a:pt x="127" y="49"/>
                  </a:lnTo>
                  <a:lnTo>
                    <a:pt x="78" y="55"/>
                  </a:lnTo>
                  <a:lnTo>
                    <a:pt x="89" y="79"/>
                  </a:lnTo>
                  <a:lnTo>
                    <a:pt x="40" y="79"/>
                  </a:lnTo>
                  <a:lnTo>
                    <a:pt x="0" y="95"/>
                  </a:lnTo>
                  <a:lnTo>
                    <a:pt x="78" y="133"/>
                  </a:lnTo>
                  <a:lnTo>
                    <a:pt x="120" y="136"/>
                  </a:lnTo>
                  <a:lnTo>
                    <a:pt x="148" y="117"/>
                  </a:lnTo>
                  <a:lnTo>
                    <a:pt x="144" y="194"/>
                  </a:lnTo>
                  <a:lnTo>
                    <a:pt x="175" y="131"/>
                  </a:lnTo>
                  <a:lnTo>
                    <a:pt x="173" y="89"/>
                  </a:lnTo>
                  <a:lnTo>
                    <a:pt x="135" y="78"/>
                  </a:lnTo>
                  <a:lnTo>
                    <a:pt x="139" y="19"/>
                  </a:lnTo>
                  <a:lnTo>
                    <a:pt x="116" y="0"/>
                  </a:lnTo>
                  <a:close/>
                </a:path>
              </a:pathLst>
            </a:custGeom>
            <a:solidFill>
              <a:srgbClr val="FBCEC9"/>
            </a:solidFill>
            <a:ln w="9525">
              <a:noFill/>
              <a:round/>
              <a:headEnd/>
              <a:tailEnd/>
            </a:ln>
          </p:spPr>
          <p:txBody>
            <a:bodyPr/>
            <a:lstStyle/>
            <a:p>
              <a:endParaRPr lang="id-ID"/>
            </a:p>
          </p:txBody>
        </p:sp>
        <p:sp>
          <p:nvSpPr>
            <p:cNvPr id="43090" name="Freeform 61"/>
            <p:cNvSpPr>
              <a:spLocks/>
            </p:cNvSpPr>
            <p:nvPr/>
          </p:nvSpPr>
          <p:spPr bwMode="auto">
            <a:xfrm>
              <a:off x="2690" y="1281"/>
              <a:ext cx="23" cy="25"/>
            </a:xfrm>
            <a:custGeom>
              <a:avLst/>
              <a:gdLst>
                <a:gd name="T0" fmla="*/ 1 w 45"/>
                <a:gd name="T1" fmla="*/ 0 h 49"/>
                <a:gd name="T2" fmla="*/ 1 w 45"/>
                <a:gd name="T3" fmla="*/ 1 h 49"/>
                <a:gd name="T4" fmla="*/ 0 w 45"/>
                <a:gd name="T5" fmla="*/ 1 h 49"/>
                <a:gd name="T6" fmla="*/ 1 w 45"/>
                <a:gd name="T7" fmla="*/ 1 h 49"/>
                <a:gd name="T8" fmla="*/ 1 w 45"/>
                <a:gd name="T9" fmla="*/ 1 h 49"/>
                <a:gd name="T10" fmla="*/ 1 w 45"/>
                <a:gd name="T11" fmla="*/ 0 h 49"/>
                <a:gd name="T12" fmla="*/ 1 w 45"/>
                <a:gd name="T13" fmla="*/ 0 h 49"/>
                <a:gd name="T14" fmla="*/ 0 60000 65536"/>
                <a:gd name="T15" fmla="*/ 0 60000 65536"/>
                <a:gd name="T16" fmla="*/ 0 60000 65536"/>
                <a:gd name="T17" fmla="*/ 0 60000 65536"/>
                <a:gd name="T18" fmla="*/ 0 60000 65536"/>
                <a:gd name="T19" fmla="*/ 0 60000 65536"/>
                <a:gd name="T20" fmla="*/ 0 60000 65536"/>
                <a:gd name="T21" fmla="*/ 0 w 45"/>
                <a:gd name="T22" fmla="*/ 0 h 49"/>
                <a:gd name="T23" fmla="*/ 45 w 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9">
                  <a:moveTo>
                    <a:pt x="41" y="0"/>
                  </a:moveTo>
                  <a:lnTo>
                    <a:pt x="7" y="13"/>
                  </a:lnTo>
                  <a:lnTo>
                    <a:pt x="0" y="47"/>
                  </a:lnTo>
                  <a:lnTo>
                    <a:pt x="19" y="49"/>
                  </a:lnTo>
                  <a:lnTo>
                    <a:pt x="45" y="19"/>
                  </a:lnTo>
                  <a:lnTo>
                    <a:pt x="41" y="0"/>
                  </a:lnTo>
                  <a:close/>
                </a:path>
              </a:pathLst>
            </a:custGeom>
            <a:solidFill>
              <a:srgbClr val="FBCEC9"/>
            </a:solidFill>
            <a:ln w="9525">
              <a:noFill/>
              <a:round/>
              <a:headEnd/>
              <a:tailEnd/>
            </a:ln>
          </p:spPr>
          <p:txBody>
            <a:bodyPr/>
            <a:lstStyle/>
            <a:p>
              <a:endParaRPr lang="id-ID"/>
            </a:p>
          </p:txBody>
        </p:sp>
        <p:sp>
          <p:nvSpPr>
            <p:cNvPr id="43091" name="Freeform 62"/>
            <p:cNvSpPr>
              <a:spLocks/>
            </p:cNvSpPr>
            <p:nvPr/>
          </p:nvSpPr>
          <p:spPr bwMode="auto">
            <a:xfrm>
              <a:off x="2753" y="1315"/>
              <a:ext cx="45" cy="17"/>
            </a:xfrm>
            <a:custGeom>
              <a:avLst/>
              <a:gdLst>
                <a:gd name="T0" fmla="*/ 1 w 90"/>
                <a:gd name="T1" fmla="*/ 1 h 34"/>
                <a:gd name="T2" fmla="*/ 1 w 90"/>
                <a:gd name="T3" fmla="*/ 0 h 34"/>
                <a:gd name="T4" fmla="*/ 0 w 90"/>
                <a:gd name="T5" fmla="*/ 1 h 34"/>
                <a:gd name="T6" fmla="*/ 1 w 90"/>
                <a:gd name="T7" fmla="*/ 1 h 34"/>
                <a:gd name="T8" fmla="*/ 1 w 90"/>
                <a:gd name="T9" fmla="*/ 1 h 34"/>
                <a:gd name="T10" fmla="*/ 1 w 90"/>
                <a:gd name="T11" fmla="*/ 1 h 34"/>
                <a:gd name="T12" fmla="*/ 0 60000 65536"/>
                <a:gd name="T13" fmla="*/ 0 60000 65536"/>
                <a:gd name="T14" fmla="*/ 0 60000 65536"/>
                <a:gd name="T15" fmla="*/ 0 60000 65536"/>
                <a:gd name="T16" fmla="*/ 0 60000 65536"/>
                <a:gd name="T17" fmla="*/ 0 60000 65536"/>
                <a:gd name="T18" fmla="*/ 0 w 90"/>
                <a:gd name="T19" fmla="*/ 0 h 34"/>
                <a:gd name="T20" fmla="*/ 90 w 9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0" h="34">
                  <a:moveTo>
                    <a:pt x="76" y="6"/>
                  </a:moveTo>
                  <a:lnTo>
                    <a:pt x="53" y="0"/>
                  </a:lnTo>
                  <a:lnTo>
                    <a:pt x="0" y="34"/>
                  </a:lnTo>
                  <a:lnTo>
                    <a:pt x="90" y="27"/>
                  </a:lnTo>
                  <a:lnTo>
                    <a:pt x="76" y="6"/>
                  </a:lnTo>
                  <a:close/>
                </a:path>
              </a:pathLst>
            </a:custGeom>
            <a:solidFill>
              <a:srgbClr val="FBCEC9"/>
            </a:solidFill>
            <a:ln w="9525">
              <a:noFill/>
              <a:round/>
              <a:headEnd/>
              <a:tailEnd/>
            </a:ln>
          </p:spPr>
          <p:txBody>
            <a:bodyPr/>
            <a:lstStyle/>
            <a:p>
              <a:endParaRPr lang="id-ID"/>
            </a:p>
          </p:txBody>
        </p:sp>
        <p:sp>
          <p:nvSpPr>
            <p:cNvPr id="43092" name="Freeform 63"/>
            <p:cNvSpPr>
              <a:spLocks/>
            </p:cNvSpPr>
            <p:nvPr/>
          </p:nvSpPr>
          <p:spPr bwMode="auto">
            <a:xfrm>
              <a:off x="2745" y="1344"/>
              <a:ext cx="68" cy="53"/>
            </a:xfrm>
            <a:custGeom>
              <a:avLst/>
              <a:gdLst>
                <a:gd name="T0" fmla="*/ 1 w 137"/>
                <a:gd name="T1" fmla="*/ 0 h 107"/>
                <a:gd name="T2" fmla="*/ 1 w 137"/>
                <a:gd name="T3" fmla="*/ 0 h 107"/>
                <a:gd name="T4" fmla="*/ 2 w 137"/>
                <a:gd name="T5" fmla="*/ 0 h 107"/>
                <a:gd name="T6" fmla="*/ 2 w 137"/>
                <a:gd name="T7" fmla="*/ 0 h 107"/>
                <a:gd name="T8" fmla="*/ 1 w 137"/>
                <a:gd name="T9" fmla="*/ 1 h 107"/>
                <a:gd name="T10" fmla="*/ 0 w 137"/>
                <a:gd name="T11" fmla="*/ 1 h 107"/>
                <a:gd name="T12" fmla="*/ 0 w 137"/>
                <a:gd name="T13" fmla="*/ 1 h 107"/>
                <a:gd name="T14" fmla="*/ 1 w 137"/>
                <a:gd name="T15" fmla="*/ 1 h 107"/>
                <a:gd name="T16" fmla="*/ 1 w 137"/>
                <a:gd name="T17" fmla="*/ 0 h 107"/>
                <a:gd name="T18" fmla="*/ 1 w 137"/>
                <a:gd name="T19" fmla="*/ 0 h 107"/>
                <a:gd name="T20" fmla="*/ 1 w 13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07"/>
                <a:gd name="T35" fmla="*/ 137 w 13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07">
                  <a:moveTo>
                    <a:pt x="72" y="29"/>
                  </a:moveTo>
                  <a:lnTo>
                    <a:pt x="114" y="19"/>
                  </a:lnTo>
                  <a:lnTo>
                    <a:pt x="137" y="0"/>
                  </a:lnTo>
                  <a:lnTo>
                    <a:pt x="137" y="19"/>
                  </a:lnTo>
                  <a:lnTo>
                    <a:pt x="86" y="99"/>
                  </a:lnTo>
                  <a:lnTo>
                    <a:pt x="6" y="107"/>
                  </a:lnTo>
                  <a:lnTo>
                    <a:pt x="0" y="95"/>
                  </a:lnTo>
                  <a:lnTo>
                    <a:pt x="76" y="76"/>
                  </a:lnTo>
                  <a:lnTo>
                    <a:pt x="97" y="52"/>
                  </a:lnTo>
                  <a:lnTo>
                    <a:pt x="72" y="29"/>
                  </a:lnTo>
                  <a:close/>
                </a:path>
              </a:pathLst>
            </a:custGeom>
            <a:solidFill>
              <a:srgbClr val="FBCEC9"/>
            </a:solidFill>
            <a:ln w="9525">
              <a:noFill/>
              <a:round/>
              <a:headEnd/>
              <a:tailEnd/>
            </a:ln>
          </p:spPr>
          <p:txBody>
            <a:bodyPr/>
            <a:lstStyle/>
            <a:p>
              <a:endParaRPr lang="id-ID"/>
            </a:p>
          </p:txBody>
        </p:sp>
        <p:sp>
          <p:nvSpPr>
            <p:cNvPr id="43093" name="Freeform 64"/>
            <p:cNvSpPr>
              <a:spLocks/>
            </p:cNvSpPr>
            <p:nvPr/>
          </p:nvSpPr>
          <p:spPr bwMode="auto">
            <a:xfrm>
              <a:off x="2751" y="1240"/>
              <a:ext cx="11" cy="17"/>
            </a:xfrm>
            <a:custGeom>
              <a:avLst/>
              <a:gdLst>
                <a:gd name="T0" fmla="*/ 0 w 21"/>
                <a:gd name="T1" fmla="*/ 1 h 34"/>
                <a:gd name="T2" fmla="*/ 1 w 21"/>
                <a:gd name="T3" fmla="*/ 1 h 34"/>
                <a:gd name="T4" fmla="*/ 1 w 21"/>
                <a:gd name="T5" fmla="*/ 1 h 34"/>
                <a:gd name="T6" fmla="*/ 1 w 21"/>
                <a:gd name="T7" fmla="*/ 0 h 34"/>
                <a:gd name="T8" fmla="*/ 1 w 21"/>
                <a:gd name="T9" fmla="*/ 1 h 34"/>
                <a:gd name="T10" fmla="*/ 0 w 21"/>
                <a:gd name="T11" fmla="*/ 1 h 34"/>
                <a:gd name="T12" fmla="*/ 0 w 21"/>
                <a:gd name="T13" fmla="*/ 1 h 34"/>
                <a:gd name="T14" fmla="*/ 0 60000 65536"/>
                <a:gd name="T15" fmla="*/ 0 60000 65536"/>
                <a:gd name="T16" fmla="*/ 0 60000 65536"/>
                <a:gd name="T17" fmla="*/ 0 60000 65536"/>
                <a:gd name="T18" fmla="*/ 0 60000 65536"/>
                <a:gd name="T19" fmla="*/ 0 60000 65536"/>
                <a:gd name="T20" fmla="*/ 0 60000 65536"/>
                <a:gd name="T21" fmla="*/ 0 w 21"/>
                <a:gd name="T22" fmla="*/ 0 h 34"/>
                <a:gd name="T23" fmla="*/ 21 w 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4">
                  <a:moveTo>
                    <a:pt x="0" y="17"/>
                  </a:moveTo>
                  <a:lnTo>
                    <a:pt x="2" y="34"/>
                  </a:lnTo>
                  <a:lnTo>
                    <a:pt x="14" y="30"/>
                  </a:lnTo>
                  <a:lnTo>
                    <a:pt x="21" y="0"/>
                  </a:lnTo>
                  <a:lnTo>
                    <a:pt x="8" y="4"/>
                  </a:lnTo>
                  <a:lnTo>
                    <a:pt x="0" y="17"/>
                  </a:lnTo>
                  <a:close/>
                </a:path>
              </a:pathLst>
            </a:custGeom>
            <a:solidFill>
              <a:srgbClr val="FBCEC9"/>
            </a:solidFill>
            <a:ln w="9525">
              <a:noFill/>
              <a:round/>
              <a:headEnd/>
              <a:tailEnd/>
            </a:ln>
          </p:spPr>
          <p:txBody>
            <a:bodyPr/>
            <a:lstStyle/>
            <a:p>
              <a:endParaRPr lang="id-ID"/>
            </a:p>
          </p:txBody>
        </p:sp>
        <p:sp>
          <p:nvSpPr>
            <p:cNvPr id="43094" name="Freeform 65"/>
            <p:cNvSpPr>
              <a:spLocks/>
            </p:cNvSpPr>
            <p:nvPr/>
          </p:nvSpPr>
          <p:spPr bwMode="auto">
            <a:xfrm>
              <a:off x="2853" y="1338"/>
              <a:ext cx="43" cy="60"/>
            </a:xfrm>
            <a:custGeom>
              <a:avLst/>
              <a:gdLst>
                <a:gd name="T0" fmla="*/ 1 w 85"/>
                <a:gd name="T1" fmla="*/ 0 h 120"/>
                <a:gd name="T2" fmla="*/ 1 w 85"/>
                <a:gd name="T3" fmla="*/ 1 h 120"/>
                <a:gd name="T4" fmla="*/ 0 w 85"/>
                <a:gd name="T5" fmla="*/ 2 h 120"/>
                <a:gd name="T6" fmla="*/ 2 w 85"/>
                <a:gd name="T7" fmla="*/ 1 h 120"/>
                <a:gd name="T8" fmla="*/ 2 w 85"/>
                <a:gd name="T9" fmla="*/ 2 h 120"/>
                <a:gd name="T10" fmla="*/ 2 w 85"/>
                <a:gd name="T11" fmla="*/ 2 h 120"/>
                <a:gd name="T12" fmla="*/ 2 w 85"/>
                <a:gd name="T13" fmla="*/ 1 h 120"/>
                <a:gd name="T14" fmla="*/ 1 w 85"/>
                <a:gd name="T15" fmla="*/ 0 h 120"/>
                <a:gd name="T16" fmla="*/ 1 w 8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0"/>
                <a:gd name="T29" fmla="*/ 85 w 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0">
                  <a:moveTo>
                    <a:pt x="53" y="0"/>
                  </a:moveTo>
                  <a:lnTo>
                    <a:pt x="26" y="30"/>
                  </a:lnTo>
                  <a:lnTo>
                    <a:pt x="0" y="120"/>
                  </a:lnTo>
                  <a:lnTo>
                    <a:pt x="68" y="59"/>
                  </a:lnTo>
                  <a:lnTo>
                    <a:pt x="70" y="102"/>
                  </a:lnTo>
                  <a:lnTo>
                    <a:pt x="85" y="85"/>
                  </a:lnTo>
                  <a:lnTo>
                    <a:pt x="66" y="40"/>
                  </a:lnTo>
                  <a:lnTo>
                    <a:pt x="53" y="0"/>
                  </a:lnTo>
                  <a:close/>
                </a:path>
              </a:pathLst>
            </a:custGeom>
            <a:solidFill>
              <a:srgbClr val="FBCEC9"/>
            </a:solidFill>
            <a:ln w="9525">
              <a:noFill/>
              <a:round/>
              <a:headEnd/>
              <a:tailEnd/>
            </a:ln>
          </p:spPr>
          <p:txBody>
            <a:bodyPr/>
            <a:lstStyle/>
            <a:p>
              <a:endParaRPr lang="id-ID"/>
            </a:p>
          </p:txBody>
        </p:sp>
        <p:sp>
          <p:nvSpPr>
            <p:cNvPr id="43095" name="Freeform 66"/>
            <p:cNvSpPr>
              <a:spLocks/>
            </p:cNvSpPr>
            <p:nvPr/>
          </p:nvSpPr>
          <p:spPr bwMode="auto">
            <a:xfrm>
              <a:off x="2901" y="1261"/>
              <a:ext cx="6" cy="40"/>
            </a:xfrm>
            <a:custGeom>
              <a:avLst/>
              <a:gdLst>
                <a:gd name="T0" fmla="*/ 1 w 11"/>
                <a:gd name="T1" fmla="*/ 0 h 80"/>
                <a:gd name="T2" fmla="*/ 0 w 11"/>
                <a:gd name="T3" fmla="*/ 1 h 80"/>
                <a:gd name="T4" fmla="*/ 0 w 11"/>
                <a:gd name="T5" fmla="*/ 1 h 80"/>
                <a:gd name="T6" fmla="*/ 1 w 11"/>
                <a:gd name="T7" fmla="*/ 1 h 80"/>
                <a:gd name="T8" fmla="*/ 1 w 11"/>
                <a:gd name="T9" fmla="*/ 0 h 80"/>
                <a:gd name="T10" fmla="*/ 1 w 11"/>
                <a:gd name="T11" fmla="*/ 0 h 80"/>
                <a:gd name="T12" fmla="*/ 0 60000 65536"/>
                <a:gd name="T13" fmla="*/ 0 60000 65536"/>
                <a:gd name="T14" fmla="*/ 0 60000 65536"/>
                <a:gd name="T15" fmla="*/ 0 60000 65536"/>
                <a:gd name="T16" fmla="*/ 0 60000 65536"/>
                <a:gd name="T17" fmla="*/ 0 60000 65536"/>
                <a:gd name="T18" fmla="*/ 0 w 11"/>
                <a:gd name="T19" fmla="*/ 0 h 80"/>
                <a:gd name="T20" fmla="*/ 11 w 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 h="80">
                  <a:moveTo>
                    <a:pt x="11" y="0"/>
                  </a:moveTo>
                  <a:lnTo>
                    <a:pt x="0" y="44"/>
                  </a:lnTo>
                  <a:lnTo>
                    <a:pt x="0" y="80"/>
                  </a:lnTo>
                  <a:lnTo>
                    <a:pt x="11" y="26"/>
                  </a:lnTo>
                  <a:lnTo>
                    <a:pt x="11" y="0"/>
                  </a:lnTo>
                  <a:close/>
                </a:path>
              </a:pathLst>
            </a:custGeom>
            <a:solidFill>
              <a:srgbClr val="FBCEC9"/>
            </a:solidFill>
            <a:ln w="9525">
              <a:noFill/>
              <a:round/>
              <a:headEnd/>
              <a:tailEnd/>
            </a:ln>
          </p:spPr>
          <p:txBody>
            <a:bodyPr/>
            <a:lstStyle/>
            <a:p>
              <a:endParaRPr lang="id-ID"/>
            </a:p>
          </p:txBody>
        </p:sp>
        <p:sp>
          <p:nvSpPr>
            <p:cNvPr id="43096" name="Freeform 67"/>
            <p:cNvSpPr>
              <a:spLocks/>
            </p:cNvSpPr>
            <p:nvPr/>
          </p:nvSpPr>
          <p:spPr bwMode="auto">
            <a:xfrm>
              <a:off x="2747" y="1177"/>
              <a:ext cx="60" cy="19"/>
            </a:xfrm>
            <a:custGeom>
              <a:avLst/>
              <a:gdLst>
                <a:gd name="T0" fmla="*/ 0 w 120"/>
                <a:gd name="T1" fmla="*/ 1 h 38"/>
                <a:gd name="T2" fmla="*/ 2 w 120"/>
                <a:gd name="T3" fmla="*/ 1 h 38"/>
                <a:gd name="T4" fmla="*/ 2 w 120"/>
                <a:gd name="T5" fmla="*/ 1 h 38"/>
                <a:gd name="T6" fmla="*/ 2 w 120"/>
                <a:gd name="T7" fmla="*/ 1 h 38"/>
                <a:gd name="T8" fmla="*/ 2 w 120"/>
                <a:gd name="T9" fmla="*/ 0 h 38"/>
                <a:gd name="T10" fmla="*/ 1 w 120"/>
                <a:gd name="T11" fmla="*/ 0 h 38"/>
                <a:gd name="T12" fmla="*/ 1 w 120"/>
                <a:gd name="T13" fmla="*/ 1 h 38"/>
                <a:gd name="T14" fmla="*/ 0 w 120"/>
                <a:gd name="T15" fmla="*/ 1 h 38"/>
                <a:gd name="T16" fmla="*/ 0 w 120"/>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8"/>
                <a:gd name="T29" fmla="*/ 120 w 12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8">
                  <a:moveTo>
                    <a:pt x="0" y="22"/>
                  </a:moveTo>
                  <a:lnTo>
                    <a:pt x="99" y="38"/>
                  </a:lnTo>
                  <a:lnTo>
                    <a:pt x="120" y="34"/>
                  </a:lnTo>
                  <a:lnTo>
                    <a:pt x="116" y="20"/>
                  </a:lnTo>
                  <a:lnTo>
                    <a:pt x="80" y="0"/>
                  </a:lnTo>
                  <a:lnTo>
                    <a:pt x="23" y="0"/>
                  </a:lnTo>
                  <a:lnTo>
                    <a:pt x="5" y="9"/>
                  </a:lnTo>
                  <a:lnTo>
                    <a:pt x="0" y="22"/>
                  </a:lnTo>
                  <a:close/>
                </a:path>
              </a:pathLst>
            </a:custGeom>
            <a:solidFill>
              <a:srgbClr val="FDE7E4"/>
            </a:solidFill>
            <a:ln w="9525">
              <a:noFill/>
              <a:round/>
              <a:headEnd/>
              <a:tailEnd/>
            </a:ln>
          </p:spPr>
          <p:txBody>
            <a:bodyPr/>
            <a:lstStyle/>
            <a:p>
              <a:endParaRPr lang="id-ID"/>
            </a:p>
          </p:txBody>
        </p:sp>
        <p:sp>
          <p:nvSpPr>
            <p:cNvPr id="43097" name="Freeform 68"/>
            <p:cNvSpPr>
              <a:spLocks/>
            </p:cNvSpPr>
            <p:nvPr/>
          </p:nvSpPr>
          <p:spPr bwMode="auto">
            <a:xfrm>
              <a:off x="2828" y="1238"/>
              <a:ext cx="15" cy="20"/>
            </a:xfrm>
            <a:custGeom>
              <a:avLst/>
              <a:gdLst>
                <a:gd name="T0" fmla="*/ 0 w 31"/>
                <a:gd name="T1" fmla="*/ 0 h 40"/>
                <a:gd name="T2" fmla="*/ 0 w 31"/>
                <a:gd name="T3" fmla="*/ 1 h 40"/>
                <a:gd name="T4" fmla="*/ 0 w 31"/>
                <a:gd name="T5" fmla="*/ 1 h 40"/>
                <a:gd name="T6" fmla="*/ 0 w 31"/>
                <a:gd name="T7" fmla="*/ 1 h 40"/>
                <a:gd name="T8" fmla="*/ 0 w 31"/>
                <a:gd name="T9" fmla="*/ 1 h 40"/>
                <a:gd name="T10" fmla="*/ 0 w 31"/>
                <a:gd name="T11" fmla="*/ 1 h 40"/>
                <a:gd name="T12" fmla="*/ 0 w 31"/>
                <a:gd name="T13" fmla="*/ 0 h 40"/>
                <a:gd name="T14" fmla="*/ 0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2" y="0"/>
                  </a:moveTo>
                  <a:lnTo>
                    <a:pt x="0" y="19"/>
                  </a:lnTo>
                  <a:lnTo>
                    <a:pt x="25" y="12"/>
                  </a:lnTo>
                  <a:lnTo>
                    <a:pt x="12" y="27"/>
                  </a:lnTo>
                  <a:lnTo>
                    <a:pt x="29" y="40"/>
                  </a:lnTo>
                  <a:lnTo>
                    <a:pt x="31" y="10"/>
                  </a:lnTo>
                  <a:lnTo>
                    <a:pt x="12" y="0"/>
                  </a:lnTo>
                  <a:close/>
                </a:path>
              </a:pathLst>
            </a:custGeom>
            <a:solidFill>
              <a:srgbClr val="FDE7E4"/>
            </a:solidFill>
            <a:ln w="9525">
              <a:noFill/>
              <a:round/>
              <a:headEnd/>
              <a:tailEnd/>
            </a:ln>
          </p:spPr>
          <p:txBody>
            <a:bodyPr/>
            <a:lstStyle/>
            <a:p>
              <a:endParaRPr lang="id-ID"/>
            </a:p>
          </p:txBody>
        </p:sp>
        <p:sp>
          <p:nvSpPr>
            <p:cNvPr id="43098" name="Freeform 69"/>
            <p:cNvSpPr>
              <a:spLocks/>
            </p:cNvSpPr>
            <p:nvPr/>
          </p:nvSpPr>
          <p:spPr bwMode="auto">
            <a:xfrm>
              <a:off x="2793" y="1261"/>
              <a:ext cx="59" cy="30"/>
            </a:xfrm>
            <a:custGeom>
              <a:avLst/>
              <a:gdLst>
                <a:gd name="T0" fmla="*/ 2 w 118"/>
                <a:gd name="T1" fmla="*/ 0 h 61"/>
                <a:gd name="T2" fmla="*/ 1 w 118"/>
                <a:gd name="T3" fmla="*/ 0 h 61"/>
                <a:gd name="T4" fmla="*/ 2 w 118"/>
                <a:gd name="T5" fmla="*/ 0 h 61"/>
                <a:gd name="T6" fmla="*/ 1 w 118"/>
                <a:gd name="T7" fmla="*/ 0 h 61"/>
                <a:gd name="T8" fmla="*/ 0 w 118"/>
                <a:gd name="T9" fmla="*/ 0 h 61"/>
                <a:gd name="T10" fmla="*/ 1 w 118"/>
                <a:gd name="T11" fmla="*/ 0 h 61"/>
                <a:gd name="T12" fmla="*/ 2 w 118"/>
                <a:gd name="T13" fmla="*/ 0 h 61"/>
                <a:gd name="T14" fmla="*/ 2 w 118"/>
                <a:gd name="T15" fmla="*/ 0 h 61"/>
                <a:gd name="T16" fmla="*/ 2 w 118"/>
                <a:gd name="T17" fmla="*/ 0 h 61"/>
                <a:gd name="T18" fmla="*/ 2 w 118"/>
                <a:gd name="T19" fmla="*/ 0 h 61"/>
                <a:gd name="T20" fmla="*/ 2 w 11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61"/>
                <a:gd name="T35" fmla="*/ 118 w 118"/>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61">
                  <a:moveTo>
                    <a:pt x="91" y="0"/>
                  </a:moveTo>
                  <a:lnTo>
                    <a:pt x="59" y="4"/>
                  </a:lnTo>
                  <a:lnTo>
                    <a:pt x="70" y="32"/>
                  </a:lnTo>
                  <a:lnTo>
                    <a:pt x="15" y="34"/>
                  </a:lnTo>
                  <a:lnTo>
                    <a:pt x="0" y="44"/>
                  </a:lnTo>
                  <a:lnTo>
                    <a:pt x="36" y="59"/>
                  </a:lnTo>
                  <a:lnTo>
                    <a:pt x="86" y="61"/>
                  </a:lnTo>
                  <a:lnTo>
                    <a:pt x="118" y="51"/>
                  </a:lnTo>
                  <a:lnTo>
                    <a:pt x="93" y="28"/>
                  </a:lnTo>
                  <a:lnTo>
                    <a:pt x="91" y="0"/>
                  </a:lnTo>
                  <a:close/>
                </a:path>
              </a:pathLst>
            </a:custGeom>
            <a:solidFill>
              <a:srgbClr val="FDE7E4"/>
            </a:solidFill>
            <a:ln w="9525">
              <a:noFill/>
              <a:round/>
              <a:headEnd/>
              <a:tailEnd/>
            </a:ln>
          </p:spPr>
          <p:txBody>
            <a:bodyPr/>
            <a:lstStyle/>
            <a:p>
              <a:endParaRPr lang="id-ID"/>
            </a:p>
          </p:txBody>
        </p:sp>
        <p:sp>
          <p:nvSpPr>
            <p:cNvPr id="43099" name="Freeform 70"/>
            <p:cNvSpPr>
              <a:spLocks/>
            </p:cNvSpPr>
            <p:nvPr/>
          </p:nvSpPr>
          <p:spPr bwMode="auto">
            <a:xfrm>
              <a:off x="2850" y="1289"/>
              <a:ext cx="10" cy="28"/>
            </a:xfrm>
            <a:custGeom>
              <a:avLst/>
              <a:gdLst>
                <a:gd name="T0" fmla="*/ 1 w 19"/>
                <a:gd name="T1" fmla="*/ 0 h 55"/>
                <a:gd name="T2" fmla="*/ 1 w 19"/>
                <a:gd name="T3" fmla="*/ 1 h 55"/>
                <a:gd name="T4" fmla="*/ 0 w 19"/>
                <a:gd name="T5" fmla="*/ 1 h 55"/>
                <a:gd name="T6" fmla="*/ 1 w 19"/>
                <a:gd name="T7" fmla="*/ 1 h 55"/>
                <a:gd name="T8" fmla="*/ 1 w 19"/>
                <a:gd name="T9" fmla="*/ 0 h 55"/>
                <a:gd name="T10" fmla="*/ 1 w 19"/>
                <a:gd name="T11" fmla="*/ 0 h 55"/>
                <a:gd name="T12" fmla="*/ 0 60000 65536"/>
                <a:gd name="T13" fmla="*/ 0 60000 65536"/>
                <a:gd name="T14" fmla="*/ 0 60000 65536"/>
                <a:gd name="T15" fmla="*/ 0 60000 65536"/>
                <a:gd name="T16" fmla="*/ 0 60000 65536"/>
                <a:gd name="T17" fmla="*/ 0 60000 65536"/>
                <a:gd name="T18" fmla="*/ 0 w 19"/>
                <a:gd name="T19" fmla="*/ 0 h 55"/>
                <a:gd name="T20" fmla="*/ 19 w 1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9" h="55">
                  <a:moveTo>
                    <a:pt x="17" y="0"/>
                  </a:moveTo>
                  <a:lnTo>
                    <a:pt x="6" y="23"/>
                  </a:lnTo>
                  <a:lnTo>
                    <a:pt x="0" y="55"/>
                  </a:lnTo>
                  <a:lnTo>
                    <a:pt x="19" y="25"/>
                  </a:lnTo>
                  <a:lnTo>
                    <a:pt x="17" y="0"/>
                  </a:lnTo>
                  <a:close/>
                </a:path>
              </a:pathLst>
            </a:custGeom>
            <a:solidFill>
              <a:srgbClr val="FDE7E4"/>
            </a:solidFill>
            <a:ln w="9525">
              <a:noFill/>
              <a:round/>
              <a:headEnd/>
              <a:tailEnd/>
            </a:ln>
          </p:spPr>
          <p:txBody>
            <a:bodyPr/>
            <a:lstStyle/>
            <a:p>
              <a:endParaRPr lang="id-ID"/>
            </a:p>
          </p:txBody>
        </p:sp>
        <p:sp>
          <p:nvSpPr>
            <p:cNvPr id="43100" name="Freeform 71"/>
            <p:cNvSpPr>
              <a:spLocks/>
            </p:cNvSpPr>
            <p:nvPr/>
          </p:nvSpPr>
          <p:spPr bwMode="auto">
            <a:xfrm>
              <a:off x="2769" y="1319"/>
              <a:ext cx="23" cy="8"/>
            </a:xfrm>
            <a:custGeom>
              <a:avLst/>
              <a:gdLst>
                <a:gd name="T0" fmla="*/ 1 w 46"/>
                <a:gd name="T1" fmla="*/ 0 h 17"/>
                <a:gd name="T2" fmla="*/ 1 w 46"/>
                <a:gd name="T3" fmla="*/ 0 h 17"/>
                <a:gd name="T4" fmla="*/ 0 w 46"/>
                <a:gd name="T5" fmla="*/ 0 h 17"/>
                <a:gd name="T6" fmla="*/ 1 w 46"/>
                <a:gd name="T7" fmla="*/ 0 h 17"/>
                <a:gd name="T8" fmla="*/ 1 w 46"/>
                <a:gd name="T9" fmla="*/ 0 h 17"/>
                <a:gd name="T10" fmla="*/ 1 w 46"/>
                <a:gd name="T11" fmla="*/ 0 h 17"/>
                <a:gd name="T12" fmla="*/ 1 w 46"/>
                <a:gd name="T13" fmla="*/ 0 h 17"/>
                <a:gd name="T14" fmla="*/ 1 w 4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7"/>
                <a:gd name="T26" fmla="*/ 46 w 4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7">
                  <a:moveTo>
                    <a:pt x="33" y="0"/>
                  </a:moveTo>
                  <a:lnTo>
                    <a:pt x="12" y="7"/>
                  </a:lnTo>
                  <a:lnTo>
                    <a:pt x="0" y="17"/>
                  </a:lnTo>
                  <a:lnTo>
                    <a:pt x="29" y="17"/>
                  </a:lnTo>
                  <a:lnTo>
                    <a:pt x="46" y="15"/>
                  </a:lnTo>
                  <a:lnTo>
                    <a:pt x="40" y="4"/>
                  </a:lnTo>
                  <a:lnTo>
                    <a:pt x="33" y="0"/>
                  </a:lnTo>
                  <a:close/>
                </a:path>
              </a:pathLst>
            </a:custGeom>
            <a:solidFill>
              <a:srgbClr val="FDE7E4"/>
            </a:solidFill>
            <a:ln w="9525">
              <a:noFill/>
              <a:round/>
              <a:headEnd/>
              <a:tailEnd/>
            </a:ln>
          </p:spPr>
          <p:txBody>
            <a:bodyPr/>
            <a:lstStyle/>
            <a:p>
              <a:endParaRPr lang="id-ID"/>
            </a:p>
          </p:txBody>
        </p:sp>
        <p:sp>
          <p:nvSpPr>
            <p:cNvPr id="43101" name="Freeform 72"/>
            <p:cNvSpPr>
              <a:spLocks/>
            </p:cNvSpPr>
            <p:nvPr/>
          </p:nvSpPr>
          <p:spPr bwMode="auto">
            <a:xfrm>
              <a:off x="2761" y="1349"/>
              <a:ext cx="49" cy="44"/>
            </a:xfrm>
            <a:custGeom>
              <a:avLst/>
              <a:gdLst>
                <a:gd name="T0" fmla="*/ 0 w 99"/>
                <a:gd name="T1" fmla="*/ 1 h 87"/>
                <a:gd name="T2" fmla="*/ 1 w 99"/>
                <a:gd name="T3" fmla="*/ 1 h 87"/>
                <a:gd name="T4" fmla="*/ 0 w 99"/>
                <a:gd name="T5" fmla="*/ 2 h 87"/>
                <a:gd name="T6" fmla="*/ 0 w 99"/>
                <a:gd name="T7" fmla="*/ 2 h 87"/>
                <a:gd name="T8" fmla="*/ 0 w 99"/>
                <a:gd name="T9" fmla="*/ 2 h 87"/>
                <a:gd name="T10" fmla="*/ 1 w 99"/>
                <a:gd name="T11" fmla="*/ 1 h 87"/>
                <a:gd name="T12" fmla="*/ 1 w 99"/>
                <a:gd name="T13" fmla="*/ 0 h 87"/>
                <a:gd name="T14" fmla="*/ 1 w 99"/>
                <a:gd name="T15" fmla="*/ 1 h 87"/>
                <a:gd name="T16" fmla="*/ 0 w 99"/>
                <a:gd name="T17" fmla="*/ 1 h 87"/>
                <a:gd name="T18" fmla="*/ 0 w 9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7"/>
                <a:gd name="T32" fmla="*/ 99 w 9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7">
                  <a:moveTo>
                    <a:pt x="52" y="19"/>
                  </a:moveTo>
                  <a:lnTo>
                    <a:pt x="76" y="36"/>
                  </a:lnTo>
                  <a:lnTo>
                    <a:pt x="52" y="68"/>
                  </a:lnTo>
                  <a:lnTo>
                    <a:pt x="0" y="87"/>
                  </a:lnTo>
                  <a:lnTo>
                    <a:pt x="56" y="78"/>
                  </a:lnTo>
                  <a:lnTo>
                    <a:pt x="97" y="9"/>
                  </a:lnTo>
                  <a:lnTo>
                    <a:pt x="99" y="0"/>
                  </a:lnTo>
                  <a:lnTo>
                    <a:pt x="82" y="11"/>
                  </a:lnTo>
                  <a:lnTo>
                    <a:pt x="52" y="19"/>
                  </a:lnTo>
                  <a:close/>
                </a:path>
              </a:pathLst>
            </a:custGeom>
            <a:solidFill>
              <a:srgbClr val="FDE7E4"/>
            </a:solidFill>
            <a:ln w="9525">
              <a:noFill/>
              <a:round/>
              <a:headEnd/>
              <a:tailEnd/>
            </a:ln>
          </p:spPr>
          <p:txBody>
            <a:bodyPr/>
            <a:lstStyle/>
            <a:p>
              <a:endParaRPr lang="id-ID"/>
            </a:p>
          </p:txBody>
        </p:sp>
        <p:sp>
          <p:nvSpPr>
            <p:cNvPr id="43102" name="Freeform 73"/>
            <p:cNvSpPr>
              <a:spLocks/>
            </p:cNvSpPr>
            <p:nvPr/>
          </p:nvSpPr>
          <p:spPr bwMode="auto">
            <a:xfrm>
              <a:off x="2695" y="1287"/>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23" y="0"/>
                  </a:moveTo>
                  <a:lnTo>
                    <a:pt x="2" y="6"/>
                  </a:lnTo>
                  <a:lnTo>
                    <a:pt x="0" y="29"/>
                  </a:lnTo>
                  <a:lnTo>
                    <a:pt x="8" y="29"/>
                  </a:lnTo>
                  <a:lnTo>
                    <a:pt x="17" y="13"/>
                  </a:lnTo>
                  <a:lnTo>
                    <a:pt x="25" y="6"/>
                  </a:lnTo>
                  <a:lnTo>
                    <a:pt x="23" y="0"/>
                  </a:lnTo>
                  <a:close/>
                </a:path>
              </a:pathLst>
            </a:custGeom>
            <a:solidFill>
              <a:srgbClr val="FDE7E4"/>
            </a:solidFill>
            <a:ln w="9525">
              <a:noFill/>
              <a:round/>
              <a:headEnd/>
              <a:tailEnd/>
            </a:ln>
          </p:spPr>
          <p:txBody>
            <a:bodyPr/>
            <a:lstStyle/>
            <a:p>
              <a:endParaRPr lang="id-ID"/>
            </a:p>
          </p:txBody>
        </p:sp>
        <p:sp>
          <p:nvSpPr>
            <p:cNvPr id="43103" name="Freeform 74"/>
            <p:cNvSpPr>
              <a:spLocks/>
            </p:cNvSpPr>
            <p:nvPr/>
          </p:nvSpPr>
          <p:spPr bwMode="auto">
            <a:xfrm>
              <a:off x="2863" y="1346"/>
              <a:ext cx="16" cy="37"/>
            </a:xfrm>
            <a:custGeom>
              <a:avLst/>
              <a:gdLst>
                <a:gd name="T0" fmla="*/ 1 w 30"/>
                <a:gd name="T1" fmla="*/ 0 h 74"/>
                <a:gd name="T2" fmla="*/ 1 w 30"/>
                <a:gd name="T3" fmla="*/ 1 h 74"/>
                <a:gd name="T4" fmla="*/ 0 w 30"/>
                <a:gd name="T5" fmla="*/ 1 h 74"/>
                <a:gd name="T6" fmla="*/ 1 w 30"/>
                <a:gd name="T7" fmla="*/ 1 h 74"/>
                <a:gd name="T8" fmla="*/ 1 w 30"/>
                <a:gd name="T9" fmla="*/ 1 h 74"/>
                <a:gd name="T10" fmla="*/ 1 w 30"/>
                <a:gd name="T11" fmla="*/ 0 h 74"/>
                <a:gd name="T12" fmla="*/ 1 w 30"/>
                <a:gd name="T13" fmla="*/ 0 h 74"/>
                <a:gd name="T14" fmla="*/ 0 60000 65536"/>
                <a:gd name="T15" fmla="*/ 0 60000 65536"/>
                <a:gd name="T16" fmla="*/ 0 60000 65536"/>
                <a:gd name="T17" fmla="*/ 0 60000 65536"/>
                <a:gd name="T18" fmla="*/ 0 60000 65536"/>
                <a:gd name="T19" fmla="*/ 0 60000 65536"/>
                <a:gd name="T20" fmla="*/ 0 60000 65536"/>
                <a:gd name="T21" fmla="*/ 0 w 30"/>
                <a:gd name="T22" fmla="*/ 0 h 74"/>
                <a:gd name="T23" fmla="*/ 30 w 3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4">
                  <a:moveTo>
                    <a:pt x="24" y="0"/>
                  </a:moveTo>
                  <a:lnTo>
                    <a:pt x="9" y="27"/>
                  </a:lnTo>
                  <a:lnTo>
                    <a:pt x="0" y="74"/>
                  </a:lnTo>
                  <a:lnTo>
                    <a:pt x="23" y="48"/>
                  </a:lnTo>
                  <a:lnTo>
                    <a:pt x="30" y="13"/>
                  </a:lnTo>
                  <a:lnTo>
                    <a:pt x="24" y="0"/>
                  </a:lnTo>
                  <a:close/>
                </a:path>
              </a:pathLst>
            </a:custGeom>
            <a:solidFill>
              <a:srgbClr val="FDE7E4"/>
            </a:solidFill>
            <a:ln w="9525">
              <a:noFill/>
              <a:round/>
              <a:headEnd/>
              <a:tailEnd/>
            </a:ln>
          </p:spPr>
          <p:txBody>
            <a:bodyPr/>
            <a:lstStyle/>
            <a:p>
              <a:endParaRPr lang="id-ID"/>
            </a:p>
          </p:txBody>
        </p:sp>
        <p:sp>
          <p:nvSpPr>
            <p:cNvPr id="43104" name="Freeform 75"/>
            <p:cNvSpPr>
              <a:spLocks/>
            </p:cNvSpPr>
            <p:nvPr/>
          </p:nvSpPr>
          <p:spPr bwMode="auto">
            <a:xfrm>
              <a:off x="2736" y="1295"/>
              <a:ext cx="7" cy="12"/>
            </a:xfrm>
            <a:custGeom>
              <a:avLst/>
              <a:gdLst>
                <a:gd name="T0" fmla="*/ 1 w 13"/>
                <a:gd name="T1" fmla="*/ 0 h 23"/>
                <a:gd name="T2" fmla="*/ 1 w 13"/>
                <a:gd name="T3" fmla="*/ 1 h 23"/>
                <a:gd name="T4" fmla="*/ 1 w 13"/>
                <a:gd name="T5" fmla="*/ 1 h 23"/>
                <a:gd name="T6" fmla="*/ 0 w 13"/>
                <a:gd name="T7" fmla="*/ 1 h 23"/>
                <a:gd name="T8" fmla="*/ 1 w 13"/>
                <a:gd name="T9" fmla="*/ 1 h 23"/>
                <a:gd name="T10" fmla="*/ 1 w 13"/>
                <a:gd name="T11" fmla="*/ 0 h 23"/>
                <a:gd name="T12" fmla="*/ 1 w 13"/>
                <a:gd name="T13" fmla="*/ 0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9" y="0"/>
                  </a:moveTo>
                  <a:lnTo>
                    <a:pt x="13" y="8"/>
                  </a:lnTo>
                  <a:lnTo>
                    <a:pt x="6" y="23"/>
                  </a:lnTo>
                  <a:lnTo>
                    <a:pt x="0" y="15"/>
                  </a:lnTo>
                  <a:lnTo>
                    <a:pt x="2" y="6"/>
                  </a:lnTo>
                  <a:lnTo>
                    <a:pt x="9" y="0"/>
                  </a:lnTo>
                  <a:close/>
                </a:path>
              </a:pathLst>
            </a:custGeom>
            <a:solidFill>
              <a:srgbClr val="FDE7E4"/>
            </a:solidFill>
            <a:ln w="9525">
              <a:noFill/>
              <a:round/>
              <a:headEnd/>
              <a:tailEnd/>
            </a:ln>
          </p:spPr>
          <p:txBody>
            <a:bodyPr/>
            <a:lstStyle/>
            <a:p>
              <a:endParaRPr lang="id-ID"/>
            </a:p>
          </p:txBody>
        </p:sp>
        <p:sp>
          <p:nvSpPr>
            <p:cNvPr id="43105" name="Freeform 76"/>
            <p:cNvSpPr>
              <a:spLocks/>
            </p:cNvSpPr>
            <p:nvPr/>
          </p:nvSpPr>
          <p:spPr bwMode="auto">
            <a:xfrm>
              <a:off x="2823" y="2183"/>
              <a:ext cx="95" cy="38"/>
            </a:xfrm>
            <a:custGeom>
              <a:avLst/>
              <a:gdLst>
                <a:gd name="T0" fmla="*/ 1 w 188"/>
                <a:gd name="T1" fmla="*/ 0 h 76"/>
                <a:gd name="T2" fmla="*/ 0 w 188"/>
                <a:gd name="T3" fmla="*/ 1 h 76"/>
                <a:gd name="T4" fmla="*/ 1 w 188"/>
                <a:gd name="T5" fmla="*/ 1 h 76"/>
                <a:gd name="T6" fmla="*/ 1 w 188"/>
                <a:gd name="T7" fmla="*/ 1 h 76"/>
                <a:gd name="T8" fmla="*/ 1 w 188"/>
                <a:gd name="T9" fmla="*/ 1 h 76"/>
                <a:gd name="T10" fmla="*/ 2 w 188"/>
                <a:gd name="T11" fmla="*/ 1 h 76"/>
                <a:gd name="T12" fmla="*/ 2 w 188"/>
                <a:gd name="T13" fmla="*/ 1 h 76"/>
                <a:gd name="T14" fmla="*/ 3 w 188"/>
                <a:gd name="T15" fmla="*/ 1 h 76"/>
                <a:gd name="T16" fmla="*/ 3 w 188"/>
                <a:gd name="T17" fmla="*/ 1 h 76"/>
                <a:gd name="T18" fmla="*/ 3 w 188"/>
                <a:gd name="T19" fmla="*/ 1 h 76"/>
                <a:gd name="T20" fmla="*/ 3 w 188"/>
                <a:gd name="T21" fmla="*/ 1 h 76"/>
                <a:gd name="T22" fmla="*/ 3 w 188"/>
                <a:gd name="T23" fmla="*/ 1 h 76"/>
                <a:gd name="T24" fmla="*/ 3 w 188"/>
                <a:gd name="T25" fmla="*/ 1 h 76"/>
                <a:gd name="T26" fmla="*/ 1 w 188"/>
                <a:gd name="T27" fmla="*/ 0 h 76"/>
                <a:gd name="T28" fmla="*/ 1 w 188"/>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76"/>
                <a:gd name="T47" fmla="*/ 188 w 18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76">
                  <a:moveTo>
                    <a:pt x="21" y="0"/>
                  </a:moveTo>
                  <a:lnTo>
                    <a:pt x="0" y="60"/>
                  </a:lnTo>
                  <a:lnTo>
                    <a:pt x="15" y="66"/>
                  </a:lnTo>
                  <a:lnTo>
                    <a:pt x="26" y="26"/>
                  </a:lnTo>
                  <a:lnTo>
                    <a:pt x="55" y="76"/>
                  </a:lnTo>
                  <a:lnTo>
                    <a:pt x="74" y="47"/>
                  </a:lnTo>
                  <a:lnTo>
                    <a:pt x="106" y="76"/>
                  </a:lnTo>
                  <a:lnTo>
                    <a:pt x="137" y="62"/>
                  </a:lnTo>
                  <a:lnTo>
                    <a:pt x="165" y="70"/>
                  </a:lnTo>
                  <a:lnTo>
                    <a:pt x="177" y="53"/>
                  </a:lnTo>
                  <a:lnTo>
                    <a:pt x="186" y="66"/>
                  </a:lnTo>
                  <a:lnTo>
                    <a:pt x="188" y="49"/>
                  </a:lnTo>
                  <a:lnTo>
                    <a:pt x="181" y="21"/>
                  </a:lnTo>
                  <a:lnTo>
                    <a:pt x="21" y="0"/>
                  </a:lnTo>
                  <a:close/>
                </a:path>
              </a:pathLst>
            </a:custGeom>
            <a:solidFill>
              <a:srgbClr val="F79D93"/>
            </a:solidFill>
            <a:ln w="9525">
              <a:noFill/>
              <a:round/>
              <a:headEnd/>
              <a:tailEnd/>
            </a:ln>
          </p:spPr>
          <p:txBody>
            <a:bodyPr/>
            <a:lstStyle/>
            <a:p>
              <a:endParaRPr lang="id-ID"/>
            </a:p>
          </p:txBody>
        </p:sp>
        <p:sp>
          <p:nvSpPr>
            <p:cNvPr id="43106" name="Freeform 77"/>
            <p:cNvSpPr>
              <a:spLocks/>
            </p:cNvSpPr>
            <p:nvPr/>
          </p:nvSpPr>
          <p:spPr bwMode="auto">
            <a:xfrm>
              <a:off x="2820" y="2229"/>
              <a:ext cx="11" cy="37"/>
            </a:xfrm>
            <a:custGeom>
              <a:avLst/>
              <a:gdLst>
                <a:gd name="T0" fmla="*/ 0 w 23"/>
                <a:gd name="T1" fmla="*/ 0 h 74"/>
                <a:gd name="T2" fmla="*/ 0 w 23"/>
                <a:gd name="T3" fmla="*/ 1 h 74"/>
                <a:gd name="T4" fmla="*/ 0 w 23"/>
                <a:gd name="T5" fmla="*/ 1 h 74"/>
                <a:gd name="T6" fmla="*/ 0 w 23"/>
                <a:gd name="T7" fmla="*/ 1 h 74"/>
                <a:gd name="T8" fmla="*/ 0 w 23"/>
                <a:gd name="T9" fmla="*/ 1 h 74"/>
                <a:gd name="T10" fmla="*/ 0 w 23"/>
                <a:gd name="T11" fmla="*/ 1 h 74"/>
                <a:gd name="T12" fmla="*/ 0 w 23"/>
                <a:gd name="T13" fmla="*/ 1 h 74"/>
                <a:gd name="T14" fmla="*/ 0 w 23"/>
                <a:gd name="T15" fmla="*/ 1 h 74"/>
                <a:gd name="T16" fmla="*/ 0 w 23"/>
                <a:gd name="T17" fmla="*/ 0 h 74"/>
                <a:gd name="T18" fmla="*/ 0 w 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4"/>
                <a:gd name="T32" fmla="*/ 23 w 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4">
                  <a:moveTo>
                    <a:pt x="14" y="0"/>
                  </a:moveTo>
                  <a:lnTo>
                    <a:pt x="14" y="17"/>
                  </a:lnTo>
                  <a:lnTo>
                    <a:pt x="0" y="34"/>
                  </a:lnTo>
                  <a:lnTo>
                    <a:pt x="4" y="72"/>
                  </a:lnTo>
                  <a:lnTo>
                    <a:pt x="14" y="74"/>
                  </a:lnTo>
                  <a:lnTo>
                    <a:pt x="23" y="70"/>
                  </a:lnTo>
                  <a:lnTo>
                    <a:pt x="23" y="42"/>
                  </a:lnTo>
                  <a:lnTo>
                    <a:pt x="19" y="11"/>
                  </a:lnTo>
                  <a:lnTo>
                    <a:pt x="14" y="0"/>
                  </a:lnTo>
                  <a:close/>
                </a:path>
              </a:pathLst>
            </a:custGeom>
            <a:solidFill>
              <a:srgbClr val="F79D93"/>
            </a:solidFill>
            <a:ln w="9525">
              <a:noFill/>
              <a:round/>
              <a:headEnd/>
              <a:tailEnd/>
            </a:ln>
          </p:spPr>
          <p:txBody>
            <a:bodyPr/>
            <a:lstStyle/>
            <a:p>
              <a:endParaRPr lang="id-ID"/>
            </a:p>
          </p:txBody>
        </p:sp>
        <p:sp>
          <p:nvSpPr>
            <p:cNvPr id="43107" name="Freeform 78"/>
            <p:cNvSpPr>
              <a:spLocks/>
            </p:cNvSpPr>
            <p:nvPr/>
          </p:nvSpPr>
          <p:spPr bwMode="auto">
            <a:xfrm>
              <a:off x="2851" y="2236"/>
              <a:ext cx="10" cy="27"/>
            </a:xfrm>
            <a:custGeom>
              <a:avLst/>
              <a:gdLst>
                <a:gd name="T0" fmla="*/ 1 w 19"/>
                <a:gd name="T1" fmla="*/ 0 h 53"/>
                <a:gd name="T2" fmla="*/ 0 w 19"/>
                <a:gd name="T3" fmla="*/ 1 h 53"/>
                <a:gd name="T4" fmla="*/ 1 w 19"/>
                <a:gd name="T5" fmla="*/ 1 h 53"/>
                <a:gd name="T6" fmla="*/ 1 w 19"/>
                <a:gd name="T7" fmla="*/ 1 h 53"/>
                <a:gd name="T8" fmla="*/ 1 w 19"/>
                <a:gd name="T9" fmla="*/ 1 h 53"/>
                <a:gd name="T10" fmla="*/ 1 w 19"/>
                <a:gd name="T11" fmla="*/ 0 h 53"/>
                <a:gd name="T12" fmla="*/ 1 w 19"/>
                <a:gd name="T13" fmla="*/ 0 h 53"/>
                <a:gd name="T14" fmla="*/ 0 60000 65536"/>
                <a:gd name="T15" fmla="*/ 0 60000 65536"/>
                <a:gd name="T16" fmla="*/ 0 60000 65536"/>
                <a:gd name="T17" fmla="*/ 0 60000 65536"/>
                <a:gd name="T18" fmla="*/ 0 60000 65536"/>
                <a:gd name="T19" fmla="*/ 0 60000 65536"/>
                <a:gd name="T20" fmla="*/ 0 60000 65536"/>
                <a:gd name="T21" fmla="*/ 0 w 19"/>
                <a:gd name="T22" fmla="*/ 0 h 53"/>
                <a:gd name="T23" fmla="*/ 19 w 1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3">
                  <a:moveTo>
                    <a:pt x="6" y="0"/>
                  </a:moveTo>
                  <a:lnTo>
                    <a:pt x="0" y="21"/>
                  </a:lnTo>
                  <a:lnTo>
                    <a:pt x="4" y="48"/>
                  </a:lnTo>
                  <a:lnTo>
                    <a:pt x="15" y="53"/>
                  </a:lnTo>
                  <a:lnTo>
                    <a:pt x="19" y="36"/>
                  </a:lnTo>
                  <a:lnTo>
                    <a:pt x="6" y="0"/>
                  </a:lnTo>
                  <a:close/>
                </a:path>
              </a:pathLst>
            </a:custGeom>
            <a:solidFill>
              <a:srgbClr val="F79D93"/>
            </a:solidFill>
            <a:ln w="9525">
              <a:noFill/>
              <a:round/>
              <a:headEnd/>
              <a:tailEnd/>
            </a:ln>
          </p:spPr>
          <p:txBody>
            <a:bodyPr/>
            <a:lstStyle/>
            <a:p>
              <a:endParaRPr lang="id-ID"/>
            </a:p>
          </p:txBody>
        </p:sp>
        <p:sp>
          <p:nvSpPr>
            <p:cNvPr id="43108" name="Freeform 79"/>
            <p:cNvSpPr>
              <a:spLocks/>
            </p:cNvSpPr>
            <p:nvPr/>
          </p:nvSpPr>
          <p:spPr bwMode="auto">
            <a:xfrm>
              <a:off x="2874" y="2231"/>
              <a:ext cx="11" cy="27"/>
            </a:xfrm>
            <a:custGeom>
              <a:avLst/>
              <a:gdLst>
                <a:gd name="T0" fmla="*/ 1 w 22"/>
                <a:gd name="T1" fmla="*/ 0 h 53"/>
                <a:gd name="T2" fmla="*/ 0 w 22"/>
                <a:gd name="T3" fmla="*/ 1 h 53"/>
                <a:gd name="T4" fmla="*/ 1 w 22"/>
                <a:gd name="T5" fmla="*/ 1 h 53"/>
                <a:gd name="T6" fmla="*/ 1 w 22"/>
                <a:gd name="T7" fmla="*/ 1 h 53"/>
                <a:gd name="T8" fmla="*/ 1 w 22"/>
                <a:gd name="T9" fmla="*/ 1 h 53"/>
                <a:gd name="T10" fmla="*/ 1 w 22"/>
                <a:gd name="T11" fmla="*/ 0 h 53"/>
                <a:gd name="T12" fmla="*/ 1 w 22"/>
                <a:gd name="T13" fmla="*/ 0 h 53"/>
                <a:gd name="T14" fmla="*/ 0 60000 65536"/>
                <a:gd name="T15" fmla="*/ 0 60000 65536"/>
                <a:gd name="T16" fmla="*/ 0 60000 65536"/>
                <a:gd name="T17" fmla="*/ 0 60000 65536"/>
                <a:gd name="T18" fmla="*/ 0 60000 65536"/>
                <a:gd name="T19" fmla="*/ 0 60000 65536"/>
                <a:gd name="T20" fmla="*/ 0 60000 65536"/>
                <a:gd name="T21" fmla="*/ 0 w 22"/>
                <a:gd name="T22" fmla="*/ 0 h 53"/>
                <a:gd name="T23" fmla="*/ 22 w 22"/>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3">
                  <a:moveTo>
                    <a:pt x="7" y="0"/>
                  </a:moveTo>
                  <a:lnTo>
                    <a:pt x="0" y="17"/>
                  </a:lnTo>
                  <a:lnTo>
                    <a:pt x="13" y="53"/>
                  </a:lnTo>
                  <a:lnTo>
                    <a:pt x="22" y="53"/>
                  </a:lnTo>
                  <a:lnTo>
                    <a:pt x="17" y="9"/>
                  </a:lnTo>
                  <a:lnTo>
                    <a:pt x="7" y="0"/>
                  </a:lnTo>
                  <a:close/>
                </a:path>
              </a:pathLst>
            </a:custGeom>
            <a:solidFill>
              <a:srgbClr val="F79D93"/>
            </a:solidFill>
            <a:ln w="9525">
              <a:noFill/>
              <a:round/>
              <a:headEnd/>
              <a:tailEnd/>
            </a:ln>
          </p:spPr>
          <p:txBody>
            <a:bodyPr/>
            <a:lstStyle/>
            <a:p>
              <a:endParaRPr lang="id-ID"/>
            </a:p>
          </p:txBody>
        </p:sp>
        <p:sp>
          <p:nvSpPr>
            <p:cNvPr id="43109" name="Freeform 80"/>
            <p:cNvSpPr>
              <a:spLocks/>
            </p:cNvSpPr>
            <p:nvPr/>
          </p:nvSpPr>
          <p:spPr bwMode="auto">
            <a:xfrm>
              <a:off x="2899" y="2226"/>
              <a:ext cx="11" cy="28"/>
            </a:xfrm>
            <a:custGeom>
              <a:avLst/>
              <a:gdLst>
                <a:gd name="T0" fmla="*/ 0 w 23"/>
                <a:gd name="T1" fmla="*/ 0 h 57"/>
                <a:gd name="T2" fmla="*/ 0 w 23"/>
                <a:gd name="T3" fmla="*/ 0 h 57"/>
                <a:gd name="T4" fmla="*/ 0 w 23"/>
                <a:gd name="T5" fmla="*/ 0 h 57"/>
                <a:gd name="T6" fmla="*/ 0 w 23"/>
                <a:gd name="T7" fmla="*/ 0 h 57"/>
                <a:gd name="T8" fmla="*/ 0 w 23"/>
                <a:gd name="T9" fmla="*/ 0 h 57"/>
                <a:gd name="T10" fmla="*/ 0 w 23"/>
                <a:gd name="T11" fmla="*/ 0 h 57"/>
                <a:gd name="T12" fmla="*/ 0 w 23"/>
                <a:gd name="T13" fmla="*/ 0 h 57"/>
                <a:gd name="T14" fmla="*/ 0 w 23"/>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7"/>
                <a:gd name="T26" fmla="*/ 23 w 2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7">
                  <a:moveTo>
                    <a:pt x="0" y="17"/>
                  </a:moveTo>
                  <a:lnTo>
                    <a:pt x="0" y="55"/>
                  </a:lnTo>
                  <a:lnTo>
                    <a:pt x="11" y="57"/>
                  </a:lnTo>
                  <a:lnTo>
                    <a:pt x="17" y="46"/>
                  </a:lnTo>
                  <a:lnTo>
                    <a:pt x="23" y="0"/>
                  </a:lnTo>
                  <a:lnTo>
                    <a:pt x="11" y="13"/>
                  </a:lnTo>
                  <a:lnTo>
                    <a:pt x="0" y="17"/>
                  </a:lnTo>
                  <a:close/>
                </a:path>
              </a:pathLst>
            </a:custGeom>
            <a:solidFill>
              <a:srgbClr val="F79D93"/>
            </a:solidFill>
            <a:ln w="9525">
              <a:noFill/>
              <a:round/>
              <a:headEnd/>
              <a:tailEnd/>
            </a:ln>
          </p:spPr>
          <p:txBody>
            <a:bodyPr/>
            <a:lstStyle/>
            <a:p>
              <a:endParaRPr lang="id-ID"/>
            </a:p>
          </p:txBody>
        </p:sp>
        <p:sp>
          <p:nvSpPr>
            <p:cNvPr id="43110" name="Freeform 81"/>
            <p:cNvSpPr>
              <a:spLocks/>
            </p:cNvSpPr>
            <p:nvPr/>
          </p:nvSpPr>
          <p:spPr bwMode="auto">
            <a:xfrm>
              <a:off x="2822" y="2247"/>
              <a:ext cx="6" cy="16"/>
            </a:xfrm>
            <a:custGeom>
              <a:avLst/>
              <a:gdLst>
                <a:gd name="T0" fmla="*/ 0 w 13"/>
                <a:gd name="T1" fmla="*/ 1 h 30"/>
                <a:gd name="T2" fmla="*/ 0 w 13"/>
                <a:gd name="T3" fmla="*/ 1 h 30"/>
                <a:gd name="T4" fmla="*/ 0 w 13"/>
                <a:gd name="T5" fmla="*/ 1 h 30"/>
                <a:gd name="T6" fmla="*/ 0 w 13"/>
                <a:gd name="T7" fmla="*/ 0 h 30"/>
                <a:gd name="T8" fmla="*/ 0 w 13"/>
                <a:gd name="T9" fmla="*/ 1 h 30"/>
                <a:gd name="T10" fmla="*/ 0 w 13"/>
                <a:gd name="T11" fmla="*/ 1 h 30"/>
                <a:gd name="T12" fmla="*/ 0 60000 65536"/>
                <a:gd name="T13" fmla="*/ 0 60000 65536"/>
                <a:gd name="T14" fmla="*/ 0 60000 65536"/>
                <a:gd name="T15" fmla="*/ 0 60000 65536"/>
                <a:gd name="T16" fmla="*/ 0 60000 65536"/>
                <a:gd name="T17" fmla="*/ 0 60000 65536"/>
                <a:gd name="T18" fmla="*/ 0 w 13"/>
                <a:gd name="T19" fmla="*/ 0 h 30"/>
                <a:gd name="T20" fmla="*/ 13 w 1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 h="30">
                  <a:moveTo>
                    <a:pt x="0" y="7"/>
                  </a:moveTo>
                  <a:lnTo>
                    <a:pt x="6" y="30"/>
                  </a:lnTo>
                  <a:lnTo>
                    <a:pt x="13" y="28"/>
                  </a:lnTo>
                  <a:lnTo>
                    <a:pt x="13" y="0"/>
                  </a:lnTo>
                  <a:lnTo>
                    <a:pt x="0" y="7"/>
                  </a:lnTo>
                  <a:close/>
                </a:path>
              </a:pathLst>
            </a:custGeom>
            <a:solidFill>
              <a:srgbClr val="F9B6AE"/>
            </a:solidFill>
            <a:ln w="9525">
              <a:noFill/>
              <a:round/>
              <a:headEnd/>
              <a:tailEnd/>
            </a:ln>
          </p:spPr>
          <p:txBody>
            <a:bodyPr/>
            <a:lstStyle/>
            <a:p>
              <a:endParaRPr lang="id-ID"/>
            </a:p>
          </p:txBody>
        </p:sp>
        <p:sp>
          <p:nvSpPr>
            <p:cNvPr id="43111" name="Freeform 82"/>
            <p:cNvSpPr>
              <a:spLocks/>
            </p:cNvSpPr>
            <p:nvPr/>
          </p:nvSpPr>
          <p:spPr bwMode="auto">
            <a:xfrm>
              <a:off x="2853" y="2248"/>
              <a:ext cx="6" cy="11"/>
            </a:xfrm>
            <a:custGeom>
              <a:avLst/>
              <a:gdLst>
                <a:gd name="T0" fmla="*/ 0 w 11"/>
                <a:gd name="T1" fmla="*/ 0 h 21"/>
                <a:gd name="T2" fmla="*/ 1 w 11"/>
                <a:gd name="T3" fmla="*/ 1 h 21"/>
                <a:gd name="T4" fmla="*/ 1 w 11"/>
                <a:gd name="T5" fmla="*/ 1 h 21"/>
                <a:gd name="T6" fmla="*/ 0 w 11"/>
                <a:gd name="T7" fmla="*/ 0 h 21"/>
                <a:gd name="T8" fmla="*/ 0 w 11"/>
                <a:gd name="T9" fmla="*/ 0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0"/>
                  </a:moveTo>
                  <a:lnTo>
                    <a:pt x="4" y="21"/>
                  </a:lnTo>
                  <a:lnTo>
                    <a:pt x="11" y="17"/>
                  </a:lnTo>
                  <a:lnTo>
                    <a:pt x="0" y="0"/>
                  </a:lnTo>
                  <a:close/>
                </a:path>
              </a:pathLst>
            </a:custGeom>
            <a:solidFill>
              <a:srgbClr val="F9B6AE"/>
            </a:solidFill>
            <a:ln w="9525">
              <a:noFill/>
              <a:round/>
              <a:headEnd/>
              <a:tailEnd/>
            </a:ln>
          </p:spPr>
          <p:txBody>
            <a:bodyPr/>
            <a:lstStyle/>
            <a:p>
              <a:endParaRPr lang="id-ID"/>
            </a:p>
          </p:txBody>
        </p:sp>
        <p:sp>
          <p:nvSpPr>
            <p:cNvPr id="43112" name="Freeform 83"/>
            <p:cNvSpPr>
              <a:spLocks/>
            </p:cNvSpPr>
            <p:nvPr/>
          </p:nvSpPr>
          <p:spPr bwMode="auto">
            <a:xfrm>
              <a:off x="2825" y="2198"/>
              <a:ext cx="6" cy="15"/>
            </a:xfrm>
            <a:custGeom>
              <a:avLst/>
              <a:gdLst>
                <a:gd name="T0" fmla="*/ 1 w 11"/>
                <a:gd name="T1" fmla="*/ 0 h 30"/>
                <a:gd name="T2" fmla="*/ 0 w 11"/>
                <a:gd name="T3" fmla="*/ 1 h 30"/>
                <a:gd name="T4" fmla="*/ 1 w 11"/>
                <a:gd name="T5" fmla="*/ 1 h 30"/>
                <a:gd name="T6" fmla="*/ 1 w 11"/>
                <a:gd name="T7" fmla="*/ 0 h 30"/>
                <a:gd name="T8" fmla="*/ 1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1" y="0"/>
                  </a:moveTo>
                  <a:lnTo>
                    <a:pt x="0" y="29"/>
                  </a:lnTo>
                  <a:lnTo>
                    <a:pt x="11" y="30"/>
                  </a:lnTo>
                  <a:lnTo>
                    <a:pt x="11" y="0"/>
                  </a:lnTo>
                  <a:close/>
                </a:path>
              </a:pathLst>
            </a:custGeom>
            <a:solidFill>
              <a:srgbClr val="F9B6AE"/>
            </a:solidFill>
            <a:ln w="9525">
              <a:noFill/>
              <a:round/>
              <a:headEnd/>
              <a:tailEnd/>
            </a:ln>
          </p:spPr>
          <p:txBody>
            <a:bodyPr/>
            <a:lstStyle/>
            <a:p>
              <a:endParaRPr lang="id-ID"/>
            </a:p>
          </p:txBody>
        </p:sp>
        <p:sp>
          <p:nvSpPr>
            <p:cNvPr id="43113" name="Freeform 84"/>
            <p:cNvSpPr>
              <a:spLocks/>
            </p:cNvSpPr>
            <p:nvPr/>
          </p:nvSpPr>
          <p:spPr bwMode="auto">
            <a:xfrm>
              <a:off x="2837" y="2188"/>
              <a:ext cx="74" cy="24"/>
            </a:xfrm>
            <a:custGeom>
              <a:avLst/>
              <a:gdLst>
                <a:gd name="T0" fmla="*/ 0 w 149"/>
                <a:gd name="T1" fmla="*/ 0 h 50"/>
                <a:gd name="T2" fmla="*/ 0 w 149"/>
                <a:gd name="T3" fmla="*/ 0 h 50"/>
                <a:gd name="T4" fmla="*/ 0 w 149"/>
                <a:gd name="T5" fmla="*/ 0 h 50"/>
                <a:gd name="T6" fmla="*/ 1 w 149"/>
                <a:gd name="T7" fmla="*/ 0 h 50"/>
                <a:gd name="T8" fmla="*/ 2 w 149"/>
                <a:gd name="T9" fmla="*/ 0 h 50"/>
                <a:gd name="T10" fmla="*/ 2 w 149"/>
                <a:gd name="T11" fmla="*/ 0 h 50"/>
                <a:gd name="T12" fmla="*/ 0 w 149"/>
                <a:gd name="T13" fmla="*/ 0 h 50"/>
                <a:gd name="T14" fmla="*/ 0 w 14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0"/>
                <a:gd name="T26" fmla="*/ 149 w 14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0">
                  <a:moveTo>
                    <a:pt x="0" y="0"/>
                  </a:moveTo>
                  <a:lnTo>
                    <a:pt x="23" y="40"/>
                  </a:lnTo>
                  <a:lnTo>
                    <a:pt x="48" y="31"/>
                  </a:lnTo>
                  <a:lnTo>
                    <a:pt x="92" y="50"/>
                  </a:lnTo>
                  <a:lnTo>
                    <a:pt x="145" y="31"/>
                  </a:lnTo>
                  <a:lnTo>
                    <a:pt x="149" y="17"/>
                  </a:lnTo>
                  <a:lnTo>
                    <a:pt x="0" y="0"/>
                  </a:lnTo>
                  <a:close/>
                </a:path>
              </a:pathLst>
            </a:custGeom>
            <a:solidFill>
              <a:srgbClr val="F9B6AE"/>
            </a:solidFill>
            <a:ln w="9525">
              <a:noFill/>
              <a:round/>
              <a:headEnd/>
              <a:tailEnd/>
            </a:ln>
          </p:spPr>
          <p:txBody>
            <a:bodyPr/>
            <a:lstStyle/>
            <a:p>
              <a:endParaRPr lang="id-ID"/>
            </a:p>
          </p:txBody>
        </p:sp>
        <p:sp>
          <p:nvSpPr>
            <p:cNvPr id="43114" name="Freeform 85"/>
            <p:cNvSpPr>
              <a:spLocks/>
            </p:cNvSpPr>
            <p:nvPr/>
          </p:nvSpPr>
          <p:spPr bwMode="auto">
            <a:xfrm>
              <a:off x="2671" y="1140"/>
              <a:ext cx="19" cy="26"/>
            </a:xfrm>
            <a:custGeom>
              <a:avLst/>
              <a:gdLst>
                <a:gd name="T0" fmla="*/ 0 w 38"/>
                <a:gd name="T1" fmla="*/ 1 h 52"/>
                <a:gd name="T2" fmla="*/ 1 w 38"/>
                <a:gd name="T3" fmla="*/ 1 h 52"/>
                <a:gd name="T4" fmla="*/ 1 w 38"/>
                <a:gd name="T5" fmla="*/ 1 h 52"/>
                <a:gd name="T6" fmla="*/ 1 w 38"/>
                <a:gd name="T7" fmla="*/ 0 h 52"/>
                <a:gd name="T8" fmla="*/ 1 w 38"/>
                <a:gd name="T9" fmla="*/ 1 h 52"/>
                <a:gd name="T10" fmla="*/ 0 w 38"/>
                <a:gd name="T11" fmla="*/ 1 h 52"/>
                <a:gd name="T12" fmla="*/ 0 w 38"/>
                <a:gd name="T13" fmla="*/ 1 h 52"/>
                <a:gd name="T14" fmla="*/ 0 60000 65536"/>
                <a:gd name="T15" fmla="*/ 0 60000 65536"/>
                <a:gd name="T16" fmla="*/ 0 60000 65536"/>
                <a:gd name="T17" fmla="*/ 0 60000 65536"/>
                <a:gd name="T18" fmla="*/ 0 60000 65536"/>
                <a:gd name="T19" fmla="*/ 0 60000 65536"/>
                <a:gd name="T20" fmla="*/ 0 60000 65536"/>
                <a:gd name="T21" fmla="*/ 0 w 38"/>
                <a:gd name="T22" fmla="*/ 0 h 52"/>
                <a:gd name="T23" fmla="*/ 38 w 3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2">
                  <a:moveTo>
                    <a:pt x="0" y="52"/>
                  </a:moveTo>
                  <a:lnTo>
                    <a:pt x="19" y="35"/>
                  </a:lnTo>
                  <a:lnTo>
                    <a:pt x="38" y="35"/>
                  </a:lnTo>
                  <a:lnTo>
                    <a:pt x="22" y="0"/>
                  </a:lnTo>
                  <a:lnTo>
                    <a:pt x="21" y="27"/>
                  </a:lnTo>
                  <a:lnTo>
                    <a:pt x="0" y="52"/>
                  </a:lnTo>
                  <a:close/>
                </a:path>
              </a:pathLst>
            </a:custGeom>
            <a:solidFill>
              <a:srgbClr val="656575"/>
            </a:solidFill>
            <a:ln w="9525">
              <a:noFill/>
              <a:round/>
              <a:headEnd/>
              <a:tailEnd/>
            </a:ln>
          </p:spPr>
          <p:txBody>
            <a:bodyPr/>
            <a:lstStyle/>
            <a:p>
              <a:endParaRPr lang="id-ID"/>
            </a:p>
          </p:txBody>
        </p:sp>
        <p:sp>
          <p:nvSpPr>
            <p:cNvPr id="43115" name="Freeform 86"/>
            <p:cNvSpPr>
              <a:spLocks/>
            </p:cNvSpPr>
            <p:nvPr/>
          </p:nvSpPr>
          <p:spPr bwMode="auto">
            <a:xfrm>
              <a:off x="2692" y="1113"/>
              <a:ext cx="49" cy="15"/>
            </a:xfrm>
            <a:custGeom>
              <a:avLst/>
              <a:gdLst>
                <a:gd name="T0" fmla="*/ 0 w 97"/>
                <a:gd name="T1" fmla="*/ 0 h 31"/>
                <a:gd name="T2" fmla="*/ 1 w 97"/>
                <a:gd name="T3" fmla="*/ 0 h 31"/>
                <a:gd name="T4" fmla="*/ 2 w 97"/>
                <a:gd name="T5" fmla="*/ 0 h 31"/>
                <a:gd name="T6" fmla="*/ 1 w 97"/>
                <a:gd name="T7" fmla="*/ 0 h 31"/>
                <a:gd name="T8" fmla="*/ 2 w 97"/>
                <a:gd name="T9" fmla="*/ 0 h 31"/>
                <a:gd name="T10" fmla="*/ 1 w 97"/>
                <a:gd name="T11" fmla="*/ 0 h 31"/>
                <a:gd name="T12" fmla="*/ 0 w 97"/>
                <a:gd name="T13" fmla="*/ 0 h 31"/>
                <a:gd name="T14" fmla="*/ 0 w 9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31"/>
                <a:gd name="T26" fmla="*/ 97 w 9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31">
                  <a:moveTo>
                    <a:pt x="0" y="27"/>
                  </a:moveTo>
                  <a:lnTo>
                    <a:pt x="18" y="31"/>
                  </a:lnTo>
                  <a:lnTo>
                    <a:pt x="75" y="19"/>
                  </a:lnTo>
                  <a:lnTo>
                    <a:pt x="61" y="16"/>
                  </a:lnTo>
                  <a:lnTo>
                    <a:pt x="97" y="0"/>
                  </a:lnTo>
                  <a:lnTo>
                    <a:pt x="25" y="23"/>
                  </a:lnTo>
                  <a:lnTo>
                    <a:pt x="0" y="27"/>
                  </a:lnTo>
                  <a:close/>
                </a:path>
              </a:pathLst>
            </a:custGeom>
            <a:solidFill>
              <a:srgbClr val="656575"/>
            </a:solidFill>
            <a:ln w="9525">
              <a:noFill/>
              <a:round/>
              <a:headEnd/>
              <a:tailEnd/>
            </a:ln>
          </p:spPr>
          <p:txBody>
            <a:bodyPr/>
            <a:lstStyle/>
            <a:p>
              <a:endParaRPr lang="id-ID"/>
            </a:p>
          </p:txBody>
        </p:sp>
        <p:sp>
          <p:nvSpPr>
            <p:cNvPr id="43116" name="Freeform 87"/>
            <p:cNvSpPr>
              <a:spLocks/>
            </p:cNvSpPr>
            <p:nvPr/>
          </p:nvSpPr>
          <p:spPr bwMode="auto">
            <a:xfrm>
              <a:off x="2770" y="1094"/>
              <a:ext cx="76" cy="12"/>
            </a:xfrm>
            <a:custGeom>
              <a:avLst/>
              <a:gdLst>
                <a:gd name="T0" fmla="*/ 0 w 152"/>
                <a:gd name="T1" fmla="*/ 0 h 25"/>
                <a:gd name="T2" fmla="*/ 1 w 152"/>
                <a:gd name="T3" fmla="*/ 0 h 25"/>
                <a:gd name="T4" fmla="*/ 1 w 152"/>
                <a:gd name="T5" fmla="*/ 0 h 25"/>
                <a:gd name="T6" fmla="*/ 2 w 152"/>
                <a:gd name="T7" fmla="*/ 0 h 25"/>
                <a:gd name="T8" fmla="*/ 2 w 152"/>
                <a:gd name="T9" fmla="*/ 0 h 25"/>
                <a:gd name="T10" fmla="*/ 1 w 152"/>
                <a:gd name="T11" fmla="*/ 0 h 25"/>
                <a:gd name="T12" fmla="*/ 1 w 152"/>
                <a:gd name="T13" fmla="*/ 0 h 25"/>
                <a:gd name="T14" fmla="*/ 1 w 152"/>
                <a:gd name="T15" fmla="*/ 0 h 25"/>
                <a:gd name="T16" fmla="*/ 0 w 152"/>
                <a:gd name="T17" fmla="*/ 0 h 25"/>
                <a:gd name="T18" fmla="*/ 0 w 15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25"/>
                <a:gd name="T32" fmla="*/ 152 w 1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25">
                  <a:moveTo>
                    <a:pt x="0" y="8"/>
                  </a:moveTo>
                  <a:lnTo>
                    <a:pt x="94" y="8"/>
                  </a:lnTo>
                  <a:lnTo>
                    <a:pt x="92" y="0"/>
                  </a:lnTo>
                  <a:lnTo>
                    <a:pt x="128" y="0"/>
                  </a:lnTo>
                  <a:lnTo>
                    <a:pt x="152" y="14"/>
                  </a:lnTo>
                  <a:lnTo>
                    <a:pt x="107" y="10"/>
                  </a:lnTo>
                  <a:lnTo>
                    <a:pt x="107" y="25"/>
                  </a:lnTo>
                  <a:lnTo>
                    <a:pt x="54" y="14"/>
                  </a:lnTo>
                  <a:lnTo>
                    <a:pt x="0" y="8"/>
                  </a:lnTo>
                  <a:close/>
                </a:path>
              </a:pathLst>
            </a:custGeom>
            <a:solidFill>
              <a:srgbClr val="656575"/>
            </a:solidFill>
            <a:ln w="9525">
              <a:noFill/>
              <a:round/>
              <a:headEnd/>
              <a:tailEnd/>
            </a:ln>
          </p:spPr>
          <p:txBody>
            <a:bodyPr/>
            <a:lstStyle/>
            <a:p>
              <a:endParaRPr lang="id-ID"/>
            </a:p>
          </p:txBody>
        </p:sp>
        <p:sp>
          <p:nvSpPr>
            <p:cNvPr id="43117" name="Freeform 88"/>
            <p:cNvSpPr>
              <a:spLocks/>
            </p:cNvSpPr>
            <p:nvPr/>
          </p:nvSpPr>
          <p:spPr bwMode="auto">
            <a:xfrm>
              <a:off x="2773" y="1107"/>
              <a:ext cx="35" cy="29"/>
            </a:xfrm>
            <a:custGeom>
              <a:avLst/>
              <a:gdLst>
                <a:gd name="T0" fmla="*/ 1 w 70"/>
                <a:gd name="T1" fmla="*/ 0 h 59"/>
                <a:gd name="T2" fmla="*/ 1 w 70"/>
                <a:gd name="T3" fmla="*/ 0 h 59"/>
                <a:gd name="T4" fmla="*/ 1 w 70"/>
                <a:gd name="T5" fmla="*/ 0 h 59"/>
                <a:gd name="T6" fmla="*/ 1 w 70"/>
                <a:gd name="T7" fmla="*/ 0 h 59"/>
                <a:gd name="T8" fmla="*/ 1 w 70"/>
                <a:gd name="T9" fmla="*/ 0 h 59"/>
                <a:gd name="T10" fmla="*/ 0 w 70"/>
                <a:gd name="T11" fmla="*/ 0 h 59"/>
                <a:gd name="T12" fmla="*/ 1 w 70"/>
                <a:gd name="T13" fmla="*/ 0 h 59"/>
                <a:gd name="T14" fmla="*/ 1 w 70"/>
                <a:gd name="T15" fmla="*/ 0 h 59"/>
                <a:gd name="T16" fmla="*/ 1 w 70"/>
                <a:gd name="T17" fmla="*/ 0 h 59"/>
                <a:gd name="T18" fmla="*/ 1 w 70"/>
                <a:gd name="T19" fmla="*/ 0 h 59"/>
                <a:gd name="T20" fmla="*/ 1 w 70"/>
                <a:gd name="T21" fmla="*/ 0 h 59"/>
                <a:gd name="T22" fmla="*/ 1 w 70"/>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59"/>
                <a:gd name="T38" fmla="*/ 70 w 7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59">
                  <a:moveTo>
                    <a:pt x="70" y="0"/>
                  </a:moveTo>
                  <a:lnTo>
                    <a:pt x="44" y="4"/>
                  </a:lnTo>
                  <a:lnTo>
                    <a:pt x="44" y="21"/>
                  </a:lnTo>
                  <a:lnTo>
                    <a:pt x="13" y="30"/>
                  </a:lnTo>
                  <a:lnTo>
                    <a:pt x="17" y="44"/>
                  </a:lnTo>
                  <a:lnTo>
                    <a:pt x="0" y="59"/>
                  </a:lnTo>
                  <a:lnTo>
                    <a:pt x="29" y="42"/>
                  </a:lnTo>
                  <a:lnTo>
                    <a:pt x="31" y="32"/>
                  </a:lnTo>
                  <a:lnTo>
                    <a:pt x="57" y="21"/>
                  </a:lnTo>
                  <a:lnTo>
                    <a:pt x="51" y="9"/>
                  </a:lnTo>
                  <a:lnTo>
                    <a:pt x="70" y="0"/>
                  </a:lnTo>
                  <a:close/>
                </a:path>
              </a:pathLst>
            </a:custGeom>
            <a:solidFill>
              <a:srgbClr val="656575"/>
            </a:solidFill>
            <a:ln w="9525">
              <a:noFill/>
              <a:round/>
              <a:headEnd/>
              <a:tailEnd/>
            </a:ln>
          </p:spPr>
          <p:txBody>
            <a:bodyPr/>
            <a:lstStyle/>
            <a:p>
              <a:endParaRPr lang="id-ID"/>
            </a:p>
          </p:txBody>
        </p:sp>
        <p:sp>
          <p:nvSpPr>
            <p:cNvPr id="43118" name="Freeform 89"/>
            <p:cNvSpPr>
              <a:spLocks/>
            </p:cNvSpPr>
            <p:nvPr/>
          </p:nvSpPr>
          <p:spPr bwMode="auto">
            <a:xfrm>
              <a:off x="2745" y="1141"/>
              <a:ext cx="39" cy="10"/>
            </a:xfrm>
            <a:custGeom>
              <a:avLst/>
              <a:gdLst>
                <a:gd name="T0" fmla="*/ 2 w 76"/>
                <a:gd name="T1" fmla="*/ 0 h 19"/>
                <a:gd name="T2" fmla="*/ 1 w 76"/>
                <a:gd name="T3" fmla="*/ 1 h 19"/>
                <a:gd name="T4" fmla="*/ 0 w 76"/>
                <a:gd name="T5" fmla="*/ 1 h 19"/>
                <a:gd name="T6" fmla="*/ 1 w 76"/>
                <a:gd name="T7" fmla="*/ 1 h 19"/>
                <a:gd name="T8" fmla="*/ 2 w 76"/>
                <a:gd name="T9" fmla="*/ 0 h 19"/>
                <a:gd name="T10" fmla="*/ 2 w 76"/>
                <a:gd name="T11" fmla="*/ 0 h 19"/>
                <a:gd name="T12" fmla="*/ 0 60000 65536"/>
                <a:gd name="T13" fmla="*/ 0 60000 65536"/>
                <a:gd name="T14" fmla="*/ 0 60000 65536"/>
                <a:gd name="T15" fmla="*/ 0 60000 65536"/>
                <a:gd name="T16" fmla="*/ 0 60000 65536"/>
                <a:gd name="T17" fmla="*/ 0 60000 65536"/>
                <a:gd name="T18" fmla="*/ 0 w 76"/>
                <a:gd name="T19" fmla="*/ 0 h 19"/>
                <a:gd name="T20" fmla="*/ 76 w 7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6" h="19">
                  <a:moveTo>
                    <a:pt x="76" y="0"/>
                  </a:moveTo>
                  <a:lnTo>
                    <a:pt x="25" y="6"/>
                  </a:lnTo>
                  <a:lnTo>
                    <a:pt x="0" y="19"/>
                  </a:lnTo>
                  <a:lnTo>
                    <a:pt x="38" y="12"/>
                  </a:lnTo>
                  <a:lnTo>
                    <a:pt x="76" y="0"/>
                  </a:lnTo>
                  <a:close/>
                </a:path>
              </a:pathLst>
            </a:custGeom>
            <a:solidFill>
              <a:srgbClr val="656575"/>
            </a:solidFill>
            <a:ln w="9525">
              <a:noFill/>
              <a:round/>
              <a:headEnd/>
              <a:tailEnd/>
            </a:ln>
          </p:spPr>
          <p:txBody>
            <a:bodyPr/>
            <a:lstStyle/>
            <a:p>
              <a:endParaRPr lang="id-ID"/>
            </a:p>
          </p:txBody>
        </p:sp>
        <p:sp>
          <p:nvSpPr>
            <p:cNvPr id="43119" name="Freeform 90"/>
            <p:cNvSpPr>
              <a:spLocks/>
            </p:cNvSpPr>
            <p:nvPr/>
          </p:nvSpPr>
          <p:spPr bwMode="auto">
            <a:xfrm>
              <a:off x="2812" y="1125"/>
              <a:ext cx="6" cy="7"/>
            </a:xfrm>
            <a:custGeom>
              <a:avLst/>
              <a:gdLst>
                <a:gd name="T0" fmla="*/ 1 w 11"/>
                <a:gd name="T1" fmla="*/ 0 h 13"/>
                <a:gd name="T2" fmla="*/ 1 w 11"/>
                <a:gd name="T3" fmla="*/ 1 h 13"/>
                <a:gd name="T4" fmla="*/ 0 w 11"/>
                <a:gd name="T5" fmla="*/ 1 h 13"/>
                <a:gd name="T6" fmla="*/ 1 w 11"/>
                <a:gd name="T7" fmla="*/ 0 h 13"/>
                <a:gd name="T8" fmla="*/ 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8" y="0"/>
                  </a:moveTo>
                  <a:lnTo>
                    <a:pt x="11" y="13"/>
                  </a:lnTo>
                  <a:lnTo>
                    <a:pt x="0" y="10"/>
                  </a:lnTo>
                  <a:lnTo>
                    <a:pt x="8" y="0"/>
                  </a:lnTo>
                  <a:close/>
                </a:path>
              </a:pathLst>
            </a:custGeom>
            <a:solidFill>
              <a:srgbClr val="656575"/>
            </a:solidFill>
            <a:ln w="9525">
              <a:noFill/>
              <a:round/>
              <a:headEnd/>
              <a:tailEnd/>
            </a:ln>
          </p:spPr>
          <p:txBody>
            <a:bodyPr/>
            <a:lstStyle/>
            <a:p>
              <a:endParaRPr lang="id-ID"/>
            </a:p>
          </p:txBody>
        </p:sp>
        <p:sp>
          <p:nvSpPr>
            <p:cNvPr id="43120" name="Freeform 91"/>
            <p:cNvSpPr>
              <a:spLocks/>
            </p:cNvSpPr>
            <p:nvPr/>
          </p:nvSpPr>
          <p:spPr bwMode="auto">
            <a:xfrm>
              <a:off x="2797" y="1134"/>
              <a:ext cx="13" cy="18"/>
            </a:xfrm>
            <a:custGeom>
              <a:avLst/>
              <a:gdLst>
                <a:gd name="T0" fmla="*/ 1 w 26"/>
                <a:gd name="T1" fmla="*/ 0 h 36"/>
                <a:gd name="T2" fmla="*/ 0 w 26"/>
                <a:gd name="T3" fmla="*/ 1 h 36"/>
                <a:gd name="T4" fmla="*/ 1 w 26"/>
                <a:gd name="T5" fmla="*/ 1 h 36"/>
                <a:gd name="T6" fmla="*/ 1 w 26"/>
                <a:gd name="T7" fmla="*/ 1 h 36"/>
                <a:gd name="T8" fmla="*/ 1 w 26"/>
                <a:gd name="T9" fmla="*/ 1 h 36"/>
                <a:gd name="T10" fmla="*/ 1 w 26"/>
                <a:gd name="T11" fmla="*/ 0 h 36"/>
                <a:gd name="T12" fmla="*/ 1 w 26"/>
                <a:gd name="T13" fmla="*/ 0 h 36"/>
                <a:gd name="T14" fmla="*/ 0 60000 65536"/>
                <a:gd name="T15" fmla="*/ 0 60000 65536"/>
                <a:gd name="T16" fmla="*/ 0 60000 65536"/>
                <a:gd name="T17" fmla="*/ 0 60000 65536"/>
                <a:gd name="T18" fmla="*/ 0 60000 65536"/>
                <a:gd name="T19" fmla="*/ 0 60000 65536"/>
                <a:gd name="T20" fmla="*/ 0 60000 65536"/>
                <a:gd name="T21" fmla="*/ 0 w 26"/>
                <a:gd name="T22" fmla="*/ 0 h 36"/>
                <a:gd name="T23" fmla="*/ 26 w 2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6">
                  <a:moveTo>
                    <a:pt x="24" y="0"/>
                  </a:moveTo>
                  <a:lnTo>
                    <a:pt x="0" y="29"/>
                  </a:lnTo>
                  <a:lnTo>
                    <a:pt x="19" y="36"/>
                  </a:lnTo>
                  <a:lnTo>
                    <a:pt x="13" y="25"/>
                  </a:lnTo>
                  <a:lnTo>
                    <a:pt x="26" y="13"/>
                  </a:lnTo>
                  <a:lnTo>
                    <a:pt x="24" y="0"/>
                  </a:lnTo>
                  <a:close/>
                </a:path>
              </a:pathLst>
            </a:custGeom>
            <a:solidFill>
              <a:srgbClr val="656575"/>
            </a:solidFill>
            <a:ln w="9525">
              <a:noFill/>
              <a:round/>
              <a:headEnd/>
              <a:tailEnd/>
            </a:ln>
          </p:spPr>
          <p:txBody>
            <a:bodyPr/>
            <a:lstStyle/>
            <a:p>
              <a:endParaRPr lang="id-ID"/>
            </a:p>
          </p:txBody>
        </p:sp>
        <p:sp>
          <p:nvSpPr>
            <p:cNvPr id="43121" name="Freeform 92"/>
            <p:cNvSpPr>
              <a:spLocks/>
            </p:cNvSpPr>
            <p:nvPr/>
          </p:nvSpPr>
          <p:spPr bwMode="auto">
            <a:xfrm>
              <a:off x="2834" y="1141"/>
              <a:ext cx="51" cy="34"/>
            </a:xfrm>
            <a:custGeom>
              <a:avLst/>
              <a:gdLst>
                <a:gd name="T0" fmla="*/ 0 w 102"/>
                <a:gd name="T1" fmla="*/ 0 h 69"/>
                <a:gd name="T2" fmla="*/ 0 w 102"/>
                <a:gd name="T3" fmla="*/ 0 h 69"/>
                <a:gd name="T4" fmla="*/ 1 w 102"/>
                <a:gd name="T5" fmla="*/ 1 h 69"/>
                <a:gd name="T6" fmla="*/ 1 w 102"/>
                <a:gd name="T7" fmla="*/ 0 h 69"/>
                <a:gd name="T8" fmla="*/ 1 w 102"/>
                <a:gd name="T9" fmla="*/ 0 h 69"/>
                <a:gd name="T10" fmla="*/ 1 w 102"/>
                <a:gd name="T11" fmla="*/ 0 h 69"/>
                <a:gd name="T12" fmla="*/ 2 w 102"/>
                <a:gd name="T13" fmla="*/ 1 h 69"/>
                <a:gd name="T14" fmla="*/ 2 w 102"/>
                <a:gd name="T15" fmla="*/ 0 h 69"/>
                <a:gd name="T16" fmla="*/ 2 w 102"/>
                <a:gd name="T17" fmla="*/ 0 h 69"/>
                <a:gd name="T18" fmla="*/ 2 w 102"/>
                <a:gd name="T19" fmla="*/ 0 h 69"/>
                <a:gd name="T20" fmla="*/ 1 w 102"/>
                <a:gd name="T21" fmla="*/ 0 h 69"/>
                <a:gd name="T22" fmla="*/ 2 w 102"/>
                <a:gd name="T23" fmla="*/ 0 h 69"/>
                <a:gd name="T24" fmla="*/ 1 w 102"/>
                <a:gd name="T25" fmla="*/ 0 h 69"/>
                <a:gd name="T26" fmla="*/ 1 w 102"/>
                <a:gd name="T27" fmla="*/ 0 h 69"/>
                <a:gd name="T28" fmla="*/ 1 w 102"/>
                <a:gd name="T29" fmla="*/ 0 h 69"/>
                <a:gd name="T30" fmla="*/ 1 w 102"/>
                <a:gd name="T31" fmla="*/ 0 h 69"/>
                <a:gd name="T32" fmla="*/ 0 w 102"/>
                <a:gd name="T33" fmla="*/ 0 h 69"/>
                <a:gd name="T34" fmla="*/ 0 w 10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9"/>
                <a:gd name="T56" fmla="*/ 102 w 10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9">
                  <a:moveTo>
                    <a:pt x="0" y="23"/>
                  </a:moveTo>
                  <a:lnTo>
                    <a:pt x="0" y="55"/>
                  </a:lnTo>
                  <a:lnTo>
                    <a:pt x="21" y="69"/>
                  </a:lnTo>
                  <a:lnTo>
                    <a:pt x="15" y="38"/>
                  </a:lnTo>
                  <a:lnTo>
                    <a:pt x="45" y="55"/>
                  </a:lnTo>
                  <a:lnTo>
                    <a:pt x="53" y="38"/>
                  </a:lnTo>
                  <a:lnTo>
                    <a:pt x="80" y="65"/>
                  </a:lnTo>
                  <a:lnTo>
                    <a:pt x="78" y="29"/>
                  </a:lnTo>
                  <a:lnTo>
                    <a:pt x="102" y="57"/>
                  </a:lnTo>
                  <a:lnTo>
                    <a:pt x="93" y="23"/>
                  </a:lnTo>
                  <a:lnTo>
                    <a:pt x="63" y="0"/>
                  </a:lnTo>
                  <a:lnTo>
                    <a:pt x="68" y="25"/>
                  </a:lnTo>
                  <a:lnTo>
                    <a:pt x="47" y="19"/>
                  </a:lnTo>
                  <a:lnTo>
                    <a:pt x="32" y="31"/>
                  </a:lnTo>
                  <a:lnTo>
                    <a:pt x="15" y="19"/>
                  </a:lnTo>
                  <a:lnTo>
                    <a:pt x="7" y="35"/>
                  </a:lnTo>
                  <a:lnTo>
                    <a:pt x="0" y="23"/>
                  </a:lnTo>
                  <a:close/>
                </a:path>
              </a:pathLst>
            </a:custGeom>
            <a:solidFill>
              <a:srgbClr val="656575"/>
            </a:solidFill>
            <a:ln w="9525">
              <a:noFill/>
              <a:round/>
              <a:headEnd/>
              <a:tailEnd/>
            </a:ln>
          </p:spPr>
          <p:txBody>
            <a:bodyPr/>
            <a:lstStyle/>
            <a:p>
              <a:endParaRPr lang="id-ID"/>
            </a:p>
          </p:txBody>
        </p:sp>
        <p:sp>
          <p:nvSpPr>
            <p:cNvPr id="43122" name="Freeform 93"/>
            <p:cNvSpPr>
              <a:spLocks/>
            </p:cNvSpPr>
            <p:nvPr/>
          </p:nvSpPr>
          <p:spPr bwMode="auto">
            <a:xfrm>
              <a:off x="2876" y="1136"/>
              <a:ext cx="32" cy="40"/>
            </a:xfrm>
            <a:custGeom>
              <a:avLst/>
              <a:gdLst>
                <a:gd name="T0" fmla="*/ 0 w 65"/>
                <a:gd name="T1" fmla="*/ 1 h 80"/>
                <a:gd name="T2" fmla="*/ 0 w 65"/>
                <a:gd name="T3" fmla="*/ 1 h 80"/>
                <a:gd name="T4" fmla="*/ 0 w 65"/>
                <a:gd name="T5" fmla="*/ 1 h 80"/>
                <a:gd name="T6" fmla="*/ 0 w 65"/>
                <a:gd name="T7" fmla="*/ 1 h 80"/>
                <a:gd name="T8" fmla="*/ 1 w 65"/>
                <a:gd name="T9" fmla="*/ 1 h 80"/>
                <a:gd name="T10" fmla="*/ 0 w 65"/>
                <a:gd name="T11" fmla="*/ 1 h 80"/>
                <a:gd name="T12" fmla="*/ 0 w 65"/>
                <a:gd name="T13" fmla="*/ 0 h 80"/>
                <a:gd name="T14" fmla="*/ 0 w 65"/>
                <a:gd name="T15" fmla="*/ 1 h 80"/>
                <a:gd name="T16" fmla="*/ 0 w 65"/>
                <a:gd name="T17" fmla="*/ 1 h 80"/>
                <a:gd name="T18" fmla="*/ 0 w 65"/>
                <a:gd name="T19" fmla="*/ 1 h 80"/>
                <a:gd name="T20" fmla="*/ 0 w 65"/>
                <a:gd name="T21" fmla="*/ 1 h 80"/>
                <a:gd name="T22" fmla="*/ 0 w 65"/>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80"/>
                <a:gd name="T38" fmla="*/ 65 w 65"/>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80">
                  <a:moveTo>
                    <a:pt x="0" y="7"/>
                  </a:moveTo>
                  <a:lnTo>
                    <a:pt x="21" y="38"/>
                  </a:lnTo>
                  <a:lnTo>
                    <a:pt x="54" y="80"/>
                  </a:lnTo>
                  <a:lnTo>
                    <a:pt x="38" y="34"/>
                  </a:lnTo>
                  <a:lnTo>
                    <a:pt x="65" y="55"/>
                  </a:lnTo>
                  <a:lnTo>
                    <a:pt x="48" y="9"/>
                  </a:lnTo>
                  <a:lnTo>
                    <a:pt x="31" y="0"/>
                  </a:lnTo>
                  <a:lnTo>
                    <a:pt x="46" y="32"/>
                  </a:lnTo>
                  <a:lnTo>
                    <a:pt x="21" y="7"/>
                  </a:lnTo>
                  <a:lnTo>
                    <a:pt x="27" y="30"/>
                  </a:lnTo>
                  <a:lnTo>
                    <a:pt x="0" y="7"/>
                  </a:lnTo>
                  <a:close/>
                </a:path>
              </a:pathLst>
            </a:custGeom>
            <a:solidFill>
              <a:srgbClr val="656575"/>
            </a:solidFill>
            <a:ln w="9525">
              <a:noFill/>
              <a:round/>
              <a:headEnd/>
              <a:tailEnd/>
            </a:ln>
          </p:spPr>
          <p:txBody>
            <a:bodyPr/>
            <a:lstStyle/>
            <a:p>
              <a:endParaRPr lang="id-ID"/>
            </a:p>
          </p:txBody>
        </p:sp>
        <p:sp>
          <p:nvSpPr>
            <p:cNvPr id="43123" name="Freeform 94"/>
            <p:cNvSpPr>
              <a:spLocks/>
            </p:cNvSpPr>
            <p:nvPr/>
          </p:nvSpPr>
          <p:spPr bwMode="auto">
            <a:xfrm>
              <a:off x="2865" y="1112"/>
              <a:ext cx="19" cy="14"/>
            </a:xfrm>
            <a:custGeom>
              <a:avLst/>
              <a:gdLst>
                <a:gd name="T0" fmla="*/ 0 w 38"/>
                <a:gd name="T1" fmla="*/ 0 h 29"/>
                <a:gd name="T2" fmla="*/ 1 w 38"/>
                <a:gd name="T3" fmla="*/ 0 h 29"/>
                <a:gd name="T4" fmla="*/ 1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0" y="0"/>
                  </a:moveTo>
                  <a:lnTo>
                    <a:pt x="38" y="29"/>
                  </a:lnTo>
                  <a:lnTo>
                    <a:pt x="20" y="8"/>
                  </a:lnTo>
                  <a:lnTo>
                    <a:pt x="0" y="0"/>
                  </a:lnTo>
                  <a:close/>
                </a:path>
              </a:pathLst>
            </a:custGeom>
            <a:solidFill>
              <a:srgbClr val="656575"/>
            </a:solidFill>
            <a:ln w="9525">
              <a:noFill/>
              <a:round/>
              <a:headEnd/>
              <a:tailEnd/>
            </a:ln>
          </p:spPr>
          <p:txBody>
            <a:bodyPr/>
            <a:lstStyle/>
            <a:p>
              <a:endParaRPr lang="id-ID"/>
            </a:p>
          </p:txBody>
        </p:sp>
        <p:sp>
          <p:nvSpPr>
            <p:cNvPr id="43124" name="Freeform 95"/>
            <p:cNvSpPr>
              <a:spLocks/>
            </p:cNvSpPr>
            <p:nvPr/>
          </p:nvSpPr>
          <p:spPr bwMode="auto">
            <a:xfrm>
              <a:off x="2844" y="1382"/>
              <a:ext cx="183" cy="128"/>
            </a:xfrm>
            <a:custGeom>
              <a:avLst/>
              <a:gdLst>
                <a:gd name="T0" fmla="*/ 3 w 365"/>
                <a:gd name="T1" fmla="*/ 0 h 257"/>
                <a:gd name="T2" fmla="*/ 3 w 365"/>
                <a:gd name="T3" fmla="*/ 0 h 257"/>
                <a:gd name="T4" fmla="*/ 1 w 365"/>
                <a:gd name="T5" fmla="*/ 1 h 257"/>
                <a:gd name="T6" fmla="*/ 0 w 365"/>
                <a:gd name="T7" fmla="*/ 1 h 257"/>
                <a:gd name="T8" fmla="*/ 1 w 365"/>
                <a:gd name="T9" fmla="*/ 1 h 257"/>
                <a:gd name="T10" fmla="*/ 2 w 365"/>
                <a:gd name="T11" fmla="*/ 1 h 257"/>
                <a:gd name="T12" fmla="*/ 2 w 365"/>
                <a:gd name="T13" fmla="*/ 2 h 257"/>
                <a:gd name="T14" fmla="*/ 1 w 365"/>
                <a:gd name="T15" fmla="*/ 3 h 257"/>
                <a:gd name="T16" fmla="*/ 3 w 365"/>
                <a:gd name="T17" fmla="*/ 1 h 257"/>
                <a:gd name="T18" fmla="*/ 3 w 365"/>
                <a:gd name="T19" fmla="*/ 2 h 257"/>
                <a:gd name="T20" fmla="*/ 4 w 365"/>
                <a:gd name="T21" fmla="*/ 2 h 257"/>
                <a:gd name="T22" fmla="*/ 6 w 365"/>
                <a:gd name="T23" fmla="*/ 2 h 257"/>
                <a:gd name="T24" fmla="*/ 6 w 365"/>
                <a:gd name="T25" fmla="*/ 4 h 257"/>
                <a:gd name="T26" fmla="*/ 6 w 365"/>
                <a:gd name="T27" fmla="*/ 2 h 257"/>
                <a:gd name="T28" fmla="*/ 4 w 365"/>
                <a:gd name="T29" fmla="*/ 1 h 257"/>
                <a:gd name="T30" fmla="*/ 3 w 365"/>
                <a:gd name="T31" fmla="*/ 0 h 257"/>
                <a:gd name="T32" fmla="*/ 3 w 365"/>
                <a:gd name="T33" fmla="*/ 0 h 257"/>
                <a:gd name="T34" fmla="*/ 3 w 365"/>
                <a:gd name="T35" fmla="*/ 0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57"/>
                <a:gd name="T56" fmla="*/ 365 w 365"/>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57">
                  <a:moveTo>
                    <a:pt x="144" y="0"/>
                  </a:moveTo>
                  <a:lnTo>
                    <a:pt x="137" y="21"/>
                  </a:lnTo>
                  <a:lnTo>
                    <a:pt x="64" y="69"/>
                  </a:lnTo>
                  <a:lnTo>
                    <a:pt x="0" y="112"/>
                  </a:lnTo>
                  <a:lnTo>
                    <a:pt x="53" y="112"/>
                  </a:lnTo>
                  <a:lnTo>
                    <a:pt x="108" y="80"/>
                  </a:lnTo>
                  <a:lnTo>
                    <a:pt x="89" y="145"/>
                  </a:lnTo>
                  <a:lnTo>
                    <a:pt x="17" y="228"/>
                  </a:lnTo>
                  <a:lnTo>
                    <a:pt x="140" y="124"/>
                  </a:lnTo>
                  <a:lnTo>
                    <a:pt x="169" y="130"/>
                  </a:lnTo>
                  <a:lnTo>
                    <a:pt x="216" y="130"/>
                  </a:lnTo>
                  <a:lnTo>
                    <a:pt x="321" y="185"/>
                  </a:lnTo>
                  <a:lnTo>
                    <a:pt x="365" y="257"/>
                  </a:lnTo>
                  <a:lnTo>
                    <a:pt x="321" y="166"/>
                  </a:lnTo>
                  <a:lnTo>
                    <a:pt x="232" y="97"/>
                  </a:lnTo>
                  <a:lnTo>
                    <a:pt x="173" y="33"/>
                  </a:lnTo>
                  <a:lnTo>
                    <a:pt x="144" y="0"/>
                  </a:lnTo>
                  <a:close/>
                </a:path>
              </a:pathLst>
            </a:custGeom>
            <a:solidFill>
              <a:srgbClr val="D2C6C6"/>
            </a:solidFill>
            <a:ln w="9525">
              <a:noFill/>
              <a:round/>
              <a:headEnd/>
              <a:tailEnd/>
            </a:ln>
          </p:spPr>
          <p:txBody>
            <a:bodyPr/>
            <a:lstStyle/>
            <a:p>
              <a:endParaRPr lang="id-ID"/>
            </a:p>
          </p:txBody>
        </p:sp>
        <p:sp>
          <p:nvSpPr>
            <p:cNvPr id="43125" name="Freeform 96"/>
            <p:cNvSpPr>
              <a:spLocks/>
            </p:cNvSpPr>
            <p:nvPr/>
          </p:nvSpPr>
          <p:spPr bwMode="auto">
            <a:xfrm>
              <a:off x="2803" y="1445"/>
              <a:ext cx="56" cy="78"/>
            </a:xfrm>
            <a:custGeom>
              <a:avLst/>
              <a:gdLst>
                <a:gd name="T0" fmla="*/ 2 w 110"/>
                <a:gd name="T1" fmla="*/ 0 h 155"/>
                <a:gd name="T2" fmla="*/ 1 w 110"/>
                <a:gd name="T3" fmla="*/ 2 h 155"/>
                <a:gd name="T4" fmla="*/ 0 w 110"/>
                <a:gd name="T5" fmla="*/ 3 h 155"/>
                <a:gd name="T6" fmla="*/ 1 w 110"/>
                <a:gd name="T7" fmla="*/ 2 h 155"/>
                <a:gd name="T8" fmla="*/ 2 w 110"/>
                <a:gd name="T9" fmla="*/ 0 h 155"/>
                <a:gd name="T10" fmla="*/ 2 w 110"/>
                <a:gd name="T11" fmla="*/ 0 h 155"/>
                <a:gd name="T12" fmla="*/ 0 60000 65536"/>
                <a:gd name="T13" fmla="*/ 0 60000 65536"/>
                <a:gd name="T14" fmla="*/ 0 60000 65536"/>
                <a:gd name="T15" fmla="*/ 0 60000 65536"/>
                <a:gd name="T16" fmla="*/ 0 60000 65536"/>
                <a:gd name="T17" fmla="*/ 0 60000 65536"/>
                <a:gd name="T18" fmla="*/ 0 w 110"/>
                <a:gd name="T19" fmla="*/ 0 h 155"/>
                <a:gd name="T20" fmla="*/ 110 w 11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10" h="155">
                  <a:moveTo>
                    <a:pt x="110" y="0"/>
                  </a:moveTo>
                  <a:lnTo>
                    <a:pt x="36" y="125"/>
                  </a:lnTo>
                  <a:lnTo>
                    <a:pt x="0" y="155"/>
                  </a:lnTo>
                  <a:lnTo>
                    <a:pt x="55" y="125"/>
                  </a:lnTo>
                  <a:lnTo>
                    <a:pt x="110" y="0"/>
                  </a:lnTo>
                  <a:close/>
                </a:path>
              </a:pathLst>
            </a:custGeom>
            <a:solidFill>
              <a:srgbClr val="A09090"/>
            </a:solidFill>
            <a:ln w="9525">
              <a:noFill/>
              <a:round/>
              <a:headEnd/>
              <a:tailEnd/>
            </a:ln>
          </p:spPr>
          <p:txBody>
            <a:bodyPr/>
            <a:lstStyle/>
            <a:p>
              <a:endParaRPr lang="id-ID"/>
            </a:p>
          </p:txBody>
        </p:sp>
        <p:sp>
          <p:nvSpPr>
            <p:cNvPr id="43126" name="Freeform 97"/>
            <p:cNvSpPr>
              <a:spLocks/>
            </p:cNvSpPr>
            <p:nvPr/>
          </p:nvSpPr>
          <p:spPr bwMode="auto">
            <a:xfrm>
              <a:off x="2668" y="1607"/>
              <a:ext cx="109" cy="183"/>
            </a:xfrm>
            <a:custGeom>
              <a:avLst/>
              <a:gdLst>
                <a:gd name="T0" fmla="*/ 3 w 219"/>
                <a:gd name="T1" fmla="*/ 0 h 367"/>
                <a:gd name="T2" fmla="*/ 2 w 219"/>
                <a:gd name="T3" fmla="*/ 1 h 367"/>
                <a:gd name="T4" fmla="*/ 0 w 219"/>
                <a:gd name="T5" fmla="*/ 3 h 367"/>
                <a:gd name="T6" fmla="*/ 0 w 219"/>
                <a:gd name="T7" fmla="*/ 5 h 367"/>
                <a:gd name="T8" fmla="*/ 0 w 219"/>
                <a:gd name="T9" fmla="*/ 4 h 367"/>
                <a:gd name="T10" fmla="*/ 1 w 219"/>
                <a:gd name="T11" fmla="*/ 2 h 367"/>
                <a:gd name="T12" fmla="*/ 2 w 219"/>
                <a:gd name="T13" fmla="*/ 1 h 367"/>
                <a:gd name="T14" fmla="*/ 3 w 219"/>
                <a:gd name="T15" fmla="*/ 0 h 367"/>
                <a:gd name="T16" fmla="*/ 3 w 219"/>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367"/>
                <a:gd name="T29" fmla="*/ 219 w 219"/>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367">
                  <a:moveTo>
                    <a:pt x="219" y="0"/>
                  </a:moveTo>
                  <a:lnTo>
                    <a:pt x="135" y="93"/>
                  </a:lnTo>
                  <a:lnTo>
                    <a:pt x="51" y="249"/>
                  </a:lnTo>
                  <a:lnTo>
                    <a:pt x="0" y="367"/>
                  </a:lnTo>
                  <a:lnTo>
                    <a:pt x="59" y="260"/>
                  </a:lnTo>
                  <a:lnTo>
                    <a:pt x="110" y="180"/>
                  </a:lnTo>
                  <a:lnTo>
                    <a:pt x="146" y="100"/>
                  </a:lnTo>
                  <a:lnTo>
                    <a:pt x="219" y="0"/>
                  </a:lnTo>
                  <a:close/>
                </a:path>
              </a:pathLst>
            </a:custGeom>
            <a:solidFill>
              <a:srgbClr val="D2C6C6"/>
            </a:solidFill>
            <a:ln w="9525">
              <a:noFill/>
              <a:round/>
              <a:headEnd/>
              <a:tailEnd/>
            </a:ln>
          </p:spPr>
          <p:txBody>
            <a:bodyPr/>
            <a:lstStyle/>
            <a:p>
              <a:endParaRPr lang="id-ID"/>
            </a:p>
          </p:txBody>
        </p:sp>
        <p:sp>
          <p:nvSpPr>
            <p:cNvPr id="43127" name="Freeform 98"/>
            <p:cNvSpPr>
              <a:spLocks/>
            </p:cNvSpPr>
            <p:nvPr/>
          </p:nvSpPr>
          <p:spPr bwMode="auto">
            <a:xfrm>
              <a:off x="2791" y="1623"/>
              <a:ext cx="20" cy="40"/>
            </a:xfrm>
            <a:custGeom>
              <a:avLst/>
              <a:gdLst>
                <a:gd name="T0" fmla="*/ 1 w 40"/>
                <a:gd name="T1" fmla="*/ 0 h 80"/>
                <a:gd name="T2" fmla="*/ 0 w 40"/>
                <a:gd name="T3" fmla="*/ 1 h 80"/>
                <a:gd name="T4" fmla="*/ 1 w 40"/>
                <a:gd name="T5" fmla="*/ 1 h 80"/>
                <a:gd name="T6" fmla="*/ 1 w 40"/>
                <a:gd name="T7" fmla="*/ 0 h 80"/>
                <a:gd name="T8" fmla="*/ 1 w 40"/>
                <a:gd name="T9" fmla="*/ 0 h 80"/>
                <a:gd name="T10" fmla="*/ 0 60000 65536"/>
                <a:gd name="T11" fmla="*/ 0 60000 65536"/>
                <a:gd name="T12" fmla="*/ 0 60000 65536"/>
                <a:gd name="T13" fmla="*/ 0 60000 65536"/>
                <a:gd name="T14" fmla="*/ 0 60000 65536"/>
                <a:gd name="T15" fmla="*/ 0 w 40"/>
                <a:gd name="T16" fmla="*/ 0 h 80"/>
                <a:gd name="T17" fmla="*/ 40 w 40"/>
                <a:gd name="T18" fmla="*/ 80 h 80"/>
              </a:gdLst>
              <a:ahLst/>
              <a:cxnLst>
                <a:cxn ang="T10">
                  <a:pos x="T0" y="T1"/>
                </a:cxn>
                <a:cxn ang="T11">
                  <a:pos x="T2" y="T3"/>
                </a:cxn>
                <a:cxn ang="T12">
                  <a:pos x="T4" y="T5"/>
                </a:cxn>
                <a:cxn ang="T13">
                  <a:pos x="T6" y="T7"/>
                </a:cxn>
                <a:cxn ang="T14">
                  <a:pos x="T8" y="T9"/>
                </a:cxn>
              </a:cxnLst>
              <a:rect l="T15" t="T16" r="T17" b="T18"/>
              <a:pathLst>
                <a:path w="40" h="80">
                  <a:moveTo>
                    <a:pt x="40" y="0"/>
                  </a:moveTo>
                  <a:lnTo>
                    <a:pt x="0" y="80"/>
                  </a:lnTo>
                  <a:lnTo>
                    <a:pt x="33" y="68"/>
                  </a:lnTo>
                  <a:lnTo>
                    <a:pt x="40" y="0"/>
                  </a:lnTo>
                  <a:close/>
                </a:path>
              </a:pathLst>
            </a:custGeom>
            <a:solidFill>
              <a:srgbClr val="D2C6C6"/>
            </a:solidFill>
            <a:ln w="9525">
              <a:noFill/>
              <a:round/>
              <a:headEnd/>
              <a:tailEnd/>
            </a:ln>
          </p:spPr>
          <p:txBody>
            <a:bodyPr/>
            <a:lstStyle/>
            <a:p>
              <a:endParaRPr lang="id-ID"/>
            </a:p>
          </p:txBody>
        </p:sp>
        <p:sp>
          <p:nvSpPr>
            <p:cNvPr id="43128" name="Freeform 99"/>
            <p:cNvSpPr>
              <a:spLocks/>
            </p:cNvSpPr>
            <p:nvPr/>
          </p:nvSpPr>
          <p:spPr bwMode="auto">
            <a:xfrm>
              <a:off x="2729" y="1595"/>
              <a:ext cx="120" cy="377"/>
            </a:xfrm>
            <a:custGeom>
              <a:avLst/>
              <a:gdLst>
                <a:gd name="T0" fmla="*/ 4 w 239"/>
                <a:gd name="T1" fmla="*/ 0 h 753"/>
                <a:gd name="T2" fmla="*/ 3 w 239"/>
                <a:gd name="T3" fmla="*/ 4 h 753"/>
                <a:gd name="T4" fmla="*/ 2 w 239"/>
                <a:gd name="T5" fmla="*/ 7 h 753"/>
                <a:gd name="T6" fmla="*/ 2 w 239"/>
                <a:gd name="T7" fmla="*/ 11 h 753"/>
                <a:gd name="T8" fmla="*/ 0 w 239"/>
                <a:gd name="T9" fmla="*/ 12 h 753"/>
                <a:gd name="T10" fmla="*/ 3 w 239"/>
                <a:gd name="T11" fmla="*/ 12 h 753"/>
                <a:gd name="T12" fmla="*/ 4 w 239"/>
                <a:gd name="T13" fmla="*/ 7 h 753"/>
                <a:gd name="T14" fmla="*/ 4 w 239"/>
                <a:gd name="T15" fmla="*/ 3 h 753"/>
                <a:gd name="T16" fmla="*/ 4 w 239"/>
                <a:gd name="T17" fmla="*/ 0 h 753"/>
                <a:gd name="T18" fmla="*/ 4 w 239"/>
                <a:gd name="T19" fmla="*/ 0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53"/>
                <a:gd name="T32" fmla="*/ 239 w 239"/>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53">
                  <a:moveTo>
                    <a:pt x="239" y="0"/>
                  </a:moveTo>
                  <a:lnTo>
                    <a:pt x="178" y="251"/>
                  </a:lnTo>
                  <a:lnTo>
                    <a:pt x="112" y="390"/>
                  </a:lnTo>
                  <a:lnTo>
                    <a:pt x="68" y="658"/>
                  </a:lnTo>
                  <a:lnTo>
                    <a:pt x="0" y="753"/>
                  </a:lnTo>
                  <a:lnTo>
                    <a:pt x="182" y="717"/>
                  </a:lnTo>
                  <a:lnTo>
                    <a:pt x="195" y="422"/>
                  </a:lnTo>
                  <a:lnTo>
                    <a:pt x="222" y="175"/>
                  </a:lnTo>
                  <a:lnTo>
                    <a:pt x="239" y="0"/>
                  </a:lnTo>
                  <a:close/>
                </a:path>
              </a:pathLst>
            </a:custGeom>
            <a:solidFill>
              <a:srgbClr val="AF9A9A"/>
            </a:solidFill>
            <a:ln w="9525">
              <a:noFill/>
              <a:round/>
              <a:headEnd/>
              <a:tailEnd/>
            </a:ln>
          </p:spPr>
          <p:txBody>
            <a:bodyPr/>
            <a:lstStyle/>
            <a:p>
              <a:endParaRPr lang="id-ID"/>
            </a:p>
          </p:txBody>
        </p:sp>
        <p:sp>
          <p:nvSpPr>
            <p:cNvPr id="43129" name="Freeform 100"/>
            <p:cNvSpPr>
              <a:spLocks/>
            </p:cNvSpPr>
            <p:nvPr/>
          </p:nvSpPr>
          <p:spPr bwMode="auto">
            <a:xfrm>
              <a:off x="2920" y="1501"/>
              <a:ext cx="113" cy="298"/>
            </a:xfrm>
            <a:custGeom>
              <a:avLst/>
              <a:gdLst>
                <a:gd name="T0" fmla="*/ 1 w 224"/>
                <a:gd name="T1" fmla="*/ 0 h 595"/>
                <a:gd name="T2" fmla="*/ 2 w 224"/>
                <a:gd name="T3" fmla="*/ 1 h 595"/>
                <a:gd name="T4" fmla="*/ 2 w 224"/>
                <a:gd name="T5" fmla="*/ 2 h 595"/>
                <a:gd name="T6" fmla="*/ 3 w 224"/>
                <a:gd name="T7" fmla="*/ 1 h 595"/>
                <a:gd name="T8" fmla="*/ 4 w 224"/>
                <a:gd name="T9" fmla="*/ 4 h 595"/>
                <a:gd name="T10" fmla="*/ 4 w 224"/>
                <a:gd name="T11" fmla="*/ 6 h 595"/>
                <a:gd name="T12" fmla="*/ 3 w 224"/>
                <a:gd name="T13" fmla="*/ 8 h 595"/>
                <a:gd name="T14" fmla="*/ 3 w 224"/>
                <a:gd name="T15" fmla="*/ 9 h 595"/>
                <a:gd name="T16" fmla="*/ 3 w 224"/>
                <a:gd name="T17" fmla="*/ 8 h 595"/>
                <a:gd name="T18" fmla="*/ 3 w 224"/>
                <a:gd name="T19" fmla="*/ 5 h 595"/>
                <a:gd name="T20" fmla="*/ 3 w 224"/>
                <a:gd name="T21" fmla="*/ 5 h 595"/>
                <a:gd name="T22" fmla="*/ 2 w 224"/>
                <a:gd name="T23" fmla="*/ 10 h 595"/>
                <a:gd name="T24" fmla="*/ 2 w 224"/>
                <a:gd name="T25" fmla="*/ 3 h 595"/>
                <a:gd name="T26" fmla="*/ 0 w 224"/>
                <a:gd name="T27" fmla="*/ 6 h 595"/>
                <a:gd name="T28" fmla="*/ 1 w 224"/>
                <a:gd name="T29" fmla="*/ 0 h 595"/>
                <a:gd name="T30" fmla="*/ 1 w 224"/>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595"/>
                <a:gd name="T50" fmla="*/ 224 w 224"/>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595">
                  <a:moveTo>
                    <a:pt x="49" y="0"/>
                  </a:moveTo>
                  <a:lnTo>
                    <a:pt x="83" y="4"/>
                  </a:lnTo>
                  <a:lnTo>
                    <a:pt x="87" y="83"/>
                  </a:lnTo>
                  <a:lnTo>
                    <a:pt x="129" y="4"/>
                  </a:lnTo>
                  <a:lnTo>
                    <a:pt x="220" y="220"/>
                  </a:lnTo>
                  <a:lnTo>
                    <a:pt x="224" y="367"/>
                  </a:lnTo>
                  <a:lnTo>
                    <a:pt x="177" y="502"/>
                  </a:lnTo>
                  <a:lnTo>
                    <a:pt x="141" y="574"/>
                  </a:lnTo>
                  <a:lnTo>
                    <a:pt x="129" y="511"/>
                  </a:lnTo>
                  <a:lnTo>
                    <a:pt x="156" y="315"/>
                  </a:lnTo>
                  <a:lnTo>
                    <a:pt x="129" y="275"/>
                  </a:lnTo>
                  <a:lnTo>
                    <a:pt x="72" y="595"/>
                  </a:lnTo>
                  <a:lnTo>
                    <a:pt x="72" y="131"/>
                  </a:lnTo>
                  <a:lnTo>
                    <a:pt x="0" y="382"/>
                  </a:lnTo>
                  <a:lnTo>
                    <a:pt x="49" y="0"/>
                  </a:lnTo>
                  <a:close/>
                </a:path>
              </a:pathLst>
            </a:custGeom>
            <a:solidFill>
              <a:srgbClr val="AF9A9A"/>
            </a:solidFill>
            <a:ln w="9525">
              <a:noFill/>
              <a:round/>
              <a:headEnd/>
              <a:tailEnd/>
            </a:ln>
          </p:spPr>
          <p:txBody>
            <a:bodyPr/>
            <a:lstStyle/>
            <a:p>
              <a:endParaRPr lang="id-ID"/>
            </a:p>
          </p:txBody>
        </p:sp>
        <p:sp>
          <p:nvSpPr>
            <p:cNvPr id="43130" name="Freeform 101"/>
            <p:cNvSpPr>
              <a:spLocks/>
            </p:cNvSpPr>
            <p:nvPr/>
          </p:nvSpPr>
          <p:spPr bwMode="auto">
            <a:xfrm>
              <a:off x="2929" y="1814"/>
              <a:ext cx="73" cy="198"/>
            </a:xfrm>
            <a:custGeom>
              <a:avLst/>
              <a:gdLst>
                <a:gd name="T0" fmla="*/ 1 w 146"/>
                <a:gd name="T1" fmla="*/ 0 h 395"/>
                <a:gd name="T2" fmla="*/ 1 w 146"/>
                <a:gd name="T3" fmla="*/ 4 h 395"/>
                <a:gd name="T4" fmla="*/ 1 w 146"/>
                <a:gd name="T5" fmla="*/ 5 h 395"/>
                <a:gd name="T6" fmla="*/ 0 w 146"/>
                <a:gd name="T7" fmla="*/ 7 h 395"/>
                <a:gd name="T8" fmla="*/ 1 w 146"/>
                <a:gd name="T9" fmla="*/ 5 h 395"/>
                <a:gd name="T10" fmla="*/ 1 w 146"/>
                <a:gd name="T11" fmla="*/ 5 h 395"/>
                <a:gd name="T12" fmla="*/ 2 w 146"/>
                <a:gd name="T13" fmla="*/ 3 h 395"/>
                <a:gd name="T14" fmla="*/ 2 w 146"/>
                <a:gd name="T15" fmla="*/ 2 h 395"/>
                <a:gd name="T16" fmla="*/ 1 w 146"/>
                <a:gd name="T17" fmla="*/ 0 h 395"/>
                <a:gd name="T18" fmla="*/ 1 w 146"/>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95"/>
                <a:gd name="T32" fmla="*/ 146 w 146"/>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95">
                  <a:moveTo>
                    <a:pt x="108" y="0"/>
                  </a:moveTo>
                  <a:lnTo>
                    <a:pt x="80" y="213"/>
                  </a:lnTo>
                  <a:lnTo>
                    <a:pt x="11" y="319"/>
                  </a:lnTo>
                  <a:lnTo>
                    <a:pt x="0" y="395"/>
                  </a:lnTo>
                  <a:lnTo>
                    <a:pt x="44" y="316"/>
                  </a:lnTo>
                  <a:lnTo>
                    <a:pt x="106" y="261"/>
                  </a:lnTo>
                  <a:lnTo>
                    <a:pt x="146" y="148"/>
                  </a:lnTo>
                  <a:lnTo>
                    <a:pt x="143" y="86"/>
                  </a:lnTo>
                  <a:lnTo>
                    <a:pt x="108" y="0"/>
                  </a:lnTo>
                  <a:close/>
                </a:path>
              </a:pathLst>
            </a:custGeom>
            <a:solidFill>
              <a:srgbClr val="AF9A9A"/>
            </a:solidFill>
            <a:ln w="9525">
              <a:noFill/>
              <a:round/>
              <a:headEnd/>
              <a:tailEnd/>
            </a:ln>
          </p:spPr>
          <p:txBody>
            <a:bodyPr/>
            <a:lstStyle/>
            <a:p>
              <a:endParaRPr lang="id-ID"/>
            </a:p>
          </p:txBody>
        </p:sp>
        <p:sp>
          <p:nvSpPr>
            <p:cNvPr id="43131" name="Freeform 102"/>
            <p:cNvSpPr>
              <a:spLocks/>
            </p:cNvSpPr>
            <p:nvPr/>
          </p:nvSpPr>
          <p:spPr bwMode="auto">
            <a:xfrm>
              <a:off x="2937" y="2035"/>
              <a:ext cx="48" cy="113"/>
            </a:xfrm>
            <a:custGeom>
              <a:avLst/>
              <a:gdLst>
                <a:gd name="T0" fmla="*/ 0 w 97"/>
                <a:gd name="T1" fmla="*/ 1 h 224"/>
                <a:gd name="T2" fmla="*/ 0 w 97"/>
                <a:gd name="T3" fmla="*/ 1 h 224"/>
                <a:gd name="T4" fmla="*/ 0 w 97"/>
                <a:gd name="T5" fmla="*/ 2 h 224"/>
                <a:gd name="T6" fmla="*/ 0 w 97"/>
                <a:gd name="T7" fmla="*/ 4 h 224"/>
                <a:gd name="T8" fmla="*/ 1 w 97"/>
                <a:gd name="T9" fmla="*/ 2 h 224"/>
                <a:gd name="T10" fmla="*/ 1 w 97"/>
                <a:gd name="T11" fmla="*/ 1 h 224"/>
                <a:gd name="T12" fmla="*/ 1 w 97"/>
                <a:gd name="T13" fmla="*/ 1 h 224"/>
                <a:gd name="T14" fmla="*/ 0 w 97"/>
                <a:gd name="T15" fmla="*/ 0 h 224"/>
                <a:gd name="T16" fmla="*/ 0 w 97"/>
                <a:gd name="T17" fmla="*/ 1 h 224"/>
                <a:gd name="T18" fmla="*/ 0 w 97"/>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24"/>
                <a:gd name="T32" fmla="*/ 97 w 97"/>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24">
                  <a:moveTo>
                    <a:pt x="36" y="11"/>
                  </a:moveTo>
                  <a:lnTo>
                    <a:pt x="57" y="49"/>
                  </a:lnTo>
                  <a:lnTo>
                    <a:pt x="40" y="124"/>
                  </a:lnTo>
                  <a:lnTo>
                    <a:pt x="0" y="224"/>
                  </a:lnTo>
                  <a:lnTo>
                    <a:pt x="76" y="91"/>
                  </a:lnTo>
                  <a:lnTo>
                    <a:pt x="97" y="53"/>
                  </a:lnTo>
                  <a:lnTo>
                    <a:pt x="84" y="21"/>
                  </a:lnTo>
                  <a:lnTo>
                    <a:pt x="55" y="0"/>
                  </a:lnTo>
                  <a:lnTo>
                    <a:pt x="36" y="11"/>
                  </a:lnTo>
                  <a:close/>
                </a:path>
              </a:pathLst>
            </a:custGeom>
            <a:solidFill>
              <a:srgbClr val="AF9A9A"/>
            </a:solidFill>
            <a:ln w="9525">
              <a:noFill/>
              <a:round/>
              <a:headEnd/>
              <a:tailEnd/>
            </a:ln>
          </p:spPr>
          <p:txBody>
            <a:bodyPr/>
            <a:lstStyle/>
            <a:p>
              <a:endParaRPr lang="id-ID"/>
            </a:p>
          </p:txBody>
        </p:sp>
        <p:sp>
          <p:nvSpPr>
            <p:cNvPr id="43132" name="Freeform 103"/>
            <p:cNvSpPr>
              <a:spLocks/>
            </p:cNvSpPr>
            <p:nvPr/>
          </p:nvSpPr>
          <p:spPr bwMode="auto">
            <a:xfrm>
              <a:off x="2880" y="1552"/>
              <a:ext cx="35" cy="171"/>
            </a:xfrm>
            <a:custGeom>
              <a:avLst/>
              <a:gdLst>
                <a:gd name="T0" fmla="*/ 1 w 68"/>
                <a:gd name="T1" fmla="*/ 0 h 343"/>
                <a:gd name="T2" fmla="*/ 2 w 68"/>
                <a:gd name="T3" fmla="*/ 0 h 343"/>
                <a:gd name="T4" fmla="*/ 0 w 68"/>
                <a:gd name="T5" fmla="*/ 5 h 343"/>
                <a:gd name="T6" fmla="*/ 0 w 68"/>
                <a:gd name="T7" fmla="*/ 3 h 343"/>
                <a:gd name="T8" fmla="*/ 1 w 68"/>
                <a:gd name="T9" fmla="*/ 0 h 343"/>
                <a:gd name="T10" fmla="*/ 1 w 68"/>
                <a:gd name="T11" fmla="*/ 0 h 343"/>
                <a:gd name="T12" fmla="*/ 0 60000 65536"/>
                <a:gd name="T13" fmla="*/ 0 60000 65536"/>
                <a:gd name="T14" fmla="*/ 0 60000 65536"/>
                <a:gd name="T15" fmla="*/ 0 60000 65536"/>
                <a:gd name="T16" fmla="*/ 0 60000 65536"/>
                <a:gd name="T17" fmla="*/ 0 60000 65536"/>
                <a:gd name="T18" fmla="*/ 0 w 68"/>
                <a:gd name="T19" fmla="*/ 0 h 343"/>
                <a:gd name="T20" fmla="*/ 68 w 68"/>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68" h="343">
                  <a:moveTo>
                    <a:pt x="57" y="0"/>
                  </a:moveTo>
                  <a:lnTo>
                    <a:pt x="68" y="59"/>
                  </a:lnTo>
                  <a:lnTo>
                    <a:pt x="0" y="343"/>
                  </a:lnTo>
                  <a:lnTo>
                    <a:pt x="0" y="204"/>
                  </a:lnTo>
                  <a:lnTo>
                    <a:pt x="57" y="0"/>
                  </a:lnTo>
                  <a:close/>
                </a:path>
              </a:pathLst>
            </a:custGeom>
            <a:solidFill>
              <a:srgbClr val="AF9A9A"/>
            </a:solidFill>
            <a:ln w="9525">
              <a:noFill/>
              <a:round/>
              <a:headEnd/>
              <a:tailEnd/>
            </a:ln>
          </p:spPr>
          <p:txBody>
            <a:bodyPr/>
            <a:lstStyle/>
            <a:p>
              <a:endParaRPr lang="id-ID"/>
            </a:p>
          </p:txBody>
        </p:sp>
        <p:sp>
          <p:nvSpPr>
            <p:cNvPr id="43133" name="Freeform 104"/>
            <p:cNvSpPr>
              <a:spLocks/>
            </p:cNvSpPr>
            <p:nvPr/>
          </p:nvSpPr>
          <p:spPr bwMode="auto">
            <a:xfrm>
              <a:off x="2629" y="1893"/>
              <a:ext cx="183" cy="346"/>
            </a:xfrm>
            <a:custGeom>
              <a:avLst/>
              <a:gdLst>
                <a:gd name="T0" fmla="*/ 2 w 367"/>
                <a:gd name="T1" fmla="*/ 0 h 692"/>
                <a:gd name="T2" fmla="*/ 1 w 367"/>
                <a:gd name="T3" fmla="*/ 6 h 692"/>
                <a:gd name="T4" fmla="*/ 0 w 367"/>
                <a:gd name="T5" fmla="*/ 10 h 692"/>
                <a:gd name="T6" fmla="*/ 0 w 367"/>
                <a:gd name="T7" fmla="*/ 3 h 692"/>
                <a:gd name="T8" fmla="*/ 0 w 367"/>
                <a:gd name="T9" fmla="*/ 10 h 692"/>
                <a:gd name="T10" fmla="*/ 0 w 367"/>
                <a:gd name="T11" fmla="*/ 11 h 692"/>
                <a:gd name="T12" fmla="*/ 1 w 367"/>
                <a:gd name="T13" fmla="*/ 11 h 692"/>
                <a:gd name="T14" fmla="*/ 3 w 367"/>
                <a:gd name="T15" fmla="*/ 11 h 692"/>
                <a:gd name="T16" fmla="*/ 4 w 367"/>
                <a:gd name="T17" fmla="*/ 7 h 692"/>
                <a:gd name="T18" fmla="*/ 4 w 367"/>
                <a:gd name="T19" fmla="*/ 11 h 692"/>
                <a:gd name="T20" fmla="*/ 5 w 367"/>
                <a:gd name="T21" fmla="*/ 5 h 692"/>
                <a:gd name="T22" fmla="*/ 2 w 367"/>
                <a:gd name="T23" fmla="*/ 5 h 692"/>
                <a:gd name="T24" fmla="*/ 2 w 367"/>
                <a:gd name="T25" fmla="*/ 5 h 692"/>
                <a:gd name="T26" fmla="*/ 2 w 367"/>
                <a:gd name="T27" fmla="*/ 0 h 692"/>
                <a:gd name="T28" fmla="*/ 2 w 367"/>
                <a:gd name="T29" fmla="*/ 0 h 6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7"/>
                <a:gd name="T46" fmla="*/ 0 h 692"/>
                <a:gd name="T47" fmla="*/ 367 w 367"/>
                <a:gd name="T48" fmla="*/ 692 h 6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7" h="692">
                  <a:moveTo>
                    <a:pt x="165" y="0"/>
                  </a:moveTo>
                  <a:lnTo>
                    <a:pt x="80" y="428"/>
                  </a:lnTo>
                  <a:lnTo>
                    <a:pt x="40" y="610"/>
                  </a:lnTo>
                  <a:lnTo>
                    <a:pt x="44" y="249"/>
                  </a:lnTo>
                  <a:lnTo>
                    <a:pt x="0" y="585"/>
                  </a:lnTo>
                  <a:lnTo>
                    <a:pt x="32" y="692"/>
                  </a:lnTo>
                  <a:lnTo>
                    <a:pt x="114" y="669"/>
                  </a:lnTo>
                  <a:lnTo>
                    <a:pt x="245" y="680"/>
                  </a:lnTo>
                  <a:lnTo>
                    <a:pt x="293" y="467"/>
                  </a:lnTo>
                  <a:lnTo>
                    <a:pt x="312" y="646"/>
                  </a:lnTo>
                  <a:lnTo>
                    <a:pt x="367" y="325"/>
                  </a:lnTo>
                  <a:lnTo>
                    <a:pt x="186" y="317"/>
                  </a:lnTo>
                  <a:lnTo>
                    <a:pt x="135" y="285"/>
                  </a:lnTo>
                  <a:lnTo>
                    <a:pt x="165" y="0"/>
                  </a:lnTo>
                  <a:close/>
                </a:path>
              </a:pathLst>
            </a:custGeom>
            <a:solidFill>
              <a:srgbClr val="AF9A9A"/>
            </a:solidFill>
            <a:ln w="9525">
              <a:noFill/>
              <a:round/>
              <a:headEnd/>
              <a:tailEnd/>
            </a:ln>
          </p:spPr>
          <p:txBody>
            <a:bodyPr/>
            <a:lstStyle/>
            <a:p>
              <a:endParaRPr lang="id-ID"/>
            </a:p>
          </p:txBody>
        </p:sp>
        <p:sp>
          <p:nvSpPr>
            <p:cNvPr id="43134" name="Freeform 105"/>
            <p:cNvSpPr>
              <a:spLocks/>
            </p:cNvSpPr>
            <p:nvPr/>
          </p:nvSpPr>
          <p:spPr bwMode="auto">
            <a:xfrm>
              <a:off x="2716" y="1988"/>
              <a:ext cx="103" cy="46"/>
            </a:xfrm>
            <a:custGeom>
              <a:avLst/>
              <a:gdLst>
                <a:gd name="T0" fmla="*/ 1 w 205"/>
                <a:gd name="T1" fmla="*/ 0 h 91"/>
                <a:gd name="T2" fmla="*/ 0 w 205"/>
                <a:gd name="T3" fmla="*/ 1 h 91"/>
                <a:gd name="T4" fmla="*/ 1 w 205"/>
                <a:gd name="T5" fmla="*/ 2 h 91"/>
                <a:gd name="T6" fmla="*/ 4 w 205"/>
                <a:gd name="T7" fmla="*/ 2 h 91"/>
                <a:gd name="T8" fmla="*/ 4 w 205"/>
                <a:gd name="T9" fmla="*/ 0 h 91"/>
                <a:gd name="T10" fmla="*/ 3 w 205"/>
                <a:gd name="T11" fmla="*/ 1 h 91"/>
                <a:gd name="T12" fmla="*/ 2 w 205"/>
                <a:gd name="T13" fmla="*/ 0 h 91"/>
                <a:gd name="T14" fmla="*/ 1 w 205"/>
                <a:gd name="T15" fmla="*/ 1 h 91"/>
                <a:gd name="T16" fmla="*/ 1 w 205"/>
                <a:gd name="T17" fmla="*/ 1 h 91"/>
                <a:gd name="T18" fmla="*/ 1 w 205"/>
                <a:gd name="T19" fmla="*/ 0 h 91"/>
                <a:gd name="T20" fmla="*/ 1 w 20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91"/>
                <a:gd name="T35" fmla="*/ 205 w 205"/>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91">
                  <a:moveTo>
                    <a:pt x="15" y="0"/>
                  </a:moveTo>
                  <a:lnTo>
                    <a:pt x="0" y="59"/>
                  </a:lnTo>
                  <a:lnTo>
                    <a:pt x="19" y="87"/>
                  </a:lnTo>
                  <a:lnTo>
                    <a:pt x="205" y="91"/>
                  </a:lnTo>
                  <a:lnTo>
                    <a:pt x="202" y="0"/>
                  </a:lnTo>
                  <a:lnTo>
                    <a:pt x="141" y="28"/>
                  </a:lnTo>
                  <a:lnTo>
                    <a:pt x="110" y="0"/>
                  </a:lnTo>
                  <a:lnTo>
                    <a:pt x="59" y="55"/>
                  </a:lnTo>
                  <a:lnTo>
                    <a:pt x="59" y="4"/>
                  </a:lnTo>
                  <a:lnTo>
                    <a:pt x="15" y="0"/>
                  </a:lnTo>
                  <a:close/>
                </a:path>
              </a:pathLst>
            </a:custGeom>
            <a:solidFill>
              <a:srgbClr val="AF9A9A"/>
            </a:solidFill>
            <a:ln w="9525">
              <a:noFill/>
              <a:round/>
              <a:headEnd/>
              <a:tailEnd/>
            </a:ln>
          </p:spPr>
          <p:txBody>
            <a:bodyPr/>
            <a:lstStyle/>
            <a:p>
              <a:endParaRPr lang="id-ID"/>
            </a:p>
          </p:txBody>
        </p:sp>
        <p:sp>
          <p:nvSpPr>
            <p:cNvPr id="43135" name="Freeform 106"/>
            <p:cNvSpPr>
              <a:spLocks/>
            </p:cNvSpPr>
            <p:nvPr/>
          </p:nvSpPr>
          <p:spPr bwMode="auto">
            <a:xfrm>
              <a:off x="2947" y="2117"/>
              <a:ext cx="71" cy="122"/>
            </a:xfrm>
            <a:custGeom>
              <a:avLst/>
              <a:gdLst>
                <a:gd name="T0" fmla="*/ 1 w 143"/>
                <a:gd name="T1" fmla="*/ 0 h 244"/>
                <a:gd name="T2" fmla="*/ 1 w 143"/>
                <a:gd name="T3" fmla="*/ 3 h 244"/>
                <a:gd name="T4" fmla="*/ 0 w 143"/>
                <a:gd name="T5" fmla="*/ 4 h 244"/>
                <a:gd name="T6" fmla="*/ 0 w 143"/>
                <a:gd name="T7" fmla="*/ 3 h 244"/>
                <a:gd name="T8" fmla="*/ 0 w 143"/>
                <a:gd name="T9" fmla="*/ 4 h 244"/>
                <a:gd name="T10" fmla="*/ 0 w 143"/>
                <a:gd name="T11" fmla="*/ 4 h 244"/>
                <a:gd name="T12" fmla="*/ 2 w 143"/>
                <a:gd name="T13" fmla="*/ 4 h 244"/>
                <a:gd name="T14" fmla="*/ 2 w 143"/>
                <a:gd name="T15" fmla="*/ 4 h 244"/>
                <a:gd name="T16" fmla="*/ 1 w 143"/>
                <a:gd name="T17" fmla="*/ 0 h 244"/>
                <a:gd name="T18" fmla="*/ 1 w 143"/>
                <a:gd name="T19" fmla="*/ 0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44"/>
                <a:gd name="T32" fmla="*/ 143 w 143"/>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44">
                  <a:moveTo>
                    <a:pt x="107" y="0"/>
                  </a:moveTo>
                  <a:lnTo>
                    <a:pt x="74" y="147"/>
                  </a:lnTo>
                  <a:lnTo>
                    <a:pt x="51" y="206"/>
                  </a:lnTo>
                  <a:lnTo>
                    <a:pt x="4" y="185"/>
                  </a:lnTo>
                  <a:lnTo>
                    <a:pt x="0" y="244"/>
                  </a:lnTo>
                  <a:lnTo>
                    <a:pt x="55" y="244"/>
                  </a:lnTo>
                  <a:lnTo>
                    <a:pt x="129" y="221"/>
                  </a:lnTo>
                  <a:lnTo>
                    <a:pt x="143" y="202"/>
                  </a:lnTo>
                  <a:lnTo>
                    <a:pt x="107" y="0"/>
                  </a:lnTo>
                  <a:close/>
                </a:path>
              </a:pathLst>
            </a:custGeom>
            <a:solidFill>
              <a:srgbClr val="AF9A9A"/>
            </a:solidFill>
            <a:ln w="9525">
              <a:noFill/>
              <a:round/>
              <a:headEnd/>
              <a:tailEnd/>
            </a:ln>
          </p:spPr>
          <p:txBody>
            <a:bodyPr/>
            <a:lstStyle/>
            <a:p>
              <a:endParaRPr lang="id-ID"/>
            </a:p>
          </p:txBody>
        </p:sp>
        <p:sp>
          <p:nvSpPr>
            <p:cNvPr id="43136" name="Freeform 107"/>
            <p:cNvSpPr>
              <a:spLocks/>
            </p:cNvSpPr>
            <p:nvPr/>
          </p:nvSpPr>
          <p:spPr bwMode="auto">
            <a:xfrm>
              <a:off x="2652" y="1745"/>
              <a:ext cx="70" cy="158"/>
            </a:xfrm>
            <a:custGeom>
              <a:avLst/>
              <a:gdLst>
                <a:gd name="T0" fmla="*/ 3 w 138"/>
                <a:gd name="T1" fmla="*/ 0 h 318"/>
                <a:gd name="T2" fmla="*/ 3 w 138"/>
                <a:gd name="T3" fmla="*/ 1 h 318"/>
                <a:gd name="T4" fmla="*/ 2 w 138"/>
                <a:gd name="T5" fmla="*/ 2 h 318"/>
                <a:gd name="T6" fmla="*/ 0 w 138"/>
                <a:gd name="T7" fmla="*/ 4 h 318"/>
                <a:gd name="T8" fmla="*/ 1 w 138"/>
                <a:gd name="T9" fmla="*/ 2 h 318"/>
                <a:gd name="T10" fmla="*/ 2 w 138"/>
                <a:gd name="T11" fmla="*/ 0 h 318"/>
                <a:gd name="T12" fmla="*/ 3 w 138"/>
                <a:gd name="T13" fmla="*/ 0 h 318"/>
                <a:gd name="T14" fmla="*/ 3 w 138"/>
                <a:gd name="T15" fmla="*/ 0 h 318"/>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318"/>
                <a:gd name="T26" fmla="*/ 138 w 13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318">
                  <a:moveTo>
                    <a:pt x="138" y="0"/>
                  </a:moveTo>
                  <a:lnTo>
                    <a:pt x="135" y="84"/>
                  </a:lnTo>
                  <a:lnTo>
                    <a:pt x="98" y="154"/>
                  </a:lnTo>
                  <a:lnTo>
                    <a:pt x="0" y="318"/>
                  </a:lnTo>
                  <a:lnTo>
                    <a:pt x="40" y="175"/>
                  </a:lnTo>
                  <a:lnTo>
                    <a:pt x="98" y="48"/>
                  </a:lnTo>
                  <a:lnTo>
                    <a:pt x="138" y="0"/>
                  </a:lnTo>
                  <a:close/>
                </a:path>
              </a:pathLst>
            </a:custGeom>
            <a:solidFill>
              <a:srgbClr val="AF9A9A"/>
            </a:solidFill>
            <a:ln w="9525">
              <a:noFill/>
              <a:round/>
              <a:headEnd/>
              <a:tailEnd/>
            </a:ln>
          </p:spPr>
          <p:txBody>
            <a:bodyPr/>
            <a:lstStyle/>
            <a:p>
              <a:endParaRPr lang="id-ID"/>
            </a:p>
          </p:txBody>
        </p:sp>
        <p:sp>
          <p:nvSpPr>
            <p:cNvPr id="43137" name="Freeform 108"/>
            <p:cNvSpPr>
              <a:spLocks/>
            </p:cNvSpPr>
            <p:nvPr/>
          </p:nvSpPr>
          <p:spPr bwMode="auto">
            <a:xfrm>
              <a:off x="2707" y="2263"/>
              <a:ext cx="33" cy="36"/>
            </a:xfrm>
            <a:custGeom>
              <a:avLst/>
              <a:gdLst>
                <a:gd name="T0" fmla="*/ 0 w 65"/>
                <a:gd name="T1" fmla="*/ 0 h 73"/>
                <a:gd name="T2" fmla="*/ 2 w 65"/>
                <a:gd name="T3" fmla="*/ 0 h 73"/>
                <a:gd name="T4" fmla="*/ 1 w 65"/>
                <a:gd name="T5" fmla="*/ 1 h 73"/>
                <a:gd name="T6" fmla="*/ 0 w 65"/>
                <a:gd name="T7" fmla="*/ 1 h 73"/>
                <a:gd name="T8" fmla="*/ 0 w 65"/>
                <a:gd name="T9" fmla="*/ 0 h 73"/>
                <a:gd name="T10" fmla="*/ 0 w 65"/>
                <a:gd name="T11" fmla="*/ 0 h 73"/>
                <a:gd name="T12" fmla="*/ 0 60000 65536"/>
                <a:gd name="T13" fmla="*/ 0 60000 65536"/>
                <a:gd name="T14" fmla="*/ 0 60000 65536"/>
                <a:gd name="T15" fmla="*/ 0 60000 65536"/>
                <a:gd name="T16" fmla="*/ 0 60000 65536"/>
                <a:gd name="T17" fmla="*/ 0 60000 65536"/>
                <a:gd name="T18" fmla="*/ 0 w 65"/>
                <a:gd name="T19" fmla="*/ 0 h 73"/>
                <a:gd name="T20" fmla="*/ 65 w 6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5" h="73">
                  <a:moveTo>
                    <a:pt x="0" y="21"/>
                  </a:moveTo>
                  <a:lnTo>
                    <a:pt x="65" y="0"/>
                  </a:lnTo>
                  <a:lnTo>
                    <a:pt x="36" y="69"/>
                  </a:lnTo>
                  <a:lnTo>
                    <a:pt x="0" y="73"/>
                  </a:lnTo>
                  <a:lnTo>
                    <a:pt x="0" y="21"/>
                  </a:lnTo>
                  <a:close/>
                </a:path>
              </a:pathLst>
            </a:custGeom>
            <a:solidFill>
              <a:srgbClr val="AF9A9A"/>
            </a:solidFill>
            <a:ln w="9525">
              <a:noFill/>
              <a:round/>
              <a:headEnd/>
              <a:tailEnd/>
            </a:ln>
          </p:spPr>
          <p:txBody>
            <a:bodyPr/>
            <a:lstStyle/>
            <a:p>
              <a:endParaRPr lang="id-ID"/>
            </a:p>
          </p:txBody>
        </p:sp>
        <p:sp>
          <p:nvSpPr>
            <p:cNvPr id="43138" name="Freeform 109"/>
            <p:cNvSpPr>
              <a:spLocks/>
            </p:cNvSpPr>
            <p:nvPr/>
          </p:nvSpPr>
          <p:spPr bwMode="auto">
            <a:xfrm>
              <a:off x="2788" y="2698"/>
              <a:ext cx="158" cy="284"/>
            </a:xfrm>
            <a:custGeom>
              <a:avLst/>
              <a:gdLst>
                <a:gd name="T0" fmla="*/ 0 w 315"/>
                <a:gd name="T1" fmla="*/ 0 h 568"/>
                <a:gd name="T2" fmla="*/ 2 w 315"/>
                <a:gd name="T3" fmla="*/ 5 h 568"/>
                <a:gd name="T4" fmla="*/ 2 w 315"/>
                <a:gd name="T5" fmla="*/ 9 h 568"/>
                <a:gd name="T6" fmla="*/ 4 w 315"/>
                <a:gd name="T7" fmla="*/ 5 h 568"/>
                <a:gd name="T8" fmla="*/ 5 w 315"/>
                <a:gd name="T9" fmla="*/ 2 h 568"/>
                <a:gd name="T10" fmla="*/ 5 w 315"/>
                <a:gd name="T11" fmla="*/ 4 h 568"/>
                <a:gd name="T12" fmla="*/ 3 w 315"/>
                <a:gd name="T13" fmla="*/ 9 h 568"/>
                <a:gd name="T14" fmla="*/ 5 w 315"/>
                <a:gd name="T15" fmla="*/ 4 h 568"/>
                <a:gd name="T16" fmla="*/ 5 w 315"/>
                <a:gd name="T17" fmla="*/ 1 h 568"/>
                <a:gd name="T18" fmla="*/ 0 w 315"/>
                <a:gd name="T19" fmla="*/ 0 h 568"/>
                <a:gd name="T20" fmla="*/ 0 w 315"/>
                <a:gd name="T21" fmla="*/ 0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568"/>
                <a:gd name="T35" fmla="*/ 315 w 315"/>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568">
                  <a:moveTo>
                    <a:pt x="0" y="0"/>
                  </a:moveTo>
                  <a:lnTo>
                    <a:pt x="81" y="376"/>
                  </a:lnTo>
                  <a:lnTo>
                    <a:pt x="121" y="547"/>
                  </a:lnTo>
                  <a:lnTo>
                    <a:pt x="209" y="376"/>
                  </a:lnTo>
                  <a:lnTo>
                    <a:pt x="262" y="144"/>
                  </a:lnTo>
                  <a:lnTo>
                    <a:pt x="270" y="298"/>
                  </a:lnTo>
                  <a:lnTo>
                    <a:pt x="192" y="568"/>
                  </a:lnTo>
                  <a:lnTo>
                    <a:pt x="315" y="315"/>
                  </a:lnTo>
                  <a:lnTo>
                    <a:pt x="258" y="17"/>
                  </a:lnTo>
                  <a:lnTo>
                    <a:pt x="0" y="0"/>
                  </a:lnTo>
                  <a:close/>
                </a:path>
              </a:pathLst>
            </a:custGeom>
            <a:solidFill>
              <a:srgbClr val="AF9A9A"/>
            </a:solidFill>
            <a:ln w="9525">
              <a:noFill/>
              <a:round/>
              <a:headEnd/>
              <a:tailEnd/>
            </a:ln>
          </p:spPr>
          <p:txBody>
            <a:bodyPr/>
            <a:lstStyle/>
            <a:p>
              <a:endParaRPr lang="id-ID"/>
            </a:p>
          </p:txBody>
        </p:sp>
        <p:sp>
          <p:nvSpPr>
            <p:cNvPr id="43139" name="Freeform 110"/>
            <p:cNvSpPr>
              <a:spLocks/>
            </p:cNvSpPr>
            <p:nvPr/>
          </p:nvSpPr>
          <p:spPr bwMode="auto">
            <a:xfrm>
              <a:off x="2948" y="2690"/>
              <a:ext cx="63" cy="272"/>
            </a:xfrm>
            <a:custGeom>
              <a:avLst/>
              <a:gdLst>
                <a:gd name="T0" fmla="*/ 2 w 125"/>
                <a:gd name="T1" fmla="*/ 0 h 543"/>
                <a:gd name="T2" fmla="*/ 1 w 125"/>
                <a:gd name="T3" fmla="*/ 0 h 543"/>
                <a:gd name="T4" fmla="*/ 0 w 125"/>
                <a:gd name="T5" fmla="*/ 1 h 543"/>
                <a:gd name="T6" fmla="*/ 1 w 125"/>
                <a:gd name="T7" fmla="*/ 7 h 543"/>
                <a:gd name="T8" fmla="*/ 1 w 125"/>
                <a:gd name="T9" fmla="*/ 9 h 543"/>
                <a:gd name="T10" fmla="*/ 2 w 125"/>
                <a:gd name="T11" fmla="*/ 9 h 543"/>
                <a:gd name="T12" fmla="*/ 2 w 125"/>
                <a:gd name="T13" fmla="*/ 6 h 543"/>
                <a:gd name="T14" fmla="*/ 2 w 125"/>
                <a:gd name="T15" fmla="*/ 2 h 543"/>
                <a:gd name="T16" fmla="*/ 2 w 125"/>
                <a:gd name="T17" fmla="*/ 0 h 543"/>
                <a:gd name="T18" fmla="*/ 2 w 125"/>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543"/>
                <a:gd name="T32" fmla="*/ 125 w 12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543">
                  <a:moveTo>
                    <a:pt x="106" y="0"/>
                  </a:moveTo>
                  <a:lnTo>
                    <a:pt x="53" y="0"/>
                  </a:lnTo>
                  <a:lnTo>
                    <a:pt x="0" y="36"/>
                  </a:lnTo>
                  <a:lnTo>
                    <a:pt x="44" y="399"/>
                  </a:lnTo>
                  <a:lnTo>
                    <a:pt x="49" y="543"/>
                  </a:lnTo>
                  <a:lnTo>
                    <a:pt x="86" y="526"/>
                  </a:lnTo>
                  <a:lnTo>
                    <a:pt x="125" y="344"/>
                  </a:lnTo>
                  <a:lnTo>
                    <a:pt x="125" y="93"/>
                  </a:lnTo>
                  <a:lnTo>
                    <a:pt x="106" y="0"/>
                  </a:lnTo>
                  <a:close/>
                </a:path>
              </a:pathLst>
            </a:custGeom>
            <a:solidFill>
              <a:srgbClr val="AF9A9A"/>
            </a:solidFill>
            <a:ln w="9525">
              <a:noFill/>
              <a:round/>
              <a:headEnd/>
              <a:tailEnd/>
            </a:ln>
          </p:spPr>
          <p:txBody>
            <a:bodyPr/>
            <a:lstStyle/>
            <a:p>
              <a:endParaRPr lang="id-ID"/>
            </a:p>
          </p:txBody>
        </p:sp>
        <p:sp>
          <p:nvSpPr>
            <p:cNvPr id="43140" name="Freeform 111"/>
            <p:cNvSpPr>
              <a:spLocks/>
            </p:cNvSpPr>
            <p:nvPr/>
          </p:nvSpPr>
          <p:spPr bwMode="auto">
            <a:xfrm>
              <a:off x="2884" y="2982"/>
              <a:ext cx="125" cy="153"/>
            </a:xfrm>
            <a:custGeom>
              <a:avLst/>
              <a:gdLst>
                <a:gd name="T0" fmla="*/ 0 w 249"/>
                <a:gd name="T1" fmla="*/ 1 h 306"/>
                <a:gd name="T2" fmla="*/ 2 w 249"/>
                <a:gd name="T3" fmla="*/ 1 h 306"/>
                <a:gd name="T4" fmla="*/ 2 w 249"/>
                <a:gd name="T5" fmla="*/ 1 h 306"/>
                <a:gd name="T6" fmla="*/ 3 w 249"/>
                <a:gd name="T7" fmla="*/ 3 h 306"/>
                <a:gd name="T8" fmla="*/ 3 w 249"/>
                <a:gd name="T9" fmla="*/ 0 h 306"/>
                <a:gd name="T10" fmla="*/ 4 w 249"/>
                <a:gd name="T11" fmla="*/ 1 h 306"/>
                <a:gd name="T12" fmla="*/ 4 w 249"/>
                <a:gd name="T13" fmla="*/ 3 h 306"/>
                <a:gd name="T14" fmla="*/ 4 w 249"/>
                <a:gd name="T15" fmla="*/ 3 h 306"/>
                <a:gd name="T16" fmla="*/ 3 w 249"/>
                <a:gd name="T17" fmla="*/ 5 h 306"/>
                <a:gd name="T18" fmla="*/ 3 w 249"/>
                <a:gd name="T19" fmla="*/ 3 h 306"/>
                <a:gd name="T20" fmla="*/ 1 w 249"/>
                <a:gd name="T21" fmla="*/ 1 h 306"/>
                <a:gd name="T22" fmla="*/ 0 w 249"/>
                <a:gd name="T23" fmla="*/ 1 h 306"/>
                <a:gd name="T24" fmla="*/ 0 w 249"/>
                <a:gd name="T25" fmla="*/ 1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306"/>
                <a:gd name="T41" fmla="*/ 249 w 2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306">
                  <a:moveTo>
                    <a:pt x="0" y="25"/>
                  </a:moveTo>
                  <a:lnTo>
                    <a:pt x="91" y="13"/>
                  </a:lnTo>
                  <a:lnTo>
                    <a:pt x="81" y="95"/>
                  </a:lnTo>
                  <a:lnTo>
                    <a:pt x="192" y="200"/>
                  </a:lnTo>
                  <a:lnTo>
                    <a:pt x="180" y="0"/>
                  </a:lnTo>
                  <a:lnTo>
                    <a:pt x="220" y="13"/>
                  </a:lnTo>
                  <a:lnTo>
                    <a:pt x="249" y="204"/>
                  </a:lnTo>
                  <a:lnTo>
                    <a:pt x="205" y="238"/>
                  </a:lnTo>
                  <a:lnTo>
                    <a:pt x="180" y="306"/>
                  </a:lnTo>
                  <a:lnTo>
                    <a:pt x="167" y="228"/>
                  </a:lnTo>
                  <a:lnTo>
                    <a:pt x="28" y="103"/>
                  </a:lnTo>
                  <a:lnTo>
                    <a:pt x="0" y="25"/>
                  </a:lnTo>
                  <a:close/>
                </a:path>
              </a:pathLst>
            </a:custGeom>
            <a:solidFill>
              <a:srgbClr val="AF9A9A"/>
            </a:solidFill>
            <a:ln w="9525">
              <a:noFill/>
              <a:round/>
              <a:headEnd/>
              <a:tailEnd/>
            </a:ln>
          </p:spPr>
          <p:txBody>
            <a:bodyPr/>
            <a:lstStyle/>
            <a:p>
              <a:endParaRPr lang="id-ID"/>
            </a:p>
          </p:txBody>
        </p:sp>
        <p:sp>
          <p:nvSpPr>
            <p:cNvPr id="43141" name="Freeform 112"/>
            <p:cNvSpPr>
              <a:spLocks/>
            </p:cNvSpPr>
            <p:nvPr/>
          </p:nvSpPr>
          <p:spPr bwMode="auto">
            <a:xfrm>
              <a:off x="2835" y="3085"/>
              <a:ext cx="95" cy="44"/>
            </a:xfrm>
            <a:custGeom>
              <a:avLst/>
              <a:gdLst>
                <a:gd name="T0" fmla="*/ 3 w 190"/>
                <a:gd name="T1" fmla="*/ 0 h 90"/>
                <a:gd name="T2" fmla="*/ 3 w 190"/>
                <a:gd name="T3" fmla="*/ 0 h 90"/>
                <a:gd name="T4" fmla="*/ 1 w 190"/>
                <a:gd name="T5" fmla="*/ 0 h 90"/>
                <a:gd name="T6" fmla="*/ 0 w 190"/>
                <a:gd name="T7" fmla="*/ 1 h 90"/>
                <a:gd name="T8" fmla="*/ 1 w 190"/>
                <a:gd name="T9" fmla="*/ 1 h 90"/>
                <a:gd name="T10" fmla="*/ 1 w 190"/>
                <a:gd name="T11" fmla="*/ 0 h 90"/>
                <a:gd name="T12" fmla="*/ 1 w 190"/>
                <a:gd name="T13" fmla="*/ 1 h 90"/>
                <a:gd name="T14" fmla="*/ 1 w 190"/>
                <a:gd name="T15" fmla="*/ 0 h 90"/>
                <a:gd name="T16" fmla="*/ 3 w 190"/>
                <a:gd name="T17" fmla="*/ 0 h 90"/>
                <a:gd name="T18" fmla="*/ 3 w 190"/>
                <a:gd name="T19" fmla="*/ 0 h 90"/>
                <a:gd name="T20" fmla="*/ 3 w 190"/>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0"/>
                <a:gd name="T35" fmla="*/ 190 w 19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0">
                  <a:moveTo>
                    <a:pt x="190" y="16"/>
                  </a:moveTo>
                  <a:lnTo>
                    <a:pt x="152" y="16"/>
                  </a:lnTo>
                  <a:lnTo>
                    <a:pt x="57" y="0"/>
                  </a:lnTo>
                  <a:lnTo>
                    <a:pt x="0" y="69"/>
                  </a:lnTo>
                  <a:lnTo>
                    <a:pt x="99" y="90"/>
                  </a:lnTo>
                  <a:lnTo>
                    <a:pt x="81" y="61"/>
                  </a:lnTo>
                  <a:lnTo>
                    <a:pt x="123" y="73"/>
                  </a:lnTo>
                  <a:lnTo>
                    <a:pt x="83" y="23"/>
                  </a:lnTo>
                  <a:lnTo>
                    <a:pt x="156" y="33"/>
                  </a:lnTo>
                  <a:lnTo>
                    <a:pt x="190" y="16"/>
                  </a:lnTo>
                  <a:close/>
                </a:path>
              </a:pathLst>
            </a:custGeom>
            <a:solidFill>
              <a:srgbClr val="AF9A9A"/>
            </a:solidFill>
            <a:ln w="9525">
              <a:noFill/>
              <a:round/>
              <a:headEnd/>
              <a:tailEnd/>
            </a:ln>
          </p:spPr>
          <p:txBody>
            <a:bodyPr/>
            <a:lstStyle/>
            <a:p>
              <a:endParaRPr lang="id-ID"/>
            </a:p>
          </p:txBody>
        </p:sp>
        <p:sp>
          <p:nvSpPr>
            <p:cNvPr id="43142" name="Freeform 113"/>
            <p:cNvSpPr>
              <a:spLocks/>
            </p:cNvSpPr>
            <p:nvPr/>
          </p:nvSpPr>
          <p:spPr bwMode="auto">
            <a:xfrm>
              <a:off x="2801" y="2847"/>
              <a:ext cx="18" cy="96"/>
            </a:xfrm>
            <a:custGeom>
              <a:avLst/>
              <a:gdLst>
                <a:gd name="T0" fmla="*/ 0 w 36"/>
                <a:gd name="T1" fmla="*/ 0 h 192"/>
                <a:gd name="T2" fmla="*/ 1 w 36"/>
                <a:gd name="T3" fmla="*/ 2 h 192"/>
                <a:gd name="T4" fmla="*/ 1 w 36"/>
                <a:gd name="T5" fmla="*/ 3 h 192"/>
                <a:gd name="T6" fmla="*/ 1 w 36"/>
                <a:gd name="T7" fmla="*/ 2 h 192"/>
                <a:gd name="T8" fmla="*/ 0 w 36"/>
                <a:gd name="T9" fmla="*/ 0 h 192"/>
                <a:gd name="T10" fmla="*/ 0 w 36"/>
                <a:gd name="T11" fmla="*/ 0 h 192"/>
                <a:gd name="T12" fmla="*/ 0 60000 65536"/>
                <a:gd name="T13" fmla="*/ 0 60000 65536"/>
                <a:gd name="T14" fmla="*/ 0 60000 65536"/>
                <a:gd name="T15" fmla="*/ 0 60000 65536"/>
                <a:gd name="T16" fmla="*/ 0 60000 65536"/>
                <a:gd name="T17" fmla="*/ 0 60000 65536"/>
                <a:gd name="T18" fmla="*/ 0 w 36"/>
                <a:gd name="T19" fmla="*/ 0 h 192"/>
                <a:gd name="T20" fmla="*/ 36 w 3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36" h="192">
                  <a:moveTo>
                    <a:pt x="0" y="0"/>
                  </a:moveTo>
                  <a:lnTo>
                    <a:pt x="12" y="124"/>
                  </a:lnTo>
                  <a:lnTo>
                    <a:pt x="36" y="192"/>
                  </a:lnTo>
                  <a:lnTo>
                    <a:pt x="29" y="78"/>
                  </a:lnTo>
                  <a:lnTo>
                    <a:pt x="0" y="0"/>
                  </a:lnTo>
                  <a:close/>
                </a:path>
              </a:pathLst>
            </a:custGeom>
            <a:solidFill>
              <a:srgbClr val="AF9A9A"/>
            </a:solidFill>
            <a:ln w="9525">
              <a:noFill/>
              <a:round/>
              <a:headEnd/>
              <a:tailEnd/>
            </a:ln>
          </p:spPr>
          <p:txBody>
            <a:bodyPr/>
            <a:lstStyle/>
            <a:p>
              <a:endParaRPr lang="id-ID"/>
            </a:p>
          </p:txBody>
        </p:sp>
        <p:sp>
          <p:nvSpPr>
            <p:cNvPr id="43143" name="Freeform 114"/>
            <p:cNvSpPr>
              <a:spLocks/>
            </p:cNvSpPr>
            <p:nvPr/>
          </p:nvSpPr>
          <p:spPr bwMode="auto">
            <a:xfrm>
              <a:off x="2717" y="2751"/>
              <a:ext cx="66" cy="249"/>
            </a:xfrm>
            <a:custGeom>
              <a:avLst/>
              <a:gdLst>
                <a:gd name="T0" fmla="*/ 0 w 131"/>
                <a:gd name="T1" fmla="*/ 0 h 498"/>
                <a:gd name="T2" fmla="*/ 2 w 131"/>
                <a:gd name="T3" fmla="*/ 7 h 498"/>
                <a:gd name="T4" fmla="*/ 3 w 131"/>
                <a:gd name="T5" fmla="*/ 8 h 498"/>
                <a:gd name="T6" fmla="*/ 2 w 131"/>
                <a:gd name="T7" fmla="*/ 6 h 498"/>
                <a:gd name="T8" fmla="*/ 0 w 131"/>
                <a:gd name="T9" fmla="*/ 0 h 498"/>
                <a:gd name="T10" fmla="*/ 0 w 131"/>
                <a:gd name="T11" fmla="*/ 0 h 498"/>
                <a:gd name="T12" fmla="*/ 0 60000 65536"/>
                <a:gd name="T13" fmla="*/ 0 60000 65536"/>
                <a:gd name="T14" fmla="*/ 0 60000 65536"/>
                <a:gd name="T15" fmla="*/ 0 60000 65536"/>
                <a:gd name="T16" fmla="*/ 0 60000 65536"/>
                <a:gd name="T17" fmla="*/ 0 60000 65536"/>
                <a:gd name="T18" fmla="*/ 0 w 131"/>
                <a:gd name="T19" fmla="*/ 0 h 498"/>
                <a:gd name="T20" fmla="*/ 131 w 13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31" h="498">
                  <a:moveTo>
                    <a:pt x="0" y="0"/>
                  </a:moveTo>
                  <a:lnTo>
                    <a:pt x="97" y="398"/>
                  </a:lnTo>
                  <a:lnTo>
                    <a:pt x="131" y="498"/>
                  </a:lnTo>
                  <a:lnTo>
                    <a:pt x="65" y="361"/>
                  </a:lnTo>
                  <a:lnTo>
                    <a:pt x="0" y="0"/>
                  </a:lnTo>
                  <a:close/>
                </a:path>
              </a:pathLst>
            </a:custGeom>
            <a:solidFill>
              <a:srgbClr val="AF9A9A"/>
            </a:solidFill>
            <a:ln w="9525">
              <a:noFill/>
              <a:round/>
              <a:headEnd/>
              <a:tailEnd/>
            </a:ln>
          </p:spPr>
          <p:txBody>
            <a:bodyPr/>
            <a:lstStyle/>
            <a:p>
              <a:endParaRPr lang="id-ID"/>
            </a:p>
          </p:txBody>
        </p:sp>
        <p:sp>
          <p:nvSpPr>
            <p:cNvPr id="43144" name="Freeform 115"/>
            <p:cNvSpPr>
              <a:spLocks/>
            </p:cNvSpPr>
            <p:nvPr/>
          </p:nvSpPr>
          <p:spPr bwMode="auto">
            <a:xfrm>
              <a:off x="2765" y="3068"/>
              <a:ext cx="38" cy="40"/>
            </a:xfrm>
            <a:custGeom>
              <a:avLst/>
              <a:gdLst>
                <a:gd name="T0" fmla="*/ 2 w 74"/>
                <a:gd name="T1" fmla="*/ 0 h 82"/>
                <a:gd name="T2" fmla="*/ 2 w 74"/>
                <a:gd name="T3" fmla="*/ 0 h 82"/>
                <a:gd name="T4" fmla="*/ 1 w 74"/>
                <a:gd name="T5" fmla="*/ 0 h 82"/>
                <a:gd name="T6" fmla="*/ 1 w 74"/>
                <a:gd name="T7" fmla="*/ 1 h 82"/>
                <a:gd name="T8" fmla="*/ 0 w 74"/>
                <a:gd name="T9" fmla="*/ 0 h 82"/>
                <a:gd name="T10" fmla="*/ 2 w 74"/>
                <a:gd name="T11" fmla="*/ 0 h 82"/>
                <a:gd name="T12" fmla="*/ 2 w 74"/>
                <a:gd name="T13" fmla="*/ 0 h 82"/>
                <a:gd name="T14" fmla="*/ 0 60000 65536"/>
                <a:gd name="T15" fmla="*/ 0 60000 65536"/>
                <a:gd name="T16" fmla="*/ 0 60000 65536"/>
                <a:gd name="T17" fmla="*/ 0 60000 65536"/>
                <a:gd name="T18" fmla="*/ 0 60000 65536"/>
                <a:gd name="T19" fmla="*/ 0 60000 65536"/>
                <a:gd name="T20" fmla="*/ 0 60000 65536"/>
                <a:gd name="T21" fmla="*/ 0 w 74"/>
                <a:gd name="T22" fmla="*/ 0 h 82"/>
                <a:gd name="T23" fmla="*/ 74 w 7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2">
                  <a:moveTo>
                    <a:pt x="74" y="0"/>
                  </a:moveTo>
                  <a:lnTo>
                    <a:pt x="74" y="25"/>
                  </a:lnTo>
                  <a:lnTo>
                    <a:pt x="49" y="33"/>
                  </a:lnTo>
                  <a:lnTo>
                    <a:pt x="46" y="82"/>
                  </a:lnTo>
                  <a:lnTo>
                    <a:pt x="0" y="50"/>
                  </a:lnTo>
                  <a:lnTo>
                    <a:pt x="74" y="0"/>
                  </a:lnTo>
                  <a:close/>
                </a:path>
              </a:pathLst>
            </a:custGeom>
            <a:solidFill>
              <a:srgbClr val="AF9A9A"/>
            </a:solidFill>
            <a:ln w="9525">
              <a:noFill/>
              <a:round/>
              <a:headEnd/>
              <a:tailEnd/>
            </a:ln>
          </p:spPr>
          <p:txBody>
            <a:bodyPr/>
            <a:lstStyle/>
            <a:p>
              <a:endParaRPr lang="id-ID"/>
            </a:p>
          </p:txBody>
        </p:sp>
        <p:sp>
          <p:nvSpPr>
            <p:cNvPr id="43145" name="Freeform 116"/>
            <p:cNvSpPr>
              <a:spLocks/>
            </p:cNvSpPr>
            <p:nvPr/>
          </p:nvSpPr>
          <p:spPr bwMode="auto">
            <a:xfrm>
              <a:off x="2755" y="2283"/>
              <a:ext cx="18" cy="12"/>
            </a:xfrm>
            <a:custGeom>
              <a:avLst/>
              <a:gdLst>
                <a:gd name="T0" fmla="*/ 0 w 36"/>
                <a:gd name="T1" fmla="*/ 0 h 25"/>
                <a:gd name="T2" fmla="*/ 1 w 36"/>
                <a:gd name="T3" fmla="*/ 0 h 25"/>
                <a:gd name="T4" fmla="*/ 1 w 36"/>
                <a:gd name="T5" fmla="*/ 0 h 25"/>
                <a:gd name="T6" fmla="*/ 1 w 36"/>
                <a:gd name="T7" fmla="*/ 0 h 25"/>
                <a:gd name="T8" fmla="*/ 1 w 36"/>
                <a:gd name="T9" fmla="*/ 0 h 25"/>
                <a:gd name="T10" fmla="*/ 1 w 36"/>
                <a:gd name="T11" fmla="*/ 0 h 25"/>
                <a:gd name="T12" fmla="*/ 0 w 36"/>
                <a:gd name="T13" fmla="*/ 0 h 25"/>
                <a:gd name="T14" fmla="*/ 0 w 3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5"/>
                <a:gd name="T26" fmla="*/ 36 w 3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5">
                  <a:moveTo>
                    <a:pt x="0" y="17"/>
                  </a:moveTo>
                  <a:lnTo>
                    <a:pt x="25" y="12"/>
                  </a:lnTo>
                  <a:lnTo>
                    <a:pt x="30" y="0"/>
                  </a:lnTo>
                  <a:lnTo>
                    <a:pt x="36" y="2"/>
                  </a:lnTo>
                  <a:lnTo>
                    <a:pt x="36" y="17"/>
                  </a:lnTo>
                  <a:lnTo>
                    <a:pt x="4" y="25"/>
                  </a:lnTo>
                  <a:lnTo>
                    <a:pt x="0" y="17"/>
                  </a:lnTo>
                  <a:close/>
                </a:path>
              </a:pathLst>
            </a:custGeom>
            <a:solidFill>
              <a:srgbClr val="FFCC00"/>
            </a:solidFill>
            <a:ln w="9525">
              <a:noFill/>
              <a:round/>
              <a:headEnd/>
              <a:tailEnd/>
            </a:ln>
          </p:spPr>
          <p:txBody>
            <a:bodyPr/>
            <a:lstStyle/>
            <a:p>
              <a:endParaRPr lang="id-ID"/>
            </a:p>
          </p:txBody>
        </p:sp>
        <p:sp>
          <p:nvSpPr>
            <p:cNvPr id="43146" name="Freeform 117"/>
            <p:cNvSpPr>
              <a:spLocks/>
            </p:cNvSpPr>
            <p:nvPr/>
          </p:nvSpPr>
          <p:spPr bwMode="auto">
            <a:xfrm>
              <a:off x="2923" y="2265"/>
              <a:ext cx="26" cy="13"/>
            </a:xfrm>
            <a:custGeom>
              <a:avLst/>
              <a:gdLst>
                <a:gd name="T0" fmla="*/ 1 w 51"/>
                <a:gd name="T1" fmla="*/ 0 h 27"/>
                <a:gd name="T2" fmla="*/ 1 w 51"/>
                <a:gd name="T3" fmla="*/ 0 h 27"/>
                <a:gd name="T4" fmla="*/ 0 w 51"/>
                <a:gd name="T5" fmla="*/ 0 h 27"/>
                <a:gd name="T6" fmla="*/ 0 w 51"/>
                <a:gd name="T7" fmla="*/ 0 h 27"/>
                <a:gd name="T8" fmla="*/ 1 w 51"/>
                <a:gd name="T9" fmla="*/ 0 h 27"/>
                <a:gd name="T10" fmla="*/ 1 w 51"/>
                <a:gd name="T11" fmla="*/ 0 h 27"/>
                <a:gd name="T12" fmla="*/ 1 w 51"/>
                <a:gd name="T13" fmla="*/ 0 h 27"/>
                <a:gd name="T14" fmla="*/ 1 w 51"/>
                <a:gd name="T15" fmla="*/ 0 h 27"/>
                <a:gd name="T16" fmla="*/ 1 w 51"/>
                <a:gd name="T17" fmla="*/ 0 h 27"/>
                <a:gd name="T18" fmla="*/ 1 w 5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7"/>
                <a:gd name="T32" fmla="*/ 51 w 5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7">
                  <a:moveTo>
                    <a:pt x="36" y="2"/>
                  </a:moveTo>
                  <a:lnTo>
                    <a:pt x="30" y="17"/>
                  </a:lnTo>
                  <a:lnTo>
                    <a:pt x="0" y="19"/>
                  </a:lnTo>
                  <a:lnTo>
                    <a:pt x="0" y="27"/>
                  </a:lnTo>
                  <a:lnTo>
                    <a:pt x="38" y="23"/>
                  </a:lnTo>
                  <a:lnTo>
                    <a:pt x="49" y="13"/>
                  </a:lnTo>
                  <a:lnTo>
                    <a:pt x="51" y="4"/>
                  </a:lnTo>
                  <a:lnTo>
                    <a:pt x="45" y="0"/>
                  </a:lnTo>
                  <a:lnTo>
                    <a:pt x="36" y="2"/>
                  </a:lnTo>
                  <a:close/>
                </a:path>
              </a:pathLst>
            </a:custGeom>
            <a:solidFill>
              <a:srgbClr val="FFCC00"/>
            </a:solidFill>
            <a:ln w="9525">
              <a:noFill/>
              <a:round/>
              <a:headEnd/>
              <a:tailEnd/>
            </a:ln>
          </p:spPr>
          <p:txBody>
            <a:bodyPr/>
            <a:lstStyle/>
            <a:p>
              <a:endParaRPr lang="id-ID"/>
            </a:p>
          </p:txBody>
        </p:sp>
        <p:sp>
          <p:nvSpPr>
            <p:cNvPr id="43147" name="Freeform 118"/>
            <p:cNvSpPr>
              <a:spLocks/>
            </p:cNvSpPr>
            <p:nvPr/>
          </p:nvSpPr>
          <p:spPr bwMode="auto">
            <a:xfrm>
              <a:off x="2616" y="2307"/>
              <a:ext cx="461" cy="55"/>
            </a:xfrm>
            <a:custGeom>
              <a:avLst/>
              <a:gdLst>
                <a:gd name="T0" fmla="*/ 0 w 923"/>
                <a:gd name="T1" fmla="*/ 2 h 110"/>
                <a:gd name="T2" fmla="*/ 0 w 923"/>
                <a:gd name="T3" fmla="*/ 2 h 110"/>
                <a:gd name="T4" fmla="*/ 0 w 923"/>
                <a:gd name="T5" fmla="*/ 2 h 110"/>
                <a:gd name="T6" fmla="*/ 14 w 923"/>
                <a:gd name="T7" fmla="*/ 1 h 110"/>
                <a:gd name="T8" fmla="*/ 14 w 923"/>
                <a:gd name="T9" fmla="*/ 1 h 110"/>
                <a:gd name="T10" fmla="*/ 14 w 923"/>
                <a:gd name="T11" fmla="*/ 0 h 110"/>
                <a:gd name="T12" fmla="*/ 0 w 923"/>
                <a:gd name="T13" fmla="*/ 2 h 110"/>
                <a:gd name="T14" fmla="*/ 0 w 923"/>
                <a:gd name="T15" fmla="*/ 2 h 110"/>
                <a:gd name="T16" fmla="*/ 0 w 923"/>
                <a:gd name="T17" fmla="*/ 2 h 110"/>
                <a:gd name="T18" fmla="*/ 0 w 923"/>
                <a:gd name="T19" fmla="*/ 2 h 110"/>
                <a:gd name="T20" fmla="*/ 0 w 923"/>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3"/>
                <a:gd name="T34" fmla="*/ 0 h 110"/>
                <a:gd name="T35" fmla="*/ 923 w 92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 h="110">
                  <a:moveTo>
                    <a:pt x="0" y="110"/>
                  </a:moveTo>
                  <a:lnTo>
                    <a:pt x="12" y="97"/>
                  </a:lnTo>
                  <a:lnTo>
                    <a:pt x="33" y="89"/>
                  </a:lnTo>
                  <a:lnTo>
                    <a:pt x="921" y="17"/>
                  </a:lnTo>
                  <a:lnTo>
                    <a:pt x="923" y="7"/>
                  </a:lnTo>
                  <a:lnTo>
                    <a:pt x="911" y="0"/>
                  </a:lnTo>
                  <a:lnTo>
                    <a:pt x="36" y="74"/>
                  </a:lnTo>
                  <a:lnTo>
                    <a:pt x="12" y="83"/>
                  </a:lnTo>
                  <a:lnTo>
                    <a:pt x="0" y="93"/>
                  </a:lnTo>
                  <a:lnTo>
                    <a:pt x="0" y="110"/>
                  </a:lnTo>
                  <a:close/>
                </a:path>
              </a:pathLst>
            </a:custGeom>
            <a:solidFill>
              <a:srgbClr val="7F3226"/>
            </a:solidFill>
            <a:ln w="9525">
              <a:noFill/>
              <a:round/>
              <a:headEnd/>
              <a:tailEnd/>
            </a:ln>
          </p:spPr>
          <p:txBody>
            <a:bodyPr/>
            <a:lstStyle/>
            <a:p>
              <a:endParaRPr lang="id-ID"/>
            </a:p>
          </p:txBody>
        </p:sp>
        <p:sp>
          <p:nvSpPr>
            <p:cNvPr id="43148" name="Freeform 119"/>
            <p:cNvSpPr>
              <a:spLocks/>
            </p:cNvSpPr>
            <p:nvPr/>
          </p:nvSpPr>
          <p:spPr bwMode="auto">
            <a:xfrm>
              <a:off x="2923" y="2502"/>
              <a:ext cx="181" cy="122"/>
            </a:xfrm>
            <a:custGeom>
              <a:avLst/>
              <a:gdLst>
                <a:gd name="T0" fmla="*/ 0 w 361"/>
                <a:gd name="T1" fmla="*/ 4 h 244"/>
                <a:gd name="T2" fmla="*/ 5 w 361"/>
                <a:gd name="T3" fmla="*/ 0 h 244"/>
                <a:gd name="T4" fmla="*/ 2 w 361"/>
                <a:gd name="T5" fmla="*/ 4 h 244"/>
                <a:gd name="T6" fmla="*/ 6 w 361"/>
                <a:gd name="T7" fmla="*/ 1 h 244"/>
                <a:gd name="T8" fmla="*/ 6 w 361"/>
                <a:gd name="T9" fmla="*/ 3 h 244"/>
                <a:gd name="T10" fmla="*/ 6 w 361"/>
                <a:gd name="T11" fmla="*/ 4 h 244"/>
                <a:gd name="T12" fmla="*/ 6 w 361"/>
                <a:gd name="T13" fmla="*/ 4 h 244"/>
                <a:gd name="T14" fmla="*/ 0 w 361"/>
                <a:gd name="T15" fmla="*/ 4 h 244"/>
                <a:gd name="T16" fmla="*/ 0 w 361"/>
                <a:gd name="T17" fmla="*/ 4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244"/>
                <a:gd name="T29" fmla="*/ 361 w 36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244">
                  <a:moveTo>
                    <a:pt x="0" y="244"/>
                  </a:moveTo>
                  <a:lnTo>
                    <a:pt x="268" y="0"/>
                  </a:lnTo>
                  <a:lnTo>
                    <a:pt x="95" y="196"/>
                  </a:lnTo>
                  <a:lnTo>
                    <a:pt x="349" y="6"/>
                  </a:lnTo>
                  <a:lnTo>
                    <a:pt x="361" y="188"/>
                  </a:lnTo>
                  <a:lnTo>
                    <a:pt x="357" y="211"/>
                  </a:lnTo>
                  <a:lnTo>
                    <a:pt x="336" y="219"/>
                  </a:lnTo>
                  <a:lnTo>
                    <a:pt x="0" y="244"/>
                  </a:lnTo>
                  <a:close/>
                </a:path>
              </a:pathLst>
            </a:custGeom>
            <a:solidFill>
              <a:srgbClr val="7F3226"/>
            </a:solidFill>
            <a:ln w="9525">
              <a:noFill/>
              <a:round/>
              <a:headEnd/>
              <a:tailEnd/>
            </a:ln>
          </p:spPr>
          <p:txBody>
            <a:bodyPr/>
            <a:lstStyle/>
            <a:p>
              <a:endParaRPr lang="id-ID"/>
            </a:p>
          </p:txBody>
        </p:sp>
        <p:sp>
          <p:nvSpPr>
            <p:cNvPr id="43149" name="Freeform 120"/>
            <p:cNvSpPr>
              <a:spLocks/>
            </p:cNvSpPr>
            <p:nvPr/>
          </p:nvSpPr>
          <p:spPr bwMode="auto">
            <a:xfrm>
              <a:off x="2602" y="2289"/>
              <a:ext cx="486" cy="42"/>
            </a:xfrm>
            <a:custGeom>
              <a:avLst/>
              <a:gdLst>
                <a:gd name="T0" fmla="*/ 0 w 971"/>
                <a:gd name="T1" fmla="*/ 2 h 83"/>
                <a:gd name="T2" fmla="*/ 15 w 971"/>
                <a:gd name="T3" fmla="*/ 1 h 83"/>
                <a:gd name="T4" fmla="*/ 16 w 971"/>
                <a:gd name="T5" fmla="*/ 0 h 83"/>
                <a:gd name="T6" fmla="*/ 1 w 971"/>
                <a:gd name="T7" fmla="*/ 2 h 83"/>
                <a:gd name="T8" fmla="*/ 0 w 971"/>
                <a:gd name="T9" fmla="*/ 2 h 83"/>
                <a:gd name="T10" fmla="*/ 0 w 971"/>
                <a:gd name="T11" fmla="*/ 2 h 83"/>
                <a:gd name="T12" fmla="*/ 0 60000 65536"/>
                <a:gd name="T13" fmla="*/ 0 60000 65536"/>
                <a:gd name="T14" fmla="*/ 0 60000 65536"/>
                <a:gd name="T15" fmla="*/ 0 60000 65536"/>
                <a:gd name="T16" fmla="*/ 0 60000 65536"/>
                <a:gd name="T17" fmla="*/ 0 60000 65536"/>
                <a:gd name="T18" fmla="*/ 0 w 971"/>
                <a:gd name="T19" fmla="*/ 0 h 83"/>
                <a:gd name="T20" fmla="*/ 971 w 9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71" h="83">
                  <a:moveTo>
                    <a:pt x="0" y="83"/>
                  </a:moveTo>
                  <a:lnTo>
                    <a:pt x="954" y="9"/>
                  </a:lnTo>
                  <a:lnTo>
                    <a:pt x="971" y="0"/>
                  </a:lnTo>
                  <a:lnTo>
                    <a:pt x="32" y="74"/>
                  </a:lnTo>
                  <a:lnTo>
                    <a:pt x="0" y="83"/>
                  </a:lnTo>
                  <a:close/>
                </a:path>
              </a:pathLst>
            </a:custGeom>
            <a:solidFill>
              <a:srgbClr val="7F3226"/>
            </a:solidFill>
            <a:ln w="9525">
              <a:noFill/>
              <a:round/>
              <a:headEnd/>
              <a:tailEnd/>
            </a:ln>
          </p:spPr>
          <p:txBody>
            <a:bodyPr/>
            <a:lstStyle/>
            <a:p>
              <a:endParaRPr lang="id-ID"/>
            </a:p>
          </p:txBody>
        </p:sp>
        <p:sp>
          <p:nvSpPr>
            <p:cNvPr id="43150" name="Freeform 121"/>
            <p:cNvSpPr>
              <a:spLocks/>
            </p:cNvSpPr>
            <p:nvPr/>
          </p:nvSpPr>
          <p:spPr bwMode="auto">
            <a:xfrm>
              <a:off x="2646" y="2310"/>
              <a:ext cx="419" cy="37"/>
            </a:xfrm>
            <a:custGeom>
              <a:avLst/>
              <a:gdLst>
                <a:gd name="T0" fmla="*/ 0 w 839"/>
                <a:gd name="T1" fmla="*/ 1 h 74"/>
                <a:gd name="T2" fmla="*/ 13 w 839"/>
                <a:gd name="T3" fmla="*/ 1 h 74"/>
                <a:gd name="T4" fmla="*/ 12 w 839"/>
                <a:gd name="T5" fmla="*/ 0 h 74"/>
                <a:gd name="T6" fmla="*/ 0 w 839"/>
                <a:gd name="T7" fmla="*/ 1 h 74"/>
                <a:gd name="T8" fmla="*/ 0 w 839"/>
                <a:gd name="T9" fmla="*/ 1 h 74"/>
                <a:gd name="T10" fmla="*/ 0 w 839"/>
                <a:gd name="T11" fmla="*/ 1 h 74"/>
                <a:gd name="T12" fmla="*/ 0 60000 65536"/>
                <a:gd name="T13" fmla="*/ 0 60000 65536"/>
                <a:gd name="T14" fmla="*/ 0 60000 65536"/>
                <a:gd name="T15" fmla="*/ 0 60000 65536"/>
                <a:gd name="T16" fmla="*/ 0 60000 65536"/>
                <a:gd name="T17" fmla="*/ 0 60000 65536"/>
                <a:gd name="T18" fmla="*/ 0 w 839"/>
                <a:gd name="T19" fmla="*/ 0 h 74"/>
                <a:gd name="T20" fmla="*/ 839 w 8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39" h="74">
                  <a:moveTo>
                    <a:pt x="0" y="74"/>
                  </a:moveTo>
                  <a:lnTo>
                    <a:pt x="839" y="6"/>
                  </a:lnTo>
                  <a:lnTo>
                    <a:pt x="827" y="0"/>
                  </a:lnTo>
                  <a:lnTo>
                    <a:pt x="42" y="65"/>
                  </a:lnTo>
                  <a:lnTo>
                    <a:pt x="0" y="74"/>
                  </a:lnTo>
                  <a:close/>
                </a:path>
              </a:pathLst>
            </a:custGeom>
            <a:solidFill>
              <a:srgbClr val="BF593F"/>
            </a:solidFill>
            <a:ln w="9525">
              <a:noFill/>
              <a:round/>
              <a:headEnd/>
              <a:tailEnd/>
            </a:ln>
          </p:spPr>
          <p:txBody>
            <a:bodyPr/>
            <a:lstStyle/>
            <a:p>
              <a:endParaRPr lang="id-ID"/>
            </a:p>
          </p:txBody>
        </p:sp>
        <p:sp>
          <p:nvSpPr>
            <p:cNvPr id="43151" name="Freeform 122"/>
            <p:cNvSpPr>
              <a:spLocks/>
            </p:cNvSpPr>
            <p:nvPr/>
          </p:nvSpPr>
          <p:spPr bwMode="auto">
            <a:xfrm>
              <a:off x="2755" y="1447"/>
              <a:ext cx="11" cy="26"/>
            </a:xfrm>
            <a:custGeom>
              <a:avLst/>
              <a:gdLst>
                <a:gd name="T0" fmla="*/ 0 w 23"/>
                <a:gd name="T1" fmla="*/ 0 h 52"/>
                <a:gd name="T2" fmla="*/ 0 w 23"/>
                <a:gd name="T3" fmla="*/ 1 h 52"/>
                <a:gd name="T4" fmla="*/ 0 w 23"/>
                <a:gd name="T5" fmla="*/ 1 h 52"/>
                <a:gd name="T6" fmla="*/ 0 w 23"/>
                <a:gd name="T7" fmla="*/ 1 h 52"/>
                <a:gd name="T8" fmla="*/ 0 w 23"/>
                <a:gd name="T9" fmla="*/ 1 h 52"/>
                <a:gd name="T10" fmla="*/ 0 w 23"/>
                <a:gd name="T11" fmla="*/ 1 h 52"/>
                <a:gd name="T12" fmla="*/ 0 w 23"/>
                <a:gd name="T13" fmla="*/ 0 h 52"/>
                <a:gd name="T14" fmla="*/ 0 w 23"/>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2"/>
                <a:gd name="T26" fmla="*/ 23 w 2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2">
                  <a:moveTo>
                    <a:pt x="21" y="0"/>
                  </a:moveTo>
                  <a:lnTo>
                    <a:pt x="23" y="10"/>
                  </a:lnTo>
                  <a:lnTo>
                    <a:pt x="11" y="27"/>
                  </a:lnTo>
                  <a:lnTo>
                    <a:pt x="11" y="44"/>
                  </a:lnTo>
                  <a:lnTo>
                    <a:pt x="0" y="52"/>
                  </a:lnTo>
                  <a:lnTo>
                    <a:pt x="8" y="12"/>
                  </a:lnTo>
                  <a:lnTo>
                    <a:pt x="21" y="0"/>
                  </a:lnTo>
                  <a:close/>
                </a:path>
              </a:pathLst>
            </a:custGeom>
            <a:solidFill>
              <a:srgbClr val="FF0000"/>
            </a:solidFill>
            <a:ln w="9525">
              <a:noFill/>
              <a:round/>
              <a:headEnd/>
              <a:tailEnd/>
            </a:ln>
          </p:spPr>
          <p:txBody>
            <a:bodyPr/>
            <a:lstStyle/>
            <a:p>
              <a:endParaRPr lang="id-ID"/>
            </a:p>
          </p:txBody>
        </p:sp>
        <p:sp>
          <p:nvSpPr>
            <p:cNvPr id="43152" name="Freeform 123"/>
            <p:cNvSpPr>
              <a:spLocks/>
            </p:cNvSpPr>
            <p:nvPr/>
          </p:nvSpPr>
          <p:spPr bwMode="auto">
            <a:xfrm>
              <a:off x="2719" y="1481"/>
              <a:ext cx="37" cy="124"/>
            </a:xfrm>
            <a:custGeom>
              <a:avLst/>
              <a:gdLst>
                <a:gd name="T0" fmla="*/ 1 w 74"/>
                <a:gd name="T1" fmla="*/ 0 h 247"/>
                <a:gd name="T2" fmla="*/ 1 w 74"/>
                <a:gd name="T3" fmla="*/ 1 h 247"/>
                <a:gd name="T4" fmla="*/ 1 w 74"/>
                <a:gd name="T5" fmla="*/ 3 h 247"/>
                <a:gd name="T6" fmla="*/ 1 w 74"/>
                <a:gd name="T7" fmla="*/ 3 h 247"/>
                <a:gd name="T8" fmla="*/ 0 w 74"/>
                <a:gd name="T9" fmla="*/ 4 h 247"/>
                <a:gd name="T10" fmla="*/ 1 w 74"/>
                <a:gd name="T11" fmla="*/ 2 h 247"/>
                <a:gd name="T12" fmla="*/ 1 w 74"/>
                <a:gd name="T13" fmla="*/ 1 h 247"/>
                <a:gd name="T14" fmla="*/ 1 w 74"/>
                <a:gd name="T15" fmla="*/ 1 h 247"/>
                <a:gd name="T16" fmla="*/ 1 w 74"/>
                <a:gd name="T17" fmla="*/ 0 h 247"/>
                <a:gd name="T18" fmla="*/ 1 w 7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247"/>
                <a:gd name="T32" fmla="*/ 74 w 7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247">
                  <a:moveTo>
                    <a:pt x="59" y="0"/>
                  </a:moveTo>
                  <a:lnTo>
                    <a:pt x="74" y="44"/>
                  </a:lnTo>
                  <a:lnTo>
                    <a:pt x="47" y="144"/>
                  </a:lnTo>
                  <a:lnTo>
                    <a:pt x="36" y="186"/>
                  </a:lnTo>
                  <a:lnTo>
                    <a:pt x="0" y="247"/>
                  </a:lnTo>
                  <a:lnTo>
                    <a:pt x="26" y="95"/>
                  </a:lnTo>
                  <a:lnTo>
                    <a:pt x="49" y="34"/>
                  </a:lnTo>
                  <a:lnTo>
                    <a:pt x="53" y="15"/>
                  </a:lnTo>
                  <a:lnTo>
                    <a:pt x="59" y="0"/>
                  </a:lnTo>
                  <a:close/>
                </a:path>
              </a:pathLst>
            </a:custGeom>
            <a:solidFill>
              <a:srgbClr val="FF0000"/>
            </a:solidFill>
            <a:ln w="9525">
              <a:noFill/>
              <a:round/>
              <a:headEnd/>
              <a:tailEnd/>
            </a:ln>
          </p:spPr>
          <p:txBody>
            <a:bodyPr/>
            <a:lstStyle/>
            <a:p>
              <a:endParaRPr lang="id-ID"/>
            </a:p>
          </p:txBody>
        </p:sp>
        <p:sp>
          <p:nvSpPr>
            <p:cNvPr id="43153" name="Freeform 124"/>
            <p:cNvSpPr>
              <a:spLocks/>
            </p:cNvSpPr>
            <p:nvPr/>
          </p:nvSpPr>
          <p:spPr bwMode="auto">
            <a:xfrm>
              <a:off x="2712" y="3106"/>
              <a:ext cx="40" cy="27"/>
            </a:xfrm>
            <a:custGeom>
              <a:avLst/>
              <a:gdLst>
                <a:gd name="T0" fmla="*/ 0 w 80"/>
                <a:gd name="T1" fmla="*/ 0 h 55"/>
                <a:gd name="T2" fmla="*/ 1 w 80"/>
                <a:gd name="T3" fmla="*/ 0 h 55"/>
                <a:gd name="T4" fmla="*/ 1 w 80"/>
                <a:gd name="T5" fmla="*/ 0 h 55"/>
                <a:gd name="T6" fmla="*/ 1 w 80"/>
                <a:gd name="T7" fmla="*/ 0 h 55"/>
                <a:gd name="T8" fmla="*/ 0 w 80"/>
                <a:gd name="T9" fmla="*/ 0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55"/>
                  </a:moveTo>
                  <a:lnTo>
                    <a:pt x="75" y="12"/>
                  </a:lnTo>
                  <a:lnTo>
                    <a:pt x="80" y="0"/>
                  </a:lnTo>
                  <a:lnTo>
                    <a:pt x="57" y="12"/>
                  </a:lnTo>
                  <a:lnTo>
                    <a:pt x="0" y="55"/>
                  </a:lnTo>
                  <a:close/>
                </a:path>
              </a:pathLst>
            </a:custGeom>
            <a:solidFill>
              <a:srgbClr val="A6A6BD"/>
            </a:solidFill>
            <a:ln w="9525">
              <a:noFill/>
              <a:round/>
              <a:headEnd/>
              <a:tailEnd/>
            </a:ln>
          </p:spPr>
          <p:txBody>
            <a:bodyPr/>
            <a:lstStyle/>
            <a:p>
              <a:endParaRPr lang="id-ID"/>
            </a:p>
          </p:txBody>
        </p:sp>
        <p:sp>
          <p:nvSpPr>
            <p:cNvPr id="43154" name="Freeform 125"/>
            <p:cNvSpPr>
              <a:spLocks/>
            </p:cNvSpPr>
            <p:nvPr/>
          </p:nvSpPr>
          <p:spPr bwMode="auto">
            <a:xfrm>
              <a:off x="2637" y="3141"/>
              <a:ext cx="25" cy="9"/>
            </a:xfrm>
            <a:custGeom>
              <a:avLst/>
              <a:gdLst>
                <a:gd name="T0" fmla="*/ 1 w 50"/>
                <a:gd name="T1" fmla="*/ 0 h 19"/>
                <a:gd name="T2" fmla="*/ 1 w 50"/>
                <a:gd name="T3" fmla="*/ 0 h 19"/>
                <a:gd name="T4" fmla="*/ 1 w 50"/>
                <a:gd name="T5" fmla="*/ 0 h 19"/>
                <a:gd name="T6" fmla="*/ 0 w 50"/>
                <a:gd name="T7" fmla="*/ 0 h 19"/>
                <a:gd name="T8" fmla="*/ 1 w 50"/>
                <a:gd name="T9" fmla="*/ 0 h 19"/>
                <a:gd name="T10" fmla="*/ 1 w 50"/>
                <a:gd name="T11" fmla="*/ 0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2" y="19"/>
                  </a:moveTo>
                  <a:lnTo>
                    <a:pt x="50" y="5"/>
                  </a:lnTo>
                  <a:lnTo>
                    <a:pt x="23" y="0"/>
                  </a:lnTo>
                  <a:lnTo>
                    <a:pt x="0" y="9"/>
                  </a:lnTo>
                  <a:lnTo>
                    <a:pt x="2" y="19"/>
                  </a:lnTo>
                  <a:close/>
                </a:path>
              </a:pathLst>
            </a:custGeom>
            <a:solidFill>
              <a:srgbClr val="A6A6BD"/>
            </a:solidFill>
            <a:ln w="9525">
              <a:noFill/>
              <a:round/>
              <a:headEnd/>
              <a:tailEnd/>
            </a:ln>
          </p:spPr>
          <p:txBody>
            <a:bodyPr/>
            <a:lstStyle/>
            <a:p>
              <a:endParaRPr lang="id-ID"/>
            </a:p>
          </p:txBody>
        </p:sp>
        <p:sp>
          <p:nvSpPr>
            <p:cNvPr id="43155" name="Freeform 126"/>
            <p:cNvSpPr>
              <a:spLocks/>
            </p:cNvSpPr>
            <p:nvPr/>
          </p:nvSpPr>
          <p:spPr bwMode="auto">
            <a:xfrm>
              <a:off x="2690" y="3126"/>
              <a:ext cx="96" cy="33"/>
            </a:xfrm>
            <a:custGeom>
              <a:avLst/>
              <a:gdLst>
                <a:gd name="T0" fmla="*/ 0 w 192"/>
                <a:gd name="T1" fmla="*/ 1 h 67"/>
                <a:gd name="T2" fmla="*/ 2 w 192"/>
                <a:gd name="T3" fmla="*/ 0 h 67"/>
                <a:gd name="T4" fmla="*/ 3 w 192"/>
                <a:gd name="T5" fmla="*/ 0 h 67"/>
                <a:gd name="T6" fmla="*/ 3 w 192"/>
                <a:gd name="T7" fmla="*/ 0 h 67"/>
                <a:gd name="T8" fmla="*/ 3 w 192"/>
                <a:gd name="T9" fmla="*/ 0 h 67"/>
                <a:gd name="T10" fmla="*/ 2 w 192"/>
                <a:gd name="T11" fmla="*/ 0 h 67"/>
                <a:gd name="T12" fmla="*/ 2 w 192"/>
                <a:gd name="T13" fmla="*/ 0 h 67"/>
                <a:gd name="T14" fmla="*/ 0 w 192"/>
                <a:gd name="T15" fmla="*/ 1 h 67"/>
                <a:gd name="T16" fmla="*/ 0 w 192"/>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7"/>
                <a:gd name="T29" fmla="*/ 192 w 19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7">
                  <a:moveTo>
                    <a:pt x="0" y="67"/>
                  </a:moveTo>
                  <a:lnTo>
                    <a:pt x="102" y="53"/>
                  </a:lnTo>
                  <a:lnTo>
                    <a:pt x="159" y="29"/>
                  </a:lnTo>
                  <a:lnTo>
                    <a:pt x="154" y="19"/>
                  </a:lnTo>
                  <a:lnTo>
                    <a:pt x="192" y="0"/>
                  </a:lnTo>
                  <a:lnTo>
                    <a:pt x="116" y="31"/>
                  </a:lnTo>
                  <a:lnTo>
                    <a:pt x="106" y="46"/>
                  </a:lnTo>
                  <a:lnTo>
                    <a:pt x="0" y="67"/>
                  </a:lnTo>
                  <a:close/>
                </a:path>
              </a:pathLst>
            </a:custGeom>
            <a:solidFill>
              <a:srgbClr val="A6A6BD"/>
            </a:solidFill>
            <a:ln w="9525">
              <a:noFill/>
              <a:round/>
              <a:headEnd/>
              <a:tailEnd/>
            </a:ln>
          </p:spPr>
          <p:txBody>
            <a:bodyPr/>
            <a:lstStyle/>
            <a:p>
              <a:endParaRPr lang="id-ID"/>
            </a:p>
          </p:txBody>
        </p:sp>
        <p:sp>
          <p:nvSpPr>
            <p:cNvPr id="43156" name="Freeform 127"/>
            <p:cNvSpPr>
              <a:spLocks/>
            </p:cNvSpPr>
            <p:nvPr/>
          </p:nvSpPr>
          <p:spPr bwMode="auto">
            <a:xfrm>
              <a:off x="2768" y="3129"/>
              <a:ext cx="56" cy="39"/>
            </a:xfrm>
            <a:custGeom>
              <a:avLst/>
              <a:gdLst>
                <a:gd name="T0" fmla="*/ 0 w 112"/>
                <a:gd name="T1" fmla="*/ 1 h 78"/>
                <a:gd name="T2" fmla="*/ 2 w 112"/>
                <a:gd name="T3" fmla="*/ 1 h 78"/>
                <a:gd name="T4" fmla="*/ 2 w 112"/>
                <a:gd name="T5" fmla="*/ 1 h 78"/>
                <a:gd name="T6" fmla="*/ 2 w 112"/>
                <a:gd name="T7" fmla="*/ 1 h 78"/>
                <a:gd name="T8" fmla="*/ 2 w 112"/>
                <a:gd name="T9" fmla="*/ 0 h 78"/>
                <a:gd name="T10" fmla="*/ 2 w 112"/>
                <a:gd name="T11" fmla="*/ 1 h 78"/>
                <a:gd name="T12" fmla="*/ 1 w 112"/>
                <a:gd name="T13" fmla="*/ 1 h 78"/>
                <a:gd name="T14" fmla="*/ 0 w 112"/>
                <a:gd name="T15" fmla="*/ 1 h 78"/>
                <a:gd name="T16" fmla="*/ 0 w 112"/>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0" y="78"/>
                  </a:moveTo>
                  <a:lnTo>
                    <a:pt x="70" y="51"/>
                  </a:lnTo>
                  <a:lnTo>
                    <a:pt x="89" y="19"/>
                  </a:lnTo>
                  <a:lnTo>
                    <a:pt x="112" y="13"/>
                  </a:lnTo>
                  <a:lnTo>
                    <a:pt x="112" y="0"/>
                  </a:lnTo>
                  <a:lnTo>
                    <a:pt x="97" y="6"/>
                  </a:lnTo>
                  <a:lnTo>
                    <a:pt x="64" y="42"/>
                  </a:lnTo>
                  <a:lnTo>
                    <a:pt x="0" y="78"/>
                  </a:lnTo>
                  <a:close/>
                </a:path>
              </a:pathLst>
            </a:custGeom>
            <a:solidFill>
              <a:srgbClr val="A6A6BD"/>
            </a:solidFill>
            <a:ln w="9525">
              <a:noFill/>
              <a:round/>
              <a:headEnd/>
              <a:tailEnd/>
            </a:ln>
          </p:spPr>
          <p:txBody>
            <a:bodyPr/>
            <a:lstStyle/>
            <a:p>
              <a:endParaRPr lang="id-ID"/>
            </a:p>
          </p:txBody>
        </p:sp>
        <p:sp>
          <p:nvSpPr>
            <p:cNvPr id="43157" name="Freeform 128"/>
            <p:cNvSpPr>
              <a:spLocks/>
            </p:cNvSpPr>
            <p:nvPr/>
          </p:nvSpPr>
          <p:spPr bwMode="auto">
            <a:xfrm>
              <a:off x="2762" y="3164"/>
              <a:ext cx="137" cy="32"/>
            </a:xfrm>
            <a:custGeom>
              <a:avLst/>
              <a:gdLst>
                <a:gd name="T0" fmla="*/ 0 w 274"/>
                <a:gd name="T1" fmla="*/ 1 h 65"/>
                <a:gd name="T2" fmla="*/ 1 w 274"/>
                <a:gd name="T3" fmla="*/ 0 h 65"/>
                <a:gd name="T4" fmla="*/ 2 w 274"/>
                <a:gd name="T5" fmla="*/ 0 h 65"/>
                <a:gd name="T6" fmla="*/ 3 w 274"/>
                <a:gd name="T7" fmla="*/ 0 h 65"/>
                <a:gd name="T8" fmla="*/ 4 w 274"/>
                <a:gd name="T9" fmla="*/ 0 h 65"/>
                <a:gd name="T10" fmla="*/ 3 w 274"/>
                <a:gd name="T11" fmla="*/ 0 h 65"/>
                <a:gd name="T12" fmla="*/ 2 w 274"/>
                <a:gd name="T13" fmla="*/ 0 h 65"/>
                <a:gd name="T14" fmla="*/ 1 w 274"/>
                <a:gd name="T15" fmla="*/ 0 h 65"/>
                <a:gd name="T16" fmla="*/ 0 w 274"/>
                <a:gd name="T17" fmla="*/ 1 h 65"/>
                <a:gd name="T18" fmla="*/ 0 w 274"/>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65"/>
                <a:gd name="T32" fmla="*/ 274 w 27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65">
                  <a:moveTo>
                    <a:pt x="0" y="65"/>
                  </a:moveTo>
                  <a:lnTo>
                    <a:pt x="126" y="63"/>
                  </a:lnTo>
                  <a:lnTo>
                    <a:pt x="152" y="46"/>
                  </a:lnTo>
                  <a:lnTo>
                    <a:pt x="221" y="31"/>
                  </a:lnTo>
                  <a:lnTo>
                    <a:pt x="274" y="0"/>
                  </a:lnTo>
                  <a:lnTo>
                    <a:pt x="228" y="21"/>
                  </a:lnTo>
                  <a:lnTo>
                    <a:pt x="150" y="40"/>
                  </a:lnTo>
                  <a:lnTo>
                    <a:pt x="92" y="44"/>
                  </a:lnTo>
                  <a:lnTo>
                    <a:pt x="0" y="65"/>
                  </a:lnTo>
                  <a:close/>
                </a:path>
              </a:pathLst>
            </a:custGeom>
            <a:solidFill>
              <a:srgbClr val="A6A6BD"/>
            </a:solidFill>
            <a:ln w="9525">
              <a:noFill/>
              <a:round/>
              <a:headEnd/>
              <a:tailEnd/>
            </a:ln>
          </p:spPr>
          <p:txBody>
            <a:bodyPr/>
            <a:lstStyle/>
            <a:p>
              <a:endParaRPr lang="id-ID"/>
            </a:p>
          </p:txBody>
        </p:sp>
        <p:sp>
          <p:nvSpPr>
            <p:cNvPr id="43158" name="Freeform 129"/>
            <p:cNvSpPr>
              <a:spLocks/>
            </p:cNvSpPr>
            <p:nvPr/>
          </p:nvSpPr>
          <p:spPr bwMode="auto">
            <a:xfrm>
              <a:off x="2745" y="3208"/>
              <a:ext cx="72" cy="5"/>
            </a:xfrm>
            <a:custGeom>
              <a:avLst/>
              <a:gdLst>
                <a:gd name="T0" fmla="*/ 0 w 145"/>
                <a:gd name="T1" fmla="*/ 1 h 9"/>
                <a:gd name="T2" fmla="*/ 0 w 145"/>
                <a:gd name="T3" fmla="*/ 1 h 9"/>
                <a:gd name="T4" fmla="*/ 2 w 145"/>
                <a:gd name="T5" fmla="*/ 0 h 9"/>
                <a:gd name="T6" fmla="*/ 0 w 145"/>
                <a:gd name="T7" fmla="*/ 1 h 9"/>
                <a:gd name="T8" fmla="*/ 0 w 145"/>
                <a:gd name="T9" fmla="*/ 1 h 9"/>
                <a:gd name="T10" fmla="*/ 0 60000 65536"/>
                <a:gd name="T11" fmla="*/ 0 60000 65536"/>
                <a:gd name="T12" fmla="*/ 0 60000 65536"/>
                <a:gd name="T13" fmla="*/ 0 60000 65536"/>
                <a:gd name="T14" fmla="*/ 0 60000 65536"/>
                <a:gd name="T15" fmla="*/ 0 w 145"/>
                <a:gd name="T16" fmla="*/ 0 h 9"/>
                <a:gd name="T17" fmla="*/ 145 w 145"/>
                <a:gd name="T18" fmla="*/ 9 h 9"/>
              </a:gdLst>
              <a:ahLst/>
              <a:cxnLst>
                <a:cxn ang="T10">
                  <a:pos x="T0" y="T1"/>
                </a:cxn>
                <a:cxn ang="T11">
                  <a:pos x="T2" y="T3"/>
                </a:cxn>
                <a:cxn ang="T12">
                  <a:pos x="T4" y="T5"/>
                </a:cxn>
                <a:cxn ang="T13">
                  <a:pos x="T6" y="T7"/>
                </a:cxn>
                <a:cxn ang="T14">
                  <a:pos x="T8" y="T9"/>
                </a:cxn>
              </a:cxnLst>
              <a:rect l="T15" t="T16" r="T17" b="T18"/>
              <a:pathLst>
                <a:path w="145" h="9">
                  <a:moveTo>
                    <a:pt x="0" y="5"/>
                  </a:moveTo>
                  <a:lnTo>
                    <a:pt x="48" y="9"/>
                  </a:lnTo>
                  <a:lnTo>
                    <a:pt x="145" y="0"/>
                  </a:lnTo>
                  <a:lnTo>
                    <a:pt x="0" y="5"/>
                  </a:lnTo>
                  <a:close/>
                </a:path>
              </a:pathLst>
            </a:custGeom>
            <a:solidFill>
              <a:srgbClr val="A6A6BD"/>
            </a:solidFill>
            <a:ln w="9525">
              <a:noFill/>
              <a:round/>
              <a:headEnd/>
              <a:tailEnd/>
            </a:ln>
          </p:spPr>
          <p:txBody>
            <a:bodyPr/>
            <a:lstStyle/>
            <a:p>
              <a:endParaRPr lang="id-ID"/>
            </a:p>
          </p:txBody>
        </p:sp>
        <p:sp>
          <p:nvSpPr>
            <p:cNvPr id="43159" name="Freeform 130"/>
            <p:cNvSpPr>
              <a:spLocks/>
            </p:cNvSpPr>
            <p:nvPr/>
          </p:nvSpPr>
          <p:spPr bwMode="auto">
            <a:xfrm>
              <a:off x="2754" y="1212"/>
              <a:ext cx="58" cy="18"/>
            </a:xfrm>
            <a:custGeom>
              <a:avLst/>
              <a:gdLst>
                <a:gd name="T0" fmla="*/ 1 w 116"/>
                <a:gd name="T1" fmla="*/ 1 h 34"/>
                <a:gd name="T2" fmla="*/ 0 w 116"/>
                <a:gd name="T3" fmla="*/ 1 h 34"/>
                <a:gd name="T4" fmla="*/ 1 w 116"/>
                <a:gd name="T5" fmla="*/ 1 h 34"/>
                <a:gd name="T6" fmla="*/ 1 w 116"/>
                <a:gd name="T7" fmla="*/ 1 h 34"/>
                <a:gd name="T8" fmla="*/ 1 w 116"/>
                <a:gd name="T9" fmla="*/ 1 h 34"/>
                <a:gd name="T10" fmla="*/ 1 w 116"/>
                <a:gd name="T11" fmla="*/ 1 h 34"/>
                <a:gd name="T12" fmla="*/ 1 w 116"/>
                <a:gd name="T13" fmla="*/ 1 h 34"/>
                <a:gd name="T14" fmla="*/ 1 w 116"/>
                <a:gd name="T15" fmla="*/ 0 h 34"/>
                <a:gd name="T16" fmla="*/ 1 w 116"/>
                <a:gd name="T17" fmla="*/ 1 h 34"/>
                <a:gd name="T18" fmla="*/ 1 w 116"/>
                <a:gd name="T19" fmla="*/ 1 h 34"/>
                <a:gd name="T20" fmla="*/ 1 w 116"/>
                <a:gd name="T21" fmla="*/ 1 h 34"/>
                <a:gd name="T22" fmla="*/ 1 w 116"/>
                <a:gd name="T23" fmla="*/ 1 h 34"/>
                <a:gd name="T24" fmla="*/ 2 w 116"/>
                <a:gd name="T25" fmla="*/ 1 h 34"/>
                <a:gd name="T26" fmla="*/ 2 w 116"/>
                <a:gd name="T27" fmla="*/ 1 h 34"/>
                <a:gd name="T28" fmla="*/ 2 w 116"/>
                <a:gd name="T29" fmla="*/ 1 h 34"/>
                <a:gd name="T30" fmla="*/ 2 w 116"/>
                <a:gd name="T31" fmla="*/ 1 h 34"/>
                <a:gd name="T32" fmla="*/ 2 w 116"/>
                <a:gd name="T33" fmla="*/ 1 h 34"/>
                <a:gd name="T34" fmla="*/ 2 w 116"/>
                <a:gd name="T35" fmla="*/ 1 h 34"/>
                <a:gd name="T36" fmla="*/ 2 w 116"/>
                <a:gd name="T37" fmla="*/ 1 h 34"/>
                <a:gd name="T38" fmla="*/ 2 w 116"/>
                <a:gd name="T39" fmla="*/ 1 h 34"/>
                <a:gd name="T40" fmla="*/ 2 w 116"/>
                <a:gd name="T41" fmla="*/ 1 h 34"/>
                <a:gd name="T42" fmla="*/ 1 w 116"/>
                <a:gd name="T43" fmla="*/ 1 h 34"/>
                <a:gd name="T44" fmla="*/ 1 w 116"/>
                <a:gd name="T45" fmla="*/ 1 h 34"/>
                <a:gd name="T46" fmla="*/ 1 w 116"/>
                <a:gd name="T47" fmla="*/ 1 h 34"/>
                <a:gd name="T48" fmla="*/ 1 w 116"/>
                <a:gd name="T49" fmla="*/ 1 h 34"/>
                <a:gd name="T50" fmla="*/ 1 w 116"/>
                <a:gd name="T51" fmla="*/ 1 h 34"/>
                <a:gd name="T52" fmla="*/ 1 w 116"/>
                <a:gd name="T53" fmla="*/ 1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34"/>
                <a:gd name="T83" fmla="*/ 116 w 116"/>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34">
                  <a:moveTo>
                    <a:pt x="6" y="34"/>
                  </a:moveTo>
                  <a:lnTo>
                    <a:pt x="0" y="27"/>
                  </a:lnTo>
                  <a:lnTo>
                    <a:pt x="2" y="13"/>
                  </a:lnTo>
                  <a:lnTo>
                    <a:pt x="6" y="21"/>
                  </a:lnTo>
                  <a:lnTo>
                    <a:pt x="11" y="4"/>
                  </a:lnTo>
                  <a:lnTo>
                    <a:pt x="13" y="23"/>
                  </a:lnTo>
                  <a:lnTo>
                    <a:pt x="23" y="2"/>
                  </a:lnTo>
                  <a:lnTo>
                    <a:pt x="30" y="0"/>
                  </a:lnTo>
                  <a:lnTo>
                    <a:pt x="27" y="11"/>
                  </a:lnTo>
                  <a:lnTo>
                    <a:pt x="38" y="4"/>
                  </a:lnTo>
                  <a:lnTo>
                    <a:pt x="55" y="2"/>
                  </a:lnTo>
                  <a:lnTo>
                    <a:pt x="51" y="6"/>
                  </a:lnTo>
                  <a:lnTo>
                    <a:pt x="74" y="9"/>
                  </a:lnTo>
                  <a:lnTo>
                    <a:pt x="86" y="8"/>
                  </a:lnTo>
                  <a:lnTo>
                    <a:pt x="116" y="32"/>
                  </a:lnTo>
                  <a:lnTo>
                    <a:pt x="101" y="25"/>
                  </a:lnTo>
                  <a:lnTo>
                    <a:pt x="101" y="34"/>
                  </a:lnTo>
                  <a:lnTo>
                    <a:pt x="89" y="27"/>
                  </a:lnTo>
                  <a:lnTo>
                    <a:pt x="89" y="32"/>
                  </a:lnTo>
                  <a:lnTo>
                    <a:pt x="80" y="30"/>
                  </a:lnTo>
                  <a:lnTo>
                    <a:pt x="69" y="27"/>
                  </a:lnTo>
                  <a:lnTo>
                    <a:pt x="42" y="25"/>
                  </a:lnTo>
                  <a:lnTo>
                    <a:pt x="25" y="17"/>
                  </a:lnTo>
                  <a:lnTo>
                    <a:pt x="13" y="28"/>
                  </a:lnTo>
                  <a:lnTo>
                    <a:pt x="10" y="27"/>
                  </a:lnTo>
                  <a:lnTo>
                    <a:pt x="6" y="34"/>
                  </a:lnTo>
                  <a:close/>
                </a:path>
              </a:pathLst>
            </a:custGeom>
            <a:solidFill>
              <a:srgbClr val="000000"/>
            </a:solidFill>
            <a:ln w="9525">
              <a:noFill/>
              <a:round/>
              <a:headEnd/>
              <a:tailEnd/>
            </a:ln>
          </p:spPr>
          <p:txBody>
            <a:bodyPr/>
            <a:lstStyle/>
            <a:p>
              <a:endParaRPr lang="id-ID"/>
            </a:p>
          </p:txBody>
        </p:sp>
        <p:sp>
          <p:nvSpPr>
            <p:cNvPr id="43160" name="Freeform 131"/>
            <p:cNvSpPr>
              <a:spLocks/>
            </p:cNvSpPr>
            <p:nvPr/>
          </p:nvSpPr>
          <p:spPr bwMode="auto">
            <a:xfrm>
              <a:off x="2676" y="1218"/>
              <a:ext cx="42" cy="29"/>
            </a:xfrm>
            <a:custGeom>
              <a:avLst/>
              <a:gdLst>
                <a:gd name="T0" fmla="*/ 1 w 84"/>
                <a:gd name="T1" fmla="*/ 1 h 57"/>
                <a:gd name="T2" fmla="*/ 1 w 84"/>
                <a:gd name="T3" fmla="*/ 1 h 57"/>
                <a:gd name="T4" fmla="*/ 1 w 84"/>
                <a:gd name="T5" fmla="*/ 1 h 57"/>
                <a:gd name="T6" fmla="*/ 1 w 84"/>
                <a:gd name="T7" fmla="*/ 0 h 57"/>
                <a:gd name="T8" fmla="*/ 1 w 84"/>
                <a:gd name="T9" fmla="*/ 1 h 57"/>
                <a:gd name="T10" fmla="*/ 1 w 84"/>
                <a:gd name="T11" fmla="*/ 1 h 57"/>
                <a:gd name="T12" fmla="*/ 1 w 84"/>
                <a:gd name="T13" fmla="*/ 1 h 57"/>
                <a:gd name="T14" fmla="*/ 1 w 84"/>
                <a:gd name="T15" fmla="*/ 1 h 57"/>
                <a:gd name="T16" fmla="*/ 1 w 84"/>
                <a:gd name="T17" fmla="*/ 1 h 57"/>
                <a:gd name="T18" fmla="*/ 1 w 84"/>
                <a:gd name="T19" fmla="*/ 1 h 57"/>
                <a:gd name="T20" fmla="*/ 1 w 84"/>
                <a:gd name="T21" fmla="*/ 1 h 57"/>
                <a:gd name="T22" fmla="*/ 0 w 84"/>
                <a:gd name="T23" fmla="*/ 1 h 57"/>
                <a:gd name="T24" fmla="*/ 1 w 84"/>
                <a:gd name="T25" fmla="*/ 1 h 57"/>
                <a:gd name="T26" fmla="*/ 1 w 84"/>
                <a:gd name="T27" fmla="*/ 1 h 57"/>
                <a:gd name="T28" fmla="*/ 1 w 84"/>
                <a:gd name="T29" fmla="*/ 1 h 57"/>
                <a:gd name="T30" fmla="*/ 1 w 84"/>
                <a:gd name="T31" fmla="*/ 1 h 57"/>
                <a:gd name="T32" fmla="*/ 1 w 84"/>
                <a:gd name="T33" fmla="*/ 1 h 57"/>
                <a:gd name="T34" fmla="*/ 1 w 84"/>
                <a:gd name="T35" fmla="*/ 1 h 57"/>
                <a:gd name="T36" fmla="*/ 1 w 84"/>
                <a:gd name="T37" fmla="*/ 1 h 57"/>
                <a:gd name="T38" fmla="*/ 1 w 84"/>
                <a:gd name="T39" fmla="*/ 1 h 57"/>
                <a:gd name="T40" fmla="*/ 1 w 84"/>
                <a:gd name="T41" fmla="*/ 1 h 57"/>
                <a:gd name="T42" fmla="*/ 1 w 84"/>
                <a:gd name="T43" fmla="*/ 1 h 57"/>
                <a:gd name="T44" fmla="*/ 1 w 84"/>
                <a:gd name="T45" fmla="*/ 1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57"/>
                <a:gd name="T71" fmla="*/ 84 w 84"/>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57">
                  <a:moveTo>
                    <a:pt x="78" y="23"/>
                  </a:moveTo>
                  <a:lnTo>
                    <a:pt x="84" y="10"/>
                  </a:lnTo>
                  <a:lnTo>
                    <a:pt x="76" y="17"/>
                  </a:lnTo>
                  <a:lnTo>
                    <a:pt x="74" y="0"/>
                  </a:lnTo>
                  <a:lnTo>
                    <a:pt x="70" y="6"/>
                  </a:lnTo>
                  <a:lnTo>
                    <a:pt x="67" y="2"/>
                  </a:lnTo>
                  <a:lnTo>
                    <a:pt x="65" y="10"/>
                  </a:lnTo>
                  <a:lnTo>
                    <a:pt x="53" y="4"/>
                  </a:lnTo>
                  <a:lnTo>
                    <a:pt x="44" y="14"/>
                  </a:lnTo>
                  <a:lnTo>
                    <a:pt x="27" y="14"/>
                  </a:lnTo>
                  <a:lnTo>
                    <a:pt x="13" y="27"/>
                  </a:lnTo>
                  <a:lnTo>
                    <a:pt x="0" y="35"/>
                  </a:lnTo>
                  <a:lnTo>
                    <a:pt x="4" y="57"/>
                  </a:lnTo>
                  <a:lnTo>
                    <a:pt x="12" y="44"/>
                  </a:lnTo>
                  <a:lnTo>
                    <a:pt x="32" y="40"/>
                  </a:lnTo>
                  <a:lnTo>
                    <a:pt x="23" y="40"/>
                  </a:lnTo>
                  <a:lnTo>
                    <a:pt x="36" y="33"/>
                  </a:lnTo>
                  <a:lnTo>
                    <a:pt x="59" y="33"/>
                  </a:lnTo>
                  <a:lnTo>
                    <a:pt x="59" y="27"/>
                  </a:lnTo>
                  <a:lnTo>
                    <a:pt x="69" y="29"/>
                  </a:lnTo>
                  <a:lnTo>
                    <a:pt x="72" y="21"/>
                  </a:lnTo>
                  <a:lnTo>
                    <a:pt x="78" y="23"/>
                  </a:lnTo>
                  <a:close/>
                </a:path>
              </a:pathLst>
            </a:custGeom>
            <a:solidFill>
              <a:srgbClr val="000000"/>
            </a:solidFill>
            <a:ln w="9525">
              <a:noFill/>
              <a:round/>
              <a:headEnd/>
              <a:tailEnd/>
            </a:ln>
          </p:spPr>
          <p:txBody>
            <a:bodyPr/>
            <a:lstStyle/>
            <a:p>
              <a:endParaRPr lang="id-ID"/>
            </a:p>
          </p:txBody>
        </p:sp>
        <p:sp>
          <p:nvSpPr>
            <p:cNvPr id="43161" name="Freeform 132"/>
            <p:cNvSpPr>
              <a:spLocks/>
            </p:cNvSpPr>
            <p:nvPr/>
          </p:nvSpPr>
          <p:spPr bwMode="auto">
            <a:xfrm>
              <a:off x="2766" y="1240"/>
              <a:ext cx="42" cy="18"/>
            </a:xfrm>
            <a:custGeom>
              <a:avLst/>
              <a:gdLst>
                <a:gd name="T0" fmla="*/ 0 w 83"/>
                <a:gd name="T1" fmla="*/ 1 h 36"/>
                <a:gd name="T2" fmla="*/ 1 w 83"/>
                <a:gd name="T3" fmla="*/ 1 h 36"/>
                <a:gd name="T4" fmla="*/ 1 w 83"/>
                <a:gd name="T5" fmla="*/ 1 h 36"/>
                <a:gd name="T6" fmla="*/ 1 w 83"/>
                <a:gd name="T7" fmla="*/ 0 h 36"/>
                <a:gd name="T8" fmla="*/ 1 w 83"/>
                <a:gd name="T9" fmla="*/ 1 h 36"/>
                <a:gd name="T10" fmla="*/ 1 w 83"/>
                <a:gd name="T11" fmla="*/ 1 h 36"/>
                <a:gd name="T12" fmla="*/ 1 w 83"/>
                <a:gd name="T13" fmla="*/ 1 h 36"/>
                <a:gd name="T14" fmla="*/ 2 w 83"/>
                <a:gd name="T15" fmla="*/ 1 h 36"/>
                <a:gd name="T16" fmla="*/ 2 w 83"/>
                <a:gd name="T17" fmla="*/ 1 h 36"/>
                <a:gd name="T18" fmla="*/ 2 w 83"/>
                <a:gd name="T19" fmla="*/ 1 h 36"/>
                <a:gd name="T20" fmla="*/ 1 w 83"/>
                <a:gd name="T21" fmla="*/ 1 h 36"/>
                <a:gd name="T22" fmla="*/ 1 w 83"/>
                <a:gd name="T23" fmla="*/ 1 h 36"/>
                <a:gd name="T24" fmla="*/ 1 w 83"/>
                <a:gd name="T25" fmla="*/ 1 h 36"/>
                <a:gd name="T26" fmla="*/ 1 w 83"/>
                <a:gd name="T27" fmla="*/ 1 h 36"/>
                <a:gd name="T28" fmla="*/ 1 w 83"/>
                <a:gd name="T29" fmla="*/ 1 h 36"/>
                <a:gd name="T30" fmla="*/ 1 w 83"/>
                <a:gd name="T31" fmla="*/ 1 h 36"/>
                <a:gd name="T32" fmla="*/ 1 w 83"/>
                <a:gd name="T33" fmla="*/ 1 h 36"/>
                <a:gd name="T34" fmla="*/ 0 w 83"/>
                <a:gd name="T35" fmla="*/ 1 h 36"/>
                <a:gd name="T36" fmla="*/ 0 w 83"/>
                <a:gd name="T37" fmla="*/ 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6"/>
                <a:gd name="T59" fmla="*/ 83 w 8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6">
                  <a:moveTo>
                    <a:pt x="0" y="30"/>
                  </a:moveTo>
                  <a:lnTo>
                    <a:pt x="5" y="25"/>
                  </a:lnTo>
                  <a:lnTo>
                    <a:pt x="13" y="8"/>
                  </a:lnTo>
                  <a:lnTo>
                    <a:pt x="23" y="0"/>
                  </a:lnTo>
                  <a:lnTo>
                    <a:pt x="19" y="13"/>
                  </a:lnTo>
                  <a:lnTo>
                    <a:pt x="36" y="10"/>
                  </a:lnTo>
                  <a:lnTo>
                    <a:pt x="61" y="13"/>
                  </a:lnTo>
                  <a:lnTo>
                    <a:pt x="76" y="17"/>
                  </a:lnTo>
                  <a:lnTo>
                    <a:pt x="83" y="27"/>
                  </a:lnTo>
                  <a:lnTo>
                    <a:pt x="74" y="29"/>
                  </a:lnTo>
                  <a:lnTo>
                    <a:pt x="53" y="17"/>
                  </a:lnTo>
                  <a:lnTo>
                    <a:pt x="40" y="15"/>
                  </a:lnTo>
                  <a:lnTo>
                    <a:pt x="26" y="17"/>
                  </a:lnTo>
                  <a:lnTo>
                    <a:pt x="17" y="23"/>
                  </a:lnTo>
                  <a:lnTo>
                    <a:pt x="13" y="30"/>
                  </a:lnTo>
                  <a:lnTo>
                    <a:pt x="19" y="36"/>
                  </a:lnTo>
                  <a:lnTo>
                    <a:pt x="5" y="32"/>
                  </a:lnTo>
                  <a:lnTo>
                    <a:pt x="0" y="30"/>
                  </a:lnTo>
                  <a:close/>
                </a:path>
              </a:pathLst>
            </a:custGeom>
            <a:solidFill>
              <a:srgbClr val="000000"/>
            </a:solidFill>
            <a:ln w="9525">
              <a:noFill/>
              <a:round/>
              <a:headEnd/>
              <a:tailEnd/>
            </a:ln>
          </p:spPr>
          <p:txBody>
            <a:bodyPr/>
            <a:lstStyle/>
            <a:p>
              <a:endParaRPr lang="id-ID"/>
            </a:p>
          </p:txBody>
        </p:sp>
        <p:sp>
          <p:nvSpPr>
            <p:cNvPr id="43162" name="Freeform 133"/>
            <p:cNvSpPr>
              <a:spLocks/>
            </p:cNvSpPr>
            <p:nvPr/>
          </p:nvSpPr>
          <p:spPr bwMode="auto">
            <a:xfrm>
              <a:off x="2784" y="1247"/>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w 27"/>
                <a:gd name="T15" fmla="*/ 0 h 21"/>
                <a:gd name="T16" fmla="*/ 0 w 27"/>
                <a:gd name="T17" fmla="*/ 0 h 21"/>
                <a:gd name="T18" fmla="*/ 0 w 27"/>
                <a:gd name="T19" fmla="*/ 0 h 21"/>
                <a:gd name="T20" fmla="*/ 0 w 2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1"/>
                <a:gd name="T35" fmla="*/ 27 w 2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1">
                  <a:moveTo>
                    <a:pt x="0" y="2"/>
                  </a:moveTo>
                  <a:lnTo>
                    <a:pt x="0" y="14"/>
                  </a:lnTo>
                  <a:lnTo>
                    <a:pt x="4" y="21"/>
                  </a:lnTo>
                  <a:lnTo>
                    <a:pt x="25" y="17"/>
                  </a:lnTo>
                  <a:lnTo>
                    <a:pt x="27" y="6"/>
                  </a:lnTo>
                  <a:lnTo>
                    <a:pt x="17" y="0"/>
                  </a:lnTo>
                  <a:lnTo>
                    <a:pt x="13" y="10"/>
                  </a:lnTo>
                  <a:lnTo>
                    <a:pt x="8" y="10"/>
                  </a:lnTo>
                  <a:lnTo>
                    <a:pt x="6" y="0"/>
                  </a:lnTo>
                  <a:lnTo>
                    <a:pt x="0" y="2"/>
                  </a:lnTo>
                  <a:close/>
                </a:path>
              </a:pathLst>
            </a:custGeom>
            <a:solidFill>
              <a:srgbClr val="000000"/>
            </a:solidFill>
            <a:ln w="9525">
              <a:noFill/>
              <a:round/>
              <a:headEnd/>
              <a:tailEnd/>
            </a:ln>
          </p:spPr>
          <p:txBody>
            <a:bodyPr/>
            <a:lstStyle/>
            <a:p>
              <a:endParaRPr lang="id-ID"/>
            </a:p>
          </p:txBody>
        </p:sp>
        <p:sp>
          <p:nvSpPr>
            <p:cNvPr id="43163" name="Freeform 134"/>
            <p:cNvSpPr>
              <a:spLocks/>
            </p:cNvSpPr>
            <p:nvPr/>
          </p:nvSpPr>
          <p:spPr bwMode="auto">
            <a:xfrm>
              <a:off x="2768" y="1263"/>
              <a:ext cx="28" cy="6"/>
            </a:xfrm>
            <a:custGeom>
              <a:avLst/>
              <a:gdLst>
                <a:gd name="T0" fmla="*/ 0 w 55"/>
                <a:gd name="T1" fmla="*/ 1 h 11"/>
                <a:gd name="T2" fmla="*/ 1 w 55"/>
                <a:gd name="T3" fmla="*/ 0 h 11"/>
                <a:gd name="T4" fmla="*/ 1 w 55"/>
                <a:gd name="T5" fmla="*/ 1 h 11"/>
                <a:gd name="T6" fmla="*/ 1 w 55"/>
                <a:gd name="T7" fmla="*/ 1 h 11"/>
                <a:gd name="T8" fmla="*/ 1 w 55"/>
                <a:gd name="T9" fmla="*/ 1 h 11"/>
                <a:gd name="T10" fmla="*/ 1 w 55"/>
                <a:gd name="T11" fmla="*/ 1 h 11"/>
                <a:gd name="T12" fmla="*/ 1 w 55"/>
                <a:gd name="T13" fmla="*/ 1 h 11"/>
                <a:gd name="T14" fmla="*/ 0 w 55"/>
                <a:gd name="T15" fmla="*/ 1 h 11"/>
                <a:gd name="T16" fmla="*/ 0 w 5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1"/>
                <a:gd name="T29" fmla="*/ 55 w 5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1">
                  <a:moveTo>
                    <a:pt x="0" y="5"/>
                  </a:moveTo>
                  <a:lnTo>
                    <a:pt x="13" y="0"/>
                  </a:lnTo>
                  <a:lnTo>
                    <a:pt x="32" y="7"/>
                  </a:lnTo>
                  <a:lnTo>
                    <a:pt x="55" y="11"/>
                  </a:lnTo>
                  <a:lnTo>
                    <a:pt x="34" y="11"/>
                  </a:lnTo>
                  <a:lnTo>
                    <a:pt x="19" y="11"/>
                  </a:lnTo>
                  <a:lnTo>
                    <a:pt x="7" y="9"/>
                  </a:lnTo>
                  <a:lnTo>
                    <a:pt x="0" y="5"/>
                  </a:lnTo>
                  <a:close/>
                </a:path>
              </a:pathLst>
            </a:custGeom>
            <a:solidFill>
              <a:srgbClr val="000000"/>
            </a:solidFill>
            <a:ln w="9525">
              <a:noFill/>
              <a:round/>
              <a:headEnd/>
              <a:tailEnd/>
            </a:ln>
          </p:spPr>
          <p:txBody>
            <a:bodyPr/>
            <a:lstStyle/>
            <a:p>
              <a:endParaRPr lang="id-ID"/>
            </a:p>
          </p:txBody>
        </p:sp>
        <p:sp>
          <p:nvSpPr>
            <p:cNvPr id="43164" name="Freeform 135"/>
            <p:cNvSpPr>
              <a:spLocks/>
            </p:cNvSpPr>
            <p:nvPr/>
          </p:nvSpPr>
          <p:spPr bwMode="auto">
            <a:xfrm>
              <a:off x="2689" y="1252"/>
              <a:ext cx="37" cy="13"/>
            </a:xfrm>
            <a:custGeom>
              <a:avLst/>
              <a:gdLst>
                <a:gd name="T0" fmla="*/ 1 w 74"/>
                <a:gd name="T1" fmla="*/ 1 h 24"/>
                <a:gd name="T2" fmla="*/ 1 w 74"/>
                <a:gd name="T3" fmla="*/ 1 h 24"/>
                <a:gd name="T4" fmla="*/ 1 w 74"/>
                <a:gd name="T5" fmla="*/ 1 h 24"/>
                <a:gd name="T6" fmla="*/ 1 w 74"/>
                <a:gd name="T7" fmla="*/ 0 h 24"/>
                <a:gd name="T8" fmla="*/ 1 w 74"/>
                <a:gd name="T9" fmla="*/ 1 h 24"/>
                <a:gd name="T10" fmla="*/ 1 w 74"/>
                <a:gd name="T11" fmla="*/ 1 h 24"/>
                <a:gd name="T12" fmla="*/ 1 w 74"/>
                <a:gd name="T13" fmla="*/ 1 h 24"/>
                <a:gd name="T14" fmla="*/ 0 w 74"/>
                <a:gd name="T15" fmla="*/ 1 h 24"/>
                <a:gd name="T16" fmla="*/ 1 w 74"/>
                <a:gd name="T17" fmla="*/ 1 h 24"/>
                <a:gd name="T18" fmla="*/ 1 w 74"/>
                <a:gd name="T19" fmla="*/ 1 h 24"/>
                <a:gd name="T20" fmla="*/ 1 w 74"/>
                <a:gd name="T21" fmla="*/ 1 h 24"/>
                <a:gd name="T22" fmla="*/ 1 w 74"/>
                <a:gd name="T23" fmla="*/ 1 h 24"/>
                <a:gd name="T24" fmla="*/ 1 w 74"/>
                <a:gd name="T25" fmla="*/ 1 h 24"/>
                <a:gd name="T26" fmla="*/ 1 w 74"/>
                <a:gd name="T27" fmla="*/ 1 h 24"/>
                <a:gd name="T28" fmla="*/ 1 w 74"/>
                <a:gd name="T29" fmla="*/ 1 h 24"/>
                <a:gd name="T30" fmla="*/ 1 w 74"/>
                <a:gd name="T31" fmla="*/ 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24"/>
                <a:gd name="T50" fmla="*/ 74 w 7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24">
                  <a:moveTo>
                    <a:pt x="74" y="17"/>
                  </a:moveTo>
                  <a:lnTo>
                    <a:pt x="66" y="7"/>
                  </a:lnTo>
                  <a:lnTo>
                    <a:pt x="49" y="2"/>
                  </a:lnTo>
                  <a:lnTo>
                    <a:pt x="42" y="0"/>
                  </a:lnTo>
                  <a:lnTo>
                    <a:pt x="24" y="2"/>
                  </a:lnTo>
                  <a:lnTo>
                    <a:pt x="4" y="11"/>
                  </a:lnTo>
                  <a:lnTo>
                    <a:pt x="5" y="19"/>
                  </a:lnTo>
                  <a:lnTo>
                    <a:pt x="0" y="24"/>
                  </a:lnTo>
                  <a:lnTo>
                    <a:pt x="19" y="23"/>
                  </a:lnTo>
                  <a:lnTo>
                    <a:pt x="19" y="13"/>
                  </a:lnTo>
                  <a:lnTo>
                    <a:pt x="34" y="5"/>
                  </a:lnTo>
                  <a:lnTo>
                    <a:pt x="47" y="5"/>
                  </a:lnTo>
                  <a:lnTo>
                    <a:pt x="63" y="9"/>
                  </a:lnTo>
                  <a:lnTo>
                    <a:pt x="68" y="17"/>
                  </a:lnTo>
                  <a:lnTo>
                    <a:pt x="74" y="17"/>
                  </a:lnTo>
                  <a:close/>
                </a:path>
              </a:pathLst>
            </a:custGeom>
            <a:solidFill>
              <a:srgbClr val="000000"/>
            </a:solidFill>
            <a:ln w="9525">
              <a:noFill/>
              <a:round/>
              <a:headEnd/>
              <a:tailEnd/>
            </a:ln>
          </p:spPr>
          <p:txBody>
            <a:bodyPr/>
            <a:lstStyle/>
            <a:p>
              <a:endParaRPr lang="id-ID"/>
            </a:p>
          </p:txBody>
        </p:sp>
        <p:sp>
          <p:nvSpPr>
            <p:cNvPr id="43165" name="Freeform 136"/>
            <p:cNvSpPr>
              <a:spLocks/>
            </p:cNvSpPr>
            <p:nvPr/>
          </p:nvSpPr>
          <p:spPr bwMode="auto">
            <a:xfrm>
              <a:off x="2704" y="1254"/>
              <a:ext cx="14" cy="9"/>
            </a:xfrm>
            <a:custGeom>
              <a:avLst/>
              <a:gdLst>
                <a:gd name="T0" fmla="*/ 0 w 29"/>
                <a:gd name="T1" fmla="*/ 1 h 17"/>
                <a:gd name="T2" fmla="*/ 0 w 29"/>
                <a:gd name="T3" fmla="*/ 1 h 17"/>
                <a:gd name="T4" fmla="*/ 0 w 29"/>
                <a:gd name="T5" fmla="*/ 1 h 17"/>
                <a:gd name="T6" fmla="*/ 0 w 29"/>
                <a:gd name="T7" fmla="*/ 1 h 17"/>
                <a:gd name="T8" fmla="*/ 0 w 29"/>
                <a:gd name="T9" fmla="*/ 0 h 17"/>
                <a:gd name="T10" fmla="*/ 0 w 29"/>
                <a:gd name="T11" fmla="*/ 1 h 17"/>
                <a:gd name="T12" fmla="*/ 0 w 29"/>
                <a:gd name="T13" fmla="*/ 1 h 17"/>
                <a:gd name="T14" fmla="*/ 0 w 29"/>
                <a:gd name="T15" fmla="*/ 0 h 17"/>
                <a:gd name="T16" fmla="*/ 0 w 29"/>
                <a:gd name="T17" fmla="*/ 1 h 17"/>
                <a:gd name="T18" fmla="*/ 0 w 2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3"/>
                  </a:moveTo>
                  <a:lnTo>
                    <a:pt x="6" y="17"/>
                  </a:lnTo>
                  <a:lnTo>
                    <a:pt x="23" y="15"/>
                  </a:lnTo>
                  <a:lnTo>
                    <a:pt x="29" y="3"/>
                  </a:lnTo>
                  <a:lnTo>
                    <a:pt x="19" y="0"/>
                  </a:lnTo>
                  <a:lnTo>
                    <a:pt x="15" y="7"/>
                  </a:lnTo>
                  <a:lnTo>
                    <a:pt x="12" y="7"/>
                  </a:lnTo>
                  <a:lnTo>
                    <a:pt x="10" y="0"/>
                  </a:lnTo>
                  <a:lnTo>
                    <a:pt x="0" y="3"/>
                  </a:lnTo>
                  <a:close/>
                </a:path>
              </a:pathLst>
            </a:custGeom>
            <a:solidFill>
              <a:srgbClr val="000000"/>
            </a:solidFill>
            <a:ln w="9525">
              <a:noFill/>
              <a:round/>
              <a:headEnd/>
              <a:tailEnd/>
            </a:ln>
          </p:spPr>
          <p:txBody>
            <a:bodyPr/>
            <a:lstStyle/>
            <a:p>
              <a:endParaRPr lang="id-ID"/>
            </a:p>
          </p:txBody>
        </p:sp>
        <p:sp>
          <p:nvSpPr>
            <p:cNvPr id="43166" name="Freeform 137"/>
            <p:cNvSpPr>
              <a:spLocks/>
            </p:cNvSpPr>
            <p:nvPr/>
          </p:nvSpPr>
          <p:spPr bwMode="auto">
            <a:xfrm>
              <a:off x="2695" y="1267"/>
              <a:ext cx="28" cy="9"/>
            </a:xfrm>
            <a:custGeom>
              <a:avLst/>
              <a:gdLst>
                <a:gd name="T0" fmla="*/ 1 w 55"/>
                <a:gd name="T1" fmla="*/ 0 h 19"/>
                <a:gd name="T2" fmla="*/ 1 w 55"/>
                <a:gd name="T3" fmla="*/ 0 h 19"/>
                <a:gd name="T4" fmla="*/ 1 w 55"/>
                <a:gd name="T5" fmla="*/ 0 h 19"/>
                <a:gd name="T6" fmla="*/ 0 w 55"/>
                <a:gd name="T7" fmla="*/ 0 h 19"/>
                <a:gd name="T8" fmla="*/ 1 w 55"/>
                <a:gd name="T9" fmla="*/ 0 h 19"/>
                <a:gd name="T10" fmla="*/ 1 w 55"/>
                <a:gd name="T11" fmla="*/ 0 h 19"/>
                <a:gd name="T12" fmla="*/ 1 w 55"/>
                <a:gd name="T13" fmla="*/ 0 h 19"/>
                <a:gd name="T14" fmla="*/ 1 w 5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9"/>
                <a:gd name="T26" fmla="*/ 55 w 5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9">
                  <a:moveTo>
                    <a:pt x="55" y="0"/>
                  </a:moveTo>
                  <a:lnTo>
                    <a:pt x="36" y="6"/>
                  </a:lnTo>
                  <a:lnTo>
                    <a:pt x="21" y="17"/>
                  </a:lnTo>
                  <a:lnTo>
                    <a:pt x="0" y="17"/>
                  </a:lnTo>
                  <a:lnTo>
                    <a:pt x="19" y="19"/>
                  </a:lnTo>
                  <a:lnTo>
                    <a:pt x="40" y="14"/>
                  </a:lnTo>
                  <a:lnTo>
                    <a:pt x="55" y="0"/>
                  </a:lnTo>
                  <a:close/>
                </a:path>
              </a:pathLst>
            </a:custGeom>
            <a:solidFill>
              <a:srgbClr val="000000"/>
            </a:solidFill>
            <a:ln w="9525">
              <a:noFill/>
              <a:round/>
              <a:headEnd/>
              <a:tailEnd/>
            </a:ln>
          </p:spPr>
          <p:txBody>
            <a:bodyPr/>
            <a:lstStyle/>
            <a:p>
              <a:endParaRPr lang="id-ID"/>
            </a:p>
          </p:txBody>
        </p:sp>
        <p:sp>
          <p:nvSpPr>
            <p:cNvPr id="43167" name="Freeform 138"/>
            <p:cNvSpPr>
              <a:spLocks/>
            </p:cNvSpPr>
            <p:nvPr/>
          </p:nvSpPr>
          <p:spPr bwMode="auto">
            <a:xfrm>
              <a:off x="2722" y="1240"/>
              <a:ext cx="16" cy="63"/>
            </a:xfrm>
            <a:custGeom>
              <a:avLst/>
              <a:gdLst>
                <a:gd name="T0" fmla="*/ 0 w 33"/>
                <a:gd name="T1" fmla="*/ 0 h 125"/>
                <a:gd name="T2" fmla="*/ 0 w 33"/>
                <a:gd name="T3" fmla="*/ 1 h 125"/>
                <a:gd name="T4" fmla="*/ 0 w 33"/>
                <a:gd name="T5" fmla="*/ 1 h 125"/>
                <a:gd name="T6" fmla="*/ 0 w 33"/>
                <a:gd name="T7" fmla="*/ 1 h 125"/>
                <a:gd name="T8" fmla="*/ 0 w 33"/>
                <a:gd name="T9" fmla="*/ 2 h 125"/>
                <a:gd name="T10" fmla="*/ 0 w 33"/>
                <a:gd name="T11" fmla="*/ 2 h 125"/>
                <a:gd name="T12" fmla="*/ 0 w 33"/>
                <a:gd name="T13" fmla="*/ 2 h 125"/>
                <a:gd name="T14" fmla="*/ 0 w 33"/>
                <a:gd name="T15" fmla="*/ 2 h 125"/>
                <a:gd name="T16" fmla="*/ 0 w 33"/>
                <a:gd name="T17" fmla="*/ 2 h 125"/>
                <a:gd name="T18" fmla="*/ 0 w 33"/>
                <a:gd name="T19" fmla="*/ 1 h 125"/>
                <a:gd name="T20" fmla="*/ 0 w 33"/>
                <a:gd name="T21" fmla="*/ 1 h 125"/>
                <a:gd name="T22" fmla="*/ 0 w 33"/>
                <a:gd name="T23" fmla="*/ 1 h 125"/>
                <a:gd name="T24" fmla="*/ 0 w 33"/>
                <a:gd name="T25" fmla="*/ 0 h 125"/>
                <a:gd name="T26" fmla="*/ 0 w 33"/>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25"/>
                <a:gd name="T44" fmla="*/ 33 w 3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25">
                  <a:moveTo>
                    <a:pt x="0" y="0"/>
                  </a:moveTo>
                  <a:lnTo>
                    <a:pt x="18" y="15"/>
                  </a:lnTo>
                  <a:lnTo>
                    <a:pt x="33" y="36"/>
                  </a:lnTo>
                  <a:lnTo>
                    <a:pt x="33" y="44"/>
                  </a:lnTo>
                  <a:lnTo>
                    <a:pt x="29" y="72"/>
                  </a:lnTo>
                  <a:lnTo>
                    <a:pt x="10" y="112"/>
                  </a:lnTo>
                  <a:lnTo>
                    <a:pt x="8" y="125"/>
                  </a:lnTo>
                  <a:lnTo>
                    <a:pt x="6" y="114"/>
                  </a:lnTo>
                  <a:lnTo>
                    <a:pt x="14" y="86"/>
                  </a:lnTo>
                  <a:lnTo>
                    <a:pt x="21" y="51"/>
                  </a:lnTo>
                  <a:lnTo>
                    <a:pt x="25" y="36"/>
                  </a:lnTo>
                  <a:lnTo>
                    <a:pt x="14" y="15"/>
                  </a:lnTo>
                  <a:lnTo>
                    <a:pt x="0" y="0"/>
                  </a:lnTo>
                  <a:close/>
                </a:path>
              </a:pathLst>
            </a:custGeom>
            <a:solidFill>
              <a:srgbClr val="000000"/>
            </a:solidFill>
            <a:ln w="9525">
              <a:noFill/>
              <a:round/>
              <a:headEnd/>
              <a:tailEnd/>
            </a:ln>
          </p:spPr>
          <p:txBody>
            <a:bodyPr/>
            <a:lstStyle/>
            <a:p>
              <a:endParaRPr lang="id-ID"/>
            </a:p>
          </p:txBody>
        </p:sp>
        <p:sp>
          <p:nvSpPr>
            <p:cNvPr id="43168" name="Freeform 139"/>
            <p:cNvSpPr>
              <a:spLocks/>
            </p:cNvSpPr>
            <p:nvPr/>
          </p:nvSpPr>
          <p:spPr bwMode="auto">
            <a:xfrm>
              <a:off x="2713" y="1307"/>
              <a:ext cx="5" cy="9"/>
            </a:xfrm>
            <a:custGeom>
              <a:avLst/>
              <a:gdLst>
                <a:gd name="T0" fmla="*/ 1 w 10"/>
                <a:gd name="T1" fmla="*/ 0 h 19"/>
                <a:gd name="T2" fmla="*/ 0 w 10"/>
                <a:gd name="T3" fmla="*/ 0 h 19"/>
                <a:gd name="T4" fmla="*/ 1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0"/>
                  </a:moveTo>
                  <a:lnTo>
                    <a:pt x="0" y="13"/>
                  </a:lnTo>
                  <a:lnTo>
                    <a:pt x="10" y="19"/>
                  </a:lnTo>
                  <a:lnTo>
                    <a:pt x="8" y="10"/>
                  </a:lnTo>
                  <a:lnTo>
                    <a:pt x="10" y="0"/>
                  </a:lnTo>
                  <a:close/>
                </a:path>
              </a:pathLst>
            </a:custGeom>
            <a:solidFill>
              <a:srgbClr val="000000"/>
            </a:solidFill>
            <a:ln w="9525">
              <a:noFill/>
              <a:round/>
              <a:headEnd/>
              <a:tailEnd/>
            </a:ln>
          </p:spPr>
          <p:txBody>
            <a:bodyPr/>
            <a:lstStyle/>
            <a:p>
              <a:endParaRPr lang="id-ID"/>
            </a:p>
          </p:txBody>
        </p:sp>
        <p:sp>
          <p:nvSpPr>
            <p:cNvPr id="43169" name="Freeform 140"/>
            <p:cNvSpPr>
              <a:spLocks/>
            </p:cNvSpPr>
            <p:nvPr/>
          </p:nvSpPr>
          <p:spPr bwMode="auto">
            <a:xfrm>
              <a:off x="2722" y="1311"/>
              <a:ext cx="46" cy="13"/>
            </a:xfrm>
            <a:custGeom>
              <a:avLst/>
              <a:gdLst>
                <a:gd name="T0" fmla="*/ 0 w 94"/>
                <a:gd name="T1" fmla="*/ 1 h 24"/>
                <a:gd name="T2" fmla="*/ 0 w 94"/>
                <a:gd name="T3" fmla="*/ 1 h 24"/>
                <a:gd name="T4" fmla="*/ 0 w 94"/>
                <a:gd name="T5" fmla="*/ 1 h 24"/>
                <a:gd name="T6" fmla="*/ 0 w 94"/>
                <a:gd name="T7" fmla="*/ 1 h 24"/>
                <a:gd name="T8" fmla="*/ 1 w 94"/>
                <a:gd name="T9" fmla="*/ 0 h 24"/>
                <a:gd name="T10" fmla="*/ 1 w 94"/>
                <a:gd name="T11" fmla="*/ 0 h 24"/>
                <a:gd name="T12" fmla="*/ 1 w 94"/>
                <a:gd name="T13" fmla="*/ 1 h 24"/>
                <a:gd name="T14" fmla="*/ 0 w 94"/>
                <a:gd name="T15" fmla="*/ 1 h 24"/>
                <a:gd name="T16" fmla="*/ 0 w 94"/>
                <a:gd name="T17" fmla="*/ 1 h 24"/>
                <a:gd name="T18" fmla="*/ 0 w 94"/>
                <a:gd name="T19" fmla="*/ 1 h 24"/>
                <a:gd name="T20" fmla="*/ 0 w 94"/>
                <a:gd name="T21" fmla="*/ 1 h 24"/>
                <a:gd name="T22" fmla="*/ 0 w 94"/>
                <a:gd name="T23" fmla="*/ 1 h 24"/>
                <a:gd name="T24" fmla="*/ 0 w 94"/>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4"/>
                <a:gd name="T41" fmla="*/ 94 w 9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4">
                  <a:moveTo>
                    <a:pt x="0" y="5"/>
                  </a:moveTo>
                  <a:lnTo>
                    <a:pt x="12" y="7"/>
                  </a:lnTo>
                  <a:lnTo>
                    <a:pt x="25" y="15"/>
                  </a:lnTo>
                  <a:lnTo>
                    <a:pt x="38" y="15"/>
                  </a:lnTo>
                  <a:lnTo>
                    <a:pt x="67" y="0"/>
                  </a:lnTo>
                  <a:lnTo>
                    <a:pt x="94" y="0"/>
                  </a:lnTo>
                  <a:lnTo>
                    <a:pt x="69" y="7"/>
                  </a:lnTo>
                  <a:lnTo>
                    <a:pt x="42" y="24"/>
                  </a:lnTo>
                  <a:lnTo>
                    <a:pt x="23" y="22"/>
                  </a:lnTo>
                  <a:lnTo>
                    <a:pt x="8" y="13"/>
                  </a:lnTo>
                  <a:lnTo>
                    <a:pt x="2" y="11"/>
                  </a:lnTo>
                  <a:lnTo>
                    <a:pt x="0" y="5"/>
                  </a:lnTo>
                  <a:close/>
                </a:path>
              </a:pathLst>
            </a:custGeom>
            <a:solidFill>
              <a:srgbClr val="000000"/>
            </a:solidFill>
            <a:ln w="9525">
              <a:noFill/>
              <a:round/>
              <a:headEnd/>
              <a:tailEnd/>
            </a:ln>
          </p:spPr>
          <p:txBody>
            <a:bodyPr/>
            <a:lstStyle/>
            <a:p>
              <a:endParaRPr lang="id-ID"/>
            </a:p>
          </p:txBody>
        </p:sp>
        <p:sp>
          <p:nvSpPr>
            <p:cNvPr id="43170" name="Freeform 141"/>
            <p:cNvSpPr>
              <a:spLocks/>
            </p:cNvSpPr>
            <p:nvPr/>
          </p:nvSpPr>
          <p:spPr bwMode="auto">
            <a:xfrm>
              <a:off x="2775" y="1299"/>
              <a:ext cx="38" cy="30"/>
            </a:xfrm>
            <a:custGeom>
              <a:avLst/>
              <a:gdLst>
                <a:gd name="T0" fmla="*/ 1 w 76"/>
                <a:gd name="T1" fmla="*/ 0 h 61"/>
                <a:gd name="T2" fmla="*/ 0 w 76"/>
                <a:gd name="T3" fmla="*/ 0 h 61"/>
                <a:gd name="T4" fmla="*/ 1 w 76"/>
                <a:gd name="T5" fmla="*/ 0 h 61"/>
                <a:gd name="T6" fmla="*/ 1 w 76"/>
                <a:gd name="T7" fmla="*/ 0 h 61"/>
                <a:gd name="T8" fmla="*/ 1 w 76"/>
                <a:gd name="T9" fmla="*/ 0 h 61"/>
                <a:gd name="T10" fmla="*/ 1 w 76"/>
                <a:gd name="T11" fmla="*/ 0 h 61"/>
                <a:gd name="T12" fmla="*/ 1 w 76"/>
                <a:gd name="T13" fmla="*/ 0 h 61"/>
                <a:gd name="T14" fmla="*/ 1 w 76"/>
                <a:gd name="T15" fmla="*/ 0 h 61"/>
                <a:gd name="T16" fmla="*/ 1 w 76"/>
                <a:gd name="T17" fmla="*/ 0 h 61"/>
                <a:gd name="T18" fmla="*/ 1 w 76"/>
                <a:gd name="T19" fmla="*/ 0 h 61"/>
                <a:gd name="T20" fmla="*/ 1 w 76"/>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1"/>
                <a:gd name="T35" fmla="*/ 76 w 7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1">
                  <a:moveTo>
                    <a:pt x="2" y="0"/>
                  </a:moveTo>
                  <a:lnTo>
                    <a:pt x="0" y="13"/>
                  </a:lnTo>
                  <a:lnTo>
                    <a:pt x="13" y="9"/>
                  </a:lnTo>
                  <a:lnTo>
                    <a:pt x="47" y="28"/>
                  </a:lnTo>
                  <a:lnTo>
                    <a:pt x="57" y="49"/>
                  </a:lnTo>
                  <a:lnTo>
                    <a:pt x="76" y="61"/>
                  </a:lnTo>
                  <a:lnTo>
                    <a:pt x="72" y="49"/>
                  </a:lnTo>
                  <a:lnTo>
                    <a:pt x="47" y="21"/>
                  </a:lnTo>
                  <a:lnTo>
                    <a:pt x="11" y="6"/>
                  </a:lnTo>
                  <a:lnTo>
                    <a:pt x="2" y="0"/>
                  </a:lnTo>
                  <a:close/>
                </a:path>
              </a:pathLst>
            </a:custGeom>
            <a:solidFill>
              <a:srgbClr val="000000"/>
            </a:solidFill>
            <a:ln w="9525">
              <a:noFill/>
              <a:round/>
              <a:headEnd/>
              <a:tailEnd/>
            </a:ln>
          </p:spPr>
          <p:txBody>
            <a:bodyPr/>
            <a:lstStyle/>
            <a:p>
              <a:endParaRPr lang="id-ID"/>
            </a:p>
          </p:txBody>
        </p:sp>
        <p:sp>
          <p:nvSpPr>
            <p:cNvPr id="43171" name="Freeform 142"/>
            <p:cNvSpPr>
              <a:spLocks/>
            </p:cNvSpPr>
            <p:nvPr/>
          </p:nvSpPr>
          <p:spPr bwMode="auto">
            <a:xfrm>
              <a:off x="2712" y="1335"/>
              <a:ext cx="77" cy="22"/>
            </a:xfrm>
            <a:custGeom>
              <a:avLst/>
              <a:gdLst>
                <a:gd name="T0" fmla="*/ 1 w 154"/>
                <a:gd name="T1" fmla="*/ 0 h 44"/>
                <a:gd name="T2" fmla="*/ 0 w 154"/>
                <a:gd name="T3" fmla="*/ 1 h 44"/>
                <a:gd name="T4" fmla="*/ 1 w 154"/>
                <a:gd name="T5" fmla="*/ 1 h 44"/>
                <a:gd name="T6" fmla="*/ 1 w 154"/>
                <a:gd name="T7" fmla="*/ 1 h 44"/>
                <a:gd name="T8" fmla="*/ 1 w 154"/>
                <a:gd name="T9" fmla="*/ 1 h 44"/>
                <a:gd name="T10" fmla="*/ 1 w 154"/>
                <a:gd name="T11" fmla="*/ 1 h 44"/>
                <a:gd name="T12" fmla="*/ 1 w 154"/>
                <a:gd name="T13" fmla="*/ 1 h 44"/>
                <a:gd name="T14" fmla="*/ 1 w 154"/>
                <a:gd name="T15" fmla="*/ 1 h 44"/>
                <a:gd name="T16" fmla="*/ 1 w 154"/>
                <a:gd name="T17" fmla="*/ 1 h 44"/>
                <a:gd name="T18" fmla="*/ 1 w 154"/>
                <a:gd name="T19" fmla="*/ 1 h 44"/>
                <a:gd name="T20" fmla="*/ 2 w 154"/>
                <a:gd name="T21" fmla="*/ 1 h 44"/>
                <a:gd name="T22" fmla="*/ 1 w 154"/>
                <a:gd name="T23" fmla="*/ 1 h 44"/>
                <a:gd name="T24" fmla="*/ 1 w 154"/>
                <a:gd name="T25" fmla="*/ 1 h 44"/>
                <a:gd name="T26" fmla="*/ 1 w 154"/>
                <a:gd name="T27" fmla="*/ 1 h 44"/>
                <a:gd name="T28" fmla="*/ 1 w 154"/>
                <a:gd name="T29" fmla="*/ 1 h 44"/>
                <a:gd name="T30" fmla="*/ 1 w 154"/>
                <a:gd name="T31" fmla="*/ 1 h 44"/>
                <a:gd name="T32" fmla="*/ 1 w 154"/>
                <a:gd name="T33" fmla="*/ 0 h 44"/>
                <a:gd name="T34" fmla="*/ 1 w 1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4"/>
                <a:gd name="T56" fmla="*/ 154 w 1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4">
                  <a:moveTo>
                    <a:pt x="2" y="0"/>
                  </a:moveTo>
                  <a:lnTo>
                    <a:pt x="0" y="23"/>
                  </a:lnTo>
                  <a:lnTo>
                    <a:pt x="16" y="29"/>
                  </a:lnTo>
                  <a:lnTo>
                    <a:pt x="27" y="38"/>
                  </a:lnTo>
                  <a:lnTo>
                    <a:pt x="44" y="44"/>
                  </a:lnTo>
                  <a:lnTo>
                    <a:pt x="35" y="36"/>
                  </a:lnTo>
                  <a:lnTo>
                    <a:pt x="29" y="23"/>
                  </a:lnTo>
                  <a:lnTo>
                    <a:pt x="52" y="19"/>
                  </a:lnTo>
                  <a:lnTo>
                    <a:pt x="73" y="21"/>
                  </a:lnTo>
                  <a:lnTo>
                    <a:pt x="111" y="12"/>
                  </a:lnTo>
                  <a:lnTo>
                    <a:pt x="154" y="4"/>
                  </a:lnTo>
                  <a:lnTo>
                    <a:pt x="103" y="10"/>
                  </a:lnTo>
                  <a:lnTo>
                    <a:pt x="67" y="15"/>
                  </a:lnTo>
                  <a:lnTo>
                    <a:pt x="37" y="15"/>
                  </a:lnTo>
                  <a:lnTo>
                    <a:pt x="16" y="21"/>
                  </a:lnTo>
                  <a:lnTo>
                    <a:pt x="10" y="10"/>
                  </a:lnTo>
                  <a:lnTo>
                    <a:pt x="2" y="0"/>
                  </a:lnTo>
                  <a:close/>
                </a:path>
              </a:pathLst>
            </a:custGeom>
            <a:solidFill>
              <a:srgbClr val="000000"/>
            </a:solidFill>
            <a:ln w="9525">
              <a:noFill/>
              <a:round/>
              <a:headEnd/>
              <a:tailEnd/>
            </a:ln>
          </p:spPr>
          <p:txBody>
            <a:bodyPr/>
            <a:lstStyle/>
            <a:p>
              <a:endParaRPr lang="id-ID"/>
            </a:p>
          </p:txBody>
        </p:sp>
        <p:sp>
          <p:nvSpPr>
            <p:cNvPr id="43172" name="Freeform 143"/>
            <p:cNvSpPr>
              <a:spLocks/>
            </p:cNvSpPr>
            <p:nvPr/>
          </p:nvSpPr>
          <p:spPr bwMode="auto">
            <a:xfrm>
              <a:off x="2747" y="1370"/>
              <a:ext cx="17" cy="6"/>
            </a:xfrm>
            <a:custGeom>
              <a:avLst/>
              <a:gdLst>
                <a:gd name="T0" fmla="*/ 0 w 32"/>
                <a:gd name="T1" fmla="*/ 0 h 12"/>
                <a:gd name="T2" fmla="*/ 1 w 32"/>
                <a:gd name="T3" fmla="*/ 0 h 12"/>
                <a:gd name="T4" fmla="*/ 1 w 32"/>
                <a:gd name="T5" fmla="*/ 1 h 12"/>
                <a:gd name="T6" fmla="*/ 1 w 32"/>
                <a:gd name="T7" fmla="*/ 1 h 12"/>
                <a:gd name="T8" fmla="*/ 0 w 32"/>
                <a:gd name="T9" fmla="*/ 0 h 12"/>
                <a:gd name="T10" fmla="*/ 0 w 32"/>
                <a:gd name="T11" fmla="*/ 0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0"/>
                  </a:moveTo>
                  <a:lnTo>
                    <a:pt x="32" y="0"/>
                  </a:lnTo>
                  <a:lnTo>
                    <a:pt x="24" y="8"/>
                  </a:lnTo>
                  <a:lnTo>
                    <a:pt x="7" y="12"/>
                  </a:lnTo>
                  <a:lnTo>
                    <a:pt x="0" y="0"/>
                  </a:lnTo>
                  <a:close/>
                </a:path>
              </a:pathLst>
            </a:custGeom>
            <a:solidFill>
              <a:srgbClr val="000000"/>
            </a:solidFill>
            <a:ln w="9525">
              <a:noFill/>
              <a:round/>
              <a:headEnd/>
              <a:tailEnd/>
            </a:ln>
          </p:spPr>
          <p:txBody>
            <a:bodyPr/>
            <a:lstStyle/>
            <a:p>
              <a:endParaRPr lang="id-ID"/>
            </a:p>
          </p:txBody>
        </p:sp>
        <p:sp>
          <p:nvSpPr>
            <p:cNvPr id="43173" name="Freeform 144"/>
            <p:cNvSpPr>
              <a:spLocks/>
            </p:cNvSpPr>
            <p:nvPr/>
          </p:nvSpPr>
          <p:spPr bwMode="auto">
            <a:xfrm>
              <a:off x="2757" y="1335"/>
              <a:ext cx="46" cy="19"/>
            </a:xfrm>
            <a:custGeom>
              <a:avLst/>
              <a:gdLst>
                <a:gd name="T0" fmla="*/ 0 w 93"/>
                <a:gd name="T1" fmla="*/ 1 h 38"/>
                <a:gd name="T2" fmla="*/ 0 w 93"/>
                <a:gd name="T3" fmla="*/ 1 h 38"/>
                <a:gd name="T4" fmla="*/ 1 w 93"/>
                <a:gd name="T5" fmla="*/ 1 h 38"/>
                <a:gd name="T6" fmla="*/ 1 w 93"/>
                <a:gd name="T7" fmla="*/ 1 h 38"/>
                <a:gd name="T8" fmla="*/ 1 w 93"/>
                <a:gd name="T9" fmla="*/ 0 h 38"/>
                <a:gd name="T10" fmla="*/ 1 w 93"/>
                <a:gd name="T11" fmla="*/ 1 h 38"/>
                <a:gd name="T12" fmla="*/ 1 w 93"/>
                <a:gd name="T13" fmla="*/ 1 h 38"/>
                <a:gd name="T14" fmla="*/ 0 w 93"/>
                <a:gd name="T15" fmla="*/ 1 h 38"/>
                <a:gd name="T16" fmla="*/ 0 w 93"/>
                <a:gd name="T17" fmla="*/ 1 h 38"/>
                <a:gd name="T18" fmla="*/ 0 w 93"/>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38"/>
                <a:gd name="T32" fmla="*/ 93 w 9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38">
                  <a:moveTo>
                    <a:pt x="0" y="38"/>
                  </a:moveTo>
                  <a:lnTo>
                    <a:pt x="47" y="25"/>
                  </a:lnTo>
                  <a:lnTo>
                    <a:pt x="70" y="13"/>
                  </a:lnTo>
                  <a:lnTo>
                    <a:pt x="70" y="2"/>
                  </a:lnTo>
                  <a:lnTo>
                    <a:pt x="85" y="0"/>
                  </a:lnTo>
                  <a:lnTo>
                    <a:pt x="93" y="6"/>
                  </a:lnTo>
                  <a:lnTo>
                    <a:pt x="74" y="21"/>
                  </a:lnTo>
                  <a:lnTo>
                    <a:pt x="42" y="32"/>
                  </a:lnTo>
                  <a:lnTo>
                    <a:pt x="0" y="38"/>
                  </a:lnTo>
                  <a:close/>
                </a:path>
              </a:pathLst>
            </a:custGeom>
            <a:solidFill>
              <a:srgbClr val="000000"/>
            </a:solidFill>
            <a:ln w="9525">
              <a:noFill/>
              <a:round/>
              <a:headEnd/>
              <a:tailEnd/>
            </a:ln>
          </p:spPr>
          <p:txBody>
            <a:bodyPr/>
            <a:lstStyle/>
            <a:p>
              <a:endParaRPr lang="id-ID"/>
            </a:p>
          </p:txBody>
        </p:sp>
        <p:sp>
          <p:nvSpPr>
            <p:cNvPr id="43174" name="Freeform 145"/>
            <p:cNvSpPr>
              <a:spLocks/>
            </p:cNvSpPr>
            <p:nvPr/>
          </p:nvSpPr>
          <p:spPr bwMode="auto">
            <a:xfrm>
              <a:off x="2822" y="1318"/>
              <a:ext cx="12" cy="42"/>
            </a:xfrm>
            <a:custGeom>
              <a:avLst/>
              <a:gdLst>
                <a:gd name="T0" fmla="*/ 0 w 25"/>
                <a:gd name="T1" fmla="*/ 0 h 84"/>
                <a:gd name="T2" fmla="*/ 0 w 25"/>
                <a:gd name="T3" fmla="*/ 1 h 84"/>
                <a:gd name="T4" fmla="*/ 0 w 25"/>
                <a:gd name="T5" fmla="*/ 1 h 84"/>
                <a:gd name="T6" fmla="*/ 0 w 25"/>
                <a:gd name="T7" fmla="*/ 1 h 84"/>
                <a:gd name="T8" fmla="*/ 0 w 25"/>
                <a:gd name="T9" fmla="*/ 1 h 84"/>
                <a:gd name="T10" fmla="*/ 0 w 25"/>
                <a:gd name="T11" fmla="*/ 0 h 84"/>
                <a:gd name="T12" fmla="*/ 0 w 25"/>
                <a:gd name="T13" fmla="*/ 0 h 84"/>
                <a:gd name="T14" fmla="*/ 0 60000 65536"/>
                <a:gd name="T15" fmla="*/ 0 60000 65536"/>
                <a:gd name="T16" fmla="*/ 0 60000 65536"/>
                <a:gd name="T17" fmla="*/ 0 60000 65536"/>
                <a:gd name="T18" fmla="*/ 0 60000 65536"/>
                <a:gd name="T19" fmla="*/ 0 60000 65536"/>
                <a:gd name="T20" fmla="*/ 0 60000 65536"/>
                <a:gd name="T21" fmla="*/ 0 w 25"/>
                <a:gd name="T22" fmla="*/ 0 h 84"/>
                <a:gd name="T23" fmla="*/ 25 w 2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4">
                  <a:moveTo>
                    <a:pt x="8" y="0"/>
                  </a:moveTo>
                  <a:lnTo>
                    <a:pt x="15" y="32"/>
                  </a:lnTo>
                  <a:lnTo>
                    <a:pt x="0" y="84"/>
                  </a:lnTo>
                  <a:lnTo>
                    <a:pt x="25" y="23"/>
                  </a:lnTo>
                  <a:lnTo>
                    <a:pt x="23" y="9"/>
                  </a:lnTo>
                  <a:lnTo>
                    <a:pt x="8" y="0"/>
                  </a:lnTo>
                  <a:close/>
                </a:path>
              </a:pathLst>
            </a:custGeom>
            <a:solidFill>
              <a:srgbClr val="000000"/>
            </a:solidFill>
            <a:ln w="9525">
              <a:noFill/>
              <a:round/>
              <a:headEnd/>
              <a:tailEnd/>
            </a:ln>
          </p:spPr>
          <p:txBody>
            <a:bodyPr/>
            <a:lstStyle/>
            <a:p>
              <a:endParaRPr lang="id-ID"/>
            </a:p>
          </p:txBody>
        </p:sp>
        <p:sp>
          <p:nvSpPr>
            <p:cNvPr id="43175" name="Freeform 146"/>
            <p:cNvSpPr>
              <a:spLocks/>
            </p:cNvSpPr>
            <p:nvPr/>
          </p:nvSpPr>
          <p:spPr bwMode="auto">
            <a:xfrm>
              <a:off x="2659" y="1087"/>
              <a:ext cx="193" cy="192"/>
            </a:xfrm>
            <a:custGeom>
              <a:avLst/>
              <a:gdLst>
                <a:gd name="T0" fmla="*/ 6 w 386"/>
                <a:gd name="T1" fmla="*/ 1 h 384"/>
                <a:gd name="T2" fmla="*/ 6 w 386"/>
                <a:gd name="T3" fmla="*/ 0 h 384"/>
                <a:gd name="T4" fmla="*/ 5 w 386"/>
                <a:gd name="T5" fmla="*/ 1 h 384"/>
                <a:gd name="T6" fmla="*/ 3 w 386"/>
                <a:gd name="T7" fmla="*/ 0 h 384"/>
                <a:gd name="T8" fmla="*/ 2 w 386"/>
                <a:gd name="T9" fmla="*/ 1 h 384"/>
                <a:gd name="T10" fmla="*/ 2 w 386"/>
                <a:gd name="T11" fmla="*/ 1 h 384"/>
                <a:gd name="T12" fmla="*/ 1 w 386"/>
                <a:gd name="T13" fmla="*/ 1 h 384"/>
                <a:gd name="T14" fmla="*/ 1 w 386"/>
                <a:gd name="T15" fmla="*/ 2 h 384"/>
                <a:gd name="T16" fmla="*/ 1 w 386"/>
                <a:gd name="T17" fmla="*/ 2 h 384"/>
                <a:gd name="T18" fmla="*/ 0 w 386"/>
                <a:gd name="T19" fmla="*/ 3 h 384"/>
                <a:gd name="T20" fmla="*/ 1 w 386"/>
                <a:gd name="T21" fmla="*/ 3 h 384"/>
                <a:gd name="T22" fmla="*/ 1 w 386"/>
                <a:gd name="T23" fmla="*/ 5 h 384"/>
                <a:gd name="T24" fmla="*/ 1 w 386"/>
                <a:gd name="T25" fmla="*/ 5 h 384"/>
                <a:gd name="T26" fmla="*/ 1 w 386"/>
                <a:gd name="T27" fmla="*/ 6 h 384"/>
                <a:gd name="T28" fmla="*/ 1 w 386"/>
                <a:gd name="T29" fmla="*/ 5 h 384"/>
                <a:gd name="T30" fmla="*/ 1 w 386"/>
                <a:gd name="T31" fmla="*/ 5 h 384"/>
                <a:gd name="T32" fmla="*/ 1 w 386"/>
                <a:gd name="T33" fmla="*/ 3 h 384"/>
                <a:gd name="T34" fmla="*/ 1 w 386"/>
                <a:gd name="T35" fmla="*/ 5 h 384"/>
                <a:gd name="T36" fmla="*/ 1 w 386"/>
                <a:gd name="T37" fmla="*/ 3 h 384"/>
                <a:gd name="T38" fmla="*/ 1 w 386"/>
                <a:gd name="T39" fmla="*/ 3 h 384"/>
                <a:gd name="T40" fmla="*/ 1 w 386"/>
                <a:gd name="T41" fmla="*/ 3 h 384"/>
                <a:gd name="T42" fmla="*/ 1 w 386"/>
                <a:gd name="T43" fmla="*/ 2 h 384"/>
                <a:gd name="T44" fmla="*/ 1 w 386"/>
                <a:gd name="T45" fmla="*/ 2 h 384"/>
                <a:gd name="T46" fmla="*/ 2 w 386"/>
                <a:gd name="T47" fmla="*/ 2 h 384"/>
                <a:gd name="T48" fmla="*/ 2 w 386"/>
                <a:gd name="T49" fmla="*/ 2 h 384"/>
                <a:gd name="T50" fmla="*/ 3 w 386"/>
                <a:gd name="T51" fmla="*/ 1 h 384"/>
                <a:gd name="T52" fmla="*/ 3 w 386"/>
                <a:gd name="T53" fmla="*/ 1 h 384"/>
                <a:gd name="T54" fmla="*/ 5 w 386"/>
                <a:gd name="T55" fmla="*/ 1 h 384"/>
                <a:gd name="T56" fmla="*/ 3 w 386"/>
                <a:gd name="T57" fmla="*/ 1 h 384"/>
                <a:gd name="T58" fmla="*/ 3 w 386"/>
                <a:gd name="T59" fmla="*/ 1 h 384"/>
                <a:gd name="T60" fmla="*/ 5 w 386"/>
                <a:gd name="T61" fmla="*/ 1 h 384"/>
                <a:gd name="T62" fmla="*/ 5 w 386"/>
                <a:gd name="T63" fmla="*/ 1 h 384"/>
                <a:gd name="T64" fmla="*/ 5 w 386"/>
                <a:gd name="T65" fmla="*/ 1 h 384"/>
                <a:gd name="T66" fmla="*/ 6 w 386"/>
                <a:gd name="T67" fmla="*/ 1 h 384"/>
                <a:gd name="T68" fmla="*/ 6 w 386"/>
                <a:gd name="T69" fmla="*/ 1 h 384"/>
                <a:gd name="T70" fmla="*/ 6 w 386"/>
                <a:gd name="T71" fmla="*/ 1 h 384"/>
                <a:gd name="T72" fmla="*/ 6 w 386"/>
                <a:gd name="T73" fmla="*/ 1 h 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384"/>
                <a:gd name="T113" fmla="*/ 386 w 386"/>
                <a:gd name="T114" fmla="*/ 384 h 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384">
                  <a:moveTo>
                    <a:pt x="386" y="19"/>
                  </a:moveTo>
                  <a:lnTo>
                    <a:pt x="331" y="0"/>
                  </a:lnTo>
                  <a:lnTo>
                    <a:pt x="272" y="4"/>
                  </a:lnTo>
                  <a:lnTo>
                    <a:pt x="167" y="0"/>
                  </a:lnTo>
                  <a:lnTo>
                    <a:pt x="120" y="30"/>
                  </a:lnTo>
                  <a:lnTo>
                    <a:pt x="93" y="48"/>
                  </a:lnTo>
                  <a:lnTo>
                    <a:pt x="55" y="51"/>
                  </a:lnTo>
                  <a:lnTo>
                    <a:pt x="28" y="105"/>
                  </a:lnTo>
                  <a:lnTo>
                    <a:pt x="32" y="122"/>
                  </a:lnTo>
                  <a:lnTo>
                    <a:pt x="0" y="162"/>
                  </a:lnTo>
                  <a:lnTo>
                    <a:pt x="4" y="207"/>
                  </a:lnTo>
                  <a:lnTo>
                    <a:pt x="2" y="270"/>
                  </a:lnTo>
                  <a:lnTo>
                    <a:pt x="25" y="319"/>
                  </a:lnTo>
                  <a:lnTo>
                    <a:pt x="32" y="384"/>
                  </a:lnTo>
                  <a:lnTo>
                    <a:pt x="40" y="319"/>
                  </a:lnTo>
                  <a:lnTo>
                    <a:pt x="38" y="262"/>
                  </a:lnTo>
                  <a:lnTo>
                    <a:pt x="57" y="213"/>
                  </a:lnTo>
                  <a:lnTo>
                    <a:pt x="15" y="268"/>
                  </a:lnTo>
                  <a:lnTo>
                    <a:pt x="11" y="198"/>
                  </a:lnTo>
                  <a:lnTo>
                    <a:pt x="9" y="165"/>
                  </a:lnTo>
                  <a:lnTo>
                    <a:pt x="44" y="131"/>
                  </a:lnTo>
                  <a:lnTo>
                    <a:pt x="42" y="106"/>
                  </a:lnTo>
                  <a:lnTo>
                    <a:pt x="61" y="74"/>
                  </a:lnTo>
                  <a:lnTo>
                    <a:pt x="85" y="74"/>
                  </a:lnTo>
                  <a:lnTo>
                    <a:pt x="110" y="65"/>
                  </a:lnTo>
                  <a:lnTo>
                    <a:pt x="150" y="53"/>
                  </a:lnTo>
                  <a:lnTo>
                    <a:pt x="239" y="40"/>
                  </a:lnTo>
                  <a:lnTo>
                    <a:pt x="289" y="32"/>
                  </a:lnTo>
                  <a:lnTo>
                    <a:pt x="232" y="30"/>
                  </a:lnTo>
                  <a:lnTo>
                    <a:pt x="177" y="15"/>
                  </a:lnTo>
                  <a:lnTo>
                    <a:pt x="260" y="19"/>
                  </a:lnTo>
                  <a:lnTo>
                    <a:pt x="316" y="19"/>
                  </a:lnTo>
                  <a:lnTo>
                    <a:pt x="293" y="11"/>
                  </a:lnTo>
                  <a:lnTo>
                    <a:pt x="327" y="8"/>
                  </a:lnTo>
                  <a:lnTo>
                    <a:pt x="355" y="11"/>
                  </a:lnTo>
                  <a:lnTo>
                    <a:pt x="386" y="19"/>
                  </a:lnTo>
                  <a:close/>
                </a:path>
              </a:pathLst>
            </a:custGeom>
            <a:solidFill>
              <a:srgbClr val="000000"/>
            </a:solidFill>
            <a:ln w="9525">
              <a:noFill/>
              <a:round/>
              <a:headEnd/>
              <a:tailEnd/>
            </a:ln>
          </p:spPr>
          <p:txBody>
            <a:bodyPr/>
            <a:lstStyle/>
            <a:p>
              <a:endParaRPr lang="id-ID"/>
            </a:p>
          </p:txBody>
        </p:sp>
        <p:sp>
          <p:nvSpPr>
            <p:cNvPr id="43176" name="Freeform 147"/>
            <p:cNvSpPr>
              <a:spLocks/>
            </p:cNvSpPr>
            <p:nvPr/>
          </p:nvSpPr>
          <p:spPr bwMode="auto">
            <a:xfrm>
              <a:off x="2748" y="1097"/>
              <a:ext cx="181" cy="306"/>
            </a:xfrm>
            <a:custGeom>
              <a:avLst/>
              <a:gdLst>
                <a:gd name="T0" fmla="*/ 3 w 361"/>
                <a:gd name="T1" fmla="*/ 1 h 610"/>
                <a:gd name="T2" fmla="*/ 3 w 361"/>
                <a:gd name="T3" fmla="*/ 1 h 610"/>
                <a:gd name="T4" fmla="*/ 2 w 361"/>
                <a:gd name="T5" fmla="*/ 1 h 610"/>
                <a:gd name="T6" fmla="*/ 2 w 361"/>
                <a:gd name="T7" fmla="*/ 1 h 610"/>
                <a:gd name="T8" fmla="*/ 2 w 361"/>
                <a:gd name="T9" fmla="*/ 1 h 610"/>
                <a:gd name="T10" fmla="*/ 2 w 361"/>
                <a:gd name="T11" fmla="*/ 1 h 610"/>
                <a:gd name="T12" fmla="*/ 2 w 361"/>
                <a:gd name="T13" fmla="*/ 2 h 610"/>
                <a:gd name="T14" fmla="*/ 2 w 361"/>
                <a:gd name="T15" fmla="*/ 2 h 610"/>
                <a:gd name="T16" fmla="*/ 1 w 361"/>
                <a:gd name="T17" fmla="*/ 2 h 610"/>
                <a:gd name="T18" fmla="*/ 1 w 361"/>
                <a:gd name="T19" fmla="*/ 2 h 610"/>
                <a:gd name="T20" fmla="*/ 2 w 361"/>
                <a:gd name="T21" fmla="*/ 1 h 610"/>
                <a:gd name="T22" fmla="*/ 3 w 361"/>
                <a:gd name="T23" fmla="*/ 1 h 610"/>
                <a:gd name="T24" fmla="*/ 2 w 361"/>
                <a:gd name="T25" fmla="*/ 2 h 610"/>
                <a:gd name="T26" fmla="*/ 2 w 361"/>
                <a:gd name="T27" fmla="*/ 2 h 610"/>
                <a:gd name="T28" fmla="*/ 3 w 361"/>
                <a:gd name="T29" fmla="*/ 4 h 610"/>
                <a:gd name="T30" fmla="*/ 4 w 361"/>
                <a:gd name="T31" fmla="*/ 6 h 610"/>
                <a:gd name="T32" fmla="*/ 4 w 361"/>
                <a:gd name="T33" fmla="*/ 6 h 610"/>
                <a:gd name="T34" fmla="*/ 4 w 361"/>
                <a:gd name="T35" fmla="*/ 6 h 610"/>
                <a:gd name="T36" fmla="*/ 5 w 361"/>
                <a:gd name="T37" fmla="*/ 5 h 610"/>
                <a:gd name="T38" fmla="*/ 5 w 361"/>
                <a:gd name="T39" fmla="*/ 5 h 610"/>
                <a:gd name="T40" fmla="*/ 6 w 361"/>
                <a:gd name="T41" fmla="*/ 5 h 610"/>
                <a:gd name="T42" fmla="*/ 6 w 361"/>
                <a:gd name="T43" fmla="*/ 6 h 610"/>
                <a:gd name="T44" fmla="*/ 5 w 361"/>
                <a:gd name="T45" fmla="*/ 8 h 610"/>
                <a:gd name="T46" fmla="*/ 5 w 361"/>
                <a:gd name="T47" fmla="*/ 8 h 610"/>
                <a:gd name="T48" fmla="*/ 5 w 361"/>
                <a:gd name="T49" fmla="*/ 10 h 610"/>
                <a:gd name="T50" fmla="*/ 6 w 361"/>
                <a:gd name="T51" fmla="*/ 9 h 610"/>
                <a:gd name="T52" fmla="*/ 5 w 361"/>
                <a:gd name="T53" fmla="*/ 8 h 610"/>
                <a:gd name="T54" fmla="*/ 6 w 361"/>
                <a:gd name="T55" fmla="*/ 7 h 610"/>
                <a:gd name="T56" fmla="*/ 6 w 361"/>
                <a:gd name="T57" fmla="*/ 6 h 610"/>
                <a:gd name="T58" fmla="*/ 6 w 361"/>
                <a:gd name="T59" fmla="*/ 3 h 610"/>
                <a:gd name="T60" fmla="*/ 5 w 361"/>
                <a:gd name="T61" fmla="*/ 1 h 610"/>
                <a:gd name="T62" fmla="*/ 6 w 361"/>
                <a:gd name="T63" fmla="*/ 3 h 610"/>
                <a:gd name="T64" fmla="*/ 5 w 361"/>
                <a:gd name="T65" fmla="*/ 3 h 610"/>
                <a:gd name="T66" fmla="*/ 5 w 361"/>
                <a:gd name="T67" fmla="*/ 4 h 610"/>
                <a:gd name="T68" fmla="*/ 5 w 361"/>
                <a:gd name="T69" fmla="*/ 3 h 610"/>
                <a:gd name="T70" fmla="*/ 4 w 361"/>
                <a:gd name="T71" fmla="*/ 3 h 610"/>
                <a:gd name="T72" fmla="*/ 4 w 361"/>
                <a:gd name="T73" fmla="*/ 3 h 610"/>
                <a:gd name="T74" fmla="*/ 4 w 361"/>
                <a:gd name="T75" fmla="*/ 3 h 610"/>
                <a:gd name="T76" fmla="*/ 3 w 361"/>
                <a:gd name="T77" fmla="*/ 2 h 610"/>
                <a:gd name="T78" fmla="*/ 3 w 361"/>
                <a:gd name="T79" fmla="*/ 2 h 610"/>
                <a:gd name="T80" fmla="*/ 3 w 361"/>
                <a:gd name="T81" fmla="*/ 2 h 610"/>
                <a:gd name="T82" fmla="*/ 4 w 361"/>
                <a:gd name="T83" fmla="*/ 1 h 610"/>
                <a:gd name="T84" fmla="*/ 4 w 361"/>
                <a:gd name="T85" fmla="*/ 1 h 610"/>
                <a:gd name="T86" fmla="*/ 5 w 361"/>
                <a:gd name="T87" fmla="*/ 2 h 610"/>
                <a:gd name="T88" fmla="*/ 5 w 361"/>
                <a:gd name="T89" fmla="*/ 1 h 610"/>
                <a:gd name="T90" fmla="*/ 4 w 361"/>
                <a:gd name="T91" fmla="*/ 1 h 610"/>
                <a:gd name="T92" fmla="*/ 4 w 361"/>
                <a:gd name="T93" fmla="*/ 1 h 610"/>
                <a:gd name="T94" fmla="*/ 4 w 361"/>
                <a:gd name="T95" fmla="*/ 1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610"/>
                <a:gd name="T146" fmla="*/ 361 w 361"/>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610">
                  <a:moveTo>
                    <a:pt x="199" y="11"/>
                  </a:moveTo>
                  <a:lnTo>
                    <a:pt x="165" y="2"/>
                  </a:lnTo>
                  <a:lnTo>
                    <a:pt x="148" y="0"/>
                  </a:lnTo>
                  <a:lnTo>
                    <a:pt x="165" y="15"/>
                  </a:lnTo>
                  <a:lnTo>
                    <a:pt x="137" y="9"/>
                  </a:lnTo>
                  <a:lnTo>
                    <a:pt x="119" y="9"/>
                  </a:lnTo>
                  <a:lnTo>
                    <a:pt x="142" y="27"/>
                  </a:lnTo>
                  <a:lnTo>
                    <a:pt x="114" y="28"/>
                  </a:lnTo>
                  <a:lnTo>
                    <a:pt x="93" y="32"/>
                  </a:lnTo>
                  <a:lnTo>
                    <a:pt x="121" y="36"/>
                  </a:lnTo>
                  <a:lnTo>
                    <a:pt x="104" y="47"/>
                  </a:lnTo>
                  <a:lnTo>
                    <a:pt x="81" y="53"/>
                  </a:lnTo>
                  <a:lnTo>
                    <a:pt x="99" y="57"/>
                  </a:lnTo>
                  <a:lnTo>
                    <a:pt x="72" y="72"/>
                  </a:lnTo>
                  <a:lnTo>
                    <a:pt x="0" y="91"/>
                  </a:lnTo>
                  <a:lnTo>
                    <a:pt x="66" y="84"/>
                  </a:lnTo>
                  <a:lnTo>
                    <a:pt x="106" y="72"/>
                  </a:lnTo>
                  <a:lnTo>
                    <a:pt x="59" y="99"/>
                  </a:lnTo>
                  <a:lnTo>
                    <a:pt x="0" y="110"/>
                  </a:lnTo>
                  <a:lnTo>
                    <a:pt x="64" y="110"/>
                  </a:lnTo>
                  <a:lnTo>
                    <a:pt x="87" y="101"/>
                  </a:lnTo>
                  <a:lnTo>
                    <a:pt x="127" y="55"/>
                  </a:lnTo>
                  <a:lnTo>
                    <a:pt x="171" y="36"/>
                  </a:lnTo>
                  <a:lnTo>
                    <a:pt x="142" y="57"/>
                  </a:lnTo>
                  <a:lnTo>
                    <a:pt x="146" y="76"/>
                  </a:lnTo>
                  <a:lnTo>
                    <a:pt x="127" y="70"/>
                  </a:lnTo>
                  <a:lnTo>
                    <a:pt x="129" y="89"/>
                  </a:lnTo>
                  <a:lnTo>
                    <a:pt x="110" y="97"/>
                  </a:lnTo>
                  <a:lnTo>
                    <a:pt x="131" y="144"/>
                  </a:lnTo>
                  <a:lnTo>
                    <a:pt x="186" y="211"/>
                  </a:lnTo>
                  <a:lnTo>
                    <a:pt x="205" y="274"/>
                  </a:lnTo>
                  <a:lnTo>
                    <a:pt x="216" y="323"/>
                  </a:lnTo>
                  <a:lnTo>
                    <a:pt x="216" y="340"/>
                  </a:lnTo>
                  <a:lnTo>
                    <a:pt x="232" y="329"/>
                  </a:lnTo>
                  <a:lnTo>
                    <a:pt x="232" y="344"/>
                  </a:lnTo>
                  <a:lnTo>
                    <a:pt x="253" y="334"/>
                  </a:lnTo>
                  <a:lnTo>
                    <a:pt x="262" y="306"/>
                  </a:lnTo>
                  <a:lnTo>
                    <a:pt x="275" y="314"/>
                  </a:lnTo>
                  <a:lnTo>
                    <a:pt x="294" y="285"/>
                  </a:lnTo>
                  <a:lnTo>
                    <a:pt x="310" y="283"/>
                  </a:lnTo>
                  <a:lnTo>
                    <a:pt x="317" y="266"/>
                  </a:lnTo>
                  <a:lnTo>
                    <a:pt x="332" y="272"/>
                  </a:lnTo>
                  <a:lnTo>
                    <a:pt x="336" y="317"/>
                  </a:lnTo>
                  <a:lnTo>
                    <a:pt x="325" y="361"/>
                  </a:lnTo>
                  <a:lnTo>
                    <a:pt x="315" y="418"/>
                  </a:lnTo>
                  <a:lnTo>
                    <a:pt x="296" y="452"/>
                  </a:lnTo>
                  <a:lnTo>
                    <a:pt x="283" y="454"/>
                  </a:lnTo>
                  <a:lnTo>
                    <a:pt x="287" y="506"/>
                  </a:lnTo>
                  <a:lnTo>
                    <a:pt x="321" y="578"/>
                  </a:lnTo>
                  <a:lnTo>
                    <a:pt x="302" y="610"/>
                  </a:lnTo>
                  <a:lnTo>
                    <a:pt x="327" y="585"/>
                  </a:lnTo>
                  <a:lnTo>
                    <a:pt x="332" y="555"/>
                  </a:lnTo>
                  <a:lnTo>
                    <a:pt x="300" y="507"/>
                  </a:lnTo>
                  <a:lnTo>
                    <a:pt x="294" y="464"/>
                  </a:lnTo>
                  <a:lnTo>
                    <a:pt x="319" y="443"/>
                  </a:lnTo>
                  <a:lnTo>
                    <a:pt x="332" y="412"/>
                  </a:lnTo>
                  <a:lnTo>
                    <a:pt x="348" y="399"/>
                  </a:lnTo>
                  <a:lnTo>
                    <a:pt x="361" y="329"/>
                  </a:lnTo>
                  <a:lnTo>
                    <a:pt x="351" y="264"/>
                  </a:lnTo>
                  <a:lnTo>
                    <a:pt x="346" y="175"/>
                  </a:lnTo>
                  <a:lnTo>
                    <a:pt x="325" y="99"/>
                  </a:lnTo>
                  <a:lnTo>
                    <a:pt x="277" y="49"/>
                  </a:lnTo>
                  <a:lnTo>
                    <a:pt x="317" y="103"/>
                  </a:lnTo>
                  <a:lnTo>
                    <a:pt x="342" y="171"/>
                  </a:lnTo>
                  <a:lnTo>
                    <a:pt x="311" y="137"/>
                  </a:lnTo>
                  <a:lnTo>
                    <a:pt x="319" y="188"/>
                  </a:lnTo>
                  <a:lnTo>
                    <a:pt x="272" y="112"/>
                  </a:lnTo>
                  <a:lnTo>
                    <a:pt x="291" y="194"/>
                  </a:lnTo>
                  <a:lnTo>
                    <a:pt x="254" y="133"/>
                  </a:lnTo>
                  <a:lnTo>
                    <a:pt x="260" y="188"/>
                  </a:lnTo>
                  <a:lnTo>
                    <a:pt x="216" y="116"/>
                  </a:lnTo>
                  <a:lnTo>
                    <a:pt x="235" y="171"/>
                  </a:lnTo>
                  <a:lnTo>
                    <a:pt x="180" y="118"/>
                  </a:lnTo>
                  <a:lnTo>
                    <a:pt x="215" y="171"/>
                  </a:lnTo>
                  <a:lnTo>
                    <a:pt x="194" y="165"/>
                  </a:lnTo>
                  <a:lnTo>
                    <a:pt x="194" y="184"/>
                  </a:lnTo>
                  <a:lnTo>
                    <a:pt x="169" y="144"/>
                  </a:lnTo>
                  <a:lnTo>
                    <a:pt x="159" y="87"/>
                  </a:lnTo>
                  <a:lnTo>
                    <a:pt x="178" y="108"/>
                  </a:lnTo>
                  <a:lnTo>
                    <a:pt x="175" y="87"/>
                  </a:lnTo>
                  <a:lnTo>
                    <a:pt x="205" y="110"/>
                  </a:lnTo>
                  <a:lnTo>
                    <a:pt x="182" y="65"/>
                  </a:lnTo>
                  <a:lnTo>
                    <a:pt x="243" y="114"/>
                  </a:lnTo>
                  <a:lnTo>
                    <a:pt x="203" y="61"/>
                  </a:lnTo>
                  <a:lnTo>
                    <a:pt x="260" y="101"/>
                  </a:lnTo>
                  <a:lnTo>
                    <a:pt x="226" y="57"/>
                  </a:lnTo>
                  <a:lnTo>
                    <a:pt x="272" y="87"/>
                  </a:lnTo>
                  <a:lnTo>
                    <a:pt x="266" y="66"/>
                  </a:lnTo>
                  <a:lnTo>
                    <a:pt x="296" y="101"/>
                  </a:lnTo>
                  <a:lnTo>
                    <a:pt x="266" y="55"/>
                  </a:lnTo>
                  <a:lnTo>
                    <a:pt x="224" y="27"/>
                  </a:lnTo>
                  <a:lnTo>
                    <a:pt x="222" y="11"/>
                  </a:lnTo>
                  <a:lnTo>
                    <a:pt x="258" y="28"/>
                  </a:lnTo>
                  <a:lnTo>
                    <a:pt x="220" y="4"/>
                  </a:lnTo>
                  <a:lnTo>
                    <a:pt x="199" y="11"/>
                  </a:lnTo>
                  <a:close/>
                </a:path>
              </a:pathLst>
            </a:custGeom>
            <a:solidFill>
              <a:srgbClr val="000000"/>
            </a:solidFill>
            <a:ln w="9525">
              <a:noFill/>
              <a:round/>
              <a:headEnd/>
              <a:tailEnd/>
            </a:ln>
          </p:spPr>
          <p:txBody>
            <a:bodyPr/>
            <a:lstStyle/>
            <a:p>
              <a:endParaRPr lang="id-ID"/>
            </a:p>
          </p:txBody>
        </p:sp>
        <p:sp>
          <p:nvSpPr>
            <p:cNvPr id="43177" name="Freeform 148"/>
            <p:cNvSpPr>
              <a:spLocks/>
            </p:cNvSpPr>
            <p:nvPr/>
          </p:nvSpPr>
          <p:spPr bwMode="auto">
            <a:xfrm>
              <a:off x="2665" y="1105"/>
              <a:ext cx="139" cy="105"/>
            </a:xfrm>
            <a:custGeom>
              <a:avLst/>
              <a:gdLst>
                <a:gd name="T0" fmla="*/ 3 w 280"/>
                <a:gd name="T1" fmla="*/ 1 h 209"/>
                <a:gd name="T2" fmla="*/ 2 w 280"/>
                <a:gd name="T3" fmla="*/ 2 h 209"/>
                <a:gd name="T4" fmla="*/ 1 w 280"/>
                <a:gd name="T5" fmla="*/ 3 h 209"/>
                <a:gd name="T6" fmla="*/ 0 w 280"/>
                <a:gd name="T7" fmla="*/ 3 h 209"/>
                <a:gd name="T8" fmla="*/ 0 w 280"/>
                <a:gd name="T9" fmla="*/ 3 h 209"/>
                <a:gd name="T10" fmla="*/ 0 w 280"/>
                <a:gd name="T11" fmla="*/ 4 h 209"/>
                <a:gd name="T12" fmla="*/ 0 w 280"/>
                <a:gd name="T13" fmla="*/ 3 h 209"/>
                <a:gd name="T14" fmla="*/ 0 w 280"/>
                <a:gd name="T15" fmla="*/ 2 h 209"/>
                <a:gd name="T16" fmla="*/ 0 w 280"/>
                <a:gd name="T17" fmla="*/ 2 h 209"/>
                <a:gd name="T18" fmla="*/ 0 w 280"/>
                <a:gd name="T19" fmla="*/ 2 h 209"/>
                <a:gd name="T20" fmla="*/ 0 w 280"/>
                <a:gd name="T21" fmla="*/ 2 h 209"/>
                <a:gd name="T22" fmla="*/ 0 w 280"/>
                <a:gd name="T23" fmla="*/ 1 h 209"/>
                <a:gd name="T24" fmla="*/ 1 w 280"/>
                <a:gd name="T25" fmla="*/ 1 h 209"/>
                <a:gd name="T26" fmla="*/ 1 w 280"/>
                <a:gd name="T27" fmla="*/ 1 h 209"/>
                <a:gd name="T28" fmla="*/ 2 w 280"/>
                <a:gd name="T29" fmla="*/ 1 h 209"/>
                <a:gd name="T30" fmla="*/ 2 w 280"/>
                <a:gd name="T31" fmla="*/ 1 h 209"/>
                <a:gd name="T32" fmla="*/ 1 w 280"/>
                <a:gd name="T33" fmla="*/ 1 h 209"/>
                <a:gd name="T34" fmla="*/ 2 w 280"/>
                <a:gd name="T35" fmla="*/ 1 h 209"/>
                <a:gd name="T36" fmla="*/ 3 w 280"/>
                <a:gd name="T37" fmla="*/ 1 h 209"/>
                <a:gd name="T38" fmla="*/ 4 w 280"/>
                <a:gd name="T39" fmla="*/ 0 h 209"/>
                <a:gd name="T40" fmla="*/ 3 w 280"/>
                <a:gd name="T41" fmla="*/ 1 h 209"/>
                <a:gd name="T42" fmla="*/ 3 w 280"/>
                <a:gd name="T43" fmla="*/ 1 h 209"/>
                <a:gd name="T44" fmla="*/ 3 w 280"/>
                <a:gd name="T45" fmla="*/ 1 h 209"/>
                <a:gd name="T46" fmla="*/ 3 w 280"/>
                <a:gd name="T47" fmla="*/ 1 h 209"/>
                <a:gd name="T48" fmla="*/ 3 w 280"/>
                <a:gd name="T49" fmla="*/ 1 h 209"/>
                <a:gd name="T50" fmla="*/ 3 w 280"/>
                <a:gd name="T51" fmla="*/ 1 h 209"/>
                <a:gd name="T52" fmla="*/ 3 w 280"/>
                <a:gd name="T53" fmla="*/ 1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
                <a:gd name="T82" fmla="*/ 0 h 209"/>
                <a:gd name="T83" fmla="*/ 280 w 280"/>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 h="209">
                  <a:moveTo>
                    <a:pt x="215" y="55"/>
                  </a:moveTo>
                  <a:lnTo>
                    <a:pt x="183" y="72"/>
                  </a:lnTo>
                  <a:lnTo>
                    <a:pt x="126" y="129"/>
                  </a:lnTo>
                  <a:lnTo>
                    <a:pt x="59" y="169"/>
                  </a:lnTo>
                  <a:lnTo>
                    <a:pt x="27" y="190"/>
                  </a:lnTo>
                  <a:lnTo>
                    <a:pt x="0" y="209"/>
                  </a:lnTo>
                  <a:lnTo>
                    <a:pt x="6" y="139"/>
                  </a:lnTo>
                  <a:lnTo>
                    <a:pt x="33" y="110"/>
                  </a:lnTo>
                  <a:lnTo>
                    <a:pt x="63" y="108"/>
                  </a:lnTo>
                  <a:lnTo>
                    <a:pt x="42" y="93"/>
                  </a:lnTo>
                  <a:lnTo>
                    <a:pt x="40" y="69"/>
                  </a:lnTo>
                  <a:lnTo>
                    <a:pt x="57" y="48"/>
                  </a:lnTo>
                  <a:lnTo>
                    <a:pt x="73" y="55"/>
                  </a:lnTo>
                  <a:lnTo>
                    <a:pt x="92" y="42"/>
                  </a:lnTo>
                  <a:lnTo>
                    <a:pt x="132" y="38"/>
                  </a:lnTo>
                  <a:lnTo>
                    <a:pt x="162" y="38"/>
                  </a:lnTo>
                  <a:lnTo>
                    <a:pt x="124" y="27"/>
                  </a:lnTo>
                  <a:lnTo>
                    <a:pt x="162" y="17"/>
                  </a:lnTo>
                  <a:lnTo>
                    <a:pt x="227" y="2"/>
                  </a:lnTo>
                  <a:lnTo>
                    <a:pt x="280" y="0"/>
                  </a:lnTo>
                  <a:lnTo>
                    <a:pt x="248" y="12"/>
                  </a:lnTo>
                  <a:lnTo>
                    <a:pt x="255" y="27"/>
                  </a:lnTo>
                  <a:lnTo>
                    <a:pt x="213" y="31"/>
                  </a:lnTo>
                  <a:lnTo>
                    <a:pt x="238" y="42"/>
                  </a:lnTo>
                  <a:lnTo>
                    <a:pt x="228" y="50"/>
                  </a:lnTo>
                  <a:lnTo>
                    <a:pt x="215" y="55"/>
                  </a:lnTo>
                  <a:close/>
                </a:path>
              </a:pathLst>
            </a:custGeom>
            <a:solidFill>
              <a:srgbClr val="000000"/>
            </a:solidFill>
            <a:ln w="9525">
              <a:noFill/>
              <a:round/>
              <a:headEnd/>
              <a:tailEnd/>
            </a:ln>
          </p:spPr>
          <p:txBody>
            <a:bodyPr/>
            <a:lstStyle/>
            <a:p>
              <a:endParaRPr lang="id-ID"/>
            </a:p>
          </p:txBody>
        </p:sp>
        <p:sp>
          <p:nvSpPr>
            <p:cNvPr id="43178" name="Freeform 149"/>
            <p:cNvSpPr>
              <a:spLocks/>
            </p:cNvSpPr>
            <p:nvPr/>
          </p:nvSpPr>
          <p:spPr bwMode="auto">
            <a:xfrm>
              <a:off x="2871" y="1248"/>
              <a:ext cx="22" cy="53"/>
            </a:xfrm>
            <a:custGeom>
              <a:avLst/>
              <a:gdLst>
                <a:gd name="T0" fmla="*/ 1 w 44"/>
                <a:gd name="T1" fmla="*/ 0 h 107"/>
                <a:gd name="T2" fmla="*/ 1 w 44"/>
                <a:gd name="T3" fmla="*/ 0 h 107"/>
                <a:gd name="T4" fmla="*/ 1 w 44"/>
                <a:gd name="T5" fmla="*/ 1 h 107"/>
                <a:gd name="T6" fmla="*/ 1 w 44"/>
                <a:gd name="T7" fmla="*/ 1 h 107"/>
                <a:gd name="T8" fmla="*/ 1 w 44"/>
                <a:gd name="T9" fmla="*/ 1 h 107"/>
                <a:gd name="T10" fmla="*/ 1 w 44"/>
                <a:gd name="T11" fmla="*/ 1 h 107"/>
                <a:gd name="T12" fmla="*/ 1 w 44"/>
                <a:gd name="T13" fmla="*/ 0 h 107"/>
                <a:gd name="T14" fmla="*/ 1 w 44"/>
                <a:gd name="T15" fmla="*/ 0 h 107"/>
                <a:gd name="T16" fmla="*/ 1 w 44"/>
                <a:gd name="T17" fmla="*/ 0 h 107"/>
                <a:gd name="T18" fmla="*/ 1 w 44"/>
                <a:gd name="T19" fmla="*/ 0 h 107"/>
                <a:gd name="T20" fmla="*/ 1 w 44"/>
                <a:gd name="T21" fmla="*/ 0 h 107"/>
                <a:gd name="T22" fmla="*/ 1 w 44"/>
                <a:gd name="T23" fmla="*/ 0 h 107"/>
                <a:gd name="T24" fmla="*/ 0 w 44"/>
                <a:gd name="T25" fmla="*/ 0 h 107"/>
                <a:gd name="T26" fmla="*/ 1 w 44"/>
                <a:gd name="T27" fmla="*/ 0 h 107"/>
                <a:gd name="T28" fmla="*/ 1 w 44"/>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07"/>
                <a:gd name="T47" fmla="*/ 44 w 4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07">
                  <a:moveTo>
                    <a:pt x="8" y="36"/>
                  </a:moveTo>
                  <a:lnTo>
                    <a:pt x="19" y="61"/>
                  </a:lnTo>
                  <a:lnTo>
                    <a:pt x="15" y="72"/>
                  </a:lnTo>
                  <a:lnTo>
                    <a:pt x="9" y="93"/>
                  </a:lnTo>
                  <a:lnTo>
                    <a:pt x="17" y="107"/>
                  </a:lnTo>
                  <a:lnTo>
                    <a:pt x="19" y="86"/>
                  </a:lnTo>
                  <a:lnTo>
                    <a:pt x="44" y="46"/>
                  </a:lnTo>
                  <a:lnTo>
                    <a:pt x="42" y="29"/>
                  </a:lnTo>
                  <a:lnTo>
                    <a:pt x="27" y="0"/>
                  </a:lnTo>
                  <a:lnTo>
                    <a:pt x="15" y="8"/>
                  </a:lnTo>
                  <a:lnTo>
                    <a:pt x="30" y="34"/>
                  </a:lnTo>
                  <a:lnTo>
                    <a:pt x="28" y="44"/>
                  </a:lnTo>
                  <a:lnTo>
                    <a:pt x="0" y="12"/>
                  </a:lnTo>
                  <a:lnTo>
                    <a:pt x="8" y="36"/>
                  </a:lnTo>
                  <a:close/>
                </a:path>
              </a:pathLst>
            </a:custGeom>
            <a:solidFill>
              <a:srgbClr val="000000"/>
            </a:solidFill>
            <a:ln w="9525">
              <a:noFill/>
              <a:round/>
              <a:headEnd/>
              <a:tailEnd/>
            </a:ln>
          </p:spPr>
          <p:txBody>
            <a:bodyPr/>
            <a:lstStyle/>
            <a:p>
              <a:endParaRPr lang="id-ID"/>
            </a:p>
          </p:txBody>
        </p:sp>
        <p:sp>
          <p:nvSpPr>
            <p:cNvPr id="43179" name="Freeform 150"/>
            <p:cNvSpPr>
              <a:spLocks/>
            </p:cNvSpPr>
            <p:nvPr/>
          </p:nvSpPr>
          <p:spPr bwMode="auto">
            <a:xfrm>
              <a:off x="2891" y="1233"/>
              <a:ext cx="12" cy="22"/>
            </a:xfrm>
            <a:custGeom>
              <a:avLst/>
              <a:gdLst>
                <a:gd name="T0" fmla="*/ 0 w 25"/>
                <a:gd name="T1" fmla="*/ 1 h 43"/>
                <a:gd name="T2" fmla="*/ 0 w 25"/>
                <a:gd name="T3" fmla="*/ 1 h 43"/>
                <a:gd name="T4" fmla="*/ 0 w 25"/>
                <a:gd name="T5" fmla="*/ 1 h 43"/>
                <a:gd name="T6" fmla="*/ 0 w 25"/>
                <a:gd name="T7" fmla="*/ 0 h 43"/>
                <a:gd name="T8" fmla="*/ 0 w 25"/>
                <a:gd name="T9" fmla="*/ 1 h 43"/>
                <a:gd name="T10" fmla="*/ 0 w 25"/>
                <a:gd name="T11" fmla="*/ 1 h 43"/>
                <a:gd name="T12" fmla="*/ 0 60000 65536"/>
                <a:gd name="T13" fmla="*/ 0 60000 65536"/>
                <a:gd name="T14" fmla="*/ 0 60000 65536"/>
                <a:gd name="T15" fmla="*/ 0 60000 65536"/>
                <a:gd name="T16" fmla="*/ 0 60000 65536"/>
                <a:gd name="T17" fmla="*/ 0 60000 65536"/>
                <a:gd name="T18" fmla="*/ 0 w 25"/>
                <a:gd name="T19" fmla="*/ 0 h 43"/>
                <a:gd name="T20" fmla="*/ 25 w 2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5" h="43">
                  <a:moveTo>
                    <a:pt x="0" y="17"/>
                  </a:moveTo>
                  <a:lnTo>
                    <a:pt x="19" y="43"/>
                  </a:lnTo>
                  <a:lnTo>
                    <a:pt x="25" y="34"/>
                  </a:lnTo>
                  <a:lnTo>
                    <a:pt x="19" y="0"/>
                  </a:lnTo>
                  <a:lnTo>
                    <a:pt x="0" y="17"/>
                  </a:lnTo>
                  <a:close/>
                </a:path>
              </a:pathLst>
            </a:custGeom>
            <a:solidFill>
              <a:srgbClr val="000000"/>
            </a:solidFill>
            <a:ln w="9525">
              <a:noFill/>
              <a:round/>
              <a:headEnd/>
              <a:tailEnd/>
            </a:ln>
          </p:spPr>
          <p:txBody>
            <a:bodyPr/>
            <a:lstStyle/>
            <a:p>
              <a:endParaRPr lang="id-ID"/>
            </a:p>
          </p:txBody>
        </p:sp>
        <p:sp>
          <p:nvSpPr>
            <p:cNvPr id="43180" name="Freeform 151"/>
            <p:cNvSpPr>
              <a:spLocks/>
            </p:cNvSpPr>
            <p:nvPr/>
          </p:nvSpPr>
          <p:spPr bwMode="auto">
            <a:xfrm>
              <a:off x="2886" y="1274"/>
              <a:ext cx="13" cy="35"/>
            </a:xfrm>
            <a:custGeom>
              <a:avLst/>
              <a:gdLst>
                <a:gd name="T0" fmla="*/ 0 w 27"/>
                <a:gd name="T1" fmla="*/ 0 h 71"/>
                <a:gd name="T2" fmla="*/ 0 w 27"/>
                <a:gd name="T3" fmla="*/ 0 h 71"/>
                <a:gd name="T4" fmla="*/ 0 w 27"/>
                <a:gd name="T5" fmla="*/ 0 h 71"/>
                <a:gd name="T6" fmla="*/ 0 w 27"/>
                <a:gd name="T7" fmla="*/ 1 h 71"/>
                <a:gd name="T8" fmla="*/ 0 w 27"/>
                <a:gd name="T9" fmla="*/ 0 h 71"/>
                <a:gd name="T10" fmla="*/ 0 w 27"/>
                <a:gd name="T11" fmla="*/ 0 h 71"/>
                <a:gd name="T12" fmla="*/ 0 w 27"/>
                <a:gd name="T13" fmla="*/ 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27" y="0"/>
                  </a:moveTo>
                  <a:lnTo>
                    <a:pt x="21" y="21"/>
                  </a:lnTo>
                  <a:lnTo>
                    <a:pt x="0" y="56"/>
                  </a:lnTo>
                  <a:lnTo>
                    <a:pt x="4" y="71"/>
                  </a:lnTo>
                  <a:lnTo>
                    <a:pt x="19" y="46"/>
                  </a:lnTo>
                  <a:lnTo>
                    <a:pt x="27" y="0"/>
                  </a:lnTo>
                  <a:close/>
                </a:path>
              </a:pathLst>
            </a:custGeom>
            <a:solidFill>
              <a:srgbClr val="000000"/>
            </a:solidFill>
            <a:ln w="9525">
              <a:noFill/>
              <a:round/>
              <a:headEnd/>
              <a:tailEnd/>
            </a:ln>
          </p:spPr>
          <p:txBody>
            <a:bodyPr/>
            <a:lstStyle/>
            <a:p>
              <a:endParaRPr lang="id-ID"/>
            </a:p>
          </p:txBody>
        </p:sp>
        <p:sp>
          <p:nvSpPr>
            <p:cNvPr id="43181" name="Freeform 152"/>
            <p:cNvSpPr>
              <a:spLocks/>
            </p:cNvSpPr>
            <p:nvPr/>
          </p:nvSpPr>
          <p:spPr bwMode="auto">
            <a:xfrm>
              <a:off x="2864" y="1319"/>
              <a:ext cx="15" cy="12"/>
            </a:xfrm>
            <a:custGeom>
              <a:avLst/>
              <a:gdLst>
                <a:gd name="T0" fmla="*/ 1 w 28"/>
                <a:gd name="T1" fmla="*/ 0 h 25"/>
                <a:gd name="T2" fmla="*/ 1 w 28"/>
                <a:gd name="T3" fmla="*/ 0 h 25"/>
                <a:gd name="T4" fmla="*/ 1 w 28"/>
                <a:gd name="T5" fmla="*/ 0 h 25"/>
                <a:gd name="T6" fmla="*/ 0 w 28"/>
                <a:gd name="T7" fmla="*/ 0 h 25"/>
                <a:gd name="T8" fmla="*/ 1 w 28"/>
                <a:gd name="T9" fmla="*/ 0 h 25"/>
                <a:gd name="T10" fmla="*/ 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lnTo>
                    <a:pt x="28" y="9"/>
                  </a:lnTo>
                  <a:lnTo>
                    <a:pt x="22" y="25"/>
                  </a:lnTo>
                  <a:lnTo>
                    <a:pt x="0" y="19"/>
                  </a:lnTo>
                  <a:lnTo>
                    <a:pt x="11" y="0"/>
                  </a:lnTo>
                  <a:close/>
                </a:path>
              </a:pathLst>
            </a:custGeom>
            <a:solidFill>
              <a:srgbClr val="000000"/>
            </a:solidFill>
            <a:ln w="9525">
              <a:noFill/>
              <a:round/>
              <a:headEnd/>
              <a:tailEnd/>
            </a:ln>
          </p:spPr>
          <p:txBody>
            <a:bodyPr/>
            <a:lstStyle/>
            <a:p>
              <a:endParaRPr lang="id-ID"/>
            </a:p>
          </p:txBody>
        </p:sp>
        <p:sp>
          <p:nvSpPr>
            <p:cNvPr id="43182" name="Freeform 153"/>
            <p:cNvSpPr>
              <a:spLocks/>
            </p:cNvSpPr>
            <p:nvPr/>
          </p:nvSpPr>
          <p:spPr bwMode="auto">
            <a:xfrm>
              <a:off x="2675" y="1284"/>
              <a:ext cx="159" cy="149"/>
            </a:xfrm>
            <a:custGeom>
              <a:avLst/>
              <a:gdLst>
                <a:gd name="T0" fmla="*/ 1 w 318"/>
                <a:gd name="T1" fmla="*/ 0 h 299"/>
                <a:gd name="T2" fmla="*/ 1 w 318"/>
                <a:gd name="T3" fmla="*/ 0 h 299"/>
                <a:gd name="T4" fmla="*/ 1 w 318"/>
                <a:gd name="T5" fmla="*/ 1 h 299"/>
                <a:gd name="T6" fmla="*/ 1 w 318"/>
                <a:gd name="T7" fmla="*/ 2 h 299"/>
                <a:gd name="T8" fmla="*/ 1 w 318"/>
                <a:gd name="T9" fmla="*/ 3 h 299"/>
                <a:gd name="T10" fmla="*/ 1 w 318"/>
                <a:gd name="T11" fmla="*/ 3 h 299"/>
                <a:gd name="T12" fmla="*/ 1 w 318"/>
                <a:gd name="T13" fmla="*/ 3 h 299"/>
                <a:gd name="T14" fmla="*/ 1 w 318"/>
                <a:gd name="T15" fmla="*/ 3 h 299"/>
                <a:gd name="T16" fmla="*/ 2 w 318"/>
                <a:gd name="T17" fmla="*/ 3 h 299"/>
                <a:gd name="T18" fmla="*/ 3 w 318"/>
                <a:gd name="T19" fmla="*/ 3 h 299"/>
                <a:gd name="T20" fmla="*/ 3 w 318"/>
                <a:gd name="T21" fmla="*/ 3 h 299"/>
                <a:gd name="T22" fmla="*/ 5 w 318"/>
                <a:gd name="T23" fmla="*/ 3 h 299"/>
                <a:gd name="T24" fmla="*/ 5 w 318"/>
                <a:gd name="T25" fmla="*/ 3 h 299"/>
                <a:gd name="T26" fmla="*/ 5 w 318"/>
                <a:gd name="T27" fmla="*/ 3 h 299"/>
                <a:gd name="T28" fmla="*/ 5 w 318"/>
                <a:gd name="T29" fmla="*/ 3 h 299"/>
                <a:gd name="T30" fmla="*/ 3 w 318"/>
                <a:gd name="T31" fmla="*/ 4 h 299"/>
                <a:gd name="T32" fmla="*/ 2 w 318"/>
                <a:gd name="T33" fmla="*/ 4 h 299"/>
                <a:gd name="T34" fmla="*/ 3 w 318"/>
                <a:gd name="T35" fmla="*/ 4 h 299"/>
                <a:gd name="T36" fmla="*/ 2 w 318"/>
                <a:gd name="T37" fmla="*/ 4 h 299"/>
                <a:gd name="T38" fmla="*/ 2 w 318"/>
                <a:gd name="T39" fmla="*/ 4 h 299"/>
                <a:gd name="T40" fmla="*/ 1 w 318"/>
                <a:gd name="T41" fmla="*/ 4 h 299"/>
                <a:gd name="T42" fmla="*/ 1 w 318"/>
                <a:gd name="T43" fmla="*/ 3 h 299"/>
                <a:gd name="T44" fmla="*/ 1 w 318"/>
                <a:gd name="T45" fmla="*/ 3 h 299"/>
                <a:gd name="T46" fmla="*/ 1 w 318"/>
                <a:gd name="T47" fmla="*/ 2 h 299"/>
                <a:gd name="T48" fmla="*/ 1 w 318"/>
                <a:gd name="T49" fmla="*/ 1 h 299"/>
                <a:gd name="T50" fmla="*/ 0 w 318"/>
                <a:gd name="T51" fmla="*/ 0 h 299"/>
                <a:gd name="T52" fmla="*/ 1 w 318"/>
                <a:gd name="T53" fmla="*/ 0 h 299"/>
                <a:gd name="T54" fmla="*/ 1 w 318"/>
                <a:gd name="T55" fmla="*/ 0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99"/>
                <a:gd name="T86" fmla="*/ 318 w 318"/>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99">
                  <a:moveTo>
                    <a:pt x="2" y="0"/>
                  </a:moveTo>
                  <a:lnTo>
                    <a:pt x="6" y="46"/>
                  </a:lnTo>
                  <a:lnTo>
                    <a:pt x="17" y="86"/>
                  </a:lnTo>
                  <a:lnTo>
                    <a:pt x="29" y="139"/>
                  </a:lnTo>
                  <a:lnTo>
                    <a:pt x="80" y="196"/>
                  </a:lnTo>
                  <a:lnTo>
                    <a:pt x="95" y="221"/>
                  </a:lnTo>
                  <a:lnTo>
                    <a:pt x="99" y="196"/>
                  </a:lnTo>
                  <a:lnTo>
                    <a:pt x="114" y="238"/>
                  </a:lnTo>
                  <a:lnTo>
                    <a:pt x="133" y="253"/>
                  </a:lnTo>
                  <a:lnTo>
                    <a:pt x="204" y="248"/>
                  </a:lnTo>
                  <a:lnTo>
                    <a:pt x="236" y="240"/>
                  </a:lnTo>
                  <a:lnTo>
                    <a:pt x="270" y="200"/>
                  </a:lnTo>
                  <a:lnTo>
                    <a:pt x="272" y="215"/>
                  </a:lnTo>
                  <a:lnTo>
                    <a:pt x="318" y="196"/>
                  </a:lnTo>
                  <a:lnTo>
                    <a:pt x="259" y="248"/>
                  </a:lnTo>
                  <a:lnTo>
                    <a:pt x="236" y="257"/>
                  </a:lnTo>
                  <a:lnTo>
                    <a:pt x="188" y="267"/>
                  </a:lnTo>
                  <a:lnTo>
                    <a:pt x="194" y="299"/>
                  </a:lnTo>
                  <a:lnTo>
                    <a:pt x="177" y="282"/>
                  </a:lnTo>
                  <a:lnTo>
                    <a:pt x="173" y="265"/>
                  </a:lnTo>
                  <a:lnTo>
                    <a:pt x="124" y="259"/>
                  </a:lnTo>
                  <a:lnTo>
                    <a:pt x="105" y="246"/>
                  </a:lnTo>
                  <a:lnTo>
                    <a:pt x="74" y="204"/>
                  </a:lnTo>
                  <a:lnTo>
                    <a:pt x="27" y="149"/>
                  </a:lnTo>
                  <a:lnTo>
                    <a:pt x="12" y="78"/>
                  </a:lnTo>
                  <a:lnTo>
                    <a:pt x="0" y="40"/>
                  </a:lnTo>
                  <a:lnTo>
                    <a:pt x="2" y="0"/>
                  </a:lnTo>
                  <a:close/>
                </a:path>
              </a:pathLst>
            </a:custGeom>
            <a:solidFill>
              <a:srgbClr val="000000"/>
            </a:solidFill>
            <a:ln w="9525">
              <a:noFill/>
              <a:round/>
              <a:headEnd/>
              <a:tailEnd/>
            </a:ln>
          </p:spPr>
          <p:txBody>
            <a:bodyPr/>
            <a:lstStyle/>
            <a:p>
              <a:endParaRPr lang="id-ID"/>
            </a:p>
          </p:txBody>
        </p:sp>
        <p:sp>
          <p:nvSpPr>
            <p:cNvPr id="43183" name="Freeform 154"/>
            <p:cNvSpPr>
              <a:spLocks/>
            </p:cNvSpPr>
            <p:nvPr/>
          </p:nvSpPr>
          <p:spPr bwMode="auto">
            <a:xfrm>
              <a:off x="2780" y="1407"/>
              <a:ext cx="91" cy="22"/>
            </a:xfrm>
            <a:custGeom>
              <a:avLst/>
              <a:gdLst>
                <a:gd name="T0" fmla="*/ 0 w 183"/>
                <a:gd name="T1" fmla="*/ 1 h 43"/>
                <a:gd name="T2" fmla="*/ 0 w 183"/>
                <a:gd name="T3" fmla="*/ 1 h 43"/>
                <a:gd name="T4" fmla="*/ 2 w 183"/>
                <a:gd name="T5" fmla="*/ 0 h 43"/>
                <a:gd name="T6" fmla="*/ 0 w 183"/>
                <a:gd name="T7" fmla="*/ 1 h 43"/>
                <a:gd name="T8" fmla="*/ 0 w 183"/>
                <a:gd name="T9" fmla="*/ 1 h 43"/>
                <a:gd name="T10" fmla="*/ 0 60000 65536"/>
                <a:gd name="T11" fmla="*/ 0 60000 65536"/>
                <a:gd name="T12" fmla="*/ 0 60000 65536"/>
                <a:gd name="T13" fmla="*/ 0 60000 65536"/>
                <a:gd name="T14" fmla="*/ 0 60000 65536"/>
                <a:gd name="T15" fmla="*/ 0 w 183"/>
                <a:gd name="T16" fmla="*/ 0 h 43"/>
                <a:gd name="T17" fmla="*/ 183 w 183"/>
                <a:gd name="T18" fmla="*/ 43 h 43"/>
              </a:gdLst>
              <a:ahLst/>
              <a:cxnLst>
                <a:cxn ang="T10">
                  <a:pos x="T0" y="T1"/>
                </a:cxn>
                <a:cxn ang="T11">
                  <a:pos x="T2" y="T3"/>
                </a:cxn>
                <a:cxn ang="T12">
                  <a:pos x="T4" y="T5"/>
                </a:cxn>
                <a:cxn ang="T13">
                  <a:pos x="T6" y="T7"/>
                </a:cxn>
                <a:cxn ang="T14">
                  <a:pos x="T8" y="T9"/>
                </a:cxn>
              </a:cxnLst>
              <a:rect l="T15" t="T16" r="T17" b="T18"/>
              <a:pathLst>
                <a:path w="183" h="43">
                  <a:moveTo>
                    <a:pt x="0" y="43"/>
                  </a:moveTo>
                  <a:lnTo>
                    <a:pt x="40" y="26"/>
                  </a:lnTo>
                  <a:lnTo>
                    <a:pt x="183" y="0"/>
                  </a:lnTo>
                  <a:lnTo>
                    <a:pt x="0" y="43"/>
                  </a:lnTo>
                  <a:close/>
                </a:path>
              </a:pathLst>
            </a:custGeom>
            <a:solidFill>
              <a:srgbClr val="000000"/>
            </a:solidFill>
            <a:ln w="9525">
              <a:noFill/>
              <a:round/>
              <a:headEnd/>
              <a:tailEnd/>
            </a:ln>
          </p:spPr>
          <p:txBody>
            <a:bodyPr/>
            <a:lstStyle/>
            <a:p>
              <a:endParaRPr lang="id-ID"/>
            </a:p>
          </p:txBody>
        </p:sp>
        <p:sp>
          <p:nvSpPr>
            <p:cNvPr id="43184" name="Freeform 155"/>
            <p:cNvSpPr>
              <a:spLocks/>
            </p:cNvSpPr>
            <p:nvPr/>
          </p:nvSpPr>
          <p:spPr bwMode="auto">
            <a:xfrm>
              <a:off x="2711" y="1418"/>
              <a:ext cx="157" cy="206"/>
            </a:xfrm>
            <a:custGeom>
              <a:avLst/>
              <a:gdLst>
                <a:gd name="T0" fmla="*/ 1 w 314"/>
                <a:gd name="T1" fmla="*/ 0 h 413"/>
                <a:gd name="T2" fmla="*/ 1 w 314"/>
                <a:gd name="T3" fmla="*/ 0 h 413"/>
                <a:gd name="T4" fmla="*/ 1 w 314"/>
                <a:gd name="T5" fmla="*/ 1 h 413"/>
                <a:gd name="T6" fmla="*/ 1 w 314"/>
                <a:gd name="T7" fmla="*/ 1 h 413"/>
                <a:gd name="T8" fmla="*/ 1 w 314"/>
                <a:gd name="T9" fmla="*/ 1 h 413"/>
                <a:gd name="T10" fmla="*/ 1 w 314"/>
                <a:gd name="T11" fmla="*/ 1 h 413"/>
                <a:gd name="T12" fmla="*/ 1 w 314"/>
                <a:gd name="T13" fmla="*/ 2 h 413"/>
                <a:gd name="T14" fmla="*/ 1 w 314"/>
                <a:gd name="T15" fmla="*/ 2 h 413"/>
                <a:gd name="T16" fmla="*/ 1 w 314"/>
                <a:gd name="T17" fmla="*/ 4 h 413"/>
                <a:gd name="T18" fmla="*/ 1 w 314"/>
                <a:gd name="T19" fmla="*/ 4 h 413"/>
                <a:gd name="T20" fmla="*/ 0 w 314"/>
                <a:gd name="T21" fmla="*/ 6 h 413"/>
                <a:gd name="T22" fmla="*/ 1 w 314"/>
                <a:gd name="T23" fmla="*/ 4 h 413"/>
                <a:gd name="T24" fmla="*/ 3 w 314"/>
                <a:gd name="T25" fmla="*/ 1 h 413"/>
                <a:gd name="T26" fmla="*/ 3 w 314"/>
                <a:gd name="T27" fmla="*/ 0 h 413"/>
                <a:gd name="T28" fmla="*/ 5 w 314"/>
                <a:gd name="T29" fmla="*/ 0 h 413"/>
                <a:gd name="T30" fmla="*/ 3 w 314"/>
                <a:gd name="T31" fmla="*/ 0 h 413"/>
                <a:gd name="T32" fmla="*/ 2 w 314"/>
                <a:gd name="T33" fmla="*/ 1 h 413"/>
                <a:gd name="T34" fmla="*/ 1 w 314"/>
                <a:gd name="T35" fmla="*/ 4 h 413"/>
                <a:gd name="T36" fmla="*/ 1 w 314"/>
                <a:gd name="T37" fmla="*/ 3 h 413"/>
                <a:gd name="T38" fmla="*/ 1 w 314"/>
                <a:gd name="T39" fmla="*/ 2 h 413"/>
                <a:gd name="T40" fmla="*/ 1 w 314"/>
                <a:gd name="T41" fmla="*/ 2 h 413"/>
                <a:gd name="T42" fmla="*/ 1 w 314"/>
                <a:gd name="T43" fmla="*/ 2 h 413"/>
                <a:gd name="T44" fmla="*/ 1 w 314"/>
                <a:gd name="T45" fmla="*/ 1 h 413"/>
                <a:gd name="T46" fmla="*/ 2 w 314"/>
                <a:gd name="T47" fmla="*/ 1 h 413"/>
                <a:gd name="T48" fmla="*/ 2 w 314"/>
                <a:gd name="T49" fmla="*/ 1 h 413"/>
                <a:gd name="T50" fmla="*/ 2 w 314"/>
                <a:gd name="T51" fmla="*/ 0 h 413"/>
                <a:gd name="T52" fmla="*/ 1 w 314"/>
                <a:gd name="T53" fmla="*/ 0 h 413"/>
                <a:gd name="T54" fmla="*/ 1 w 314"/>
                <a:gd name="T55" fmla="*/ 0 h 4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4"/>
                <a:gd name="T85" fmla="*/ 0 h 413"/>
                <a:gd name="T86" fmla="*/ 314 w 314"/>
                <a:gd name="T87" fmla="*/ 413 h 4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4" h="413">
                  <a:moveTo>
                    <a:pt x="116" y="40"/>
                  </a:moveTo>
                  <a:lnTo>
                    <a:pt x="126" y="59"/>
                  </a:lnTo>
                  <a:lnTo>
                    <a:pt x="103" y="80"/>
                  </a:lnTo>
                  <a:lnTo>
                    <a:pt x="107" y="94"/>
                  </a:lnTo>
                  <a:lnTo>
                    <a:pt x="101" y="115"/>
                  </a:lnTo>
                  <a:lnTo>
                    <a:pt x="78" y="116"/>
                  </a:lnTo>
                  <a:lnTo>
                    <a:pt x="99" y="141"/>
                  </a:lnTo>
                  <a:lnTo>
                    <a:pt x="99" y="191"/>
                  </a:lnTo>
                  <a:lnTo>
                    <a:pt x="77" y="265"/>
                  </a:lnTo>
                  <a:lnTo>
                    <a:pt x="73" y="301"/>
                  </a:lnTo>
                  <a:lnTo>
                    <a:pt x="0" y="413"/>
                  </a:lnTo>
                  <a:lnTo>
                    <a:pt x="90" y="286"/>
                  </a:lnTo>
                  <a:lnTo>
                    <a:pt x="193" y="97"/>
                  </a:lnTo>
                  <a:lnTo>
                    <a:pt x="248" y="39"/>
                  </a:lnTo>
                  <a:lnTo>
                    <a:pt x="314" y="0"/>
                  </a:lnTo>
                  <a:lnTo>
                    <a:pt x="248" y="33"/>
                  </a:lnTo>
                  <a:lnTo>
                    <a:pt x="187" y="90"/>
                  </a:lnTo>
                  <a:lnTo>
                    <a:pt x="90" y="265"/>
                  </a:lnTo>
                  <a:lnTo>
                    <a:pt x="97" y="232"/>
                  </a:lnTo>
                  <a:lnTo>
                    <a:pt x="109" y="185"/>
                  </a:lnTo>
                  <a:lnTo>
                    <a:pt x="109" y="135"/>
                  </a:lnTo>
                  <a:lnTo>
                    <a:pt x="120" y="128"/>
                  </a:lnTo>
                  <a:lnTo>
                    <a:pt x="126" y="107"/>
                  </a:lnTo>
                  <a:lnTo>
                    <a:pt x="151" y="90"/>
                  </a:lnTo>
                  <a:lnTo>
                    <a:pt x="172" y="90"/>
                  </a:lnTo>
                  <a:lnTo>
                    <a:pt x="135" y="58"/>
                  </a:lnTo>
                  <a:lnTo>
                    <a:pt x="116" y="40"/>
                  </a:lnTo>
                  <a:close/>
                </a:path>
              </a:pathLst>
            </a:custGeom>
            <a:solidFill>
              <a:srgbClr val="000000"/>
            </a:solidFill>
            <a:ln w="9525">
              <a:noFill/>
              <a:round/>
              <a:headEnd/>
              <a:tailEnd/>
            </a:ln>
          </p:spPr>
          <p:txBody>
            <a:bodyPr/>
            <a:lstStyle/>
            <a:p>
              <a:endParaRPr lang="id-ID"/>
            </a:p>
          </p:txBody>
        </p:sp>
        <p:sp>
          <p:nvSpPr>
            <p:cNvPr id="43185" name="Freeform 156"/>
            <p:cNvSpPr>
              <a:spLocks/>
            </p:cNvSpPr>
            <p:nvPr/>
          </p:nvSpPr>
          <p:spPr bwMode="auto">
            <a:xfrm>
              <a:off x="2669" y="1425"/>
              <a:ext cx="102" cy="284"/>
            </a:xfrm>
            <a:custGeom>
              <a:avLst/>
              <a:gdLst>
                <a:gd name="T0" fmla="*/ 3 w 203"/>
                <a:gd name="T1" fmla="*/ 0 h 566"/>
                <a:gd name="T2" fmla="*/ 3 w 203"/>
                <a:gd name="T3" fmla="*/ 1 h 566"/>
                <a:gd name="T4" fmla="*/ 3 w 203"/>
                <a:gd name="T5" fmla="*/ 2 h 566"/>
                <a:gd name="T6" fmla="*/ 3 w 203"/>
                <a:gd name="T7" fmla="*/ 2 h 566"/>
                <a:gd name="T8" fmla="*/ 2 w 203"/>
                <a:gd name="T9" fmla="*/ 3 h 566"/>
                <a:gd name="T10" fmla="*/ 2 w 203"/>
                <a:gd name="T11" fmla="*/ 4 h 566"/>
                <a:gd name="T12" fmla="*/ 2 w 203"/>
                <a:gd name="T13" fmla="*/ 5 h 566"/>
                <a:gd name="T14" fmla="*/ 1 w 203"/>
                <a:gd name="T15" fmla="*/ 7 h 566"/>
                <a:gd name="T16" fmla="*/ 0 w 203"/>
                <a:gd name="T17" fmla="*/ 9 h 566"/>
                <a:gd name="T18" fmla="*/ 1 w 203"/>
                <a:gd name="T19" fmla="*/ 7 h 566"/>
                <a:gd name="T20" fmla="*/ 2 w 203"/>
                <a:gd name="T21" fmla="*/ 7 h 566"/>
                <a:gd name="T22" fmla="*/ 2 w 203"/>
                <a:gd name="T23" fmla="*/ 5 h 566"/>
                <a:gd name="T24" fmla="*/ 2 w 203"/>
                <a:gd name="T25" fmla="*/ 4 h 566"/>
                <a:gd name="T26" fmla="*/ 3 w 203"/>
                <a:gd name="T27" fmla="*/ 3 h 566"/>
                <a:gd name="T28" fmla="*/ 3 w 203"/>
                <a:gd name="T29" fmla="*/ 2 h 566"/>
                <a:gd name="T30" fmla="*/ 3 w 203"/>
                <a:gd name="T31" fmla="*/ 2 h 566"/>
                <a:gd name="T32" fmla="*/ 3 w 203"/>
                <a:gd name="T33" fmla="*/ 2 h 566"/>
                <a:gd name="T34" fmla="*/ 3 w 203"/>
                <a:gd name="T35" fmla="*/ 1 h 566"/>
                <a:gd name="T36" fmla="*/ 4 w 203"/>
                <a:gd name="T37" fmla="*/ 1 h 566"/>
                <a:gd name="T38" fmla="*/ 3 w 203"/>
                <a:gd name="T39" fmla="*/ 1 h 566"/>
                <a:gd name="T40" fmla="*/ 3 w 203"/>
                <a:gd name="T41" fmla="*/ 1 h 566"/>
                <a:gd name="T42" fmla="*/ 3 w 203"/>
                <a:gd name="T43" fmla="*/ 0 h 566"/>
                <a:gd name="T44" fmla="*/ 3 w 203"/>
                <a:gd name="T45" fmla="*/ 0 h 5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
                <a:gd name="T70" fmla="*/ 0 h 566"/>
                <a:gd name="T71" fmla="*/ 203 w 203"/>
                <a:gd name="T72" fmla="*/ 566 h 5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 h="566">
                  <a:moveTo>
                    <a:pt x="184" y="0"/>
                  </a:moveTo>
                  <a:lnTo>
                    <a:pt x="160" y="43"/>
                  </a:lnTo>
                  <a:lnTo>
                    <a:pt x="161" y="74"/>
                  </a:lnTo>
                  <a:lnTo>
                    <a:pt x="139" y="110"/>
                  </a:lnTo>
                  <a:lnTo>
                    <a:pt x="127" y="163"/>
                  </a:lnTo>
                  <a:lnTo>
                    <a:pt x="101" y="203"/>
                  </a:lnTo>
                  <a:lnTo>
                    <a:pt x="76" y="304"/>
                  </a:lnTo>
                  <a:lnTo>
                    <a:pt x="26" y="437"/>
                  </a:lnTo>
                  <a:lnTo>
                    <a:pt x="0" y="566"/>
                  </a:lnTo>
                  <a:lnTo>
                    <a:pt x="61" y="435"/>
                  </a:lnTo>
                  <a:lnTo>
                    <a:pt x="82" y="399"/>
                  </a:lnTo>
                  <a:lnTo>
                    <a:pt x="104" y="273"/>
                  </a:lnTo>
                  <a:lnTo>
                    <a:pt x="116" y="199"/>
                  </a:lnTo>
                  <a:lnTo>
                    <a:pt x="139" y="150"/>
                  </a:lnTo>
                  <a:lnTo>
                    <a:pt x="148" y="108"/>
                  </a:lnTo>
                  <a:lnTo>
                    <a:pt x="161" y="99"/>
                  </a:lnTo>
                  <a:lnTo>
                    <a:pt x="169" y="74"/>
                  </a:lnTo>
                  <a:lnTo>
                    <a:pt x="173" y="49"/>
                  </a:lnTo>
                  <a:lnTo>
                    <a:pt x="203" y="28"/>
                  </a:lnTo>
                  <a:lnTo>
                    <a:pt x="192" y="26"/>
                  </a:lnTo>
                  <a:lnTo>
                    <a:pt x="177" y="34"/>
                  </a:lnTo>
                  <a:lnTo>
                    <a:pt x="184" y="0"/>
                  </a:lnTo>
                  <a:close/>
                </a:path>
              </a:pathLst>
            </a:custGeom>
            <a:solidFill>
              <a:srgbClr val="000000"/>
            </a:solidFill>
            <a:ln w="9525">
              <a:noFill/>
              <a:round/>
              <a:headEnd/>
              <a:tailEnd/>
            </a:ln>
          </p:spPr>
          <p:txBody>
            <a:bodyPr/>
            <a:lstStyle/>
            <a:p>
              <a:endParaRPr lang="id-ID"/>
            </a:p>
          </p:txBody>
        </p:sp>
        <p:sp>
          <p:nvSpPr>
            <p:cNvPr id="43186" name="Freeform 157"/>
            <p:cNvSpPr>
              <a:spLocks/>
            </p:cNvSpPr>
            <p:nvPr/>
          </p:nvSpPr>
          <p:spPr bwMode="auto">
            <a:xfrm>
              <a:off x="2915" y="1365"/>
              <a:ext cx="149" cy="409"/>
            </a:xfrm>
            <a:custGeom>
              <a:avLst/>
              <a:gdLst>
                <a:gd name="T0" fmla="*/ 0 w 299"/>
                <a:gd name="T1" fmla="*/ 2 h 817"/>
                <a:gd name="T2" fmla="*/ 2 w 299"/>
                <a:gd name="T3" fmla="*/ 3 h 817"/>
                <a:gd name="T4" fmla="*/ 3 w 299"/>
                <a:gd name="T5" fmla="*/ 4 h 817"/>
                <a:gd name="T6" fmla="*/ 4 w 299"/>
                <a:gd name="T7" fmla="*/ 6 h 817"/>
                <a:gd name="T8" fmla="*/ 4 w 299"/>
                <a:gd name="T9" fmla="*/ 8 h 817"/>
                <a:gd name="T10" fmla="*/ 4 w 299"/>
                <a:gd name="T11" fmla="*/ 12 h 817"/>
                <a:gd name="T12" fmla="*/ 3 w 299"/>
                <a:gd name="T13" fmla="*/ 13 h 817"/>
                <a:gd name="T14" fmla="*/ 3 w 299"/>
                <a:gd name="T15" fmla="*/ 12 h 817"/>
                <a:gd name="T16" fmla="*/ 3 w 299"/>
                <a:gd name="T17" fmla="*/ 11 h 817"/>
                <a:gd name="T18" fmla="*/ 3 w 299"/>
                <a:gd name="T19" fmla="*/ 11 h 817"/>
                <a:gd name="T20" fmla="*/ 3 w 299"/>
                <a:gd name="T21" fmla="*/ 11 h 817"/>
                <a:gd name="T22" fmla="*/ 3 w 299"/>
                <a:gd name="T23" fmla="*/ 12 h 817"/>
                <a:gd name="T24" fmla="*/ 4 w 299"/>
                <a:gd name="T25" fmla="*/ 12 h 817"/>
                <a:gd name="T26" fmla="*/ 3 w 299"/>
                <a:gd name="T27" fmla="*/ 10 h 817"/>
                <a:gd name="T28" fmla="*/ 4 w 299"/>
                <a:gd name="T29" fmla="*/ 8 h 817"/>
                <a:gd name="T30" fmla="*/ 3 w 299"/>
                <a:gd name="T31" fmla="*/ 6 h 817"/>
                <a:gd name="T32" fmla="*/ 2 w 299"/>
                <a:gd name="T33" fmla="*/ 4 h 817"/>
                <a:gd name="T34" fmla="*/ 3 w 299"/>
                <a:gd name="T35" fmla="*/ 6 h 817"/>
                <a:gd name="T36" fmla="*/ 4 w 299"/>
                <a:gd name="T37" fmla="*/ 8 h 817"/>
                <a:gd name="T38" fmla="*/ 4 w 299"/>
                <a:gd name="T39" fmla="*/ 10 h 817"/>
                <a:gd name="T40" fmla="*/ 4 w 299"/>
                <a:gd name="T41" fmla="*/ 10 h 817"/>
                <a:gd name="T42" fmla="*/ 4 w 299"/>
                <a:gd name="T43" fmla="*/ 8 h 817"/>
                <a:gd name="T44" fmla="*/ 4 w 299"/>
                <a:gd name="T45" fmla="*/ 6 h 817"/>
                <a:gd name="T46" fmla="*/ 3 w 299"/>
                <a:gd name="T47" fmla="*/ 4 h 817"/>
                <a:gd name="T48" fmla="*/ 2 w 299"/>
                <a:gd name="T49" fmla="*/ 3 h 817"/>
                <a:gd name="T50" fmla="*/ 1 w 299"/>
                <a:gd name="T51" fmla="*/ 2 h 817"/>
                <a:gd name="T52" fmla="*/ 0 w 299"/>
                <a:gd name="T53" fmla="*/ 1 h 817"/>
                <a:gd name="T54" fmla="*/ 0 w 299"/>
                <a:gd name="T55" fmla="*/ 0 h 817"/>
                <a:gd name="T56" fmla="*/ 0 w 299"/>
                <a:gd name="T57" fmla="*/ 2 h 817"/>
                <a:gd name="T58" fmla="*/ 0 w 299"/>
                <a:gd name="T59" fmla="*/ 2 h 8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9"/>
                <a:gd name="T91" fmla="*/ 0 h 817"/>
                <a:gd name="T92" fmla="*/ 299 w 299"/>
                <a:gd name="T93" fmla="*/ 817 h 8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9" h="817">
                  <a:moveTo>
                    <a:pt x="56" y="66"/>
                  </a:moveTo>
                  <a:lnTo>
                    <a:pt x="134" y="141"/>
                  </a:lnTo>
                  <a:lnTo>
                    <a:pt x="215" y="205"/>
                  </a:lnTo>
                  <a:lnTo>
                    <a:pt x="284" y="361"/>
                  </a:lnTo>
                  <a:lnTo>
                    <a:pt x="299" y="483"/>
                  </a:lnTo>
                  <a:lnTo>
                    <a:pt x="272" y="718"/>
                  </a:lnTo>
                  <a:lnTo>
                    <a:pt x="223" y="817"/>
                  </a:lnTo>
                  <a:lnTo>
                    <a:pt x="213" y="760"/>
                  </a:lnTo>
                  <a:lnTo>
                    <a:pt x="232" y="701"/>
                  </a:lnTo>
                  <a:lnTo>
                    <a:pt x="229" y="667"/>
                  </a:lnTo>
                  <a:lnTo>
                    <a:pt x="242" y="701"/>
                  </a:lnTo>
                  <a:lnTo>
                    <a:pt x="242" y="747"/>
                  </a:lnTo>
                  <a:lnTo>
                    <a:pt x="263" y="713"/>
                  </a:lnTo>
                  <a:lnTo>
                    <a:pt x="251" y="578"/>
                  </a:lnTo>
                  <a:lnTo>
                    <a:pt x="261" y="506"/>
                  </a:lnTo>
                  <a:lnTo>
                    <a:pt x="213" y="378"/>
                  </a:lnTo>
                  <a:lnTo>
                    <a:pt x="179" y="243"/>
                  </a:lnTo>
                  <a:lnTo>
                    <a:pt x="234" y="323"/>
                  </a:lnTo>
                  <a:lnTo>
                    <a:pt x="267" y="477"/>
                  </a:lnTo>
                  <a:lnTo>
                    <a:pt x="267" y="604"/>
                  </a:lnTo>
                  <a:lnTo>
                    <a:pt x="274" y="623"/>
                  </a:lnTo>
                  <a:lnTo>
                    <a:pt x="293" y="487"/>
                  </a:lnTo>
                  <a:lnTo>
                    <a:pt x="270" y="350"/>
                  </a:lnTo>
                  <a:lnTo>
                    <a:pt x="215" y="222"/>
                  </a:lnTo>
                  <a:lnTo>
                    <a:pt x="183" y="188"/>
                  </a:lnTo>
                  <a:lnTo>
                    <a:pt x="101" y="125"/>
                  </a:lnTo>
                  <a:lnTo>
                    <a:pt x="46" y="61"/>
                  </a:lnTo>
                  <a:lnTo>
                    <a:pt x="0" y="0"/>
                  </a:lnTo>
                  <a:lnTo>
                    <a:pt x="56" y="66"/>
                  </a:lnTo>
                  <a:close/>
                </a:path>
              </a:pathLst>
            </a:custGeom>
            <a:solidFill>
              <a:srgbClr val="000000"/>
            </a:solidFill>
            <a:ln w="9525">
              <a:noFill/>
              <a:round/>
              <a:headEnd/>
              <a:tailEnd/>
            </a:ln>
          </p:spPr>
          <p:txBody>
            <a:bodyPr/>
            <a:lstStyle/>
            <a:p>
              <a:endParaRPr lang="id-ID"/>
            </a:p>
          </p:txBody>
        </p:sp>
        <p:sp>
          <p:nvSpPr>
            <p:cNvPr id="43187" name="Freeform 158"/>
            <p:cNvSpPr>
              <a:spLocks/>
            </p:cNvSpPr>
            <p:nvPr/>
          </p:nvSpPr>
          <p:spPr bwMode="auto">
            <a:xfrm>
              <a:off x="2799" y="1428"/>
              <a:ext cx="91" cy="107"/>
            </a:xfrm>
            <a:custGeom>
              <a:avLst/>
              <a:gdLst>
                <a:gd name="T0" fmla="*/ 2 w 183"/>
                <a:gd name="T1" fmla="*/ 0 h 213"/>
                <a:gd name="T2" fmla="*/ 2 w 183"/>
                <a:gd name="T3" fmla="*/ 1 h 213"/>
                <a:gd name="T4" fmla="*/ 1 w 183"/>
                <a:gd name="T5" fmla="*/ 2 h 213"/>
                <a:gd name="T6" fmla="*/ 0 w 183"/>
                <a:gd name="T7" fmla="*/ 3 h 213"/>
                <a:gd name="T8" fmla="*/ 0 w 183"/>
                <a:gd name="T9" fmla="*/ 4 h 213"/>
                <a:gd name="T10" fmla="*/ 1 w 183"/>
                <a:gd name="T11" fmla="*/ 3 h 213"/>
                <a:gd name="T12" fmla="*/ 1 w 183"/>
                <a:gd name="T13" fmla="*/ 3 h 213"/>
                <a:gd name="T14" fmla="*/ 1 w 183"/>
                <a:gd name="T15" fmla="*/ 1 h 213"/>
                <a:gd name="T16" fmla="*/ 2 w 183"/>
                <a:gd name="T17" fmla="*/ 1 h 213"/>
                <a:gd name="T18" fmla="*/ 2 w 183"/>
                <a:gd name="T19" fmla="*/ 0 h 213"/>
                <a:gd name="T20" fmla="*/ 2 w 183"/>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13"/>
                <a:gd name="T35" fmla="*/ 183 w 1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13">
                  <a:moveTo>
                    <a:pt x="183" y="0"/>
                  </a:moveTo>
                  <a:lnTo>
                    <a:pt x="135" y="37"/>
                  </a:lnTo>
                  <a:lnTo>
                    <a:pt x="113" y="75"/>
                  </a:lnTo>
                  <a:lnTo>
                    <a:pt x="63" y="170"/>
                  </a:lnTo>
                  <a:lnTo>
                    <a:pt x="0" y="213"/>
                  </a:lnTo>
                  <a:lnTo>
                    <a:pt x="73" y="183"/>
                  </a:lnTo>
                  <a:lnTo>
                    <a:pt x="86" y="143"/>
                  </a:lnTo>
                  <a:lnTo>
                    <a:pt x="126" y="61"/>
                  </a:lnTo>
                  <a:lnTo>
                    <a:pt x="149" y="31"/>
                  </a:lnTo>
                  <a:lnTo>
                    <a:pt x="183" y="0"/>
                  </a:lnTo>
                  <a:close/>
                </a:path>
              </a:pathLst>
            </a:custGeom>
            <a:solidFill>
              <a:srgbClr val="000000"/>
            </a:solidFill>
            <a:ln w="9525">
              <a:noFill/>
              <a:round/>
              <a:headEnd/>
              <a:tailEnd/>
            </a:ln>
          </p:spPr>
          <p:txBody>
            <a:bodyPr/>
            <a:lstStyle/>
            <a:p>
              <a:endParaRPr lang="id-ID"/>
            </a:p>
          </p:txBody>
        </p:sp>
        <p:sp>
          <p:nvSpPr>
            <p:cNvPr id="43188" name="Freeform 159"/>
            <p:cNvSpPr>
              <a:spLocks/>
            </p:cNvSpPr>
            <p:nvPr/>
          </p:nvSpPr>
          <p:spPr bwMode="auto">
            <a:xfrm>
              <a:off x="2611" y="1526"/>
              <a:ext cx="227" cy="469"/>
            </a:xfrm>
            <a:custGeom>
              <a:avLst/>
              <a:gdLst>
                <a:gd name="T0" fmla="*/ 8 w 452"/>
                <a:gd name="T1" fmla="*/ 0 h 937"/>
                <a:gd name="T2" fmla="*/ 6 w 452"/>
                <a:gd name="T3" fmla="*/ 2 h 937"/>
                <a:gd name="T4" fmla="*/ 6 w 452"/>
                <a:gd name="T5" fmla="*/ 4 h 937"/>
                <a:gd name="T6" fmla="*/ 5 w 452"/>
                <a:gd name="T7" fmla="*/ 4 h 937"/>
                <a:gd name="T8" fmla="*/ 4 w 452"/>
                <a:gd name="T9" fmla="*/ 7 h 937"/>
                <a:gd name="T10" fmla="*/ 3 w 452"/>
                <a:gd name="T11" fmla="*/ 8 h 937"/>
                <a:gd name="T12" fmla="*/ 2 w 452"/>
                <a:gd name="T13" fmla="*/ 10 h 937"/>
                <a:gd name="T14" fmla="*/ 1 w 452"/>
                <a:gd name="T15" fmla="*/ 12 h 937"/>
                <a:gd name="T16" fmla="*/ 1 w 452"/>
                <a:gd name="T17" fmla="*/ 13 h 937"/>
                <a:gd name="T18" fmla="*/ 1 w 452"/>
                <a:gd name="T19" fmla="*/ 12 h 937"/>
                <a:gd name="T20" fmla="*/ 1 w 452"/>
                <a:gd name="T21" fmla="*/ 10 h 937"/>
                <a:gd name="T22" fmla="*/ 2 w 452"/>
                <a:gd name="T23" fmla="*/ 8 h 937"/>
                <a:gd name="T24" fmla="*/ 2 w 452"/>
                <a:gd name="T25" fmla="*/ 7 h 937"/>
                <a:gd name="T26" fmla="*/ 2 w 452"/>
                <a:gd name="T27" fmla="*/ 8 h 937"/>
                <a:gd name="T28" fmla="*/ 1 w 452"/>
                <a:gd name="T29" fmla="*/ 11 h 937"/>
                <a:gd name="T30" fmla="*/ 0 w 452"/>
                <a:gd name="T31" fmla="*/ 13 h 937"/>
                <a:gd name="T32" fmla="*/ 1 w 452"/>
                <a:gd name="T33" fmla="*/ 14 h 937"/>
                <a:gd name="T34" fmla="*/ 1 w 452"/>
                <a:gd name="T35" fmla="*/ 15 h 937"/>
                <a:gd name="T36" fmla="*/ 1 w 452"/>
                <a:gd name="T37" fmla="*/ 14 h 937"/>
                <a:gd name="T38" fmla="*/ 1 w 452"/>
                <a:gd name="T39" fmla="*/ 13 h 937"/>
                <a:gd name="T40" fmla="*/ 1 w 452"/>
                <a:gd name="T41" fmla="*/ 13 h 937"/>
                <a:gd name="T42" fmla="*/ 1 w 452"/>
                <a:gd name="T43" fmla="*/ 14 h 937"/>
                <a:gd name="T44" fmla="*/ 2 w 452"/>
                <a:gd name="T45" fmla="*/ 11 h 937"/>
                <a:gd name="T46" fmla="*/ 2 w 452"/>
                <a:gd name="T47" fmla="*/ 10 h 937"/>
                <a:gd name="T48" fmla="*/ 3 w 452"/>
                <a:gd name="T49" fmla="*/ 8 h 937"/>
                <a:gd name="T50" fmla="*/ 4 w 452"/>
                <a:gd name="T51" fmla="*/ 7 h 937"/>
                <a:gd name="T52" fmla="*/ 5 w 452"/>
                <a:gd name="T53" fmla="*/ 5 h 937"/>
                <a:gd name="T54" fmla="*/ 6 w 452"/>
                <a:gd name="T55" fmla="*/ 3 h 937"/>
                <a:gd name="T56" fmla="*/ 7 w 452"/>
                <a:gd name="T57" fmla="*/ 2 h 937"/>
                <a:gd name="T58" fmla="*/ 8 w 452"/>
                <a:gd name="T59" fmla="*/ 1 h 937"/>
                <a:gd name="T60" fmla="*/ 8 w 452"/>
                <a:gd name="T61" fmla="*/ 0 h 937"/>
                <a:gd name="T62" fmla="*/ 8 w 452"/>
                <a:gd name="T63" fmla="*/ 0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937"/>
                <a:gd name="T98" fmla="*/ 452 w 452"/>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937">
                  <a:moveTo>
                    <a:pt x="452" y="0"/>
                  </a:moveTo>
                  <a:lnTo>
                    <a:pt x="382" y="114"/>
                  </a:lnTo>
                  <a:lnTo>
                    <a:pt x="323" y="196"/>
                  </a:lnTo>
                  <a:lnTo>
                    <a:pt x="281" y="251"/>
                  </a:lnTo>
                  <a:lnTo>
                    <a:pt x="198" y="418"/>
                  </a:lnTo>
                  <a:lnTo>
                    <a:pt x="142" y="489"/>
                  </a:lnTo>
                  <a:lnTo>
                    <a:pt x="85" y="626"/>
                  </a:lnTo>
                  <a:lnTo>
                    <a:pt x="34" y="743"/>
                  </a:lnTo>
                  <a:lnTo>
                    <a:pt x="9" y="799"/>
                  </a:lnTo>
                  <a:lnTo>
                    <a:pt x="11" y="755"/>
                  </a:lnTo>
                  <a:lnTo>
                    <a:pt x="44" y="627"/>
                  </a:lnTo>
                  <a:lnTo>
                    <a:pt x="76" y="477"/>
                  </a:lnTo>
                  <a:lnTo>
                    <a:pt x="108" y="388"/>
                  </a:lnTo>
                  <a:lnTo>
                    <a:pt x="72" y="472"/>
                  </a:lnTo>
                  <a:lnTo>
                    <a:pt x="25" y="677"/>
                  </a:lnTo>
                  <a:lnTo>
                    <a:pt x="0" y="783"/>
                  </a:lnTo>
                  <a:lnTo>
                    <a:pt x="4" y="878"/>
                  </a:lnTo>
                  <a:lnTo>
                    <a:pt x="6" y="937"/>
                  </a:lnTo>
                  <a:lnTo>
                    <a:pt x="11" y="859"/>
                  </a:lnTo>
                  <a:lnTo>
                    <a:pt x="28" y="802"/>
                  </a:lnTo>
                  <a:lnTo>
                    <a:pt x="36" y="781"/>
                  </a:lnTo>
                  <a:lnTo>
                    <a:pt x="40" y="882"/>
                  </a:lnTo>
                  <a:lnTo>
                    <a:pt x="72" y="700"/>
                  </a:lnTo>
                  <a:lnTo>
                    <a:pt x="104" y="601"/>
                  </a:lnTo>
                  <a:lnTo>
                    <a:pt x="165" y="470"/>
                  </a:lnTo>
                  <a:lnTo>
                    <a:pt x="215" y="407"/>
                  </a:lnTo>
                  <a:lnTo>
                    <a:pt x="283" y="259"/>
                  </a:lnTo>
                  <a:lnTo>
                    <a:pt x="359" y="164"/>
                  </a:lnTo>
                  <a:lnTo>
                    <a:pt x="407" y="90"/>
                  </a:lnTo>
                  <a:lnTo>
                    <a:pt x="449" y="17"/>
                  </a:lnTo>
                  <a:lnTo>
                    <a:pt x="452" y="0"/>
                  </a:lnTo>
                  <a:close/>
                </a:path>
              </a:pathLst>
            </a:custGeom>
            <a:solidFill>
              <a:srgbClr val="000000"/>
            </a:solidFill>
            <a:ln w="9525">
              <a:noFill/>
              <a:round/>
              <a:headEnd/>
              <a:tailEnd/>
            </a:ln>
          </p:spPr>
          <p:txBody>
            <a:bodyPr/>
            <a:lstStyle/>
            <a:p>
              <a:endParaRPr lang="id-ID"/>
            </a:p>
          </p:txBody>
        </p:sp>
        <p:sp>
          <p:nvSpPr>
            <p:cNvPr id="43189" name="Freeform 160"/>
            <p:cNvSpPr>
              <a:spLocks/>
            </p:cNvSpPr>
            <p:nvPr/>
          </p:nvSpPr>
          <p:spPr bwMode="auto">
            <a:xfrm>
              <a:off x="2765" y="1626"/>
              <a:ext cx="58" cy="47"/>
            </a:xfrm>
            <a:custGeom>
              <a:avLst/>
              <a:gdLst>
                <a:gd name="T0" fmla="*/ 0 w 116"/>
                <a:gd name="T1" fmla="*/ 1 h 95"/>
                <a:gd name="T2" fmla="*/ 1 w 116"/>
                <a:gd name="T3" fmla="*/ 1 h 95"/>
                <a:gd name="T4" fmla="*/ 2 w 116"/>
                <a:gd name="T5" fmla="*/ 1 h 95"/>
                <a:gd name="T6" fmla="*/ 2 w 116"/>
                <a:gd name="T7" fmla="*/ 0 h 95"/>
                <a:gd name="T8" fmla="*/ 2 w 116"/>
                <a:gd name="T9" fmla="*/ 1 h 95"/>
                <a:gd name="T10" fmla="*/ 1 w 116"/>
                <a:gd name="T11" fmla="*/ 1 h 95"/>
                <a:gd name="T12" fmla="*/ 0 w 116"/>
                <a:gd name="T13" fmla="*/ 1 h 95"/>
                <a:gd name="T14" fmla="*/ 0 w 116"/>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95"/>
                  </a:moveTo>
                  <a:lnTo>
                    <a:pt x="55" y="83"/>
                  </a:lnTo>
                  <a:lnTo>
                    <a:pt x="84" y="81"/>
                  </a:lnTo>
                  <a:lnTo>
                    <a:pt x="116" y="0"/>
                  </a:lnTo>
                  <a:lnTo>
                    <a:pt x="89" y="89"/>
                  </a:lnTo>
                  <a:lnTo>
                    <a:pt x="51" y="93"/>
                  </a:lnTo>
                  <a:lnTo>
                    <a:pt x="0" y="95"/>
                  </a:lnTo>
                  <a:close/>
                </a:path>
              </a:pathLst>
            </a:custGeom>
            <a:solidFill>
              <a:srgbClr val="000000"/>
            </a:solidFill>
            <a:ln w="9525">
              <a:noFill/>
              <a:round/>
              <a:headEnd/>
              <a:tailEnd/>
            </a:ln>
          </p:spPr>
          <p:txBody>
            <a:bodyPr/>
            <a:lstStyle/>
            <a:p>
              <a:endParaRPr lang="id-ID"/>
            </a:p>
          </p:txBody>
        </p:sp>
        <p:sp>
          <p:nvSpPr>
            <p:cNvPr id="43190" name="Freeform 161"/>
            <p:cNvSpPr>
              <a:spLocks/>
            </p:cNvSpPr>
            <p:nvPr/>
          </p:nvSpPr>
          <p:spPr bwMode="auto">
            <a:xfrm>
              <a:off x="2782" y="1611"/>
              <a:ext cx="32" cy="4"/>
            </a:xfrm>
            <a:custGeom>
              <a:avLst/>
              <a:gdLst>
                <a:gd name="T0" fmla="*/ 0 w 65"/>
                <a:gd name="T1" fmla="*/ 0 h 10"/>
                <a:gd name="T2" fmla="*/ 1 w 65"/>
                <a:gd name="T3" fmla="*/ 0 h 10"/>
                <a:gd name="T4" fmla="*/ 0 w 65"/>
                <a:gd name="T5" fmla="*/ 0 h 10"/>
                <a:gd name="T6" fmla="*/ 0 w 65"/>
                <a:gd name="T7" fmla="*/ 0 h 10"/>
                <a:gd name="T8" fmla="*/ 0 w 65"/>
                <a:gd name="T9" fmla="*/ 0 h 10"/>
                <a:gd name="T10" fmla="*/ 0 60000 65536"/>
                <a:gd name="T11" fmla="*/ 0 60000 65536"/>
                <a:gd name="T12" fmla="*/ 0 60000 65536"/>
                <a:gd name="T13" fmla="*/ 0 60000 65536"/>
                <a:gd name="T14" fmla="*/ 0 60000 65536"/>
                <a:gd name="T15" fmla="*/ 0 w 65"/>
                <a:gd name="T16" fmla="*/ 0 h 10"/>
                <a:gd name="T17" fmla="*/ 65 w 65"/>
                <a:gd name="T18" fmla="*/ 10 h 10"/>
              </a:gdLst>
              <a:ahLst/>
              <a:cxnLst>
                <a:cxn ang="T10">
                  <a:pos x="T0" y="T1"/>
                </a:cxn>
                <a:cxn ang="T11">
                  <a:pos x="T2" y="T3"/>
                </a:cxn>
                <a:cxn ang="T12">
                  <a:pos x="T4" y="T5"/>
                </a:cxn>
                <a:cxn ang="T13">
                  <a:pos x="T6" y="T7"/>
                </a:cxn>
                <a:cxn ang="T14">
                  <a:pos x="T8" y="T9"/>
                </a:cxn>
              </a:cxnLst>
              <a:rect l="T15" t="T16" r="T17" b="T18"/>
              <a:pathLst>
                <a:path w="65" h="10">
                  <a:moveTo>
                    <a:pt x="10" y="0"/>
                  </a:moveTo>
                  <a:lnTo>
                    <a:pt x="65" y="4"/>
                  </a:lnTo>
                  <a:lnTo>
                    <a:pt x="0" y="10"/>
                  </a:lnTo>
                  <a:lnTo>
                    <a:pt x="10" y="0"/>
                  </a:lnTo>
                  <a:close/>
                </a:path>
              </a:pathLst>
            </a:custGeom>
            <a:solidFill>
              <a:srgbClr val="000000"/>
            </a:solidFill>
            <a:ln w="9525">
              <a:noFill/>
              <a:round/>
              <a:headEnd/>
              <a:tailEnd/>
            </a:ln>
          </p:spPr>
          <p:txBody>
            <a:bodyPr/>
            <a:lstStyle/>
            <a:p>
              <a:endParaRPr lang="id-ID"/>
            </a:p>
          </p:txBody>
        </p:sp>
        <p:sp>
          <p:nvSpPr>
            <p:cNvPr id="43191" name="Freeform 162"/>
            <p:cNvSpPr>
              <a:spLocks/>
            </p:cNvSpPr>
            <p:nvPr/>
          </p:nvSpPr>
          <p:spPr bwMode="auto">
            <a:xfrm>
              <a:off x="2704" y="1462"/>
              <a:ext cx="252" cy="720"/>
            </a:xfrm>
            <a:custGeom>
              <a:avLst/>
              <a:gdLst>
                <a:gd name="T0" fmla="*/ 7 w 504"/>
                <a:gd name="T1" fmla="*/ 1 h 1439"/>
                <a:gd name="T2" fmla="*/ 6 w 504"/>
                <a:gd name="T3" fmla="*/ 1 h 1439"/>
                <a:gd name="T4" fmla="*/ 5 w 504"/>
                <a:gd name="T5" fmla="*/ 3 h 1439"/>
                <a:gd name="T6" fmla="*/ 7 w 504"/>
                <a:gd name="T7" fmla="*/ 2 h 1439"/>
                <a:gd name="T8" fmla="*/ 5 w 504"/>
                <a:gd name="T9" fmla="*/ 6 h 1439"/>
                <a:gd name="T10" fmla="*/ 5 w 504"/>
                <a:gd name="T11" fmla="*/ 12 h 1439"/>
                <a:gd name="T12" fmla="*/ 5 w 504"/>
                <a:gd name="T13" fmla="*/ 16 h 1439"/>
                <a:gd name="T14" fmla="*/ 3 w 504"/>
                <a:gd name="T15" fmla="*/ 16 h 1439"/>
                <a:gd name="T16" fmla="*/ 4 w 504"/>
                <a:gd name="T17" fmla="*/ 17 h 1439"/>
                <a:gd name="T18" fmla="*/ 1 w 504"/>
                <a:gd name="T19" fmla="*/ 17 h 1439"/>
                <a:gd name="T20" fmla="*/ 4 w 504"/>
                <a:gd name="T21" fmla="*/ 17 h 1439"/>
                <a:gd name="T22" fmla="*/ 4 w 504"/>
                <a:gd name="T23" fmla="*/ 18 h 1439"/>
                <a:gd name="T24" fmla="*/ 1 w 504"/>
                <a:gd name="T25" fmla="*/ 19 h 1439"/>
                <a:gd name="T26" fmla="*/ 1 w 504"/>
                <a:gd name="T27" fmla="*/ 18 h 1439"/>
                <a:gd name="T28" fmla="*/ 1 w 504"/>
                <a:gd name="T29" fmla="*/ 18 h 1439"/>
                <a:gd name="T30" fmla="*/ 1 w 504"/>
                <a:gd name="T31" fmla="*/ 17 h 1439"/>
                <a:gd name="T32" fmla="*/ 0 w 504"/>
                <a:gd name="T33" fmla="*/ 18 h 1439"/>
                <a:gd name="T34" fmla="*/ 1 w 504"/>
                <a:gd name="T35" fmla="*/ 18 h 1439"/>
                <a:gd name="T36" fmla="*/ 1 w 504"/>
                <a:gd name="T37" fmla="*/ 19 h 1439"/>
                <a:gd name="T38" fmla="*/ 4 w 504"/>
                <a:gd name="T39" fmla="*/ 19 h 1439"/>
                <a:gd name="T40" fmla="*/ 4 w 504"/>
                <a:gd name="T41" fmla="*/ 22 h 1439"/>
                <a:gd name="T42" fmla="*/ 4 w 504"/>
                <a:gd name="T43" fmla="*/ 23 h 1439"/>
                <a:gd name="T44" fmla="*/ 5 w 504"/>
                <a:gd name="T45" fmla="*/ 23 h 1439"/>
                <a:gd name="T46" fmla="*/ 4 w 504"/>
                <a:gd name="T47" fmla="*/ 22 h 1439"/>
                <a:gd name="T48" fmla="*/ 4 w 504"/>
                <a:gd name="T49" fmla="*/ 22 h 1439"/>
                <a:gd name="T50" fmla="*/ 5 w 504"/>
                <a:gd name="T51" fmla="*/ 18 h 1439"/>
                <a:gd name="T52" fmla="*/ 5 w 504"/>
                <a:gd name="T53" fmla="*/ 13 h 1439"/>
                <a:gd name="T54" fmla="*/ 5 w 504"/>
                <a:gd name="T55" fmla="*/ 6 h 1439"/>
                <a:gd name="T56" fmla="*/ 6 w 504"/>
                <a:gd name="T57" fmla="*/ 4 h 1439"/>
                <a:gd name="T58" fmla="*/ 7 w 504"/>
                <a:gd name="T59" fmla="*/ 2 h 1439"/>
                <a:gd name="T60" fmla="*/ 7 w 504"/>
                <a:gd name="T61" fmla="*/ 4 h 1439"/>
                <a:gd name="T62" fmla="*/ 8 w 504"/>
                <a:gd name="T63" fmla="*/ 1 h 1439"/>
                <a:gd name="T64" fmla="*/ 8 w 504"/>
                <a:gd name="T65" fmla="*/ 1 h 1439"/>
                <a:gd name="T66" fmla="*/ 8 w 504"/>
                <a:gd name="T67" fmla="*/ 0 h 1439"/>
                <a:gd name="T68" fmla="*/ 7 w 504"/>
                <a:gd name="T69" fmla="*/ 1 h 1439"/>
                <a:gd name="T70" fmla="*/ 7 w 504"/>
                <a:gd name="T71" fmla="*/ 1 h 1439"/>
                <a:gd name="T72" fmla="*/ 7 w 504"/>
                <a:gd name="T73" fmla="*/ 1 h 1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439"/>
                <a:gd name="T113" fmla="*/ 504 w 504"/>
                <a:gd name="T114" fmla="*/ 1439 h 1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439">
                  <a:moveTo>
                    <a:pt x="401" y="2"/>
                  </a:moveTo>
                  <a:lnTo>
                    <a:pt x="352" y="44"/>
                  </a:lnTo>
                  <a:lnTo>
                    <a:pt x="314" y="129"/>
                  </a:lnTo>
                  <a:lnTo>
                    <a:pt x="392" y="66"/>
                  </a:lnTo>
                  <a:lnTo>
                    <a:pt x="299" y="336"/>
                  </a:lnTo>
                  <a:lnTo>
                    <a:pt x="265" y="749"/>
                  </a:lnTo>
                  <a:lnTo>
                    <a:pt x="265" y="1005"/>
                  </a:lnTo>
                  <a:lnTo>
                    <a:pt x="145" y="1021"/>
                  </a:lnTo>
                  <a:lnTo>
                    <a:pt x="249" y="1026"/>
                  </a:lnTo>
                  <a:lnTo>
                    <a:pt x="48" y="1043"/>
                  </a:lnTo>
                  <a:lnTo>
                    <a:pt x="255" y="1043"/>
                  </a:lnTo>
                  <a:lnTo>
                    <a:pt x="251" y="1152"/>
                  </a:lnTo>
                  <a:lnTo>
                    <a:pt x="59" y="1156"/>
                  </a:lnTo>
                  <a:lnTo>
                    <a:pt x="17" y="1135"/>
                  </a:lnTo>
                  <a:lnTo>
                    <a:pt x="10" y="1112"/>
                  </a:lnTo>
                  <a:lnTo>
                    <a:pt x="21" y="1057"/>
                  </a:lnTo>
                  <a:lnTo>
                    <a:pt x="0" y="1106"/>
                  </a:lnTo>
                  <a:lnTo>
                    <a:pt x="6" y="1138"/>
                  </a:lnTo>
                  <a:lnTo>
                    <a:pt x="44" y="1161"/>
                  </a:lnTo>
                  <a:lnTo>
                    <a:pt x="249" y="1167"/>
                  </a:lnTo>
                  <a:lnTo>
                    <a:pt x="211" y="1399"/>
                  </a:lnTo>
                  <a:lnTo>
                    <a:pt x="227" y="1439"/>
                  </a:lnTo>
                  <a:lnTo>
                    <a:pt x="266" y="1410"/>
                  </a:lnTo>
                  <a:lnTo>
                    <a:pt x="232" y="1395"/>
                  </a:lnTo>
                  <a:lnTo>
                    <a:pt x="234" y="1357"/>
                  </a:lnTo>
                  <a:lnTo>
                    <a:pt x="266" y="1135"/>
                  </a:lnTo>
                  <a:lnTo>
                    <a:pt x="299" y="815"/>
                  </a:lnTo>
                  <a:lnTo>
                    <a:pt x="310" y="359"/>
                  </a:lnTo>
                  <a:lnTo>
                    <a:pt x="373" y="218"/>
                  </a:lnTo>
                  <a:lnTo>
                    <a:pt x="407" y="104"/>
                  </a:lnTo>
                  <a:lnTo>
                    <a:pt x="436" y="201"/>
                  </a:lnTo>
                  <a:lnTo>
                    <a:pt x="468" y="44"/>
                  </a:lnTo>
                  <a:lnTo>
                    <a:pt x="504" y="21"/>
                  </a:lnTo>
                  <a:lnTo>
                    <a:pt x="472" y="0"/>
                  </a:lnTo>
                  <a:lnTo>
                    <a:pt x="440" y="9"/>
                  </a:lnTo>
                  <a:lnTo>
                    <a:pt x="401" y="2"/>
                  </a:lnTo>
                  <a:close/>
                </a:path>
              </a:pathLst>
            </a:custGeom>
            <a:solidFill>
              <a:srgbClr val="000000"/>
            </a:solidFill>
            <a:ln w="9525">
              <a:noFill/>
              <a:round/>
              <a:headEnd/>
              <a:tailEnd/>
            </a:ln>
          </p:spPr>
          <p:txBody>
            <a:bodyPr/>
            <a:lstStyle/>
            <a:p>
              <a:endParaRPr lang="id-ID"/>
            </a:p>
          </p:txBody>
        </p:sp>
        <p:sp>
          <p:nvSpPr>
            <p:cNvPr id="43192" name="Freeform 163"/>
            <p:cNvSpPr>
              <a:spLocks/>
            </p:cNvSpPr>
            <p:nvPr/>
          </p:nvSpPr>
          <p:spPr bwMode="auto">
            <a:xfrm>
              <a:off x="2967" y="1468"/>
              <a:ext cx="19" cy="57"/>
            </a:xfrm>
            <a:custGeom>
              <a:avLst/>
              <a:gdLst>
                <a:gd name="T0" fmla="*/ 0 w 38"/>
                <a:gd name="T1" fmla="*/ 1 h 114"/>
                <a:gd name="T2" fmla="*/ 1 w 38"/>
                <a:gd name="T3" fmla="*/ 2 h 114"/>
                <a:gd name="T4" fmla="*/ 1 w 38"/>
                <a:gd name="T5" fmla="*/ 1 h 114"/>
                <a:gd name="T6" fmla="*/ 1 w 38"/>
                <a:gd name="T7" fmla="*/ 0 h 114"/>
                <a:gd name="T8" fmla="*/ 0 w 38"/>
                <a:gd name="T9" fmla="*/ 1 h 114"/>
                <a:gd name="T10" fmla="*/ 0 w 38"/>
                <a:gd name="T11" fmla="*/ 1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15"/>
                  </a:moveTo>
                  <a:lnTo>
                    <a:pt x="4" y="114"/>
                  </a:lnTo>
                  <a:lnTo>
                    <a:pt x="38" y="23"/>
                  </a:lnTo>
                  <a:lnTo>
                    <a:pt x="9" y="0"/>
                  </a:lnTo>
                  <a:lnTo>
                    <a:pt x="0" y="15"/>
                  </a:lnTo>
                  <a:close/>
                </a:path>
              </a:pathLst>
            </a:custGeom>
            <a:solidFill>
              <a:srgbClr val="000000"/>
            </a:solidFill>
            <a:ln w="9525">
              <a:noFill/>
              <a:round/>
              <a:headEnd/>
              <a:tailEnd/>
            </a:ln>
          </p:spPr>
          <p:txBody>
            <a:bodyPr/>
            <a:lstStyle/>
            <a:p>
              <a:endParaRPr lang="id-ID"/>
            </a:p>
          </p:txBody>
        </p:sp>
        <p:sp>
          <p:nvSpPr>
            <p:cNvPr id="43193" name="Freeform 164"/>
            <p:cNvSpPr>
              <a:spLocks/>
            </p:cNvSpPr>
            <p:nvPr/>
          </p:nvSpPr>
          <p:spPr bwMode="auto">
            <a:xfrm>
              <a:off x="2994" y="1756"/>
              <a:ext cx="27" cy="125"/>
            </a:xfrm>
            <a:custGeom>
              <a:avLst/>
              <a:gdLst>
                <a:gd name="T0" fmla="*/ 0 w 55"/>
                <a:gd name="T1" fmla="*/ 0 h 249"/>
                <a:gd name="T2" fmla="*/ 0 w 55"/>
                <a:gd name="T3" fmla="*/ 3 h 249"/>
                <a:gd name="T4" fmla="*/ 0 w 55"/>
                <a:gd name="T5" fmla="*/ 4 h 249"/>
                <a:gd name="T6" fmla="*/ 0 w 55"/>
                <a:gd name="T7" fmla="*/ 3 h 249"/>
                <a:gd name="T8" fmla="*/ 0 w 55"/>
                <a:gd name="T9" fmla="*/ 2 h 249"/>
                <a:gd name="T10" fmla="*/ 0 w 55"/>
                <a:gd name="T11" fmla="*/ 2 h 249"/>
                <a:gd name="T12" fmla="*/ 0 w 55"/>
                <a:gd name="T13" fmla="*/ 2 h 249"/>
                <a:gd name="T14" fmla="*/ 0 w 55"/>
                <a:gd name="T15" fmla="*/ 1 h 249"/>
                <a:gd name="T16" fmla="*/ 0 w 55"/>
                <a:gd name="T17" fmla="*/ 1 h 249"/>
                <a:gd name="T18" fmla="*/ 0 w 55"/>
                <a:gd name="T19" fmla="*/ 0 h 249"/>
                <a:gd name="T20" fmla="*/ 0 w 55"/>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49"/>
                <a:gd name="T35" fmla="*/ 55 w 55"/>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49">
                  <a:moveTo>
                    <a:pt x="40" y="0"/>
                  </a:moveTo>
                  <a:lnTo>
                    <a:pt x="55" y="152"/>
                  </a:lnTo>
                  <a:lnTo>
                    <a:pt x="34" y="249"/>
                  </a:lnTo>
                  <a:lnTo>
                    <a:pt x="34" y="183"/>
                  </a:lnTo>
                  <a:lnTo>
                    <a:pt x="0" y="128"/>
                  </a:lnTo>
                  <a:lnTo>
                    <a:pt x="6" y="109"/>
                  </a:lnTo>
                  <a:lnTo>
                    <a:pt x="25" y="91"/>
                  </a:lnTo>
                  <a:lnTo>
                    <a:pt x="31" y="63"/>
                  </a:lnTo>
                  <a:lnTo>
                    <a:pt x="40" y="15"/>
                  </a:lnTo>
                  <a:lnTo>
                    <a:pt x="40" y="0"/>
                  </a:lnTo>
                  <a:close/>
                </a:path>
              </a:pathLst>
            </a:custGeom>
            <a:solidFill>
              <a:srgbClr val="000000"/>
            </a:solidFill>
            <a:ln w="9525">
              <a:noFill/>
              <a:round/>
              <a:headEnd/>
              <a:tailEnd/>
            </a:ln>
          </p:spPr>
          <p:txBody>
            <a:bodyPr/>
            <a:lstStyle/>
            <a:p>
              <a:endParaRPr lang="id-ID"/>
            </a:p>
          </p:txBody>
        </p:sp>
        <p:sp>
          <p:nvSpPr>
            <p:cNvPr id="43194" name="Freeform 165"/>
            <p:cNvSpPr>
              <a:spLocks/>
            </p:cNvSpPr>
            <p:nvPr/>
          </p:nvSpPr>
          <p:spPr bwMode="auto">
            <a:xfrm>
              <a:off x="2935" y="1786"/>
              <a:ext cx="99" cy="290"/>
            </a:xfrm>
            <a:custGeom>
              <a:avLst/>
              <a:gdLst>
                <a:gd name="T0" fmla="*/ 2 w 200"/>
                <a:gd name="T1" fmla="*/ 0 h 582"/>
                <a:gd name="T2" fmla="*/ 2 w 200"/>
                <a:gd name="T3" fmla="*/ 1 h 582"/>
                <a:gd name="T4" fmla="*/ 1 w 200"/>
                <a:gd name="T5" fmla="*/ 5 h 582"/>
                <a:gd name="T6" fmla="*/ 1 w 200"/>
                <a:gd name="T7" fmla="*/ 5 h 582"/>
                <a:gd name="T8" fmla="*/ 0 w 200"/>
                <a:gd name="T9" fmla="*/ 6 h 582"/>
                <a:gd name="T10" fmla="*/ 0 w 200"/>
                <a:gd name="T11" fmla="*/ 6 h 582"/>
                <a:gd name="T12" fmla="*/ 0 w 200"/>
                <a:gd name="T13" fmla="*/ 7 h 582"/>
                <a:gd name="T14" fmla="*/ 0 w 200"/>
                <a:gd name="T15" fmla="*/ 8 h 582"/>
                <a:gd name="T16" fmla="*/ 0 w 200"/>
                <a:gd name="T17" fmla="*/ 9 h 582"/>
                <a:gd name="T18" fmla="*/ 0 w 200"/>
                <a:gd name="T19" fmla="*/ 8 h 582"/>
                <a:gd name="T20" fmla="*/ 0 w 200"/>
                <a:gd name="T21" fmla="*/ 7 h 582"/>
                <a:gd name="T22" fmla="*/ 0 w 200"/>
                <a:gd name="T23" fmla="*/ 7 h 582"/>
                <a:gd name="T24" fmla="*/ 1 w 200"/>
                <a:gd name="T25" fmla="*/ 8 h 582"/>
                <a:gd name="T26" fmla="*/ 1 w 200"/>
                <a:gd name="T27" fmla="*/ 7 h 582"/>
                <a:gd name="T28" fmla="*/ 1 w 200"/>
                <a:gd name="T29" fmla="*/ 6 h 582"/>
                <a:gd name="T30" fmla="*/ 2 w 200"/>
                <a:gd name="T31" fmla="*/ 5 h 582"/>
                <a:gd name="T32" fmla="*/ 2 w 200"/>
                <a:gd name="T33" fmla="*/ 5 h 582"/>
                <a:gd name="T34" fmla="*/ 3 w 200"/>
                <a:gd name="T35" fmla="*/ 1 h 582"/>
                <a:gd name="T36" fmla="*/ 2 w 200"/>
                <a:gd name="T37" fmla="*/ 0 h 582"/>
                <a:gd name="T38" fmla="*/ 2 w 200"/>
                <a:gd name="T39" fmla="*/ 0 h 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582"/>
                <a:gd name="T62" fmla="*/ 200 w 200"/>
                <a:gd name="T63" fmla="*/ 582 h 5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582">
                  <a:moveTo>
                    <a:pt x="187" y="0"/>
                  </a:moveTo>
                  <a:lnTo>
                    <a:pt x="187" y="124"/>
                  </a:lnTo>
                  <a:lnTo>
                    <a:pt x="126" y="325"/>
                  </a:lnTo>
                  <a:lnTo>
                    <a:pt x="88" y="365"/>
                  </a:lnTo>
                  <a:lnTo>
                    <a:pt x="42" y="386"/>
                  </a:lnTo>
                  <a:lnTo>
                    <a:pt x="36" y="439"/>
                  </a:lnTo>
                  <a:lnTo>
                    <a:pt x="10" y="471"/>
                  </a:lnTo>
                  <a:lnTo>
                    <a:pt x="0" y="549"/>
                  </a:lnTo>
                  <a:lnTo>
                    <a:pt x="38" y="582"/>
                  </a:lnTo>
                  <a:lnTo>
                    <a:pt x="38" y="548"/>
                  </a:lnTo>
                  <a:lnTo>
                    <a:pt x="21" y="504"/>
                  </a:lnTo>
                  <a:lnTo>
                    <a:pt x="48" y="487"/>
                  </a:lnTo>
                  <a:lnTo>
                    <a:pt x="109" y="525"/>
                  </a:lnTo>
                  <a:lnTo>
                    <a:pt x="114" y="475"/>
                  </a:lnTo>
                  <a:lnTo>
                    <a:pt x="97" y="395"/>
                  </a:lnTo>
                  <a:lnTo>
                    <a:pt x="135" y="375"/>
                  </a:lnTo>
                  <a:lnTo>
                    <a:pt x="135" y="331"/>
                  </a:lnTo>
                  <a:lnTo>
                    <a:pt x="200" y="118"/>
                  </a:lnTo>
                  <a:lnTo>
                    <a:pt x="187" y="0"/>
                  </a:lnTo>
                  <a:close/>
                </a:path>
              </a:pathLst>
            </a:custGeom>
            <a:solidFill>
              <a:srgbClr val="000000"/>
            </a:solidFill>
            <a:ln w="9525">
              <a:noFill/>
              <a:round/>
              <a:headEnd/>
              <a:tailEnd/>
            </a:ln>
          </p:spPr>
          <p:txBody>
            <a:bodyPr/>
            <a:lstStyle/>
            <a:p>
              <a:endParaRPr lang="id-ID"/>
            </a:p>
          </p:txBody>
        </p:sp>
        <p:sp>
          <p:nvSpPr>
            <p:cNvPr id="43195" name="Freeform 166"/>
            <p:cNvSpPr>
              <a:spLocks/>
            </p:cNvSpPr>
            <p:nvPr/>
          </p:nvSpPr>
          <p:spPr bwMode="auto">
            <a:xfrm>
              <a:off x="2710" y="1811"/>
              <a:ext cx="18" cy="28"/>
            </a:xfrm>
            <a:custGeom>
              <a:avLst/>
              <a:gdLst>
                <a:gd name="T0" fmla="*/ 1 w 36"/>
                <a:gd name="T1" fmla="*/ 1 h 56"/>
                <a:gd name="T2" fmla="*/ 1 w 36"/>
                <a:gd name="T3" fmla="*/ 1 h 56"/>
                <a:gd name="T4" fmla="*/ 1 w 36"/>
                <a:gd name="T5" fmla="*/ 1 h 56"/>
                <a:gd name="T6" fmla="*/ 1 w 36"/>
                <a:gd name="T7" fmla="*/ 1 h 56"/>
                <a:gd name="T8" fmla="*/ 1 w 36"/>
                <a:gd name="T9" fmla="*/ 1 h 56"/>
                <a:gd name="T10" fmla="*/ 1 w 36"/>
                <a:gd name="T11" fmla="*/ 1 h 56"/>
                <a:gd name="T12" fmla="*/ 0 w 36"/>
                <a:gd name="T13" fmla="*/ 1 h 56"/>
                <a:gd name="T14" fmla="*/ 1 w 36"/>
                <a:gd name="T15" fmla="*/ 1 h 56"/>
                <a:gd name="T16" fmla="*/ 1 w 36"/>
                <a:gd name="T17" fmla="*/ 0 h 56"/>
                <a:gd name="T18" fmla="*/ 1 w 36"/>
                <a:gd name="T19" fmla="*/ 1 h 56"/>
                <a:gd name="T20" fmla="*/ 1 w 36"/>
                <a:gd name="T21" fmla="*/ 1 h 56"/>
                <a:gd name="T22" fmla="*/ 1 w 3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6"/>
                <a:gd name="T38" fmla="*/ 36 w 3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6">
                  <a:moveTo>
                    <a:pt x="36" y="19"/>
                  </a:moveTo>
                  <a:lnTo>
                    <a:pt x="22" y="19"/>
                  </a:lnTo>
                  <a:lnTo>
                    <a:pt x="19" y="33"/>
                  </a:lnTo>
                  <a:lnTo>
                    <a:pt x="34" y="42"/>
                  </a:lnTo>
                  <a:lnTo>
                    <a:pt x="22" y="56"/>
                  </a:lnTo>
                  <a:lnTo>
                    <a:pt x="5" y="52"/>
                  </a:lnTo>
                  <a:lnTo>
                    <a:pt x="0" y="35"/>
                  </a:lnTo>
                  <a:lnTo>
                    <a:pt x="5" y="10"/>
                  </a:lnTo>
                  <a:lnTo>
                    <a:pt x="22" y="0"/>
                  </a:lnTo>
                  <a:lnTo>
                    <a:pt x="34" y="8"/>
                  </a:lnTo>
                  <a:lnTo>
                    <a:pt x="36" y="19"/>
                  </a:lnTo>
                  <a:close/>
                </a:path>
              </a:pathLst>
            </a:custGeom>
            <a:solidFill>
              <a:srgbClr val="000000"/>
            </a:solidFill>
            <a:ln w="9525">
              <a:noFill/>
              <a:round/>
              <a:headEnd/>
              <a:tailEnd/>
            </a:ln>
          </p:spPr>
          <p:txBody>
            <a:bodyPr/>
            <a:lstStyle/>
            <a:p>
              <a:endParaRPr lang="id-ID"/>
            </a:p>
          </p:txBody>
        </p:sp>
        <p:sp>
          <p:nvSpPr>
            <p:cNvPr id="43196" name="Freeform 167"/>
            <p:cNvSpPr>
              <a:spLocks/>
            </p:cNvSpPr>
            <p:nvPr/>
          </p:nvSpPr>
          <p:spPr bwMode="auto">
            <a:xfrm>
              <a:off x="2655" y="1970"/>
              <a:ext cx="17" cy="23"/>
            </a:xfrm>
            <a:custGeom>
              <a:avLst/>
              <a:gdLst>
                <a:gd name="T0" fmla="*/ 0 w 35"/>
                <a:gd name="T1" fmla="*/ 1 h 45"/>
                <a:gd name="T2" fmla="*/ 0 w 35"/>
                <a:gd name="T3" fmla="*/ 1 h 45"/>
                <a:gd name="T4" fmla="*/ 0 w 35"/>
                <a:gd name="T5" fmla="*/ 1 h 45"/>
                <a:gd name="T6" fmla="*/ 0 w 35"/>
                <a:gd name="T7" fmla="*/ 1 h 45"/>
                <a:gd name="T8" fmla="*/ 0 w 35"/>
                <a:gd name="T9" fmla="*/ 1 h 45"/>
                <a:gd name="T10" fmla="*/ 0 w 35"/>
                <a:gd name="T11" fmla="*/ 1 h 45"/>
                <a:gd name="T12" fmla="*/ 0 w 35"/>
                <a:gd name="T13" fmla="*/ 1 h 45"/>
                <a:gd name="T14" fmla="*/ 0 w 35"/>
                <a:gd name="T15" fmla="*/ 0 h 45"/>
                <a:gd name="T16" fmla="*/ 0 w 35"/>
                <a:gd name="T17" fmla="*/ 1 h 45"/>
                <a:gd name="T18" fmla="*/ 0 w 35"/>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13"/>
                  </a:moveTo>
                  <a:lnTo>
                    <a:pt x="21" y="21"/>
                  </a:lnTo>
                  <a:lnTo>
                    <a:pt x="35" y="36"/>
                  </a:lnTo>
                  <a:lnTo>
                    <a:pt x="29" y="45"/>
                  </a:lnTo>
                  <a:lnTo>
                    <a:pt x="14" y="45"/>
                  </a:lnTo>
                  <a:lnTo>
                    <a:pt x="0" y="28"/>
                  </a:lnTo>
                  <a:lnTo>
                    <a:pt x="6" y="7"/>
                  </a:lnTo>
                  <a:lnTo>
                    <a:pt x="21" y="0"/>
                  </a:lnTo>
                  <a:lnTo>
                    <a:pt x="35" y="13"/>
                  </a:lnTo>
                  <a:close/>
                </a:path>
              </a:pathLst>
            </a:custGeom>
            <a:solidFill>
              <a:srgbClr val="000000"/>
            </a:solidFill>
            <a:ln w="9525">
              <a:noFill/>
              <a:round/>
              <a:headEnd/>
              <a:tailEnd/>
            </a:ln>
          </p:spPr>
          <p:txBody>
            <a:bodyPr/>
            <a:lstStyle/>
            <a:p>
              <a:endParaRPr lang="id-ID"/>
            </a:p>
          </p:txBody>
        </p:sp>
        <p:sp>
          <p:nvSpPr>
            <p:cNvPr id="43197" name="Freeform 168"/>
            <p:cNvSpPr>
              <a:spLocks/>
            </p:cNvSpPr>
            <p:nvPr/>
          </p:nvSpPr>
          <p:spPr bwMode="auto">
            <a:xfrm>
              <a:off x="2620" y="1971"/>
              <a:ext cx="12" cy="39"/>
            </a:xfrm>
            <a:custGeom>
              <a:avLst/>
              <a:gdLst>
                <a:gd name="T0" fmla="*/ 0 w 25"/>
                <a:gd name="T1" fmla="*/ 0 h 78"/>
                <a:gd name="T2" fmla="*/ 0 w 25"/>
                <a:gd name="T3" fmla="*/ 1 h 78"/>
                <a:gd name="T4" fmla="*/ 0 w 25"/>
                <a:gd name="T5" fmla="*/ 1 h 78"/>
                <a:gd name="T6" fmla="*/ 0 w 25"/>
                <a:gd name="T7" fmla="*/ 1 h 78"/>
                <a:gd name="T8" fmla="*/ 0 w 25"/>
                <a:gd name="T9" fmla="*/ 1 h 78"/>
                <a:gd name="T10" fmla="*/ 0 w 25"/>
                <a:gd name="T11" fmla="*/ 1 h 78"/>
                <a:gd name="T12" fmla="*/ 0 w 25"/>
                <a:gd name="T13" fmla="*/ 1 h 78"/>
                <a:gd name="T14" fmla="*/ 0 w 25"/>
                <a:gd name="T15" fmla="*/ 0 h 78"/>
                <a:gd name="T16" fmla="*/ 0 w 2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8"/>
                <a:gd name="T29" fmla="*/ 25 w 2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8">
                  <a:moveTo>
                    <a:pt x="25" y="0"/>
                  </a:moveTo>
                  <a:lnTo>
                    <a:pt x="25" y="43"/>
                  </a:lnTo>
                  <a:lnTo>
                    <a:pt x="15" y="78"/>
                  </a:lnTo>
                  <a:lnTo>
                    <a:pt x="15" y="55"/>
                  </a:lnTo>
                  <a:lnTo>
                    <a:pt x="0" y="43"/>
                  </a:lnTo>
                  <a:lnTo>
                    <a:pt x="0" y="21"/>
                  </a:lnTo>
                  <a:lnTo>
                    <a:pt x="17" y="15"/>
                  </a:lnTo>
                  <a:lnTo>
                    <a:pt x="25" y="0"/>
                  </a:lnTo>
                  <a:close/>
                </a:path>
              </a:pathLst>
            </a:custGeom>
            <a:solidFill>
              <a:srgbClr val="000000"/>
            </a:solidFill>
            <a:ln w="9525">
              <a:noFill/>
              <a:round/>
              <a:headEnd/>
              <a:tailEnd/>
            </a:ln>
          </p:spPr>
          <p:txBody>
            <a:bodyPr/>
            <a:lstStyle/>
            <a:p>
              <a:endParaRPr lang="id-ID"/>
            </a:p>
          </p:txBody>
        </p:sp>
        <p:sp>
          <p:nvSpPr>
            <p:cNvPr id="43198" name="Freeform 169"/>
            <p:cNvSpPr>
              <a:spLocks/>
            </p:cNvSpPr>
            <p:nvPr/>
          </p:nvSpPr>
          <p:spPr bwMode="auto">
            <a:xfrm>
              <a:off x="2581" y="2007"/>
              <a:ext cx="264" cy="275"/>
            </a:xfrm>
            <a:custGeom>
              <a:avLst/>
              <a:gdLst>
                <a:gd name="T0" fmla="*/ 1 w 529"/>
                <a:gd name="T1" fmla="*/ 0 h 549"/>
                <a:gd name="T2" fmla="*/ 0 w 529"/>
                <a:gd name="T3" fmla="*/ 3 h 549"/>
                <a:gd name="T4" fmla="*/ 0 w 529"/>
                <a:gd name="T5" fmla="*/ 6 h 549"/>
                <a:gd name="T6" fmla="*/ 0 w 529"/>
                <a:gd name="T7" fmla="*/ 8 h 549"/>
                <a:gd name="T8" fmla="*/ 1 w 529"/>
                <a:gd name="T9" fmla="*/ 8 h 549"/>
                <a:gd name="T10" fmla="*/ 2 w 529"/>
                <a:gd name="T11" fmla="*/ 8 h 549"/>
                <a:gd name="T12" fmla="*/ 2 w 529"/>
                <a:gd name="T13" fmla="*/ 9 h 549"/>
                <a:gd name="T14" fmla="*/ 2 w 529"/>
                <a:gd name="T15" fmla="*/ 9 h 549"/>
                <a:gd name="T16" fmla="*/ 3 w 529"/>
                <a:gd name="T17" fmla="*/ 8 h 549"/>
                <a:gd name="T18" fmla="*/ 3 w 529"/>
                <a:gd name="T19" fmla="*/ 8 h 549"/>
                <a:gd name="T20" fmla="*/ 5 w 529"/>
                <a:gd name="T21" fmla="*/ 8 h 549"/>
                <a:gd name="T22" fmla="*/ 5 w 529"/>
                <a:gd name="T23" fmla="*/ 9 h 549"/>
                <a:gd name="T24" fmla="*/ 5 w 529"/>
                <a:gd name="T25" fmla="*/ 8 h 549"/>
                <a:gd name="T26" fmla="*/ 6 w 529"/>
                <a:gd name="T27" fmla="*/ 8 h 549"/>
                <a:gd name="T28" fmla="*/ 6 w 529"/>
                <a:gd name="T29" fmla="*/ 8 h 549"/>
                <a:gd name="T30" fmla="*/ 7 w 529"/>
                <a:gd name="T31" fmla="*/ 8 h 549"/>
                <a:gd name="T32" fmla="*/ 7 w 529"/>
                <a:gd name="T33" fmla="*/ 9 h 549"/>
                <a:gd name="T34" fmla="*/ 7 w 529"/>
                <a:gd name="T35" fmla="*/ 9 h 549"/>
                <a:gd name="T36" fmla="*/ 7 w 529"/>
                <a:gd name="T37" fmla="*/ 9 h 549"/>
                <a:gd name="T38" fmla="*/ 8 w 529"/>
                <a:gd name="T39" fmla="*/ 9 h 549"/>
                <a:gd name="T40" fmla="*/ 8 w 529"/>
                <a:gd name="T41" fmla="*/ 8 h 549"/>
                <a:gd name="T42" fmla="*/ 8 w 529"/>
                <a:gd name="T43" fmla="*/ 8 h 549"/>
                <a:gd name="T44" fmla="*/ 7 w 529"/>
                <a:gd name="T45" fmla="*/ 7 h 549"/>
                <a:gd name="T46" fmla="*/ 7 w 529"/>
                <a:gd name="T47" fmla="*/ 8 h 549"/>
                <a:gd name="T48" fmla="*/ 8 w 529"/>
                <a:gd name="T49" fmla="*/ 9 h 549"/>
                <a:gd name="T50" fmla="*/ 7 w 529"/>
                <a:gd name="T51" fmla="*/ 9 h 549"/>
                <a:gd name="T52" fmla="*/ 7 w 529"/>
                <a:gd name="T53" fmla="*/ 9 h 549"/>
                <a:gd name="T54" fmla="*/ 7 w 529"/>
                <a:gd name="T55" fmla="*/ 9 h 549"/>
                <a:gd name="T56" fmla="*/ 7 w 529"/>
                <a:gd name="T57" fmla="*/ 7 h 549"/>
                <a:gd name="T58" fmla="*/ 7 w 529"/>
                <a:gd name="T59" fmla="*/ 8 h 549"/>
                <a:gd name="T60" fmla="*/ 7 w 529"/>
                <a:gd name="T61" fmla="*/ 7 h 549"/>
                <a:gd name="T62" fmla="*/ 7 w 529"/>
                <a:gd name="T63" fmla="*/ 7 h 549"/>
                <a:gd name="T64" fmla="*/ 7 w 529"/>
                <a:gd name="T65" fmla="*/ 6 h 549"/>
                <a:gd name="T66" fmla="*/ 7 w 529"/>
                <a:gd name="T67" fmla="*/ 6 h 549"/>
                <a:gd name="T68" fmla="*/ 7 w 529"/>
                <a:gd name="T69" fmla="*/ 7 h 549"/>
                <a:gd name="T70" fmla="*/ 6 w 529"/>
                <a:gd name="T71" fmla="*/ 7 h 549"/>
                <a:gd name="T72" fmla="*/ 6 w 529"/>
                <a:gd name="T73" fmla="*/ 8 h 549"/>
                <a:gd name="T74" fmla="*/ 5 w 529"/>
                <a:gd name="T75" fmla="*/ 8 h 549"/>
                <a:gd name="T76" fmla="*/ 5 w 529"/>
                <a:gd name="T77" fmla="*/ 8 h 549"/>
                <a:gd name="T78" fmla="*/ 3 w 529"/>
                <a:gd name="T79" fmla="*/ 8 h 549"/>
                <a:gd name="T80" fmla="*/ 2 w 529"/>
                <a:gd name="T81" fmla="*/ 8 h 549"/>
                <a:gd name="T82" fmla="*/ 0 w 529"/>
                <a:gd name="T83" fmla="*/ 8 h 549"/>
                <a:gd name="T84" fmla="*/ 0 w 529"/>
                <a:gd name="T85" fmla="*/ 4 h 549"/>
                <a:gd name="T86" fmla="*/ 1 w 529"/>
                <a:gd name="T87" fmla="*/ 0 h 549"/>
                <a:gd name="T88" fmla="*/ 1 w 529"/>
                <a:gd name="T89" fmla="*/ 0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549"/>
                <a:gd name="T137" fmla="*/ 529 w 529"/>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549">
                  <a:moveTo>
                    <a:pt x="67" y="0"/>
                  </a:moveTo>
                  <a:lnTo>
                    <a:pt x="38" y="182"/>
                  </a:lnTo>
                  <a:lnTo>
                    <a:pt x="13" y="365"/>
                  </a:lnTo>
                  <a:lnTo>
                    <a:pt x="0" y="492"/>
                  </a:lnTo>
                  <a:lnTo>
                    <a:pt x="124" y="502"/>
                  </a:lnTo>
                  <a:lnTo>
                    <a:pt x="143" y="506"/>
                  </a:lnTo>
                  <a:lnTo>
                    <a:pt x="143" y="540"/>
                  </a:lnTo>
                  <a:lnTo>
                    <a:pt x="190" y="515"/>
                  </a:lnTo>
                  <a:lnTo>
                    <a:pt x="230" y="507"/>
                  </a:lnTo>
                  <a:lnTo>
                    <a:pt x="251" y="502"/>
                  </a:lnTo>
                  <a:lnTo>
                    <a:pt x="350" y="502"/>
                  </a:lnTo>
                  <a:lnTo>
                    <a:pt x="357" y="528"/>
                  </a:lnTo>
                  <a:lnTo>
                    <a:pt x="365" y="492"/>
                  </a:lnTo>
                  <a:lnTo>
                    <a:pt x="384" y="471"/>
                  </a:lnTo>
                  <a:lnTo>
                    <a:pt x="420" y="460"/>
                  </a:lnTo>
                  <a:lnTo>
                    <a:pt x="451" y="458"/>
                  </a:lnTo>
                  <a:lnTo>
                    <a:pt x="456" y="526"/>
                  </a:lnTo>
                  <a:lnTo>
                    <a:pt x="489" y="549"/>
                  </a:lnTo>
                  <a:lnTo>
                    <a:pt x="508" y="545"/>
                  </a:lnTo>
                  <a:lnTo>
                    <a:pt x="529" y="530"/>
                  </a:lnTo>
                  <a:lnTo>
                    <a:pt x="521" y="507"/>
                  </a:lnTo>
                  <a:lnTo>
                    <a:pt x="521" y="462"/>
                  </a:lnTo>
                  <a:lnTo>
                    <a:pt x="502" y="431"/>
                  </a:lnTo>
                  <a:lnTo>
                    <a:pt x="511" y="469"/>
                  </a:lnTo>
                  <a:lnTo>
                    <a:pt x="513" y="519"/>
                  </a:lnTo>
                  <a:lnTo>
                    <a:pt x="506" y="530"/>
                  </a:lnTo>
                  <a:lnTo>
                    <a:pt x="481" y="532"/>
                  </a:lnTo>
                  <a:lnTo>
                    <a:pt x="462" y="515"/>
                  </a:lnTo>
                  <a:lnTo>
                    <a:pt x="462" y="445"/>
                  </a:lnTo>
                  <a:lnTo>
                    <a:pt x="475" y="449"/>
                  </a:lnTo>
                  <a:lnTo>
                    <a:pt x="464" y="424"/>
                  </a:lnTo>
                  <a:lnTo>
                    <a:pt x="464" y="405"/>
                  </a:lnTo>
                  <a:lnTo>
                    <a:pt x="481" y="331"/>
                  </a:lnTo>
                  <a:lnTo>
                    <a:pt x="472" y="340"/>
                  </a:lnTo>
                  <a:lnTo>
                    <a:pt x="449" y="409"/>
                  </a:lnTo>
                  <a:lnTo>
                    <a:pt x="443" y="435"/>
                  </a:lnTo>
                  <a:lnTo>
                    <a:pt x="390" y="449"/>
                  </a:lnTo>
                  <a:lnTo>
                    <a:pt x="367" y="466"/>
                  </a:lnTo>
                  <a:lnTo>
                    <a:pt x="356" y="485"/>
                  </a:lnTo>
                  <a:lnTo>
                    <a:pt x="219" y="483"/>
                  </a:lnTo>
                  <a:lnTo>
                    <a:pt x="129" y="492"/>
                  </a:lnTo>
                  <a:lnTo>
                    <a:pt x="17" y="485"/>
                  </a:lnTo>
                  <a:lnTo>
                    <a:pt x="42" y="255"/>
                  </a:lnTo>
                  <a:lnTo>
                    <a:pt x="67" y="0"/>
                  </a:lnTo>
                  <a:close/>
                </a:path>
              </a:pathLst>
            </a:custGeom>
            <a:solidFill>
              <a:srgbClr val="000000"/>
            </a:solidFill>
            <a:ln w="9525">
              <a:noFill/>
              <a:round/>
              <a:headEnd/>
              <a:tailEnd/>
            </a:ln>
          </p:spPr>
          <p:txBody>
            <a:bodyPr/>
            <a:lstStyle/>
            <a:p>
              <a:endParaRPr lang="id-ID"/>
            </a:p>
          </p:txBody>
        </p:sp>
        <p:sp>
          <p:nvSpPr>
            <p:cNvPr id="43199" name="Freeform 170"/>
            <p:cNvSpPr>
              <a:spLocks/>
            </p:cNvSpPr>
            <p:nvPr/>
          </p:nvSpPr>
          <p:spPr bwMode="auto">
            <a:xfrm>
              <a:off x="2967" y="2100"/>
              <a:ext cx="15" cy="17"/>
            </a:xfrm>
            <a:custGeom>
              <a:avLst/>
              <a:gdLst>
                <a:gd name="T0" fmla="*/ 1 w 30"/>
                <a:gd name="T1" fmla="*/ 0 h 34"/>
                <a:gd name="T2" fmla="*/ 1 w 30"/>
                <a:gd name="T3" fmla="*/ 1 h 34"/>
                <a:gd name="T4" fmla="*/ 0 w 30"/>
                <a:gd name="T5" fmla="*/ 1 h 34"/>
                <a:gd name="T6" fmla="*/ 0 w 30"/>
                <a:gd name="T7" fmla="*/ 1 h 34"/>
                <a:gd name="T8" fmla="*/ 1 w 30"/>
                <a:gd name="T9" fmla="*/ 1 h 34"/>
                <a:gd name="T10" fmla="*/ 1 w 30"/>
                <a:gd name="T11" fmla="*/ 1 h 34"/>
                <a:gd name="T12" fmla="*/ 1 w 30"/>
                <a:gd name="T13" fmla="*/ 1 h 34"/>
                <a:gd name="T14" fmla="*/ 1 w 30"/>
                <a:gd name="T15" fmla="*/ 0 h 34"/>
                <a:gd name="T16" fmla="*/ 1 w 3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23" y="0"/>
                  </a:moveTo>
                  <a:lnTo>
                    <a:pt x="9" y="2"/>
                  </a:lnTo>
                  <a:lnTo>
                    <a:pt x="0" y="15"/>
                  </a:lnTo>
                  <a:lnTo>
                    <a:pt x="0" y="27"/>
                  </a:lnTo>
                  <a:lnTo>
                    <a:pt x="11" y="34"/>
                  </a:lnTo>
                  <a:lnTo>
                    <a:pt x="27" y="29"/>
                  </a:lnTo>
                  <a:lnTo>
                    <a:pt x="30" y="15"/>
                  </a:lnTo>
                  <a:lnTo>
                    <a:pt x="23" y="0"/>
                  </a:lnTo>
                  <a:close/>
                </a:path>
              </a:pathLst>
            </a:custGeom>
            <a:solidFill>
              <a:srgbClr val="000000"/>
            </a:solidFill>
            <a:ln w="9525">
              <a:noFill/>
              <a:round/>
              <a:headEnd/>
              <a:tailEnd/>
            </a:ln>
          </p:spPr>
          <p:txBody>
            <a:bodyPr/>
            <a:lstStyle/>
            <a:p>
              <a:endParaRPr lang="id-ID"/>
            </a:p>
          </p:txBody>
        </p:sp>
        <p:sp>
          <p:nvSpPr>
            <p:cNvPr id="43200" name="Freeform 171"/>
            <p:cNvSpPr>
              <a:spLocks/>
            </p:cNvSpPr>
            <p:nvPr/>
          </p:nvSpPr>
          <p:spPr bwMode="auto">
            <a:xfrm>
              <a:off x="2953" y="2122"/>
              <a:ext cx="23" cy="36"/>
            </a:xfrm>
            <a:custGeom>
              <a:avLst/>
              <a:gdLst>
                <a:gd name="T0" fmla="*/ 0 w 48"/>
                <a:gd name="T1" fmla="*/ 0 h 72"/>
                <a:gd name="T2" fmla="*/ 0 w 48"/>
                <a:gd name="T3" fmla="*/ 1 h 72"/>
                <a:gd name="T4" fmla="*/ 0 w 48"/>
                <a:gd name="T5" fmla="*/ 1 h 72"/>
                <a:gd name="T6" fmla="*/ 0 w 48"/>
                <a:gd name="T7" fmla="*/ 1 h 72"/>
                <a:gd name="T8" fmla="*/ 0 w 48"/>
                <a:gd name="T9" fmla="*/ 1 h 72"/>
                <a:gd name="T10" fmla="*/ 0 w 48"/>
                <a:gd name="T11" fmla="*/ 1 h 72"/>
                <a:gd name="T12" fmla="*/ 0 w 48"/>
                <a:gd name="T13" fmla="*/ 1 h 72"/>
                <a:gd name="T14" fmla="*/ 0 w 48"/>
                <a:gd name="T15" fmla="*/ 1 h 72"/>
                <a:gd name="T16" fmla="*/ 0 w 48"/>
                <a:gd name="T17" fmla="*/ 1 h 72"/>
                <a:gd name="T18" fmla="*/ 0 w 48"/>
                <a:gd name="T19" fmla="*/ 1 h 72"/>
                <a:gd name="T20" fmla="*/ 0 w 48"/>
                <a:gd name="T21" fmla="*/ 1 h 72"/>
                <a:gd name="T22" fmla="*/ 0 w 48"/>
                <a:gd name="T23" fmla="*/ 1 h 72"/>
                <a:gd name="T24" fmla="*/ 0 w 48"/>
                <a:gd name="T25" fmla="*/ 1 h 72"/>
                <a:gd name="T26" fmla="*/ 0 w 48"/>
                <a:gd name="T27" fmla="*/ 1 h 72"/>
                <a:gd name="T28" fmla="*/ 0 w 48"/>
                <a:gd name="T29" fmla="*/ 1 h 72"/>
                <a:gd name="T30" fmla="*/ 0 w 48"/>
                <a:gd name="T31" fmla="*/ 0 h 72"/>
                <a:gd name="T32" fmla="*/ 0 w 4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2"/>
                <a:gd name="T53" fmla="*/ 48 w 4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2">
                  <a:moveTo>
                    <a:pt x="37" y="0"/>
                  </a:moveTo>
                  <a:lnTo>
                    <a:pt x="23" y="2"/>
                  </a:lnTo>
                  <a:lnTo>
                    <a:pt x="14" y="9"/>
                  </a:lnTo>
                  <a:lnTo>
                    <a:pt x="16" y="25"/>
                  </a:lnTo>
                  <a:lnTo>
                    <a:pt x="27" y="32"/>
                  </a:lnTo>
                  <a:lnTo>
                    <a:pt x="6" y="40"/>
                  </a:lnTo>
                  <a:lnTo>
                    <a:pt x="0" y="61"/>
                  </a:lnTo>
                  <a:lnTo>
                    <a:pt x="10" y="72"/>
                  </a:lnTo>
                  <a:lnTo>
                    <a:pt x="27" y="65"/>
                  </a:lnTo>
                  <a:lnTo>
                    <a:pt x="18" y="61"/>
                  </a:lnTo>
                  <a:lnTo>
                    <a:pt x="18" y="51"/>
                  </a:lnTo>
                  <a:lnTo>
                    <a:pt x="33" y="51"/>
                  </a:lnTo>
                  <a:lnTo>
                    <a:pt x="33" y="38"/>
                  </a:lnTo>
                  <a:lnTo>
                    <a:pt x="42" y="25"/>
                  </a:lnTo>
                  <a:lnTo>
                    <a:pt x="48" y="9"/>
                  </a:lnTo>
                  <a:lnTo>
                    <a:pt x="37" y="0"/>
                  </a:lnTo>
                  <a:close/>
                </a:path>
              </a:pathLst>
            </a:custGeom>
            <a:solidFill>
              <a:srgbClr val="000000"/>
            </a:solidFill>
            <a:ln w="9525">
              <a:noFill/>
              <a:round/>
              <a:headEnd/>
              <a:tailEnd/>
            </a:ln>
          </p:spPr>
          <p:txBody>
            <a:bodyPr/>
            <a:lstStyle/>
            <a:p>
              <a:endParaRPr lang="id-ID"/>
            </a:p>
          </p:txBody>
        </p:sp>
        <p:sp>
          <p:nvSpPr>
            <p:cNvPr id="43201" name="Freeform 172"/>
            <p:cNvSpPr>
              <a:spLocks/>
            </p:cNvSpPr>
            <p:nvPr/>
          </p:nvSpPr>
          <p:spPr bwMode="auto">
            <a:xfrm>
              <a:off x="2844" y="1979"/>
              <a:ext cx="156" cy="243"/>
            </a:xfrm>
            <a:custGeom>
              <a:avLst/>
              <a:gdLst>
                <a:gd name="T0" fmla="*/ 5 w 312"/>
                <a:gd name="T1" fmla="*/ 0 h 485"/>
                <a:gd name="T2" fmla="*/ 5 w 312"/>
                <a:gd name="T3" fmla="*/ 1 h 485"/>
                <a:gd name="T4" fmla="*/ 5 w 312"/>
                <a:gd name="T5" fmla="*/ 2 h 485"/>
                <a:gd name="T6" fmla="*/ 5 w 312"/>
                <a:gd name="T7" fmla="*/ 4 h 485"/>
                <a:gd name="T8" fmla="*/ 5 w 312"/>
                <a:gd name="T9" fmla="*/ 6 h 485"/>
                <a:gd name="T10" fmla="*/ 3 w 312"/>
                <a:gd name="T11" fmla="*/ 7 h 485"/>
                <a:gd name="T12" fmla="*/ 1 w 312"/>
                <a:gd name="T13" fmla="*/ 7 h 485"/>
                <a:gd name="T14" fmla="*/ 0 w 312"/>
                <a:gd name="T15" fmla="*/ 6 h 485"/>
                <a:gd name="T16" fmla="*/ 1 w 312"/>
                <a:gd name="T17" fmla="*/ 7 h 485"/>
                <a:gd name="T18" fmla="*/ 2 w 312"/>
                <a:gd name="T19" fmla="*/ 7 h 485"/>
                <a:gd name="T20" fmla="*/ 2 w 312"/>
                <a:gd name="T21" fmla="*/ 8 h 485"/>
                <a:gd name="T22" fmla="*/ 2 w 312"/>
                <a:gd name="T23" fmla="*/ 8 h 485"/>
                <a:gd name="T24" fmla="*/ 2 w 312"/>
                <a:gd name="T25" fmla="*/ 8 h 485"/>
                <a:gd name="T26" fmla="*/ 2 w 312"/>
                <a:gd name="T27" fmla="*/ 7 h 485"/>
                <a:gd name="T28" fmla="*/ 3 w 312"/>
                <a:gd name="T29" fmla="*/ 7 h 485"/>
                <a:gd name="T30" fmla="*/ 5 w 312"/>
                <a:gd name="T31" fmla="*/ 6 h 485"/>
                <a:gd name="T32" fmla="*/ 5 w 312"/>
                <a:gd name="T33" fmla="*/ 3 h 485"/>
                <a:gd name="T34" fmla="*/ 5 w 312"/>
                <a:gd name="T35" fmla="*/ 2 h 485"/>
                <a:gd name="T36" fmla="*/ 5 w 312"/>
                <a:gd name="T37" fmla="*/ 1 h 485"/>
                <a:gd name="T38" fmla="*/ 5 w 312"/>
                <a:gd name="T39" fmla="*/ 0 h 485"/>
                <a:gd name="T40" fmla="*/ 5 w 312"/>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85"/>
                <a:gd name="T65" fmla="*/ 312 w 312"/>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85">
                  <a:moveTo>
                    <a:pt x="312" y="0"/>
                  </a:moveTo>
                  <a:lnTo>
                    <a:pt x="298" y="28"/>
                  </a:lnTo>
                  <a:lnTo>
                    <a:pt x="304" y="102"/>
                  </a:lnTo>
                  <a:lnTo>
                    <a:pt x="293" y="201"/>
                  </a:lnTo>
                  <a:lnTo>
                    <a:pt x="272" y="325"/>
                  </a:lnTo>
                  <a:lnTo>
                    <a:pt x="239" y="414"/>
                  </a:lnTo>
                  <a:lnTo>
                    <a:pt x="118" y="399"/>
                  </a:lnTo>
                  <a:lnTo>
                    <a:pt x="0" y="378"/>
                  </a:lnTo>
                  <a:lnTo>
                    <a:pt x="121" y="407"/>
                  </a:lnTo>
                  <a:lnTo>
                    <a:pt x="154" y="414"/>
                  </a:lnTo>
                  <a:lnTo>
                    <a:pt x="156" y="462"/>
                  </a:lnTo>
                  <a:lnTo>
                    <a:pt x="150" y="485"/>
                  </a:lnTo>
                  <a:lnTo>
                    <a:pt x="163" y="464"/>
                  </a:lnTo>
                  <a:lnTo>
                    <a:pt x="171" y="420"/>
                  </a:lnTo>
                  <a:lnTo>
                    <a:pt x="241" y="428"/>
                  </a:lnTo>
                  <a:lnTo>
                    <a:pt x="277" y="325"/>
                  </a:lnTo>
                  <a:lnTo>
                    <a:pt x="302" y="173"/>
                  </a:lnTo>
                  <a:lnTo>
                    <a:pt x="312" y="91"/>
                  </a:lnTo>
                  <a:lnTo>
                    <a:pt x="306" y="28"/>
                  </a:lnTo>
                  <a:lnTo>
                    <a:pt x="312" y="0"/>
                  </a:lnTo>
                  <a:close/>
                </a:path>
              </a:pathLst>
            </a:custGeom>
            <a:solidFill>
              <a:srgbClr val="000000"/>
            </a:solidFill>
            <a:ln w="9525">
              <a:noFill/>
              <a:round/>
              <a:headEnd/>
              <a:tailEnd/>
            </a:ln>
          </p:spPr>
          <p:txBody>
            <a:bodyPr/>
            <a:lstStyle/>
            <a:p>
              <a:endParaRPr lang="id-ID"/>
            </a:p>
          </p:txBody>
        </p:sp>
        <p:sp>
          <p:nvSpPr>
            <p:cNvPr id="43202" name="Freeform 173"/>
            <p:cNvSpPr>
              <a:spLocks/>
            </p:cNvSpPr>
            <p:nvPr/>
          </p:nvSpPr>
          <p:spPr bwMode="auto">
            <a:xfrm>
              <a:off x="3015" y="1893"/>
              <a:ext cx="18" cy="346"/>
            </a:xfrm>
            <a:custGeom>
              <a:avLst/>
              <a:gdLst>
                <a:gd name="T0" fmla="*/ 1 w 36"/>
                <a:gd name="T1" fmla="*/ 0 h 692"/>
                <a:gd name="T2" fmla="*/ 1 w 36"/>
                <a:gd name="T3" fmla="*/ 3 h 692"/>
                <a:gd name="T4" fmla="*/ 1 w 36"/>
                <a:gd name="T5" fmla="*/ 7 h 692"/>
                <a:gd name="T6" fmla="*/ 1 w 36"/>
                <a:gd name="T7" fmla="*/ 11 h 692"/>
                <a:gd name="T8" fmla="*/ 1 w 36"/>
                <a:gd name="T9" fmla="*/ 11 h 692"/>
                <a:gd name="T10" fmla="*/ 1 w 36"/>
                <a:gd name="T11" fmla="*/ 11 h 692"/>
                <a:gd name="T12" fmla="*/ 1 w 36"/>
                <a:gd name="T13" fmla="*/ 7 h 692"/>
                <a:gd name="T14" fmla="*/ 0 w 36"/>
                <a:gd name="T15" fmla="*/ 5 h 692"/>
                <a:gd name="T16" fmla="*/ 1 w 36"/>
                <a:gd name="T17" fmla="*/ 3 h 692"/>
                <a:gd name="T18" fmla="*/ 1 w 36"/>
                <a:gd name="T19" fmla="*/ 1 h 692"/>
                <a:gd name="T20" fmla="*/ 1 w 36"/>
                <a:gd name="T21" fmla="*/ 0 h 692"/>
                <a:gd name="T22" fmla="*/ 1 w 36"/>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2"/>
                <a:gd name="T38" fmla="*/ 36 w 36"/>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2">
                  <a:moveTo>
                    <a:pt x="8" y="0"/>
                  </a:moveTo>
                  <a:lnTo>
                    <a:pt x="8" y="251"/>
                  </a:lnTo>
                  <a:lnTo>
                    <a:pt x="13" y="471"/>
                  </a:lnTo>
                  <a:lnTo>
                    <a:pt x="36" y="671"/>
                  </a:lnTo>
                  <a:lnTo>
                    <a:pt x="17" y="692"/>
                  </a:lnTo>
                  <a:lnTo>
                    <a:pt x="27" y="658"/>
                  </a:lnTo>
                  <a:lnTo>
                    <a:pt x="10" y="502"/>
                  </a:lnTo>
                  <a:lnTo>
                    <a:pt x="0" y="367"/>
                  </a:lnTo>
                  <a:lnTo>
                    <a:pt x="4" y="161"/>
                  </a:lnTo>
                  <a:lnTo>
                    <a:pt x="2" y="17"/>
                  </a:lnTo>
                  <a:lnTo>
                    <a:pt x="8" y="0"/>
                  </a:lnTo>
                  <a:close/>
                </a:path>
              </a:pathLst>
            </a:custGeom>
            <a:solidFill>
              <a:srgbClr val="000000"/>
            </a:solidFill>
            <a:ln w="9525">
              <a:noFill/>
              <a:round/>
              <a:headEnd/>
              <a:tailEnd/>
            </a:ln>
          </p:spPr>
          <p:txBody>
            <a:bodyPr/>
            <a:lstStyle/>
            <a:p>
              <a:endParaRPr lang="id-ID"/>
            </a:p>
          </p:txBody>
        </p:sp>
        <p:sp>
          <p:nvSpPr>
            <p:cNvPr id="43203" name="Freeform 174"/>
            <p:cNvSpPr>
              <a:spLocks/>
            </p:cNvSpPr>
            <p:nvPr/>
          </p:nvSpPr>
          <p:spPr bwMode="auto">
            <a:xfrm>
              <a:off x="2837" y="2208"/>
              <a:ext cx="12" cy="24"/>
            </a:xfrm>
            <a:custGeom>
              <a:avLst/>
              <a:gdLst>
                <a:gd name="T0" fmla="*/ 0 w 25"/>
                <a:gd name="T1" fmla="*/ 0 h 47"/>
                <a:gd name="T2" fmla="*/ 0 w 25"/>
                <a:gd name="T3" fmla="*/ 1 h 47"/>
                <a:gd name="T4" fmla="*/ 0 w 25"/>
                <a:gd name="T5" fmla="*/ 1 h 47"/>
                <a:gd name="T6" fmla="*/ 0 w 25"/>
                <a:gd name="T7" fmla="*/ 1 h 47"/>
                <a:gd name="T8" fmla="*/ 0 w 25"/>
                <a:gd name="T9" fmla="*/ 1 h 47"/>
                <a:gd name="T10" fmla="*/ 0 w 25"/>
                <a:gd name="T11" fmla="*/ 0 h 47"/>
                <a:gd name="T12" fmla="*/ 0 w 25"/>
                <a:gd name="T13" fmla="*/ 0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0" y="0"/>
                  </a:moveTo>
                  <a:lnTo>
                    <a:pt x="4" y="19"/>
                  </a:lnTo>
                  <a:lnTo>
                    <a:pt x="25" y="44"/>
                  </a:lnTo>
                  <a:lnTo>
                    <a:pt x="14" y="47"/>
                  </a:lnTo>
                  <a:lnTo>
                    <a:pt x="0" y="32"/>
                  </a:lnTo>
                  <a:lnTo>
                    <a:pt x="0" y="0"/>
                  </a:lnTo>
                  <a:close/>
                </a:path>
              </a:pathLst>
            </a:custGeom>
            <a:solidFill>
              <a:srgbClr val="000000"/>
            </a:solidFill>
            <a:ln w="9525">
              <a:noFill/>
              <a:round/>
              <a:headEnd/>
              <a:tailEnd/>
            </a:ln>
          </p:spPr>
          <p:txBody>
            <a:bodyPr/>
            <a:lstStyle/>
            <a:p>
              <a:endParaRPr lang="id-ID"/>
            </a:p>
          </p:txBody>
        </p:sp>
        <p:sp>
          <p:nvSpPr>
            <p:cNvPr id="43204" name="Freeform 175"/>
            <p:cNvSpPr>
              <a:spLocks/>
            </p:cNvSpPr>
            <p:nvPr/>
          </p:nvSpPr>
          <p:spPr bwMode="auto">
            <a:xfrm>
              <a:off x="2847" y="2218"/>
              <a:ext cx="43" cy="61"/>
            </a:xfrm>
            <a:custGeom>
              <a:avLst/>
              <a:gdLst>
                <a:gd name="T0" fmla="*/ 1 w 86"/>
                <a:gd name="T1" fmla="*/ 1 h 122"/>
                <a:gd name="T2" fmla="*/ 1 w 86"/>
                <a:gd name="T3" fmla="*/ 1 h 122"/>
                <a:gd name="T4" fmla="*/ 1 w 86"/>
                <a:gd name="T5" fmla="*/ 2 h 122"/>
                <a:gd name="T6" fmla="*/ 1 w 86"/>
                <a:gd name="T7" fmla="*/ 2 h 122"/>
                <a:gd name="T8" fmla="*/ 0 w 86"/>
                <a:gd name="T9" fmla="*/ 2 h 122"/>
                <a:gd name="T10" fmla="*/ 1 w 86"/>
                <a:gd name="T11" fmla="*/ 2 h 122"/>
                <a:gd name="T12" fmla="*/ 1 w 86"/>
                <a:gd name="T13" fmla="*/ 2 h 122"/>
                <a:gd name="T14" fmla="*/ 1 w 86"/>
                <a:gd name="T15" fmla="*/ 2 h 122"/>
                <a:gd name="T16" fmla="*/ 1 w 86"/>
                <a:gd name="T17" fmla="*/ 2 h 122"/>
                <a:gd name="T18" fmla="*/ 1 w 86"/>
                <a:gd name="T19" fmla="*/ 2 h 122"/>
                <a:gd name="T20" fmla="*/ 1 w 86"/>
                <a:gd name="T21" fmla="*/ 2 h 122"/>
                <a:gd name="T22" fmla="*/ 1 w 86"/>
                <a:gd name="T23" fmla="*/ 2 h 122"/>
                <a:gd name="T24" fmla="*/ 1 w 86"/>
                <a:gd name="T25" fmla="*/ 2 h 122"/>
                <a:gd name="T26" fmla="*/ 1 w 86"/>
                <a:gd name="T27" fmla="*/ 1 h 122"/>
                <a:gd name="T28" fmla="*/ 1 w 86"/>
                <a:gd name="T29" fmla="*/ 1 h 122"/>
                <a:gd name="T30" fmla="*/ 1 w 86"/>
                <a:gd name="T31" fmla="*/ 1 h 122"/>
                <a:gd name="T32" fmla="*/ 1 w 86"/>
                <a:gd name="T33" fmla="*/ 1 h 122"/>
                <a:gd name="T34" fmla="*/ 1 w 86"/>
                <a:gd name="T35" fmla="*/ 0 h 122"/>
                <a:gd name="T36" fmla="*/ 1 w 86"/>
                <a:gd name="T37" fmla="*/ 1 h 122"/>
                <a:gd name="T38" fmla="*/ 1 w 86"/>
                <a:gd name="T39" fmla="*/ 1 h 122"/>
                <a:gd name="T40" fmla="*/ 1 w 86"/>
                <a:gd name="T41" fmla="*/ 1 h 122"/>
                <a:gd name="T42" fmla="*/ 1 w 86"/>
                <a:gd name="T43" fmla="*/ 1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2"/>
                <a:gd name="T68" fmla="*/ 86 w 86"/>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2">
                  <a:moveTo>
                    <a:pt x="27" y="25"/>
                  </a:moveTo>
                  <a:lnTo>
                    <a:pt x="33" y="47"/>
                  </a:lnTo>
                  <a:lnTo>
                    <a:pt x="40" y="97"/>
                  </a:lnTo>
                  <a:lnTo>
                    <a:pt x="29" y="106"/>
                  </a:lnTo>
                  <a:lnTo>
                    <a:pt x="0" y="112"/>
                  </a:lnTo>
                  <a:lnTo>
                    <a:pt x="10" y="122"/>
                  </a:lnTo>
                  <a:lnTo>
                    <a:pt x="33" y="116"/>
                  </a:lnTo>
                  <a:lnTo>
                    <a:pt x="46" y="104"/>
                  </a:lnTo>
                  <a:lnTo>
                    <a:pt x="57" y="110"/>
                  </a:lnTo>
                  <a:lnTo>
                    <a:pt x="75" y="106"/>
                  </a:lnTo>
                  <a:lnTo>
                    <a:pt x="86" y="97"/>
                  </a:lnTo>
                  <a:lnTo>
                    <a:pt x="65" y="103"/>
                  </a:lnTo>
                  <a:lnTo>
                    <a:pt x="46" y="95"/>
                  </a:lnTo>
                  <a:lnTo>
                    <a:pt x="35" y="34"/>
                  </a:lnTo>
                  <a:lnTo>
                    <a:pt x="37" y="25"/>
                  </a:lnTo>
                  <a:lnTo>
                    <a:pt x="52" y="25"/>
                  </a:lnTo>
                  <a:lnTo>
                    <a:pt x="33" y="8"/>
                  </a:lnTo>
                  <a:lnTo>
                    <a:pt x="27" y="0"/>
                  </a:lnTo>
                  <a:lnTo>
                    <a:pt x="31" y="17"/>
                  </a:lnTo>
                  <a:lnTo>
                    <a:pt x="21" y="13"/>
                  </a:lnTo>
                  <a:lnTo>
                    <a:pt x="27" y="25"/>
                  </a:lnTo>
                  <a:close/>
                </a:path>
              </a:pathLst>
            </a:custGeom>
            <a:solidFill>
              <a:srgbClr val="000000"/>
            </a:solidFill>
            <a:ln w="9525">
              <a:noFill/>
              <a:round/>
              <a:headEnd/>
              <a:tailEnd/>
            </a:ln>
          </p:spPr>
          <p:txBody>
            <a:bodyPr/>
            <a:lstStyle/>
            <a:p>
              <a:endParaRPr lang="id-ID"/>
            </a:p>
          </p:txBody>
        </p:sp>
        <p:sp>
          <p:nvSpPr>
            <p:cNvPr id="43205" name="Freeform 176"/>
            <p:cNvSpPr>
              <a:spLocks/>
            </p:cNvSpPr>
            <p:nvPr/>
          </p:nvSpPr>
          <p:spPr bwMode="auto">
            <a:xfrm>
              <a:off x="2885" y="2225"/>
              <a:ext cx="7" cy="26"/>
            </a:xfrm>
            <a:custGeom>
              <a:avLst/>
              <a:gdLst>
                <a:gd name="T0" fmla="*/ 1 w 14"/>
                <a:gd name="T1" fmla="*/ 0 h 53"/>
                <a:gd name="T2" fmla="*/ 0 w 14"/>
                <a:gd name="T3" fmla="*/ 0 h 53"/>
                <a:gd name="T4" fmla="*/ 1 w 14"/>
                <a:gd name="T5" fmla="*/ 0 h 53"/>
                <a:gd name="T6" fmla="*/ 1 w 14"/>
                <a:gd name="T7" fmla="*/ 0 h 53"/>
                <a:gd name="T8" fmla="*/ 1 w 14"/>
                <a:gd name="T9" fmla="*/ 0 h 53"/>
                <a:gd name="T10" fmla="*/ 1 w 14"/>
                <a:gd name="T11" fmla="*/ 0 h 53"/>
                <a:gd name="T12" fmla="*/ 1 w 14"/>
                <a:gd name="T13" fmla="*/ 0 h 53"/>
                <a:gd name="T14" fmla="*/ 1 w 1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53"/>
                <a:gd name="T26" fmla="*/ 14 w 1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53">
                  <a:moveTo>
                    <a:pt x="4" y="0"/>
                  </a:moveTo>
                  <a:lnTo>
                    <a:pt x="0" y="12"/>
                  </a:lnTo>
                  <a:lnTo>
                    <a:pt x="6" y="31"/>
                  </a:lnTo>
                  <a:lnTo>
                    <a:pt x="12" y="53"/>
                  </a:lnTo>
                  <a:lnTo>
                    <a:pt x="10" y="15"/>
                  </a:lnTo>
                  <a:lnTo>
                    <a:pt x="14" y="4"/>
                  </a:lnTo>
                  <a:lnTo>
                    <a:pt x="4" y="0"/>
                  </a:lnTo>
                  <a:close/>
                </a:path>
              </a:pathLst>
            </a:custGeom>
            <a:solidFill>
              <a:srgbClr val="000000"/>
            </a:solidFill>
            <a:ln w="9525">
              <a:noFill/>
              <a:round/>
              <a:headEnd/>
              <a:tailEnd/>
            </a:ln>
          </p:spPr>
          <p:txBody>
            <a:bodyPr/>
            <a:lstStyle/>
            <a:p>
              <a:endParaRPr lang="id-ID"/>
            </a:p>
          </p:txBody>
        </p:sp>
        <p:sp>
          <p:nvSpPr>
            <p:cNvPr id="43206" name="Freeform 177"/>
            <p:cNvSpPr>
              <a:spLocks/>
            </p:cNvSpPr>
            <p:nvPr/>
          </p:nvSpPr>
          <p:spPr bwMode="auto">
            <a:xfrm>
              <a:off x="2892" y="2218"/>
              <a:ext cx="57" cy="66"/>
            </a:xfrm>
            <a:custGeom>
              <a:avLst/>
              <a:gdLst>
                <a:gd name="T0" fmla="*/ 0 w 114"/>
                <a:gd name="T1" fmla="*/ 2 h 131"/>
                <a:gd name="T2" fmla="*/ 1 w 114"/>
                <a:gd name="T3" fmla="*/ 2 h 131"/>
                <a:gd name="T4" fmla="*/ 1 w 114"/>
                <a:gd name="T5" fmla="*/ 2 h 131"/>
                <a:gd name="T6" fmla="*/ 1 w 114"/>
                <a:gd name="T7" fmla="*/ 2 h 131"/>
                <a:gd name="T8" fmla="*/ 1 w 114"/>
                <a:gd name="T9" fmla="*/ 1 h 131"/>
                <a:gd name="T10" fmla="*/ 1 w 114"/>
                <a:gd name="T11" fmla="*/ 0 h 131"/>
                <a:gd name="T12" fmla="*/ 1 w 114"/>
                <a:gd name="T13" fmla="*/ 1 h 131"/>
                <a:gd name="T14" fmla="*/ 1 w 114"/>
                <a:gd name="T15" fmla="*/ 1 h 131"/>
                <a:gd name="T16" fmla="*/ 2 w 114"/>
                <a:gd name="T17" fmla="*/ 2 h 131"/>
                <a:gd name="T18" fmla="*/ 2 w 114"/>
                <a:gd name="T19" fmla="*/ 2 h 131"/>
                <a:gd name="T20" fmla="*/ 2 w 114"/>
                <a:gd name="T21" fmla="*/ 2 h 131"/>
                <a:gd name="T22" fmla="*/ 1 w 114"/>
                <a:gd name="T23" fmla="*/ 2 h 131"/>
                <a:gd name="T24" fmla="*/ 1 w 114"/>
                <a:gd name="T25" fmla="*/ 2 h 131"/>
                <a:gd name="T26" fmla="*/ 2 w 114"/>
                <a:gd name="T27" fmla="*/ 2 h 131"/>
                <a:gd name="T28" fmla="*/ 2 w 114"/>
                <a:gd name="T29" fmla="*/ 2 h 131"/>
                <a:gd name="T30" fmla="*/ 2 w 114"/>
                <a:gd name="T31" fmla="*/ 2 h 131"/>
                <a:gd name="T32" fmla="*/ 2 w 114"/>
                <a:gd name="T33" fmla="*/ 2 h 131"/>
                <a:gd name="T34" fmla="*/ 1 w 114"/>
                <a:gd name="T35" fmla="*/ 2 h 131"/>
                <a:gd name="T36" fmla="*/ 1 w 114"/>
                <a:gd name="T37" fmla="*/ 2 h 131"/>
                <a:gd name="T38" fmla="*/ 1 w 114"/>
                <a:gd name="T39" fmla="*/ 2 h 131"/>
                <a:gd name="T40" fmla="*/ 1 w 114"/>
                <a:gd name="T41" fmla="*/ 3 h 131"/>
                <a:gd name="T42" fmla="*/ 1 w 114"/>
                <a:gd name="T43" fmla="*/ 2 h 131"/>
                <a:gd name="T44" fmla="*/ 1 w 114"/>
                <a:gd name="T45" fmla="*/ 2 h 131"/>
                <a:gd name="T46" fmla="*/ 1 w 114"/>
                <a:gd name="T47" fmla="*/ 2 h 131"/>
                <a:gd name="T48" fmla="*/ 1 w 114"/>
                <a:gd name="T49" fmla="*/ 2 h 131"/>
                <a:gd name="T50" fmla="*/ 1 w 114"/>
                <a:gd name="T51" fmla="*/ 2 h 131"/>
                <a:gd name="T52" fmla="*/ 1 w 114"/>
                <a:gd name="T53" fmla="*/ 2 h 131"/>
                <a:gd name="T54" fmla="*/ 1 w 114"/>
                <a:gd name="T55" fmla="*/ 2 h 131"/>
                <a:gd name="T56" fmla="*/ 0 w 114"/>
                <a:gd name="T57" fmla="*/ 2 h 131"/>
                <a:gd name="T58" fmla="*/ 0 w 114"/>
                <a:gd name="T59" fmla="*/ 2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1"/>
                <a:gd name="T92" fmla="*/ 114 w 114"/>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1">
                  <a:moveTo>
                    <a:pt x="0" y="84"/>
                  </a:moveTo>
                  <a:lnTo>
                    <a:pt x="17" y="91"/>
                  </a:lnTo>
                  <a:lnTo>
                    <a:pt x="32" y="87"/>
                  </a:lnTo>
                  <a:lnTo>
                    <a:pt x="40" y="74"/>
                  </a:lnTo>
                  <a:lnTo>
                    <a:pt x="45" y="42"/>
                  </a:lnTo>
                  <a:lnTo>
                    <a:pt x="44" y="0"/>
                  </a:lnTo>
                  <a:lnTo>
                    <a:pt x="51" y="13"/>
                  </a:lnTo>
                  <a:lnTo>
                    <a:pt x="51" y="47"/>
                  </a:lnTo>
                  <a:lnTo>
                    <a:pt x="72" y="74"/>
                  </a:lnTo>
                  <a:lnTo>
                    <a:pt x="85" y="97"/>
                  </a:lnTo>
                  <a:lnTo>
                    <a:pt x="83" y="104"/>
                  </a:lnTo>
                  <a:lnTo>
                    <a:pt x="64" y="106"/>
                  </a:lnTo>
                  <a:lnTo>
                    <a:pt x="63" y="116"/>
                  </a:lnTo>
                  <a:lnTo>
                    <a:pt x="95" y="116"/>
                  </a:lnTo>
                  <a:lnTo>
                    <a:pt x="112" y="101"/>
                  </a:lnTo>
                  <a:lnTo>
                    <a:pt x="114" y="114"/>
                  </a:lnTo>
                  <a:lnTo>
                    <a:pt x="104" y="122"/>
                  </a:lnTo>
                  <a:lnTo>
                    <a:pt x="57" y="127"/>
                  </a:lnTo>
                  <a:lnTo>
                    <a:pt x="55" y="118"/>
                  </a:lnTo>
                  <a:lnTo>
                    <a:pt x="45" y="118"/>
                  </a:lnTo>
                  <a:lnTo>
                    <a:pt x="36" y="131"/>
                  </a:lnTo>
                  <a:lnTo>
                    <a:pt x="45" y="110"/>
                  </a:lnTo>
                  <a:lnTo>
                    <a:pt x="57" y="108"/>
                  </a:lnTo>
                  <a:lnTo>
                    <a:pt x="61" y="97"/>
                  </a:lnTo>
                  <a:lnTo>
                    <a:pt x="47" y="82"/>
                  </a:lnTo>
                  <a:lnTo>
                    <a:pt x="36" y="93"/>
                  </a:lnTo>
                  <a:lnTo>
                    <a:pt x="21" y="99"/>
                  </a:lnTo>
                  <a:lnTo>
                    <a:pt x="7" y="97"/>
                  </a:lnTo>
                  <a:lnTo>
                    <a:pt x="0" y="84"/>
                  </a:lnTo>
                  <a:close/>
                </a:path>
              </a:pathLst>
            </a:custGeom>
            <a:solidFill>
              <a:srgbClr val="000000"/>
            </a:solidFill>
            <a:ln w="9525">
              <a:noFill/>
              <a:round/>
              <a:headEnd/>
              <a:tailEnd/>
            </a:ln>
          </p:spPr>
          <p:txBody>
            <a:bodyPr/>
            <a:lstStyle/>
            <a:p>
              <a:endParaRPr lang="id-ID"/>
            </a:p>
          </p:txBody>
        </p:sp>
        <p:sp>
          <p:nvSpPr>
            <p:cNvPr id="43207" name="Freeform 178"/>
            <p:cNvSpPr>
              <a:spLocks/>
            </p:cNvSpPr>
            <p:nvPr/>
          </p:nvSpPr>
          <p:spPr bwMode="auto">
            <a:xfrm>
              <a:off x="2916" y="2227"/>
              <a:ext cx="101" cy="51"/>
            </a:xfrm>
            <a:custGeom>
              <a:avLst/>
              <a:gdLst>
                <a:gd name="T0" fmla="*/ 0 w 204"/>
                <a:gd name="T1" fmla="*/ 0 h 103"/>
                <a:gd name="T2" fmla="*/ 0 w 204"/>
                <a:gd name="T3" fmla="*/ 0 h 103"/>
                <a:gd name="T4" fmla="*/ 0 w 204"/>
                <a:gd name="T5" fmla="*/ 0 h 103"/>
                <a:gd name="T6" fmla="*/ 0 w 204"/>
                <a:gd name="T7" fmla="*/ 0 h 103"/>
                <a:gd name="T8" fmla="*/ 0 w 204"/>
                <a:gd name="T9" fmla="*/ 0 h 103"/>
                <a:gd name="T10" fmla="*/ 0 w 204"/>
                <a:gd name="T11" fmla="*/ 1 h 103"/>
                <a:gd name="T12" fmla="*/ 0 w 204"/>
                <a:gd name="T13" fmla="*/ 0 h 103"/>
                <a:gd name="T14" fmla="*/ 0 w 204"/>
                <a:gd name="T15" fmla="*/ 0 h 103"/>
                <a:gd name="T16" fmla="*/ 0 w 204"/>
                <a:gd name="T17" fmla="*/ 1 h 103"/>
                <a:gd name="T18" fmla="*/ 0 w 204"/>
                <a:gd name="T19" fmla="*/ 1 h 103"/>
                <a:gd name="T20" fmla="*/ 1 w 204"/>
                <a:gd name="T21" fmla="*/ 1 h 103"/>
                <a:gd name="T22" fmla="*/ 1 w 204"/>
                <a:gd name="T23" fmla="*/ 1 h 103"/>
                <a:gd name="T24" fmla="*/ 1 w 204"/>
                <a:gd name="T25" fmla="*/ 1 h 103"/>
                <a:gd name="T26" fmla="*/ 1 w 204"/>
                <a:gd name="T27" fmla="*/ 1 h 103"/>
                <a:gd name="T28" fmla="*/ 0 w 204"/>
                <a:gd name="T29" fmla="*/ 1 h 103"/>
                <a:gd name="T30" fmla="*/ 1 w 204"/>
                <a:gd name="T31" fmla="*/ 0 h 103"/>
                <a:gd name="T32" fmla="*/ 2 w 204"/>
                <a:gd name="T33" fmla="*/ 0 h 103"/>
                <a:gd name="T34" fmla="*/ 3 w 204"/>
                <a:gd name="T35" fmla="*/ 0 h 103"/>
                <a:gd name="T36" fmla="*/ 1 w 204"/>
                <a:gd name="T37" fmla="*/ 0 h 103"/>
                <a:gd name="T38" fmla="*/ 0 w 204"/>
                <a:gd name="T39" fmla="*/ 0 h 103"/>
                <a:gd name="T40" fmla="*/ 0 w 204"/>
                <a:gd name="T41" fmla="*/ 0 h 103"/>
                <a:gd name="T42" fmla="*/ 0 w 204"/>
                <a:gd name="T43" fmla="*/ 0 h 103"/>
                <a:gd name="T44" fmla="*/ 0 w 204"/>
                <a:gd name="T45" fmla="*/ 0 h 103"/>
                <a:gd name="T46" fmla="*/ 0 w 204"/>
                <a:gd name="T47" fmla="*/ 0 h 103"/>
                <a:gd name="T48" fmla="*/ 0 w 204"/>
                <a:gd name="T49" fmla="*/ 0 h 103"/>
                <a:gd name="T50" fmla="*/ 0 w 20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03"/>
                <a:gd name="T80" fmla="*/ 204 w 20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03">
                  <a:moveTo>
                    <a:pt x="2" y="10"/>
                  </a:moveTo>
                  <a:lnTo>
                    <a:pt x="21" y="21"/>
                  </a:lnTo>
                  <a:lnTo>
                    <a:pt x="29" y="21"/>
                  </a:lnTo>
                  <a:lnTo>
                    <a:pt x="44" y="38"/>
                  </a:lnTo>
                  <a:lnTo>
                    <a:pt x="54" y="61"/>
                  </a:lnTo>
                  <a:lnTo>
                    <a:pt x="52" y="70"/>
                  </a:lnTo>
                  <a:lnTo>
                    <a:pt x="38" y="44"/>
                  </a:lnTo>
                  <a:lnTo>
                    <a:pt x="27" y="38"/>
                  </a:lnTo>
                  <a:lnTo>
                    <a:pt x="46" y="84"/>
                  </a:lnTo>
                  <a:lnTo>
                    <a:pt x="54" y="80"/>
                  </a:lnTo>
                  <a:lnTo>
                    <a:pt x="65" y="80"/>
                  </a:lnTo>
                  <a:lnTo>
                    <a:pt x="73" y="84"/>
                  </a:lnTo>
                  <a:lnTo>
                    <a:pt x="84" y="103"/>
                  </a:lnTo>
                  <a:lnTo>
                    <a:pt x="78" y="78"/>
                  </a:lnTo>
                  <a:lnTo>
                    <a:pt x="63" y="70"/>
                  </a:lnTo>
                  <a:lnTo>
                    <a:pt x="78" y="55"/>
                  </a:lnTo>
                  <a:lnTo>
                    <a:pt x="137" y="46"/>
                  </a:lnTo>
                  <a:lnTo>
                    <a:pt x="204" y="27"/>
                  </a:lnTo>
                  <a:lnTo>
                    <a:pt x="99" y="46"/>
                  </a:lnTo>
                  <a:lnTo>
                    <a:pt x="54" y="48"/>
                  </a:lnTo>
                  <a:lnTo>
                    <a:pt x="48" y="32"/>
                  </a:lnTo>
                  <a:lnTo>
                    <a:pt x="35" y="15"/>
                  </a:lnTo>
                  <a:lnTo>
                    <a:pt x="21" y="8"/>
                  </a:lnTo>
                  <a:lnTo>
                    <a:pt x="0" y="0"/>
                  </a:lnTo>
                  <a:lnTo>
                    <a:pt x="2" y="10"/>
                  </a:lnTo>
                  <a:close/>
                </a:path>
              </a:pathLst>
            </a:custGeom>
            <a:solidFill>
              <a:srgbClr val="000000"/>
            </a:solidFill>
            <a:ln w="9525">
              <a:noFill/>
              <a:round/>
              <a:headEnd/>
              <a:tailEnd/>
            </a:ln>
          </p:spPr>
          <p:txBody>
            <a:bodyPr/>
            <a:lstStyle/>
            <a:p>
              <a:endParaRPr lang="id-ID"/>
            </a:p>
          </p:txBody>
        </p:sp>
        <p:sp>
          <p:nvSpPr>
            <p:cNvPr id="43208" name="Freeform 179"/>
            <p:cNvSpPr>
              <a:spLocks/>
            </p:cNvSpPr>
            <p:nvPr/>
          </p:nvSpPr>
          <p:spPr bwMode="auto">
            <a:xfrm>
              <a:off x="2895" y="2220"/>
              <a:ext cx="7" cy="7"/>
            </a:xfrm>
            <a:custGeom>
              <a:avLst/>
              <a:gdLst>
                <a:gd name="T0" fmla="*/ 0 w 16"/>
                <a:gd name="T1" fmla="*/ 0 h 13"/>
                <a:gd name="T2" fmla="*/ 0 w 16"/>
                <a:gd name="T3" fmla="*/ 1 h 13"/>
                <a:gd name="T4" fmla="*/ 0 w 16"/>
                <a:gd name="T5" fmla="*/ 1 h 13"/>
                <a:gd name="T6" fmla="*/ 0 w 16"/>
                <a:gd name="T7" fmla="*/ 1 h 13"/>
                <a:gd name="T8" fmla="*/ 0 w 16"/>
                <a:gd name="T9" fmla="*/ 0 h 13"/>
                <a:gd name="T10" fmla="*/ 0 w 16"/>
                <a:gd name="T11" fmla="*/ 0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2" y="0"/>
                  </a:moveTo>
                  <a:lnTo>
                    <a:pt x="16" y="13"/>
                  </a:lnTo>
                  <a:lnTo>
                    <a:pt x="8" y="13"/>
                  </a:lnTo>
                  <a:lnTo>
                    <a:pt x="0" y="7"/>
                  </a:lnTo>
                  <a:lnTo>
                    <a:pt x="2" y="0"/>
                  </a:lnTo>
                  <a:close/>
                </a:path>
              </a:pathLst>
            </a:custGeom>
            <a:solidFill>
              <a:srgbClr val="000000"/>
            </a:solidFill>
            <a:ln w="9525">
              <a:noFill/>
              <a:round/>
              <a:headEnd/>
              <a:tailEnd/>
            </a:ln>
          </p:spPr>
          <p:txBody>
            <a:bodyPr/>
            <a:lstStyle/>
            <a:p>
              <a:endParaRPr lang="id-ID"/>
            </a:p>
          </p:txBody>
        </p:sp>
        <p:sp>
          <p:nvSpPr>
            <p:cNvPr id="43209" name="Freeform 180"/>
            <p:cNvSpPr>
              <a:spLocks/>
            </p:cNvSpPr>
            <p:nvPr/>
          </p:nvSpPr>
          <p:spPr bwMode="auto">
            <a:xfrm>
              <a:off x="2774" y="2244"/>
              <a:ext cx="37" cy="37"/>
            </a:xfrm>
            <a:custGeom>
              <a:avLst/>
              <a:gdLst>
                <a:gd name="T0" fmla="*/ 1 w 74"/>
                <a:gd name="T1" fmla="*/ 0 h 74"/>
                <a:gd name="T2" fmla="*/ 1 w 74"/>
                <a:gd name="T3" fmla="*/ 1 h 74"/>
                <a:gd name="T4" fmla="*/ 1 w 74"/>
                <a:gd name="T5" fmla="*/ 1 h 74"/>
                <a:gd name="T6" fmla="*/ 0 w 74"/>
                <a:gd name="T7" fmla="*/ 1 h 74"/>
                <a:gd name="T8" fmla="*/ 1 w 74"/>
                <a:gd name="T9" fmla="*/ 1 h 74"/>
                <a:gd name="T10" fmla="*/ 1 w 74"/>
                <a:gd name="T11" fmla="*/ 1 h 74"/>
                <a:gd name="T12" fmla="*/ 1 w 74"/>
                <a:gd name="T13" fmla="*/ 1 h 74"/>
                <a:gd name="T14" fmla="*/ 1 w 74"/>
                <a:gd name="T15" fmla="*/ 0 h 74"/>
                <a:gd name="T16" fmla="*/ 1 w 7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4"/>
                <a:gd name="T29" fmla="*/ 74 w 7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4">
                  <a:moveTo>
                    <a:pt x="68" y="0"/>
                  </a:moveTo>
                  <a:lnTo>
                    <a:pt x="25" y="10"/>
                  </a:lnTo>
                  <a:lnTo>
                    <a:pt x="4" y="34"/>
                  </a:lnTo>
                  <a:lnTo>
                    <a:pt x="0" y="74"/>
                  </a:lnTo>
                  <a:lnTo>
                    <a:pt x="15" y="40"/>
                  </a:lnTo>
                  <a:lnTo>
                    <a:pt x="34" y="27"/>
                  </a:lnTo>
                  <a:lnTo>
                    <a:pt x="74" y="21"/>
                  </a:lnTo>
                  <a:lnTo>
                    <a:pt x="68" y="0"/>
                  </a:lnTo>
                  <a:close/>
                </a:path>
              </a:pathLst>
            </a:custGeom>
            <a:solidFill>
              <a:srgbClr val="000000"/>
            </a:solidFill>
            <a:ln w="9525">
              <a:noFill/>
              <a:round/>
              <a:headEnd/>
              <a:tailEnd/>
            </a:ln>
          </p:spPr>
          <p:txBody>
            <a:bodyPr/>
            <a:lstStyle/>
            <a:p>
              <a:endParaRPr lang="id-ID"/>
            </a:p>
          </p:txBody>
        </p:sp>
        <p:sp>
          <p:nvSpPr>
            <p:cNvPr id="43210" name="Freeform 181"/>
            <p:cNvSpPr>
              <a:spLocks/>
            </p:cNvSpPr>
            <p:nvPr/>
          </p:nvSpPr>
          <p:spPr bwMode="auto">
            <a:xfrm>
              <a:off x="2752" y="2281"/>
              <a:ext cx="23" cy="20"/>
            </a:xfrm>
            <a:custGeom>
              <a:avLst/>
              <a:gdLst>
                <a:gd name="T0" fmla="*/ 1 w 46"/>
                <a:gd name="T1" fmla="*/ 0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0 w 46"/>
                <a:gd name="T15" fmla="*/ 1 h 40"/>
                <a:gd name="T16" fmla="*/ 0 w 46"/>
                <a:gd name="T17" fmla="*/ 1 h 40"/>
                <a:gd name="T18" fmla="*/ 1 w 46"/>
                <a:gd name="T19" fmla="*/ 1 h 40"/>
                <a:gd name="T20" fmla="*/ 1 w 46"/>
                <a:gd name="T21" fmla="*/ 1 h 40"/>
                <a:gd name="T22" fmla="*/ 1 w 46"/>
                <a:gd name="T23" fmla="*/ 1 h 40"/>
                <a:gd name="T24" fmla="*/ 1 w 46"/>
                <a:gd name="T25" fmla="*/ 0 h 40"/>
                <a:gd name="T26" fmla="*/ 1 w 4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0"/>
                <a:gd name="T44" fmla="*/ 46 w 4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0">
                  <a:moveTo>
                    <a:pt x="36" y="0"/>
                  </a:moveTo>
                  <a:lnTo>
                    <a:pt x="15" y="10"/>
                  </a:lnTo>
                  <a:lnTo>
                    <a:pt x="42" y="8"/>
                  </a:lnTo>
                  <a:lnTo>
                    <a:pt x="40" y="19"/>
                  </a:lnTo>
                  <a:lnTo>
                    <a:pt x="8" y="23"/>
                  </a:lnTo>
                  <a:lnTo>
                    <a:pt x="4" y="19"/>
                  </a:lnTo>
                  <a:lnTo>
                    <a:pt x="4" y="10"/>
                  </a:lnTo>
                  <a:lnTo>
                    <a:pt x="0" y="18"/>
                  </a:lnTo>
                  <a:lnTo>
                    <a:pt x="0" y="29"/>
                  </a:lnTo>
                  <a:lnTo>
                    <a:pt x="6" y="40"/>
                  </a:lnTo>
                  <a:lnTo>
                    <a:pt x="44" y="37"/>
                  </a:lnTo>
                  <a:lnTo>
                    <a:pt x="46" y="8"/>
                  </a:lnTo>
                  <a:lnTo>
                    <a:pt x="36" y="0"/>
                  </a:lnTo>
                  <a:close/>
                </a:path>
              </a:pathLst>
            </a:custGeom>
            <a:solidFill>
              <a:srgbClr val="000000"/>
            </a:solidFill>
            <a:ln w="9525">
              <a:noFill/>
              <a:round/>
              <a:headEnd/>
              <a:tailEnd/>
            </a:ln>
          </p:spPr>
          <p:txBody>
            <a:bodyPr/>
            <a:lstStyle/>
            <a:p>
              <a:endParaRPr lang="id-ID"/>
            </a:p>
          </p:txBody>
        </p:sp>
        <p:sp>
          <p:nvSpPr>
            <p:cNvPr id="43211" name="Freeform 182"/>
            <p:cNvSpPr>
              <a:spLocks/>
            </p:cNvSpPr>
            <p:nvPr/>
          </p:nvSpPr>
          <p:spPr bwMode="auto">
            <a:xfrm>
              <a:off x="2775" y="2284"/>
              <a:ext cx="53" cy="18"/>
            </a:xfrm>
            <a:custGeom>
              <a:avLst/>
              <a:gdLst>
                <a:gd name="T0" fmla="*/ 1 w 106"/>
                <a:gd name="T1" fmla="*/ 1 h 36"/>
                <a:gd name="T2" fmla="*/ 1 w 106"/>
                <a:gd name="T3" fmla="*/ 1 h 36"/>
                <a:gd name="T4" fmla="*/ 1 w 106"/>
                <a:gd name="T5" fmla="*/ 1 h 36"/>
                <a:gd name="T6" fmla="*/ 2 w 106"/>
                <a:gd name="T7" fmla="*/ 1 h 36"/>
                <a:gd name="T8" fmla="*/ 2 w 106"/>
                <a:gd name="T9" fmla="*/ 1 h 36"/>
                <a:gd name="T10" fmla="*/ 2 w 106"/>
                <a:gd name="T11" fmla="*/ 1 h 36"/>
                <a:gd name="T12" fmla="*/ 2 w 106"/>
                <a:gd name="T13" fmla="*/ 1 h 36"/>
                <a:gd name="T14" fmla="*/ 2 w 106"/>
                <a:gd name="T15" fmla="*/ 1 h 36"/>
                <a:gd name="T16" fmla="*/ 1 w 106"/>
                <a:gd name="T17" fmla="*/ 1 h 36"/>
                <a:gd name="T18" fmla="*/ 1 w 106"/>
                <a:gd name="T19" fmla="*/ 0 h 36"/>
                <a:gd name="T20" fmla="*/ 0 w 106"/>
                <a:gd name="T21" fmla="*/ 0 h 36"/>
                <a:gd name="T22" fmla="*/ 1 w 106"/>
                <a:gd name="T23" fmla="*/ 1 h 36"/>
                <a:gd name="T24" fmla="*/ 1 w 10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36"/>
                <a:gd name="T41" fmla="*/ 106 w 10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36">
                  <a:moveTo>
                    <a:pt x="6" y="4"/>
                  </a:moveTo>
                  <a:lnTo>
                    <a:pt x="13" y="4"/>
                  </a:lnTo>
                  <a:lnTo>
                    <a:pt x="21" y="21"/>
                  </a:lnTo>
                  <a:lnTo>
                    <a:pt x="89" y="17"/>
                  </a:lnTo>
                  <a:lnTo>
                    <a:pt x="99" y="36"/>
                  </a:lnTo>
                  <a:lnTo>
                    <a:pt x="106" y="34"/>
                  </a:lnTo>
                  <a:lnTo>
                    <a:pt x="104" y="21"/>
                  </a:lnTo>
                  <a:lnTo>
                    <a:pt x="95" y="10"/>
                  </a:lnTo>
                  <a:lnTo>
                    <a:pt x="27" y="13"/>
                  </a:lnTo>
                  <a:lnTo>
                    <a:pt x="15" y="0"/>
                  </a:lnTo>
                  <a:lnTo>
                    <a:pt x="0" y="0"/>
                  </a:lnTo>
                  <a:lnTo>
                    <a:pt x="6" y="4"/>
                  </a:lnTo>
                  <a:close/>
                </a:path>
              </a:pathLst>
            </a:custGeom>
            <a:solidFill>
              <a:srgbClr val="000000"/>
            </a:solidFill>
            <a:ln w="9525">
              <a:noFill/>
              <a:round/>
              <a:headEnd/>
              <a:tailEnd/>
            </a:ln>
          </p:spPr>
          <p:txBody>
            <a:bodyPr/>
            <a:lstStyle/>
            <a:p>
              <a:endParaRPr lang="id-ID"/>
            </a:p>
          </p:txBody>
        </p:sp>
        <p:sp>
          <p:nvSpPr>
            <p:cNvPr id="43212" name="Freeform 183"/>
            <p:cNvSpPr>
              <a:spLocks/>
            </p:cNvSpPr>
            <p:nvPr/>
          </p:nvSpPr>
          <p:spPr bwMode="auto">
            <a:xfrm>
              <a:off x="2875" y="2282"/>
              <a:ext cx="36" cy="15"/>
            </a:xfrm>
            <a:custGeom>
              <a:avLst/>
              <a:gdLst>
                <a:gd name="T0" fmla="*/ 1 w 72"/>
                <a:gd name="T1" fmla="*/ 0 h 31"/>
                <a:gd name="T2" fmla="*/ 1 w 72"/>
                <a:gd name="T3" fmla="*/ 0 h 31"/>
                <a:gd name="T4" fmla="*/ 0 w 72"/>
                <a:gd name="T5" fmla="*/ 0 h 31"/>
                <a:gd name="T6" fmla="*/ 0 w 72"/>
                <a:gd name="T7" fmla="*/ 0 h 31"/>
                <a:gd name="T8" fmla="*/ 1 w 72"/>
                <a:gd name="T9" fmla="*/ 0 h 31"/>
                <a:gd name="T10" fmla="*/ 1 w 72"/>
                <a:gd name="T11" fmla="*/ 0 h 31"/>
                <a:gd name="T12" fmla="*/ 1 w 72"/>
                <a:gd name="T13" fmla="*/ 0 h 31"/>
                <a:gd name="T14" fmla="*/ 1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1"/>
                <a:gd name="T29" fmla="*/ 72 w 7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1">
                  <a:moveTo>
                    <a:pt x="72" y="0"/>
                  </a:moveTo>
                  <a:lnTo>
                    <a:pt x="5" y="8"/>
                  </a:lnTo>
                  <a:lnTo>
                    <a:pt x="0" y="21"/>
                  </a:lnTo>
                  <a:lnTo>
                    <a:pt x="0" y="31"/>
                  </a:lnTo>
                  <a:lnTo>
                    <a:pt x="3" y="25"/>
                  </a:lnTo>
                  <a:lnTo>
                    <a:pt x="9" y="10"/>
                  </a:lnTo>
                  <a:lnTo>
                    <a:pt x="70" y="6"/>
                  </a:lnTo>
                  <a:lnTo>
                    <a:pt x="72" y="0"/>
                  </a:lnTo>
                  <a:close/>
                </a:path>
              </a:pathLst>
            </a:custGeom>
            <a:solidFill>
              <a:srgbClr val="000000"/>
            </a:solidFill>
            <a:ln w="9525">
              <a:noFill/>
              <a:round/>
              <a:headEnd/>
              <a:tailEnd/>
            </a:ln>
          </p:spPr>
          <p:txBody>
            <a:bodyPr/>
            <a:lstStyle/>
            <a:p>
              <a:endParaRPr lang="id-ID"/>
            </a:p>
          </p:txBody>
        </p:sp>
        <p:sp>
          <p:nvSpPr>
            <p:cNvPr id="43213" name="Freeform 184"/>
            <p:cNvSpPr>
              <a:spLocks/>
            </p:cNvSpPr>
            <p:nvPr/>
          </p:nvSpPr>
          <p:spPr bwMode="auto">
            <a:xfrm>
              <a:off x="2743" y="2287"/>
              <a:ext cx="6" cy="17"/>
            </a:xfrm>
            <a:custGeom>
              <a:avLst/>
              <a:gdLst>
                <a:gd name="T0" fmla="*/ 0 w 14"/>
                <a:gd name="T1" fmla="*/ 0 h 34"/>
                <a:gd name="T2" fmla="*/ 0 w 14"/>
                <a:gd name="T3" fmla="*/ 1 h 34"/>
                <a:gd name="T4" fmla="*/ 0 w 14"/>
                <a:gd name="T5" fmla="*/ 1 h 34"/>
                <a:gd name="T6" fmla="*/ 0 w 14"/>
                <a:gd name="T7" fmla="*/ 1 h 34"/>
                <a:gd name="T8" fmla="*/ 0 w 14"/>
                <a:gd name="T9" fmla="*/ 1 h 34"/>
                <a:gd name="T10" fmla="*/ 0 w 14"/>
                <a:gd name="T11" fmla="*/ 0 h 34"/>
                <a:gd name="T12" fmla="*/ 0 w 14"/>
                <a:gd name="T13" fmla="*/ 0 h 34"/>
                <a:gd name="T14" fmla="*/ 0 60000 65536"/>
                <a:gd name="T15" fmla="*/ 0 60000 65536"/>
                <a:gd name="T16" fmla="*/ 0 60000 65536"/>
                <a:gd name="T17" fmla="*/ 0 60000 65536"/>
                <a:gd name="T18" fmla="*/ 0 60000 65536"/>
                <a:gd name="T19" fmla="*/ 0 60000 65536"/>
                <a:gd name="T20" fmla="*/ 0 60000 65536"/>
                <a:gd name="T21" fmla="*/ 0 w 14"/>
                <a:gd name="T22" fmla="*/ 0 h 34"/>
                <a:gd name="T23" fmla="*/ 14 w 1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4">
                  <a:moveTo>
                    <a:pt x="14" y="0"/>
                  </a:moveTo>
                  <a:lnTo>
                    <a:pt x="0" y="4"/>
                  </a:lnTo>
                  <a:lnTo>
                    <a:pt x="0" y="34"/>
                  </a:lnTo>
                  <a:lnTo>
                    <a:pt x="14" y="32"/>
                  </a:lnTo>
                  <a:lnTo>
                    <a:pt x="8" y="9"/>
                  </a:lnTo>
                  <a:lnTo>
                    <a:pt x="14" y="0"/>
                  </a:lnTo>
                  <a:close/>
                </a:path>
              </a:pathLst>
            </a:custGeom>
            <a:solidFill>
              <a:srgbClr val="000000"/>
            </a:solidFill>
            <a:ln w="9525">
              <a:noFill/>
              <a:round/>
              <a:headEnd/>
              <a:tailEnd/>
            </a:ln>
          </p:spPr>
          <p:txBody>
            <a:bodyPr/>
            <a:lstStyle/>
            <a:p>
              <a:endParaRPr lang="id-ID"/>
            </a:p>
          </p:txBody>
        </p:sp>
        <p:sp>
          <p:nvSpPr>
            <p:cNvPr id="43214" name="Freeform 185"/>
            <p:cNvSpPr>
              <a:spLocks/>
            </p:cNvSpPr>
            <p:nvPr/>
          </p:nvSpPr>
          <p:spPr bwMode="auto">
            <a:xfrm>
              <a:off x="2962" y="2246"/>
              <a:ext cx="33" cy="36"/>
            </a:xfrm>
            <a:custGeom>
              <a:avLst/>
              <a:gdLst>
                <a:gd name="T0" fmla="*/ 0 w 65"/>
                <a:gd name="T1" fmla="*/ 1 h 72"/>
                <a:gd name="T2" fmla="*/ 1 w 65"/>
                <a:gd name="T3" fmla="*/ 1 h 72"/>
                <a:gd name="T4" fmla="*/ 1 w 65"/>
                <a:gd name="T5" fmla="*/ 1 h 72"/>
                <a:gd name="T6" fmla="*/ 2 w 65"/>
                <a:gd name="T7" fmla="*/ 0 h 72"/>
                <a:gd name="T8" fmla="*/ 0 w 65"/>
                <a:gd name="T9" fmla="*/ 1 h 72"/>
                <a:gd name="T10" fmla="*/ 0 w 65"/>
                <a:gd name="T11" fmla="*/ 1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11"/>
                  </a:moveTo>
                  <a:lnTo>
                    <a:pt x="8" y="72"/>
                  </a:lnTo>
                  <a:lnTo>
                    <a:pt x="48" y="72"/>
                  </a:lnTo>
                  <a:lnTo>
                    <a:pt x="65" y="0"/>
                  </a:lnTo>
                  <a:lnTo>
                    <a:pt x="0" y="11"/>
                  </a:lnTo>
                  <a:close/>
                </a:path>
              </a:pathLst>
            </a:custGeom>
            <a:solidFill>
              <a:srgbClr val="000000"/>
            </a:solidFill>
            <a:ln w="9525">
              <a:noFill/>
              <a:round/>
              <a:headEnd/>
              <a:tailEnd/>
            </a:ln>
          </p:spPr>
          <p:txBody>
            <a:bodyPr/>
            <a:lstStyle/>
            <a:p>
              <a:endParaRPr lang="id-ID"/>
            </a:p>
          </p:txBody>
        </p:sp>
        <p:sp>
          <p:nvSpPr>
            <p:cNvPr id="43215" name="Freeform 186"/>
            <p:cNvSpPr>
              <a:spLocks/>
            </p:cNvSpPr>
            <p:nvPr/>
          </p:nvSpPr>
          <p:spPr bwMode="auto">
            <a:xfrm>
              <a:off x="2591" y="2272"/>
              <a:ext cx="511" cy="55"/>
            </a:xfrm>
            <a:custGeom>
              <a:avLst/>
              <a:gdLst>
                <a:gd name="T0" fmla="*/ 0 w 1021"/>
                <a:gd name="T1" fmla="*/ 1 h 111"/>
                <a:gd name="T2" fmla="*/ 1 w 1021"/>
                <a:gd name="T3" fmla="*/ 1 h 111"/>
                <a:gd name="T4" fmla="*/ 2 w 1021"/>
                <a:gd name="T5" fmla="*/ 1 h 111"/>
                <a:gd name="T6" fmla="*/ 5 w 1021"/>
                <a:gd name="T7" fmla="*/ 0 h 111"/>
                <a:gd name="T8" fmla="*/ 6 w 1021"/>
                <a:gd name="T9" fmla="*/ 1 h 111"/>
                <a:gd name="T10" fmla="*/ 8 w 1021"/>
                <a:gd name="T11" fmla="*/ 0 h 111"/>
                <a:gd name="T12" fmla="*/ 8 w 1021"/>
                <a:gd name="T13" fmla="*/ 0 h 111"/>
                <a:gd name="T14" fmla="*/ 9 w 1021"/>
                <a:gd name="T15" fmla="*/ 0 h 111"/>
                <a:gd name="T16" fmla="*/ 10 w 1021"/>
                <a:gd name="T17" fmla="*/ 0 h 111"/>
                <a:gd name="T18" fmla="*/ 12 w 1021"/>
                <a:gd name="T19" fmla="*/ 0 h 111"/>
                <a:gd name="T20" fmla="*/ 12 w 1021"/>
                <a:gd name="T21" fmla="*/ 0 h 111"/>
                <a:gd name="T22" fmla="*/ 16 w 1021"/>
                <a:gd name="T23" fmla="*/ 0 h 111"/>
                <a:gd name="T24" fmla="*/ 16 w 1021"/>
                <a:gd name="T25" fmla="*/ 0 h 111"/>
                <a:gd name="T26" fmla="*/ 0 w 1021"/>
                <a:gd name="T27" fmla="*/ 1 h 111"/>
                <a:gd name="T28" fmla="*/ 0 w 1021"/>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1"/>
                <a:gd name="T46" fmla="*/ 0 h 111"/>
                <a:gd name="T47" fmla="*/ 1021 w 10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1" h="111">
                  <a:moveTo>
                    <a:pt x="0" y="111"/>
                  </a:moveTo>
                  <a:lnTo>
                    <a:pt x="55" y="86"/>
                  </a:lnTo>
                  <a:lnTo>
                    <a:pt x="84" y="82"/>
                  </a:lnTo>
                  <a:lnTo>
                    <a:pt x="308" y="63"/>
                  </a:lnTo>
                  <a:lnTo>
                    <a:pt x="333" y="71"/>
                  </a:lnTo>
                  <a:lnTo>
                    <a:pt x="458" y="59"/>
                  </a:lnTo>
                  <a:lnTo>
                    <a:pt x="468" y="52"/>
                  </a:lnTo>
                  <a:lnTo>
                    <a:pt x="570" y="44"/>
                  </a:lnTo>
                  <a:lnTo>
                    <a:pt x="582" y="52"/>
                  </a:lnTo>
                  <a:lnTo>
                    <a:pt x="745" y="36"/>
                  </a:lnTo>
                  <a:lnTo>
                    <a:pt x="768" y="25"/>
                  </a:lnTo>
                  <a:lnTo>
                    <a:pt x="1021" y="0"/>
                  </a:lnTo>
                  <a:lnTo>
                    <a:pt x="992" y="27"/>
                  </a:lnTo>
                  <a:lnTo>
                    <a:pt x="0" y="111"/>
                  </a:lnTo>
                  <a:close/>
                </a:path>
              </a:pathLst>
            </a:custGeom>
            <a:solidFill>
              <a:srgbClr val="000000"/>
            </a:solidFill>
            <a:ln w="9525">
              <a:noFill/>
              <a:round/>
              <a:headEnd/>
              <a:tailEnd/>
            </a:ln>
          </p:spPr>
          <p:txBody>
            <a:bodyPr/>
            <a:lstStyle/>
            <a:p>
              <a:endParaRPr lang="id-ID"/>
            </a:p>
          </p:txBody>
        </p:sp>
        <p:sp>
          <p:nvSpPr>
            <p:cNvPr id="43216" name="Freeform 187"/>
            <p:cNvSpPr>
              <a:spLocks/>
            </p:cNvSpPr>
            <p:nvPr/>
          </p:nvSpPr>
          <p:spPr bwMode="auto">
            <a:xfrm>
              <a:off x="2591" y="2282"/>
              <a:ext cx="549" cy="412"/>
            </a:xfrm>
            <a:custGeom>
              <a:avLst/>
              <a:gdLst>
                <a:gd name="T0" fmla="*/ 1 w 1097"/>
                <a:gd name="T1" fmla="*/ 1 h 825"/>
                <a:gd name="T2" fmla="*/ 1 w 1097"/>
                <a:gd name="T3" fmla="*/ 1 h 825"/>
                <a:gd name="T4" fmla="*/ 1 w 1097"/>
                <a:gd name="T5" fmla="*/ 1 h 825"/>
                <a:gd name="T6" fmla="*/ 1 w 1097"/>
                <a:gd name="T7" fmla="*/ 2 h 825"/>
                <a:gd name="T8" fmla="*/ 1 w 1097"/>
                <a:gd name="T9" fmla="*/ 2 h 825"/>
                <a:gd name="T10" fmla="*/ 2 w 1097"/>
                <a:gd name="T11" fmla="*/ 12 h 825"/>
                <a:gd name="T12" fmla="*/ 2 w 1097"/>
                <a:gd name="T13" fmla="*/ 12 h 825"/>
                <a:gd name="T14" fmla="*/ 9 w 1097"/>
                <a:gd name="T15" fmla="*/ 11 h 825"/>
                <a:gd name="T16" fmla="*/ 4 w 1097"/>
                <a:gd name="T17" fmla="*/ 12 h 825"/>
                <a:gd name="T18" fmla="*/ 2 w 1097"/>
                <a:gd name="T19" fmla="*/ 12 h 825"/>
                <a:gd name="T20" fmla="*/ 2 w 1097"/>
                <a:gd name="T21" fmla="*/ 12 h 825"/>
                <a:gd name="T22" fmla="*/ 0 w 1097"/>
                <a:gd name="T23" fmla="*/ 2 h 825"/>
                <a:gd name="T24" fmla="*/ 2 w 1097"/>
                <a:gd name="T25" fmla="*/ 12 h 825"/>
                <a:gd name="T26" fmla="*/ 2 w 1097"/>
                <a:gd name="T27" fmla="*/ 12 h 825"/>
                <a:gd name="T28" fmla="*/ 2 w 1097"/>
                <a:gd name="T29" fmla="*/ 12 h 825"/>
                <a:gd name="T30" fmla="*/ 18 w 1097"/>
                <a:gd name="T31" fmla="*/ 11 h 825"/>
                <a:gd name="T32" fmla="*/ 17 w 1097"/>
                <a:gd name="T33" fmla="*/ 11 h 825"/>
                <a:gd name="T34" fmla="*/ 9 w 1097"/>
                <a:gd name="T35" fmla="*/ 11 h 825"/>
                <a:gd name="T36" fmla="*/ 11 w 1097"/>
                <a:gd name="T37" fmla="*/ 11 h 825"/>
                <a:gd name="T38" fmla="*/ 17 w 1097"/>
                <a:gd name="T39" fmla="*/ 11 h 825"/>
                <a:gd name="T40" fmla="*/ 18 w 1097"/>
                <a:gd name="T41" fmla="*/ 11 h 825"/>
                <a:gd name="T42" fmla="*/ 17 w 1097"/>
                <a:gd name="T43" fmla="*/ 10 h 825"/>
                <a:gd name="T44" fmla="*/ 18 w 1097"/>
                <a:gd name="T45" fmla="*/ 10 h 825"/>
                <a:gd name="T46" fmla="*/ 17 w 1097"/>
                <a:gd name="T47" fmla="*/ 10 h 825"/>
                <a:gd name="T48" fmla="*/ 16 w 1097"/>
                <a:gd name="T49" fmla="*/ 0 h 825"/>
                <a:gd name="T50" fmla="*/ 17 w 1097"/>
                <a:gd name="T51" fmla="*/ 0 h 825"/>
                <a:gd name="T52" fmla="*/ 16 w 1097"/>
                <a:gd name="T53" fmla="*/ 0 h 825"/>
                <a:gd name="T54" fmla="*/ 16 w 1097"/>
                <a:gd name="T55" fmla="*/ 0 h 825"/>
                <a:gd name="T56" fmla="*/ 16 w 1097"/>
                <a:gd name="T57" fmla="*/ 0 h 825"/>
                <a:gd name="T58" fmla="*/ 17 w 1097"/>
                <a:gd name="T59" fmla="*/ 10 h 825"/>
                <a:gd name="T60" fmla="*/ 17 w 1097"/>
                <a:gd name="T61" fmla="*/ 10 h 825"/>
                <a:gd name="T62" fmla="*/ 17 w 1097"/>
                <a:gd name="T63" fmla="*/ 10 h 825"/>
                <a:gd name="T64" fmla="*/ 16 w 1097"/>
                <a:gd name="T65" fmla="*/ 10 h 825"/>
                <a:gd name="T66" fmla="*/ 3 w 1097"/>
                <a:gd name="T67" fmla="*/ 11 h 825"/>
                <a:gd name="T68" fmla="*/ 2 w 1097"/>
                <a:gd name="T69" fmla="*/ 11 h 825"/>
                <a:gd name="T70" fmla="*/ 1 w 1097"/>
                <a:gd name="T71" fmla="*/ 2 h 825"/>
                <a:gd name="T72" fmla="*/ 1 w 1097"/>
                <a:gd name="T73" fmla="*/ 2 h 825"/>
                <a:gd name="T74" fmla="*/ 1 w 1097"/>
                <a:gd name="T75" fmla="*/ 1 h 825"/>
                <a:gd name="T76" fmla="*/ 2 w 1097"/>
                <a:gd name="T77" fmla="*/ 1 h 825"/>
                <a:gd name="T78" fmla="*/ 1 w 1097"/>
                <a:gd name="T79" fmla="*/ 1 h 825"/>
                <a:gd name="T80" fmla="*/ 1 w 1097"/>
                <a:gd name="T81" fmla="*/ 1 h 825"/>
                <a:gd name="T82" fmla="*/ 1 w 1097"/>
                <a:gd name="T83" fmla="*/ 1 h 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7"/>
                <a:gd name="T127" fmla="*/ 0 h 825"/>
                <a:gd name="T128" fmla="*/ 1097 w 1097"/>
                <a:gd name="T129" fmla="*/ 825 h 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7" h="825">
                  <a:moveTo>
                    <a:pt x="27" y="103"/>
                  </a:moveTo>
                  <a:lnTo>
                    <a:pt x="36" y="126"/>
                  </a:lnTo>
                  <a:lnTo>
                    <a:pt x="2" y="105"/>
                  </a:lnTo>
                  <a:lnTo>
                    <a:pt x="28" y="139"/>
                  </a:lnTo>
                  <a:lnTo>
                    <a:pt x="27" y="169"/>
                  </a:lnTo>
                  <a:lnTo>
                    <a:pt x="108" y="774"/>
                  </a:lnTo>
                  <a:lnTo>
                    <a:pt x="127" y="789"/>
                  </a:lnTo>
                  <a:lnTo>
                    <a:pt x="561" y="751"/>
                  </a:lnTo>
                  <a:lnTo>
                    <a:pt x="194" y="806"/>
                  </a:lnTo>
                  <a:lnTo>
                    <a:pt x="99" y="804"/>
                  </a:lnTo>
                  <a:lnTo>
                    <a:pt x="87" y="774"/>
                  </a:lnTo>
                  <a:lnTo>
                    <a:pt x="0" y="128"/>
                  </a:lnTo>
                  <a:lnTo>
                    <a:pt x="76" y="787"/>
                  </a:lnTo>
                  <a:lnTo>
                    <a:pt x="82" y="818"/>
                  </a:lnTo>
                  <a:lnTo>
                    <a:pt x="108" y="825"/>
                  </a:lnTo>
                  <a:lnTo>
                    <a:pt x="1097" y="744"/>
                  </a:lnTo>
                  <a:lnTo>
                    <a:pt x="1061" y="723"/>
                  </a:lnTo>
                  <a:lnTo>
                    <a:pt x="572" y="764"/>
                  </a:lnTo>
                  <a:lnTo>
                    <a:pt x="650" y="742"/>
                  </a:lnTo>
                  <a:lnTo>
                    <a:pt x="1069" y="707"/>
                  </a:lnTo>
                  <a:lnTo>
                    <a:pt x="1095" y="724"/>
                  </a:lnTo>
                  <a:lnTo>
                    <a:pt x="1072" y="690"/>
                  </a:lnTo>
                  <a:lnTo>
                    <a:pt x="1093" y="692"/>
                  </a:lnTo>
                  <a:lnTo>
                    <a:pt x="1078" y="647"/>
                  </a:lnTo>
                  <a:lnTo>
                    <a:pt x="1008" y="33"/>
                  </a:lnTo>
                  <a:lnTo>
                    <a:pt x="1027" y="0"/>
                  </a:lnTo>
                  <a:lnTo>
                    <a:pt x="985" y="35"/>
                  </a:lnTo>
                  <a:lnTo>
                    <a:pt x="966" y="38"/>
                  </a:lnTo>
                  <a:lnTo>
                    <a:pt x="987" y="52"/>
                  </a:lnTo>
                  <a:lnTo>
                    <a:pt x="1059" y="669"/>
                  </a:lnTo>
                  <a:lnTo>
                    <a:pt x="1050" y="690"/>
                  </a:lnTo>
                  <a:lnTo>
                    <a:pt x="1029" y="688"/>
                  </a:lnTo>
                  <a:lnTo>
                    <a:pt x="1010" y="671"/>
                  </a:lnTo>
                  <a:lnTo>
                    <a:pt x="141" y="742"/>
                  </a:lnTo>
                  <a:lnTo>
                    <a:pt x="122" y="751"/>
                  </a:lnTo>
                  <a:lnTo>
                    <a:pt x="34" y="166"/>
                  </a:lnTo>
                  <a:lnTo>
                    <a:pt x="36" y="147"/>
                  </a:lnTo>
                  <a:lnTo>
                    <a:pt x="53" y="124"/>
                  </a:lnTo>
                  <a:lnTo>
                    <a:pt x="91" y="118"/>
                  </a:lnTo>
                  <a:lnTo>
                    <a:pt x="51" y="116"/>
                  </a:lnTo>
                  <a:lnTo>
                    <a:pt x="27" y="103"/>
                  </a:lnTo>
                  <a:close/>
                </a:path>
              </a:pathLst>
            </a:custGeom>
            <a:solidFill>
              <a:srgbClr val="000000"/>
            </a:solidFill>
            <a:ln w="9525">
              <a:noFill/>
              <a:round/>
              <a:headEnd/>
              <a:tailEnd/>
            </a:ln>
          </p:spPr>
          <p:txBody>
            <a:bodyPr/>
            <a:lstStyle/>
            <a:p>
              <a:endParaRPr lang="id-ID"/>
            </a:p>
          </p:txBody>
        </p:sp>
        <p:sp>
          <p:nvSpPr>
            <p:cNvPr id="43217" name="Freeform 188"/>
            <p:cNvSpPr>
              <a:spLocks/>
            </p:cNvSpPr>
            <p:nvPr/>
          </p:nvSpPr>
          <p:spPr bwMode="auto">
            <a:xfrm>
              <a:off x="2651" y="2302"/>
              <a:ext cx="414" cy="39"/>
            </a:xfrm>
            <a:custGeom>
              <a:avLst/>
              <a:gdLst>
                <a:gd name="T0" fmla="*/ 0 w 827"/>
                <a:gd name="T1" fmla="*/ 1 h 78"/>
                <a:gd name="T2" fmla="*/ 13 w 827"/>
                <a:gd name="T3" fmla="*/ 0 h 78"/>
                <a:gd name="T4" fmla="*/ 10 w 827"/>
                <a:gd name="T5" fmla="*/ 1 h 78"/>
                <a:gd name="T6" fmla="*/ 2 w 827"/>
                <a:gd name="T7" fmla="*/ 1 h 78"/>
                <a:gd name="T8" fmla="*/ 0 w 827"/>
                <a:gd name="T9" fmla="*/ 1 h 78"/>
                <a:gd name="T10" fmla="*/ 0 w 827"/>
                <a:gd name="T11" fmla="*/ 1 h 78"/>
                <a:gd name="T12" fmla="*/ 0 60000 65536"/>
                <a:gd name="T13" fmla="*/ 0 60000 65536"/>
                <a:gd name="T14" fmla="*/ 0 60000 65536"/>
                <a:gd name="T15" fmla="*/ 0 60000 65536"/>
                <a:gd name="T16" fmla="*/ 0 60000 65536"/>
                <a:gd name="T17" fmla="*/ 0 60000 65536"/>
                <a:gd name="T18" fmla="*/ 0 w 827"/>
                <a:gd name="T19" fmla="*/ 0 h 78"/>
                <a:gd name="T20" fmla="*/ 827 w 82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27" h="78">
                  <a:moveTo>
                    <a:pt x="0" y="78"/>
                  </a:moveTo>
                  <a:lnTo>
                    <a:pt x="827" y="0"/>
                  </a:lnTo>
                  <a:lnTo>
                    <a:pt x="627" y="10"/>
                  </a:lnTo>
                  <a:lnTo>
                    <a:pt x="100" y="61"/>
                  </a:lnTo>
                  <a:lnTo>
                    <a:pt x="0" y="78"/>
                  </a:lnTo>
                  <a:close/>
                </a:path>
              </a:pathLst>
            </a:custGeom>
            <a:solidFill>
              <a:srgbClr val="000000"/>
            </a:solidFill>
            <a:ln w="9525">
              <a:noFill/>
              <a:round/>
              <a:headEnd/>
              <a:tailEnd/>
            </a:ln>
          </p:spPr>
          <p:txBody>
            <a:bodyPr/>
            <a:lstStyle/>
            <a:p>
              <a:endParaRPr lang="id-ID"/>
            </a:p>
          </p:txBody>
        </p:sp>
        <p:sp>
          <p:nvSpPr>
            <p:cNvPr id="43218" name="Freeform 189"/>
            <p:cNvSpPr>
              <a:spLocks/>
            </p:cNvSpPr>
            <p:nvPr/>
          </p:nvSpPr>
          <p:spPr bwMode="auto">
            <a:xfrm>
              <a:off x="3100" y="2274"/>
              <a:ext cx="60" cy="377"/>
            </a:xfrm>
            <a:custGeom>
              <a:avLst/>
              <a:gdLst>
                <a:gd name="T0" fmla="*/ 1 w 120"/>
                <a:gd name="T1" fmla="*/ 0 h 755"/>
                <a:gd name="T2" fmla="*/ 0 w 120"/>
                <a:gd name="T3" fmla="*/ 0 h 755"/>
                <a:gd name="T4" fmla="*/ 2 w 120"/>
                <a:gd name="T5" fmla="*/ 11 h 755"/>
                <a:gd name="T6" fmla="*/ 2 w 120"/>
                <a:gd name="T7" fmla="*/ 11 h 755"/>
                <a:gd name="T8" fmla="*/ 2 w 120"/>
                <a:gd name="T9" fmla="*/ 11 h 755"/>
                <a:gd name="T10" fmla="*/ 2 w 120"/>
                <a:gd name="T11" fmla="*/ 11 h 755"/>
                <a:gd name="T12" fmla="*/ 2 w 120"/>
                <a:gd name="T13" fmla="*/ 11 h 755"/>
                <a:gd name="T14" fmla="*/ 2 w 120"/>
                <a:gd name="T15" fmla="*/ 11 h 755"/>
                <a:gd name="T16" fmla="*/ 1 w 120"/>
                <a:gd name="T17" fmla="*/ 1 h 755"/>
                <a:gd name="T18" fmla="*/ 1 w 120"/>
                <a:gd name="T19" fmla="*/ 2 h 755"/>
                <a:gd name="T20" fmla="*/ 2 w 120"/>
                <a:gd name="T21" fmla="*/ 10 h 755"/>
                <a:gd name="T22" fmla="*/ 1 w 120"/>
                <a:gd name="T23" fmla="*/ 0 h 755"/>
                <a:gd name="T24" fmla="*/ 1 w 120"/>
                <a:gd name="T25" fmla="*/ 0 h 755"/>
                <a:gd name="T26" fmla="*/ 1 w 120"/>
                <a:gd name="T27" fmla="*/ 0 h 755"/>
                <a:gd name="T28" fmla="*/ 1 w 120"/>
                <a:gd name="T29" fmla="*/ 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755"/>
                <a:gd name="T47" fmla="*/ 120 w 120"/>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755">
                  <a:moveTo>
                    <a:pt x="21" y="0"/>
                  </a:moveTo>
                  <a:lnTo>
                    <a:pt x="0" y="31"/>
                  </a:lnTo>
                  <a:lnTo>
                    <a:pt x="93" y="724"/>
                  </a:lnTo>
                  <a:lnTo>
                    <a:pt x="86" y="755"/>
                  </a:lnTo>
                  <a:lnTo>
                    <a:pt x="118" y="743"/>
                  </a:lnTo>
                  <a:lnTo>
                    <a:pt x="120" y="715"/>
                  </a:lnTo>
                  <a:lnTo>
                    <a:pt x="107" y="726"/>
                  </a:lnTo>
                  <a:lnTo>
                    <a:pt x="99" y="711"/>
                  </a:lnTo>
                  <a:lnTo>
                    <a:pt x="25" y="103"/>
                  </a:lnTo>
                  <a:lnTo>
                    <a:pt x="53" y="148"/>
                  </a:lnTo>
                  <a:lnTo>
                    <a:pt x="116" y="690"/>
                  </a:lnTo>
                  <a:lnTo>
                    <a:pt x="46" y="17"/>
                  </a:lnTo>
                  <a:lnTo>
                    <a:pt x="42" y="8"/>
                  </a:lnTo>
                  <a:lnTo>
                    <a:pt x="21" y="0"/>
                  </a:lnTo>
                  <a:close/>
                </a:path>
              </a:pathLst>
            </a:custGeom>
            <a:solidFill>
              <a:srgbClr val="000000"/>
            </a:solidFill>
            <a:ln w="9525">
              <a:noFill/>
              <a:round/>
              <a:headEnd/>
              <a:tailEnd/>
            </a:ln>
          </p:spPr>
          <p:txBody>
            <a:bodyPr/>
            <a:lstStyle/>
            <a:p>
              <a:endParaRPr lang="id-ID"/>
            </a:p>
          </p:txBody>
        </p:sp>
        <p:sp>
          <p:nvSpPr>
            <p:cNvPr id="43219" name="Freeform 190"/>
            <p:cNvSpPr>
              <a:spLocks/>
            </p:cNvSpPr>
            <p:nvPr/>
          </p:nvSpPr>
          <p:spPr bwMode="auto">
            <a:xfrm>
              <a:off x="2656" y="2255"/>
              <a:ext cx="44" cy="59"/>
            </a:xfrm>
            <a:custGeom>
              <a:avLst/>
              <a:gdLst>
                <a:gd name="T0" fmla="*/ 1 w 88"/>
                <a:gd name="T1" fmla="*/ 1 h 118"/>
                <a:gd name="T2" fmla="*/ 0 w 88"/>
                <a:gd name="T3" fmla="*/ 2 h 118"/>
                <a:gd name="T4" fmla="*/ 0 w 88"/>
                <a:gd name="T5" fmla="*/ 2 h 118"/>
                <a:gd name="T6" fmla="*/ 1 w 88"/>
                <a:gd name="T7" fmla="*/ 2 h 118"/>
                <a:gd name="T8" fmla="*/ 1 w 88"/>
                <a:gd name="T9" fmla="*/ 0 h 118"/>
                <a:gd name="T10" fmla="*/ 1 w 88"/>
                <a:gd name="T11" fmla="*/ 1 h 118"/>
                <a:gd name="T12" fmla="*/ 1 w 88"/>
                <a:gd name="T13" fmla="*/ 1 h 118"/>
                <a:gd name="T14" fmla="*/ 0 60000 65536"/>
                <a:gd name="T15" fmla="*/ 0 60000 65536"/>
                <a:gd name="T16" fmla="*/ 0 60000 65536"/>
                <a:gd name="T17" fmla="*/ 0 60000 65536"/>
                <a:gd name="T18" fmla="*/ 0 60000 65536"/>
                <a:gd name="T19" fmla="*/ 0 60000 65536"/>
                <a:gd name="T20" fmla="*/ 0 60000 65536"/>
                <a:gd name="T21" fmla="*/ 0 w 88"/>
                <a:gd name="T22" fmla="*/ 0 h 118"/>
                <a:gd name="T23" fmla="*/ 88 w 8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8">
                  <a:moveTo>
                    <a:pt x="53" y="10"/>
                  </a:moveTo>
                  <a:lnTo>
                    <a:pt x="0" y="91"/>
                  </a:lnTo>
                  <a:lnTo>
                    <a:pt x="0" y="118"/>
                  </a:lnTo>
                  <a:lnTo>
                    <a:pt x="88" y="116"/>
                  </a:lnTo>
                  <a:lnTo>
                    <a:pt x="78" y="0"/>
                  </a:lnTo>
                  <a:lnTo>
                    <a:pt x="53" y="10"/>
                  </a:lnTo>
                  <a:close/>
                </a:path>
              </a:pathLst>
            </a:custGeom>
            <a:solidFill>
              <a:srgbClr val="000000"/>
            </a:solidFill>
            <a:ln w="9525">
              <a:noFill/>
              <a:round/>
              <a:headEnd/>
              <a:tailEnd/>
            </a:ln>
          </p:spPr>
          <p:txBody>
            <a:bodyPr/>
            <a:lstStyle/>
            <a:p>
              <a:endParaRPr lang="id-ID"/>
            </a:p>
          </p:txBody>
        </p:sp>
        <p:sp>
          <p:nvSpPr>
            <p:cNvPr id="43220" name="Freeform 191"/>
            <p:cNvSpPr>
              <a:spLocks/>
            </p:cNvSpPr>
            <p:nvPr/>
          </p:nvSpPr>
          <p:spPr bwMode="auto">
            <a:xfrm>
              <a:off x="2628" y="2255"/>
              <a:ext cx="11" cy="62"/>
            </a:xfrm>
            <a:custGeom>
              <a:avLst/>
              <a:gdLst>
                <a:gd name="T0" fmla="*/ 0 w 23"/>
                <a:gd name="T1" fmla="*/ 0 h 124"/>
                <a:gd name="T2" fmla="*/ 0 w 23"/>
                <a:gd name="T3" fmla="*/ 2 h 124"/>
                <a:gd name="T4" fmla="*/ 0 w 23"/>
                <a:gd name="T5" fmla="*/ 2 h 124"/>
                <a:gd name="T6" fmla="*/ 0 w 23"/>
                <a:gd name="T7" fmla="*/ 0 h 124"/>
                <a:gd name="T8" fmla="*/ 0 w 23"/>
                <a:gd name="T9" fmla="*/ 0 h 124"/>
                <a:gd name="T10" fmla="*/ 0 w 23"/>
                <a:gd name="T11" fmla="*/ 0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10" y="124"/>
                  </a:lnTo>
                  <a:lnTo>
                    <a:pt x="23" y="124"/>
                  </a:lnTo>
                  <a:lnTo>
                    <a:pt x="23" y="0"/>
                  </a:lnTo>
                  <a:lnTo>
                    <a:pt x="0" y="0"/>
                  </a:lnTo>
                  <a:close/>
                </a:path>
              </a:pathLst>
            </a:custGeom>
            <a:solidFill>
              <a:srgbClr val="000000"/>
            </a:solidFill>
            <a:ln w="9525">
              <a:noFill/>
              <a:round/>
              <a:headEnd/>
              <a:tailEnd/>
            </a:ln>
          </p:spPr>
          <p:txBody>
            <a:bodyPr/>
            <a:lstStyle/>
            <a:p>
              <a:endParaRPr lang="id-ID"/>
            </a:p>
          </p:txBody>
        </p:sp>
        <p:sp>
          <p:nvSpPr>
            <p:cNvPr id="43221" name="Freeform 192"/>
            <p:cNvSpPr>
              <a:spLocks/>
            </p:cNvSpPr>
            <p:nvPr/>
          </p:nvSpPr>
          <p:spPr bwMode="auto">
            <a:xfrm>
              <a:off x="2686" y="2660"/>
              <a:ext cx="357" cy="557"/>
            </a:xfrm>
            <a:custGeom>
              <a:avLst/>
              <a:gdLst>
                <a:gd name="T0" fmla="*/ 1 w 715"/>
                <a:gd name="T1" fmla="*/ 10 h 1114"/>
                <a:gd name="T2" fmla="*/ 2 w 715"/>
                <a:gd name="T3" fmla="*/ 12 h 1114"/>
                <a:gd name="T4" fmla="*/ 3 w 715"/>
                <a:gd name="T5" fmla="*/ 12 h 1114"/>
                <a:gd name="T6" fmla="*/ 4 w 715"/>
                <a:gd name="T7" fmla="*/ 13 h 1114"/>
                <a:gd name="T8" fmla="*/ 1 w 715"/>
                <a:gd name="T9" fmla="*/ 9 h 1114"/>
                <a:gd name="T10" fmla="*/ 0 w 715"/>
                <a:gd name="T11" fmla="*/ 1 h 1114"/>
                <a:gd name="T12" fmla="*/ 2 w 715"/>
                <a:gd name="T13" fmla="*/ 4 h 1114"/>
                <a:gd name="T14" fmla="*/ 2 w 715"/>
                <a:gd name="T15" fmla="*/ 1 h 1114"/>
                <a:gd name="T16" fmla="*/ 3 w 715"/>
                <a:gd name="T17" fmla="*/ 11 h 1114"/>
                <a:gd name="T18" fmla="*/ 5 w 715"/>
                <a:gd name="T19" fmla="*/ 13 h 1114"/>
                <a:gd name="T20" fmla="*/ 6 w 715"/>
                <a:gd name="T21" fmla="*/ 12 h 1114"/>
                <a:gd name="T22" fmla="*/ 5 w 715"/>
                <a:gd name="T23" fmla="*/ 13 h 1114"/>
                <a:gd name="T24" fmla="*/ 7 w 715"/>
                <a:gd name="T25" fmla="*/ 13 h 1114"/>
                <a:gd name="T26" fmla="*/ 7 w 715"/>
                <a:gd name="T27" fmla="*/ 12 h 1114"/>
                <a:gd name="T28" fmla="*/ 5 w 715"/>
                <a:gd name="T29" fmla="*/ 10 h 1114"/>
                <a:gd name="T30" fmla="*/ 5 w 715"/>
                <a:gd name="T31" fmla="*/ 10 h 1114"/>
                <a:gd name="T32" fmla="*/ 5 w 715"/>
                <a:gd name="T33" fmla="*/ 11 h 1114"/>
                <a:gd name="T34" fmla="*/ 4 w 715"/>
                <a:gd name="T35" fmla="*/ 10 h 1114"/>
                <a:gd name="T36" fmla="*/ 3 w 715"/>
                <a:gd name="T37" fmla="*/ 3 h 1114"/>
                <a:gd name="T38" fmla="*/ 2 w 715"/>
                <a:gd name="T39" fmla="*/ 1 h 1114"/>
                <a:gd name="T40" fmla="*/ 8 w 715"/>
                <a:gd name="T41" fmla="*/ 5 h 1114"/>
                <a:gd name="T42" fmla="*/ 8 w 715"/>
                <a:gd name="T43" fmla="*/ 1 h 1114"/>
                <a:gd name="T44" fmla="*/ 10 w 715"/>
                <a:gd name="T45" fmla="*/ 3 h 1114"/>
                <a:gd name="T46" fmla="*/ 9 w 715"/>
                <a:gd name="T47" fmla="*/ 9 h 1114"/>
                <a:gd name="T48" fmla="*/ 9 w 715"/>
                <a:gd name="T49" fmla="*/ 14 h 1114"/>
                <a:gd name="T50" fmla="*/ 8 w 715"/>
                <a:gd name="T51" fmla="*/ 15 h 1114"/>
                <a:gd name="T52" fmla="*/ 8 w 715"/>
                <a:gd name="T53" fmla="*/ 15 h 1114"/>
                <a:gd name="T54" fmla="*/ 8 w 715"/>
                <a:gd name="T55" fmla="*/ 17 h 1114"/>
                <a:gd name="T56" fmla="*/ 7 w 715"/>
                <a:gd name="T57" fmla="*/ 15 h 1114"/>
                <a:gd name="T58" fmla="*/ 5 w 715"/>
                <a:gd name="T59" fmla="*/ 17 h 1114"/>
                <a:gd name="T60" fmla="*/ 4 w 715"/>
                <a:gd name="T61" fmla="*/ 17 h 1114"/>
                <a:gd name="T62" fmla="*/ 1 w 715"/>
                <a:gd name="T63" fmla="*/ 17 h 1114"/>
                <a:gd name="T64" fmla="*/ 3 w 715"/>
                <a:gd name="T65" fmla="*/ 17 h 1114"/>
                <a:gd name="T66" fmla="*/ 6 w 715"/>
                <a:gd name="T67" fmla="*/ 15 h 1114"/>
                <a:gd name="T68" fmla="*/ 5 w 715"/>
                <a:gd name="T69" fmla="*/ 14 h 1114"/>
                <a:gd name="T70" fmla="*/ 4 w 715"/>
                <a:gd name="T71" fmla="*/ 15 h 1114"/>
                <a:gd name="T72" fmla="*/ 4 w 715"/>
                <a:gd name="T73" fmla="*/ 15 h 1114"/>
                <a:gd name="T74" fmla="*/ 1 w 715"/>
                <a:gd name="T75" fmla="*/ 17 h 1114"/>
                <a:gd name="T76" fmla="*/ 0 w 715"/>
                <a:gd name="T77" fmla="*/ 17 h 1114"/>
                <a:gd name="T78" fmla="*/ 4 w 715"/>
                <a:gd name="T79" fmla="*/ 17 h 1114"/>
                <a:gd name="T80" fmla="*/ 8 w 715"/>
                <a:gd name="T81" fmla="*/ 17 h 1114"/>
                <a:gd name="T82" fmla="*/ 10 w 715"/>
                <a:gd name="T83" fmla="*/ 17 h 1114"/>
                <a:gd name="T84" fmla="*/ 10 w 715"/>
                <a:gd name="T85" fmla="*/ 13 h 1114"/>
                <a:gd name="T86" fmla="*/ 10 w 715"/>
                <a:gd name="T87" fmla="*/ 9 h 1114"/>
                <a:gd name="T88" fmla="*/ 10 w 715"/>
                <a:gd name="T89" fmla="*/ 0 h 1114"/>
                <a:gd name="T90" fmla="*/ 0 w 715"/>
                <a:gd name="T91" fmla="*/ 1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1114"/>
                <a:gd name="T140" fmla="*/ 715 w 715"/>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1114">
                  <a:moveTo>
                    <a:pt x="0" y="57"/>
                  </a:moveTo>
                  <a:lnTo>
                    <a:pt x="122" y="675"/>
                  </a:lnTo>
                  <a:lnTo>
                    <a:pt x="200" y="764"/>
                  </a:lnTo>
                  <a:lnTo>
                    <a:pt x="186" y="813"/>
                  </a:lnTo>
                  <a:lnTo>
                    <a:pt x="139" y="874"/>
                  </a:lnTo>
                  <a:lnTo>
                    <a:pt x="204" y="815"/>
                  </a:lnTo>
                  <a:lnTo>
                    <a:pt x="230" y="796"/>
                  </a:lnTo>
                  <a:lnTo>
                    <a:pt x="304" y="834"/>
                  </a:lnTo>
                  <a:lnTo>
                    <a:pt x="188" y="720"/>
                  </a:lnTo>
                  <a:lnTo>
                    <a:pt x="110" y="542"/>
                  </a:lnTo>
                  <a:lnTo>
                    <a:pt x="65" y="260"/>
                  </a:lnTo>
                  <a:lnTo>
                    <a:pt x="34" y="121"/>
                  </a:lnTo>
                  <a:lnTo>
                    <a:pt x="84" y="118"/>
                  </a:lnTo>
                  <a:lnTo>
                    <a:pt x="152" y="296"/>
                  </a:lnTo>
                  <a:lnTo>
                    <a:pt x="116" y="106"/>
                  </a:lnTo>
                  <a:lnTo>
                    <a:pt x="166" y="91"/>
                  </a:lnTo>
                  <a:lnTo>
                    <a:pt x="206" y="524"/>
                  </a:lnTo>
                  <a:lnTo>
                    <a:pt x="240" y="716"/>
                  </a:lnTo>
                  <a:lnTo>
                    <a:pt x="341" y="810"/>
                  </a:lnTo>
                  <a:lnTo>
                    <a:pt x="321" y="861"/>
                  </a:lnTo>
                  <a:lnTo>
                    <a:pt x="377" y="810"/>
                  </a:lnTo>
                  <a:lnTo>
                    <a:pt x="405" y="798"/>
                  </a:lnTo>
                  <a:lnTo>
                    <a:pt x="434" y="823"/>
                  </a:lnTo>
                  <a:lnTo>
                    <a:pt x="375" y="838"/>
                  </a:lnTo>
                  <a:lnTo>
                    <a:pt x="422" y="844"/>
                  </a:lnTo>
                  <a:lnTo>
                    <a:pt x="462" y="867"/>
                  </a:lnTo>
                  <a:lnTo>
                    <a:pt x="487" y="857"/>
                  </a:lnTo>
                  <a:lnTo>
                    <a:pt x="462" y="810"/>
                  </a:lnTo>
                  <a:lnTo>
                    <a:pt x="405" y="764"/>
                  </a:lnTo>
                  <a:lnTo>
                    <a:pt x="373" y="675"/>
                  </a:lnTo>
                  <a:lnTo>
                    <a:pt x="417" y="485"/>
                  </a:lnTo>
                  <a:lnTo>
                    <a:pt x="346" y="652"/>
                  </a:lnTo>
                  <a:lnTo>
                    <a:pt x="344" y="735"/>
                  </a:lnTo>
                  <a:lnTo>
                    <a:pt x="323" y="722"/>
                  </a:lnTo>
                  <a:lnTo>
                    <a:pt x="264" y="471"/>
                  </a:lnTo>
                  <a:lnTo>
                    <a:pt x="293" y="697"/>
                  </a:lnTo>
                  <a:lnTo>
                    <a:pt x="234" y="511"/>
                  </a:lnTo>
                  <a:lnTo>
                    <a:pt x="198" y="249"/>
                  </a:lnTo>
                  <a:lnTo>
                    <a:pt x="259" y="431"/>
                  </a:lnTo>
                  <a:lnTo>
                    <a:pt x="183" y="63"/>
                  </a:lnTo>
                  <a:lnTo>
                    <a:pt x="479" y="63"/>
                  </a:lnTo>
                  <a:lnTo>
                    <a:pt x="533" y="361"/>
                  </a:lnTo>
                  <a:lnTo>
                    <a:pt x="496" y="53"/>
                  </a:lnTo>
                  <a:lnTo>
                    <a:pt x="563" y="34"/>
                  </a:lnTo>
                  <a:lnTo>
                    <a:pt x="650" y="42"/>
                  </a:lnTo>
                  <a:lnTo>
                    <a:pt x="673" y="203"/>
                  </a:lnTo>
                  <a:lnTo>
                    <a:pt x="668" y="473"/>
                  </a:lnTo>
                  <a:lnTo>
                    <a:pt x="637" y="595"/>
                  </a:lnTo>
                  <a:lnTo>
                    <a:pt x="662" y="861"/>
                  </a:lnTo>
                  <a:lnTo>
                    <a:pt x="624" y="901"/>
                  </a:lnTo>
                  <a:lnTo>
                    <a:pt x="609" y="943"/>
                  </a:lnTo>
                  <a:lnTo>
                    <a:pt x="567" y="984"/>
                  </a:lnTo>
                  <a:lnTo>
                    <a:pt x="498" y="979"/>
                  </a:lnTo>
                  <a:lnTo>
                    <a:pt x="567" y="1013"/>
                  </a:lnTo>
                  <a:lnTo>
                    <a:pt x="645" y="1021"/>
                  </a:lnTo>
                  <a:lnTo>
                    <a:pt x="561" y="1036"/>
                  </a:lnTo>
                  <a:lnTo>
                    <a:pt x="514" y="1015"/>
                  </a:lnTo>
                  <a:lnTo>
                    <a:pt x="470" y="996"/>
                  </a:lnTo>
                  <a:lnTo>
                    <a:pt x="403" y="1026"/>
                  </a:lnTo>
                  <a:lnTo>
                    <a:pt x="373" y="1047"/>
                  </a:lnTo>
                  <a:lnTo>
                    <a:pt x="310" y="1055"/>
                  </a:lnTo>
                  <a:lnTo>
                    <a:pt x="280" y="1078"/>
                  </a:lnTo>
                  <a:lnTo>
                    <a:pt x="160" y="1079"/>
                  </a:lnTo>
                  <a:lnTo>
                    <a:pt x="95" y="1089"/>
                  </a:lnTo>
                  <a:lnTo>
                    <a:pt x="156" y="1060"/>
                  </a:lnTo>
                  <a:lnTo>
                    <a:pt x="242" y="1047"/>
                  </a:lnTo>
                  <a:lnTo>
                    <a:pt x="299" y="1043"/>
                  </a:lnTo>
                  <a:lnTo>
                    <a:pt x="388" y="1019"/>
                  </a:lnTo>
                  <a:lnTo>
                    <a:pt x="451" y="988"/>
                  </a:lnTo>
                  <a:lnTo>
                    <a:pt x="377" y="954"/>
                  </a:lnTo>
                  <a:lnTo>
                    <a:pt x="282" y="933"/>
                  </a:lnTo>
                  <a:lnTo>
                    <a:pt x="304" y="962"/>
                  </a:lnTo>
                  <a:lnTo>
                    <a:pt x="259" y="962"/>
                  </a:lnTo>
                  <a:lnTo>
                    <a:pt x="257" y="988"/>
                  </a:lnTo>
                  <a:lnTo>
                    <a:pt x="169" y="1021"/>
                  </a:lnTo>
                  <a:lnTo>
                    <a:pt x="90" y="1036"/>
                  </a:lnTo>
                  <a:lnTo>
                    <a:pt x="57" y="1059"/>
                  </a:lnTo>
                  <a:lnTo>
                    <a:pt x="46" y="1089"/>
                  </a:lnTo>
                  <a:lnTo>
                    <a:pt x="31" y="1100"/>
                  </a:lnTo>
                  <a:lnTo>
                    <a:pt x="297" y="1091"/>
                  </a:lnTo>
                  <a:lnTo>
                    <a:pt x="525" y="1066"/>
                  </a:lnTo>
                  <a:lnTo>
                    <a:pt x="567" y="1114"/>
                  </a:lnTo>
                  <a:lnTo>
                    <a:pt x="692" y="1097"/>
                  </a:lnTo>
                  <a:lnTo>
                    <a:pt x="702" y="1032"/>
                  </a:lnTo>
                  <a:lnTo>
                    <a:pt x="715" y="1013"/>
                  </a:lnTo>
                  <a:lnTo>
                    <a:pt x="692" y="863"/>
                  </a:lnTo>
                  <a:lnTo>
                    <a:pt x="671" y="745"/>
                  </a:lnTo>
                  <a:lnTo>
                    <a:pt x="696" y="524"/>
                  </a:lnTo>
                  <a:lnTo>
                    <a:pt x="690" y="173"/>
                  </a:lnTo>
                  <a:lnTo>
                    <a:pt x="666" y="0"/>
                  </a:lnTo>
                  <a:lnTo>
                    <a:pt x="215" y="30"/>
                  </a:lnTo>
                  <a:lnTo>
                    <a:pt x="0" y="57"/>
                  </a:lnTo>
                  <a:close/>
                </a:path>
              </a:pathLst>
            </a:custGeom>
            <a:solidFill>
              <a:srgbClr val="000000"/>
            </a:solidFill>
            <a:ln w="9525">
              <a:noFill/>
              <a:round/>
              <a:headEnd/>
              <a:tailEnd/>
            </a:ln>
          </p:spPr>
          <p:txBody>
            <a:bodyPr/>
            <a:lstStyle/>
            <a:p>
              <a:endParaRPr lang="id-ID"/>
            </a:p>
          </p:txBody>
        </p:sp>
        <p:sp>
          <p:nvSpPr>
            <p:cNvPr id="43222" name="Freeform 193"/>
            <p:cNvSpPr>
              <a:spLocks/>
            </p:cNvSpPr>
            <p:nvPr/>
          </p:nvSpPr>
          <p:spPr bwMode="auto">
            <a:xfrm>
              <a:off x="2884" y="3085"/>
              <a:ext cx="82" cy="56"/>
            </a:xfrm>
            <a:custGeom>
              <a:avLst/>
              <a:gdLst>
                <a:gd name="T0" fmla="*/ 0 w 163"/>
                <a:gd name="T1" fmla="*/ 0 h 113"/>
                <a:gd name="T2" fmla="*/ 1 w 163"/>
                <a:gd name="T3" fmla="*/ 0 h 113"/>
                <a:gd name="T4" fmla="*/ 2 w 163"/>
                <a:gd name="T5" fmla="*/ 0 h 113"/>
                <a:gd name="T6" fmla="*/ 2 w 163"/>
                <a:gd name="T7" fmla="*/ 0 h 113"/>
                <a:gd name="T8" fmla="*/ 3 w 163"/>
                <a:gd name="T9" fmla="*/ 0 h 113"/>
                <a:gd name="T10" fmla="*/ 3 w 163"/>
                <a:gd name="T11" fmla="*/ 1 h 113"/>
                <a:gd name="T12" fmla="*/ 3 w 163"/>
                <a:gd name="T13" fmla="*/ 1 h 113"/>
                <a:gd name="T14" fmla="*/ 0 w 163"/>
                <a:gd name="T15" fmla="*/ 0 h 113"/>
                <a:gd name="T16" fmla="*/ 0 w 16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13"/>
                <a:gd name="T29" fmla="*/ 163 w 16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13">
                  <a:moveTo>
                    <a:pt x="0" y="19"/>
                  </a:moveTo>
                  <a:lnTo>
                    <a:pt x="53" y="40"/>
                  </a:lnTo>
                  <a:lnTo>
                    <a:pt x="106" y="29"/>
                  </a:lnTo>
                  <a:lnTo>
                    <a:pt x="117" y="0"/>
                  </a:lnTo>
                  <a:lnTo>
                    <a:pt x="157" y="59"/>
                  </a:lnTo>
                  <a:lnTo>
                    <a:pt x="163" y="113"/>
                  </a:lnTo>
                  <a:lnTo>
                    <a:pt x="135" y="107"/>
                  </a:lnTo>
                  <a:lnTo>
                    <a:pt x="0" y="19"/>
                  </a:lnTo>
                  <a:close/>
                </a:path>
              </a:pathLst>
            </a:custGeom>
            <a:solidFill>
              <a:srgbClr val="000000"/>
            </a:solidFill>
            <a:ln w="9525">
              <a:noFill/>
              <a:round/>
              <a:headEnd/>
              <a:tailEnd/>
            </a:ln>
          </p:spPr>
          <p:txBody>
            <a:bodyPr/>
            <a:lstStyle/>
            <a:p>
              <a:endParaRPr lang="id-ID"/>
            </a:p>
          </p:txBody>
        </p:sp>
        <p:sp>
          <p:nvSpPr>
            <p:cNvPr id="43223" name="Freeform 194"/>
            <p:cNvSpPr>
              <a:spLocks/>
            </p:cNvSpPr>
            <p:nvPr/>
          </p:nvSpPr>
          <p:spPr bwMode="auto">
            <a:xfrm>
              <a:off x="2902" y="2864"/>
              <a:ext cx="62" cy="180"/>
            </a:xfrm>
            <a:custGeom>
              <a:avLst/>
              <a:gdLst>
                <a:gd name="T0" fmla="*/ 2 w 123"/>
                <a:gd name="T1" fmla="*/ 0 h 360"/>
                <a:gd name="T2" fmla="*/ 0 w 123"/>
                <a:gd name="T3" fmla="*/ 3 h 360"/>
                <a:gd name="T4" fmla="*/ 1 w 123"/>
                <a:gd name="T5" fmla="*/ 3 h 360"/>
                <a:gd name="T6" fmla="*/ 2 w 123"/>
                <a:gd name="T7" fmla="*/ 6 h 360"/>
                <a:gd name="T8" fmla="*/ 2 w 123"/>
                <a:gd name="T9" fmla="*/ 1 h 360"/>
                <a:gd name="T10" fmla="*/ 2 w 123"/>
                <a:gd name="T11" fmla="*/ 0 h 360"/>
                <a:gd name="T12" fmla="*/ 2 w 123"/>
                <a:gd name="T13" fmla="*/ 0 h 360"/>
                <a:gd name="T14" fmla="*/ 0 60000 65536"/>
                <a:gd name="T15" fmla="*/ 0 60000 65536"/>
                <a:gd name="T16" fmla="*/ 0 60000 65536"/>
                <a:gd name="T17" fmla="*/ 0 60000 65536"/>
                <a:gd name="T18" fmla="*/ 0 60000 65536"/>
                <a:gd name="T19" fmla="*/ 0 60000 65536"/>
                <a:gd name="T20" fmla="*/ 0 60000 65536"/>
                <a:gd name="T21" fmla="*/ 0 w 123"/>
                <a:gd name="T22" fmla="*/ 0 h 360"/>
                <a:gd name="T23" fmla="*/ 123 w 12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360">
                  <a:moveTo>
                    <a:pt x="108" y="0"/>
                  </a:moveTo>
                  <a:lnTo>
                    <a:pt x="0" y="234"/>
                  </a:lnTo>
                  <a:lnTo>
                    <a:pt x="64" y="221"/>
                  </a:lnTo>
                  <a:lnTo>
                    <a:pt x="123" y="360"/>
                  </a:lnTo>
                  <a:lnTo>
                    <a:pt x="112" y="86"/>
                  </a:lnTo>
                  <a:lnTo>
                    <a:pt x="108" y="0"/>
                  </a:lnTo>
                  <a:close/>
                </a:path>
              </a:pathLst>
            </a:custGeom>
            <a:solidFill>
              <a:srgbClr val="000000"/>
            </a:solidFill>
            <a:ln w="9525">
              <a:noFill/>
              <a:round/>
              <a:headEnd/>
              <a:tailEnd/>
            </a:ln>
          </p:spPr>
          <p:txBody>
            <a:bodyPr/>
            <a:lstStyle/>
            <a:p>
              <a:endParaRPr lang="id-ID"/>
            </a:p>
          </p:txBody>
        </p:sp>
        <p:sp>
          <p:nvSpPr>
            <p:cNvPr id="43224" name="Freeform 195"/>
            <p:cNvSpPr>
              <a:spLocks/>
            </p:cNvSpPr>
            <p:nvPr/>
          </p:nvSpPr>
          <p:spPr bwMode="auto">
            <a:xfrm>
              <a:off x="2703" y="3189"/>
              <a:ext cx="257" cy="44"/>
            </a:xfrm>
            <a:custGeom>
              <a:avLst/>
              <a:gdLst>
                <a:gd name="T0" fmla="*/ 0 w 516"/>
                <a:gd name="T1" fmla="*/ 1 h 87"/>
                <a:gd name="T2" fmla="*/ 1 w 516"/>
                <a:gd name="T3" fmla="*/ 1 h 87"/>
                <a:gd name="T4" fmla="*/ 4 w 516"/>
                <a:gd name="T5" fmla="*/ 1 h 87"/>
                <a:gd name="T6" fmla="*/ 7 w 516"/>
                <a:gd name="T7" fmla="*/ 0 h 87"/>
                <a:gd name="T8" fmla="*/ 8 w 516"/>
                <a:gd name="T9" fmla="*/ 1 h 87"/>
                <a:gd name="T10" fmla="*/ 7 w 516"/>
                <a:gd name="T11" fmla="*/ 1 h 87"/>
                <a:gd name="T12" fmla="*/ 5 w 516"/>
                <a:gd name="T13" fmla="*/ 1 h 87"/>
                <a:gd name="T14" fmla="*/ 3 w 516"/>
                <a:gd name="T15" fmla="*/ 2 h 87"/>
                <a:gd name="T16" fmla="*/ 0 w 516"/>
                <a:gd name="T17" fmla="*/ 2 h 87"/>
                <a:gd name="T18" fmla="*/ 0 w 516"/>
                <a:gd name="T19" fmla="*/ 2 h 87"/>
                <a:gd name="T20" fmla="*/ 0 w 516"/>
                <a:gd name="T21" fmla="*/ 1 h 87"/>
                <a:gd name="T22" fmla="*/ 0 w 516"/>
                <a:gd name="T23" fmla="*/ 1 h 87"/>
                <a:gd name="T24" fmla="*/ 0 w 516"/>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87"/>
                <a:gd name="T41" fmla="*/ 516 w 516"/>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87">
                  <a:moveTo>
                    <a:pt x="37" y="41"/>
                  </a:moveTo>
                  <a:lnTo>
                    <a:pt x="114" y="55"/>
                  </a:lnTo>
                  <a:lnTo>
                    <a:pt x="272" y="41"/>
                  </a:lnTo>
                  <a:lnTo>
                    <a:pt x="493" y="0"/>
                  </a:lnTo>
                  <a:lnTo>
                    <a:pt x="516" y="11"/>
                  </a:lnTo>
                  <a:lnTo>
                    <a:pt x="508" y="36"/>
                  </a:lnTo>
                  <a:lnTo>
                    <a:pt x="377" y="64"/>
                  </a:lnTo>
                  <a:lnTo>
                    <a:pt x="194" y="87"/>
                  </a:lnTo>
                  <a:lnTo>
                    <a:pt x="25" y="87"/>
                  </a:lnTo>
                  <a:lnTo>
                    <a:pt x="2" y="77"/>
                  </a:lnTo>
                  <a:lnTo>
                    <a:pt x="0" y="43"/>
                  </a:lnTo>
                  <a:lnTo>
                    <a:pt x="37" y="41"/>
                  </a:lnTo>
                  <a:close/>
                </a:path>
              </a:pathLst>
            </a:custGeom>
            <a:solidFill>
              <a:srgbClr val="000000"/>
            </a:solidFill>
            <a:ln w="9525">
              <a:noFill/>
              <a:round/>
              <a:headEnd/>
              <a:tailEnd/>
            </a:ln>
          </p:spPr>
          <p:txBody>
            <a:bodyPr/>
            <a:lstStyle/>
            <a:p>
              <a:endParaRPr lang="id-ID"/>
            </a:p>
          </p:txBody>
        </p:sp>
        <p:sp>
          <p:nvSpPr>
            <p:cNvPr id="43225" name="Freeform 196"/>
            <p:cNvSpPr>
              <a:spLocks/>
            </p:cNvSpPr>
            <p:nvPr/>
          </p:nvSpPr>
          <p:spPr bwMode="auto">
            <a:xfrm>
              <a:off x="2615" y="3058"/>
              <a:ext cx="234" cy="131"/>
            </a:xfrm>
            <a:custGeom>
              <a:avLst/>
              <a:gdLst>
                <a:gd name="T0" fmla="*/ 7 w 468"/>
                <a:gd name="T1" fmla="*/ 0 h 263"/>
                <a:gd name="T2" fmla="*/ 7 w 468"/>
                <a:gd name="T3" fmla="*/ 0 h 263"/>
                <a:gd name="T4" fmla="*/ 7 w 468"/>
                <a:gd name="T5" fmla="*/ 1 h 263"/>
                <a:gd name="T6" fmla="*/ 7 w 468"/>
                <a:gd name="T7" fmla="*/ 1 h 263"/>
                <a:gd name="T8" fmla="*/ 7 w 468"/>
                <a:gd name="T9" fmla="*/ 1 h 263"/>
                <a:gd name="T10" fmla="*/ 7 w 468"/>
                <a:gd name="T11" fmla="*/ 1 h 263"/>
                <a:gd name="T12" fmla="*/ 7 w 468"/>
                <a:gd name="T13" fmla="*/ 2 h 263"/>
                <a:gd name="T14" fmla="*/ 7 w 468"/>
                <a:gd name="T15" fmla="*/ 2 h 263"/>
                <a:gd name="T16" fmla="*/ 6 w 468"/>
                <a:gd name="T17" fmla="*/ 2 h 263"/>
                <a:gd name="T18" fmla="*/ 5 w 468"/>
                <a:gd name="T19" fmla="*/ 2 h 263"/>
                <a:gd name="T20" fmla="*/ 6 w 468"/>
                <a:gd name="T21" fmla="*/ 2 h 263"/>
                <a:gd name="T22" fmla="*/ 5 w 468"/>
                <a:gd name="T23" fmla="*/ 2 h 263"/>
                <a:gd name="T24" fmla="*/ 5 w 468"/>
                <a:gd name="T25" fmla="*/ 3 h 263"/>
                <a:gd name="T26" fmla="*/ 4 w 468"/>
                <a:gd name="T27" fmla="*/ 3 h 263"/>
                <a:gd name="T28" fmla="*/ 2 w 468"/>
                <a:gd name="T29" fmla="*/ 3 h 263"/>
                <a:gd name="T30" fmla="*/ 1 w 468"/>
                <a:gd name="T31" fmla="*/ 3 h 263"/>
                <a:gd name="T32" fmla="*/ 3 w 468"/>
                <a:gd name="T33" fmla="*/ 3 h 263"/>
                <a:gd name="T34" fmla="*/ 4 w 468"/>
                <a:gd name="T35" fmla="*/ 2 h 263"/>
                <a:gd name="T36" fmla="*/ 4 w 468"/>
                <a:gd name="T37" fmla="*/ 2 h 263"/>
                <a:gd name="T38" fmla="*/ 4 w 468"/>
                <a:gd name="T39" fmla="*/ 2 h 263"/>
                <a:gd name="T40" fmla="*/ 5 w 468"/>
                <a:gd name="T41" fmla="*/ 2 h 263"/>
                <a:gd name="T42" fmla="*/ 6 w 468"/>
                <a:gd name="T43" fmla="*/ 1 h 263"/>
                <a:gd name="T44" fmla="*/ 5 w 468"/>
                <a:gd name="T45" fmla="*/ 1 h 263"/>
                <a:gd name="T46" fmla="*/ 5 w 468"/>
                <a:gd name="T47" fmla="*/ 1 h 263"/>
                <a:gd name="T48" fmla="*/ 4 w 468"/>
                <a:gd name="T49" fmla="*/ 2 h 263"/>
                <a:gd name="T50" fmla="*/ 3 w 468"/>
                <a:gd name="T51" fmla="*/ 2 h 263"/>
                <a:gd name="T52" fmla="*/ 3 w 468"/>
                <a:gd name="T53" fmla="*/ 2 h 263"/>
                <a:gd name="T54" fmla="*/ 5 w 468"/>
                <a:gd name="T55" fmla="*/ 1 h 263"/>
                <a:gd name="T56" fmla="*/ 3 w 468"/>
                <a:gd name="T57" fmla="*/ 2 h 263"/>
                <a:gd name="T58" fmla="*/ 2 w 468"/>
                <a:gd name="T59" fmla="*/ 2 h 263"/>
                <a:gd name="T60" fmla="*/ 2 w 468"/>
                <a:gd name="T61" fmla="*/ 2 h 263"/>
                <a:gd name="T62" fmla="*/ 1 w 468"/>
                <a:gd name="T63" fmla="*/ 2 h 263"/>
                <a:gd name="T64" fmla="*/ 1 w 468"/>
                <a:gd name="T65" fmla="*/ 2 h 263"/>
                <a:gd name="T66" fmla="*/ 1 w 468"/>
                <a:gd name="T67" fmla="*/ 2 h 263"/>
                <a:gd name="T68" fmla="*/ 2 w 468"/>
                <a:gd name="T69" fmla="*/ 2 h 263"/>
                <a:gd name="T70" fmla="*/ 2 w 468"/>
                <a:gd name="T71" fmla="*/ 2 h 263"/>
                <a:gd name="T72" fmla="*/ 2 w 468"/>
                <a:gd name="T73" fmla="*/ 2 h 263"/>
                <a:gd name="T74" fmla="*/ 1 w 468"/>
                <a:gd name="T75" fmla="*/ 3 h 263"/>
                <a:gd name="T76" fmla="*/ 1 w 468"/>
                <a:gd name="T77" fmla="*/ 3 h 263"/>
                <a:gd name="T78" fmla="*/ 1 w 468"/>
                <a:gd name="T79" fmla="*/ 3 h 263"/>
                <a:gd name="T80" fmla="*/ 0 w 468"/>
                <a:gd name="T81" fmla="*/ 3 h 263"/>
                <a:gd name="T82" fmla="*/ 1 w 468"/>
                <a:gd name="T83" fmla="*/ 4 h 263"/>
                <a:gd name="T84" fmla="*/ 3 w 468"/>
                <a:gd name="T85" fmla="*/ 4 h 263"/>
                <a:gd name="T86" fmla="*/ 4 w 468"/>
                <a:gd name="T87" fmla="*/ 4 h 263"/>
                <a:gd name="T88" fmla="*/ 4 w 468"/>
                <a:gd name="T89" fmla="*/ 3 h 263"/>
                <a:gd name="T90" fmla="*/ 5 w 468"/>
                <a:gd name="T91" fmla="*/ 3 h 263"/>
                <a:gd name="T92" fmla="*/ 6 w 468"/>
                <a:gd name="T93" fmla="*/ 2 h 263"/>
                <a:gd name="T94" fmla="*/ 7 w 468"/>
                <a:gd name="T95" fmla="*/ 2 h 263"/>
                <a:gd name="T96" fmla="*/ 7 w 468"/>
                <a:gd name="T97" fmla="*/ 1 h 263"/>
                <a:gd name="T98" fmla="*/ 7 w 468"/>
                <a:gd name="T99" fmla="*/ 1 h 263"/>
                <a:gd name="T100" fmla="*/ 7 w 468"/>
                <a:gd name="T101" fmla="*/ 0 h 263"/>
                <a:gd name="T102" fmla="*/ 7 w 468"/>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263"/>
                <a:gd name="T158" fmla="*/ 468 w 468"/>
                <a:gd name="T159" fmla="*/ 263 h 2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263">
                  <a:moveTo>
                    <a:pt x="468" y="57"/>
                  </a:moveTo>
                  <a:lnTo>
                    <a:pt x="400" y="0"/>
                  </a:lnTo>
                  <a:lnTo>
                    <a:pt x="447" y="65"/>
                  </a:lnTo>
                  <a:lnTo>
                    <a:pt x="411" y="67"/>
                  </a:lnTo>
                  <a:lnTo>
                    <a:pt x="424" y="105"/>
                  </a:lnTo>
                  <a:lnTo>
                    <a:pt x="392" y="110"/>
                  </a:lnTo>
                  <a:lnTo>
                    <a:pt x="404" y="133"/>
                  </a:lnTo>
                  <a:lnTo>
                    <a:pt x="385" y="143"/>
                  </a:lnTo>
                  <a:lnTo>
                    <a:pt x="356" y="135"/>
                  </a:lnTo>
                  <a:lnTo>
                    <a:pt x="316" y="156"/>
                  </a:lnTo>
                  <a:lnTo>
                    <a:pt x="327" y="169"/>
                  </a:lnTo>
                  <a:lnTo>
                    <a:pt x="289" y="177"/>
                  </a:lnTo>
                  <a:lnTo>
                    <a:pt x="259" y="196"/>
                  </a:lnTo>
                  <a:lnTo>
                    <a:pt x="206" y="202"/>
                  </a:lnTo>
                  <a:lnTo>
                    <a:pt x="122" y="217"/>
                  </a:lnTo>
                  <a:lnTo>
                    <a:pt x="59" y="213"/>
                  </a:lnTo>
                  <a:lnTo>
                    <a:pt x="147" y="198"/>
                  </a:lnTo>
                  <a:lnTo>
                    <a:pt x="236" y="183"/>
                  </a:lnTo>
                  <a:lnTo>
                    <a:pt x="255" y="175"/>
                  </a:lnTo>
                  <a:lnTo>
                    <a:pt x="244" y="169"/>
                  </a:lnTo>
                  <a:lnTo>
                    <a:pt x="280" y="154"/>
                  </a:lnTo>
                  <a:lnTo>
                    <a:pt x="348" y="126"/>
                  </a:lnTo>
                  <a:lnTo>
                    <a:pt x="286" y="88"/>
                  </a:lnTo>
                  <a:lnTo>
                    <a:pt x="282" y="105"/>
                  </a:lnTo>
                  <a:lnTo>
                    <a:pt x="208" y="154"/>
                  </a:lnTo>
                  <a:lnTo>
                    <a:pt x="139" y="168"/>
                  </a:lnTo>
                  <a:lnTo>
                    <a:pt x="181" y="149"/>
                  </a:lnTo>
                  <a:lnTo>
                    <a:pt x="263" y="93"/>
                  </a:lnTo>
                  <a:lnTo>
                    <a:pt x="177" y="143"/>
                  </a:lnTo>
                  <a:lnTo>
                    <a:pt x="126" y="152"/>
                  </a:lnTo>
                  <a:lnTo>
                    <a:pt x="71" y="149"/>
                  </a:lnTo>
                  <a:lnTo>
                    <a:pt x="46" y="160"/>
                  </a:lnTo>
                  <a:lnTo>
                    <a:pt x="31" y="181"/>
                  </a:lnTo>
                  <a:lnTo>
                    <a:pt x="50" y="164"/>
                  </a:lnTo>
                  <a:lnTo>
                    <a:pt x="67" y="160"/>
                  </a:lnTo>
                  <a:lnTo>
                    <a:pt x="115" y="169"/>
                  </a:lnTo>
                  <a:lnTo>
                    <a:pt x="67" y="187"/>
                  </a:lnTo>
                  <a:lnTo>
                    <a:pt x="27" y="192"/>
                  </a:lnTo>
                  <a:lnTo>
                    <a:pt x="19" y="207"/>
                  </a:lnTo>
                  <a:lnTo>
                    <a:pt x="4" y="217"/>
                  </a:lnTo>
                  <a:lnTo>
                    <a:pt x="0" y="244"/>
                  </a:lnTo>
                  <a:lnTo>
                    <a:pt x="46" y="257"/>
                  </a:lnTo>
                  <a:lnTo>
                    <a:pt x="153" y="263"/>
                  </a:lnTo>
                  <a:lnTo>
                    <a:pt x="200" y="259"/>
                  </a:lnTo>
                  <a:lnTo>
                    <a:pt x="223" y="234"/>
                  </a:lnTo>
                  <a:lnTo>
                    <a:pt x="297" y="219"/>
                  </a:lnTo>
                  <a:lnTo>
                    <a:pt x="375" y="173"/>
                  </a:lnTo>
                  <a:lnTo>
                    <a:pt x="409" y="137"/>
                  </a:lnTo>
                  <a:lnTo>
                    <a:pt x="415" y="126"/>
                  </a:lnTo>
                  <a:lnTo>
                    <a:pt x="438" y="109"/>
                  </a:lnTo>
                  <a:lnTo>
                    <a:pt x="468" y="57"/>
                  </a:lnTo>
                  <a:close/>
                </a:path>
              </a:pathLst>
            </a:custGeom>
            <a:solidFill>
              <a:srgbClr val="000000"/>
            </a:solidFill>
            <a:ln w="9525">
              <a:noFill/>
              <a:round/>
              <a:headEnd/>
              <a:tailEnd/>
            </a:ln>
          </p:spPr>
          <p:txBody>
            <a:bodyPr/>
            <a:lstStyle/>
            <a:p>
              <a:endParaRPr lang="id-ID"/>
            </a:p>
          </p:txBody>
        </p:sp>
      </p:grpSp>
      <p:sp>
        <p:nvSpPr>
          <p:cNvPr id="203973" name="AutoShape 197"/>
          <p:cNvSpPr>
            <a:spLocks noChangeArrowheads="1"/>
          </p:cNvSpPr>
          <p:nvPr/>
        </p:nvSpPr>
        <p:spPr bwMode="auto">
          <a:xfrm flipH="1">
            <a:off x="2057400" y="1447800"/>
            <a:ext cx="4572000" cy="1052506"/>
          </a:xfrm>
          <a:prstGeom prst="wedgeRoundRectCallout">
            <a:avLst>
              <a:gd name="adj1" fmla="val -67128"/>
              <a:gd name="adj2" fmla="val 102763"/>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Tiga</a:t>
            </a:r>
            <a:r>
              <a:rPr lang="en-US" sz="3200" dirty="0">
                <a:latin typeface="Times New Roman" pitchFamily="18" charset="0"/>
                <a:cs typeface="+mn-cs"/>
              </a:rPr>
              <a:t> </a:t>
            </a:r>
            <a:r>
              <a:rPr lang="en-US" sz="3200" dirty="0" err="1">
                <a:latin typeface="Times New Roman" pitchFamily="18" charset="0"/>
                <a:cs typeface="+mn-cs"/>
              </a:rPr>
              <a:t>tanggal</a:t>
            </a:r>
            <a:r>
              <a:rPr lang="en-US" sz="3200" dirty="0">
                <a:latin typeface="Times New Roman" pitchFamily="18" charset="0"/>
                <a:cs typeface="+mn-cs"/>
              </a:rPr>
              <a:t> </a:t>
            </a:r>
            <a:r>
              <a:rPr lang="en-US" sz="3200" dirty="0" err="1">
                <a:latin typeface="Times New Roman" pitchFamily="18" charset="0"/>
                <a:cs typeface="+mn-cs"/>
              </a:rPr>
              <a:t>penting</a:t>
            </a:r>
            <a:r>
              <a:rPr lang="en-US" sz="3200" dirty="0">
                <a:latin typeface="Times New Roman" pitchFamily="18" charset="0"/>
                <a:cs typeface="+mn-cs"/>
              </a:rPr>
              <a:t> </a:t>
            </a:r>
            <a:r>
              <a:rPr lang="en-US" sz="3200" dirty="0" err="1">
                <a:latin typeface="Times New Roman" pitchFamily="18" charset="0"/>
                <a:cs typeface="+mn-cs"/>
              </a:rPr>
              <a:t>terkait</a:t>
            </a:r>
            <a:r>
              <a:rPr lang="en-US" sz="3200" dirty="0">
                <a:latin typeface="Times New Roman" pitchFamily="18" charset="0"/>
                <a:cs typeface="+mn-cs"/>
              </a:rPr>
              <a:t> </a:t>
            </a:r>
            <a:r>
              <a:rPr lang="en-US" sz="3200" dirty="0" err="1">
                <a:latin typeface="Times New Roman" pitchFamily="18" charset="0"/>
                <a:cs typeface="+mn-cs"/>
              </a:rPr>
              <a:t>deviden</a:t>
            </a:r>
            <a:endParaRPr lang="en-US" sz="3200" dirty="0">
              <a:latin typeface="Times New Roman" pitchFamily="18" charset="0"/>
              <a:cs typeface="+mn-cs"/>
            </a:endParaRPr>
          </a:p>
        </p:txBody>
      </p:sp>
      <p:grpSp>
        <p:nvGrpSpPr>
          <p:cNvPr id="3" name="Group 199"/>
          <p:cNvGrpSpPr>
            <a:grpSpLocks/>
          </p:cNvGrpSpPr>
          <p:nvPr/>
        </p:nvGrpSpPr>
        <p:grpSpPr bwMode="auto">
          <a:xfrm>
            <a:off x="714348" y="1928802"/>
            <a:ext cx="1452554" cy="1343036"/>
            <a:chOff x="1152" y="2352"/>
            <a:chExt cx="2004" cy="1584"/>
          </a:xfrm>
        </p:grpSpPr>
        <p:sp>
          <p:nvSpPr>
            <p:cNvPr id="43015" name="Freeform 200"/>
            <p:cNvSpPr>
              <a:spLocks/>
            </p:cNvSpPr>
            <p:nvPr/>
          </p:nvSpPr>
          <p:spPr bwMode="auto">
            <a:xfrm>
              <a:off x="1189" y="2382"/>
              <a:ext cx="1938" cy="1506"/>
            </a:xfrm>
            <a:custGeom>
              <a:avLst/>
              <a:gdLst>
                <a:gd name="T0" fmla="*/ 0 w 5361"/>
                <a:gd name="T1" fmla="*/ 4 h 4098"/>
                <a:gd name="T2" fmla="*/ 3 w 5361"/>
                <a:gd name="T3" fmla="*/ 3 h 4098"/>
                <a:gd name="T4" fmla="*/ 3 w 5361"/>
                <a:gd name="T5" fmla="*/ 1 h 4098"/>
                <a:gd name="T6" fmla="*/ 2 w 5361"/>
                <a:gd name="T7" fmla="*/ 0 h 4098"/>
                <a:gd name="T8" fmla="*/ 3 w 5361"/>
                <a:gd name="T9" fmla="*/ 0 h 4098"/>
                <a:gd name="T10" fmla="*/ 3 w 5361"/>
                <a:gd name="T11" fmla="*/ 0 h 4098"/>
                <a:gd name="T12" fmla="*/ 3 w 5361"/>
                <a:gd name="T13" fmla="*/ 3 h 4098"/>
                <a:gd name="T14" fmla="*/ 5 w 5361"/>
                <a:gd name="T15" fmla="*/ 2 h 4098"/>
                <a:gd name="T16" fmla="*/ 4 w 5361"/>
                <a:gd name="T17" fmla="*/ 0 h 4098"/>
                <a:gd name="T18" fmla="*/ 5 w 5361"/>
                <a:gd name="T19" fmla="*/ 0 h 4098"/>
                <a:gd name="T20" fmla="*/ 5 w 5361"/>
                <a:gd name="T21" fmla="*/ 2 h 4098"/>
                <a:gd name="T22" fmla="*/ 5 w 5361"/>
                <a:gd name="T23" fmla="*/ 2 h 4098"/>
                <a:gd name="T24" fmla="*/ 12 w 5361"/>
                <a:gd name="T25" fmla="*/ 6 h 4098"/>
                <a:gd name="T26" fmla="*/ 6 w 5361"/>
                <a:gd name="T27" fmla="*/ 10 h 4098"/>
                <a:gd name="T28" fmla="*/ 0 w 5361"/>
                <a:gd name="T29" fmla="*/ 4 h 4098"/>
                <a:gd name="T30" fmla="*/ 0 w 5361"/>
                <a:gd name="T31" fmla="*/ 4 h 4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1"/>
                <a:gd name="T49" fmla="*/ 0 h 4098"/>
                <a:gd name="T50" fmla="*/ 5361 w 5361"/>
                <a:gd name="T51" fmla="*/ 4098 h 4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1" h="4098">
                  <a:moveTo>
                    <a:pt x="0" y="1596"/>
                  </a:moveTo>
                  <a:lnTo>
                    <a:pt x="1216" y="1079"/>
                  </a:lnTo>
                  <a:lnTo>
                    <a:pt x="1148" y="355"/>
                  </a:lnTo>
                  <a:lnTo>
                    <a:pt x="929" y="137"/>
                  </a:lnTo>
                  <a:lnTo>
                    <a:pt x="1148" y="125"/>
                  </a:lnTo>
                  <a:lnTo>
                    <a:pt x="1285" y="230"/>
                  </a:lnTo>
                  <a:lnTo>
                    <a:pt x="1458" y="1011"/>
                  </a:lnTo>
                  <a:lnTo>
                    <a:pt x="2032" y="827"/>
                  </a:lnTo>
                  <a:lnTo>
                    <a:pt x="1916" y="0"/>
                  </a:lnTo>
                  <a:lnTo>
                    <a:pt x="2123" y="148"/>
                  </a:lnTo>
                  <a:lnTo>
                    <a:pt x="2215" y="747"/>
                  </a:lnTo>
                  <a:lnTo>
                    <a:pt x="2388" y="724"/>
                  </a:lnTo>
                  <a:lnTo>
                    <a:pt x="5361" y="2218"/>
                  </a:lnTo>
                  <a:lnTo>
                    <a:pt x="2616" y="4098"/>
                  </a:lnTo>
                  <a:lnTo>
                    <a:pt x="0" y="1596"/>
                  </a:lnTo>
                  <a:close/>
                </a:path>
              </a:pathLst>
            </a:custGeom>
            <a:solidFill>
              <a:srgbClr val="FFFFFF"/>
            </a:solidFill>
            <a:ln w="9525">
              <a:noFill/>
              <a:round/>
              <a:headEnd/>
              <a:tailEnd/>
            </a:ln>
          </p:spPr>
          <p:txBody>
            <a:bodyPr/>
            <a:lstStyle/>
            <a:p>
              <a:endParaRPr lang="id-ID"/>
            </a:p>
          </p:txBody>
        </p:sp>
        <p:sp>
          <p:nvSpPr>
            <p:cNvPr id="43016" name="Freeform 201"/>
            <p:cNvSpPr>
              <a:spLocks/>
            </p:cNvSpPr>
            <p:nvPr/>
          </p:nvSpPr>
          <p:spPr bwMode="auto">
            <a:xfrm>
              <a:off x="1251" y="2821"/>
              <a:ext cx="1739" cy="1047"/>
            </a:xfrm>
            <a:custGeom>
              <a:avLst/>
              <a:gdLst>
                <a:gd name="T0" fmla="*/ 2 w 4810"/>
                <a:gd name="T1" fmla="*/ 0 h 2850"/>
                <a:gd name="T2" fmla="*/ 0 w 4810"/>
                <a:gd name="T3" fmla="*/ 1 h 2850"/>
                <a:gd name="T4" fmla="*/ 5 w 4810"/>
                <a:gd name="T5" fmla="*/ 7 h 2850"/>
                <a:gd name="T6" fmla="*/ 11 w 4810"/>
                <a:gd name="T7" fmla="*/ 3 h 2850"/>
                <a:gd name="T8" fmla="*/ 5 w 4810"/>
                <a:gd name="T9" fmla="*/ 6 h 2850"/>
                <a:gd name="T10" fmla="*/ 0 w 4810"/>
                <a:gd name="T11" fmla="*/ 1 h 2850"/>
                <a:gd name="T12" fmla="*/ 1 w 4810"/>
                <a:gd name="T13" fmla="*/ 1 h 2850"/>
                <a:gd name="T14" fmla="*/ 2 w 4810"/>
                <a:gd name="T15" fmla="*/ 0 h 2850"/>
                <a:gd name="T16" fmla="*/ 2 w 4810"/>
                <a:gd name="T17" fmla="*/ 0 h 2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0"/>
                <a:gd name="T28" fmla="*/ 0 h 2850"/>
                <a:gd name="T29" fmla="*/ 4810 w 4810"/>
                <a:gd name="T30" fmla="*/ 2850 h 2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0" h="2850">
                  <a:moveTo>
                    <a:pt x="977" y="0"/>
                  </a:moveTo>
                  <a:lnTo>
                    <a:pt x="0" y="447"/>
                  </a:lnTo>
                  <a:lnTo>
                    <a:pt x="2433" y="2850"/>
                  </a:lnTo>
                  <a:lnTo>
                    <a:pt x="4810" y="1183"/>
                  </a:lnTo>
                  <a:lnTo>
                    <a:pt x="2411" y="2608"/>
                  </a:lnTo>
                  <a:lnTo>
                    <a:pt x="230" y="563"/>
                  </a:lnTo>
                  <a:lnTo>
                    <a:pt x="414" y="322"/>
                  </a:lnTo>
                  <a:lnTo>
                    <a:pt x="977" y="0"/>
                  </a:lnTo>
                  <a:close/>
                </a:path>
              </a:pathLst>
            </a:custGeom>
            <a:solidFill>
              <a:srgbClr val="FFDBA5"/>
            </a:solidFill>
            <a:ln w="9525">
              <a:noFill/>
              <a:round/>
              <a:headEnd/>
              <a:tailEnd/>
            </a:ln>
          </p:spPr>
          <p:txBody>
            <a:bodyPr/>
            <a:lstStyle/>
            <a:p>
              <a:endParaRPr lang="id-ID"/>
            </a:p>
          </p:txBody>
        </p:sp>
        <p:sp>
          <p:nvSpPr>
            <p:cNvPr id="43017" name="Freeform 202"/>
            <p:cNvSpPr>
              <a:spLocks/>
            </p:cNvSpPr>
            <p:nvPr/>
          </p:nvSpPr>
          <p:spPr bwMode="auto">
            <a:xfrm>
              <a:off x="1413" y="2982"/>
              <a:ext cx="1469" cy="722"/>
            </a:xfrm>
            <a:custGeom>
              <a:avLst/>
              <a:gdLst>
                <a:gd name="T0" fmla="*/ 0 w 4063"/>
                <a:gd name="T1" fmla="*/ 0 h 1965"/>
                <a:gd name="T2" fmla="*/ 0 w 4063"/>
                <a:gd name="T3" fmla="*/ 1 h 1965"/>
                <a:gd name="T4" fmla="*/ 4 w 4063"/>
                <a:gd name="T5" fmla="*/ 5 h 1965"/>
                <a:gd name="T6" fmla="*/ 9 w 4063"/>
                <a:gd name="T7" fmla="*/ 1 h 1965"/>
                <a:gd name="T8" fmla="*/ 9 w 4063"/>
                <a:gd name="T9" fmla="*/ 1 h 1965"/>
                <a:gd name="T10" fmla="*/ 5 w 4063"/>
                <a:gd name="T11" fmla="*/ 4 h 1965"/>
                <a:gd name="T12" fmla="*/ 0 w 4063"/>
                <a:gd name="T13" fmla="*/ 0 h 1965"/>
                <a:gd name="T14" fmla="*/ 0 w 4063"/>
                <a:gd name="T15" fmla="*/ 0 h 1965"/>
                <a:gd name="T16" fmla="*/ 0 60000 65536"/>
                <a:gd name="T17" fmla="*/ 0 60000 65536"/>
                <a:gd name="T18" fmla="*/ 0 60000 65536"/>
                <a:gd name="T19" fmla="*/ 0 60000 65536"/>
                <a:gd name="T20" fmla="*/ 0 60000 65536"/>
                <a:gd name="T21" fmla="*/ 0 60000 65536"/>
                <a:gd name="T22" fmla="*/ 0 60000 65536"/>
                <a:gd name="T23" fmla="*/ 0 60000 65536"/>
                <a:gd name="T24" fmla="*/ 0 w 4063"/>
                <a:gd name="T25" fmla="*/ 0 h 1965"/>
                <a:gd name="T26" fmla="*/ 4063 w 4063"/>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3" h="1965">
                  <a:moveTo>
                    <a:pt x="0" y="0"/>
                  </a:moveTo>
                  <a:lnTo>
                    <a:pt x="12" y="287"/>
                  </a:lnTo>
                  <a:lnTo>
                    <a:pt x="1985" y="1965"/>
                  </a:lnTo>
                  <a:lnTo>
                    <a:pt x="4018" y="690"/>
                  </a:lnTo>
                  <a:lnTo>
                    <a:pt x="4063" y="334"/>
                  </a:lnTo>
                  <a:lnTo>
                    <a:pt x="2056" y="1448"/>
                  </a:lnTo>
                  <a:lnTo>
                    <a:pt x="0" y="0"/>
                  </a:lnTo>
                  <a:close/>
                </a:path>
              </a:pathLst>
            </a:custGeom>
            <a:solidFill>
              <a:srgbClr val="D1FCFF"/>
            </a:solidFill>
            <a:ln w="9525">
              <a:noFill/>
              <a:round/>
              <a:headEnd/>
              <a:tailEnd/>
            </a:ln>
          </p:spPr>
          <p:txBody>
            <a:bodyPr/>
            <a:lstStyle/>
            <a:p>
              <a:endParaRPr lang="id-ID"/>
            </a:p>
          </p:txBody>
        </p:sp>
        <p:sp>
          <p:nvSpPr>
            <p:cNvPr id="43018" name="Freeform 203"/>
            <p:cNvSpPr>
              <a:spLocks/>
            </p:cNvSpPr>
            <p:nvPr/>
          </p:nvSpPr>
          <p:spPr bwMode="auto">
            <a:xfrm>
              <a:off x="1371" y="2403"/>
              <a:ext cx="349" cy="587"/>
            </a:xfrm>
            <a:custGeom>
              <a:avLst/>
              <a:gdLst>
                <a:gd name="T0" fmla="*/ 2 w 966"/>
                <a:gd name="T1" fmla="*/ 3 h 1596"/>
                <a:gd name="T2" fmla="*/ 2 w 966"/>
                <a:gd name="T3" fmla="*/ 0 h 1596"/>
                <a:gd name="T4" fmla="*/ 1 w 966"/>
                <a:gd name="T5" fmla="*/ 0 h 1596"/>
                <a:gd name="T6" fmla="*/ 0 w 966"/>
                <a:gd name="T7" fmla="*/ 0 h 1596"/>
                <a:gd name="T8" fmla="*/ 0 w 966"/>
                <a:gd name="T9" fmla="*/ 0 h 1596"/>
                <a:gd name="T10" fmla="*/ 0 w 966"/>
                <a:gd name="T11" fmla="*/ 4 h 1596"/>
                <a:gd name="T12" fmla="*/ 0 w 966"/>
                <a:gd name="T13" fmla="*/ 3 h 1596"/>
                <a:gd name="T14" fmla="*/ 1 w 966"/>
                <a:gd name="T15" fmla="*/ 1 h 1596"/>
                <a:gd name="T16" fmla="*/ 1 w 966"/>
                <a:gd name="T17" fmla="*/ 0 h 1596"/>
                <a:gd name="T18" fmla="*/ 1 w 966"/>
                <a:gd name="T19" fmla="*/ 0 h 1596"/>
                <a:gd name="T20" fmla="*/ 1 w 966"/>
                <a:gd name="T21" fmla="*/ 1 h 1596"/>
                <a:gd name="T22" fmla="*/ 1 w 966"/>
                <a:gd name="T23" fmla="*/ 4 h 1596"/>
                <a:gd name="T24" fmla="*/ 2 w 966"/>
                <a:gd name="T25" fmla="*/ 4 h 1596"/>
                <a:gd name="T26" fmla="*/ 1 w 966"/>
                <a:gd name="T27" fmla="*/ 1 h 1596"/>
                <a:gd name="T28" fmla="*/ 1 w 966"/>
                <a:gd name="T29" fmla="*/ 0 h 1596"/>
                <a:gd name="T30" fmla="*/ 1 w 966"/>
                <a:gd name="T31" fmla="*/ 0 h 1596"/>
                <a:gd name="T32" fmla="*/ 2 w 966"/>
                <a:gd name="T33" fmla="*/ 1 h 1596"/>
                <a:gd name="T34" fmla="*/ 2 w 966"/>
                <a:gd name="T35" fmla="*/ 3 h 1596"/>
                <a:gd name="T36" fmla="*/ 2 w 966"/>
                <a:gd name="T37" fmla="*/ 3 h 1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1596"/>
                <a:gd name="T59" fmla="*/ 966 w 966"/>
                <a:gd name="T60" fmla="*/ 1596 h 1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1596">
                  <a:moveTo>
                    <a:pt x="966" y="1332"/>
                  </a:moveTo>
                  <a:lnTo>
                    <a:pt x="816" y="125"/>
                  </a:lnTo>
                  <a:lnTo>
                    <a:pt x="563" y="0"/>
                  </a:lnTo>
                  <a:lnTo>
                    <a:pt x="253" y="34"/>
                  </a:lnTo>
                  <a:lnTo>
                    <a:pt x="105" y="195"/>
                  </a:lnTo>
                  <a:lnTo>
                    <a:pt x="0" y="1596"/>
                  </a:lnTo>
                  <a:lnTo>
                    <a:pt x="219" y="1230"/>
                  </a:lnTo>
                  <a:lnTo>
                    <a:pt x="276" y="355"/>
                  </a:lnTo>
                  <a:lnTo>
                    <a:pt x="381" y="230"/>
                  </a:lnTo>
                  <a:lnTo>
                    <a:pt x="518" y="218"/>
                  </a:lnTo>
                  <a:lnTo>
                    <a:pt x="620" y="321"/>
                  </a:lnTo>
                  <a:lnTo>
                    <a:pt x="713" y="1402"/>
                  </a:lnTo>
                  <a:lnTo>
                    <a:pt x="805" y="1437"/>
                  </a:lnTo>
                  <a:lnTo>
                    <a:pt x="691" y="287"/>
                  </a:lnTo>
                  <a:lnTo>
                    <a:pt x="529" y="102"/>
                  </a:lnTo>
                  <a:lnTo>
                    <a:pt x="668" y="102"/>
                  </a:lnTo>
                  <a:lnTo>
                    <a:pt x="759" y="252"/>
                  </a:lnTo>
                  <a:lnTo>
                    <a:pt x="966" y="1332"/>
                  </a:lnTo>
                  <a:close/>
                </a:path>
              </a:pathLst>
            </a:custGeom>
            <a:solidFill>
              <a:srgbClr val="000000"/>
            </a:solidFill>
            <a:ln w="9525">
              <a:noFill/>
              <a:round/>
              <a:headEnd/>
              <a:tailEnd/>
            </a:ln>
          </p:spPr>
          <p:txBody>
            <a:bodyPr/>
            <a:lstStyle/>
            <a:p>
              <a:endParaRPr lang="id-ID"/>
            </a:p>
          </p:txBody>
        </p:sp>
        <p:sp>
          <p:nvSpPr>
            <p:cNvPr id="43019" name="Freeform 204"/>
            <p:cNvSpPr>
              <a:spLocks/>
            </p:cNvSpPr>
            <p:nvPr/>
          </p:nvSpPr>
          <p:spPr bwMode="auto">
            <a:xfrm>
              <a:off x="1695" y="2352"/>
              <a:ext cx="315" cy="474"/>
            </a:xfrm>
            <a:custGeom>
              <a:avLst/>
              <a:gdLst>
                <a:gd name="T0" fmla="*/ 1 w 873"/>
                <a:gd name="T1" fmla="*/ 3 h 1289"/>
                <a:gd name="T2" fmla="*/ 1 w 873"/>
                <a:gd name="T3" fmla="*/ 1 h 1289"/>
                <a:gd name="T4" fmla="*/ 1 w 873"/>
                <a:gd name="T5" fmla="*/ 1 h 1289"/>
                <a:gd name="T6" fmla="*/ 1 w 873"/>
                <a:gd name="T7" fmla="*/ 1 h 1289"/>
                <a:gd name="T8" fmla="*/ 0 w 873"/>
                <a:gd name="T9" fmla="*/ 1 h 1289"/>
                <a:gd name="T10" fmla="*/ 0 w 873"/>
                <a:gd name="T11" fmla="*/ 3 h 1289"/>
                <a:gd name="T12" fmla="*/ 0 w 873"/>
                <a:gd name="T13" fmla="*/ 3 h 1289"/>
                <a:gd name="T14" fmla="*/ 0 w 873"/>
                <a:gd name="T15" fmla="*/ 3 h 1289"/>
                <a:gd name="T16" fmla="*/ 0 w 873"/>
                <a:gd name="T17" fmla="*/ 0 h 1289"/>
                <a:gd name="T18" fmla="*/ 0 w 873"/>
                <a:gd name="T19" fmla="*/ 0 h 1289"/>
                <a:gd name="T20" fmla="*/ 1 w 873"/>
                <a:gd name="T21" fmla="*/ 0 h 1289"/>
                <a:gd name="T22" fmla="*/ 2 w 873"/>
                <a:gd name="T23" fmla="*/ 0 h 1289"/>
                <a:gd name="T24" fmla="*/ 2 w 873"/>
                <a:gd name="T25" fmla="*/ 3 h 1289"/>
                <a:gd name="T26" fmla="*/ 1 w 873"/>
                <a:gd name="T27" fmla="*/ 0 h 1289"/>
                <a:gd name="T28" fmla="*/ 1 w 873"/>
                <a:gd name="T29" fmla="*/ 0 h 1289"/>
                <a:gd name="T30" fmla="*/ 1 w 873"/>
                <a:gd name="T31" fmla="*/ 1 h 1289"/>
                <a:gd name="T32" fmla="*/ 1 w 873"/>
                <a:gd name="T33" fmla="*/ 3 h 1289"/>
                <a:gd name="T34" fmla="*/ 1 w 873"/>
                <a:gd name="T35" fmla="*/ 3 h 1289"/>
                <a:gd name="T36" fmla="*/ 1 w 873"/>
                <a:gd name="T37" fmla="*/ 3 h 1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3"/>
                <a:gd name="T58" fmla="*/ 0 h 1289"/>
                <a:gd name="T59" fmla="*/ 873 w 873"/>
                <a:gd name="T60" fmla="*/ 1289 h 12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3" h="1289">
                  <a:moveTo>
                    <a:pt x="633" y="1218"/>
                  </a:moveTo>
                  <a:lnTo>
                    <a:pt x="517" y="300"/>
                  </a:lnTo>
                  <a:lnTo>
                    <a:pt x="414" y="253"/>
                  </a:lnTo>
                  <a:lnTo>
                    <a:pt x="298" y="323"/>
                  </a:lnTo>
                  <a:lnTo>
                    <a:pt x="241" y="494"/>
                  </a:lnTo>
                  <a:lnTo>
                    <a:pt x="162" y="1243"/>
                  </a:lnTo>
                  <a:lnTo>
                    <a:pt x="47" y="1289"/>
                  </a:lnTo>
                  <a:lnTo>
                    <a:pt x="0" y="1011"/>
                  </a:lnTo>
                  <a:lnTo>
                    <a:pt x="116" y="173"/>
                  </a:lnTo>
                  <a:lnTo>
                    <a:pt x="253" y="36"/>
                  </a:lnTo>
                  <a:lnTo>
                    <a:pt x="483" y="0"/>
                  </a:lnTo>
                  <a:lnTo>
                    <a:pt x="736" y="161"/>
                  </a:lnTo>
                  <a:lnTo>
                    <a:pt x="873" y="1116"/>
                  </a:lnTo>
                  <a:lnTo>
                    <a:pt x="667" y="230"/>
                  </a:lnTo>
                  <a:lnTo>
                    <a:pt x="540" y="127"/>
                  </a:lnTo>
                  <a:lnTo>
                    <a:pt x="597" y="346"/>
                  </a:lnTo>
                  <a:lnTo>
                    <a:pt x="702" y="1289"/>
                  </a:lnTo>
                  <a:lnTo>
                    <a:pt x="633" y="1218"/>
                  </a:lnTo>
                  <a:close/>
                </a:path>
              </a:pathLst>
            </a:custGeom>
            <a:solidFill>
              <a:srgbClr val="000000"/>
            </a:solidFill>
            <a:ln w="9525">
              <a:noFill/>
              <a:round/>
              <a:headEnd/>
              <a:tailEnd/>
            </a:ln>
          </p:spPr>
          <p:txBody>
            <a:bodyPr/>
            <a:lstStyle/>
            <a:p>
              <a:endParaRPr lang="id-ID"/>
            </a:p>
          </p:txBody>
        </p:sp>
        <p:sp>
          <p:nvSpPr>
            <p:cNvPr id="43020" name="Freeform 205"/>
            <p:cNvSpPr>
              <a:spLocks/>
            </p:cNvSpPr>
            <p:nvPr/>
          </p:nvSpPr>
          <p:spPr bwMode="auto">
            <a:xfrm>
              <a:off x="1152" y="2791"/>
              <a:ext cx="2004" cy="1145"/>
            </a:xfrm>
            <a:custGeom>
              <a:avLst/>
              <a:gdLst>
                <a:gd name="T0" fmla="*/ 3 w 5544"/>
                <a:gd name="T1" fmla="*/ 0 h 3115"/>
                <a:gd name="T2" fmla="*/ 0 w 5544"/>
                <a:gd name="T3" fmla="*/ 1 h 3115"/>
                <a:gd name="T4" fmla="*/ 6 w 5544"/>
                <a:gd name="T5" fmla="*/ 8 h 3115"/>
                <a:gd name="T6" fmla="*/ 12 w 5544"/>
                <a:gd name="T7" fmla="*/ 3 h 3115"/>
                <a:gd name="T8" fmla="*/ 11 w 5544"/>
                <a:gd name="T9" fmla="*/ 2 h 3115"/>
                <a:gd name="T10" fmla="*/ 12 w 5544"/>
                <a:gd name="T11" fmla="*/ 3 h 3115"/>
                <a:gd name="T12" fmla="*/ 6 w 5544"/>
                <a:gd name="T13" fmla="*/ 7 h 3115"/>
                <a:gd name="T14" fmla="*/ 0 w 5544"/>
                <a:gd name="T15" fmla="*/ 1 h 3115"/>
                <a:gd name="T16" fmla="*/ 3 w 5544"/>
                <a:gd name="T17" fmla="*/ 0 h 3115"/>
                <a:gd name="T18" fmla="*/ 3 w 5544"/>
                <a:gd name="T19" fmla="*/ 0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4"/>
                <a:gd name="T31" fmla="*/ 0 h 3115"/>
                <a:gd name="T32" fmla="*/ 5544 w 5544"/>
                <a:gd name="T33" fmla="*/ 3115 h 3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4" h="3115">
                  <a:moveTo>
                    <a:pt x="1226" y="0"/>
                  </a:moveTo>
                  <a:lnTo>
                    <a:pt x="0" y="494"/>
                  </a:lnTo>
                  <a:lnTo>
                    <a:pt x="2673" y="3115"/>
                  </a:lnTo>
                  <a:lnTo>
                    <a:pt x="5544" y="1150"/>
                  </a:lnTo>
                  <a:lnTo>
                    <a:pt x="5118" y="920"/>
                  </a:lnTo>
                  <a:lnTo>
                    <a:pt x="5314" y="1184"/>
                  </a:lnTo>
                  <a:lnTo>
                    <a:pt x="2685" y="2984"/>
                  </a:lnTo>
                  <a:lnTo>
                    <a:pt x="205" y="505"/>
                  </a:lnTo>
                  <a:lnTo>
                    <a:pt x="1226" y="0"/>
                  </a:lnTo>
                  <a:close/>
                </a:path>
              </a:pathLst>
            </a:custGeom>
            <a:solidFill>
              <a:srgbClr val="000000"/>
            </a:solidFill>
            <a:ln w="9525">
              <a:noFill/>
              <a:round/>
              <a:headEnd/>
              <a:tailEnd/>
            </a:ln>
          </p:spPr>
          <p:txBody>
            <a:bodyPr/>
            <a:lstStyle/>
            <a:p>
              <a:endParaRPr lang="id-ID"/>
            </a:p>
          </p:txBody>
        </p:sp>
        <p:sp>
          <p:nvSpPr>
            <p:cNvPr id="43021" name="Freeform 206"/>
            <p:cNvSpPr>
              <a:spLocks/>
            </p:cNvSpPr>
            <p:nvPr/>
          </p:nvSpPr>
          <p:spPr bwMode="auto">
            <a:xfrm>
              <a:off x="1396" y="2965"/>
              <a:ext cx="697" cy="772"/>
            </a:xfrm>
            <a:custGeom>
              <a:avLst/>
              <a:gdLst>
                <a:gd name="T0" fmla="*/ 0 w 1928"/>
                <a:gd name="T1" fmla="*/ 0 h 2102"/>
                <a:gd name="T2" fmla="*/ 0 w 1928"/>
                <a:gd name="T3" fmla="*/ 1 h 2102"/>
                <a:gd name="T4" fmla="*/ 4 w 1928"/>
                <a:gd name="T5" fmla="*/ 5 h 2102"/>
                <a:gd name="T6" fmla="*/ 0 w 1928"/>
                <a:gd name="T7" fmla="*/ 1 h 2102"/>
                <a:gd name="T8" fmla="*/ 4 w 1928"/>
                <a:gd name="T9" fmla="*/ 4 h 2102"/>
                <a:gd name="T10" fmla="*/ 0 w 1928"/>
                <a:gd name="T11" fmla="*/ 0 h 2102"/>
                <a:gd name="T12" fmla="*/ 4 w 1928"/>
                <a:gd name="T13" fmla="*/ 4 h 2102"/>
                <a:gd name="T14" fmla="*/ 0 w 1928"/>
                <a:gd name="T15" fmla="*/ 0 h 2102"/>
                <a:gd name="T16" fmla="*/ 0 w 1928"/>
                <a:gd name="T17" fmla="*/ 0 h 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8"/>
                <a:gd name="T28" fmla="*/ 0 h 2102"/>
                <a:gd name="T29" fmla="*/ 1928 w 1928"/>
                <a:gd name="T30" fmla="*/ 2102 h 2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8" h="2102">
                  <a:moveTo>
                    <a:pt x="0" y="0"/>
                  </a:moveTo>
                  <a:lnTo>
                    <a:pt x="0" y="403"/>
                  </a:lnTo>
                  <a:lnTo>
                    <a:pt x="1928" y="2102"/>
                  </a:lnTo>
                  <a:lnTo>
                    <a:pt x="80" y="357"/>
                  </a:lnTo>
                  <a:lnTo>
                    <a:pt x="1905" y="1838"/>
                  </a:lnTo>
                  <a:lnTo>
                    <a:pt x="91" y="219"/>
                  </a:lnTo>
                  <a:lnTo>
                    <a:pt x="1893" y="1610"/>
                  </a:lnTo>
                  <a:lnTo>
                    <a:pt x="0" y="0"/>
                  </a:lnTo>
                  <a:close/>
                </a:path>
              </a:pathLst>
            </a:custGeom>
            <a:solidFill>
              <a:srgbClr val="000000"/>
            </a:solidFill>
            <a:ln w="9525">
              <a:noFill/>
              <a:round/>
              <a:headEnd/>
              <a:tailEnd/>
            </a:ln>
          </p:spPr>
          <p:txBody>
            <a:bodyPr/>
            <a:lstStyle/>
            <a:p>
              <a:endParaRPr lang="id-ID"/>
            </a:p>
          </p:txBody>
        </p:sp>
        <p:sp>
          <p:nvSpPr>
            <p:cNvPr id="43022" name="Freeform 207"/>
            <p:cNvSpPr>
              <a:spLocks/>
            </p:cNvSpPr>
            <p:nvPr/>
          </p:nvSpPr>
          <p:spPr bwMode="auto">
            <a:xfrm>
              <a:off x="1446" y="2846"/>
              <a:ext cx="200" cy="81"/>
            </a:xfrm>
            <a:custGeom>
              <a:avLst/>
              <a:gdLst>
                <a:gd name="T0" fmla="*/ 0 w 551"/>
                <a:gd name="T1" fmla="*/ 0 h 218"/>
                <a:gd name="T2" fmla="*/ 1 w 551"/>
                <a:gd name="T3" fmla="*/ 0 h 218"/>
                <a:gd name="T4" fmla="*/ 1 w 551"/>
                <a:gd name="T5" fmla="*/ 0 h 218"/>
                <a:gd name="T6" fmla="*/ 0 w 551"/>
                <a:gd name="T7" fmla="*/ 0 h 218"/>
                <a:gd name="T8" fmla="*/ 0 w 551"/>
                <a:gd name="T9" fmla="*/ 0 h 218"/>
                <a:gd name="T10" fmla="*/ 0 60000 65536"/>
                <a:gd name="T11" fmla="*/ 0 60000 65536"/>
                <a:gd name="T12" fmla="*/ 0 60000 65536"/>
                <a:gd name="T13" fmla="*/ 0 60000 65536"/>
                <a:gd name="T14" fmla="*/ 0 60000 65536"/>
                <a:gd name="T15" fmla="*/ 0 w 551"/>
                <a:gd name="T16" fmla="*/ 0 h 218"/>
                <a:gd name="T17" fmla="*/ 551 w 551"/>
                <a:gd name="T18" fmla="*/ 218 h 218"/>
              </a:gdLst>
              <a:ahLst/>
              <a:cxnLst>
                <a:cxn ang="T10">
                  <a:pos x="T0" y="T1"/>
                </a:cxn>
                <a:cxn ang="T11">
                  <a:pos x="T2" y="T3"/>
                </a:cxn>
                <a:cxn ang="T12">
                  <a:pos x="T4" y="T5"/>
                </a:cxn>
                <a:cxn ang="T13">
                  <a:pos x="T6" y="T7"/>
                </a:cxn>
                <a:cxn ang="T14">
                  <a:pos x="T8" y="T9"/>
                </a:cxn>
              </a:cxnLst>
              <a:rect l="T15" t="T16" r="T17" b="T18"/>
              <a:pathLst>
                <a:path w="551" h="218">
                  <a:moveTo>
                    <a:pt x="0" y="218"/>
                  </a:moveTo>
                  <a:lnTo>
                    <a:pt x="528" y="0"/>
                  </a:lnTo>
                  <a:lnTo>
                    <a:pt x="551" y="68"/>
                  </a:lnTo>
                  <a:lnTo>
                    <a:pt x="0" y="218"/>
                  </a:lnTo>
                  <a:close/>
                </a:path>
              </a:pathLst>
            </a:custGeom>
            <a:solidFill>
              <a:srgbClr val="000000"/>
            </a:solidFill>
            <a:ln w="9525">
              <a:noFill/>
              <a:round/>
              <a:headEnd/>
              <a:tailEnd/>
            </a:ln>
          </p:spPr>
          <p:txBody>
            <a:bodyPr/>
            <a:lstStyle/>
            <a:p>
              <a:endParaRPr lang="id-ID"/>
            </a:p>
          </p:txBody>
        </p:sp>
        <p:sp>
          <p:nvSpPr>
            <p:cNvPr id="43023" name="Freeform 208"/>
            <p:cNvSpPr>
              <a:spLocks/>
            </p:cNvSpPr>
            <p:nvPr/>
          </p:nvSpPr>
          <p:spPr bwMode="auto">
            <a:xfrm>
              <a:off x="1703" y="2733"/>
              <a:ext cx="225" cy="110"/>
            </a:xfrm>
            <a:custGeom>
              <a:avLst/>
              <a:gdLst>
                <a:gd name="T0" fmla="*/ 0 w 621"/>
                <a:gd name="T1" fmla="*/ 0 h 298"/>
                <a:gd name="T2" fmla="*/ 1 w 621"/>
                <a:gd name="T3" fmla="*/ 0 h 298"/>
                <a:gd name="T4" fmla="*/ 1 w 621"/>
                <a:gd name="T5" fmla="*/ 0 h 298"/>
                <a:gd name="T6" fmla="*/ 0 w 621"/>
                <a:gd name="T7" fmla="*/ 1 h 298"/>
                <a:gd name="T8" fmla="*/ 0 w 621"/>
                <a:gd name="T9" fmla="*/ 0 h 298"/>
                <a:gd name="T10" fmla="*/ 0 w 621"/>
                <a:gd name="T11" fmla="*/ 0 h 298"/>
                <a:gd name="T12" fmla="*/ 0 60000 65536"/>
                <a:gd name="T13" fmla="*/ 0 60000 65536"/>
                <a:gd name="T14" fmla="*/ 0 60000 65536"/>
                <a:gd name="T15" fmla="*/ 0 60000 65536"/>
                <a:gd name="T16" fmla="*/ 0 60000 65536"/>
                <a:gd name="T17" fmla="*/ 0 60000 65536"/>
                <a:gd name="T18" fmla="*/ 0 w 621"/>
                <a:gd name="T19" fmla="*/ 0 h 298"/>
                <a:gd name="T20" fmla="*/ 621 w 621"/>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621" h="298">
                  <a:moveTo>
                    <a:pt x="0" y="241"/>
                  </a:moveTo>
                  <a:lnTo>
                    <a:pt x="610" y="0"/>
                  </a:lnTo>
                  <a:lnTo>
                    <a:pt x="621" y="125"/>
                  </a:lnTo>
                  <a:lnTo>
                    <a:pt x="36" y="298"/>
                  </a:lnTo>
                  <a:lnTo>
                    <a:pt x="0" y="241"/>
                  </a:lnTo>
                  <a:close/>
                </a:path>
              </a:pathLst>
            </a:custGeom>
            <a:solidFill>
              <a:srgbClr val="000000"/>
            </a:solidFill>
            <a:ln w="9525">
              <a:noFill/>
              <a:round/>
              <a:headEnd/>
              <a:tailEnd/>
            </a:ln>
          </p:spPr>
          <p:txBody>
            <a:bodyPr/>
            <a:lstStyle/>
            <a:p>
              <a:endParaRPr lang="id-ID"/>
            </a:p>
          </p:txBody>
        </p:sp>
        <p:sp>
          <p:nvSpPr>
            <p:cNvPr id="43024" name="Freeform 209"/>
            <p:cNvSpPr>
              <a:spLocks/>
            </p:cNvSpPr>
            <p:nvPr/>
          </p:nvSpPr>
          <p:spPr bwMode="auto">
            <a:xfrm>
              <a:off x="1434" y="2686"/>
              <a:ext cx="1515" cy="832"/>
            </a:xfrm>
            <a:custGeom>
              <a:avLst/>
              <a:gdLst>
                <a:gd name="T0" fmla="*/ 4 w 4190"/>
                <a:gd name="T1" fmla="*/ 0 h 2263"/>
                <a:gd name="T2" fmla="*/ 4 w 4190"/>
                <a:gd name="T3" fmla="*/ 0 h 2263"/>
                <a:gd name="T4" fmla="*/ 9 w 4190"/>
                <a:gd name="T5" fmla="*/ 3 h 2263"/>
                <a:gd name="T6" fmla="*/ 4 w 4190"/>
                <a:gd name="T7" fmla="*/ 6 h 2263"/>
                <a:gd name="T8" fmla="*/ 0 w 4190"/>
                <a:gd name="T9" fmla="*/ 2 h 2263"/>
                <a:gd name="T10" fmla="*/ 4 w 4190"/>
                <a:gd name="T11" fmla="*/ 5 h 2263"/>
                <a:gd name="T12" fmla="*/ 9 w 4190"/>
                <a:gd name="T13" fmla="*/ 3 h 2263"/>
                <a:gd name="T14" fmla="*/ 4 w 4190"/>
                <a:gd name="T15" fmla="*/ 0 h 2263"/>
                <a:gd name="T16" fmla="*/ 4 w 4190"/>
                <a:gd name="T17" fmla="*/ 0 h 2263"/>
                <a:gd name="T18" fmla="*/ 4 w 4190"/>
                <a:gd name="T19" fmla="*/ 0 h 2263"/>
                <a:gd name="T20" fmla="*/ 4 w 4190"/>
                <a:gd name="T21" fmla="*/ 0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0"/>
                <a:gd name="T34" fmla="*/ 0 h 2263"/>
                <a:gd name="T35" fmla="*/ 4190 w 4190"/>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0" h="2263">
                  <a:moveTo>
                    <a:pt x="1572" y="57"/>
                  </a:moveTo>
                  <a:lnTo>
                    <a:pt x="1722" y="0"/>
                  </a:lnTo>
                  <a:lnTo>
                    <a:pt x="4190" y="977"/>
                  </a:lnTo>
                  <a:lnTo>
                    <a:pt x="1975" y="2263"/>
                  </a:lnTo>
                  <a:lnTo>
                    <a:pt x="0" y="758"/>
                  </a:lnTo>
                  <a:lnTo>
                    <a:pt x="1963" y="2102"/>
                  </a:lnTo>
                  <a:lnTo>
                    <a:pt x="4076" y="988"/>
                  </a:lnTo>
                  <a:lnTo>
                    <a:pt x="1745" y="102"/>
                  </a:lnTo>
                  <a:lnTo>
                    <a:pt x="1583" y="150"/>
                  </a:lnTo>
                  <a:lnTo>
                    <a:pt x="1572" y="57"/>
                  </a:lnTo>
                  <a:close/>
                </a:path>
              </a:pathLst>
            </a:custGeom>
            <a:solidFill>
              <a:srgbClr val="000000"/>
            </a:solidFill>
            <a:ln w="9525">
              <a:noFill/>
              <a:round/>
              <a:headEnd/>
              <a:tailEnd/>
            </a:ln>
          </p:spPr>
          <p:txBody>
            <a:bodyPr/>
            <a:lstStyle/>
            <a:p>
              <a:endParaRPr lang="id-ID"/>
            </a:p>
          </p:txBody>
        </p:sp>
        <p:sp>
          <p:nvSpPr>
            <p:cNvPr id="43025" name="Freeform 210"/>
            <p:cNvSpPr>
              <a:spLocks/>
            </p:cNvSpPr>
            <p:nvPr/>
          </p:nvSpPr>
          <p:spPr bwMode="auto">
            <a:xfrm>
              <a:off x="2127" y="3066"/>
              <a:ext cx="850" cy="689"/>
            </a:xfrm>
            <a:custGeom>
              <a:avLst/>
              <a:gdLst>
                <a:gd name="T0" fmla="*/ 0 w 2354"/>
                <a:gd name="T1" fmla="*/ 3 h 1874"/>
                <a:gd name="T2" fmla="*/ 0 w 2354"/>
                <a:gd name="T3" fmla="*/ 5 h 1874"/>
                <a:gd name="T4" fmla="*/ 5 w 2354"/>
                <a:gd name="T5" fmla="*/ 1 h 1874"/>
                <a:gd name="T6" fmla="*/ 5 w 2354"/>
                <a:gd name="T7" fmla="*/ 1 h 1874"/>
                <a:gd name="T8" fmla="*/ 5 w 2354"/>
                <a:gd name="T9" fmla="*/ 1 h 1874"/>
                <a:gd name="T10" fmla="*/ 5 w 2354"/>
                <a:gd name="T11" fmla="*/ 0 h 1874"/>
                <a:gd name="T12" fmla="*/ 5 w 2354"/>
                <a:gd name="T13" fmla="*/ 0 h 1874"/>
                <a:gd name="T14" fmla="*/ 5 w 2354"/>
                <a:gd name="T15" fmla="*/ 0 h 1874"/>
                <a:gd name="T16" fmla="*/ 4 w 2354"/>
                <a:gd name="T17" fmla="*/ 0 h 1874"/>
                <a:gd name="T18" fmla="*/ 5 w 2354"/>
                <a:gd name="T19" fmla="*/ 1 h 1874"/>
                <a:gd name="T20" fmla="*/ 5 w 2354"/>
                <a:gd name="T21" fmla="*/ 1 h 1874"/>
                <a:gd name="T22" fmla="*/ 5 w 2354"/>
                <a:gd name="T23" fmla="*/ 1 h 1874"/>
                <a:gd name="T24" fmla="*/ 5 w 2354"/>
                <a:gd name="T25" fmla="*/ 1 h 1874"/>
                <a:gd name="T26" fmla="*/ 0 w 2354"/>
                <a:gd name="T27" fmla="*/ 4 h 1874"/>
                <a:gd name="T28" fmla="*/ 4 w 2354"/>
                <a:gd name="T29" fmla="*/ 1 h 1874"/>
                <a:gd name="T30" fmla="*/ 0 w 2354"/>
                <a:gd name="T31" fmla="*/ 4 h 1874"/>
                <a:gd name="T32" fmla="*/ 4 w 2354"/>
                <a:gd name="T33" fmla="*/ 1 h 1874"/>
                <a:gd name="T34" fmla="*/ 0 w 2354"/>
                <a:gd name="T35" fmla="*/ 3 h 1874"/>
                <a:gd name="T36" fmla="*/ 0 w 2354"/>
                <a:gd name="T37" fmla="*/ 3 h 18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4"/>
                <a:gd name="T58" fmla="*/ 0 h 1874"/>
                <a:gd name="T59" fmla="*/ 2354 w 2354"/>
                <a:gd name="T60" fmla="*/ 1874 h 18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4" h="1874">
                  <a:moveTo>
                    <a:pt x="36" y="1334"/>
                  </a:moveTo>
                  <a:lnTo>
                    <a:pt x="0" y="1874"/>
                  </a:lnTo>
                  <a:lnTo>
                    <a:pt x="2240" y="517"/>
                  </a:lnTo>
                  <a:lnTo>
                    <a:pt x="2354" y="287"/>
                  </a:lnTo>
                  <a:lnTo>
                    <a:pt x="2240" y="287"/>
                  </a:lnTo>
                  <a:lnTo>
                    <a:pt x="2342" y="173"/>
                  </a:lnTo>
                  <a:lnTo>
                    <a:pt x="2183" y="173"/>
                  </a:lnTo>
                  <a:lnTo>
                    <a:pt x="2251" y="0"/>
                  </a:lnTo>
                  <a:lnTo>
                    <a:pt x="2021" y="195"/>
                  </a:lnTo>
                  <a:lnTo>
                    <a:pt x="2171" y="252"/>
                  </a:lnTo>
                  <a:lnTo>
                    <a:pt x="2114" y="346"/>
                  </a:lnTo>
                  <a:lnTo>
                    <a:pt x="2194" y="403"/>
                  </a:lnTo>
                  <a:lnTo>
                    <a:pt x="2114" y="528"/>
                  </a:lnTo>
                  <a:lnTo>
                    <a:pt x="184" y="1621"/>
                  </a:lnTo>
                  <a:lnTo>
                    <a:pt x="1952" y="460"/>
                  </a:lnTo>
                  <a:lnTo>
                    <a:pt x="173" y="1437"/>
                  </a:lnTo>
                  <a:lnTo>
                    <a:pt x="1884" y="275"/>
                  </a:lnTo>
                  <a:lnTo>
                    <a:pt x="36" y="1334"/>
                  </a:lnTo>
                  <a:close/>
                </a:path>
              </a:pathLst>
            </a:custGeom>
            <a:solidFill>
              <a:srgbClr val="000000"/>
            </a:solidFill>
            <a:ln w="9525">
              <a:noFill/>
              <a:round/>
              <a:headEnd/>
              <a:tailEnd/>
            </a:ln>
          </p:spPr>
          <p:txBody>
            <a:bodyPr/>
            <a:lstStyle/>
            <a:p>
              <a:endParaRPr lang="id-ID"/>
            </a:p>
          </p:txBody>
        </p:sp>
        <p:sp>
          <p:nvSpPr>
            <p:cNvPr id="43026" name="Freeform 211"/>
            <p:cNvSpPr>
              <a:spLocks/>
            </p:cNvSpPr>
            <p:nvPr/>
          </p:nvSpPr>
          <p:spPr bwMode="auto">
            <a:xfrm>
              <a:off x="1595" y="2888"/>
              <a:ext cx="146" cy="69"/>
            </a:xfrm>
            <a:custGeom>
              <a:avLst/>
              <a:gdLst>
                <a:gd name="T0" fmla="*/ 0 w 403"/>
                <a:gd name="T1" fmla="*/ 0 h 184"/>
                <a:gd name="T2" fmla="*/ 0 w 403"/>
                <a:gd name="T3" fmla="*/ 0 h 184"/>
                <a:gd name="T4" fmla="*/ 0 w 403"/>
                <a:gd name="T5" fmla="*/ 1 h 184"/>
                <a:gd name="T6" fmla="*/ 1 w 403"/>
                <a:gd name="T7" fmla="*/ 1 h 184"/>
                <a:gd name="T8" fmla="*/ 1 w 403"/>
                <a:gd name="T9" fmla="*/ 0 h 184"/>
                <a:gd name="T10" fmla="*/ 1 w 403"/>
                <a:gd name="T11" fmla="*/ 0 h 184"/>
                <a:gd name="T12" fmla="*/ 1 w 403"/>
                <a:gd name="T13" fmla="*/ 0 h 184"/>
                <a:gd name="T14" fmla="*/ 1 w 403"/>
                <a:gd name="T15" fmla="*/ 0 h 184"/>
                <a:gd name="T16" fmla="*/ 0 w 403"/>
                <a:gd name="T17" fmla="*/ 0 h 184"/>
                <a:gd name="T18" fmla="*/ 0 w 403"/>
                <a:gd name="T19" fmla="*/ 0 h 184"/>
                <a:gd name="T20" fmla="*/ 0 w 403"/>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84"/>
                <a:gd name="T35" fmla="*/ 403 w 40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184">
                  <a:moveTo>
                    <a:pt x="105" y="23"/>
                  </a:moveTo>
                  <a:lnTo>
                    <a:pt x="0" y="116"/>
                  </a:lnTo>
                  <a:lnTo>
                    <a:pt x="93" y="184"/>
                  </a:lnTo>
                  <a:lnTo>
                    <a:pt x="299" y="184"/>
                  </a:lnTo>
                  <a:lnTo>
                    <a:pt x="403" y="81"/>
                  </a:lnTo>
                  <a:lnTo>
                    <a:pt x="381" y="0"/>
                  </a:lnTo>
                  <a:lnTo>
                    <a:pt x="323" y="0"/>
                  </a:lnTo>
                  <a:lnTo>
                    <a:pt x="310" y="116"/>
                  </a:lnTo>
                  <a:lnTo>
                    <a:pt x="208" y="127"/>
                  </a:lnTo>
                  <a:lnTo>
                    <a:pt x="105" y="23"/>
                  </a:lnTo>
                  <a:close/>
                </a:path>
              </a:pathLst>
            </a:custGeom>
            <a:solidFill>
              <a:srgbClr val="000000"/>
            </a:solidFill>
            <a:ln w="9525">
              <a:noFill/>
              <a:round/>
              <a:headEnd/>
              <a:tailEnd/>
            </a:ln>
          </p:spPr>
          <p:txBody>
            <a:bodyPr/>
            <a:lstStyle/>
            <a:p>
              <a:endParaRPr lang="id-ID"/>
            </a:p>
          </p:txBody>
        </p:sp>
        <p:sp>
          <p:nvSpPr>
            <p:cNvPr id="43027" name="Freeform 212"/>
            <p:cNvSpPr>
              <a:spLocks/>
            </p:cNvSpPr>
            <p:nvPr/>
          </p:nvSpPr>
          <p:spPr bwMode="auto">
            <a:xfrm>
              <a:off x="1898" y="2788"/>
              <a:ext cx="124" cy="63"/>
            </a:xfrm>
            <a:custGeom>
              <a:avLst/>
              <a:gdLst>
                <a:gd name="T0" fmla="*/ 0 w 344"/>
                <a:gd name="T1" fmla="*/ 0 h 173"/>
                <a:gd name="T2" fmla="*/ 0 w 344"/>
                <a:gd name="T3" fmla="*/ 0 h 173"/>
                <a:gd name="T4" fmla="*/ 0 w 344"/>
                <a:gd name="T5" fmla="*/ 0 h 173"/>
                <a:gd name="T6" fmla="*/ 1 w 344"/>
                <a:gd name="T7" fmla="*/ 0 h 173"/>
                <a:gd name="T8" fmla="*/ 1 w 344"/>
                <a:gd name="T9" fmla="*/ 0 h 173"/>
                <a:gd name="T10" fmla="*/ 0 w 344"/>
                <a:gd name="T11" fmla="*/ 0 h 173"/>
                <a:gd name="T12" fmla="*/ 0 w 344"/>
                <a:gd name="T13" fmla="*/ 0 h 173"/>
                <a:gd name="T14" fmla="*/ 0 w 344"/>
                <a:gd name="T15" fmla="*/ 0 h 173"/>
                <a:gd name="T16" fmla="*/ 0 w 34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73"/>
                <a:gd name="T29" fmla="*/ 344 w 34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73">
                  <a:moveTo>
                    <a:pt x="70" y="23"/>
                  </a:moveTo>
                  <a:lnTo>
                    <a:pt x="0" y="116"/>
                  </a:lnTo>
                  <a:lnTo>
                    <a:pt x="104" y="173"/>
                  </a:lnTo>
                  <a:lnTo>
                    <a:pt x="344" y="127"/>
                  </a:lnTo>
                  <a:lnTo>
                    <a:pt x="344" y="0"/>
                  </a:lnTo>
                  <a:lnTo>
                    <a:pt x="253" y="105"/>
                  </a:lnTo>
                  <a:lnTo>
                    <a:pt x="127" y="93"/>
                  </a:lnTo>
                  <a:lnTo>
                    <a:pt x="70" y="23"/>
                  </a:lnTo>
                  <a:close/>
                </a:path>
              </a:pathLst>
            </a:custGeom>
            <a:solidFill>
              <a:srgbClr val="000000"/>
            </a:solidFill>
            <a:ln w="9525">
              <a:noFill/>
              <a:round/>
              <a:headEnd/>
              <a:tailEnd/>
            </a:ln>
          </p:spPr>
          <p:txBody>
            <a:bodyPr/>
            <a:lstStyle/>
            <a:p>
              <a:endParaRPr lang="id-ID"/>
            </a:p>
          </p:txBody>
        </p:sp>
        <p:sp>
          <p:nvSpPr>
            <p:cNvPr id="43028" name="Freeform 213"/>
            <p:cNvSpPr>
              <a:spLocks/>
            </p:cNvSpPr>
            <p:nvPr/>
          </p:nvSpPr>
          <p:spPr bwMode="auto">
            <a:xfrm>
              <a:off x="1807" y="2674"/>
              <a:ext cx="112" cy="45"/>
            </a:xfrm>
            <a:custGeom>
              <a:avLst/>
              <a:gdLst>
                <a:gd name="T0" fmla="*/ 0 w 310"/>
                <a:gd name="T1" fmla="*/ 0 h 126"/>
                <a:gd name="T2" fmla="*/ 1 w 310"/>
                <a:gd name="T3" fmla="*/ 0 h 126"/>
                <a:gd name="T4" fmla="*/ 1 w 310"/>
                <a:gd name="T5" fmla="*/ 0 h 126"/>
                <a:gd name="T6" fmla="*/ 0 w 310"/>
                <a:gd name="T7" fmla="*/ 0 h 126"/>
                <a:gd name="T8" fmla="*/ 0 w 310"/>
                <a:gd name="T9" fmla="*/ 0 h 126"/>
                <a:gd name="T10" fmla="*/ 0 60000 65536"/>
                <a:gd name="T11" fmla="*/ 0 60000 65536"/>
                <a:gd name="T12" fmla="*/ 0 60000 65536"/>
                <a:gd name="T13" fmla="*/ 0 60000 65536"/>
                <a:gd name="T14" fmla="*/ 0 60000 65536"/>
                <a:gd name="T15" fmla="*/ 0 w 310"/>
                <a:gd name="T16" fmla="*/ 0 h 126"/>
                <a:gd name="T17" fmla="*/ 310 w 310"/>
                <a:gd name="T18" fmla="*/ 126 h 126"/>
              </a:gdLst>
              <a:ahLst/>
              <a:cxnLst>
                <a:cxn ang="T10">
                  <a:pos x="T0" y="T1"/>
                </a:cxn>
                <a:cxn ang="T11">
                  <a:pos x="T2" y="T3"/>
                </a:cxn>
                <a:cxn ang="T12">
                  <a:pos x="T4" y="T5"/>
                </a:cxn>
                <a:cxn ang="T13">
                  <a:pos x="T6" y="T7"/>
                </a:cxn>
                <a:cxn ang="T14">
                  <a:pos x="T8" y="T9"/>
                </a:cxn>
              </a:cxnLst>
              <a:rect l="T15" t="T16" r="T17" b="T18"/>
              <a:pathLst>
                <a:path w="310" h="126">
                  <a:moveTo>
                    <a:pt x="0" y="126"/>
                  </a:moveTo>
                  <a:lnTo>
                    <a:pt x="310" y="0"/>
                  </a:lnTo>
                  <a:lnTo>
                    <a:pt x="310" y="92"/>
                  </a:lnTo>
                  <a:lnTo>
                    <a:pt x="0" y="126"/>
                  </a:lnTo>
                  <a:close/>
                </a:path>
              </a:pathLst>
            </a:custGeom>
            <a:solidFill>
              <a:srgbClr val="000000"/>
            </a:solidFill>
            <a:ln w="9525">
              <a:noFill/>
              <a:round/>
              <a:headEnd/>
              <a:tailEnd/>
            </a:ln>
          </p:spPr>
          <p:txBody>
            <a:bodyPr/>
            <a:lstStyle/>
            <a:p>
              <a:endParaRPr lang="id-ID"/>
            </a:p>
          </p:txBody>
        </p:sp>
        <p:sp>
          <p:nvSpPr>
            <p:cNvPr id="43029" name="Freeform 214"/>
            <p:cNvSpPr>
              <a:spLocks/>
            </p:cNvSpPr>
            <p:nvPr/>
          </p:nvSpPr>
          <p:spPr bwMode="auto">
            <a:xfrm>
              <a:off x="1990" y="2627"/>
              <a:ext cx="348" cy="144"/>
            </a:xfrm>
            <a:custGeom>
              <a:avLst/>
              <a:gdLst>
                <a:gd name="T0" fmla="*/ 0 w 964"/>
                <a:gd name="T1" fmla="*/ 0 h 392"/>
                <a:gd name="T2" fmla="*/ 0 w 964"/>
                <a:gd name="T3" fmla="*/ 0 h 392"/>
                <a:gd name="T4" fmla="*/ 2 w 964"/>
                <a:gd name="T5" fmla="*/ 1 h 392"/>
                <a:gd name="T6" fmla="*/ 0 w 964"/>
                <a:gd name="T7" fmla="*/ 0 h 392"/>
                <a:gd name="T8" fmla="*/ 0 w 964"/>
                <a:gd name="T9" fmla="*/ 0 h 392"/>
                <a:gd name="T10" fmla="*/ 0 w 964"/>
                <a:gd name="T11" fmla="*/ 0 h 392"/>
                <a:gd name="T12" fmla="*/ 0 w 964"/>
                <a:gd name="T13" fmla="*/ 0 h 392"/>
                <a:gd name="T14" fmla="*/ 0 60000 65536"/>
                <a:gd name="T15" fmla="*/ 0 60000 65536"/>
                <a:gd name="T16" fmla="*/ 0 60000 65536"/>
                <a:gd name="T17" fmla="*/ 0 60000 65536"/>
                <a:gd name="T18" fmla="*/ 0 60000 65536"/>
                <a:gd name="T19" fmla="*/ 0 60000 65536"/>
                <a:gd name="T20" fmla="*/ 0 60000 65536"/>
                <a:gd name="T21" fmla="*/ 0 w 964"/>
                <a:gd name="T22" fmla="*/ 0 h 392"/>
                <a:gd name="T23" fmla="*/ 964 w 964"/>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392">
                  <a:moveTo>
                    <a:pt x="0" y="59"/>
                  </a:moveTo>
                  <a:lnTo>
                    <a:pt x="127" y="0"/>
                  </a:lnTo>
                  <a:lnTo>
                    <a:pt x="964" y="392"/>
                  </a:lnTo>
                  <a:lnTo>
                    <a:pt x="161" y="82"/>
                  </a:lnTo>
                  <a:lnTo>
                    <a:pt x="11" y="116"/>
                  </a:lnTo>
                  <a:lnTo>
                    <a:pt x="0" y="59"/>
                  </a:lnTo>
                  <a:close/>
                </a:path>
              </a:pathLst>
            </a:custGeom>
            <a:solidFill>
              <a:srgbClr val="000000"/>
            </a:solidFill>
            <a:ln w="9525">
              <a:noFill/>
              <a:round/>
              <a:headEnd/>
              <a:tailEnd/>
            </a:ln>
          </p:spPr>
          <p:txBody>
            <a:bodyPr/>
            <a:lstStyle/>
            <a:p>
              <a:endParaRPr lang="id-ID"/>
            </a:p>
          </p:txBody>
        </p:sp>
        <p:sp>
          <p:nvSpPr>
            <p:cNvPr id="43030" name="Freeform 215"/>
            <p:cNvSpPr>
              <a:spLocks/>
            </p:cNvSpPr>
            <p:nvPr/>
          </p:nvSpPr>
          <p:spPr bwMode="auto">
            <a:xfrm>
              <a:off x="1896" y="2892"/>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sp>
          <p:nvSpPr>
            <p:cNvPr id="43031" name="Freeform 216"/>
            <p:cNvSpPr>
              <a:spLocks/>
            </p:cNvSpPr>
            <p:nvPr/>
          </p:nvSpPr>
          <p:spPr bwMode="auto">
            <a:xfrm>
              <a:off x="1620" y="2459"/>
              <a:ext cx="83" cy="476"/>
            </a:xfrm>
            <a:custGeom>
              <a:avLst/>
              <a:gdLst>
                <a:gd name="T0" fmla="*/ 0 w 228"/>
                <a:gd name="T1" fmla="*/ 0 h 1298"/>
                <a:gd name="T2" fmla="*/ 0 w 228"/>
                <a:gd name="T3" fmla="*/ 3 h 1298"/>
                <a:gd name="T4" fmla="*/ 0 w 228"/>
                <a:gd name="T5" fmla="*/ 3 h 1298"/>
                <a:gd name="T6" fmla="*/ 0 w 228"/>
                <a:gd name="T7" fmla="*/ 0 h 1298"/>
                <a:gd name="T8" fmla="*/ 0 w 228"/>
                <a:gd name="T9" fmla="*/ 0 h 1298"/>
                <a:gd name="T10" fmla="*/ 0 60000 65536"/>
                <a:gd name="T11" fmla="*/ 0 60000 65536"/>
                <a:gd name="T12" fmla="*/ 0 60000 65536"/>
                <a:gd name="T13" fmla="*/ 0 60000 65536"/>
                <a:gd name="T14" fmla="*/ 0 60000 65536"/>
                <a:gd name="T15" fmla="*/ 0 w 228"/>
                <a:gd name="T16" fmla="*/ 0 h 1298"/>
                <a:gd name="T17" fmla="*/ 228 w 228"/>
                <a:gd name="T18" fmla="*/ 1298 h 1298"/>
              </a:gdLst>
              <a:ahLst/>
              <a:cxnLst>
                <a:cxn ang="T10">
                  <a:pos x="T0" y="T1"/>
                </a:cxn>
                <a:cxn ang="T11">
                  <a:pos x="T2" y="T3"/>
                </a:cxn>
                <a:cxn ang="T12">
                  <a:pos x="T4" y="T5"/>
                </a:cxn>
                <a:cxn ang="T13">
                  <a:pos x="T6" y="T7"/>
                </a:cxn>
                <a:cxn ang="T14">
                  <a:pos x="T8" y="T9"/>
                </a:cxn>
              </a:cxnLst>
              <a:rect l="T15" t="T16" r="T17" b="T18"/>
              <a:pathLst>
                <a:path w="228" h="1298">
                  <a:moveTo>
                    <a:pt x="0" y="0"/>
                  </a:moveTo>
                  <a:lnTo>
                    <a:pt x="148" y="1298"/>
                  </a:lnTo>
                  <a:lnTo>
                    <a:pt x="228" y="1194"/>
                  </a:lnTo>
                  <a:lnTo>
                    <a:pt x="0" y="0"/>
                  </a:lnTo>
                  <a:close/>
                </a:path>
              </a:pathLst>
            </a:custGeom>
            <a:solidFill>
              <a:srgbClr val="CCCCFF"/>
            </a:solidFill>
            <a:ln w="9525">
              <a:noFill/>
              <a:round/>
              <a:headEnd/>
              <a:tailEnd/>
            </a:ln>
          </p:spPr>
          <p:txBody>
            <a:bodyPr/>
            <a:lstStyle/>
            <a:p>
              <a:endParaRPr lang="id-ID"/>
            </a:p>
          </p:txBody>
        </p:sp>
        <p:sp>
          <p:nvSpPr>
            <p:cNvPr id="43032" name="Freeform 217"/>
            <p:cNvSpPr>
              <a:spLocks/>
            </p:cNvSpPr>
            <p:nvPr/>
          </p:nvSpPr>
          <p:spPr bwMode="auto">
            <a:xfrm>
              <a:off x="1919" y="2436"/>
              <a:ext cx="79" cy="394"/>
            </a:xfrm>
            <a:custGeom>
              <a:avLst/>
              <a:gdLst>
                <a:gd name="T0" fmla="*/ 0 w 218"/>
                <a:gd name="T1" fmla="*/ 0 h 1070"/>
                <a:gd name="T2" fmla="*/ 0 w 218"/>
                <a:gd name="T3" fmla="*/ 3 h 1070"/>
                <a:gd name="T4" fmla="*/ 0 w 218"/>
                <a:gd name="T5" fmla="*/ 3 h 1070"/>
                <a:gd name="T6" fmla="*/ 0 w 218"/>
                <a:gd name="T7" fmla="*/ 0 h 1070"/>
                <a:gd name="T8" fmla="*/ 0 w 218"/>
                <a:gd name="T9" fmla="*/ 0 h 1070"/>
                <a:gd name="T10" fmla="*/ 0 60000 65536"/>
                <a:gd name="T11" fmla="*/ 0 60000 65536"/>
                <a:gd name="T12" fmla="*/ 0 60000 65536"/>
                <a:gd name="T13" fmla="*/ 0 60000 65536"/>
                <a:gd name="T14" fmla="*/ 0 60000 65536"/>
                <a:gd name="T15" fmla="*/ 0 w 218"/>
                <a:gd name="T16" fmla="*/ 0 h 1070"/>
                <a:gd name="T17" fmla="*/ 218 w 218"/>
                <a:gd name="T18" fmla="*/ 1070 h 1070"/>
              </a:gdLst>
              <a:ahLst/>
              <a:cxnLst>
                <a:cxn ang="T10">
                  <a:pos x="T0" y="T1"/>
                </a:cxn>
                <a:cxn ang="T11">
                  <a:pos x="T2" y="T3"/>
                </a:cxn>
                <a:cxn ang="T12">
                  <a:pos x="T4" y="T5"/>
                </a:cxn>
                <a:cxn ang="T13">
                  <a:pos x="T6" y="T7"/>
                </a:cxn>
                <a:cxn ang="T14">
                  <a:pos x="T8" y="T9"/>
                </a:cxn>
              </a:cxnLst>
              <a:rect l="T15" t="T16" r="T17" b="T18"/>
              <a:pathLst>
                <a:path w="218" h="1070">
                  <a:moveTo>
                    <a:pt x="0" y="0"/>
                  </a:moveTo>
                  <a:lnTo>
                    <a:pt x="104" y="1070"/>
                  </a:lnTo>
                  <a:lnTo>
                    <a:pt x="218" y="1000"/>
                  </a:lnTo>
                  <a:lnTo>
                    <a:pt x="0" y="0"/>
                  </a:lnTo>
                  <a:close/>
                </a:path>
              </a:pathLst>
            </a:custGeom>
            <a:solidFill>
              <a:srgbClr val="CCCCFF"/>
            </a:solidFill>
            <a:ln w="9525">
              <a:noFill/>
              <a:round/>
              <a:headEnd/>
              <a:tailEnd/>
            </a:ln>
          </p:spPr>
          <p:txBody>
            <a:bodyPr/>
            <a:lstStyle/>
            <a:p>
              <a:endParaRPr lang="id-ID"/>
            </a:p>
          </p:txBody>
        </p:sp>
      </p:grpSp>
      <p:sp>
        <p:nvSpPr>
          <p:cNvPr id="203994" name="AutoShape 21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
        <p:nvSpPr>
          <p:cNvPr id="218" name="Rectangle 3"/>
          <p:cNvSpPr txBox="1">
            <a:spLocks noChangeArrowheads="1"/>
          </p:cNvSpPr>
          <p:nvPr/>
        </p:nvSpPr>
        <p:spPr>
          <a:xfrm>
            <a:off x="395288" y="3643314"/>
            <a:ext cx="8229600" cy="2871786"/>
          </a:xfrm>
          <a:prstGeom prst="rect">
            <a:avLst/>
          </a:prstGeom>
        </p:spPr>
        <p:txBody>
          <a:bodyPr/>
          <a:lstStyle/>
          <a:p>
            <a:pPr marL="609600" marR="0" lvl="0" indent="-609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pengumuman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direksi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mengumumkan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pembagian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jmlh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ttt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utk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setiap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lembar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beredar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Pendaftaran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pencatatan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dimana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catatan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mengenai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nama-nama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pemegang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saham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ditutup</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Pembayaran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yaitu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tanggal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dimana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deviden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terutang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dilunasi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&amp;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dicatat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3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994"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57158" y="500042"/>
            <a:ext cx="8229600" cy="78581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Jenis-Jenis Deviden</a:t>
            </a:r>
            <a:br>
              <a:rPr kumimoji="0" lang="en-US" sz="4000" b="1" i="0" u="none" strike="noStrike" kern="1200" cap="none" spc="0" normalizeH="0" baseline="0" noProof="0" smtClean="0">
                <a:ln>
                  <a:noFill/>
                </a:ln>
                <a:solidFill>
                  <a:schemeClr val="tx1"/>
                </a:solidFill>
                <a:effectLst/>
                <a:uLnTx/>
                <a:uFillTx/>
                <a:latin typeface="+mj-lt"/>
                <a:ea typeface="+mj-ea"/>
                <a:cs typeface="+mj-cs"/>
              </a:rPr>
            </a:b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468313" y="1500174"/>
            <a:ext cx="8229600" cy="457203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Deviden Kas</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Yaitu deviden yg dibagikan dalam bentuk kas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Jurnal yg perlu dibuat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Pd saat pengumuman </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Laba ditahan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Utang deviden kas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Pd saat pembayaran</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Utang deviden kas	        xxx</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Kas					xxx</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00042"/>
            <a:ext cx="8642350" cy="5881708"/>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Contoh : PT Risa Fadila pada tanggal 20 desember 1991 mengumumkan pembagian dividen sebesar Rp 1.000.000 untuk setiap lembar saham biasa dan akan dibayar tanggal 20 januari 1992 kepada pemegang saham yang terdaftar pada tanggal 10 januari 1992. saham biasa yang beredar sebanyak 1.000 lembar. Jurnal yang dibuat oleh PT Risa Fadila untuk mencatat pembagian dividen di atas adalah sebagai berikut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Tanggal pengumuman (20 desember 1991)</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Laba tidak dibagi                      1.000.000</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utang dividen kas                                   1.000.000</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Tanggal pembayaran (20 januari 1992)</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Utang dividen kas                     1.000.000</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kas                                                           1.000.000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grpSp>
        <p:nvGrpSpPr>
          <p:cNvPr id="2" name="Group 3"/>
          <p:cNvGrpSpPr>
            <a:grpSpLocks/>
          </p:cNvGrpSpPr>
          <p:nvPr/>
        </p:nvGrpSpPr>
        <p:grpSpPr bwMode="auto">
          <a:xfrm>
            <a:off x="1905000" y="4114800"/>
            <a:ext cx="3181350" cy="2514600"/>
            <a:chOff x="1152" y="2352"/>
            <a:chExt cx="2004" cy="1584"/>
          </a:xfrm>
        </p:grpSpPr>
        <p:sp>
          <p:nvSpPr>
            <p:cNvPr id="44232" name="Freeform 4"/>
            <p:cNvSpPr>
              <a:spLocks/>
            </p:cNvSpPr>
            <p:nvPr/>
          </p:nvSpPr>
          <p:spPr bwMode="auto">
            <a:xfrm>
              <a:off x="1189" y="2382"/>
              <a:ext cx="1938" cy="1506"/>
            </a:xfrm>
            <a:custGeom>
              <a:avLst/>
              <a:gdLst>
                <a:gd name="T0" fmla="*/ 0 w 5361"/>
                <a:gd name="T1" fmla="*/ 4 h 4098"/>
                <a:gd name="T2" fmla="*/ 3 w 5361"/>
                <a:gd name="T3" fmla="*/ 3 h 4098"/>
                <a:gd name="T4" fmla="*/ 3 w 5361"/>
                <a:gd name="T5" fmla="*/ 1 h 4098"/>
                <a:gd name="T6" fmla="*/ 2 w 5361"/>
                <a:gd name="T7" fmla="*/ 0 h 4098"/>
                <a:gd name="T8" fmla="*/ 3 w 5361"/>
                <a:gd name="T9" fmla="*/ 0 h 4098"/>
                <a:gd name="T10" fmla="*/ 3 w 5361"/>
                <a:gd name="T11" fmla="*/ 0 h 4098"/>
                <a:gd name="T12" fmla="*/ 3 w 5361"/>
                <a:gd name="T13" fmla="*/ 3 h 4098"/>
                <a:gd name="T14" fmla="*/ 5 w 5361"/>
                <a:gd name="T15" fmla="*/ 2 h 4098"/>
                <a:gd name="T16" fmla="*/ 4 w 5361"/>
                <a:gd name="T17" fmla="*/ 0 h 4098"/>
                <a:gd name="T18" fmla="*/ 5 w 5361"/>
                <a:gd name="T19" fmla="*/ 0 h 4098"/>
                <a:gd name="T20" fmla="*/ 5 w 5361"/>
                <a:gd name="T21" fmla="*/ 2 h 4098"/>
                <a:gd name="T22" fmla="*/ 5 w 5361"/>
                <a:gd name="T23" fmla="*/ 2 h 4098"/>
                <a:gd name="T24" fmla="*/ 12 w 5361"/>
                <a:gd name="T25" fmla="*/ 6 h 4098"/>
                <a:gd name="T26" fmla="*/ 6 w 5361"/>
                <a:gd name="T27" fmla="*/ 10 h 4098"/>
                <a:gd name="T28" fmla="*/ 0 w 5361"/>
                <a:gd name="T29" fmla="*/ 4 h 4098"/>
                <a:gd name="T30" fmla="*/ 0 w 5361"/>
                <a:gd name="T31" fmla="*/ 4 h 4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1"/>
                <a:gd name="T49" fmla="*/ 0 h 4098"/>
                <a:gd name="T50" fmla="*/ 5361 w 5361"/>
                <a:gd name="T51" fmla="*/ 4098 h 4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1" h="4098">
                  <a:moveTo>
                    <a:pt x="0" y="1596"/>
                  </a:moveTo>
                  <a:lnTo>
                    <a:pt x="1216" y="1079"/>
                  </a:lnTo>
                  <a:lnTo>
                    <a:pt x="1148" y="355"/>
                  </a:lnTo>
                  <a:lnTo>
                    <a:pt x="929" y="137"/>
                  </a:lnTo>
                  <a:lnTo>
                    <a:pt x="1148" y="125"/>
                  </a:lnTo>
                  <a:lnTo>
                    <a:pt x="1285" y="230"/>
                  </a:lnTo>
                  <a:lnTo>
                    <a:pt x="1458" y="1011"/>
                  </a:lnTo>
                  <a:lnTo>
                    <a:pt x="2032" y="827"/>
                  </a:lnTo>
                  <a:lnTo>
                    <a:pt x="1916" y="0"/>
                  </a:lnTo>
                  <a:lnTo>
                    <a:pt x="2123" y="148"/>
                  </a:lnTo>
                  <a:lnTo>
                    <a:pt x="2215" y="747"/>
                  </a:lnTo>
                  <a:lnTo>
                    <a:pt x="2388" y="724"/>
                  </a:lnTo>
                  <a:lnTo>
                    <a:pt x="5361" y="2218"/>
                  </a:lnTo>
                  <a:lnTo>
                    <a:pt x="2616" y="4098"/>
                  </a:lnTo>
                  <a:lnTo>
                    <a:pt x="0" y="1596"/>
                  </a:lnTo>
                  <a:close/>
                </a:path>
              </a:pathLst>
            </a:custGeom>
            <a:solidFill>
              <a:srgbClr val="FFFFFF"/>
            </a:solidFill>
            <a:ln w="9525">
              <a:noFill/>
              <a:round/>
              <a:headEnd/>
              <a:tailEnd/>
            </a:ln>
          </p:spPr>
          <p:txBody>
            <a:bodyPr/>
            <a:lstStyle/>
            <a:p>
              <a:endParaRPr lang="id-ID"/>
            </a:p>
          </p:txBody>
        </p:sp>
        <p:sp>
          <p:nvSpPr>
            <p:cNvPr id="44233" name="Freeform 5"/>
            <p:cNvSpPr>
              <a:spLocks/>
            </p:cNvSpPr>
            <p:nvPr/>
          </p:nvSpPr>
          <p:spPr bwMode="auto">
            <a:xfrm>
              <a:off x="1251" y="2821"/>
              <a:ext cx="1739" cy="1047"/>
            </a:xfrm>
            <a:custGeom>
              <a:avLst/>
              <a:gdLst>
                <a:gd name="T0" fmla="*/ 2 w 4810"/>
                <a:gd name="T1" fmla="*/ 0 h 2850"/>
                <a:gd name="T2" fmla="*/ 0 w 4810"/>
                <a:gd name="T3" fmla="*/ 1 h 2850"/>
                <a:gd name="T4" fmla="*/ 5 w 4810"/>
                <a:gd name="T5" fmla="*/ 7 h 2850"/>
                <a:gd name="T6" fmla="*/ 11 w 4810"/>
                <a:gd name="T7" fmla="*/ 3 h 2850"/>
                <a:gd name="T8" fmla="*/ 5 w 4810"/>
                <a:gd name="T9" fmla="*/ 6 h 2850"/>
                <a:gd name="T10" fmla="*/ 0 w 4810"/>
                <a:gd name="T11" fmla="*/ 1 h 2850"/>
                <a:gd name="T12" fmla="*/ 1 w 4810"/>
                <a:gd name="T13" fmla="*/ 1 h 2850"/>
                <a:gd name="T14" fmla="*/ 2 w 4810"/>
                <a:gd name="T15" fmla="*/ 0 h 2850"/>
                <a:gd name="T16" fmla="*/ 2 w 4810"/>
                <a:gd name="T17" fmla="*/ 0 h 2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0"/>
                <a:gd name="T28" fmla="*/ 0 h 2850"/>
                <a:gd name="T29" fmla="*/ 4810 w 4810"/>
                <a:gd name="T30" fmla="*/ 2850 h 2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0" h="2850">
                  <a:moveTo>
                    <a:pt x="977" y="0"/>
                  </a:moveTo>
                  <a:lnTo>
                    <a:pt x="0" y="447"/>
                  </a:lnTo>
                  <a:lnTo>
                    <a:pt x="2433" y="2850"/>
                  </a:lnTo>
                  <a:lnTo>
                    <a:pt x="4810" y="1183"/>
                  </a:lnTo>
                  <a:lnTo>
                    <a:pt x="2411" y="2608"/>
                  </a:lnTo>
                  <a:lnTo>
                    <a:pt x="230" y="563"/>
                  </a:lnTo>
                  <a:lnTo>
                    <a:pt x="414" y="322"/>
                  </a:lnTo>
                  <a:lnTo>
                    <a:pt x="977" y="0"/>
                  </a:lnTo>
                  <a:close/>
                </a:path>
              </a:pathLst>
            </a:custGeom>
            <a:solidFill>
              <a:srgbClr val="FFDBA5"/>
            </a:solidFill>
            <a:ln w="9525">
              <a:noFill/>
              <a:round/>
              <a:headEnd/>
              <a:tailEnd/>
            </a:ln>
          </p:spPr>
          <p:txBody>
            <a:bodyPr/>
            <a:lstStyle/>
            <a:p>
              <a:endParaRPr lang="id-ID"/>
            </a:p>
          </p:txBody>
        </p:sp>
        <p:sp>
          <p:nvSpPr>
            <p:cNvPr id="44234" name="Freeform 6"/>
            <p:cNvSpPr>
              <a:spLocks/>
            </p:cNvSpPr>
            <p:nvPr/>
          </p:nvSpPr>
          <p:spPr bwMode="auto">
            <a:xfrm>
              <a:off x="1413" y="2982"/>
              <a:ext cx="1469" cy="722"/>
            </a:xfrm>
            <a:custGeom>
              <a:avLst/>
              <a:gdLst>
                <a:gd name="T0" fmla="*/ 0 w 4063"/>
                <a:gd name="T1" fmla="*/ 0 h 1965"/>
                <a:gd name="T2" fmla="*/ 0 w 4063"/>
                <a:gd name="T3" fmla="*/ 1 h 1965"/>
                <a:gd name="T4" fmla="*/ 4 w 4063"/>
                <a:gd name="T5" fmla="*/ 5 h 1965"/>
                <a:gd name="T6" fmla="*/ 9 w 4063"/>
                <a:gd name="T7" fmla="*/ 1 h 1965"/>
                <a:gd name="T8" fmla="*/ 9 w 4063"/>
                <a:gd name="T9" fmla="*/ 1 h 1965"/>
                <a:gd name="T10" fmla="*/ 5 w 4063"/>
                <a:gd name="T11" fmla="*/ 4 h 1965"/>
                <a:gd name="T12" fmla="*/ 0 w 4063"/>
                <a:gd name="T13" fmla="*/ 0 h 1965"/>
                <a:gd name="T14" fmla="*/ 0 w 4063"/>
                <a:gd name="T15" fmla="*/ 0 h 1965"/>
                <a:gd name="T16" fmla="*/ 0 60000 65536"/>
                <a:gd name="T17" fmla="*/ 0 60000 65536"/>
                <a:gd name="T18" fmla="*/ 0 60000 65536"/>
                <a:gd name="T19" fmla="*/ 0 60000 65536"/>
                <a:gd name="T20" fmla="*/ 0 60000 65536"/>
                <a:gd name="T21" fmla="*/ 0 60000 65536"/>
                <a:gd name="T22" fmla="*/ 0 60000 65536"/>
                <a:gd name="T23" fmla="*/ 0 60000 65536"/>
                <a:gd name="T24" fmla="*/ 0 w 4063"/>
                <a:gd name="T25" fmla="*/ 0 h 1965"/>
                <a:gd name="T26" fmla="*/ 4063 w 4063"/>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3" h="1965">
                  <a:moveTo>
                    <a:pt x="0" y="0"/>
                  </a:moveTo>
                  <a:lnTo>
                    <a:pt x="12" y="287"/>
                  </a:lnTo>
                  <a:lnTo>
                    <a:pt x="1985" y="1965"/>
                  </a:lnTo>
                  <a:lnTo>
                    <a:pt x="4018" y="690"/>
                  </a:lnTo>
                  <a:lnTo>
                    <a:pt x="4063" y="334"/>
                  </a:lnTo>
                  <a:lnTo>
                    <a:pt x="2056" y="1448"/>
                  </a:lnTo>
                  <a:lnTo>
                    <a:pt x="0" y="0"/>
                  </a:lnTo>
                  <a:close/>
                </a:path>
              </a:pathLst>
            </a:custGeom>
            <a:solidFill>
              <a:srgbClr val="D1FCFF"/>
            </a:solidFill>
            <a:ln w="9525">
              <a:noFill/>
              <a:round/>
              <a:headEnd/>
              <a:tailEnd/>
            </a:ln>
          </p:spPr>
          <p:txBody>
            <a:bodyPr/>
            <a:lstStyle/>
            <a:p>
              <a:endParaRPr lang="id-ID"/>
            </a:p>
          </p:txBody>
        </p:sp>
        <p:sp>
          <p:nvSpPr>
            <p:cNvPr id="44235" name="Freeform 7"/>
            <p:cNvSpPr>
              <a:spLocks/>
            </p:cNvSpPr>
            <p:nvPr/>
          </p:nvSpPr>
          <p:spPr bwMode="auto">
            <a:xfrm>
              <a:off x="1371" y="2403"/>
              <a:ext cx="349" cy="587"/>
            </a:xfrm>
            <a:custGeom>
              <a:avLst/>
              <a:gdLst>
                <a:gd name="T0" fmla="*/ 2 w 966"/>
                <a:gd name="T1" fmla="*/ 3 h 1596"/>
                <a:gd name="T2" fmla="*/ 2 w 966"/>
                <a:gd name="T3" fmla="*/ 0 h 1596"/>
                <a:gd name="T4" fmla="*/ 1 w 966"/>
                <a:gd name="T5" fmla="*/ 0 h 1596"/>
                <a:gd name="T6" fmla="*/ 0 w 966"/>
                <a:gd name="T7" fmla="*/ 0 h 1596"/>
                <a:gd name="T8" fmla="*/ 0 w 966"/>
                <a:gd name="T9" fmla="*/ 0 h 1596"/>
                <a:gd name="T10" fmla="*/ 0 w 966"/>
                <a:gd name="T11" fmla="*/ 4 h 1596"/>
                <a:gd name="T12" fmla="*/ 0 w 966"/>
                <a:gd name="T13" fmla="*/ 3 h 1596"/>
                <a:gd name="T14" fmla="*/ 1 w 966"/>
                <a:gd name="T15" fmla="*/ 1 h 1596"/>
                <a:gd name="T16" fmla="*/ 1 w 966"/>
                <a:gd name="T17" fmla="*/ 0 h 1596"/>
                <a:gd name="T18" fmla="*/ 1 w 966"/>
                <a:gd name="T19" fmla="*/ 0 h 1596"/>
                <a:gd name="T20" fmla="*/ 1 w 966"/>
                <a:gd name="T21" fmla="*/ 1 h 1596"/>
                <a:gd name="T22" fmla="*/ 1 w 966"/>
                <a:gd name="T23" fmla="*/ 4 h 1596"/>
                <a:gd name="T24" fmla="*/ 2 w 966"/>
                <a:gd name="T25" fmla="*/ 4 h 1596"/>
                <a:gd name="T26" fmla="*/ 1 w 966"/>
                <a:gd name="T27" fmla="*/ 1 h 1596"/>
                <a:gd name="T28" fmla="*/ 1 w 966"/>
                <a:gd name="T29" fmla="*/ 0 h 1596"/>
                <a:gd name="T30" fmla="*/ 1 w 966"/>
                <a:gd name="T31" fmla="*/ 0 h 1596"/>
                <a:gd name="T32" fmla="*/ 2 w 966"/>
                <a:gd name="T33" fmla="*/ 1 h 1596"/>
                <a:gd name="T34" fmla="*/ 2 w 966"/>
                <a:gd name="T35" fmla="*/ 3 h 1596"/>
                <a:gd name="T36" fmla="*/ 2 w 966"/>
                <a:gd name="T37" fmla="*/ 3 h 1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1596"/>
                <a:gd name="T59" fmla="*/ 966 w 966"/>
                <a:gd name="T60" fmla="*/ 1596 h 1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1596">
                  <a:moveTo>
                    <a:pt x="966" y="1332"/>
                  </a:moveTo>
                  <a:lnTo>
                    <a:pt x="816" y="125"/>
                  </a:lnTo>
                  <a:lnTo>
                    <a:pt x="563" y="0"/>
                  </a:lnTo>
                  <a:lnTo>
                    <a:pt x="253" y="34"/>
                  </a:lnTo>
                  <a:lnTo>
                    <a:pt x="105" y="195"/>
                  </a:lnTo>
                  <a:lnTo>
                    <a:pt x="0" y="1596"/>
                  </a:lnTo>
                  <a:lnTo>
                    <a:pt x="219" y="1230"/>
                  </a:lnTo>
                  <a:lnTo>
                    <a:pt x="276" y="355"/>
                  </a:lnTo>
                  <a:lnTo>
                    <a:pt x="381" y="230"/>
                  </a:lnTo>
                  <a:lnTo>
                    <a:pt x="518" y="218"/>
                  </a:lnTo>
                  <a:lnTo>
                    <a:pt x="620" y="321"/>
                  </a:lnTo>
                  <a:lnTo>
                    <a:pt x="713" y="1402"/>
                  </a:lnTo>
                  <a:lnTo>
                    <a:pt x="805" y="1437"/>
                  </a:lnTo>
                  <a:lnTo>
                    <a:pt x="691" y="287"/>
                  </a:lnTo>
                  <a:lnTo>
                    <a:pt x="529" y="102"/>
                  </a:lnTo>
                  <a:lnTo>
                    <a:pt x="668" y="102"/>
                  </a:lnTo>
                  <a:lnTo>
                    <a:pt x="759" y="252"/>
                  </a:lnTo>
                  <a:lnTo>
                    <a:pt x="966" y="1332"/>
                  </a:lnTo>
                  <a:close/>
                </a:path>
              </a:pathLst>
            </a:custGeom>
            <a:solidFill>
              <a:srgbClr val="000000"/>
            </a:solidFill>
            <a:ln w="9525">
              <a:noFill/>
              <a:round/>
              <a:headEnd/>
              <a:tailEnd/>
            </a:ln>
          </p:spPr>
          <p:txBody>
            <a:bodyPr/>
            <a:lstStyle/>
            <a:p>
              <a:endParaRPr lang="id-ID"/>
            </a:p>
          </p:txBody>
        </p:sp>
        <p:sp>
          <p:nvSpPr>
            <p:cNvPr id="44236" name="Freeform 8"/>
            <p:cNvSpPr>
              <a:spLocks/>
            </p:cNvSpPr>
            <p:nvPr/>
          </p:nvSpPr>
          <p:spPr bwMode="auto">
            <a:xfrm>
              <a:off x="1695" y="2352"/>
              <a:ext cx="315" cy="474"/>
            </a:xfrm>
            <a:custGeom>
              <a:avLst/>
              <a:gdLst>
                <a:gd name="T0" fmla="*/ 1 w 873"/>
                <a:gd name="T1" fmla="*/ 3 h 1289"/>
                <a:gd name="T2" fmla="*/ 1 w 873"/>
                <a:gd name="T3" fmla="*/ 1 h 1289"/>
                <a:gd name="T4" fmla="*/ 1 w 873"/>
                <a:gd name="T5" fmla="*/ 1 h 1289"/>
                <a:gd name="T6" fmla="*/ 1 w 873"/>
                <a:gd name="T7" fmla="*/ 1 h 1289"/>
                <a:gd name="T8" fmla="*/ 0 w 873"/>
                <a:gd name="T9" fmla="*/ 1 h 1289"/>
                <a:gd name="T10" fmla="*/ 0 w 873"/>
                <a:gd name="T11" fmla="*/ 3 h 1289"/>
                <a:gd name="T12" fmla="*/ 0 w 873"/>
                <a:gd name="T13" fmla="*/ 3 h 1289"/>
                <a:gd name="T14" fmla="*/ 0 w 873"/>
                <a:gd name="T15" fmla="*/ 3 h 1289"/>
                <a:gd name="T16" fmla="*/ 0 w 873"/>
                <a:gd name="T17" fmla="*/ 0 h 1289"/>
                <a:gd name="T18" fmla="*/ 0 w 873"/>
                <a:gd name="T19" fmla="*/ 0 h 1289"/>
                <a:gd name="T20" fmla="*/ 1 w 873"/>
                <a:gd name="T21" fmla="*/ 0 h 1289"/>
                <a:gd name="T22" fmla="*/ 2 w 873"/>
                <a:gd name="T23" fmla="*/ 0 h 1289"/>
                <a:gd name="T24" fmla="*/ 2 w 873"/>
                <a:gd name="T25" fmla="*/ 3 h 1289"/>
                <a:gd name="T26" fmla="*/ 1 w 873"/>
                <a:gd name="T27" fmla="*/ 0 h 1289"/>
                <a:gd name="T28" fmla="*/ 1 w 873"/>
                <a:gd name="T29" fmla="*/ 0 h 1289"/>
                <a:gd name="T30" fmla="*/ 1 w 873"/>
                <a:gd name="T31" fmla="*/ 1 h 1289"/>
                <a:gd name="T32" fmla="*/ 1 w 873"/>
                <a:gd name="T33" fmla="*/ 3 h 1289"/>
                <a:gd name="T34" fmla="*/ 1 w 873"/>
                <a:gd name="T35" fmla="*/ 3 h 1289"/>
                <a:gd name="T36" fmla="*/ 1 w 873"/>
                <a:gd name="T37" fmla="*/ 3 h 1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3"/>
                <a:gd name="T58" fmla="*/ 0 h 1289"/>
                <a:gd name="T59" fmla="*/ 873 w 873"/>
                <a:gd name="T60" fmla="*/ 1289 h 12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3" h="1289">
                  <a:moveTo>
                    <a:pt x="633" y="1218"/>
                  </a:moveTo>
                  <a:lnTo>
                    <a:pt x="517" y="300"/>
                  </a:lnTo>
                  <a:lnTo>
                    <a:pt x="414" y="253"/>
                  </a:lnTo>
                  <a:lnTo>
                    <a:pt x="298" y="323"/>
                  </a:lnTo>
                  <a:lnTo>
                    <a:pt x="241" y="494"/>
                  </a:lnTo>
                  <a:lnTo>
                    <a:pt x="162" y="1243"/>
                  </a:lnTo>
                  <a:lnTo>
                    <a:pt x="47" y="1289"/>
                  </a:lnTo>
                  <a:lnTo>
                    <a:pt x="0" y="1011"/>
                  </a:lnTo>
                  <a:lnTo>
                    <a:pt x="116" y="173"/>
                  </a:lnTo>
                  <a:lnTo>
                    <a:pt x="253" y="36"/>
                  </a:lnTo>
                  <a:lnTo>
                    <a:pt x="483" y="0"/>
                  </a:lnTo>
                  <a:lnTo>
                    <a:pt x="736" y="161"/>
                  </a:lnTo>
                  <a:lnTo>
                    <a:pt x="873" y="1116"/>
                  </a:lnTo>
                  <a:lnTo>
                    <a:pt x="667" y="230"/>
                  </a:lnTo>
                  <a:lnTo>
                    <a:pt x="540" y="127"/>
                  </a:lnTo>
                  <a:lnTo>
                    <a:pt x="597" y="346"/>
                  </a:lnTo>
                  <a:lnTo>
                    <a:pt x="702" y="1289"/>
                  </a:lnTo>
                  <a:lnTo>
                    <a:pt x="633" y="1218"/>
                  </a:lnTo>
                  <a:close/>
                </a:path>
              </a:pathLst>
            </a:custGeom>
            <a:solidFill>
              <a:srgbClr val="000000"/>
            </a:solidFill>
            <a:ln w="9525">
              <a:noFill/>
              <a:round/>
              <a:headEnd/>
              <a:tailEnd/>
            </a:ln>
          </p:spPr>
          <p:txBody>
            <a:bodyPr/>
            <a:lstStyle/>
            <a:p>
              <a:endParaRPr lang="id-ID"/>
            </a:p>
          </p:txBody>
        </p:sp>
        <p:sp>
          <p:nvSpPr>
            <p:cNvPr id="44237" name="Freeform 9"/>
            <p:cNvSpPr>
              <a:spLocks/>
            </p:cNvSpPr>
            <p:nvPr/>
          </p:nvSpPr>
          <p:spPr bwMode="auto">
            <a:xfrm>
              <a:off x="1152" y="2791"/>
              <a:ext cx="2004" cy="1145"/>
            </a:xfrm>
            <a:custGeom>
              <a:avLst/>
              <a:gdLst>
                <a:gd name="T0" fmla="*/ 3 w 5544"/>
                <a:gd name="T1" fmla="*/ 0 h 3115"/>
                <a:gd name="T2" fmla="*/ 0 w 5544"/>
                <a:gd name="T3" fmla="*/ 1 h 3115"/>
                <a:gd name="T4" fmla="*/ 6 w 5544"/>
                <a:gd name="T5" fmla="*/ 8 h 3115"/>
                <a:gd name="T6" fmla="*/ 12 w 5544"/>
                <a:gd name="T7" fmla="*/ 3 h 3115"/>
                <a:gd name="T8" fmla="*/ 11 w 5544"/>
                <a:gd name="T9" fmla="*/ 2 h 3115"/>
                <a:gd name="T10" fmla="*/ 12 w 5544"/>
                <a:gd name="T11" fmla="*/ 3 h 3115"/>
                <a:gd name="T12" fmla="*/ 6 w 5544"/>
                <a:gd name="T13" fmla="*/ 7 h 3115"/>
                <a:gd name="T14" fmla="*/ 0 w 5544"/>
                <a:gd name="T15" fmla="*/ 1 h 3115"/>
                <a:gd name="T16" fmla="*/ 3 w 5544"/>
                <a:gd name="T17" fmla="*/ 0 h 3115"/>
                <a:gd name="T18" fmla="*/ 3 w 5544"/>
                <a:gd name="T19" fmla="*/ 0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4"/>
                <a:gd name="T31" fmla="*/ 0 h 3115"/>
                <a:gd name="T32" fmla="*/ 5544 w 5544"/>
                <a:gd name="T33" fmla="*/ 3115 h 3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4" h="3115">
                  <a:moveTo>
                    <a:pt x="1226" y="0"/>
                  </a:moveTo>
                  <a:lnTo>
                    <a:pt x="0" y="494"/>
                  </a:lnTo>
                  <a:lnTo>
                    <a:pt x="2673" y="3115"/>
                  </a:lnTo>
                  <a:lnTo>
                    <a:pt x="5544" y="1150"/>
                  </a:lnTo>
                  <a:lnTo>
                    <a:pt x="5118" y="920"/>
                  </a:lnTo>
                  <a:lnTo>
                    <a:pt x="5314" y="1184"/>
                  </a:lnTo>
                  <a:lnTo>
                    <a:pt x="2685" y="2984"/>
                  </a:lnTo>
                  <a:lnTo>
                    <a:pt x="205" y="505"/>
                  </a:lnTo>
                  <a:lnTo>
                    <a:pt x="1226" y="0"/>
                  </a:lnTo>
                  <a:close/>
                </a:path>
              </a:pathLst>
            </a:custGeom>
            <a:solidFill>
              <a:srgbClr val="000000"/>
            </a:solidFill>
            <a:ln w="9525">
              <a:noFill/>
              <a:round/>
              <a:headEnd/>
              <a:tailEnd/>
            </a:ln>
          </p:spPr>
          <p:txBody>
            <a:bodyPr/>
            <a:lstStyle/>
            <a:p>
              <a:endParaRPr lang="id-ID"/>
            </a:p>
          </p:txBody>
        </p:sp>
        <p:sp>
          <p:nvSpPr>
            <p:cNvPr id="44238" name="Freeform 10"/>
            <p:cNvSpPr>
              <a:spLocks/>
            </p:cNvSpPr>
            <p:nvPr/>
          </p:nvSpPr>
          <p:spPr bwMode="auto">
            <a:xfrm>
              <a:off x="1396" y="2965"/>
              <a:ext cx="697" cy="772"/>
            </a:xfrm>
            <a:custGeom>
              <a:avLst/>
              <a:gdLst>
                <a:gd name="T0" fmla="*/ 0 w 1928"/>
                <a:gd name="T1" fmla="*/ 0 h 2102"/>
                <a:gd name="T2" fmla="*/ 0 w 1928"/>
                <a:gd name="T3" fmla="*/ 1 h 2102"/>
                <a:gd name="T4" fmla="*/ 4 w 1928"/>
                <a:gd name="T5" fmla="*/ 5 h 2102"/>
                <a:gd name="T6" fmla="*/ 0 w 1928"/>
                <a:gd name="T7" fmla="*/ 1 h 2102"/>
                <a:gd name="T8" fmla="*/ 4 w 1928"/>
                <a:gd name="T9" fmla="*/ 4 h 2102"/>
                <a:gd name="T10" fmla="*/ 0 w 1928"/>
                <a:gd name="T11" fmla="*/ 0 h 2102"/>
                <a:gd name="T12" fmla="*/ 4 w 1928"/>
                <a:gd name="T13" fmla="*/ 4 h 2102"/>
                <a:gd name="T14" fmla="*/ 0 w 1928"/>
                <a:gd name="T15" fmla="*/ 0 h 2102"/>
                <a:gd name="T16" fmla="*/ 0 w 1928"/>
                <a:gd name="T17" fmla="*/ 0 h 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8"/>
                <a:gd name="T28" fmla="*/ 0 h 2102"/>
                <a:gd name="T29" fmla="*/ 1928 w 1928"/>
                <a:gd name="T30" fmla="*/ 2102 h 2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8" h="2102">
                  <a:moveTo>
                    <a:pt x="0" y="0"/>
                  </a:moveTo>
                  <a:lnTo>
                    <a:pt x="0" y="403"/>
                  </a:lnTo>
                  <a:lnTo>
                    <a:pt x="1928" y="2102"/>
                  </a:lnTo>
                  <a:lnTo>
                    <a:pt x="80" y="357"/>
                  </a:lnTo>
                  <a:lnTo>
                    <a:pt x="1905" y="1838"/>
                  </a:lnTo>
                  <a:lnTo>
                    <a:pt x="91" y="219"/>
                  </a:lnTo>
                  <a:lnTo>
                    <a:pt x="1893" y="1610"/>
                  </a:lnTo>
                  <a:lnTo>
                    <a:pt x="0" y="0"/>
                  </a:lnTo>
                  <a:close/>
                </a:path>
              </a:pathLst>
            </a:custGeom>
            <a:solidFill>
              <a:srgbClr val="000000"/>
            </a:solidFill>
            <a:ln w="9525">
              <a:noFill/>
              <a:round/>
              <a:headEnd/>
              <a:tailEnd/>
            </a:ln>
          </p:spPr>
          <p:txBody>
            <a:bodyPr/>
            <a:lstStyle/>
            <a:p>
              <a:endParaRPr lang="id-ID"/>
            </a:p>
          </p:txBody>
        </p:sp>
        <p:sp>
          <p:nvSpPr>
            <p:cNvPr id="44239" name="Freeform 11"/>
            <p:cNvSpPr>
              <a:spLocks/>
            </p:cNvSpPr>
            <p:nvPr/>
          </p:nvSpPr>
          <p:spPr bwMode="auto">
            <a:xfrm>
              <a:off x="1446" y="2846"/>
              <a:ext cx="200" cy="81"/>
            </a:xfrm>
            <a:custGeom>
              <a:avLst/>
              <a:gdLst>
                <a:gd name="T0" fmla="*/ 0 w 551"/>
                <a:gd name="T1" fmla="*/ 0 h 218"/>
                <a:gd name="T2" fmla="*/ 1 w 551"/>
                <a:gd name="T3" fmla="*/ 0 h 218"/>
                <a:gd name="T4" fmla="*/ 1 w 551"/>
                <a:gd name="T5" fmla="*/ 0 h 218"/>
                <a:gd name="T6" fmla="*/ 0 w 551"/>
                <a:gd name="T7" fmla="*/ 0 h 218"/>
                <a:gd name="T8" fmla="*/ 0 w 551"/>
                <a:gd name="T9" fmla="*/ 0 h 218"/>
                <a:gd name="T10" fmla="*/ 0 60000 65536"/>
                <a:gd name="T11" fmla="*/ 0 60000 65536"/>
                <a:gd name="T12" fmla="*/ 0 60000 65536"/>
                <a:gd name="T13" fmla="*/ 0 60000 65536"/>
                <a:gd name="T14" fmla="*/ 0 60000 65536"/>
                <a:gd name="T15" fmla="*/ 0 w 551"/>
                <a:gd name="T16" fmla="*/ 0 h 218"/>
                <a:gd name="T17" fmla="*/ 551 w 551"/>
                <a:gd name="T18" fmla="*/ 218 h 218"/>
              </a:gdLst>
              <a:ahLst/>
              <a:cxnLst>
                <a:cxn ang="T10">
                  <a:pos x="T0" y="T1"/>
                </a:cxn>
                <a:cxn ang="T11">
                  <a:pos x="T2" y="T3"/>
                </a:cxn>
                <a:cxn ang="T12">
                  <a:pos x="T4" y="T5"/>
                </a:cxn>
                <a:cxn ang="T13">
                  <a:pos x="T6" y="T7"/>
                </a:cxn>
                <a:cxn ang="T14">
                  <a:pos x="T8" y="T9"/>
                </a:cxn>
              </a:cxnLst>
              <a:rect l="T15" t="T16" r="T17" b="T18"/>
              <a:pathLst>
                <a:path w="551" h="218">
                  <a:moveTo>
                    <a:pt x="0" y="218"/>
                  </a:moveTo>
                  <a:lnTo>
                    <a:pt x="528" y="0"/>
                  </a:lnTo>
                  <a:lnTo>
                    <a:pt x="551" y="68"/>
                  </a:lnTo>
                  <a:lnTo>
                    <a:pt x="0" y="218"/>
                  </a:lnTo>
                  <a:close/>
                </a:path>
              </a:pathLst>
            </a:custGeom>
            <a:solidFill>
              <a:srgbClr val="000000"/>
            </a:solidFill>
            <a:ln w="9525">
              <a:noFill/>
              <a:round/>
              <a:headEnd/>
              <a:tailEnd/>
            </a:ln>
          </p:spPr>
          <p:txBody>
            <a:bodyPr/>
            <a:lstStyle/>
            <a:p>
              <a:endParaRPr lang="id-ID"/>
            </a:p>
          </p:txBody>
        </p:sp>
        <p:sp>
          <p:nvSpPr>
            <p:cNvPr id="44240" name="Freeform 12"/>
            <p:cNvSpPr>
              <a:spLocks/>
            </p:cNvSpPr>
            <p:nvPr/>
          </p:nvSpPr>
          <p:spPr bwMode="auto">
            <a:xfrm>
              <a:off x="1703" y="2733"/>
              <a:ext cx="225" cy="110"/>
            </a:xfrm>
            <a:custGeom>
              <a:avLst/>
              <a:gdLst>
                <a:gd name="T0" fmla="*/ 0 w 621"/>
                <a:gd name="T1" fmla="*/ 0 h 298"/>
                <a:gd name="T2" fmla="*/ 1 w 621"/>
                <a:gd name="T3" fmla="*/ 0 h 298"/>
                <a:gd name="T4" fmla="*/ 1 w 621"/>
                <a:gd name="T5" fmla="*/ 0 h 298"/>
                <a:gd name="T6" fmla="*/ 0 w 621"/>
                <a:gd name="T7" fmla="*/ 1 h 298"/>
                <a:gd name="T8" fmla="*/ 0 w 621"/>
                <a:gd name="T9" fmla="*/ 0 h 298"/>
                <a:gd name="T10" fmla="*/ 0 w 621"/>
                <a:gd name="T11" fmla="*/ 0 h 298"/>
                <a:gd name="T12" fmla="*/ 0 60000 65536"/>
                <a:gd name="T13" fmla="*/ 0 60000 65536"/>
                <a:gd name="T14" fmla="*/ 0 60000 65536"/>
                <a:gd name="T15" fmla="*/ 0 60000 65536"/>
                <a:gd name="T16" fmla="*/ 0 60000 65536"/>
                <a:gd name="T17" fmla="*/ 0 60000 65536"/>
                <a:gd name="T18" fmla="*/ 0 w 621"/>
                <a:gd name="T19" fmla="*/ 0 h 298"/>
                <a:gd name="T20" fmla="*/ 621 w 621"/>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621" h="298">
                  <a:moveTo>
                    <a:pt x="0" y="241"/>
                  </a:moveTo>
                  <a:lnTo>
                    <a:pt x="610" y="0"/>
                  </a:lnTo>
                  <a:lnTo>
                    <a:pt x="621" y="125"/>
                  </a:lnTo>
                  <a:lnTo>
                    <a:pt x="36" y="298"/>
                  </a:lnTo>
                  <a:lnTo>
                    <a:pt x="0" y="241"/>
                  </a:lnTo>
                  <a:close/>
                </a:path>
              </a:pathLst>
            </a:custGeom>
            <a:solidFill>
              <a:srgbClr val="000000"/>
            </a:solidFill>
            <a:ln w="9525">
              <a:noFill/>
              <a:round/>
              <a:headEnd/>
              <a:tailEnd/>
            </a:ln>
          </p:spPr>
          <p:txBody>
            <a:bodyPr/>
            <a:lstStyle/>
            <a:p>
              <a:endParaRPr lang="id-ID"/>
            </a:p>
          </p:txBody>
        </p:sp>
        <p:sp>
          <p:nvSpPr>
            <p:cNvPr id="44241" name="Freeform 13"/>
            <p:cNvSpPr>
              <a:spLocks/>
            </p:cNvSpPr>
            <p:nvPr/>
          </p:nvSpPr>
          <p:spPr bwMode="auto">
            <a:xfrm>
              <a:off x="1434" y="2686"/>
              <a:ext cx="1515" cy="832"/>
            </a:xfrm>
            <a:custGeom>
              <a:avLst/>
              <a:gdLst>
                <a:gd name="T0" fmla="*/ 4 w 4190"/>
                <a:gd name="T1" fmla="*/ 0 h 2263"/>
                <a:gd name="T2" fmla="*/ 4 w 4190"/>
                <a:gd name="T3" fmla="*/ 0 h 2263"/>
                <a:gd name="T4" fmla="*/ 9 w 4190"/>
                <a:gd name="T5" fmla="*/ 3 h 2263"/>
                <a:gd name="T6" fmla="*/ 4 w 4190"/>
                <a:gd name="T7" fmla="*/ 6 h 2263"/>
                <a:gd name="T8" fmla="*/ 0 w 4190"/>
                <a:gd name="T9" fmla="*/ 2 h 2263"/>
                <a:gd name="T10" fmla="*/ 4 w 4190"/>
                <a:gd name="T11" fmla="*/ 5 h 2263"/>
                <a:gd name="T12" fmla="*/ 9 w 4190"/>
                <a:gd name="T13" fmla="*/ 3 h 2263"/>
                <a:gd name="T14" fmla="*/ 4 w 4190"/>
                <a:gd name="T15" fmla="*/ 0 h 2263"/>
                <a:gd name="T16" fmla="*/ 4 w 4190"/>
                <a:gd name="T17" fmla="*/ 0 h 2263"/>
                <a:gd name="T18" fmla="*/ 4 w 4190"/>
                <a:gd name="T19" fmla="*/ 0 h 2263"/>
                <a:gd name="T20" fmla="*/ 4 w 4190"/>
                <a:gd name="T21" fmla="*/ 0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0"/>
                <a:gd name="T34" fmla="*/ 0 h 2263"/>
                <a:gd name="T35" fmla="*/ 4190 w 4190"/>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0" h="2263">
                  <a:moveTo>
                    <a:pt x="1572" y="57"/>
                  </a:moveTo>
                  <a:lnTo>
                    <a:pt x="1722" y="0"/>
                  </a:lnTo>
                  <a:lnTo>
                    <a:pt x="4190" y="977"/>
                  </a:lnTo>
                  <a:lnTo>
                    <a:pt x="1975" y="2263"/>
                  </a:lnTo>
                  <a:lnTo>
                    <a:pt x="0" y="758"/>
                  </a:lnTo>
                  <a:lnTo>
                    <a:pt x="1963" y="2102"/>
                  </a:lnTo>
                  <a:lnTo>
                    <a:pt x="4076" y="988"/>
                  </a:lnTo>
                  <a:lnTo>
                    <a:pt x="1745" y="102"/>
                  </a:lnTo>
                  <a:lnTo>
                    <a:pt x="1583" y="150"/>
                  </a:lnTo>
                  <a:lnTo>
                    <a:pt x="1572" y="57"/>
                  </a:lnTo>
                  <a:close/>
                </a:path>
              </a:pathLst>
            </a:custGeom>
            <a:solidFill>
              <a:srgbClr val="000000"/>
            </a:solidFill>
            <a:ln w="9525">
              <a:noFill/>
              <a:round/>
              <a:headEnd/>
              <a:tailEnd/>
            </a:ln>
          </p:spPr>
          <p:txBody>
            <a:bodyPr/>
            <a:lstStyle/>
            <a:p>
              <a:endParaRPr lang="id-ID"/>
            </a:p>
          </p:txBody>
        </p:sp>
        <p:sp>
          <p:nvSpPr>
            <p:cNvPr id="44242" name="Freeform 14"/>
            <p:cNvSpPr>
              <a:spLocks/>
            </p:cNvSpPr>
            <p:nvPr/>
          </p:nvSpPr>
          <p:spPr bwMode="auto">
            <a:xfrm>
              <a:off x="2127" y="3066"/>
              <a:ext cx="850" cy="689"/>
            </a:xfrm>
            <a:custGeom>
              <a:avLst/>
              <a:gdLst>
                <a:gd name="T0" fmla="*/ 0 w 2354"/>
                <a:gd name="T1" fmla="*/ 3 h 1874"/>
                <a:gd name="T2" fmla="*/ 0 w 2354"/>
                <a:gd name="T3" fmla="*/ 5 h 1874"/>
                <a:gd name="T4" fmla="*/ 5 w 2354"/>
                <a:gd name="T5" fmla="*/ 1 h 1874"/>
                <a:gd name="T6" fmla="*/ 5 w 2354"/>
                <a:gd name="T7" fmla="*/ 1 h 1874"/>
                <a:gd name="T8" fmla="*/ 5 w 2354"/>
                <a:gd name="T9" fmla="*/ 1 h 1874"/>
                <a:gd name="T10" fmla="*/ 5 w 2354"/>
                <a:gd name="T11" fmla="*/ 0 h 1874"/>
                <a:gd name="T12" fmla="*/ 5 w 2354"/>
                <a:gd name="T13" fmla="*/ 0 h 1874"/>
                <a:gd name="T14" fmla="*/ 5 w 2354"/>
                <a:gd name="T15" fmla="*/ 0 h 1874"/>
                <a:gd name="T16" fmla="*/ 4 w 2354"/>
                <a:gd name="T17" fmla="*/ 0 h 1874"/>
                <a:gd name="T18" fmla="*/ 5 w 2354"/>
                <a:gd name="T19" fmla="*/ 1 h 1874"/>
                <a:gd name="T20" fmla="*/ 5 w 2354"/>
                <a:gd name="T21" fmla="*/ 1 h 1874"/>
                <a:gd name="T22" fmla="*/ 5 w 2354"/>
                <a:gd name="T23" fmla="*/ 1 h 1874"/>
                <a:gd name="T24" fmla="*/ 5 w 2354"/>
                <a:gd name="T25" fmla="*/ 1 h 1874"/>
                <a:gd name="T26" fmla="*/ 0 w 2354"/>
                <a:gd name="T27" fmla="*/ 4 h 1874"/>
                <a:gd name="T28" fmla="*/ 4 w 2354"/>
                <a:gd name="T29" fmla="*/ 1 h 1874"/>
                <a:gd name="T30" fmla="*/ 0 w 2354"/>
                <a:gd name="T31" fmla="*/ 4 h 1874"/>
                <a:gd name="T32" fmla="*/ 4 w 2354"/>
                <a:gd name="T33" fmla="*/ 1 h 1874"/>
                <a:gd name="T34" fmla="*/ 0 w 2354"/>
                <a:gd name="T35" fmla="*/ 3 h 1874"/>
                <a:gd name="T36" fmla="*/ 0 w 2354"/>
                <a:gd name="T37" fmla="*/ 3 h 18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4"/>
                <a:gd name="T58" fmla="*/ 0 h 1874"/>
                <a:gd name="T59" fmla="*/ 2354 w 2354"/>
                <a:gd name="T60" fmla="*/ 1874 h 18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4" h="1874">
                  <a:moveTo>
                    <a:pt x="36" y="1334"/>
                  </a:moveTo>
                  <a:lnTo>
                    <a:pt x="0" y="1874"/>
                  </a:lnTo>
                  <a:lnTo>
                    <a:pt x="2240" y="517"/>
                  </a:lnTo>
                  <a:lnTo>
                    <a:pt x="2354" y="287"/>
                  </a:lnTo>
                  <a:lnTo>
                    <a:pt x="2240" y="287"/>
                  </a:lnTo>
                  <a:lnTo>
                    <a:pt x="2342" y="173"/>
                  </a:lnTo>
                  <a:lnTo>
                    <a:pt x="2183" y="173"/>
                  </a:lnTo>
                  <a:lnTo>
                    <a:pt x="2251" y="0"/>
                  </a:lnTo>
                  <a:lnTo>
                    <a:pt x="2021" y="195"/>
                  </a:lnTo>
                  <a:lnTo>
                    <a:pt x="2171" y="252"/>
                  </a:lnTo>
                  <a:lnTo>
                    <a:pt x="2114" y="346"/>
                  </a:lnTo>
                  <a:lnTo>
                    <a:pt x="2194" y="403"/>
                  </a:lnTo>
                  <a:lnTo>
                    <a:pt x="2114" y="528"/>
                  </a:lnTo>
                  <a:lnTo>
                    <a:pt x="184" y="1621"/>
                  </a:lnTo>
                  <a:lnTo>
                    <a:pt x="1952" y="460"/>
                  </a:lnTo>
                  <a:lnTo>
                    <a:pt x="173" y="1437"/>
                  </a:lnTo>
                  <a:lnTo>
                    <a:pt x="1884" y="275"/>
                  </a:lnTo>
                  <a:lnTo>
                    <a:pt x="36" y="1334"/>
                  </a:lnTo>
                  <a:close/>
                </a:path>
              </a:pathLst>
            </a:custGeom>
            <a:solidFill>
              <a:srgbClr val="000000"/>
            </a:solidFill>
            <a:ln w="9525">
              <a:noFill/>
              <a:round/>
              <a:headEnd/>
              <a:tailEnd/>
            </a:ln>
          </p:spPr>
          <p:txBody>
            <a:bodyPr/>
            <a:lstStyle/>
            <a:p>
              <a:endParaRPr lang="id-ID"/>
            </a:p>
          </p:txBody>
        </p:sp>
        <p:sp>
          <p:nvSpPr>
            <p:cNvPr id="44243" name="Freeform 15"/>
            <p:cNvSpPr>
              <a:spLocks/>
            </p:cNvSpPr>
            <p:nvPr/>
          </p:nvSpPr>
          <p:spPr bwMode="auto">
            <a:xfrm>
              <a:off x="1595" y="2888"/>
              <a:ext cx="146" cy="69"/>
            </a:xfrm>
            <a:custGeom>
              <a:avLst/>
              <a:gdLst>
                <a:gd name="T0" fmla="*/ 0 w 403"/>
                <a:gd name="T1" fmla="*/ 0 h 184"/>
                <a:gd name="T2" fmla="*/ 0 w 403"/>
                <a:gd name="T3" fmla="*/ 0 h 184"/>
                <a:gd name="T4" fmla="*/ 0 w 403"/>
                <a:gd name="T5" fmla="*/ 1 h 184"/>
                <a:gd name="T6" fmla="*/ 1 w 403"/>
                <a:gd name="T7" fmla="*/ 1 h 184"/>
                <a:gd name="T8" fmla="*/ 1 w 403"/>
                <a:gd name="T9" fmla="*/ 0 h 184"/>
                <a:gd name="T10" fmla="*/ 1 w 403"/>
                <a:gd name="T11" fmla="*/ 0 h 184"/>
                <a:gd name="T12" fmla="*/ 1 w 403"/>
                <a:gd name="T13" fmla="*/ 0 h 184"/>
                <a:gd name="T14" fmla="*/ 1 w 403"/>
                <a:gd name="T15" fmla="*/ 0 h 184"/>
                <a:gd name="T16" fmla="*/ 0 w 403"/>
                <a:gd name="T17" fmla="*/ 0 h 184"/>
                <a:gd name="T18" fmla="*/ 0 w 403"/>
                <a:gd name="T19" fmla="*/ 0 h 184"/>
                <a:gd name="T20" fmla="*/ 0 w 403"/>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84"/>
                <a:gd name="T35" fmla="*/ 403 w 40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184">
                  <a:moveTo>
                    <a:pt x="105" y="23"/>
                  </a:moveTo>
                  <a:lnTo>
                    <a:pt x="0" y="116"/>
                  </a:lnTo>
                  <a:lnTo>
                    <a:pt x="93" y="184"/>
                  </a:lnTo>
                  <a:lnTo>
                    <a:pt x="299" y="184"/>
                  </a:lnTo>
                  <a:lnTo>
                    <a:pt x="403" y="81"/>
                  </a:lnTo>
                  <a:lnTo>
                    <a:pt x="381" y="0"/>
                  </a:lnTo>
                  <a:lnTo>
                    <a:pt x="323" y="0"/>
                  </a:lnTo>
                  <a:lnTo>
                    <a:pt x="310" y="116"/>
                  </a:lnTo>
                  <a:lnTo>
                    <a:pt x="208" y="127"/>
                  </a:lnTo>
                  <a:lnTo>
                    <a:pt x="105" y="23"/>
                  </a:lnTo>
                  <a:close/>
                </a:path>
              </a:pathLst>
            </a:custGeom>
            <a:solidFill>
              <a:srgbClr val="000000"/>
            </a:solidFill>
            <a:ln w="9525">
              <a:noFill/>
              <a:round/>
              <a:headEnd/>
              <a:tailEnd/>
            </a:ln>
          </p:spPr>
          <p:txBody>
            <a:bodyPr/>
            <a:lstStyle/>
            <a:p>
              <a:endParaRPr lang="id-ID"/>
            </a:p>
          </p:txBody>
        </p:sp>
        <p:sp>
          <p:nvSpPr>
            <p:cNvPr id="44244" name="Freeform 16"/>
            <p:cNvSpPr>
              <a:spLocks/>
            </p:cNvSpPr>
            <p:nvPr/>
          </p:nvSpPr>
          <p:spPr bwMode="auto">
            <a:xfrm>
              <a:off x="1898" y="2788"/>
              <a:ext cx="124" cy="63"/>
            </a:xfrm>
            <a:custGeom>
              <a:avLst/>
              <a:gdLst>
                <a:gd name="T0" fmla="*/ 0 w 344"/>
                <a:gd name="T1" fmla="*/ 0 h 173"/>
                <a:gd name="T2" fmla="*/ 0 w 344"/>
                <a:gd name="T3" fmla="*/ 0 h 173"/>
                <a:gd name="T4" fmla="*/ 0 w 344"/>
                <a:gd name="T5" fmla="*/ 0 h 173"/>
                <a:gd name="T6" fmla="*/ 1 w 344"/>
                <a:gd name="T7" fmla="*/ 0 h 173"/>
                <a:gd name="T8" fmla="*/ 1 w 344"/>
                <a:gd name="T9" fmla="*/ 0 h 173"/>
                <a:gd name="T10" fmla="*/ 0 w 344"/>
                <a:gd name="T11" fmla="*/ 0 h 173"/>
                <a:gd name="T12" fmla="*/ 0 w 344"/>
                <a:gd name="T13" fmla="*/ 0 h 173"/>
                <a:gd name="T14" fmla="*/ 0 w 344"/>
                <a:gd name="T15" fmla="*/ 0 h 173"/>
                <a:gd name="T16" fmla="*/ 0 w 34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73"/>
                <a:gd name="T29" fmla="*/ 344 w 34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73">
                  <a:moveTo>
                    <a:pt x="70" y="23"/>
                  </a:moveTo>
                  <a:lnTo>
                    <a:pt x="0" y="116"/>
                  </a:lnTo>
                  <a:lnTo>
                    <a:pt x="104" y="173"/>
                  </a:lnTo>
                  <a:lnTo>
                    <a:pt x="344" y="127"/>
                  </a:lnTo>
                  <a:lnTo>
                    <a:pt x="344" y="0"/>
                  </a:lnTo>
                  <a:lnTo>
                    <a:pt x="253" y="105"/>
                  </a:lnTo>
                  <a:lnTo>
                    <a:pt x="127" y="93"/>
                  </a:lnTo>
                  <a:lnTo>
                    <a:pt x="70" y="23"/>
                  </a:lnTo>
                  <a:close/>
                </a:path>
              </a:pathLst>
            </a:custGeom>
            <a:solidFill>
              <a:srgbClr val="000000"/>
            </a:solidFill>
            <a:ln w="9525">
              <a:noFill/>
              <a:round/>
              <a:headEnd/>
              <a:tailEnd/>
            </a:ln>
          </p:spPr>
          <p:txBody>
            <a:bodyPr/>
            <a:lstStyle/>
            <a:p>
              <a:endParaRPr lang="id-ID"/>
            </a:p>
          </p:txBody>
        </p:sp>
        <p:sp>
          <p:nvSpPr>
            <p:cNvPr id="44245" name="Freeform 17"/>
            <p:cNvSpPr>
              <a:spLocks/>
            </p:cNvSpPr>
            <p:nvPr/>
          </p:nvSpPr>
          <p:spPr bwMode="auto">
            <a:xfrm>
              <a:off x="1807" y="2674"/>
              <a:ext cx="112" cy="45"/>
            </a:xfrm>
            <a:custGeom>
              <a:avLst/>
              <a:gdLst>
                <a:gd name="T0" fmla="*/ 0 w 310"/>
                <a:gd name="T1" fmla="*/ 0 h 126"/>
                <a:gd name="T2" fmla="*/ 1 w 310"/>
                <a:gd name="T3" fmla="*/ 0 h 126"/>
                <a:gd name="T4" fmla="*/ 1 w 310"/>
                <a:gd name="T5" fmla="*/ 0 h 126"/>
                <a:gd name="T6" fmla="*/ 0 w 310"/>
                <a:gd name="T7" fmla="*/ 0 h 126"/>
                <a:gd name="T8" fmla="*/ 0 w 310"/>
                <a:gd name="T9" fmla="*/ 0 h 126"/>
                <a:gd name="T10" fmla="*/ 0 60000 65536"/>
                <a:gd name="T11" fmla="*/ 0 60000 65536"/>
                <a:gd name="T12" fmla="*/ 0 60000 65536"/>
                <a:gd name="T13" fmla="*/ 0 60000 65536"/>
                <a:gd name="T14" fmla="*/ 0 60000 65536"/>
                <a:gd name="T15" fmla="*/ 0 w 310"/>
                <a:gd name="T16" fmla="*/ 0 h 126"/>
                <a:gd name="T17" fmla="*/ 310 w 310"/>
                <a:gd name="T18" fmla="*/ 126 h 126"/>
              </a:gdLst>
              <a:ahLst/>
              <a:cxnLst>
                <a:cxn ang="T10">
                  <a:pos x="T0" y="T1"/>
                </a:cxn>
                <a:cxn ang="T11">
                  <a:pos x="T2" y="T3"/>
                </a:cxn>
                <a:cxn ang="T12">
                  <a:pos x="T4" y="T5"/>
                </a:cxn>
                <a:cxn ang="T13">
                  <a:pos x="T6" y="T7"/>
                </a:cxn>
                <a:cxn ang="T14">
                  <a:pos x="T8" y="T9"/>
                </a:cxn>
              </a:cxnLst>
              <a:rect l="T15" t="T16" r="T17" b="T18"/>
              <a:pathLst>
                <a:path w="310" h="126">
                  <a:moveTo>
                    <a:pt x="0" y="126"/>
                  </a:moveTo>
                  <a:lnTo>
                    <a:pt x="310" y="0"/>
                  </a:lnTo>
                  <a:lnTo>
                    <a:pt x="310" y="92"/>
                  </a:lnTo>
                  <a:lnTo>
                    <a:pt x="0" y="126"/>
                  </a:lnTo>
                  <a:close/>
                </a:path>
              </a:pathLst>
            </a:custGeom>
            <a:solidFill>
              <a:srgbClr val="000000"/>
            </a:solidFill>
            <a:ln w="9525">
              <a:noFill/>
              <a:round/>
              <a:headEnd/>
              <a:tailEnd/>
            </a:ln>
          </p:spPr>
          <p:txBody>
            <a:bodyPr/>
            <a:lstStyle/>
            <a:p>
              <a:endParaRPr lang="id-ID"/>
            </a:p>
          </p:txBody>
        </p:sp>
        <p:sp>
          <p:nvSpPr>
            <p:cNvPr id="44246" name="Freeform 18"/>
            <p:cNvSpPr>
              <a:spLocks/>
            </p:cNvSpPr>
            <p:nvPr/>
          </p:nvSpPr>
          <p:spPr bwMode="auto">
            <a:xfrm>
              <a:off x="1990" y="2627"/>
              <a:ext cx="348" cy="144"/>
            </a:xfrm>
            <a:custGeom>
              <a:avLst/>
              <a:gdLst>
                <a:gd name="T0" fmla="*/ 0 w 964"/>
                <a:gd name="T1" fmla="*/ 0 h 392"/>
                <a:gd name="T2" fmla="*/ 0 w 964"/>
                <a:gd name="T3" fmla="*/ 0 h 392"/>
                <a:gd name="T4" fmla="*/ 2 w 964"/>
                <a:gd name="T5" fmla="*/ 1 h 392"/>
                <a:gd name="T6" fmla="*/ 0 w 964"/>
                <a:gd name="T7" fmla="*/ 0 h 392"/>
                <a:gd name="T8" fmla="*/ 0 w 964"/>
                <a:gd name="T9" fmla="*/ 0 h 392"/>
                <a:gd name="T10" fmla="*/ 0 w 964"/>
                <a:gd name="T11" fmla="*/ 0 h 392"/>
                <a:gd name="T12" fmla="*/ 0 w 964"/>
                <a:gd name="T13" fmla="*/ 0 h 392"/>
                <a:gd name="T14" fmla="*/ 0 60000 65536"/>
                <a:gd name="T15" fmla="*/ 0 60000 65536"/>
                <a:gd name="T16" fmla="*/ 0 60000 65536"/>
                <a:gd name="T17" fmla="*/ 0 60000 65536"/>
                <a:gd name="T18" fmla="*/ 0 60000 65536"/>
                <a:gd name="T19" fmla="*/ 0 60000 65536"/>
                <a:gd name="T20" fmla="*/ 0 60000 65536"/>
                <a:gd name="T21" fmla="*/ 0 w 964"/>
                <a:gd name="T22" fmla="*/ 0 h 392"/>
                <a:gd name="T23" fmla="*/ 964 w 964"/>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392">
                  <a:moveTo>
                    <a:pt x="0" y="59"/>
                  </a:moveTo>
                  <a:lnTo>
                    <a:pt x="127" y="0"/>
                  </a:lnTo>
                  <a:lnTo>
                    <a:pt x="964" y="392"/>
                  </a:lnTo>
                  <a:lnTo>
                    <a:pt x="161" y="82"/>
                  </a:lnTo>
                  <a:lnTo>
                    <a:pt x="11" y="116"/>
                  </a:lnTo>
                  <a:lnTo>
                    <a:pt x="0" y="59"/>
                  </a:lnTo>
                  <a:close/>
                </a:path>
              </a:pathLst>
            </a:custGeom>
            <a:solidFill>
              <a:srgbClr val="000000"/>
            </a:solidFill>
            <a:ln w="9525">
              <a:noFill/>
              <a:round/>
              <a:headEnd/>
              <a:tailEnd/>
            </a:ln>
          </p:spPr>
          <p:txBody>
            <a:bodyPr/>
            <a:lstStyle/>
            <a:p>
              <a:endParaRPr lang="id-ID"/>
            </a:p>
          </p:txBody>
        </p:sp>
        <p:sp>
          <p:nvSpPr>
            <p:cNvPr id="44247" name="Freeform 19"/>
            <p:cNvSpPr>
              <a:spLocks/>
            </p:cNvSpPr>
            <p:nvPr/>
          </p:nvSpPr>
          <p:spPr bwMode="auto">
            <a:xfrm>
              <a:off x="1896" y="2892"/>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sp>
          <p:nvSpPr>
            <p:cNvPr id="44248" name="Freeform 20"/>
            <p:cNvSpPr>
              <a:spLocks/>
            </p:cNvSpPr>
            <p:nvPr/>
          </p:nvSpPr>
          <p:spPr bwMode="auto">
            <a:xfrm>
              <a:off x="1620" y="2459"/>
              <a:ext cx="83" cy="476"/>
            </a:xfrm>
            <a:custGeom>
              <a:avLst/>
              <a:gdLst>
                <a:gd name="T0" fmla="*/ 0 w 228"/>
                <a:gd name="T1" fmla="*/ 0 h 1298"/>
                <a:gd name="T2" fmla="*/ 0 w 228"/>
                <a:gd name="T3" fmla="*/ 3 h 1298"/>
                <a:gd name="T4" fmla="*/ 0 w 228"/>
                <a:gd name="T5" fmla="*/ 3 h 1298"/>
                <a:gd name="T6" fmla="*/ 0 w 228"/>
                <a:gd name="T7" fmla="*/ 0 h 1298"/>
                <a:gd name="T8" fmla="*/ 0 w 228"/>
                <a:gd name="T9" fmla="*/ 0 h 1298"/>
                <a:gd name="T10" fmla="*/ 0 60000 65536"/>
                <a:gd name="T11" fmla="*/ 0 60000 65536"/>
                <a:gd name="T12" fmla="*/ 0 60000 65536"/>
                <a:gd name="T13" fmla="*/ 0 60000 65536"/>
                <a:gd name="T14" fmla="*/ 0 60000 65536"/>
                <a:gd name="T15" fmla="*/ 0 w 228"/>
                <a:gd name="T16" fmla="*/ 0 h 1298"/>
                <a:gd name="T17" fmla="*/ 228 w 228"/>
                <a:gd name="T18" fmla="*/ 1298 h 1298"/>
              </a:gdLst>
              <a:ahLst/>
              <a:cxnLst>
                <a:cxn ang="T10">
                  <a:pos x="T0" y="T1"/>
                </a:cxn>
                <a:cxn ang="T11">
                  <a:pos x="T2" y="T3"/>
                </a:cxn>
                <a:cxn ang="T12">
                  <a:pos x="T4" y="T5"/>
                </a:cxn>
                <a:cxn ang="T13">
                  <a:pos x="T6" y="T7"/>
                </a:cxn>
                <a:cxn ang="T14">
                  <a:pos x="T8" y="T9"/>
                </a:cxn>
              </a:cxnLst>
              <a:rect l="T15" t="T16" r="T17" b="T18"/>
              <a:pathLst>
                <a:path w="228" h="1298">
                  <a:moveTo>
                    <a:pt x="0" y="0"/>
                  </a:moveTo>
                  <a:lnTo>
                    <a:pt x="148" y="1298"/>
                  </a:lnTo>
                  <a:lnTo>
                    <a:pt x="228" y="1194"/>
                  </a:lnTo>
                  <a:lnTo>
                    <a:pt x="0" y="0"/>
                  </a:lnTo>
                  <a:close/>
                </a:path>
              </a:pathLst>
            </a:custGeom>
            <a:solidFill>
              <a:srgbClr val="CCCCFF"/>
            </a:solidFill>
            <a:ln w="9525">
              <a:noFill/>
              <a:round/>
              <a:headEnd/>
              <a:tailEnd/>
            </a:ln>
          </p:spPr>
          <p:txBody>
            <a:bodyPr/>
            <a:lstStyle/>
            <a:p>
              <a:endParaRPr lang="id-ID"/>
            </a:p>
          </p:txBody>
        </p:sp>
        <p:sp>
          <p:nvSpPr>
            <p:cNvPr id="44249" name="Freeform 21"/>
            <p:cNvSpPr>
              <a:spLocks/>
            </p:cNvSpPr>
            <p:nvPr/>
          </p:nvSpPr>
          <p:spPr bwMode="auto">
            <a:xfrm>
              <a:off x="1919" y="2436"/>
              <a:ext cx="79" cy="394"/>
            </a:xfrm>
            <a:custGeom>
              <a:avLst/>
              <a:gdLst>
                <a:gd name="T0" fmla="*/ 0 w 218"/>
                <a:gd name="T1" fmla="*/ 0 h 1070"/>
                <a:gd name="T2" fmla="*/ 0 w 218"/>
                <a:gd name="T3" fmla="*/ 3 h 1070"/>
                <a:gd name="T4" fmla="*/ 0 w 218"/>
                <a:gd name="T5" fmla="*/ 3 h 1070"/>
                <a:gd name="T6" fmla="*/ 0 w 218"/>
                <a:gd name="T7" fmla="*/ 0 h 1070"/>
                <a:gd name="T8" fmla="*/ 0 w 218"/>
                <a:gd name="T9" fmla="*/ 0 h 1070"/>
                <a:gd name="T10" fmla="*/ 0 60000 65536"/>
                <a:gd name="T11" fmla="*/ 0 60000 65536"/>
                <a:gd name="T12" fmla="*/ 0 60000 65536"/>
                <a:gd name="T13" fmla="*/ 0 60000 65536"/>
                <a:gd name="T14" fmla="*/ 0 60000 65536"/>
                <a:gd name="T15" fmla="*/ 0 w 218"/>
                <a:gd name="T16" fmla="*/ 0 h 1070"/>
                <a:gd name="T17" fmla="*/ 218 w 218"/>
                <a:gd name="T18" fmla="*/ 1070 h 1070"/>
              </a:gdLst>
              <a:ahLst/>
              <a:cxnLst>
                <a:cxn ang="T10">
                  <a:pos x="T0" y="T1"/>
                </a:cxn>
                <a:cxn ang="T11">
                  <a:pos x="T2" y="T3"/>
                </a:cxn>
                <a:cxn ang="T12">
                  <a:pos x="T4" y="T5"/>
                </a:cxn>
                <a:cxn ang="T13">
                  <a:pos x="T6" y="T7"/>
                </a:cxn>
                <a:cxn ang="T14">
                  <a:pos x="T8" y="T9"/>
                </a:cxn>
              </a:cxnLst>
              <a:rect l="T15" t="T16" r="T17" b="T18"/>
              <a:pathLst>
                <a:path w="218" h="1070">
                  <a:moveTo>
                    <a:pt x="0" y="0"/>
                  </a:moveTo>
                  <a:lnTo>
                    <a:pt x="104" y="1070"/>
                  </a:lnTo>
                  <a:lnTo>
                    <a:pt x="218" y="1000"/>
                  </a:lnTo>
                  <a:lnTo>
                    <a:pt x="0" y="0"/>
                  </a:lnTo>
                  <a:close/>
                </a:path>
              </a:pathLst>
            </a:custGeom>
            <a:solidFill>
              <a:srgbClr val="CCCCFF"/>
            </a:solidFill>
            <a:ln w="9525">
              <a:noFill/>
              <a:round/>
              <a:headEnd/>
              <a:tailEnd/>
            </a:ln>
          </p:spPr>
          <p:txBody>
            <a:bodyPr/>
            <a:lstStyle/>
            <a:p>
              <a:endParaRPr lang="id-ID"/>
            </a:p>
          </p:txBody>
        </p:sp>
      </p:grpSp>
      <p:grpSp>
        <p:nvGrpSpPr>
          <p:cNvPr id="3" name="Group 22"/>
          <p:cNvGrpSpPr>
            <a:grpSpLocks/>
          </p:cNvGrpSpPr>
          <p:nvPr/>
        </p:nvGrpSpPr>
        <p:grpSpPr bwMode="auto">
          <a:xfrm>
            <a:off x="6781800" y="2971800"/>
            <a:ext cx="919163" cy="3406775"/>
            <a:chOff x="2581" y="1087"/>
            <a:chExt cx="579" cy="2146"/>
          </a:xfrm>
        </p:grpSpPr>
        <p:sp>
          <p:nvSpPr>
            <p:cNvPr id="44039" name="Freeform 23"/>
            <p:cNvSpPr>
              <a:spLocks/>
            </p:cNvSpPr>
            <p:nvPr/>
          </p:nvSpPr>
          <p:spPr bwMode="auto">
            <a:xfrm>
              <a:off x="2625" y="3096"/>
              <a:ext cx="318" cy="127"/>
            </a:xfrm>
            <a:custGeom>
              <a:avLst/>
              <a:gdLst>
                <a:gd name="T0" fmla="*/ 0 w 637"/>
                <a:gd name="T1" fmla="*/ 3 h 253"/>
                <a:gd name="T2" fmla="*/ 0 w 637"/>
                <a:gd name="T3" fmla="*/ 2 h 253"/>
                <a:gd name="T4" fmla="*/ 0 w 637"/>
                <a:gd name="T5" fmla="*/ 2 h 253"/>
                <a:gd name="T6" fmla="*/ 1 w 637"/>
                <a:gd name="T7" fmla="*/ 2 h 253"/>
                <a:gd name="T8" fmla="*/ 2 w 637"/>
                <a:gd name="T9" fmla="*/ 1 h 253"/>
                <a:gd name="T10" fmla="*/ 4 w 637"/>
                <a:gd name="T11" fmla="*/ 0 h 253"/>
                <a:gd name="T12" fmla="*/ 9 w 637"/>
                <a:gd name="T13" fmla="*/ 2 h 253"/>
                <a:gd name="T14" fmla="*/ 9 w 637"/>
                <a:gd name="T15" fmla="*/ 3 h 253"/>
                <a:gd name="T16" fmla="*/ 8 w 637"/>
                <a:gd name="T17" fmla="*/ 4 h 253"/>
                <a:gd name="T18" fmla="*/ 4 w 637"/>
                <a:gd name="T19" fmla="*/ 4 h 253"/>
                <a:gd name="T20" fmla="*/ 2 w 637"/>
                <a:gd name="T21" fmla="*/ 4 h 253"/>
                <a:gd name="T22" fmla="*/ 2 w 637"/>
                <a:gd name="T23" fmla="*/ 4 h 253"/>
                <a:gd name="T24" fmla="*/ 2 w 637"/>
                <a:gd name="T25" fmla="*/ 4 h 253"/>
                <a:gd name="T26" fmla="*/ 2 w 637"/>
                <a:gd name="T27" fmla="*/ 3 h 253"/>
                <a:gd name="T28" fmla="*/ 0 w 637"/>
                <a:gd name="T29" fmla="*/ 3 h 253"/>
                <a:gd name="T30" fmla="*/ 0 w 637"/>
                <a:gd name="T31" fmla="*/ 3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7"/>
                <a:gd name="T49" fmla="*/ 0 h 253"/>
                <a:gd name="T50" fmla="*/ 637 w 637"/>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7" h="253">
                  <a:moveTo>
                    <a:pt x="0" y="137"/>
                  </a:moveTo>
                  <a:lnTo>
                    <a:pt x="16" y="95"/>
                  </a:lnTo>
                  <a:lnTo>
                    <a:pt x="56" y="76"/>
                  </a:lnTo>
                  <a:lnTo>
                    <a:pt x="126" y="78"/>
                  </a:lnTo>
                  <a:lnTo>
                    <a:pt x="172" y="63"/>
                  </a:lnTo>
                  <a:lnTo>
                    <a:pt x="269" y="0"/>
                  </a:lnTo>
                  <a:lnTo>
                    <a:pt x="617" y="88"/>
                  </a:lnTo>
                  <a:lnTo>
                    <a:pt x="637" y="150"/>
                  </a:lnTo>
                  <a:lnTo>
                    <a:pt x="565" y="223"/>
                  </a:lnTo>
                  <a:lnTo>
                    <a:pt x="261" y="253"/>
                  </a:lnTo>
                  <a:lnTo>
                    <a:pt x="160" y="234"/>
                  </a:lnTo>
                  <a:lnTo>
                    <a:pt x="160" y="223"/>
                  </a:lnTo>
                  <a:lnTo>
                    <a:pt x="172" y="213"/>
                  </a:lnTo>
                  <a:lnTo>
                    <a:pt x="179" y="181"/>
                  </a:lnTo>
                  <a:lnTo>
                    <a:pt x="0" y="137"/>
                  </a:lnTo>
                  <a:close/>
                </a:path>
              </a:pathLst>
            </a:custGeom>
            <a:solidFill>
              <a:srgbClr val="656575"/>
            </a:solidFill>
            <a:ln w="9525">
              <a:noFill/>
              <a:round/>
              <a:headEnd/>
              <a:tailEnd/>
            </a:ln>
          </p:spPr>
          <p:txBody>
            <a:bodyPr/>
            <a:lstStyle/>
            <a:p>
              <a:endParaRPr lang="id-ID"/>
            </a:p>
          </p:txBody>
        </p:sp>
        <p:sp>
          <p:nvSpPr>
            <p:cNvPr id="44040" name="Freeform 24"/>
            <p:cNvSpPr>
              <a:spLocks/>
            </p:cNvSpPr>
            <p:nvPr/>
          </p:nvSpPr>
          <p:spPr bwMode="auto">
            <a:xfrm>
              <a:off x="2748" y="1457"/>
              <a:ext cx="62" cy="108"/>
            </a:xfrm>
            <a:custGeom>
              <a:avLst/>
              <a:gdLst>
                <a:gd name="T0" fmla="*/ 2 w 123"/>
                <a:gd name="T1" fmla="*/ 0 h 217"/>
                <a:gd name="T2" fmla="*/ 2 w 123"/>
                <a:gd name="T3" fmla="*/ 0 h 217"/>
                <a:gd name="T4" fmla="*/ 1 w 123"/>
                <a:gd name="T5" fmla="*/ 0 h 217"/>
                <a:gd name="T6" fmla="*/ 0 w 123"/>
                <a:gd name="T7" fmla="*/ 3 h 217"/>
                <a:gd name="T8" fmla="*/ 1 w 123"/>
                <a:gd name="T9" fmla="*/ 2 h 217"/>
                <a:gd name="T10" fmla="*/ 1 w 123"/>
                <a:gd name="T11" fmla="*/ 0 h 217"/>
                <a:gd name="T12" fmla="*/ 2 w 123"/>
                <a:gd name="T13" fmla="*/ 0 h 217"/>
                <a:gd name="T14" fmla="*/ 2 w 123"/>
                <a:gd name="T15" fmla="*/ 0 h 217"/>
                <a:gd name="T16" fmla="*/ 2 w 123"/>
                <a:gd name="T17" fmla="*/ 0 h 217"/>
                <a:gd name="T18" fmla="*/ 2 w 123"/>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217"/>
                <a:gd name="T32" fmla="*/ 123 w 12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217">
                  <a:moveTo>
                    <a:pt x="123" y="16"/>
                  </a:moveTo>
                  <a:lnTo>
                    <a:pt x="74" y="0"/>
                  </a:lnTo>
                  <a:lnTo>
                    <a:pt x="28" y="57"/>
                  </a:lnTo>
                  <a:lnTo>
                    <a:pt x="0" y="217"/>
                  </a:lnTo>
                  <a:lnTo>
                    <a:pt x="40" y="173"/>
                  </a:lnTo>
                  <a:lnTo>
                    <a:pt x="51" y="57"/>
                  </a:lnTo>
                  <a:lnTo>
                    <a:pt x="78" y="25"/>
                  </a:lnTo>
                  <a:lnTo>
                    <a:pt x="106" y="50"/>
                  </a:lnTo>
                  <a:lnTo>
                    <a:pt x="123" y="16"/>
                  </a:lnTo>
                  <a:close/>
                </a:path>
              </a:pathLst>
            </a:custGeom>
            <a:solidFill>
              <a:srgbClr val="D4D4EB"/>
            </a:solidFill>
            <a:ln w="9525">
              <a:noFill/>
              <a:round/>
              <a:headEnd/>
              <a:tailEnd/>
            </a:ln>
          </p:spPr>
          <p:txBody>
            <a:bodyPr/>
            <a:lstStyle/>
            <a:p>
              <a:endParaRPr lang="id-ID"/>
            </a:p>
          </p:txBody>
        </p:sp>
        <p:sp>
          <p:nvSpPr>
            <p:cNvPr id="44041" name="Freeform 25"/>
            <p:cNvSpPr>
              <a:spLocks/>
            </p:cNvSpPr>
            <p:nvPr/>
          </p:nvSpPr>
          <p:spPr bwMode="auto">
            <a:xfrm>
              <a:off x="2822" y="1380"/>
              <a:ext cx="95" cy="68"/>
            </a:xfrm>
            <a:custGeom>
              <a:avLst/>
              <a:gdLst>
                <a:gd name="T0" fmla="*/ 1 w 190"/>
                <a:gd name="T1" fmla="*/ 1 h 137"/>
                <a:gd name="T2" fmla="*/ 1 w 190"/>
                <a:gd name="T3" fmla="*/ 1 h 137"/>
                <a:gd name="T4" fmla="*/ 0 w 190"/>
                <a:gd name="T5" fmla="*/ 2 h 137"/>
                <a:gd name="T6" fmla="*/ 3 w 190"/>
                <a:gd name="T7" fmla="*/ 0 h 137"/>
                <a:gd name="T8" fmla="*/ 3 w 190"/>
                <a:gd name="T9" fmla="*/ 0 h 137"/>
                <a:gd name="T10" fmla="*/ 1 w 190"/>
                <a:gd name="T11" fmla="*/ 1 h 137"/>
                <a:gd name="T12" fmla="*/ 1 w 190"/>
                <a:gd name="T13" fmla="*/ 1 h 137"/>
                <a:gd name="T14" fmla="*/ 0 60000 65536"/>
                <a:gd name="T15" fmla="*/ 0 60000 65536"/>
                <a:gd name="T16" fmla="*/ 0 60000 65536"/>
                <a:gd name="T17" fmla="*/ 0 60000 65536"/>
                <a:gd name="T18" fmla="*/ 0 60000 65536"/>
                <a:gd name="T19" fmla="*/ 0 60000 65536"/>
                <a:gd name="T20" fmla="*/ 0 60000 65536"/>
                <a:gd name="T21" fmla="*/ 0 w 190"/>
                <a:gd name="T22" fmla="*/ 0 h 137"/>
                <a:gd name="T23" fmla="*/ 190 w 1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37">
                  <a:moveTo>
                    <a:pt x="44" y="65"/>
                  </a:moveTo>
                  <a:lnTo>
                    <a:pt x="34" y="97"/>
                  </a:lnTo>
                  <a:lnTo>
                    <a:pt x="0" y="137"/>
                  </a:lnTo>
                  <a:lnTo>
                    <a:pt x="173" y="48"/>
                  </a:lnTo>
                  <a:lnTo>
                    <a:pt x="190" y="0"/>
                  </a:lnTo>
                  <a:lnTo>
                    <a:pt x="44" y="65"/>
                  </a:lnTo>
                  <a:close/>
                </a:path>
              </a:pathLst>
            </a:custGeom>
            <a:solidFill>
              <a:srgbClr val="D4D4EB"/>
            </a:solidFill>
            <a:ln w="9525">
              <a:noFill/>
              <a:round/>
              <a:headEnd/>
              <a:tailEnd/>
            </a:ln>
          </p:spPr>
          <p:txBody>
            <a:bodyPr/>
            <a:lstStyle/>
            <a:p>
              <a:endParaRPr lang="id-ID"/>
            </a:p>
          </p:txBody>
        </p:sp>
        <p:sp>
          <p:nvSpPr>
            <p:cNvPr id="44042" name="Freeform 26"/>
            <p:cNvSpPr>
              <a:spLocks/>
            </p:cNvSpPr>
            <p:nvPr/>
          </p:nvSpPr>
          <p:spPr bwMode="auto">
            <a:xfrm>
              <a:off x="2704" y="1438"/>
              <a:ext cx="76" cy="198"/>
            </a:xfrm>
            <a:custGeom>
              <a:avLst/>
              <a:gdLst>
                <a:gd name="T0" fmla="*/ 2 w 152"/>
                <a:gd name="T1" fmla="*/ 0 h 398"/>
                <a:gd name="T2" fmla="*/ 2 w 152"/>
                <a:gd name="T3" fmla="*/ 0 h 398"/>
                <a:gd name="T4" fmla="*/ 1 w 152"/>
                <a:gd name="T5" fmla="*/ 1 h 398"/>
                <a:gd name="T6" fmla="*/ 1 w 152"/>
                <a:gd name="T7" fmla="*/ 2 h 398"/>
                <a:gd name="T8" fmla="*/ 1 w 152"/>
                <a:gd name="T9" fmla="*/ 3 h 398"/>
                <a:gd name="T10" fmla="*/ 1 w 152"/>
                <a:gd name="T11" fmla="*/ 4 h 398"/>
                <a:gd name="T12" fmla="*/ 1 w 152"/>
                <a:gd name="T13" fmla="*/ 5 h 398"/>
                <a:gd name="T14" fmla="*/ 0 w 152"/>
                <a:gd name="T15" fmla="*/ 6 h 398"/>
                <a:gd name="T16" fmla="*/ 1 w 152"/>
                <a:gd name="T17" fmla="*/ 2 h 398"/>
                <a:gd name="T18" fmla="*/ 1 w 152"/>
                <a:gd name="T19" fmla="*/ 2 h 398"/>
                <a:gd name="T20" fmla="*/ 1 w 152"/>
                <a:gd name="T21" fmla="*/ 1 h 398"/>
                <a:gd name="T22" fmla="*/ 1 w 152"/>
                <a:gd name="T23" fmla="*/ 1 h 398"/>
                <a:gd name="T24" fmla="*/ 1 w 152"/>
                <a:gd name="T25" fmla="*/ 0 h 398"/>
                <a:gd name="T26" fmla="*/ 2 w 152"/>
                <a:gd name="T27" fmla="*/ 0 h 398"/>
                <a:gd name="T28" fmla="*/ 2 w 152"/>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98"/>
                <a:gd name="T47" fmla="*/ 152 w 152"/>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98">
                  <a:moveTo>
                    <a:pt x="135" y="0"/>
                  </a:moveTo>
                  <a:lnTo>
                    <a:pt x="152" y="31"/>
                  </a:lnTo>
                  <a:lnTo>
                    <a:pt x="118" y="84"/>
                  </a:lnTo>
                  <a:lnTo>
                    <a:pt x="122" y="143"/>
                  </a:lnTo>
                  <a:lnTo>
                    <a:pt x="103" y="198"/>
                  </a:lnTo>
                  <a:lnTo>
                    <a:pt x="93" y="257"/>
                  </a:lnTo>
                  <a:lnTo>
                    <a:pt x="44" y="346"/>
                  </a:lnTo>
                  <a:lnTo>
                    <a:pt x="0" y="398"/>
                  </a:lnTo>
                  <a:lnTo>
                    <a:pt x="40" y="175"/>
                  </a:lnTo>
                  <a:lnTo>
                    <a:pt x="61" y="141"/>
                  </a:lnTo>
                  <a:lnTo>
                    <a:pt x="76" y="80"/>
                  </a:lnTo>
                  <a:lnTo>
                    <a:pt x="95" y="65"/>
                  </a:lnTo>
                  <a:lnTo>
                    <a:pt x="103" y="18"/>
                  </a:lnTo>
                  <a:lnTo>
                    <a:pt x="135" y="0"/>
                  </a:lnTo>
                  <a:close/>
                </a:path>
              </a:pathLst>
            </a:custGeom>
            <a:solidFill>
              <a:srgbClr val="B20000"/>
            </a:solidFill>
            <a:ln w="9525">
              <a:noFill/>
              <a:round/>
              <a:headEnd/>
              <a:tailEnd/>
            </a:ln>
          </p:spPr>
          <p:txBody>
            <a:bodyPr/>
            <a:lstStyle/>
            <a:p>
              <a:endParaRPr lang="id-ID"/>
            </a:p>
          </p:txBody>
        </p:sp>
        <p:sp>
          <p:nvSpPr>
            <p:cNvPr id="44043" name="Freeform 27"/>
            <p:cNvSpPr>
              <a:spLocks/>
            </p:cNvSpPr>
            <p:nvPr/>
          </p:nvSpPr>
          <p:spPr bwMode="auto">
            <a:xfrm>
              <a:off x="2591" y="2223"/>
              <a:ext cx="568" cy="465"/>
            </a:xfrm>
            <a:custGeom>
              <a:avLst/>
              <a:gdLst>
                <a:gd name="T0" fmla="*/ 7 w 1135"/>
                <a:gd name="T1" fmla="*/ 0 h 932"/>
                <a:gd name="T2" fmla="*/ 6 w 1135"/>
                <a:gd name="T3" fmla="*/ 0 h 932"/>
                <a:gd name="T4" fmla="*/ 3 w 1135"/>
                <a:gd name="T5" fmla="*/ 2 h 932"/>
                <a:gd name="T6" fmla="*/ 1 w 1135"/>
                <a:gd name="T7" fmla="*/ 3 h 932"/>
                <a:gd name="T8" fmla="*/ 0 w 1135"/>
                <a:gd name="T9" fmla="*/ 3 h 932"/>
                <a:gd name="T10" fmla="*/ 2 w 1135"/>
                <a:gd name="T11" fmla="*/ 13 h 932"/>
                <a:gd name="T12" fmla="*/ 2 w 1135"/>
                <a:gd name="T13" fmla="*/ 14 h 932"/>
                <a:gd name="T14" fmla="*/ 3 w 1135"/>
                <a:gd name="T15" fmla="*/ 14 h 932"/>
                <a:gd name="T16" fmla="*/ 18 w 1135"/>
                <a:gd name="T17" fmla="*/ 13 h 932"/>
                <a:gd name="T18" fmla="*/ 18 w 1135"/>
                <a:gd name="T19" fmla="*/ 13 h 932"/>
                <a:gd name="T20" fmla="*/ 18 w 1135"/>
                <a:gd name="T21" fmla="*/ 12 h 932"/>
                <a:gd name="T22" fmla="*/ 17 w 1135"/>
                <a:gd name="T23" fmla="*/ 1 h 932"/>
                <a:gd name="T24" fmla="*/ 17 w 1135"/>
                <a:gd name="T25" fmla="*/ 1 h 932"/>
                <a:gd name="T26" fmla="*/ 16 w 1135"/>
                <a:gd name="T27" fmla="*/ 1 h 932"/>
                <a:gd name="T28" fmla="*/ 13 w 1135"/>
                <a:gd name="T29" fmla="*/ 1 h 932"/>
                <a:gd name="T30" fmla="*/ 11 w 1135"/>
                <a:gd name="T31" fmla="*/ 0 h 932"/>
                <a:gd name="T32" fmla="*/ 7 w 1135"/>
                <a:gd name="T33" fmla="*/ 0 h 932"/>
                <a:gd name="T34" fmla="*/ 7 w 1135"/>
                <a:gd name="T35" fmla="*/ 0 h 9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5"/>
                <a:gd name="T55" fmla="*/ 0 h 932"/>
                <a:gd name="T56" fmla="*/ 1135 w 1135"/>
                <a:gd name="T57" fmla="*/ 932 h 9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5" h="932">
                  <a:moveTo>
                    <a:pt x="426" y="10"/>
                  </a:moveTo>
                  <a:lnTo>
                    <a:pt x="344" y="29"/>
                  </a:lnTo>
                  <a:lnTo>
                    <a:pt x="173" y="179"/>
                  </a:lnTo>
                  <a:lnTo>
                    <a:pt x="6" y="208"/>
                  </a:lnTo>
                  <a:lnTo>
                    <a:pt x="0" y="229"/>
                  </a:lnTo>
                  <a:lnTo>
                    <a:pt x="80" y="896"/>
                  </a:lnTo>
                  <a:lnTo>
                    <a:pt x="101" y="932"/>
                  </a:lnTo>
                  <a:lnTo>
                    <a:pt x="190" y="932"/>
                  </a:lnTo>
                  <a:lnTo>
                    <a:pt x="1093" y="856"/>
                  </a:lnTo>
                  <a:lnTo>
                    <a:pt x="1131" y="841"/>
                  </a:lnTo>
                  <a:lnTo>
                    <a:pt x="1135" y="818"/>
                  </a:lnTo>
                  <a:lnTo>
                    <a:pt x="1057" y="122"/>
                  </a:lnTo>
                  <a:lnTo>
                    <a:pt x="1040" y="105"/>
                  </a:lnTo>
                  <a:lnTo>
                    <a:pt x="1011" y="103"/>
                  </a:lnTo>
                  <a:lnTo>
                    <a:pt x="774" y="124"/>
                  </a:lnTo>
                  <a:lnTo>
                    <a:pt x="662" y="0"/>
                  </a:lnTo>
                  <a:lnTo>
                    <a:pt x="426" y="10"/>
                  </a:lnTo>
                  <a:close/>
                </a:path>
              </a:pathLst>
            </a:custGeom>
            <a:solidFill>
              <a:srgbClr val="662619"/>
            </a:solidFill>
            <a:ln w="9525">
              <a:noFill/>
              <a:round/>
              <a:headEnd/>
              <a:tailEnd/>
            </a:ln>
          </p:spPr>
          <p:txBody>
            <a:bodyPr/>
            <a:lstStyle/>
            <a:p>
              <a:endParaRPr lang="id-ID"/>
            </a:p>
          </p:txBody>
        </p:sp>
        <p:sp>
          <p:nvSpPr>
            <p:cNvPr id="44044" name="Freeform 28"/>
            <p:cNvSpPr>
              <a:spLocks/>
            </p:cNvSpPr>
            <p:nvPr/>
          </p:nvSpPr>
          <p:spPr bwMode="auto">
            <a:xfrm>
              <a:off x="2753" y="2284"/>
              <a:ext cx="21" cy="11"/>
            </a:xfrm>
            <a:custGeom>
              <a:avLst/>
              <a:gdLst>
                <a:gd name="T0" fmla="*/ 1 w 42"/>
                <a:gd name="T1" fmla="*/ 0 h 23"/>
                <a:gd name="T2" fmla="*/ 1 w 42"/>
                <a:gd name="T3" fmla="*/ 0 h 23"/>
                <a:gd name="T4" fmla="*/ 1 w 42"/>
                <a:gd name="T5" fmla="*/ 0 h 23"/>
                <a:gd name="T6" fmla="*/ 1 w 42"/>
                <a:gd name="T7" fmla="*/ 0 h 23"/>
                <a:gd name="T8" fmla="*/ 0 w 42"/>
                <a:gd name="T9" fmla="*/ 0 h 23"/>
                <a:gd name="T10" fmla="*/ 1 w 42"/>
                <a:gd name="T11" fmla="*/ 0 h 23"/>
                <a:gd name="T12" fmla="*/ 1 w 42"/>
                <a:gd name="T13" fmla="*/ 0 h 23"/>
                <a:gd name="T14" fmla="*/ 0 60000 65536"/>
                <a:gd name="T15" fmla="*/ 0 60000 65536"/>
                <a:gd name="T16" fmla="*/ 0 60000 65536"/>
                <a:gd name="T17" fmla="*/ 0 60000 65536"/>
                <a:gd name="T18" fmla="*/ 0 60000 65536"/>
                <a:gd name="T19" fmla="*/ 0 60000 65536"/>
                <a:gd name="T20" fmla="*/ 0 60000 65536"/>
                <a:gd name="T21" fmla="*/ 0 w 42"/>
                <a:gd name="T22" fmla="*/ 0 h 23"/>
                <a:gd name="T23" fmla="*/ 42 w 4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3">
                  <a:moveTo>
                    <a:pt x="2" y="4"/>
                  </a:moveTo>
                  <a:lnTo>
                    <a:pt x="42" y="0"/>
                  </a:lnTo>
                  <a:lnTo>
                    <a:pt x="38" y="21"/>
                  </a:lnTo>
                  <a:lnTo>
                    <a:pt x="6" y="23"/>
                  </a:lnTo>
                  <a:lnTo>
                    <a:pt x="0" y="13"/>
                  </a:lnTo>
                  <a:lnTo>
                    <a:pt x="2" y="4"/>
                  </a:lnTo>
                  <a:close/>
                </a:path>
              </a:pathLst>
            </a:custGeom>
            <a:solidFill>
              <a:srgbClr val="FFFF00"/>
            </a:solidFill>
            <a:ln w="9525">
              <a:noFill/>
              <a:round/>
              <a:headEnd/>
              <a:tailEnd/>
            </a:ln>
          </p:spPr>
          <p:txBody>
            <a:bodyPr/>
            <a:lstStyle/>
            <a:p>
              <a:endParaRPr lang="id-ID"/>
            </a:p>
          </p:txBody>
        </p:sp>
        <p:sp>
          <p:nvSpPr>
            <p:cNvPr id="44045" name="Freeform 29"/>
            <p:cNvSpPr>
              <a:spLocks/>
            </p:cNvSpPr>
            <p:nvPr/>
          </p:nvSpPr>
          <p:spPr bwMode="auto">
            <a:xfrm>
              <a:off x="2920" y="2265"/>
              <a:ext cx="30" cy="15"/>
            </a:xfrm>
            <a:custGeom>
              <a:avLst/>
              <a:gdLst>
                <a:gd name="T0" fmla="*/ 1 w 59"/>
                <a:gd name="T1" fmla="*/ 1 h 28"/>
                <a:gd name="T2" fmla="*/ 0 w 59"/>
                <a:gd name="T3" fmla="*/ 1 h 28"/>
                <a:gd name="T4" fmla="*/ 1 w 59"/>
                <a:gd name="T5" fmla="*/ 1 h 28"/>
                <a:gd name="T6" fmla="*/ 1 w 59"/>
                <a:gd name="T7" fmla="*/ 1 h 28"/>
                <a:gd name="T8" fmla="*/ 1 w 59"/>
                <a:gd name="T9" fmla="*/ 1 h 28"/>
                <a:gd name="T10" fmla="*/ 1 w 59"/>
                <a:gd name="T11" fmla="*/ 0 h 28"/>
                <a:gd name="T12" fmla="*/ 1 w 59"/>
                <a:gd name="T13" fmla="*/ 0 h 28"/>
                <a:gd name="T14" fmla="*/ 1 w 59"/>
                <a:gd name="T15" fmla="*/ 1 h 28"/>
                <a:gd name="T16" fmla="*/ 1 w 59"/>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8"/>
                <a:gd name="T29" fmla="*/ 59 w 5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8">
                  <a:moveTo>
                    <a:pt x="6" y="6"/>
                  </a:moveTo>
                  <a:lnTo>
                    <a:pt x="0" y="17"/>
                  </a:lnTo>
                  <a:lnTo>
                    <a:pt x="6" y="28"/>
                  </a:lnTo>
                  <a:lnTo>
                    <a:pt x="49" y="23"/>
                  </a:lnTo>
                  <a:lnTo>
                    <a:pt x="59" y="15"/>
                  </a:lnTo>
                  <a:lnTo>
                    <a:pt x="57" y="0"/>
                  </a:lnTo>
                  <a:lnTo>
                    <a:pt x="42" y="0"/>
                  </a:lnTo>
                  <a:lnTo>
                    <a:pt x="6" y="6"/>
                  </a:lnTo>
                  <a:close/>
                </a:path>
              </a:pathLst>
            </a:custGeom>
            <a:solidFill>
              <a:srgbClr val="FFFF00"/>
            </a:solidFill>
            <a:ln w="9525">
              <a:noFill/>
              <a:round/>
              <a:headEnd/>
              <a:tailEnd/>
            </a:ln>
          </p:spPr>
          <p:txBody>
            <a:bodyPr/>
            <a:lstStyle/>
            <a:p>
              <a:endParaRPr lang="id-ID"/>
            </a:p>
          </p:txBody>
        </p:sp>
        <p:sp>
          <p:nvSpPr>
            <p:cNvPr id="44046" name="Freeform 30"/>
            <p:cNvSpPr>
              <a:spLocks/>
            </p:cNvSpPr>
            <p:nvPr/>
          </p:nvSpPr>
          <p:spPr bwMode="auto">
            <a:xfrm>
              <a:off x="2774" y="2246"/>
              <a:ext cx="150" cy="55"/>
            </a:xfrm>
            <a:custGeom>
              <a:avLst/>
              <a:gdLst>
                <a:gd name="T0" fmla="*/ 1 w 300"/>
                <a:gd name="T1" fmla="*/ 1 h 110"/>
                <a:gd name="T2" fmla="*/ 1 w 300"/>
                <a:gd name="T3" fmla="*/ 1 h 110"/>
                <a:gd name="T4" fmla="*/ 1 w 300"/>
                <a:gd name="T5" fmla="*/ 1 h 110"/>
                <a:gd name="T6" fmla="*/ 0 w 300"/>
                <a:gd name="T7" fmla="*/ 2 h 110"/>
                <a:gd name="T8" fmla="*/ 1 w 300"/>
                <a:gd name="T9" fmla="*/ 2 h 110"/>
                <a:gd name="T10" fmla="*/ 1 w 300"/>
                <a:gd name="T11" fmla="*/ 2 h 110"/>
                <a:gd name="T12" fmla="*/ 1 w 300"/>
                <a:gd name="T13" fmla="*/ 2 h 110"/>
                <a:gd name="T14" fmla="*/ 1 w 300"/>
                <a:gd name="T15" fmla="*/ 2 h 110"/>
                <a:gd name="T16" fmla="*/ 3 w 300"/>
                <a:gd name="T17" fmla="*/ 2 h 110"/>
                <a:gd name="T18" fmla="*/ 3 w 300"/>
                <a:gd name="T19" fmla="*/ 2 h 110"/>
                <a:gd name="T20" fmla="*/ 5 w 300"/>
                <a:gd name="T21" fmla="*/ 2 h 110"/>
                <a:gd name="T22" fmla="*/ 5 w 300"/>
                <a:gd name="T23" fmla="*/ 1 h 110"/>
                <a:gd name="T24" fmla="*/ 5 w 300"/>
                <a:gd name="T25" fmla="*/ 1 h 110"/>
                <a:gd name="T26" fmla="*/ 5 w 300"/>
                <a:gd name="T27" fmla="*/ 1 h 110"/>
                <a:gd name="T28" fmla="*/ 5 w 300"/>
                <a:gd name="T29" fmla="*/ 0 h 110"/>
                <a:gd name="T30" fmla="*/ 1 w 300"/>
                <a:gd name="T31" fmla="*/ 1 h 110"/>
                <a:gd name="T32" fmla="*/ 1 w 300"/>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110"/>
                <a:gd name="T53" fmla="*/ 300 w 30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110">
                  <a:moveTo>
                    <a:pt x="70" y="6"/>
                  </a:moveTo>
                  <a:lnTo>
                    <a:pt x="32" y="11"/>
                  </a:lnTo>
                  <a:lnTo>
                    <a:pt x="9" y="34"/>
                  </a:lnTo>
                  <a:lnTo>
                    <a:pt x="0" y="78"/>
                  </a:lnTo>
                  <a:lnTo>
                    <a:pt x="21" y="78"/>
                  </a:lnTo>
                  <a:lnTo>
                    <a:pt x="27" y="93"/>
                  </a:lnTo>
                  <a:lnTo>
                    <a:pt x="95" y="91"/>
                  </a:lnTo>
                  <a:lnTo>
                    <a:pt x="106" y="110"/>
                  </a:lnTo>
                  <a:lnTo>
                    <a:pt x="203" y="103"/>
                  </a:lnTo>
                  <a:lnTo>
                    <a:pt x="211" y="82"/>
                  </a:lnTo>
                  <a:lnTo>
                    <a:pt x="270" y="76"/>
                  </a:lnTo>
                  <a:lnTo>
                    <a:pt x="283" y="61"/>
                  </a:lnTo>
                  <a:lnTo>
                    <a:pt x="297" y="59"/>
                  </a:lnTo>
                  <a:lnTo>
                    <a:pt x="300" y="32"/>
                  </a:lnTo>
                  <a:lnTo>
                    <a:pt x="272" y="0"/>
                  </a:lnTo>
                  <a:lnTo>
                    <a:pt x="70" y="6"/>
                  </a:lnTo>
                  <a:close/>
                </a:path>
              </a:pathLst>
            </a:custGeom>
            <a:solidFill>
              <a:srgbClr val="938181"/>
            </a:solidFill>
            <a:ln w="9525">
              <a:noFill/>
              <a:round/>
              <a:headEnd/>
              <a:tailEnd/>
            </a:ln>
          </p:spPr>
          <p:txBody>
            <a:bodyPr/>
            <a:lstStyle/>
            <a:p>
              <a:endParaRPr lang="id-ID"/>
            </a:p>
          </p:txBody>
        </p:sp>
        <p:sp>
          <p:nvSpPr>
            <p:cNvPr id="44047" name="Freeform 31"/>
            <p:cNvSpPr>
              <a:spLocks/>
            </p:cNvSpPr>
            <p:nvPr/>
          </p:nvSpPr>
          <p:spPr bwMode="auto">
            <a:xfrm>
              <a:off x="2586" y="1413"/>
              <a:ext cx="478" cy="901"/>
            </a:xfrm>
            <a:custGeom>
              <a:avLst/>
              <a:gdLst>
                <a:gd name="T0" fmla="*/ 10 w 956"/>
                <a:gd name="T1" fmla="*/ 0 h 1802"/>
                <a:gd name="T2" fmla="*/ 7 w 956"/>
                <a:gd name="T3" fmla="*/ 1 h 1802"/>
                <a:gd name="T4" fmla="*/ 7 w 956"/>
                <a:gd name="T5" fmla="*/ 2 h 1802"/>
                <a:gd name="T6" fmla="*/ 6 w 956"/>
                <a:gd name="T7" fmla="*/ 5 h 1802"/>
                <a:gd name="T8" fmla="*/ 4 w 956"/>
                <a:gd name="T9" fmla="*/ 7 h 1802"/>
                <a:gd name="T10" fmla="*/ 2 w 956"/>
                <a:gd name="T11" fmla="*/ 11 h 1802"/>
                <a:gd name="T12" fmla="*/ 1 w 956"/>
                <a:gd name="T13" fmla="*/ 15 h 1802"/>
                <a:gd name="T14" fmla="*/ 1 w 956"/>
                <a:gd name="T15" fmla="*/ 18 h 1802"/>
                <a:gd name="T16" fmla="*/ 1 w 956"/>
                <a:gd name="T17" fmla="*/ 19 h 1802"/>
                <a:gd name="T18" fmla="*/ 0 w 956"/>
                <a:gd name="T19" fmla="*/ 27 h 1802"/>
                <a:gd name="T20" fmla="*/ 2 w 956"/>
                <a:gd name="T21" fmla="*/ 27 h 1802"/>
                <a:gd name="T22" fmla="*/ 2 w 956"/>
                <a:gd name="T23" fmla="*/ 28 h 1802"/>
                <a:gd name="T24" fmla="*/ 5 w 956"/>
                <a:gd name="T25" fmla="*/ 28 h 1802"/>
                <a:gd name="T26" fmla="*/ 6 w 956"/>
                <a:gd name="T27" fmla="*/ 28 h 1802"/>
                <a:gd name="T28" fmla="*/ 6 w 956"/>
                <a:gd name="T29" fmla="*/ 28 h 1802"/>
                <a:gd name="T30" fmla="*/ 6 w 956"/>
                <a:gd name="T31" fmla="*/ 27 h 1802"/>
                <a:gd name="T32" fmla="*/ 6 w 956"/>
                <a:gd name="T33" fmla="*/ 26 h 1802"/>
                <a:gd name="T34" fmla="*/ 7 w 956"/>
                <a:gd name="T35" fmla="*/ 26 h 1802"/>
                <a:gd name="T36" fmla="*/ 11 w 956"/>
                <a:gd name="T37" fmla="*/ 26 h 1802"/>
                <a:gd name="T38" fmla="*/ 11 w 956"/>
                <a:gd name="T39" fmla="*/ 26 h 1802"/>
                <a:gd name="T40" fmla="*/ 12 w 956"/>
                <a:gd name="T41" fmla="*/ 27 h 1802"/>
                <a:gd name="T42" fmla="*/ 12 w 956"/>
                <a:gd name="T43" fmla="*/ 27 h 1802"/>
                <a:gd name="T44" fmla="*/ 12 w 956"/>
                <a:gd name="T45" fmla="*/ 28 h 1802"/>
                <a:gd name="T46" fmla="*/ 13 w 956"/>
                <a:gd name="T47" fmla="*/ 28 h 1802"/>
                <a:gd name="T48" fmla="*/ 13 w 956"/>
                <a:gd name="T49" fmla="*/ 28 h 1802"/>
                <a:gd name="T50" fmla="*/ 13 w 956"/>
                <a:gd name="T51" fmla="*/ 26 h 1802"/>
                <a:gd name="T52" fmla="*/ 14 w 956"/>
                <a:gd name="T53" fmla="*/ 26 h 1802"/>
                <a:gd name="T54" fmla="*/ 14 w 956"/>
                <a:gd name="T55" fmla="*/ 26 h 1802"/>
                <a:gd name="T56" fmla="*/ 14 w 956"/>
                <a:gd name="T57" fmla="*/ 23 h 1802"/>
                <a:gd name="T58" fmla="*/ 14 w 956"/>
                <a:gd name="T59" fmla="*/ 19 h 1802"/>
                <a:gd name="T60" fmla="*/ 14 w 956"/>
                <a:gd name="T61" fmla="*/ 15 h 1802"/>
                <a:gd name="T62" fmla="*/ 14 w 956"/>
                <a:gd name="T63" fmla="*/ 15 h 1802"/>
                <a:gd name="T64" fmla="*/ 14 w 956"/>
                <a:gd name="T65" fmla="*/ 14 h 1802"/>
                <a:gd name="T66" fmla="*/ 14 w 956"/>
                <a:gd name="T67" fmla="*/ 11 h 1802"/>
                <a:gd name="T68" fmla="*/ 15 w 956"/>
                <a:gd name="T69" fmla="*/ 10 h 1802"/>
                <a:gd name="T70" fmla="*/ 15 w 956"/>
                <a:gd name="T71" fmla="*/ 7 h 1802"/>
                <a:gd name="T72" fmla="*/ 15 w 956"/>
                <a:gd name="T73" fmla="*/ 5 h 1802"/>
                <a:gd name="T74" fmla="*/ 14 w 956"/>
                <a:gd name="T75" fmla="*/ 2 h 1802"/>
                <a:gd name="T76" fmla="*/ 10 w 956"/>
                <a:gd name="T77" fmla="*/ 0 h 1802"/>
                <a:gd name="T78" fmla="*/ 10 w 956"/>
                <a:gd name="T79" fmla="*/ 0 h 18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6"/>
                <a:gd name="T121" fmla="*/ 0 h 1802"/>
                <a:gd name="T122" fmla="*/ 956 w 956"/>
                <a:gd name="T123" fmla="*/ 1802 h 18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6" h="1802">
                  <a:moveTo>
                    <a:pt x="583" y="0"/>
                  </a:moveTo>
                  <a:lnTo>
                    <a:pt x="498" y="44"/>
                  </a:lnTo>
                  <a:lnTo>
                    <a:pt x="443" y="110"/>
                  </a:lnTo>
                  <a:lnTo>
                    <a:pt x="332" y="302"/>
                  </a:lnTo>
                  <a:lnTo>
                    <a:pt x="209" y="477"/>
                  </a:lnTo>
                  <a:lnTo>
                    <a:pt x="125" y="701"/>
                  </a:lnTo>
                  <a:lnTo>
                    <a:pt x="58" y="1002"/>
                  </a:lnTo>
                  <a:lnTo>
                    <a:pt x="57" y="1108"/>
                  </a:lnTo>
                  <a:lnTo>
                    <a:pt x="57" y="1211"/>
                  </a:lnTo>
                  <a:lnTo>
                    <a:pt x="0" y="1678"/>
                  </a:lnTo>
                  <a:lnTo>
                    <a:pt x="96" y="1688"/>
                  </a:lnTo>
                  <a:lnTo>
                    <a:pt x="102" y="1802"/>
                  </a:lnTo>
                  <a:lnTo>
                    <a:pt x="311" y="1785"/>
                  </a:lnTo>
                  <a:lnTo>
                    <a:pt x="321" y="1756"/>
                  </a:lnTo>
                  <a:lnTo>
                    <a:pt x="336" y="1743"/>
                  </a:lnTo>
                  <a:lnTo>
                    <a:pt x="349" y="1680"/>
                  </a:lnTo>
                  <a:lnTo>
                    <a:pt x="374" y="1650"/>
                  </a:lnTo>
                  <a:lnTo>
                    <a:pt x="443" y="1629"/>
                  </a:lnTo>
                  <a:lnTo>
                    <a:pt x="652" y="1629"/>
                  </a:lnTo>
                  <a:lnTo>
                    <a:pt x="695" y="1640"/>
                  </a:lnTo>
                  <a:lnTo>
                    <a:pt x="720" y="1697"/>
                  </a:lnTo>
                  <a:lnTo>
                    <a:pt x="745" y="1714"/>
                  </a:lnTo>
                  <a:lnTo>
                    <a:pt x="760" y="1732"/>
                  </a:lnTo>
                  <a:lnTo>
                    <a:pt x="775" y="1751"/>
                  </a:lnTo>
                  <a:lnTo>
                    <a:pt x="794" y="1751"/>
                  </a:lnTo>
                  <a:lnTo>
                    <a:pt x="810" y="1659"/>
                  </a:lnTo>
                  <a:lnTo>
                    <a:pt x="876" y="1644"/>
                  </a:lnTo>
                  <a:lnTo>
                    <a:pt x="891" y="1619"/>
                  </a:lnTo>
                  <a:lnTo>
                    <a:pt x="859" y="1416"/>
                  </a:lnTo>
                  <a:lnTo>
                    <a:pt x="859" y="1154"/>
                  </a:lnTo>
                  <a:lnTo>
                    <a:pt x="859" y="1023"/>
                  </a:lnTo>
                  <a:lnTo>
                    <a:pt x="859" y="977"/>
                  </a:lnTo>
                  <a:lnTo>
                    <a:pt x="891" y="857"/>
                  </a:lnTo>
                  <a:lnTo>
                    <a:pt x="878" y="686"/>
                  </a:lnTo>
                  <a:lnTo>
                    <a:pt x="926" y="623"/>
                  </a:lnTo>
                  <a:lnTo>
                    <a:pt x="956" y="388"/>
                  </a:lnTo>
                  <a:lnTo>
                    <a:pt x="931" y="258"/>
                  </a:lnTo>
                  <a:lnTo>
                    <a:pt x="867" y="116"/>
                  </a:lnTo>
                  <a:lnTo>
                    <a:pt x="583" y="0"/>
                  </a:lnTo>
                  <a:close/>
                </a:path>
              </a:pathLst>
            </a:custGeom>
            <a:solidFill>
              <a:srgbClr val="938181"/>
            </a:solidFill>
            <a:ln w="9525">
              <a:noFill/>
              <a:round/>
              <a:headEnd/>
              <a:tailEnd/>
            </a:ln>
          </p:spPr>
          <p:txBody>
            <a:bodyPr/>
            <a:lstStyle/>
            <a:p>
              <a:endParaRPr lang="id-ID"/>
            </a:p>
          </p:txBody>
        </p:sp>
        <p:sp>
          <p:nvSpPr>
            <p:cNvPr id="44048" name="Freeform 32"/>
            <p:cNvSpPr>
              <a:spLocks/>
            </p:cNvSpPr>
            <p:nvPr/>
          </p:nvSpPr>
          <p:spPr bwMode="auto">
            <a:xfrm>
              <a:off x="2690" y="2664"/>
              <a:ext cx="347" cy="526"/>
            </a:xfrm>
            <a:custGeom>
              <a:avLst/>
              <a:gdLst>
                <a:gd name="T0" fmla="*/ 0 w 694"/>
                <a:gd name="T1" fmla="*/ 0 h 1053"/>
                <a:gd name="T2" fmla="*/ 1 w 694"/>
                <a:gd name="T3" fmla="*/ 8 h 1053"/>
                <a:gd name="T4" fmla="*/ 3 w 694"/>
                <a:gd name="T5" fmla="*/ 10 h 1053"/>
                <a:gd name="T6" fmla="*/ 3 w 694"/>
                <a:gd name="T7" fmla="*/ 11 h 1053"/>
                <a:gd name="T8" fmla="*/ 3 w 694"/>
                <a:gd name="T9" fmla="*/ 12 h 1053"/>
                <a:gd name="T10" fmla="*/ 3 w 694"/>
                <a:gd name="T11" fmla="*/ 13 h 1053"/>
                <a:gd name="T12" fmla="*/ 3 w 694"/>
                <a:gd name="T13" fmla="*/ 14 h 1053"/>
                <a:gd name="T14" fmla="*/ 3 w 694"/>
                <a:gd name="T15" fmla="*/ 14 h 1053"/>
                <a:gd name="T16" fmla="*/ 5 w 694"/>
                <a:gd name="T17" fmla="*/ 14 h 1053"/>
                <a:gd name="T18" fmla="*/ 5 w 694"/>
                <a:gd name="T19" fmla="*/ 14 h 1053"/>
                <a:gd name="T20" fmla="*/ 5 w 694"/>
                <a:gd name="T21" fmla="*/ 14 h 1053"/>
                <a:gd name="T22" fmla="*/ 7 w 694"/>
                <a:gd name="T23" fmla="*/ 15 h 1053"/>
                <a:gd name="T24" fmla="*/ 9 w 694"/>
                <a:gd name="T25" fmla="*/ 16 h 1053"/>
                <a:gd name="T26" fmla="*/ 11 w 694"/>
                <a:gd name="T27" fmla="*/ 15 h 1053"/>
                <a:gd name="T28" fmla="*/ 11 w 694"/>
                <a:gd name="T29" fmla="*/ 11 h 1053"/>
                <a:gd name="T30" fmla="*/ 11 w 694"/>
                <a:gd name="T31" fmla="*/ 6 h 1053"/>
                <a:gd name="T32" fmla="*/ 11 w 694"/>
                <a:gd name="T33" fmla="*/ 2 h 1053"/>
                <a:gd name="T34" fmla="*/ 10 w 694"/>
                <a:gd name="T35" fmla="*/ 0 h 1053"/>
                <a:gd name="T36" fmla="*/ 5 w 694"/>
                <a:gd name="T37" fmla="*/ 0 h 1053"/>
                <a:gd name="T38" fmla="*/ 0 w 694"/>
                <a:gd name="T39" fmla="*/ 0 h 1053"/>
                <a:gd name="T40" fmla="*/ 0 w 694"/>
                <a:gd name="T41" fmla="*/ 0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4"/>
                <a:gd name="T64" fmla="*/ 0 h 1053"/>
                <a:gd name="T65" fmla="*/ 694 w 694"/>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4" h="1053">
                  <a:moveTo>
                    <a:pt x="0" y="46"/>
                  </a:moveTo>
                  <a:lnTo>
                    <a:pt x="93" y="548"/>
                  </a:lnTo>
                  <a:lnTo>
                    <a:pt x="152" y="702"/>
                  </a:lnTo>
                  <a:lnTo>
                    <a:pt x="196" y="759"/>
                  </a:lnTo>
                  <a:lnTo>
                    <a:pt x="184" y="804"/>
                  </a:lnTo>
                  <a:lnTo>
                    <a:pt x="129" y="871"/>
                  </a:lnTo>
                  <a:lnTo>
                    <a:pt x="213" y="928"/>
                  </a:lnTo>
                  <a:lnTo>
                    <a:pt x="241" y="939"/>
                  </a:lnTo>
                  <a:lnTo>
                    <a:pt x="266" y="924"/>
                  </a:lnTo>
                  <a:lnTo>
                    <a:pt x="294" y="939"/>
                  </a:lnTo>
                  <a:lnTo>
                    <a:pt x="372" y="953"/>
                  </a:lnTo>
                  <a:lnTo>
                    <a:pt x="483" y="1000"/>
                  </a:lnTo>
                  <a:lnTo>
                    <a:pt x="562" y="1053"/>
                  </a:lnTo>
                  <a:lnTo>
                    <a:pt x="694" y="1008"/>
                  </a:lnTo>
                  <a:lnTo>
                    <a:pt x="654" y="736"/>
                  </a:lnTo>
                  <a:lnTo>
                    <a:pt x="671" y="441"/>
                  </a:lnTo>
                  <a:lnTo>
                    <a:pt x="675" y="189"/>
                  </a:lnTo>
                  <a:lnTo>
                    <a:pt x="640" y="0"/>
                  </a:lnTo>
                  <a:lnTo>
                    <a:pt x="306" y="12"/>
                  </a:lnTo>
                  <a:lnTo>
                    <a:pt x="0" y="46"/>
                  </a:lnTo>
                  <a:close/>
                </a:path>
              </a:pathLst>
            </a:custGeom>
            <a:solidFill>
              <a:srgbClr val="938181"/>
            </a:solidFill>
            <a:ln w="9525">
              <a:noFill/>
              <a:round/>
              <a:headEnd/>
              <a:tailEnd/>
            </a:ln>
          </p:spPr>
          <p:txBody>
            <a:bodyPr/>
            <a:lstStyle/>
            <a:p>
              <a:endParaRPr lang="id-ID"/>
            </a:p>
          </p:txBody>
        </p:sp>
        <p:sp>
          <p:nvSpPr>
            <p:cNvPr id="44049" name="Freeform 33"/>
            <p:cNvSpPr>
              <a:spLocks/>
            </p:cNvSpPr>
            <p:nvPr/>
          </p:nvSpPr>
          <p:spPr bwMode="auto">
            <a:xfrm>
              <a:off x="2759" y="1619"/>
              <a:ext cx="60" cy="52"/>
            </a:xfrm>
            <a:custGeom>
              <a:avLst/>
              <a:gdLst>
                <a:gd name="T0" fmla="*/ 2 w 119"/>
                <a:gd name="T1" fmla="*/ 0 h 103"/>
                <a:gd name="T2" fmla="*/ 0 w 119"/>
                <a:gd name="T3" fmla="*/ 2 h 103"/>
                <a:gd name="T4" fmla="*/ 2 w 119"/>
                <a:gd name="T5" fmla="*/ 2 h 103"/>
                <a:gd name="T6" fmla="*/ 2 w 119"/>
                <a:gd name="T7" fmla="*/ 1 h 103"/>
                <a:gd name="T8" fmla="*/ 2 w 119"/>
                <a:gd name="T9" fmla="*/ 0 h 103"/>
                <a:gd name="T10" fmla="*/ 2 w 119"/>
                <a:gd name="T11" fmla="*/ 0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93" y="0"/>
                  </a:moveTo>
                  <a:lnTo>
                    <a:pt x="0" y="103"/>
                  </a:lnTo>
                  <a:lnTo>
                    <a:pt x="89" y="88"/>
                  </a:lnTo>
                  <a:lnTo>
                    <a:pt x="119" y="4"/>
                  </a:lnTo>
                  <a:lnTo>
                    <a:pt x="93" y="0"/>
                  </a:lnTo>
                  <a:close/>
                </a:path>
              </a:pathLst>
            </a:custGeom>
            <a:solidFill>
              <a:srgbClr val="AF9A9A"/>
            </a:solidFill>
            <a:ln w="9525">
              <a:noFill/>
              <a:round/>
              <a:headEnd/>
              <a:tailEnd/>
            </a:ln>
          </p:spPr>
          <p:txBody>
            <a:bodyPr/>
            <a:lstStyle/>
            <a:p>
              <a:endParaRPr lang="id-ID"/>
            </a:p>
          </p:txBody>
        </p:sp>
        <p:sp>
          <p:nvSpPr>
            <p:cNvPr id="44050" name="Freeform 34"/>
            <p:cNvSpPr>
              <a:spLocks/>
            </p:cNvSpPr>
            <p:nvPr/>
          </p:nvSpPr>
          <p:spPr bwMode="auto">
            <a:xfrm>
              <a:off x="2628" y="1539"/>
              <a:ext cx="185" cy="342"/>
            </a:xfrm>
            <a:custGeom>
              <a:avLst/>
              <a:gdLst>
                <a:gd name="T0" fmla="*/ 5 w 371"/>
                <a:gd name="T1" fmla="*/ 0 h 682"/>
                <a:gd name="T2" fmla="*/ 4 w 371"/>
                <a:gd name="T3" fmla="*/ 3 h 682"/>
                <a:gd name="T4" fmla="*/ 2 w 371"/>
                <a:gd name="T5" fmla="*/ 5 h 682"/>
                <a:gd name="T6" fmla="*/ 0 w 371"/>
                <a:gd name="T7" fmla="*/ 8 h 682"/>
                <a:gd name="T8" fmla="*/ 0 w 371"/>
                <a:gd name="T9" fmla="*/ 11 h 682"/>
                <a:gd name="T10" fmla="*/ 1 w 371"/>
                <a:gd name="T11" fmla="*/ 8 h 682"/>
                <a:gd name="T12" fmla="*/ 2 w 371"/>
                <a:gd name="T13" fmla="*/ 7 h 682"/>
                <a:gd name="T14" fmla="*/ 3 w 371"/>
                <a:gd name="T15" fmla="*/ 4 h 682"/>
                <a:gd name="T16" fmla="*/ 5 w 371"/>
                <a:gd name="T17" fmla="*/ 2 h 682"/>
                <a:gd name="T18" fmla="*/ 5 w 371"/>
                <a:gd name="T19" fmla="*/ 0 h 682"/>
                <a:gd name="T20" fmla="*/ 5 w 371"/>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82"/>
                <a:gd name="T35" fmla="*/ 371 w 371"/>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82">
                  <a:moveTo>
                    <a:pt x="371" y="0"/>
                  </a:moveTo>
                  <a:lnTo>
                    <a:pt x="276" y="139"/>
                  </a:lnTo>
                  <a:lnTo>
                    <a:pt x="139" y="291"/>
                  </a:lnTo>
                  <a:lnTo>
                    <a:pt x="44" y="511"/>
                  </a:lnTo>
                  <a:lnTo>
                    <a:pt x="0" y="682"/>
                  </a:lnTo>
                  <a:lnTo>
                    <a:pt x="114" y="471"/>
                  </a:lnTo>
                  <a:lnTo>
                    <a:pt x="164" y="391"/>
                  </a:lnTo>
                  <a:lnTo>
                    <a:pt x="251" y="224"/>
                  </a:lnTo>
                  <a:lnTo>
                    <a:pt x="342" y="108"/>
                  </a:lnTo>
                  <a:lnTo>
                    <a:pt x="371" y="0"/>
                  </a:lnTo>
                  <a:close/>
                </a:path>
              </a:pathLst>
            </a:custGeom>
            <a:solidFill>
              <a:srgbClr val="AF9A9A"/>
            </a:solidFill>
            <a:ln w="9525">
              <a:noFill/>
              <a:round/>
              <a:headEnd/>
              <a:tailEnd/>
            </a:ln>
          </p:spPr>
          <p:txBody>
            <a:bodyPr/>
            <a:lstStyle/>
            <a:p>
              <a:endParaRPr lang="id-ID"/>
            </a:p>
          </p:txBody>
        </p:sp>
        <p:sp>
          <p:nvSpPr>
            <p:cNvPr id="44051" name="Freeform 35"/>
            <p:cNvSpPr>
              <a:spLocks/>
            </p:cNvSpPr>
            <p:nvPr/>
          </p:nvSpPr>
          <p:spPr bwMode="auto">
            <a:xfrm>
              <a:off x="2791" y="1376"/>
              <a:ext cx="260" cy="229"/>
            </a:xfrm>
            <a:custGeom>
              <a:avLst/>
              <a:gdLst>
                <a:gd name="T0" fmla="*/ 4 w 519"/>
                <a:gd name="T1" fmla="*/ 0 h 458"/>
                <a:gd name="T2" fmla="*/ 4 w 519"/>
                <a:gd name="T3" fmla="*/ 1 h 458"/>
                <a:gd name="T4" fmla="*/ 3 w 519"/>
                <a:gd name="T5" fmla="*/ 2 h 458"/>
                <a:gd name="T6" fmla="*/ 2 w 519"/>
                <a:gd name="T7" fmla="*/ 2 h 458"/>
                <a:gd name="T8" fmla="*/ 1 w 519"/>
                <a:gd name="T9" fmla="*/ 4 h 458"/>
                <a:gd name="T10" fmla="*/ 1 w 519"/>
                <a:gd name="T11" fmla="*/ 4 h 458"/>
                <a:gd name="T12" fmla="*/ 0 w 519"/>
                <a:gd name="T13" fmla="*/ 5 h 458"/>
                <a:gd name="T14" fmla="*/ 2 w 519"/>
                <a:gd name="T15" fmla="*/ 5 h 458"/>
                <a:gd name="T16" fmla="*/ 3 w 519"/>
                <a:gd name="T17" fmla="*/ 3 h 458"/>
                <a:gd name="T18" fmla="*/ 3 w 519"/>
                <a:gd name="T19" fmla="*/ 3 h 458"/>
                <a:gd name="T20" fmla="*/ 2 w 519"/>
                <a:gd name="T21" fmla="*/ 5 h 458"/>
                <a:gd name="T22" fmla="*/ 4 w 519"/>
                <a:gd name="T23" fmla="*/ 3 h 458"/>
                <a:gd name="T24" fmla="*/ 4 w 519"/>
                <a:gd name="T25" fmla="*/ 3 h 458"/>
                <a:gd name="T26" fmla="*/ 6 w 519"/>
                <a:gd name="T27" fmla="*/ 3 h 458"/>
                <a:gd name="T28" fmla="*/ 7 w 519"/>
                <a:gd name="T29" fmla="*/ 4 h 458"/>
                <a:gd name="T30" fmla="*/ 8 w 519"/>
                <a:gd name="T31" fmla="*/ 5 h 458"/>
                <a:gd name="T32" fmla="*/ 9 w 519"/>
                <a:gd name="T33" fmla="*/ 7 h 458"/>
                <a:gd name="T34" fmla="*/ 8 w 519"/>
                <a:gd name="T35" fmla="*/ 5 h 458"/>
                <a:gd name="T36" fmla="*/ 8 w 519"/>
                <a:gd name="T37" fmla="*/ 3 h 458"/>
                <a:gd name="T38" fmla="*/ 7 w 519"/>
                <a:gd name="T39" fmla="*/ 3 h 458"/>
                <a:gd name="T40" fmla="*/ 6 w 519"/>
                <a:gd name="T41" fmla="*/ 2 h 458"/>
                <a:gd name="T42" fmla="*/ 5 w 519"/>
                <a:gd name="T43" fmla="*/ 1 h 458"/>
                <a:gd name="T44" fmla="*/ 4 w 519"/>
                <a:gd name="T45" fmla="*/ 0 h 458"/>
                <a:gd name="T46" fmla="*/ 4 w 519"/>
                <a:gd name="T47" fmla="*/ 0 h 4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9"/>
                <a:gd name="T73" fmla="*/ 0 h 458"/>
                <a:gd name="T74" fmla="*/ 519 w 519"/>
                <a:gd name="T75" fmla="*/ 458 h 4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9" h="458">
                  <a:moveTo>
                    <a:pt x="247" y="0"/>
                  </a:moveTo>
                  <a:lnTo>
                    <a:pt x="228" y="36"/>
                  </a:lnTo>
                  <a:lnTo>
                    <a:pt x="131" y="91"/>
                  </a:lnTo>
                  <a:lnTo>
                    <a:pt x="91" y="120"/>
                  </a:lnTo>
                  <a:lnTo>
                    <a:pt x="40" y="196"/>
                  </a:lnTo>
                  <a:lnTo>
                    <a:pt x="48" y="236"/>
                  </a:lnTo>
                  <a:lnTo>
                    <a:pt x="0" y="308"/>
                  </a:lnTo>
                  <a:lnTo>
                    <a:pt x="76" y="283"/>
                  </a:lnTo>
                  <a:lnTo>
                    <a:pt x="152" y="144"/>
                  </a:lnTo>
                  <a:lnTo>
                    <a:pt x="152" y="175"/>
                  </a:lnTo>
                  <a:lnTo>
                    <a:pt x="112" y="272"/>
                  </a:lnTo>
                  <a:lnTo>
                    <a:pt x="196" y="184"/>
                  </a:lnTo>
                  <a:lnTo>
                    <a:pt x="247" y="152"/>
                  </a:lnTo>
                  <a:lnTo>
                    <a:pt x="323" y="156"/>
                  </a:lnTo>
                  <a:lnTo>
                    <a:pt x="411" y="203"/>
                  </a:lnTo>
                  <a:lnTo>
                    <a:pt x="472" y="294"/>
                  </a:lnTo>
                  <a:lnTo>
                    <a:pt x="519" y="458"/>
                  </a:lnTo>
                  <a:lnTo>
                    <a:pt x="495" y="291"/>
                  </a:lnTo>
                  <a:lnTo>
                    <a:pt x="455" y="188"/>
                  </a:lnTo>
                  <a:lnTo>
                    <a:pt x="419" y="148"/>
                  </a:lnTo>
                  <a:lnTo>
                    <a:pt x="342" y="91"/>
                  </a:lnTo>
                  <a:lnTo>
                    <a:pt x="272" y="17"/>
                  </a:lnTo>
                  <a:lnTo>
                    <a:pt x="247" y="0"/>
                  </a:lnTo>
                  <a:close/>
                </a:path>
              </a:pathLst>
            </a:custGeom>
            <a:solidFill>
              <a:srgbClr val="AF9A9A"/>
            </a:solidFill>
            <a:ln w="9525">
              <a:noFill/>
              <a:round/>
              <a:headEnd/>
              <a:tailEnd/>
            </a:ln>
          </p:spPr>
          <p:txBody>
            <a:bodyPr/>
            <a:lstStyle/>
            <a:p>
              <a:endParaRPr lang="id-ID"/>
            </a:p>
          </p:txBody>
        </p:sp>
        <p:sp>
          <p:nvSpPr>
            <p:cNvPr id="44052" name="Freeform 36"/>
            <p:cNvSpPr>
              <a:spLocks/>
            </p:cNvSpPr>
            <p:nvPr/>
          </p:nvSpPr>
          <p:spPr bwMode="auto">
            <a:xfrm>
              <a:off x="2662" y="1089"/>
              <a:ext cx="260" cy="140"/>
            </a:xfrm>
            <a:custGeom>
              <a:avLst/>
              <a:gdLst>
                <a:gd name="T0" fmla="*/ 0 w 521"/>
                <a:gd name="T1" fmla="*/ 5 h 279"/>
                <a:gd name="T2" fmla="*/ 8 w 521"/>
                <a:gd name="T3" fmla="*/ 4 h 279"/>
                <a:gd name="T4" fmla="*/ 8 w 521"/>
                <a:gd name="T5" fmla="*/ 3 h 279"/>
                <a:gd name="T6" fmla="*/ 7 w 521"/>
                <a:gd name="T7" fmla="*/ 2 h 279"/>
                <a:gd name="T8" fmla="*/ 6 w 521"/>
                <a:gd name="T9" fmla="*/ 1 h 279"/>
                <a:gd name="T10" fmla="*/ 6 w 521"/>
                <a:gd name="T11" fmla="*/ 1 h 279"/>
                <a:gd name="T12" fmla="*/ 5 w 521"/>
                <a:gd name="T13" fmla="*/ 1 h 279"/>
                <a:gd name="T14" fmla="*/ 5 w 521"/>
                <a:gd name="T15" fmla="*/ 0 h 279"/>
                <a:gd name="T16" fmla="*/ 4 w 521"/>
                <a:gd name="T17" fmla="*/ 1 h 279"/>
                <a:gd name="T18" fmla="*/ 2 w 521"/>
                <a:gd name="T19" fmla="*/ 1 h 279"/>
                <a:gd name="T20" fmla="*/ 1 w 521"/>
                <a:gd name="T21" fmla="*/ 1 h 279"/>
                <a:gd name="T22" fmla="*/ 0 w 521"/>
                <a:gd name="T23" fmla="*/ 1 h 279"/>
                <a:gd name="T24" fmla="*/ 0 w 521"/>
                <a:gd name="T25" fmla="*/ 2 h 279"/>
                <a:gd name="T26" fmla="*/ 0 w 521"/>
                <a:gd name="T27" fmla="*/ 2 h 279"/>
                <a:gd name="T28" fmla="*/ 0 w 521"/>
                <a:gd name="T29" fmla="*/ 3 h 279"/>
                <a:gd name="T30" fmla="*/ 0 w 521"/>
                <a:gd name="T31" fmla="*/ 4 h 279"/>
                <a:gd name="T32" fmla="*/ 0 w 521"/>
                <a:gd name="T33" fmla="*/ 5 h 279"/>
                <a:gd name="T34" fmla="*/ 0 w 521"/>
                <a:gd name="T35" fmla="*/ 5 h 279"/>
                <a:gd name="T36" fmla="*/ 0 w 521"/>
                <a:gd name="T37" fmla="*/ 5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79"/>
                <a:gd name="T59" fmla="*/ 521 w 52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79">
                  <a:moveTo>
                    <a:pt x="17" y="279"/>
                  </a:moveTo>
                  <a:lnTo>
                    <a:pt x="521" y="222"/>
                  </a:lnTo>
                  <a:lnTo>
                    <a:pt x="515" y="178"/>
                  </a:lnTo>
                  <a:lnTo>
                    <a:pt x="492" y="116"/>
                  </a:lnTo>
                  <a:lnTo>
                    <a:pt x="437" y="45"/>
                  </a:lnTo>
                  <a:lnTo>
                    <a:pt x="389" y="25"/>
                  </a:lnTo>
                  <a:lnTo>
                    <a:pt x="370" y="9"/>
                  </a:lnTo>
                  <a:lnTo>
                    <a:pt x="325" y="0"/>
                  </a:lnTo>
                  <a:lnTo>
                    <a:pt x="266" y="6"/>
                  </a:lnTo>
                  <a:lnTo>
                    <a:pt x="171" y="2"/>
                  </a:lnTo>
                  <a:lnTo>
                    <a:pt x="95" y="53"/>
                  </a:lnTo>
                  <a:lnTo>
                    <a:pt x="53" y="61"/>
                  </a:lnTo>
                  <a:lnTo>
                    <a:pt x="32" y="97"/>
                  </a:lnTo>
                  <a:lnTo>
                    <a:pt x="32" y="120"/>
                  </a:lnTo>
                  <a:lnTo>
                    <a:pt x="0" y="159"/>
                  </a:lnTo>
                  <a:lnTo>
                    <a:pt x="5" y="205"/>
                  </a:lnTo>
                  <a:lnTo>
                    <a:pt x="0" y="258"/>
                  </a:lnTo>
                  <a:lnTo>
                    <a:pt x="17" y="279"/>
                  </a:lnTo>
                  <a:close/>
                </a:path>
              </a:pathLst>
            </a:custGeom>
            <a:solidFill>
              <a:srgbClr val="3E3E52"/>
            </a:solidFill>
            <a:ln w="9525">
              <a:noFill/>
              <a:round/>
              <a:headEnd/>
              <a:tailEnd/>
            </a:ln>
          </p:spPr>
          <p:txBody>
            <a:bodyPr/>
            <a:lstStyle/>
            <a:p>
              <a:endParaRPr lang="id-ID"/>
            </a:p>
          </p:txBody>
        </p:sp>
        <p:sp>
          <p:nvSpPr>
            <p:cNvPr id="44053" name="Freeform 37"/>
            <p:cNvSpPr>
              <a:spLocks/>
            </p:cNvSpPr>
            <p:nvPr/>
          </p:nvSpPr>
          <p:spPr bwMode="auto">
            <a:xfrm>
              <a:off x="2811" y="2166"/>
              <a:ext cx="117" cy="112"/>
            </a:xfrm>
            <a:custGeom>
              <a:avLst/>
              <a:gdLst>
                <a:gd name="T0" fmla="*/ 1 w 234"/>
                <a:gd name="T1" fmla="*/ 0 h 225"/>
                <a:gd name="T2" fmla="*/ 0 w 234"/>
                <a:gd name="T3" fmla="*/ 1 h 225"/>
                <a:gd name="T4" fmla="*/ 0 w 234"/>
                <a:gd name="T5" fmla="*/ 3 h 225"/>
                <a:gd name="T6" fmla="*/ 1 w 234"/>
                <a:gd name="T7" fmla="*/ 3 h 225"/>
                <a:gd name="T8" fmla="*/ 1 w 234"/>
                <a:gd name="T9" fmla="*/ 3 h 225"/>
                <a:gd name="T10" fmla="*/ 2 w 234"/>
                <a:gd name="T11" fmla="*/ 3 h 225"/>
                <a:gd name="T12" fmla="*/ 2 w 234"/>
                <a:gd name="T13" fmla="*/ 3 h 225"/>
                <a:gd name="T14" fmla="*/ 3 w 234"/>
                <a:gd name="T15" fmla="*/ 3 h 225"/>
                <a:gd name="T16" fmla="*/ 3 w 234"/>
                <a:gd name="T17" fmla="*/ 2 h 225"/>
                <a:gd name="T18" fmla="*/ 4 w 234"/>
                <a:gd name="T19" fmla="*/ 3 h 225"/>
                <a:gd name="T20" fmla="*/ 4 w 234"/>
                <a:gd name="T21" fmla="*/ 2 h 225"/>
                <a:gd name="T22" fmla="*/ 4 w 234"/>
                <a:gd name="T23" fmla="*/ 1 h 225"/>
                <a:gd name="T24" fmla="*/ 4 w 234"/>
                <a:gd name="T25" fmla="*/ 1 h 225"/>
                <a:gd name="T26" fmla="*/ 4 w 234"/>
                <a:gd name="T27" fmla="*/ 0 h 225"/>
                <a:gd name="T28" fmla="*/ 1 w 234"/>
                <a:gd name="T29" fmla="*/ 0 h 225"/>
                <a:gd name="T30" fmla="*/ 1 w 234"/>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225"/>
                <a:gd name="T50" fmla="*/ 234 w 2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225">
                  <a:moveTo>
                    <a:pt x="17" y="0"/>
                  </a:moveTo>
                  <a:lnTo>
                    <a:pt x="0" y="111"/>
                  </a:lnTo>
                  <a:lnTo>
                    <a:pt x="0" y="198"/>
                  </a:lnTo>
                  <a:lnTo>
                    <a:pt x="31" y="225"/>
                  </a:lnTo>
                  <a:lnTo>
                    <a:pt x="59" y="209"/>
                  </a:lnTo>
                  <a:lnTo>
                    <a:pt x="80" y="217"/>
                  </a:lnTo>
                  <a:lnTo>
                    <a:pt x="120" y="198"/>
                  </a:lnTo>
                  <a:lnTo>
                    <a:pt x="150" y="198"/>
                  </a:lnTo>
                  <a:lnTo>
                    <a:pt x="164" y="189"/>
                  </a:lnTo>
                  <a:lnTo>
                    <a:pt x="194" y="192"/>
                  </a:lnTo>
                  <a:lnTo>
                    <a:pt x="204" y="179"/>
                  </a:lnTo>
                  <a:lnTo>
                    <a:pt x="211" y="120"/>
                  </a:lnTo>
                  <a:lnTo>
                    <a:pt x="225" y="95"/>
                  </a:lnTo>
                  <a:lnTo>
                    <a:pt x="234" y="40"/>
                  </a:lnTo>
                  <a:lnTo>
                    <a:pt x="17" y="0"/>
                  </a:lnTo>
                  <a:close/>
                </a:path>
              </a:pathLst>
            </a:custGeom>
            <a:solidFill>
              <a:srgbClr val="F58578"/>
            </a:solidFill>
            <a:ln w="9525">
              <a:noFill/>
              <a:round/>
              <a:headEnd/>
              <a:tailEnd/>
            </a:ln>
          </p:spPr>
          <p:txBody>
            <a:bodyPr/>
            <a:lstStyle/>
            <a:p>
              <a:endParaRPr lang="id-ID"/>
            </a:p>
          </p:txBody>
        </p:sp>
        <p:sp>
          <p:nvSpPr>
            <p:cNvPr id="44054" name="Freeform 38"/>
            <p:cNvSpPr>
              <a:spLocks/>
            </p:cNvSpPr>
            <p:nvPr/>
          </p:nvSpPr>
          <p:spPr bwMode="auto">
            <a:xfrm>
              <a:off x="2807" y="2167"/>
              <a:ext cx="123" cy="110"/>
            </a:xfrm>
            <a:custGeom>
              <a:avLst/>
              <a:gdLst>
                <a:gd name="T0" fmla="*/ 4 w 245"/>
                <a:gd name="T1" fmla="*/ 1 h 221"/>
                <a:gd name="T2" fmla="*/ 4 w 245"/>
                <a:gd name="T3" fmla="*/ 0 h 221"/>
                <a:gd name="T4" fmla="*/ 1 w 245"/>
                <a:gd name="T5" fmla="*/ 0 h 221"/>
                <a:gd name="T6" fmla="*/ 1 w 245"/>
                <a:gd name="T7" fmla="*/ 1 h 221"/>
                <a:gd name="T8" fmla="*/ 1 w 245"/>
                <a:gd name="T9" fmla="*/ 2 h 221"/>
                <a:gd name="T10" fmla="*/ 1 w 245"/>
                <a:gd name="T11" fmla="*/ 2 h 221"/>
                <a:gd name="T12" fmla="*/ 1 w 245"/>
                <a:gd name="T13" fmla="*/ 3 h 221"/>
                <a:gd name="T14" fmla="*/ 1 w 245"/>
                <a:gd name="T15" fmla="*/ 3 h 221"/>
                <a:gd name="T16" fmla="*/ 1 w 245"/>
                <a:gd name="T17" fmla="*/ 3 h 221"/>
                <a:gd name="T18" fmla="*/ 1 w 245"/>
                <a:gd name="T19" fmla="*/ 2 h 221"/>
                <a:gd name="T20" fmla="*/ 1 w 245"/>
                <a:gd name="T21" fmla="*/ 1 h 221"/>
                <a:gd name="T22" fmla="*/ 1 w 245"/>
                <a:gd name="T23" fmla="*/ 1 h 221"/>
                <a:gd name="T24" fmla="*/ 1 w 245"/>
                <a:gd name="T25" fmla="*/ 1 h 221"/>
                <a:gd name="T26" fmla="*/ 2 w 245"/>
                <a:gd name="T27" fmla="*/ 1 h 221"/>
                <a:gd name="T28" fmla="*/ 2 w 245"/>
                <a:gd name="T29" fmla="*/ 2 h 221"/>
                <a:gd name="T30" fmla="*/ 2 w 245"/>
                <a:gd name="T31" fmla="*/ 2 h 221"/>
                <a:gd name="T32" fmla="*/ 2 w 245"/>
                <a:gd name="T33" fmla="*/ 3 h 221"/>
                <a:gd name="T34" fmla="*/ 2 w 245"/>
                <a:gd name="T35" fmla="*/ 3 h 221"/>
                <a:gd name="T36" fmla="*/ 2 w 245"/>
                <a:gd name="T37" fmla="*/ 2 h 221"/>
                <a:gd name="T38" fmla="*/ 2 w 245"/>
                <a:gd name="T39" fmla="*/ 1 h 221"/>
                <a:gd name="T40" fmla="*/ 2 w 245"/>
                <a:gd name="T41" fmla="*/ 1 h 221"/>
                <a:gd name="T42" fmla="*/ 3 w 245"/>
                <a:gd name="T43" fmla="*/ 1 h 221"/>
                <a:gd name="T44" fmla="*/ 2 w 245"/>
                <a:gd name="T45" fmla="*/ 2 h 221"/>
                <a:gd name="T46" fmla="*/ 3 w 245"/>
                <a:gd name="T47" fmla="*/ 2 h 221"/>
                <a:gd name="T48" fmla="*/ 3 w 245"/>
                <a:gd name="T49" fmla="*/ 2 h 221"/>
                <a:gd name="T50" fmla="*/ 3 w 245"/>
                <a:gd name="T51" fmla="*/ 1 h 221"/>
                <a:gd name="T52" fmla="*/ 3 w 245"/>
                <a:gd name="T53" fmla="*/ 1 h 221"/>
                <a:gd name="T54" fmla="*/ 3 w 245"/>
                <a:gd name="T55" fmla="*/ 1 h 221"/>
                <a:gd name="T56" fmla="*/ 4 w 245"/>
                <a:gd name="T57" fmla="*/ 1 h 221"/>
                <a:gd name="T58" fmla="*/ 3 w 245"/>
                <a:gd name="T59" fmla="*/ 2 h 221"/>
                <a:gd name="T60" fmla="*/ 3 w 245"/>
                <a:gd name="T61" fmla="*/ 2 h 221"/>
                <a:gd name="T62" fmla="*/ 3 w 245"/>
                <a:gd name="T63" fmla="*/ 2 h 221"/>
                <a:gd name="T64" fmla="*/ 4 w 245"/>
                <a:gd name="T65" fmla="*/ 2 h 221"/>
                <a:gd name="T66" fmla="*/ 4 w 245"/>
                <a:gd name="T67" fmla="*/ 1 h 221"/>
                <a:gd name="T68" fmla="*/ 4 w 245"/>
                <a:gd name="T69" fmla="*/ 1 h 221"/>
                <a:gd name="T70" fmla="*/ 4 w 245"/>
                <a:gd name="T71" fmla="*/ 2 h 221"/>
                <a:gd name="T72" fmla="*/ 4 w 245"/>
                <a:gd name="T73" fmla="*/ 3 h 221"/>
                <a:gd name="T74" fmla="*/ 3 w 245"/>
                <a:gd name="T75" fmla="*/ 3 h 221"/>
                <a:gd name="T76" fmla="*/ 3 w 245"/>
                <a:gd name="T77" fmla="*/ 2 h 221"/>
                <a:gd name="T78" fmla="*/ 3 w 245"/>
                <a:gd name="T79" fmla="*/ 3 h 221"/>
                <a:gd name="T80" fmla="*/ 3 w 245"/>
                <a:gd name="T81" fmla="*/ 3 h 221"/>
                <a:gd name="T82" fmla="*/ 2 w 245"/>
                <a:gd name="T83" fmla="*/ 3 h 221"/>
                <a:gd name="T84" fmla="*/ 2 w 245"/>
                <a:gd name="T85" fmla="*/ 3 h 221"/>
                <a:gd name="T86" fmla="*/ 2 w 245"/>
                <a:gd name="T87" fmla="*/ 3 h 221"/>
                <a:gd name="T88" fmla="*/ 2 w 245"/>
                <a:gd name="T89" fmla="*/ 3 h 221"/>
                <a:gd name="T90" fmla="*/ 1 w 245"/>
                <a:gd name="T91" fmla="*/ 3 h 221"/>
                <a:gd name="T92" fmla="*/ 1 w 245"/>
                <a:gd name="T93" fmla="*/ 3 h 221"/>
                <a:gd name="T94" fmla="*/ 1 w 245"/>
                <a:gd name="T95" fmla="*/ 3 h 221"/>
                <a:gd name="T96" fmla="*/ 0 w 245"/>
                <a:gd name="T97" fmla="*/ 1 h 221"/>
                <a:gd name="T98" fmla="*/ 1 w 245"/>
                <a:gd name="T99" fmla="*/ 0 h 221"/>
                <a:gd name="T100" fmla="*/ 1 w 245"/>
                <a:gd name="T101" fmla="*/ 0 h 221"/>
                <a:gd name="T102" fmla="*/ 4 w 245"/>
                <a:gd name="T103" fmla="*/ 0 h 221"/>
                <a:gd name="T104" fmla="*/ 4 w 245"/>
                <a:gd name="T105" fmla="*/ 1 h 221"/>
                <a:gd name="T106" fmla="*/ 4 w 245"/>
                <a:gd name="T107" fmla="*/ 1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221"/>
                <a:gd name="T164" fmla="*/ 245 w 245"/>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221">
                  <a:moveTo>
                    <a:pt x="228" y="78"/>
                  </a:moveTo>
                  <a:lnTo>
                    <a:pt x="216" y="44"/>
                  </a:lnTo>
                  <a:lnTo>
                    <a:pt x="49" y="23"/>
                  </a:lnTo>
                  <a:lnTo>
                    <a:pt x="22" y="92"/>
                  </a:lnTo>
                  <a:lnTo>
                    <a:pt x="30" y="133"/>
                  </a:lnTo>
                  <a:lnTo>
                    <a:pt x="19" y="133"/>
                  </a:lnTo>
                  <a:lnTo>
                    <a:pt x="20" y="194"/>
                  </a:lnTo>
                  <a:lnTo>
                    <a:pt x="34" y="211"/>
                  </a:lnTo>
                  <a:lnTo>
                    <a:pt x="53" y="207"/>
                  </a:lnTo>
                  <a:lnTo>
                    <a:pt x="53" y="181"/>
                  </a:lnTo>
                  <a:lnTo>
                    <a:pt x="45" y="107"/>
                  </a:lnTo>
                  <a:lnTo>
                    <a:pt x="53" y="107"/>
                  </a:lnTo>
                  <a:lnTo>
                    <a:pt x="58" y="74"/>
                  </a:lnTo>
                  <a:lnTo>
                    <a:pt x="76" y="109"/>
                  </a:lnTo>
                  <a:lnTo>
                    <a:pt x="91" y="130"/>
                  </a:lnTo>
                  <a:lnTo>
                    <a:pt x="79" y="145"/>
                  </a:lnTo>
                  <a:lnTo>
                    <a:pt x="85" y="198"/>
                  </a:lnTo>
                  <a:lnTo>
                    <a:pt x="104" y="198"/>
                  </a:lnTo>
                  <a:lnTo>
                    <a:pt x="114" y="188"/>
                  </a:lnTo>
                  <a:lnTo>
                    <a:pt x="97" y="112"/>
                  </a:lnTo>
                  <a:lnTo>
                    <a:pt x="104" y="95"/>
                  </a:lnTo>
                  <a:lnTo>
                    <a:pt x="138" y="124"/>
                  </a:lnTo>
                  <a:lnTo>
                    <a:pt x="125" y="139"/>
                  </a:lnTo>
                  <a:lnTo>
                    <a:pt x="140" y="188"/>
                  </a:lnTo>
                  <a:lnTo>
                    <a:pt x="161" y="188"/>
                  </a:lnTo>
                  <a:lnTo>
                    <a:pt x="154" y="126"/>
                  </a:lnTo>
                  <a:lnTo>
                    <a:pt x="157" y="109"/>
                  </a:lnTo>
                  <a:lnTo>
                    <a:pt x="174" y="105"/>
                  </a:lnTo>
                  <a:lnTo>
                    <a:pt x="197" y="118"/>
                  </a:lnTo>
                  <a:lnTo>
                    <a:pt x="174" y="128"/>
                  </a:lnTo>
                  <a:lnTo>
                    <a:pt x="174" y="177"/>
                  </a:lnTo>
                  <a:lnTo>
                    <a:pt x="190" y="187"/>
                  </a:lnTo>
                  <a:lnTo>
                    <a:pt x="207" y="181"/>
                  </a:lnTo>
                  <a:lnTo>
                    <a:pt x="213" y="101"/>
                  </a:lnTo>
                  <a:lnTo>
                    <a:pt x="222" y="126"/>
                  </a:lnTo>
                  <a:lnTo>
                    <a:pt x="214" y="185"/>
                  </a:lnTo>
                  <a:lnTo>
                    <a:pt x="197" y="194"/>
                  </a:lnTo>
                  <a:lnTo>
                    <a:pt x="180" y="194"/>
                  </a:lnTo>
                  <a:lnTo>
                    <a:pt x="171" y="190"/>
                  </a:lnTo>
                  <a:lnTo>
                    <a:pt x="154" y="207"/>
                  </a:lnTo>
                  <a:lnTo>
                    <a:pt x="135" y="207"/>
                  </a:lnTo>
                  <a:lnTo>
                    <a:pt x="127" y="202"/>
                  </a:lnTo>
                  <a:lnTo>
                    <a:pt x="106" y="217"/>
                  </a:lnTo>
                  <a:lnTo>
                    <a:pt x="83" y="217"/>
                  </a:lnTo>
                  <a:lnTo>
                    <a:pt x="66" y="209"/>
                  </a:lnTo>
                  <a:lnTo>
                    <a:pt x="49" y="221"/>
                  </a:lnTo>
                  <a:lnTo>
                    <a:pt x="34" y="221"/>
                  </a:lnTo>
                  <a:lnTo>
                    <a:pt x="5" y="198"/>
                  </a:lnTo>
                  <a:lnTo>
                    <a:pt x="0" y="99"/>
                  </a:lnTo>
                  <a:lnTo>
                    <a:pt x="26" y="12"/>
                  </a:lnTo>
                  <a:lnTo>
                    <a:pt x="51" y="0"/>
                  </a:lnTo>
                  <a:lnTo>
                    <a:pt x="245" y="38"/>
                  </a:lnTo>
                  <a:lnTo>
                    <a:pt x="228" y="78"/>
                  </a:lnTo>
                  <a:close/>
                </a:path>
              </a:pathLst>
            </a:custGeom>
            <a:solidFill>
              <a:srgbClr val="C46B61"/>
            </a:solidFill>
            <a:ln w="9525">
              <a:noFill/>
              <a:round/>
              <a:headEnd/>
              <a:tailEnd/>
            </a:ln>
          </p:spPr>
          <p:txBody>
            <a:bodyPr/>
            <a:lstStyle/>
            <a:p>
              <a:endParaRPr lang="id-ID"/>
            </a:p>
          </p:txBody>
        </p:sp>
        <p:sp>
          <p:nvSpPr>
            <p:cNvPr id="44055" name="Freeform 39"/>
            <p:cNvSpPr>
              <a:spLocks/>
            </p:cNvSpPr>
            <p:nvPr/>
          </p:nvSpPr>
          <p:spPr bwMode="auto">
            <a:xfrm>
              <a:off x="2675" y="1146"/>
              <a:ext cx="246" cy="286"/>
            </a:xfrm>
            <a:custGeom>
              <a:avLst/>
              <a:gdLst>
                <a:gd name="T0" fmla="*/ 3 w 493"/>
                <a:gd name="T1" fmla="*/ 0 h 572"/>
                <a:gd name="T2" fmla="*/ 2 w 493"/>
                <a:gd name="T3" fmla="*/ 1 h 572"/>
                <a:gd name="T4" fmla="*/ 2 w 493"/>
                <a:gd name="T5" fmla="*/ 1 h 572"/>
                <a:gd name="T6" fmla="*/ 0 w 493"/>
                <a:gd name="T7" fmla="*/ 1 h 572"/>
                <a:gd name="T8" fmla="*/ 0 w 493"/>
                <a:gd name="T9" fmla="*/ 2 h 572"/>
                <a:gd name="T10" fmla="*/ 0 w 493"/>
                <a:gd name="T11" fmla="*/ 4 h 572"/>
                <a:gd name="T12" fmla="*/ 0 w 493"/>
                <a:gd name="T13" fmla="*/ 4 h 572"/>
                <a:gd name="T14" fmla="*/ 0 w 493"/>
                <a:gd name="T15" fmla="*/ 5 h 572"/>
                <a:gd name="T16" fmla="*/ 0 w 493"/>
                <a:gd name="T17" fmla="*/ 6 h 572"/>
                <a:gd name="T18" fmla="*/ 0 w 493"/>
                <a:gd name="T19" fmla="*/ 6 h 572"/>
                <a:gd name="T20" fmla="*/ 1 w 493"/>
                <a:gd name="T21" fmla="*/ 7 h 572"/>
                <a:gd name="T22" fmla="*/ 1 w 493"/>
                <a:gd name="T23" fmla="*/ 9 h 572"/>
                <a:gd name="T24" fmla="*/ 2 w 493"/>
                <a:gd name="T25" fmla="*/ 9 h 572"/>
                <a:gd name="T26" fmla="*/ 2 w 493"/>
                <a:gd name="T27" fmla="*/ 9 h 572"/>
                <a:gd name="T28" fmla="*/ 3 w 493"/>
                <a:gd name="T29" fmla="*/ 9 h 572"/>
                <a:gd name="T30" fmla="*/ 3 w 493"/>
                <a:gd name="T31" fmla="*/ 9 h 572"/>
                <a:gd name="T32" fmla="*/ 4 w 493"/>
                <a:gd name="T33" fmla="*/ 9 h 572"/>
                <a:gd name="T34" fmla="*/ 6 w 493"/>
                <a:gd name="T35" fmla="*/ 9 h 572"/>
                <a:gd name="T36" fmla="*/ 7 w 493"/>
                <a:gd name="T37" fmla="*/ 7 h 572"/>
                <a:gd name="T38" fmla="*/ 6 w 493"/>
                <a:gd name="T39" fmla="*/ 6 h 572"/>
                <a:gd name="T40" fmla="*/ 6 w 493"/>
                <a:gd name="T41" fmla="*/ 5 h 572"/>
                <a:gd name="T42" fmla="*/ 7 w 493"/>
                <a:gd name="T43" fmla="*/ 5 h 572"/>
                <a:gd name="T44" fmla="*/ 7 w 493"/>
                <a:gd name="T45" fmla="*/ 4 h 572"/>
                <a:gd name="T46" fmla="*/ 7 w 493"/>
                <a:gd name="T47" fmla="*/ 3 h 572"/>
                <a:gd name="T48" fmla="*/ 7 w 493"/>
                <a:gd name="T49" fmla="*/ 2 h 572"/>
                <a:gd name="T50" fmla="*/ 5 w 493"/>
                <a:gd name="T51" fmla="*/ 1 h 572"/>
                <a:gd name="T52" fmla="*/ 4 w 493"/>
                <a:gd name="T53" fmla="*/ 1 h 572"/>
                <a:gd name="T54" fmla="*/ 3 w 493"/>
                <a:gd name="T55" fmla="*/ 0 h 572"/>
                <a:gd name="T56" fmla="*/ 3 w 493"/>
                <a:gd name="T57" fmla="*/ 0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3"/>
                <a:gd name="T88" fmla="*/ 0 h 572"/>
                <a:gd name="T89" fmla="*/ 493 w 493"/>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3" h="572">
                  <a:moveTo>
                    <a:pt x="225" y="0"/>
                  </a:moveTo>
                  <a:lnTo>
                    <a:pt x="190" y="9"/>
                  </a:lnTo>
                  <a:lnTo>
                    <a:pt x="133" y="15"/>
                  </a:lnTo>
                  <a:lnTo>
                    <a:pt x="27" y="87"/>
                  </a:lnTo>
                  <a:lnTo>
                    <a:pt x="0" y="156"/>
                  </a:lnTo>
                  <a:lnTo>
                    <a:pt x="2" y="266"/>
                  </a:lnTo>
                  <a:lnTo>
                    <a:pt x="2" y="312"/>
                  </a:lnTo>
                  <a:lnTo>
                    <a:pt x="14" y="352"/>
                  </a:lnTo>
                  <a:lnTo>
                    <a:pt x="29" y="416"/>
                  </a:lnTo>
                  <a:lnTo>
                    <a:pt x="38" y="428"/>
                  </a:lnTo>
                  <a:lnTo>
                    <a:pt x="80" y="481"/>
                  </a:lnTo>
                  <a:lnTo>
                    <a:pt x="111" y="523"/>
                  </a:lnTo>
                  <a:lnTo>
                    <a:pt x="137" y="532"/>
                  </a:lnTo>
                  <a:lnTo>
                    <a:pt x="183" y="532"/>
                  </a:lnTo>
                  <a:lnTo>
                    <a:pt x="196" y="572"/>
                  </a:lnTo>
                  <a:lnTo>
                    <a:pt x="223" y="559"/>
                  </a:lnTo>
                  <a:lnTo>
                    <a:pt x="284" y="545"/>
                  </a:lnTo>
                  <a:lnTo>
                    <a:pt x="409" y="519"/>
                  </a:lnTo>
                  <a:lnTo>
                    <a:pt x="468" y="481"/>
                  </a:lnTo>
                  <a:lnTo>
                    <a:pt x="439" y="403"/>
                  </a:lnTo>
                  <a:lnTo>
                    <a:pt x="436" y="367"/>
                  </a:lnTo>
                  <a:lnTo>
                    <a:pt x="457" y="344"/>
                  </a:lnTo>
                  <a:lnTo>
                    <a:pt x="481" y="293"/>
                  </a:lnTo>
                  <a:lnTo>
                    <a:pt x="493" y="209"/>
                  </a:lnTo>
                  <a:lnTo>
                    <a:pt x="489" y="144"/>
                  </a:lnTo>
                  <a:lnTo>
                    <a:pt x="325" y="99"/>
                  </a:lnTo>
                  <a:lnTo>
                    <a:pt x="270" y="32"/>
                  </a:lnTo>
                  <a:lnTo>
                    <a:pt x="225" y="0"/>
                  </a:lnTo>
                  <a:close/>
                </a:path>
              </a:pathLst>
            </a:custGeom>
            <a:solidFill>
              <a:srgbClr val="F58578"/>
            </a:solidFill>
            <a:ln w="9525">
              <a:noFill/>
              <a:round/>
              <a:headEnd/>
              <a:tailEnd/>
            </a:ln>
          </p:spPr>
          <p:txBody>
            <a:bodyPr/>
            <a:lstStyle/>
            <a:p>
              <a:endParaRPr lang="id-ID"/>
            </a:p>
          </p:txBody>
        </p:sp>
        <p:sp>
          <p:nvSpPr>
            <p:cNvPr id="44056" name="Freeform 40"/>
            <p:cNvSpPr>
              <a:spLocks/>
            </p:cNvSpPr>
            <p:nvPr/>
          </p:nvSpPr>
          <p:spPr bwMode="auto">
            <a:xfrm>
              <a:off x="2788" y="1149"/>
              <a:ext cx="66" cy="91"/>
            </a:xfrm>
            <a:custGeom>
              <a:avLst/>
              <a:gdLst>
                <a:gd name="T0" fmla="*/ 3 w 131"/>
                <a:gd name="T1" fmla="*/ 3 h 182"/>
                <a:gd name="T2" fmla="*/ 2 w 131"/>
                <a:gd name="T3" fmla="*/ 3 h 182"/>
                <a:gd name="T4" fmla="*/ 2 w 131"/>
                <a:gd name="T5" fmla="*/ 1 h 182"/>
                <a:gd name="T6" fmla="*/ 0 w 131"/>
                <a:gd name="T7" fmla="*/ 0 h 182"/>
                <a:gd name="T8" fmla="*/ 1 w 131"/>
                <a:gd name="T9" fmla="*/ 1 h 182"/>
                <a:gd name="T10" fmla="*/ 2 w 131"/>
                <a:gd name="T11" fmla="*/ 1 h 182"/>
                <a:gd name="T12" fmla="*/ 3 w 131"/>
                <a:gd name="T13" fmla="*/ 3 h 182"/>
                <a:gd name="T14" fmla="*/ 3 w 13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82"/>
                <a:gd name="T26" fmla="*/ 131 w 13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82">
                  <a:moveTo>
                    <a:pt x="131" y="182"/>
                  </a:moveTo>
                  <a:lnTo>
                    <a:pt x="95" y="131"/>
                  </a:lnTo>
                  <a:lnTo>
                    <a:pt x="74" y="79"/>
                  </a:lnTo>
                  <a:lnTo>
                    <a:pt x="0" y="0"/>
                  </a:lnTo>
                  <a:lnTo>
                    <a:pt x="39" y="17"/>
                  </a:lnTo>
                  <a:lnTo>
                    <a:pt x="119" y="112"/>
                  </a:lnTo>
                  <a:lnTo>
                    <a:pt x="131" y="182"/>
                  </a:lnTo>
                  <a:close/>
                </a:path>
              </a:pathLst>
            </a:custGeom>
            <a:solidFill>
              <a:srgbClr val="C46B61"/>
            </a:solidFill>
            <a:ln w="9525">
              <a:noFill/>
              <a:round/>
              <a:headEnd/>
              <a:tailEnd/>
            </a:ln>
          </p:spPr>
          <p:txBody>
            <a:bodyPr/>
            <a:lstStyle/>
            <a:p>
              <a:endParaRPr lang="id-ID"/>
            </a:p>
          </p:txBody>
        </p:sp>
        <p:sp>
          <p:nvSpPr>
            <p:cNvPr id="44057" name="Freeform 41"/>
            <p:cNvSpPr>
              <a:spLocks/>
            </p:cNvSpPr>
            <p:nvPr/>
          </p:nvSpPr>
          <p:spPr bwMode="auto">
            <a:xfrm>
              <a:off x="2675" y="1150"/>
              <a:ext cx="113" cy="127"/>
            </a:xfrm>
            <a:custGeom>
              <a:avLst/>
              <a:gdLst>
                <a:gd name="T0" fmla="*/ 3 w 227"/>
                <a:gd name="T1" fmla="*/ 0 h 255"/>
                <a:gd name="T2" fmla="*/ 3 w 227"/>
                <a:gd name="T3" fmla="*/ 0 h 255"/>
                <a:gd name="T4" fmla="*/ 2 w 227"/>
                <a:gd name="T5" fmla="*/ 0 h 255"/>
                <a:gd name="T6" fmla="*/ 1 w 227"/>
                <a:gd name="T7" fmla="*/ 0 h 255"/>
                <a:gd name="T8" fmla="*/ 0 w 227"/>
                <a:gd name="T9" fmla="*/ 1 h 255"/>
                <a:gd name="T10" fmla="*/ 0 w 227"/>
                <a:gd name="T11" fmla="*/ 1 h 255"/>
                <a:gd name="T12" fmla="*/ 0 w 227"/>
                <a:gd name="T13" fmla="*/ 2 h 255"/>
                <a:gd name="T14" fmla="*/ 0 w 227"/>
                <a:gd name="T15" fmla="*/ 2 h 255"/>
                <a:gd name="T16" fmla="*/ 0 w 227"/>
                <a:gd name="T17" fmla="*/ 2 h 255"/>
                <a:gd name="T18" fmla="*/ 0 w 227"/>
                <a:gd name="T19" fmla="*/ 2 h 255"/>
                <a:gd name="T20" fmla="*/ 0 w 227"/>
                <a:gd name="T21" fmla="*/ 2 h 255"/>
                <a:gd name="T22" fmla="*/ 1 w 227"/>
                <a:gd name="T23" fmla="*/ 2 h 255"/>
                <a:gd name="T24" fmla="*/ 1 w 227"/>
                <a:gd name="T25" fmla="*/ 2 h 255"/>
                <a:gd name="T26" fmla="*/ 1 w 227"/>
                <a:gd name="T27" fmla="*/ 2 h 255"/>
                <a:gd name="T28" fmla="*/ 1 w 227"/>
                <a:gd name="T29" fmla="*/ 2 h 255"/>
                <a:gd name="T30" fmla="*/ 1 w 227"/>
                <a:gd name="T31" fmla="*/ 2 h 255"/>
                <a:gd name="T32" fmla="*/ 1 w 227"/>
                <a:gd name="T33" fmla="*/ 2 h 255"/>
                <a:gd name="T34" fmla="*/ 1 w 227"/>
                <a:gd name="T35" fmla="*/ 2 h 255"/>
                <a:gd name="T36" fmla="*/ 1 w 227"/>
                <a:gd name="T37" fmla="*/ 2 h 255"/>
                <a:gd name="T38" fmla="*/ 0 w 227"/>
                <a:gd name="T39" fmla="*/ 2 h 255"/>
                <a:gd name="T40" fmla="*/ 0 w 227"/>
                <a:gd name="T41" fmla="*/ 2 h 255"/>
                <a:gd name="T42" fmla="*/ 0 w 227"/>
                <a:gd name="T43" fmla="*/ 2 h 255"/>
                <a:gd name="T44" fmla="*/ 0 w 227"/>
                <a:gd name="T45" fmla="*/ 2 h 255"/>
                <a:gd name="T46" fmla="*/ 0 w 227"/>
                <a:gd name="T47" fmla="*/ 3 h 255"/>
                <a:gd name="T48" fmla="*/ 0 w 227"/>
                <a:gd name="T49" fmla="*/ 3 h 255"/>
                <a:gd name="T50" fmla="*/ 0 w 227"/>
                <a:gd name="T51" fmla="*/ 3 h 255"/>
                <a:gd name="T52" fmla="*/ 0 w 227"/>
                <a:gd name="T53" fmla="*/ 1 h 255"/>
                <a:gd name="T54" fmla="*/ 0 w 227"/>
                <a:gd name="T55" fmla="*/ 1 h 255"/>
                <a:gd name="T56" fmla="*/ 2 w 227"/>
                <a:gd name="T57" fmla="*/ 0 h 255"/>
                <a:gd name="T58" fmla="*/ 3 w 227"/>
                <a:gd name="T59" fmla="*/ 0 h 255"/>
                <a:gd name="T60" fmla="*/ 3 w 227"/>
                <a:gd name="T61" fmla="*/ 0 h 255"/>
                <a:gd name="T62" fmla="*/ 3 w 227"/>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255"/>
                <a:gd name="T98" fmla="*/ 227 w 227"/>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255">
                  <a:moveTo>
                    <a:pt x="227" y="0"/>
                  </a:moveTo>
                  <a:lnTo>
                    <a:pt x="213" y="14"/>
                  </a:lnTo>
                  <a:lnTo>
                    <a:pt x="169" y="18"/>
                  </a:lnTo>
                  <a:lnTo>
                    <a:pt x="99" y="59"/>
                  </a:lnTo>
                  <a:lnTo>
                    <a:pt x="59" y="90"/>
                  </a:lnTo>
                  <a:lnTo>
                    <a:pt x="27" y="109"/>
                  </a:lnTo>
                  <a:lnTo>
                    <a:pt x="12" y="143"/>
                  </a:lnTo>
                  <a:lnTo>
                    <a:pt x="14" y="158"/>
                  </a:lnTo>
                  <a:lnTo>
                    <a:pt x="27" y="147"/>
                  </a:lnTo>
                  <a:lnTo>
                    <a:pt x="46" y="145"/>
                  </a:lnTo>
                  <a:lnTo>
                    <a:pt x="59" y="135"/>
                  </a:lnTo>
                  <a:lnTo>
                    <a:pt x="71" y="139"/>
                  </a:lnTo>
                  <a:lnTo>
                    <a:pt x="78" y="137"/>
                  </a:lnTo>
                  <a:lnTo>
                    <a:pt x="82" y="147"/>
                  </a:lnTo>
                  <a:lnTo>
                    <a:pt x="90" y="145"/>
                  </a:lnTo>
                  <a:lnTo>
                    <a:pt x="84" y="158"/>
                  </a:lnTo>
                  <a:lnTo>
                    <a:pt x="95" y="158"/>
                  </a:lnTo>
                  <a:lnTo>
                    <a:pt x="80" y="170"/>
                  </a:lnTo>
                  <a:lnTo>
                    <a:pt x="65" y="170"/>
                  </a:lnTo>
                  <a:lnTo>
                    <a:pt x="57" y="173"/>
                  </a:lnTo>
                  <a:lnTo>
                    <a:pt x="42" y="173"/>
                  </a:lnTo>
                  <a:lnTo>
                    <a:pt x="34" y="185"/>
                  </a:lnTo>
                  <a:lnTo>
                    <a:pt x="19" y="191"/>
                  </a:lnTo>
                  <a:lnTo>
                    <a:pt x="12" y="208"/>
                  </a:lnTo>
                  <a:lnTo>
                    <a:pt x="2" y="255"/>
                  </a:lnTo>
                  <a:lnTo>
                    <a:pt x="0" y="213"/>
                  </a:lnTo>
                  <a:lnTo>
                    <a:pt x="2" y="124"/>
                  </a:lnTo>
                  <a:lnTo>
                    <a:pt x="27" y="84"/>
                  </a:lnTo>
                  <a:lnTo>
                    <a:pt x="135" y="6"/>
                  </a:lnTo>
                  <a:lnTo>
                    <a:pt x="196" y="4"/>
                  </a:lnTo>
                  <a:lnTo>
                    <a:pt x="227" y="0"/>
                  </a:lnTo>
                  <a:close/>
                </a:path>
              </a:pathLst>
            </a:custGeom>
            <a:solidFill>
              <a:srgbClr val="C46B61"/>
            </a:solidFill>
            <a:ln w="9525">
              <a:noFill/>
              <a:round/>
              <a:headEnd/>
              <a:tailEnd/>
            </a:ln>
          </p:spPr>
          <p:txBody>
            <a:bodyPr/>
            <a:lstStyle/>
            <a:p>
              <a:endParaRPr lang="id-ID"/>
            </a:p>
          </p:txBody>
        </p:sp>
        <p:sp>
          <p:nvSpPr>
            <p:cNvPr id="44058" name="Freeform 42"/>
            <p:cNvSpPr>
              <a:spLocks/>
            </p:cNvSpPr>
            <p:nvPr/>
          </p:nvSpPr>
          <p:spPr bwMode="auto">
            <a:xfrm>
              <a:off x="2687" y="1249"/>
              <a:ext cx="40" cy="18"/>
            </a:xfrm>
            <a:custGeom>
              <a:avLst/>
              <a:gdLst>
                <a:gd name="T0" fmla="*/ 0 w 82"/>
                <a:gd name="T1" fmla="*/ 1 h 36"/>
                <a:gd name="T2" fmla="*/ 0 w 82"/>
                <a:gd name="T3" fmla="*/ 1 h 36"/>
                <a:gd name="T4" fmla="*/ 0 w 82"/>
                <a:gd name="T5" fmla="*/ 1 h 36"/>
                <a:gd name="T6" fmla="*/ 0 w 82"/>
                <a:gd name="T7" fmla="*/ 0 h 36"/>
                <a:gd name="T8" fmla="*/ 1 w 82"/>
                <a:gd name="T9" fmla="*/ 1 h 36"/>
                <a:gd name="T10" fmla="*/ 1 w 82"/>
                <a:gd name="T11" fmla="*/ 1 h 36"/>
                <a:gd name="T12" fmla="*/ 1 w 82"/>
                <a:gd name="T13" fmla="*/ 1 h 36"/>
                <a:gd name="T14" fmla="*/ 0 w 82"/>
                <a:gd name="T15" fmla="*/ 1 h 36"/>
                <a:gd name="T16" fmla="*/ 0 w 82"/>
                <a:gd name="T17" fmla="*/ 1 h 36"/>
                <a:gd name="T18" fmla="*/ 0 w 82"/>
                <a:gd name="T19" fmla="*/ 1 h 36"/>
                <a:gd name="T20" fmla="*/ 0 w 82"/>
                <a:gd name="T21" fmla="*/ 1 h 36"/>
                <a:gd name="T22" fmla="*/ 0 w 82"/>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6"/>
                <a:gd name="T38" fmla="*/ 82 w 8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6">
                  <a:moveTo>
                    <a:pt x="0" y="32"/>
                  </a:moveTo>
                  <a:lnTo>
                    <a:pt x="4" y="19"/>
                  </a:lnTo>
                  <a:lnTo>
                    <a:pt x="19" y="6"/>
                  </a:lnTo>
                  <a:lnTo>
                    <a:pt x="51" y="0"/>
                  </a:lnTo>
                  <a:lnTo>
                    <a:pt x="78" y="13"/>
                  </a:lnTo>
                  <a:lnTo>
                    <a:pt x="82" y="23"/>
                  </a:lnTo>
                  <a:lnTo>
                    <a:pt x="65" y="31"/>
                  </a:lnTo>
                  <a:lnTo>
                    <a:pt x="42" y="31"/>
                  </a:lnTo>
                  <a:lnTo>
                    <a:pt x="21" y="31"/>
                  </a:lnTo>
                  <a:lnTo>
                    <a:pt x="4" y="36"/>
                  </a:lnTo>
                  <a:lnTo>
                    <a:pt x="0" y="32"/>
                  </a:lnTo>
                  <a:close/>
                </a:path>
              </a:pathLst>
            </a:custGeom>
            <a:solidFill>
              <a:srgbClr val="C46B61"/>
            </a:solidFill>
            <a:ln w="9525">
              <a:noFill/>
              <a:round/>
              <a:headEnd/>
              <a:tailEnd/>
            </a:ln>
          </p:spPr>
          <p:txBody>
            <a:bodyPr/>
            <a:lstStyle/>
            <a:p>
              <a:endParaRPr lang="id-ID"/>
            </a:p>
          </p:txBody>
        </p:sp>
        <p:sp>
          <p:nvSpPr>
            <p:cNvPr id="44059" name="Freeform 43"/>
            <p:cNvSpPr>
              <a:spLocks/>
            </p:cNvSpPr>
            <p:nvPr/>
          </p:nvSpPr>
          <p:spPr bwMode="auto">
            <a:xfrm>
              <a:off x="2765" y="1240"/>
              <a:ext cx="44" cy="20"/>
            </a:xfrm>
            <a:custGeom>
              <a:avLst/>
              <a:gdLst>
                <a:gd name="T0" fmla="*/ 1 w 87"/>
                <a:gd name="T1" fmla="*/ 1 h 40"/>
                <a:gd name="T2" fmla="*/ 1 w 87"/>
                <a:gd name="T3" fmla="*/ 1 h 40"/>
                <a:gd name="T4" fmla="*/ 1 w 87"/>
                <a:gd name="T5" fmla="*/ 1 h 40"/>
                <a:gd name="T6" fmla="*/ 1 w 87"/>
                <a:gd name="T7" fmla="*/ 1 h 40"/>
                <a:gd name="T8" fmla="*/ 2 w 87"/>
                <a:gd name="T9" fmla="*/ 1 h 40"/>
                <a:gd name="T10" fmla="*/ 2 w 87"/>
                <a:gd name="T11" fmla="*/ 1 h 40"/>
                <a:gd name="T12" fmla="*/ 1 w 87"/>
                <a:gd name="T13" fmla="*/ 1 h 40"/>
                <a:gd name="T14" fmla="*/ 1 w 87"/>
                <a:gd name="T15" fmla="*/ 0 h 40"/>
                <a:gd name="T16" fmla="*/ 1 w 87"/>
                <a:gd name="T17" fmla="*/ 1 h 40"/>
                <a:gd name="T18" fmla="*/ 0 w 87"/>
                <a:gd name="T19" fmla="*/ 1 h 40"/>
                <a:gd name="T20" fmla="*/ 1 w 87"/>
                <a:gd name="T21" fmla="*/ 1 h 40"/>
                <a:gd name="T22" fmla="*/ 1 w 87"/>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0"/>
                <a:gd name="T38" fmla="*/ 87 w 8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0">
                  <a:moveTo>
                    <a:pt x="2" y="36"/>
                  </a:moveTo>
                  <a:lnTo>
                    <a:pt x="25" y="40"/>
                  </a:lnTo>
                  <a:lnTo>
                    <a:pt x="38" y="36"/>
                  </a:lnTo>
                  <a:lnTo>
                    <a:pt x="55" y="36"/>
                  </a:lnTo>
                  <a:lnTo>
                    <a:pt x="87" y="30"/>
                  </a:lnTo>
                  <a:lnTo>
                    <a:pt x="78" y="13"/>
                  </a:lnTo>
                  <a:lnTo>
                    <a:pt x="34" y="6"/>
                  </a:lnTo>
                  <a:lnTo>
                    <a:pt x="21" y="0"/>
                  </a:lnTo>
                  <a:lnTo>
                    <a:pt x="9" y="11"/>
                  </a:lnTo>
                  <a:lnTo>
                    <a:pt x="0" y="29"/>
                  </a:lnTo>
                  <a:lnTo>
                    <a:pt x="2" y="36"/>
                  </a:lnTo>
                  <a:close/>
                </a:path>
              </a:pathLst>
            </a:custGeom>
            <a:solidFill>
              <a:srgbClr val="C46B61"/>
            </a:solidFill>
            <a:ln w="9525">
              <a:noFill/>
              <a:round/>
              <a:headEnd/>
              <a:tailEnd/>
            </a:ln>
          </p:spPr>
          <p:txBody>
            <a:bodyPr/>
            <a:lstStyle/>
            <a:p>
              <a:endParaRPr lang="id-ID"/>
            </a:p>
          </p:txBody>
        </p:sp>
        <p:sp>
          <p:nvSpPr>
            <p:cNvPr id="44060" name="Freeform 44"/>
            <p:cNvSpPr>
              <a:spLocks/>
            </p:cNvSpPr>
            <p:nvPr/>
          </p:nvSpPr>
          <p:spPr bwMode="auto">
            <a:xfrm>
              <a:off x="2684" y="1265"/>
              <a:ext cx="40" cy="11"/>
            </a:xfrm>
            <a:custGeom>
              <a:avLst/>
              <a:gdLst>
                <a:gd name="T0" fmla="*/ 1 w 80"/>
                <a:gd name="T1" fmla="*/ 0 h 23"/>
                <a:gd name="T2" fmla="*/ 1 w 80"/>
                <a:gd name="T3" fmla="*/ 0 h 23"/>
                <a:gd name="T4" fmla="*/ 1 w 80"/>
                <a:gd name="T5" fmla="*/ 0 h 23"/>
                <a:gd name="T6" fmla="*/ 1 w 80"/>
                <a:gd name="T7" fmla="*/ 0 h 23"/>
                <a:gd name="T8" fmla="*/ 1 w 80"/>
                <a:gd name="T9" fmla="*/ 0 h 23"/>
                <a:gd name="T10" fmla="*/ 1 w 80"/>
                <a:gd name="T11" fmla="*/ 0 h 23"/>
                <a:gd name="T12" fmla="*/ 1 w 80"/>
                <a:gd name="T13" fmla="*/ 0 h 23"/>
                <a:gd name="T14" fmla="*/ 0 w 80"/>
                <a:gd name="T15" fmla="*/ 0 h 23"/>
                <a:gd name="T16" fmla="*/ 1 w 80"/>
                <a:gd name="T17" fmla="*/ 0 h 23"/>
                <a:gd name="T18" fmla="*/ 1 w 80"/>
                <a:gd name="T19" fmla="*/ 0 h 23"/>
                <a:gd name="T20" fmla="*/ 1 w 80"/>
                <a:gd name="T21" fmla="*/ 0 h 23"/>
                <a:gd name="T22" fmla="*/ 1 w 80"/>
                <a:gd name="T23" fmla="*/ 0 h 23"/>
                <a:gd name="T24" fmla="*/ 1 w 80"/>
                <a:gd name="T25" fmla="*/ 0 h 23"/>
                <a:gd name="T26" fmla="*/ 1 w 80"/>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3"/>
                <a:gd name="T44" fmla="*/ 80 w 80"/>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3">
                  <a:moveTo>
                    <a:pt x="80" y="4"/>
                  </a:moveTo>
                  <a:lnTo>
                    <a:pt x="61" y="4"/>
                  </a:lnTo>
                  <a:lnTo>
                    <a:pt x="46" y="16"/>
                  </a:lnTo>
                  <a:lnTo>
                    <a:pt x="21" y="16"/>
                  </a:lnTo>
                  <a:lnTo>
                    <a:pt x="12" y="4"/>
                  </a:lnTo>
                  <a:lnTo>
                    <a:pt x="6" y="0"/>
                  </a:lnTo>
                  <a:lnTo>
                    <a:pt x="6" y="14"/>
                  </a:lnTo>
                  <a:lnTo>
                    <a:pt x="0" y="21"/>
                  </a:lnTo>
                  <a:lnTo>
                    <a:pt x="17" y="21"/>
                  </a:lnTo>
                  <a:lnTo>
                    <a:pt x="36" y="23"/>
                  </a:lnTo>
                  <a:lnTo>
                    <a:pt x="57" y="23"/>
                  </a:lnTo>
                  <a:lnTo>
                    <a:pt x="73" y="14"/>
                  </a:lnTo>
                  <a:lnTo>
                    <a:pt x="80" y="4"/>
                  </a:lnTo>
                  <a:close/>
                </a:path>
              </a:pathLst>
            </a:custGeom>
            <a:solidFill>
              <a:srgbClr val="C46B61"/>
            </a:solidFill>
            <a:ln w="9525">
              <a:noFill/>
              <a:round/>
              <a:headEnd/>
              <a:tailEnd/>
            </a:ln>
          </p:spPr>
          <p:txBody>
            <a:bodyPr/>
            <a:lstStyle/>
            <a:p>
              <a:endParaRPr lang="id-ID"/>
            </a:p>
          </p:txBody>
        </p:sp>
        <p:sp>
          <p:nvSpPr>
            <p:cNvPr id="44061" name="Freeform 45"/>
            <p:cNvSpPr>
              <a:spLocks/>
            </p:cNvSpPr>
            <p:nvPr/>
          </p:nvSpPr>
          <p:spPr bwMode="auto">
            <a:xfrm>
              <a:off x="2766" y="1262"/>
              <a:ext cx="41" cy="8"/>
            </a:xfrm>
            <a:custGeom>
              <a:avLst/>
              <a:gdLst>
                <a:gd name="T0" fmla="*/ 0 w 82"/>
                <a:gd name="T1" fmla="*/ 0 h 17"/>
                <a:gd name="T2" fmla="*/ 1 w 82"/>
                <a:gd name="T3" fmla="*/ 0 h 17"/>
                <a:gd name="T4" fmla="*/ 1 w 82"/>
                <a:gd name="T5" fmla="*/ 0 h 17"/>
                <a:gd name="T6" fmla="*/ 1 w 82"/>
                <a:gd name="T7" fmla="*/ 0 h 17"/>
                <a:gd name="T8" fmla="*/ 1 w 82"/>
                <a:gd name="T9" fmla="*/ 0 h 17"/>
                <a:gd name="T10" fmla="*/ 1 w 82"/>
                <a:gd name="T11" fmla="*/ 0 h 17"/>
                <a:gd name="T12" fmla="*/ 1 w 82"/>
                <a:gd name="T13" fmla="*/ 0 h 17"/>
                <a:gd name="T14" fmla="*/ 1 w 82"/>
                <a:gd name="T15" fmla="*/ 0 h 17"/>
                <a:gd name="T16" fmla="*/ 1 w 82"/>
                <a:gd name="T17" fmla="*/ 0 h 17"/>
                <a:gd name="T18" fmla="*/ 0 w 82"/>
                <a:gd name="T19" fmla="*/ 0 h 17"/>
                <a:gd name="T20" fmla="*/ 0 w 8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7"/>
                  </a:moveTo>
                  <a:lnTo>
                    <a:pt x="13" y="0"/>
                  </a:lnTo>
                  <a:lnTo>
                    <a:pt x="36" y="4"/>
                  </a:lnTo>
                  <a:lnTo>
                    <a:pt x="61" y="7"/>
                  </a:lnTo>
                  <a:lnTo>
                    <a:pt x="74" y="4"/>
                  </a:lnTo>
                  <a:lnTo>
                    <a:pt x="82" y="13"/>
                  </a:lnTo>
                  <a:lnTo>
                    <a:pt x="61" y="11"/>
                  </a:lnTo>
                  <a:lnTo>
                    <a:pt x="36" y="17"/>
                  </a:lnTo>
                  <a:lnTo>
                    <a:pt x="13" y="15"/>
                  </a:lnTo>
                  <a:lnTo>
                    <a:pt x="0" y="7"/>
                  </a:lnTo>
                  <a:close/>
                </a:path>
              </a:pathLst>
            </a:custGeom>
            <a:solidFill>
              <a:srgbClr val="C46B61"/>
            </a:solidFill>
            <a:ln w="9525">
              <a:noFill/>
              <a:round/>
              <a:headEnd/>
              <a:tailEnd/>
            </a:ln>
          </p:spPr>
          <p:txBody>
            <a:bodyPr/>
            <a:lstStyle/>
            <a:p>
              <a:endParaRPr lang="id-ID"/>
            </a:p>
          </p:txBody>
        </p:sp>
        <p:sp>
          <p:nvSpPr>
            <p:cNvPr id="44062" name="Freeform 46"/>
            <p:cNvSpPr>
              <a:spLocks/>
            </p:cNvSpPr>
            <p:nvPr/>
          </p:nvSpPr>
          <p:spPr bwMode="auto">
            <a:xfrm>
              <a:off x="2708" y="1237"/>
              <a:ext cx="31" cy="81"/>
            </a:xfrm>
            <a:custGeom>
              <a:avLst/>
              <a:gdLst>
                <a:gd name="T0" fmla="*/ 0 w 61"/>
                <a:gd name="T1" fmla="*/ 0 h 162"/>
                <a:gd name="T2" fmla="*/ 1 w 61"/>
                <a:gd name="T3" fmla="*/ 1 h 162"/>
                <a:gd name="T4" fmla="*/ 1 w 61"/>
                <a:gd name="T5" fmla="*/ 1 h 162"/>
                <a:gd name="T6" fmla="*/ 1 w 61"/>
                <a:gd name="T7" fmla="*/ 1 h 162"/>
                <a:gd name="T8" fmla="*/ 1 w 61"/>
                <a:gd name="T9" fmla="*/ 3 h 162"/>
                <a:gd name="T10" fmla="*/ 1 w 61"/>
                <a:gd name="T11" fmla="*/ 3 h 162"/>
                <a:gd name="T12" fmla="*/ 1 w 61"/>
                <a:gd name="T13" fmla="*/ 3 h 162"/>
                <a:gd name="T14" fmla="*/ 1 w 61"/>
                <a:gd name="T15" fmla="*/ 3 h 162"/>
                <a:gd name="T16" fmla="*/ 1 w 61"/>
                <a:gd name="T17" fmla="*/ 3 h 162"/>
                <a:gd name="T18" fmla="*/ 1 w 61"/>
                <a:gd name="T19" fmla="*/ 1 h 162"/>
                <a:gd name="T20" fmla="*/ 1 w 61"/>
                <a:gd name="T21" fmla="*/ 1 h 162"/>
                <a:gd name="T22" fmla="*/ 1 w 61"/>
                <a:gd name="T23" fmla="*/ 1 h 162"/>
                <a:gd name="T24" fmla="*/ 1 w 61"/>
                <a:gd name="T25" fmla="*/ 1 h 162"/>
                <a:gd name="T26" fmla="*/ 1 w 61"/>
                <a:gd name="T27" fmla="*/ 1 h 162"/>
                <a:gd name="T28" fmla="*/ 0 w 61"/>
                <a:gd name="T29" fmla="*/ 0 h 162"/>
                <a:gd name="T30" fmla="*/ 0 w 61"/>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62"/>
                <a:gd name="T50" fmla="*/ 61 w 61"/>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62">
                  <a:moveTo>
                    <a:pt x="0" y="0"/>
                  </a:moveTo>
                  <a:lnTo>
                    <a:pt x="28" y="14"/>
                  </a:lnTo>
                  <a:lnTo>
                    <a:pt x="47" y="46"/>
                  </a:lnTo>
                  <a:lnTo>
                    <a:pt x="32" y="97"/>
                  </a:lnTo>
                  <a:lnTo>
                    <a:pt x="15" y="141"/>
                  </a:lnTo>
                  <a:lnTo>
                    <a:pt x="26" y="135"/>
                  </a:lnTo>
                  <a:lnTo>
                    <a:pt x="36" y="158"/>
                  </a:lnTo>
                  <a:lnTo>
                    <a:pt x="45" y="162"/>
                  </a:lnTo>
                  <a:lnTo>
                    <a:pt x="36" y="145"/>
                  </a:lnTo>
                  <a:lnTo>
                    <a:pt x="38" y="120"/>
                  </a:lnTo>
                  <a:lnTo>
                    <a:pt x="57" y="78"/>
                  </a:lnTo>
                  <a:lnTo>
                    <a:pt x="61" y="42"/>
                  </a:lnTo>
                  <a:lnTo>
                    <a:pt x="42" y="12"/>
                  </a:lnTo>
                  <a:lnTo>
                    <a:pt x="21" y="2"/>
                  </a:lnTo>
                  <a:lnTo>
                    <a:pt x="0" y="0"/>
                  </a:lnTo>
                  <a:close/>
                </a:path>
              </a:pathLst>
            </a:custGeom>
            <a:solidFill>
              <a:srgbClr val="C46B61"/>
            </a:solidFill>
            <a:ln w="9525">
              <a:noFill/>
              <a:round/>
              <a:headEnd/>
              <a:tailEnd/>
            </a:ln>
          </p:spPr>
          <p:txBody>
            <a:bodyPr/>
            <a:lstStyle/>
            <a:p>
              <a:endParaRPr lang="id-ID"/>
            </a:p>
          </p:txBody>
        </p:sp>
        <p:sp>
          <p:nvSpPr>
            <p:cNvPr id="44063" name="Freeform 47"/>
            <p:cNvSpPr>
              <a:spLocks/>
            </p:cNvSpPr>
            <p:nvPr/>
          </p:nvSpPr>
          <p:spPr bwMode="auto">
            <a:xfrm>
              <a:off x="2701" y="1308"/>
              <a:ext cx="71" cy="51"/>
            </a:xfrm>
            <a:custGeom>
              <a:avLst/>
              <a:gdLst>
                <a:gd name="T0" fmla="*/ 1 w 142"/>
                <a:gd name="T1" fmla="*/ 1 h 101"/>
                <a:gd name="T2" fmla="*/ 1 w 142"/>
                <a:gd name="T3" fmla="*/ 1 h 101"/>
                <a:gd name="T4" fmla="*/ 1 w 142"/>
                <a:gd name="T5" fmla="*/ 1 h 101"/>
                <a:gd name="T6" fmla="*/ 1 w 142"/>
                <a:gd name="T7" fmla="*/ 1 h 101"/>
                <a:gd name="T8" fmla="*/ 2 w 142"/>
                <a:gd name="T9" fmla="*/ 1 h 101"/>
                <a:gd name="T10" fmla="*/ 1 w 142"/>
                <a:gd name="T11" fmla="*/ 1 h 101"/>
                <a:gd name="T12" fmla="*/ 1 w 142"/>
                <a:gd name="T13" fmla="*/ 1 h 101"/>
                <a:gd name="T14" fmla="*/ 1 w 142"/>
                <a:gd name="T15" fmla="*/ 1 h 101"/>
                <a:gd name="T16" fmla="*/ 1 w 142"/>
                <a:gd name="T17" fmla="*/ 2 h 101"/>
                <a:gd name="T18" fmla="*/ 1 w 142"/>
                <a:gd name="T19" fmla="*/ 2 h 101"/>
                <a:gd name="T20" fmla="*/ 1 w 142"/>
                <a:gd name="T21" fmla="*/ 1 h 101"/>
                <a:gd name="T22" fmla="*/ 1 w 142"/>
                <a:gd name="T23" fmla="*/ 1 h 101"/>
                <a:gd name="T24" fmla="*/ 1 w 142"/>
                <a:gd name="T25" fmla="*/ 2 h 101"/>
                <a:gd name="T26" fmla="*/ 1 w 142"/>
                <a:gd name="T27" fmla="*/ 2 h 101"/>
                <a:gd name="T28" fmla="*/ 0 w 142"/>
                <a:gd name="T29" fmla="*/ 2 h 101"/>
                <a:gd name="T30" fmla="*/ 1 w 142"/>
                <a:gd name="T31" fmla="*/ 1 h 101"/>
                <a:gd name="T32" fmla="*/ 1 w 142"/>
                <a:gd name="T33" fmla="*/ 1 h 101"/>
                <a:gd name="T34" fmla="*/ 1 w 142"/>
                <a:gd name="T35" fmla="*/ 0 h 101"/>
                <a:gd name="T36" fmla="*/ 1 w 142"/>
                <a:gd name="T37" fmla="*/ 1 h 101"/>
                <a:gd name="T38" fmla="*/ 1 w 142"/>
                <a:gd name="T39" fmla="*/ 1 h 101"/>
                <a:gd name="T40" fmla="*/ 1 w 142"/>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01"/>
                <a:gd name="T65" fmla="*/ 142 w 142"/>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01">
                  <a:moveTo>
                    <a:pt x="38" y="11"/>
                  </a:moveTo>
                  <a:lnTo>
                    <a:pt x="66" y="15"/>
                  </a:lnTo>
                  <a:lnTo>
                    <a:pt x="87" y="9"/>
                  </a:lnTo>
                  <a:lnTo>
                    <a:pt x="104" y="4"/>
                  </a:lnTo>
                  <a:lnTo>
                    <a:pt x="142" y="6"/>
                  </a:lnTo>
                  <a:lnTo>
                    <a:pt x="114" y="15"/>
                  </a:lnTo>
                  <a:lnTo>
                    <a:pt x="79" y="40"/>
                  </a:lnTo>
                  <a:lnTo>
                    <a:pt x="55" y="40"/>
                  </a:lnTo>
                  <a:lnTo>
                    <a:pt x="36" y="76"/>
                  </a:lnTo>
                  <a:lnTo>
                    <a:pt x="26" y="66"/>
                  </a:lnTo>
                  <a:lnTo>
                    <a:pt x="26" y="42"/>
                  </a:lnTo>
                  <a:lnTo>
                    <a:pt x="7" y="55"/>
                  </a:lnTo>
                  <a:lnTo>
                    <a:pt x="7" y="70"/>
                  </a:lnTo>
                  <a:lnTo>
                    <a:pt x="24" y="101"/>
                  </a:lnTo>
                  <a:lnTo>
                    <a:pt x="0" y="70"/>
                  </a:lnTo>
                  <a:lnTo>
                    <a:pt x="1" y="30"/>
                  </a:lnTo>
                  <a:lnTo>
                    <a:pt x="22" y="8"/>
                  </a:lnTo>
                  <a:lnTo>
                    <a:pt x="30" y="0"/>
                  </a:lnTo>
                  <a:lnTo>
                    <a:pt x="32" y="11"/>
                  </a:lnTo>
                  <a:lnTo>
                    <a:pt x="38" y="11"/>
                  </a:lnTo>
                  <a:close/>
                </a:path>
              </a:pathLst>
            </a:custGeom>
            <a:solidFill>
              <a:srgbClr val="C46B61"/>
            </a:solidFill>
            <a:ln w="9525">
              <a:noFill/>
              <a:round/>
              <a:headEnd/>
              <a:tailEnd/>
            </a:ln>
          </p:spPr>
          <p:txBody>
            <a:bodyPr/>
            <a:lstStyle/>
            <a:p>
              <a:endParaRPr lang="id-ID"/>
            </a:p>
          </p:txBody>
        </p:sp>
        <p:sp>
          <p:nvSpPr>
            <p:cNvPr id="44064" name="Freeform 48"/>
            <p:cNvSpPr>
              <a:spLocks/>
            </p:cNvSpPr>
            <p:nvPr/>
          </p:nvSpPr>
          <p:spPr bwMode="auto">
            <a:xfrm>
              <a:off x="2769" y="1293"/>
              <a:ext cx="68" cy="75"/>
            </a:xfrm>
            <a:custGeom>
              <a:avLst/>
              <a:gdLst>
                <a:gd name="T0" fmla="*/ 0 w 135"/>
                <a:gd name="T1" fmla="*/ 0 h 151"/>
                <a:gd name="T2" fmla="*/ 1 w 135"/>
                <a:gd name="T3" fmla="*/ 0 h 151"/>
                <a:gd name="T4" fmla="*/ 1 w 135"/>
                <a:gd name="T5" fmla="*/ 0 h 151"/>
                <a:gd name="T6" fmla="*/ 1 w 135"/>
                <a:gd name="T7" fmla="*/ 0 h 151"/>
                <a:gd name="T8" fmla="*/ 1 w 135"/>
                <a:gd name="T9" fmla="*/ 0 h 151"/>
                <a:gd name="T10" fmla="*/ 2 w 135"/>
                <a:gd name="T11" fmla="*/ 1 h 151"/>
                <a:gd name="T12" fmla="*/ 2 w 135"/>
                <a:gd name="T13" fmla="*/ 1 h 151"/>
                <a:gd name="T14" fmla="*/ 2 w 135"/>
                <a:gd name="T15" fmla="*/ 0 h 151"/>
                <a:gd name="T16" fmla="*/ 2 w 135"/>
                <a:gd name="T17" fmla="*/ 1 h 151"/>
                <a:gd name="T18" fmla="*/ 2 w 135"/>
                <a:gd name="T19" fmla="*/ 1 h 151"/>
                <a:gd name="T20" fmla="*/ 2 w 135"/>
                <a:gd name="T21" fmla="*/ 2 h 151"/>
                <a:gd name="T22" fmla="*/ 3 w 135"/>
                <a:gd name="T23" fmla="*/ 1 h 151"/>
                <a:gd name="T24" fmla="*/ 3 w 135"/>
                <a:gd name="T25" fmla="*/ 0 h 151"/>
                <a:gd name="T26" fmla="*/ 3 w 135"/>
                <a:gd name="T27" fmla="*/ 0 h 151"/>
                <a:gd name="T28" fmla="*/ 2 w 135"/>
                <a:gd name="T29" fmla="*/ 0 h 151"/>
                <a:gd name="T30" fmla="*/ 1 w 135"/>
                <a:gd name="T31" fmla="*/ 0 h 151"/>
                <a:gd name="T32" fmla="*/ 1 w 135"/>
                <a:gd name="T33" fmla="*/ 0 h 151"/>
                <a:gd name="T34" fmla="*/ 0 w 135"/>
                <a:gd name="T35" fmla="*/ 0 h 151"/>
                <a:gd name="T36" fmla="*/ 0 w 135"/>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1"/>
                <a:gd name="T59" fmla="*/ 135 w 13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1">
                  <a:moveTo>
                    <a:pt x="0" y="0"/>
                  </a:moveTo>
                  <a:lnTo>
                    <a:pt x="10" y="18"/>
                  </a:lnTo>
                  <a:lnTo>
                    <a:pt x="10" y="31"/>
                  </a:lnTo>
                  <a:lnTo>
                    <a:pt x="25" y="27"/>
                  </a:lnTo>
                  <a:lnTo>
                    <a:pt x="54" y="44"/>
                  </a:lnTo>
                  <a:lnTo>
                    <a:pt x="67" y="65"/>
                  </a:lnTo>
                  <a:lnTo>
                    <a:pt x="92" y="77"/>
                  </a:lnTo>
                  <a:lnTo>
                    <a:pt x="92" y="54"/>
                  </a:lnTo>
                  <a:lnTo>
                    <a:pt x="111" y="69"/>
                  </a:lnTo>
                  <a:lnTo>
                    <a:pt x="115" y="88"/>
                  </a:lnTo>
                  <a:lnTo>
                    <a:pt x="94" y="151"/>
                  </a:lnTo>
                  <a:lnTo>
                    <a:pt x="135" y="75"/>
                  </a:lnTo>
                  <a:lnTo>
                    <a:pt x="135" y="50"/>
                  </a:lnTo>
                  <a:lnTo>
                    <a:pt x="135" y="40"/>
                  </a:lnTo>
                  <a:lnTo>
                    <a:pt x="90" y="42"/>
                  </a:lnTo>
                  <a:lnTo>
                    <a:pt x="56" y="29"/>
                  </a:lnTo>
                  <a:lnTo>
                    <a:pt x="18" y="6"/>
                  </a:lnTo>
                  <a:lnTo>
                    <a:pt x="0" y="0"/>
                  </a:lnTo>
                  <a:close/>
                </a:path>
              </a:pathLst>
            </a:custGeom>
            <a:solidFill>
              <a:srgbClr val="C46B61"/>
            </a:solidFill>
            <a:ln w="9525">
              <a:noFill/>
              <a:round/>
              <a:headEnd/>
              <a:tailEnd/>
            </a:ln>
          </p:spPr>
          <p:txBody>
            <a:bodyPr/>
            <a:lstStyle/>
            <a:p>
              <a:endParaRPr lang="id-ID"/>
            </a:p>
          </p:txBody>
        </p:sp>
        <p:sp>
          <p:nvSpPr>
            <p:cNvPr id="44065" name="Freeform 49"/>
            <p:cNvSpPr>
              <a:spLocks/>
            </p:cNvSpPr>
            <p:nvPr/>
          </p:nvSpPr>
          <p:spPr bwMode="auto">
            <a:xfrm>
              <a:off x="2707" y="1325"/>
              <a:ext cx="85" cy="46"/>
            </a:xfrm>
            <a:custGeom>
              <a:avLst/>
              <a:gdLst>
                <a:gd name="T0" fmla="*/ 1 w 169"/>
                <a:gd name="T1" fmla="*/ 0 h 93"/>
                <a:gd name="T2" fmla="*/ 0 w 169"/>
                <a:gd name="T3" fmla="*/ 0 h 93"/>
                <a:gd name="T4" fmla="*/ 1 w 169"/>
                <a:gd name="T5" fmla="*/ 0 h 93"/>
                <a:gd name="T6" fmla="*/ 1 w 169"/>
                <a:gd name="T7" fmla="*/ 1 h 93"/>
                <a:gd name="T8" fmla="*/ 1 w 169"/>
                <a:gd name="T9" fmla="*/ 1 h 93"/>
                <a:gd name="T10" fmla="*/ 1 w 169"/>
                <a:gd name="T11" fmla="*/ 1 h 93"/>
                <a:gd name="T12" fmla="*/ 1 w 169"/>
                <a:gd name="T13" fmla="*/ 1 h 93"/>
                <a:gd name="T14" fmla="*/ 3 w 169"/>
                <a:gd name="T15" fmla="*/ 0 h 93"/>
                <a:gd name="T16" fmla="*/ 3 w 169"/>
                <a:gd name="T17" fmla="*/ 0 h 93"/>
                <a:gd name="T18" fmla="*/ 1 w 169"/>
                <a:gd name="T19" fmla="*/ 0 h 93"/>
                <a:gd name="T20" fmla="*/ 1 w 169"/>
                <a:gd name="T21" fmla="*/ 0 h 93"/>
                <a:gd name="T22" fmla="*/ 1 w 169"/>
                <a:gd name="T23" fmla="*/ 0 h 93"/>
                <a:gd name="T24" fmla="*/ 1 w 169"/>
                <a:gd name="T25" fmla="*/ 0 h 93"/>
                <a:gd name="T26" fmla="*/ 1 w 169"/>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93"/>
                <a:gd name="T44" fmla="*/ 169 w 169"/>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93">
                  <a:moveTo>
                    <a:pt x="11" y="12"/>
                  </a:moveTo>
                  <a:lnTo>
                    <a:pt x="0" y="33"/>
                  </a:lnTo>
                  <a:lnTo>
                    <a:pt x="17" y="55"/>
                  </a:lnTo>
                  <a:lnTo>
                    <a:pt x="38" y="90"/>
                  </a:lnTo>
                  <a:lnTo>
                    <a:pt x="53" y="93"/>
                  </a:lnTo>
                  <a:lnTo>
                    <a:pt x="38" y="69"/>
                  </a:lnTo>
                  <a:lnTo>
                    <a:pt x="59" y="69"/>
                  </a:lnTo>
                  <a:lnTo>
                    <a:pt x="131" y="59"/>
                  </a:lnTo>
                  <a:lnTo>
                    <a:pt x="169" y="42"/>
                  </a:lnTo>
                  <a:lnTo>
                    <a:pt x="44" y="57"/>
                  </a:lnTo>
                  <a:lnTo>
                    <a:pt x="17" y="40"/>
                  </a:lnTo>
                  <a:lnTo>
                    <a:pt x="25" y="0"/>
                  </a:lnTo>
                  <a:lnTo>
                    <a:pt x="11" y="12"/>
                  </a:lnTo>
                  <a:close/>
                </a:path>
              </a:pathLst>
            </a:custGeom>
            <a:solidFill>
              <a:srgbClr val="C46B61"/>
            </a:solidFill>
            <a:ln w="9525">
              <a:noFill/>
              <a:round/>
              <a:headEnd/>
              <a:tailEnd/>
            </a:ln>
          </p:spPr>
          <p:txBody>
            <a:bodyPr/>
            <a:lstStyle/>
            <a:p>
              <a:endParaRPr lang="id-ID"/>
            </a:p>
          </p:txBody>
        </p:sp>
        <p:sp>
          <p:nvSpPr>
            <p:cNvPr id="44066" name="Freeform 50"/>
            <p:cNvSpPr>
              <a:spLocks/>
            </p:cNvSpPr>
            <p:nvPr/>
          </p:nvSpPr>
          <p:spPr bwMode="auto">
            <a:xfrm>
              <a:off x="2718" y="1334"/>
              <a:ext cx="89" cy="12"/>
            </a:xfrm>
            <a:custGeom>
              <a:avLst/>
              <a:gdLst>
                <a:gd name="T0" fmla="*/ 0 w 179"/>
                <a:gd name="T1" fmla="*/ 1 h 23"/>
                <a:gd name="T2" fmla="*/ 0 w 179"/>
                <a:gd name="T3" fmla="*/ 1 h 23"/>
                <a:gd name="T4" fmla="*/ 0 w 179"/>
                <a:gd name="T5" fmla="*/ 1 h 23"/>
                <a:gd name="T6" fmla="*/ 1 w 179"/>
                <a:gd name="T7" fmla="*/ 1 h 23"/>
                <a:gd name="T8" fmla="*/ 2 w 179"/>
                <a:gd name="T9" fmla="*/ 0 h 23"/>
                <a:gd name="T10" fmla="*/ 2 w 179"/>
                <a:gd name="T11" fmla="*/ 1 h 23"/>
                <a:gd name="T12" fmla="*/ 2 w 179"/>
                <a:gd name="T13" fmla="*/ 1 h 23"/>
                <a:gd name="T14" fmla="*/ 2 w 179"/>
                <a:gd name="T15" fmla="*/ 1 h 23"/>
                <a:gd name="T16" fmla="*/ 0 w 179"/>
                <a:gd name="T17" fmla="*/ 1 h 23"/>
                <a:gd name="T18" fmla="*/ 0 w 179"/>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3"/>
                <a:gd name="T32" fmla="*/ 179 w 17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3">
                  <a:moveTo>
                    <a:pt x="0" y="21"/>
                  </a:moveTo>
                  <a:lnTo>
                    <a:pt x="25" y="14"/>
                  </a:lnTo>
                  <a:lnTo>
                    <a:pt x="51" y="14"/>
                  </a:lnTo>
                  <a:lnTo>
                    <a:pt x="95" y="6"/>
                  </a:lnTo>
                  <a:lnTo>
                    <a:pt x="163" y="0"/>
                  </a:lnTo>
                  <a:lnTo>
                    <a:pt x="179" y="4"/>
                  </a:lnTo>
                  <a:lnTo>
                    <a:pt x="171" y="14"/>
                  </a:lnTo>
                  <a:lnTo>
                    <a:pt x="150" y="23"/>
                  </a:lnTo>
                  <a:lnTo>
                    <a:pt x="0" y="21"/>
                  </a:lnTo>
                  <a:close/>
                </a:path>
              </a:pathLst>
            </a:custGeom>
            <a:solidFill>
              <a:srgbClr val="C46B61"/>
            </a:solidFill>
            <a:ln w="9525">
              <a:noFill/>
              <a:round/>
              <a:headEnd/>
              <a:tailEnd/>
            </a:ln>
          </p:spPr>
          <p:txBody>
            <a:bodyPr/>
            <a:lstStyle/>
            <a:p>
              <a:endParaRPr lang="id-ID"/>
            </a:p>
          </p:txBody>
        </p:sp>
        <p:sp>
          <p:nvSpPr>
            <p:cNvPr id="44067" name="Freeform 51"/>
            <p:cNvSpPr>
              <a:spLocks/>
            </p:cNvSpPr>
            <p:nvPr/>
          </p:nvSpPr>
          <p:spPr bwMode="auto">
            <a:xfrm>
              <a:off x="2752" y="1211"/>
              <a:ext cx="64" cy="22"/>
            </a:xfrm>
            <a:custGeom>
              <a:avLst/>
              <a:gdLst>
                <a:gd name="T0" fmla="*/ 1 w 128"/>
                <a:gd name="T1" fmla="*/ 0 h 46"/>
                <a:gd name="T2" fmla="*/ 1 w 128"/>
                <a:gd name="T3" fmla="*/ 0 h 46"/>
                <a:gd name="T4" fmla="*/ 1 w 128"/>
                <a:gd name="T5" fmla="*/ 0 h 46"/>
                <a:gd name="T6" fmla="*/ 1 w 128"/>
                <a:gd name="T7" fmla="*/ 0 h 46"/>
                <a:gd name="T8" fmla="*/ 2 w 128"/>
                <a:gd name="T9" fmla="*/ 0 h 46"/>
                <a:gd name="T10" fmla="*/ 1 w 128"/>
                <a:gd name="T11" fmla="*/ 0 h 46"/>
                <a:gd name="T12" fmla="*/ 1 w 128"/>
                <a:gd name="T13" fmla="*/ 0 h 46"/>
                <a:gd name="T14" fmla="*/ 1 w 128"/>
                <a:gd name="T15" fmla="*/ 0 h 46"/>
                <a:gd name="T16" fmla="*/ 1 w 128"/>
                <a:gd name="T17" fmla="*/ 0 h 46"/>
                <a:gd name="T18" fmla="*/ 1 w 128"/>
                <a:gd name="T19" fmla="*/ 0 h 46"/>
                <a:gd name="T20" fmla="*/ 1 w 128"/>
                <a:gd name="T21" fmla="*/ 0 h 46"/>
                <a:gd name="T22" fmla="*/ 1 w 128"/>
                <a:gd name="T23" fmla="*/ 0 h 46"/>
                <a:gd name="T24" fmla="*/ 1 w 128"/>
                <a:gd name="T25" fmla="*/ 0 h 46"/>
                <a:gd name="T26" fmla="*/ 0 w 128"/>
                <a:gd name="T27" fmla="*/ 0 h 46"/>
                <a:gd name="T28" fmla="*/ 1 w 128"/>
                <a:gd name="T29" fmla="*/ 0 h 46"/>
                <a:gd name="T30" fmla="*/ 1 w 128"/>
                <a:gd name="T31" fmla="*/ 0 h 46"/>
                <a:gd name="T32" fmla="*/ 1 w 128"/>
                <a:gd name="T33" fmla="*/ 0 h 46"/>
                <a:gd name="T34" fmla="*/ 1 w 128"/>
                <a:gd name="T35" fmla="*/ 0 h 46"/>
                <a:gd name="T36" fmla="*/ 1 w 128"/>
                <a:gd name="T37" fmla="*/ 0 h 46"/>
                <a:gd name="T38" fmla="*/ 1 w 128"/>
                <a:gd name="T39" fmla="*/ 0 h 46"/>
                <a:gd name="T40" fmla="*/ 1 w 12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6"/>
                <a:gd name="T65" fmla="*/ 128 w 12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6">
                  <a:moveTo>
                    <a:pt x="44" y="36"/>
                  </a:moveTo>
                  <a:lnTo>
                    <a:pt x="82" y="36"/>
                  </a:lnTo>
                  <a:lnTo>
                    <a:pt x="118" y="46"/>
                  </a:lnTo>
                  <a:lnTo>
                    <a:pt x="114" y="36"/>
                  </a:lnTo>
                  <a:lnTo>
                    <a:pt x="128" y="40"/>
                  </a:lnTo>
                  <a:lnTo>
                    <a:pt x="90" y="4"/>
                  </a:lnTo>
                  <a:lnTo>
                    <a:pt x="71" y="6"/>
                  </a:lnTo>
                  <a:lnTo>
                    <a:pt x="52" y="0"/>
                  </a:lnTo>
                  <a:lnTo>
                    <a:pt x="40" y="4"/>
                  </a:lnTo>
                  <a:lnTo>
                    <a:pt x="33" y="2"/>
                  </a:lnTo>
                  <a:lnTo>
                    <a:pt x="19" y="10"/>
                  </a:lnTo>
                  <a:lnTo>
                    <a:pt x="12" y="6"/>
                  </a:lnTo>
                  <a:lnTo>
                    <a:pt x="10" y="19"/>
                  </a:lnTo>
                  <a:lnTo>
                    <a:pt x="0" y="17"/>
                  </a:lnTo>
                  <a:lnTo>
                    <a:pt x="2" y="32"/>
                  </a:lnTo>
                  <a:lnTo>
                    <a:pt x="8" y="46"/>
                  </a:lnTo>
                  <a:lnTo>
                    <a:pt x="15" y="36"/>
                  </a:lnTo>
                  <a:lnTo>
                    <a:pt x="21" y="40"/>
                  </a:lnTo>
                  <a:lnTo>
                    <a:pt x="31" y="29"/>
                  </a:lnTo>
                  <a:lnTo>
                    <a:pt x="44" y="36"/>
                  </a:lnTo>
                  <a:close/>
                </a:path>
              </a:pathLst>
            </a:custGeom>
            <a:solidFill>
              <a:srgbClr val="C46B61"/>
            </a:solidFill>
            <a:ln w="9525">
              <a:noFill/>
              <a:round/>
              <a:headEnd/>
              <a:tailEnd/>
            </a:ln>
          </p:spPr>
          <p:txBody>
            <a:bodyPr/>
            <a:lstStyle/>
            <a:p>
              <a:endParaRPr lang="id-ID"/>
            </a:p>
          </p:txBody>
        </p:sp>
        <p:sp>
          <p:nvSpPr>
            <p:cNvPr id="44068" name="Freeform 52"/>
            <p:cNvSpPr>
              <a:spLocks/>
            </p:cNvSpPr>
            <p:nvPr/>
          </p:nvSpPr>
          <p:spPr bwMode="auto">
            <a:xfrm>
              <a:off x="2854" y="1318"/>
              <a:ext cx="33" cy="28"/>
            </a:xfrm>
            <a:custGeom>
              <a:avLst/>
              <a:gdLst>
                <a:gd name="T0" fmla="*/ 1 w 66"/>
                <a:gd name="T1" fmla="*/ 0 h 57"/>
                <a:gd name="T2" fmla="*/ 0 w 66"/>
                <a:gd name="T3" fmla="*/ 0 h 57"/>
                <a:gd name="T4" fmla="*/ 1 w 66"/>
                <a:gd name="T5" fmla="*/ 0 h 57"/>
                <a:gd name="T6" fmla="*/ 1 w 66"/>
                <a:gd name="T7" fmla="*/ 0 h 57"/>
                <a:gd name="T8" fmla="*/ 1 w 66"/>
                <a:gd name="T9" fmla="*/ 0 h 57"/>
                <a:gd name="T10" fmla="*/ 1 w 66"/>
                <a:gd name="T11" fmla="*/ 0 h 57"/>
                <a:gd name="T12" fmla="*/ 1 w 66"/>
                <a:gd name="T13" fmla="*/ 0 h 57"/>
                <a:gd name="T14" fmla="*/ 0 60000 65536"/>
                <a:gd name="T15" fmla="*/ 0 60000 65536"/>
                <a:gd name="T16" fmla="*/ 0 60000 65536"/>
                <a:gd name="T17" fmla="*/ 0 60000 65536"/>
                <a:gd name="T18" fmla="*/ 0 60000 65536"/>
                <a:gd name="T19" fmla="*/ 0 60000 65536"/>
                <a:gd name="T20" fmla="*/ 0 60000 65536"/>
                <a:gd name="T21" fmla="*/ 0 w 66"/>
                <a:gd name="T22" fmla="*/ 0 h 57"/>
                <a:gd name="T23" fmla="*/ 66 w 6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7">
                  <a:moveTo>
                    <a:pt x="26" y="0"/>
                  </a:moveTo>
                  <a:lnTo>
                    <a:pt x="0" y="57"/>
                  </a:lnTo>
                  <a:lnTo>
                    <a:pt x="23" y="42"/>
                  </a:lnTo>
                  <a:lnTo>
                    <a:pt x="47" y="30"/>
                  </a:lnTo>
                  <a:lnTo>
                    <a:pt x="66" y="13"/>
                  </a:lnTo>
                  <a:lnTo>
                    <a:pt x="26" y="0"/>
                  </a:lnTo>
                  <a:close/>
                </a:path>
              </a:pathLst>
            </a:custGeom>
            <a:solidFill>
              <a:srgbClr val="C46B61"/>
            </a:solidFill>
            <a:ln w="9525">
              <a:noFill/>
              <a:round/>
              <a:headEnd/>
              <a:tailEnd/>
            </a:ln>
          </p:spPr>
          <p:txBody>
            <a:bodyPr/>
            <a:lstStyle/>
            <a:p>
              <a:endParaRPr lang="id-ID"/>
            </a:p>
          </p:txBody>
        </p:sp>
        <p:sp>
          <p:nvSpPr>
            <p:cNvPr id="44069" name="Freeform 53"/>
            <p:cNvSpPr>
              <a:spLocks/>
            </p:cNvSpPr>
            <p:nvPr/>
          </p:nvSpPr>
          <p:spPr bwMode="auto">
            <a:xfrm>
              <a:off x="2755" y="1356"/>
              <a:ext cx="93" cy="69"/>
            </a:xfrm>
            <a:custGeom>
              <a:avLst/>
              <a:gdLst>
                <a:gd name="T0" fmla="*/ 3 w 186"/>
                <a:gd name="T1" fmla="*/ 0 h 139"/>
                <a:gd name="T2" fmla="*/ 1 w 186"/>
                <a:gd name="T3" fmla="*/ 0 h 139"/>
                <a:gd name="T4" fmla="*/ 1 w 186"/>
                <a:gd name="T5" fmla="*/ 0 h 139"/>
                <a:gd name="T6" fmla="*/ 1 w 186"/>
                <a:gd name="T7" fmla="*/ 1 h 139"/>
                <a:gd name="T8" fmla="*/ 0 w 186"/>
                <a:gd name="T9" fmla="*/ 1 h 139"/>
                <a:gd name="T10" fmla="*/ 1 w 186"/>
                <a:gd name="T11" fmla="*/ 1 h 139"/>
                <a:gd name="T12" fmla="*/ 1 w 186"/>
                <a:gd name="T13" fmla="*/ 2 h 139"/>
                <a:gd name="T14" fmla="*/ 1 w 186"/>
                <a:gd name="T15" fmla="*/ 1 h 139"/>
                <a:gd name="T16" fmla="*/ 3 w 186"/>
                <a:gd name="T17" fmla="*/ 0 h 139"/>
                <a:gd name="T18" fmla="*/ 3 w 186"/>
                <a:gd name="T19" fmla="*/ 0 h 139"/>
                <a:gd name="T20" fmla="*/ 3 w 186"/>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39"/>
                <a:gd name="T35" fmla="*/ 186 w 186"/>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39">
                  <a:moveTo>
                    <a:pt x="186" y="0"/>
                  </a:moveTo>
                  <a:lnTo>
                    <a:pt x="124" y="55"/>
                  </a:lnTo>
                  <a:lnTo>
                    <a:pt x="112" y="44"/>
                  </a:lnTo>
                  <a:lnTo>
                    <a:pt x="70" y="91"/>
                  </a:lnTo>
                  <a:lnTo>
                    <a:pt x="0" y="108"/>
                  </a:lnTo>
                  <a:lnTo>
                    <a:pt x="21" y="116"/>
                  </a:lnTo>
                  <a:lnTo>
                    <a:pt x="25" y="139"/>
                  </a:lnTo>
                  <a:lnTo>
                    <a:pt x="106" y="112"/>
                  </a:lnTo>
                  <a:lnTo>
                    <a:pt x="169" y="44"/>
                  </a:lnTo>
                  <a:lnTo>
                    <a:pt x="186" y="0"/>
                  </a:lnTo>
                  <a:close/>
                </a:path>
              </a:pathLst>
            </a:custGeom>
            <a:solidFill>
              <a:srgbClr val="C46B61"/>
            </a:solidFill>
            <a:ln w="9525">
              <a:noFill/>
              <a:round/>
              <a:headEnd/>
              <a:tailEnd/>
            </a:ln>
          </p:spPr>
          <p:txBody>
            <a:bodyPr/>
            <a:lstStyle/>
            <a:p>
              <a:endParaRPr lang="id-ID"/>
            </a:p>
          </p:txBody>
        </p:sp>
        <p:sp>
          <p:nvSpPr>
            <p:cNvPr id="44070" name="Freeform 54"/>
            <p:cNvSpPr>
              <a:spLocks/>
            </p:cNvSpPr>
            <p:nvPr/>
          </p:nvSpPr>
          <p:spPr bwMode="auto">
            <a:xfrm>
              <a:off x="2871" y="1229"/>
              <a:ext cx="46" cy="69"/>
            </a:xfrm>
            <a:custGeom>
              <a:avLst/>
              <a:gdLst>
                <a:gd name="T0" fmla="*/ 0 w 91"/>
                <a:gd name="T1" fmla="*/ 1 h 139"/>
                <a:gd name="T2" fmla="*/ 1 w 91"/>
                <a:gd name="T3" fmla="*/ 0 h 139"/>
                <a:gd name="T4" fmla="*/ 2 w 91"/>
                <a:gd name="T5" fmla="*/ 0 h 139"/>
                <a:gd name="T6" fmla="*/ 2 w 91"/>
                <a:gd name="T7" fmla="*/ 0 h 139"/>
                <a:gd name="T8" fmla="*/ 2 w 91"/>
                <a:gd name="T9" fmla="*/ 0 h 139"/>
                <a:gd name="T10" fmla="*/ 2 w 91"/>
                <a:gd name="T11" fmla="*/ 0 h 139"/>
                <a:gd name="T12" fmla="*/ 1 w 91"/>
                <a:gd name="T13" fmla="*/ 1 h 139"/>
                <a:gd name="T14" fmla="*/ 1 w 91"/>
                <a:gd name="T15" fmla="*/ 0 h 139"/>
                <a:gd name="T16" fmla="*/ 1 w 91"/>
                <a:gd name="T17" fmla="*/ 0 h 139"/>
                <a:gd name="T18" fmla="*/ 1 w 91"/>
                <a:gd name="T19" fmla="*/ 0 h 139"/>
                <a:gd name="T20" fmla="*/ 1 w 91"/>
                <a:gd name="T21" fmla="*/ 1 h 139"/>
                <a:gd name="T22" fmla="*/ 1 w 91"/>
                <a:gd name="T23" fmla="*/ 1 h 139"/>
                <a:gd name="T24" fmla="*/ 1 w 91"/>
                <a:gd name="T25" fmla="*/ 2 h 139"/>
                <a:gd name="T26" fmla="*/ 1 w 91"/>
                <a:gd name="T27" fmla="*/ 1 h 139"/>
                <a:gd name="T28" fmla="*/ 1 w 91"/>
                <a:gd name="T29" fmla="*/ 1 h 139"/>
                <a:gd name="T30" fmla="*/ 1 w 91"/>
                <a:gd name="T31" fmla="*/ 1 h 139"/>
                <a:gd name="T32" fmla="*/ 0 w 91"/>
                <a:gd name="T33" fmla="*/ 1 h 139"/>
                <a:gd name="T34" fmla="*/ 0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0" y="72"/>
                  </a:moveTo>
                  <a:lnTo>
                    <a:pt x="19" y="38"/>
                  </a:lnTo>
                  <a:lnTo>
                    <a:pt x="66" y="0"/>
                  </a:lnTo>
                  <a:lnTo>
                    <a:pt x="91" y="12"/>
                  </a:lnTo>
                  <a:lnTo>
                    <a:pt x="72" y="19"/>
                  </a:lnTo>
                  <a:lnTo>
                    <a:pt x="68" y="55"/>
                  </a:lnTo>
                  <a:lnTo>
                    <a:pt x="61" y="84"/>
                  </a:lnTo>
                  <a:lnTo>
                    <a:pt x="57" y="57"/>
                  </a:lnTo>
                  <a:lnTo>
                    <a:pt x="42" y="42"/>
                  </a:lnTo>
                  <a:lnTo>
                    <a:pt x="44" y="57"/>
                  </a:lnTo>
                  <a:lnTo>
                    <a:pt x="49" y="82"/>
                  </a:lnTo>
                  <a:lnTo>
                    <a:pt x="21" y="124"/>
                  </a:lnTo>
                  <a:lnTo>
                    <a:pt x="17" y="139"/>
                  </a:lnTo>
                  <a:lnTo>
                    <a:pt x="17" y="118"/>
                  </a:lnTo>
                  <a:lnTo>
                    <a:pt x="23" y="95"/>
                  </a:lnTo>
                  <a:lnTo>
                    <a:pt x="11" y="76"/>
                  </a:lnTo>
                  <a:lnTo>
                    <a:pt x="0" y="72"/>
                  </a:lnTo>
                  <a:close/>
                </a:path>
              </a:pathLst>
            </a:custGeom>
            <a:solidFill>
              <a:srgbClr val="C46B61"/>
            </a:solidFill>
            <a:ln w="9525">
              <a:noFill/>
              <a:round/>
              <a:headEnd/>
              <a:tailEnd/>
            </a:ln>
          </p:spPr>
          <p:txBody>
            <a:bodyPr/>
            <a:lstStyle/>
            <a:p>
              <a:endParaRPr lang="id-ID"/>
            </a:p>
          </p:txBody>
        </p:sp>
        <p:sp>
          <p:nvSpPr>
            <p:cNvPr id="44071" name="Freeform 55"/>
            <p:cNvSpPr>
              <a:spLocks/>
            </p:cNvSpPr>
            <p:nvPr/>
          </p:nvSpPr>
          <p:spPr bwMode="auto">
            <a:xfrm>
              <a:off x="2882" y="1275"/>
              <a:ext cx="17" cy="39"/>
            </a:xfrm>
            <a:custGeom>
              <a:avLst/>
              <a:gdLst>
                <a:gd name="T0" fmla="*/ 1 w 34"/>
                <a:gd name="T1" fmla="*/ 0 h 78"/>
                <a:gd name="T2" fmla="*/ 1 w 34"/>
                <a:gd name="T3" fmla="*/ 1 h 78"/>
                <a:gd name="T4" fmla="*/ 0 w 34"/>
                <a:gd name="T5" fmla="*/ 1 h 78"/>
                <a:gd name="T6" fmla="*/ 1 w 34"/>
                <a:gd name="T7" fmla="*/ 1 h 78"/>
                <a:gd name="T8" fmla="*/ 1 w 34"/>
                <a:gd name="T9" fmla="*/ 1 h 78"/>
                <a:gd name="T10" fmla="*/ 1 w 34"/>
                <a:gd name="T11" fmla="*/ 1 h 78"/>
                <a:gd name="T12" fmla="*/ 1 w 34"/>
                <a:gd name="T13" fmla="*/ 0 h 78"/>
                <a:gd name="T14" fmla="*/ 1 w 3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34" y="0"/>
                  </a:moveTo>
                  <a:lnTo>
                    <a:pt x="19" y="27"/>
                  </a:lnTo>
                  <a:lnTo>
                    <a:pt x="0" y="54"/>
                  </a:lnTo>
                  <a:lnTo>
                    <a:pt x="2" y="78"/>
                  </a:lnTo>
                  <a:lnTo>
                    <a:pt x="13" y="71"/>
                  </a:lnTo>
                  <a:lnTo>
                    <a:pt x="28" y="48"/>
                  </a:lnTo>
                  <a:lnTo>
                    <a:pt x="34" y="0"/>
                  </a:lnTo>
                  <a:close/>
                </a:path>
              </a:pathLst>
            </a:custGeom>
            <a:solidFill>
              <a:srgbClr val="C46B61"/>
            </a:solidFill>
            <a:ln w="9525">
              <a:noFill/>
              <a:round/>
              <a:headEnd/>
              <a:tailEnd/>
            </a:ln>
          </p:spPr>
          <p:txBody>
            <a:bodyPr/>
            <a:lstStyle/>
            <a:p>
              <a:endParaRPr lang="id-ID"/>
            </a:p>
          </p:txBody>
        </p:sp>
        <p:sp>
          <p:nvSpPr>
            <p:cNvPr id="44072" name="Freeform 56"/>
            <p:cNvSpPr>
              <a:spLocks/>
            </p:cNvSpPr>
            <p:nvPr/>
          </p:nvSpPr>
          <p:spPr bwMode="auto">
            <a:xfrm>
              <a:off x="2755" y="1288"/>
              <a:ext cx="9" cy="9"/>
            </a:xfrm>
            <a:custGeom>
              <a:avLst/>
              <a:gdLst>
                <a:gd name="T0" fmla="*/ 1 w 17"/>
                <a:gd name="T1" fmla="*/ 0 h 17"/>
                <a:gd name="T2" fmla="*/ 0 w 17"/>
                <a:gd name="T3" fmla="*/ 1 h 17"/>
                <a:gd name="T4" fmla="*/ 1 w 17"/>
                <a:gd name="T5" fmla="*/ 1 h 17"/>
                <a:gd name="T6" fmla="*/ 1 w 17"/>
                <a:gd name="T7" fmla="*/ 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0" y="17"/>
                  </a:lnTo>
                  <a:lnTo>
                    <a:pt x="17" y="4"/>
                  </a:lnTo>
                  <a:lnTo>
                    <a:pt x="2" y="0"/>
                  </a:lnTo>
                  <a:close/>
                </a:path>
              </a:pathLst>
            </a:custGeom>
            <a:solidFill>
              <a:srgbClr val="C46B61"/>
            </a:solidFill>
            <a:ln w="9525">
              <a:noFill/>
              <a:round/>
              <a:headEnd/>
              <a:tailEnd/>
            </a:ln>
          </p:spPr>
          <p:txBody>
            <a:bodyPr/>
            <a:lstStyle/>
            <a:p>
              <a:endParaRPr lang="id-ID"/>
            </a:p>
          </p:txBody>
        </p:sp>
        <p:sp>
          <p:nvSpPr>
            <p:cNvPr id="44073" name="Freeform 57"/>
            <p:cNvSpPr>
              <a:spLocks/>
            </p:cNvSpPr>
            <p:nvPr/>
          </p:nvSpPr>
          <p:spPr bwMode="auto">
            <a:xfrm>
              <a:off x="2741" y="1368"/>
              <a:ext cx="33" cy="9"/>
            </a:xfrm>
            <a:custGeom>
              <a:avLst/>
              <a:gdLst>
                <a:gd name="T0" fmla="*/ 0 w 67"/>
                <a:gd name="T1" fmla="*/ 1 h 17"/>
                <a:gd name="T2" fmla="*/ 0 w 67"/>
                <a:gd name="T3" fmla="*/ 1 h 17"/>
                <a:gd name="T4" fmla="*/ 0 w 67"/>
                <a:gd name="T5" fmla="*/ 1 h 17"/>
                <a:gd name="T6" fmla="*/ 1 w 67"/>
                <a:gd name="T7" fmla="*/ 1 h 17"/>
                <a:gd name="T8" fmla="*/ 0 w 67"/>
                <a:gd name="T9" fmla="*/ 0 h 17"/>
                <a:gd name="T10" fmla="*/ 0 w 67"/>
                <a:gd name="T11" fmla="*/ 1 h 17"/>
                <a:gd name="T12" fmla="*/ 0 w 67"/>
                <a:gd name="T13" fmla="*/ 1 h 17"/>
                <a:gd name="T14" fmla="*/ 0 60000 65536"/>
                <a:gd name="T15" fmla="*/ 0 60000 65536"/>
                <a:gd name="T16" fmla="*/ 0 60000 65536"/>
                <a:gd name="T17" fmla="*/ 0 60000 65536"/>
                <a:gd name="T18" fmla="*/ 0 60000 65536"/>
                <a:gd name="T19" fmla="*/ 0 60000 65536"/>
                <a:gd name="T20" fmla="*/ 0 60000 65536"/>
                <a:gd name="T21" fmla="*/ 0 w 67"/>
                <a:gd name="T22" fmla="*/ 0 h 17"/>
                <a:gd name="T23" fmla="*/ 67 w 6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7">
                  <a:moveTo>
                    <a:pt x="0" y="2"/>
                  </a:moveTo>
                  <a:lnTo>
                    <a:pt x="4" y="11"/>
                  </a:lnTo>
                  <a:lnTo>
                    <a:pt x="37" y="17"/>
                  </a:lnTo>
                  <a:lnTo>
                    <a:pt x="67" y="3"/>
                  </a:lnTo>
                  <a:lnTo>
                    <a:pt x="52" y="0"/>
                  </a:lnTo>
                  <a:lnTo>
                    <a:pt x="0" y="2"/>
                  </a:lnTo>
                  <a:close/>
                </a:path>
              </a:pathLst>
            </a:custGeom>
            <a:solidFill>
              <a:srgbClr val="C46B61"/>
            </a:solidFill>
            <a:ln w="9525">
              <a:noFill/>
              <a:round/>
              <a:headEnd/>
              <a:tailEnd/>
            </a:ln>
          </p:spPr>
          <p:txBody>
            <a:bodyPr/>
            <a:lstStyle/>
            <a:p>
              <a:endParaRPr lang="id-ID"/>
            </a:p>
          </p:txBody>
        </p:sp>
        <p:sp>
          <p:nvSpPr>
            <p:cNvPr id="44074" name="Freeform 58"/>
            <p:cNvSpPr>
              <a:spLocks/>
            </p:cNvSpPr>
            <p:nvPr/>
          </p:nvSpPr>
          <p:spPr bwMode="auto">
            <a:xfrm>
              <a:off x="2723" y="1337"/>
              <a:ext cx="72" cy="19"/>
            </a:xfrm>
            <a:custGeom>
              <a:avLst/>
              <a:gdLst>
                <a:gd name="T0" fmla="*/ 0 w 145"/>
                <a:gd name="T1" fmla="*/ 1 h 38"/>
                <a:gd name="T2" fmla="*/ 0 w 145"/>
                <a:gd name="T3" fmla="*/ 1 h 38"/>
                <a:gd name="T4" fmla="*/ 0 w 145"/>
                <a:gd name="T5" fmla="*/ 1 h 38"/>
                <a:gd name="T6" fmla="*/ 1 w 145"/>
                <a:gd name="T7" fmla="*/ 1 h 38"/>
                <a:gd name="T8" fmla="*/ 2 w 145"/>
                <a:gd name="T9" fmla="*/ 0 h 38"/>
                <a:gd name="T10" fmla="*/ 2 w 145"/>
                <a:gd name="T11" fmla="*/ 1 h 38"/>
                <a:gd name="T12" fmla="*/ 1 w 145"/>
                <a:gd name="T13" fmla="*/ 1 h 38"/>
                <a:gd name="T14" fmla="*/ 1 w 145"/>
                <a:gd name="T15" fmla="*/ 1 h 38"/>
                <a:gd name="T16" fmla="*/ 0 w 145"/>
                <a:gd name="T17" fmla="*/ 1 h 38"/>
                <a:gd name="T18" fmla="*/ 0 w 145"/>
                <a:gd name="T19" fmla="*/ 1 h 38"/>
                <a:gd name="T20" fmla="*/ 0 w 145"/>
                <a:gd name="T21" fmla="*/ 1 h 38"/>
                <a:gd name="T22" fmla="*/ 0 w 145"/>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38"/>
                <a:gd name="T38" fmla="*/ 145 w 14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38">
                  <a:moveTo>
                    <a:pt x="0" y="17"/>
                  </a:moveTo>
                  <a:lnTo>
                    <a:pt x="19" y="13"/>
                  </a:lnTo>
                  <a:lnTo>
                    <a:pt x="50" y="13"/>
                  </a:lnTo>
                  <a:lnTo>
                    <a:pt x="88" y="6"/>
                  </a:lnTo>
                  <a:lnTo>
                    <a:pt x="145" y="0"/>
                  </a:lnTo>
                  <a:lnTo>
                    <a:pt x="141" y="9"/>
                  </a:lnTo>
                  <a:lnTo>
                    <a:pt x="114" y="23"/>
                  </a:lnTo>
                  <a:lnTo>
                    <a:pt x="69" y="34"/>
                  </a:lnTo>
                  <a:lnTo>
                    <a:pt x="31" y="38"/>
                  </a:lnTo>
                  <a:lnTo>
                    <a:pt x="10" y="34"/>
                  </a:lnTo>
                  <a:lnTo>
                    <a:pt x="0" y="17"/>
                  </a:lnTo>
                  <a:close/>
                </a:path>
              </a:pathLst>
            </a:custGeom>
            <a:solidFill>
              <a:srgbClr val="FFFFFF"/>
            </a:solidFill>
            <a:ln w="9525">
              <a:noFill/>
              <a:round/>
              <a:headEnd/>
              <a:tailEnd/>
            </a:ln>
          </p:spPr>
          <p:txBody>
            <a:bodyPr/>
            <a:lstStyle/>
            <a:p>
              <a:endParaRPr lang="id-ID"/>
            </a:p>
          </p:txBody>
        </p:sp>
        <p:sp>
          <p:nvSpPr>
            <p:cNvPr id="44075" name="Freeform 59"/>
            <p:cNvSpPr>
              <a:spLocks/>
            </p:cNvSpPr>
            <p:nvPr/>
          </p:nvSpPr>
          <p:spPr bwMode="auto">
            <a:xfrm>
              <a:off x="2696" y="1254"/>
              <a:ext cx="29" cy="9"/>
            </a:xfrm>
            <a:custGeom>
              <a:avLst/>
              <a:gdLst>
                <a:gd name="T0" fmla="*/ 1 w 57"/>
                <a:gd name="T1" fmla="*/ 1 h 17"/>
                <a:gd name="T2" fmla="*/ 1 w 57"/>
                <a:gd name="T3" fmla="*/ 1 h 17"/>
                <a:gd name="T4" fmla="*/ 1 w 57"/>
                <a:gd name="T5" fmla="*/ 1 h 17"/>
                <a:gd name="T6" fmla="*/ 1 w 57"/>
                <a:gd name="T7" fmla="*/ 0 h 17"/>
                <a:gd name="T8" fmla="*/ 1 w 57"/>
                <a:gd name="T9" fmla="*/ 1 h 17"/>
                <a:gd name="T10" fmla="*/ 0 w 57"/>
                <a:gd name="T11" fmla="*/ 1 h 17"/>
                <a:gd name="T12" fmla="*/ 1 w 57"/>
                <a:gd name="T13" fmla="*/ 1 h 17"/>
                <a:gd name="T14" fmla="*/ 1 w 5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7"/>
                <a:gd name="T26" fmla="*/ 57 w 5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7">
                  <a:moveTo>
                    <a:pt x="4" y="17"/>
                  </a:moveTo>
                  <a:lnTo>
                    <a:pt x="57" y="11"/>
                  </a:lnTo>
                  <a:lnTo>
                    <a:pt x="44" y="1"/>
                  </a:lnTo>
                  <a:lnTo>
                    <a:pt x="29" y="0"/>
                  </a:lnTo>
                  <a:lnTo>
                    <a:pt x="10" y="1"/>
                  </a:lnTo>
                  <a:lnTo>
                    <a:pt x="0" y="9"/>
                  </a:lnTo>
                  <a:lnTo>
                    <a:pt x="4" y="17"/>
                  </a:lnTo>
                  <a:close/>
                </a:path>
              </a:pathLst>
            </a:custGeom>
            <a:solidFill>
              <a:srgbClr val="FFFFFF"/>
            </a:solidFill>
            <a:ln w="9525">
              <a:noFill/>
              <a:round/>
              <a:headEnd/>
              <a:tailEnd/>
            </a:ln>
          </p:spPr>
          <p:txBody>
            <a:bodyPr/>
            <a:lstStyle/>
            <a:p>
              <a:endParaRPr lang="id-ID"/>
            </a:p>
          </p:txBody>
        </p:sp>
        <p:sp>
          <p:nvSpPr>
            <p:cNvPr id="44076" name="Freeform 60"/>
            <p:cNvSpPr>
              <a:spLocks/>
            </p:cNvSpPr>
            <p:nvPr/>
          </p:nvSpPr>
          <p:spPr bwMode="auto">
            <a:xfrm>
              <a:off x="2773" y="1247"/>
              <a:ext cx="30" cy="10"/>
            </a:xfrm>
            <a:custGeom>
              <a:avLst/>
              <a:gdLst>
                <a:gd name="T0" fmla="*/ 0 w 59"/>
                <a:gd name="T1" fmla="*/ 0 h 21"/>
                <a:gd name="T2" fmla="*/ 1 w 59"/>
                <a:gd name="T3" fmla="*/ 0 h 21"/>
                <a:gd name="T4" fmla="*/ 1 w 59"/>
                <a:gd name="T5" fmla="*/ 0 h 21"/>
                <a:gd name="T6" fmla="*/ 1 w 59"/>
                <a:gd name="T7" fmla="*/ 0 h 21"/>
                <a:gd name="T8" fmla="*/ 1 w 59"/>
                <a:gd name="T9" fmla="*/ 0 h 21"/>
                <a:gd name="T10" fmla="*/ 1 w 59"/>
                <a:gd name="T11" fmla="*/ 0 h 21"/>
                <a:gd name="T12" fmla="*/ 0 w 59"/>
                <a:gd name="T13" fmla="*/ 0 h 21"/>
                <a:gd name="T14" fmla="*/ 0 w 59"/>
                <a:gd name="T15" fmla="*/ 0 h 21"/>
                <a:gd name="T16" fmla="*/ 0 w 5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1"/>
                <a:gd name="T29" fmla="*/ 59 w 5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1">
                  <a:moveTo>
                    <a:pt x="0" y="21"/>
                  </a:moveTo>
                  <a:lnTo>
                    <a:pt x="23" y="21"/>
                  </a:lnTo>
                  <a:lnTo>
                    <a:pt x="59" y="12"/>
                  </a:lnTo>
                  <a:lnTo>
                    <a:pt x="48" y="4"/>
                  </a:lnTo>
                  <a:lnTo>
                    <a:pt x="27" y="0"/>
                  </a:lnTo>
                  <a:lnTo>
                    <a:pt x="11" y="4"/>
                  </a:lnTo>
                  <a:lnTo>
                    <a:pt x="0" y="10"/>
                  </a:lnTo>
                  <a:lnTo>
                    <a:pt x="0" y="21"/>
                  </a:lnTo>
                  <a:close/>
                </a:path>
              </a:pathLst>
            </a:custGeom>
            <a:solidFill>
              <a:srgbClr val="FFFFFF"/>
            </a:solidFill>
            <a:ln w="9525">
              <a:noFill/>
              <a:round/>
              <a:headEnd/>
              <a:tailEnd/>
            </a:ln>
          </p:spPr>
          <p:txBody>
            <a:bodyPr/>
            <a:lstStyle/>
            <a:p>
              <a:endParaRPr lang="id-ID"/>
            </a:p>
          </p:txBody>
        </p:sp>
        <p:sp>
          <p:nvSpPr>
            <p:cNvPr id="44077" name="Freeform 61"/>
            <p:cNvSpPr>
              <a:spLocks/>
            </p:cNvSpPr>
            <p:nvPr/>
          </p:nvSpPr>
          <p:spPr bwMode="auto">
            <a:xfrm>
              <a:off x="2701" y="1160"/>
              <a:ext cx="129" cy="66"/>
            </a:xfrm>
            <a:custGeom>
              <a:avLst/>
              <a:gdLst>
                <a:gd name="T0" fmla="*/ 0 w 258"/>
                <a:gd name="T1" fmla="*/ 1 h 132"/>
                <a:gd name="T2" fmla="*/ 1 w 258"/>
                <a:gd name="T3" fmla="*/ 1 h 132"/>
                <a:gd name="T4" fmla="*/ 1 w 258"/>
                <a:gd name="T5" fmla="*/ 1 h 132"/>
                <a:gd name="T6" fmla="*/ 1 w 258"/>
                <a:gd name="T7" fmla="*/ 1 h 132"/>
                <a:gd name="T8" fmla="*/ 1 w 258"/>
                <a:gd name="T9" fmla="*/ 1 h 132"/>
                <a:gd name="T10" fmla="*/ 2 w 258"/>
                <a:gd name="T11" fmla="*/ 0 h 132"/>
                <a:gd name="T12" fmla="*/ 3 w 258"/>
                <a:gd name="T13" fmla="*/ 1 h 132"/>
                <a:gd name="T14" fmla="*/ 4 w 258"/>
                <a:gd name="T15" fmla="*/ 1 h 132"/>
                <a:gd name="T16" fmla="*/ 3 w 258"/>
                <a:gd name="T17" fmla="*/ 2 h 132"/>
                <a:gd name="T18" fmla="*/ 3 w 258"/>
                <a:gd name="T19" fmla="*/ 2 h 132"/>
                <a:gd name="T20" fmla="*/ 3 w 258"/>
                <a:gd name="T21" fmla="*/ 1 h 132"/>
                <a:gd name="T22" fmla="*/ 2 w 258"/>
                <a:gd name="T23" fmla="*/ 1 h 132"/>
                <a:gd name="T24" fmla="*/ 1 w 258"/>
                <a:gd name="T25" fmla="*/ 1 h 132"/>
                <a:gd name="T26" fmla="*/ 1 w 258"/>
                <a:gd name="T27" fmla="*/ 2 h 132"/>
                <a:gd name="T28" fmla="*/ 1 w 258"/>
                <a:gd name="T29" fmla="*/ 2 h 132"/>
                <a:gd name="T30" fmla="*/ 1 w 258"/>
                <a:gd name="T31" fmla="*/ 1 h 132"/>
                <a:gd name="T32" fmla="*/ 1 w 258"/>
                <a:gd name="T33" fmla="*/ 1 h 132"/>
                <a:gd name="T34" fmla="*/ 0 w 258"/>
                <a:gd name="T35" fmla="*/ 1 h 132"/>
                <a:gd name="T36" fmla="*/ 0 w 258"/>
                <a:gd name="T37" fmla="*/ 1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32"/>
                <a:gd name="T59" fmla="*/ 258 w 258"/>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32">
                  <a:moveTo>
                    <a:pt x="0" y="105"/>
                  </a:moveTo>
                  <a:lnTo>
                    <a:pt x="26" y="71"/>
                  </a:lnTo>
                  <a:lnTo>
                    <a:pt x="64" y="69"/>
                  </a:lnTo>
                  <a:lnTo>
                    <a:pt x="41" y="54"/>
                  </a:lnTo>
                  <a:lnTo>
                    <a:pt x="116" y="6"/>
                  </a:lnTo>
                  <a:lnTo>
                    <a:pt x="178" y="0"/>
                  </a:lnTo>
                  <a:lnTo>
                    <a:pt x="241" y="59"/>
                  </a:lnTo>
                  <a:lnTo>
                    <a:pt x="258" y="107"/>
                  </a:lnTo>
                  <a:lnTo>
                    <a:pt x="235" y="130"/>
                  </a:lnTo>
                  <a:lnTo>
                    <a:pt x="224" y="128"/>
                  </a:lnTo>
                  <a:lnTo>
                    <a:pt x="194" y="101"/>
                  </a:lnTo>
                  <a:lnTo>
                    <a:pt x="131" y="92"/>
                  </a:lnTo>
                  <a:lnTo>
                    <a:pt x="102" y="111"/>
                  </a:lnTo>
                  <a:lnTo>
                    <a:pt x="53" y="132"/>
                  </a:lnTo>
                  <a:lnTo>
                    <a:pt x="43" y="132"/>
                  </a:lnTo>
                  <a:lnTo>
                    <a:pt x="41" y="116"/>
                  </a:lnTo>
                  <a:lnTo>
                    <a:pt x="22" y="105"/>
                  </a:lnTo>
                  <a:lnTo>
                    <a:pt x="0" y="105"/>
                  </a:lnTo>
                  <a:close/>
                </a:path>
              </a:pathLst>
            </a:custGeom>
            <a:solidFill>
              <a:srgbClr val="F8AAA0"/>
            </a:solidFill>
            <a:ln w="9525">
              <a:noFill/>
              <a:round/>
              <a:headEnd/>
              <a:tailEnd/>
            </a:ln>
          </p:spPr>
          <p:txBody>
            <a:bodyPr/>
            <a:lstStyle/>
            <a:p>
              <a:endParaRPr lang="id-ID"/>
            </a:p>
          </p:txBody>
        </p:sp>
        <p:sp>
          <p:nvSpPr>
            <p:cNvPr id="44078" name="Freeform 62"/>
            <p:cNvSpPr>
              <a:spLocks/>
            </p:cNvSpPr>
            <p:nvPr/>
          </p:nvSpPr>
          <p:spPr bwMode="auto">
            <a:xfrm>
              <a:off x="2729" y="1269"/>
              <a:ext cx="41" cy="44"/>
            </a:xfrm>
            <a:custGeom>
              <a:avLst/>
              <a:gdLst>
                <a:gd name="T0" fmla="*/ 1 w 81"/>
                <a:gd name="T1" fmla="*/ 0 h 89"/>
                <a:gd name="T2" fmla="*/ 1 w 81"/>
                <a:gd name="T3" fmla="*/ 0 h 89"/>
                <a:gd name="T4" fmla="*/ 1 w 81"/>
                <a:gd name="T5" fmla="*/ 0 h 89"/>
                <a:gd name="T6" fmla="*/ 1 w 81"/>
                <a:gd name="T7" fmla="*/ 1 h 89"/>
                <a:gd name="T8" fmla="*/ 2 w 81"/>
                <a:gd name="T9" fmla="*/ 0 h 89"/>
                <a:gd name="T10" fmla="*/ 2 w 81"/>
                <a:gd name="T11" fmla="*/ 1 h 89"/>
                <a:gd name="T12" fmla="*/ 2 w 81"/>
                <a:gd name="T13" fmla="*/ 1 h 89"/>
                <a:gd name="T14" fmla="*/ 2 w 81"/>
                <a:gd name="T15" fmla="*/ 1 h 89"/>
                <a:gd name="T16" fmla="*/ 1 w 81"/>
                <a:gd name="T17" fmla="*/ 1 h 89"/>
                <a:gd name="T18" fmla="*/ 1 w 81"/>
                <a:gd name="T19" fmla="*/ 1 h 89"/>
                <a:gd name="T20" fmla="*/ 1 w 81"/>
                <a:gd name="T21" fmla="*/ 1 h 89"/>
                <a:gd name="T22" fmla="*/ 0 w 81"/>
                <a:gd name="T23" fmla="*/ 1 h 89"/>
                <a:gd name="T24" fmla="*/ 0 w 81"/>
                <a:gd name="T25" fmla="*/ 0 h 89"/>
                <a:gd name="T26" fmla="*/ 1 w 81"/>
                <a:gd name="T27" fmla="*/ 0 h 89"/>
                <a:gd name="T28" fmla="*/ 1 w 81"/>
                <a:gd name="T29" fmla="*/ 0 h 89"/>
                <a:gd name="T30" fmla="*/ 1 w 81"/>
                <a:gd name="T31" fmla="*/ 0 h 89"/>
                <a:gd name="T32" fmla="*/ 1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24" y="0"/>
                  </a:moveTo>
                  <a:lnTo>
                    <a:pt x="36" y="13"/>
                  </a:lnTo>
                  <a:lnTo>
                    <a:pt x="45" y="63"/>
                  </a:lnTo>
                  <a:lnTo>
                    <a:pt x="51" y="65"/>
                  </a:lnTo>
                  <a:lnTo>
                    <a:pt x="74" y="55"/>
                  </a:lnTo>
                  <a:lnTo>
                    <a:pt x="81" y="67"/>
                  </a:lnTo>
                  <a:lnTo>
                    <a:pt x="81" y="78"/>
                  </a:lnTo>
                  <a:lnTo>
                    <a:pt x="72" y="80"/>
                  </a:lnTo>
                  <a:lnTo>
                    <a:pt x="45" y="78"/>
                  </a:lnTo>
                  <a:lnTo>
                    <a:pt x="21" y="88"/>
                  </a:lnTo>
                  <a:lnTo>
                    <a:pt x="5" y="89"/>
                  </a:lnTo>
                  <a:lnTo>
                    <a:pt x="0" y="80"/>
                  </a:lnTo>
                  <a:lnTo>
                    <a:pt x="0" y="61"/>
                  </a:lnTo>
                  <a:lnTo>
                    <a:pt x="15" y="36"/>
                  </a:lnTo>
                  <a:lnTo>
                    <a:pt x="22" y="8"/>
                  </a:lnTo>
                  <a:lnTo>
                    <a:pt x="24" y="0"/>
                  </a:lnTo>
                  <a:close/>
                </a:path>
              </a:pathLst>
            </a:custGeom>
            <a:solidFill>
              <a:srgbClr val="F8AAA0"/>
            </a:solidFill>
            <a:ln w="9525">
              <a:noFill/>
              <a:round/>
              <a:headEnd/>
              <a:tailEnd/>
            </a:ln>
          </p:spPr>
          <p:txBody>
            <a:bodyPr/>
            <a:lstStyle/>
            <a:p>
              <a:endParaRPr lang="id-ID"/>
            </a:p>
          </p:txBody>
        </p:sp>
        <p:sp>
          <p:nvSpPr>
            <p:cNvPr id="44079" name="Freeform 63"/>
            <p:cNvSpPr>
              <a:spLocks/>
            </p:cNvSpPr>
            <p:nvPr/>
          </p:nvSpPr>
          <p:spPr bwMode="auto">
            <a:xfrm>
              <a:off x="2764" y="1222"/>
              <a:ext cx="116" cy="152"/>
            </a:xfrm>
            <a:custGeom>
              <a:avLst/>
              <a:gdLst>
                <a:gd name="T0" fmla="*/ 1 w 232"/>
                <a:gd name="T1" fmla="*/ 1 h 304"/>
                <a:gd name="T2" fmla="*/ 1 w 232"/>
                <a:gd name="T3" fmla="*/ 1 h 304"/>
                <a:gd name="T4" fmla="*/ 2 w 232"/>
                <a:gd name="T5" fmla="*/ 1 h 304"/>
                <a:gd name="T6" fmla="*/ 2 w 232"/>
                <a:gd name="T7" fmla="*/ 1 h 304"/>
                <a:gd name="T8" fmla="*/ 2 w 232"/>
                <a:gd name="T9" fmla="*/ 1 h 304"/>
                <a:gd name="T10" fmla="*/ 2 w 232"/>
                <a:gd name="T11" fmla="*/ 1 h 304"/>
                <a:gd name="T12" fmla="*/ 2 w 232"/>
                <a:gd name="T13" fmla="*/ 1 h 304"/>
                <a:gd name="T14" fmla="*/ 2 w 232"/>
                <a:gd name="T15" fmla="*/ 1 h 304"/>
                <a:gd name="T16" fmla="*/ 2 w 232"/>
                <a:gd name="T17" fmla="*/ 1 h 304"/>
                <a:gd name="T18" fmla="*/ 1 w 232"/>
                <a:gd name="T19" fmla="*/ 1 h 304"/>
                <a:gd name="T20" fmla="*/ 0 w 232"/>
                <a:gd name="T21" fmla="*/ 1 h 304"/>
                <a:gd name="T22" fmla="*/ 1 w 232"/>
                <a:gd name="T23" fmla="*/ 2 h 304"/>
                <a:gd name="T24" fmla="*/ 2 w 232"/>
                <a:gd name="T25" fmla="*/ 2 h 304"/>
                <a:gd name="T26" fmla="*/ 3 w 232"/>
                <a:gd name="T27" fmla="*/ 2 h 304"/>
                <a:gd name="T28" fmla="*/ 3 w 232"/>
                <a:gd name="T29" fmla="*/ 3 h 304"/>
                <a:gd name="T30" fmla="*/ 2 w 232"/>
                <a:gd name="T31" fmla="*/ 5 h 304"/>
                <a:gd name="T32" fmla="*/ 3 w 232"/>
                <a:gd name="T33" fmla="*/ 5 h 304"/>
                <a:gd name="T34" fmla="*/ 4 w 232"/>
                <a:gd name="T35" fmla="*/ 2 h 304"/>
                <a:gd name="T36" fmla="*/ 4 w 232"/>
                <a:gd name="T37" fmla="*/ 2 h 304"/>
                <a:gd name="T38" fmla="*/ 4 w 232"/>
                <a:gd name="T39" fmla="*/ 2 h 304"/>
                <a:gd name="T40" fmla="*/ 4 w 232"/>
                <a:gd name="T41" fmla="*/ 2 h 304"/>
                <a:gd name="T42" fmla="*/ 4 w 232"/>
                <a:gd name="T43" fmla="*/ 1 h 304"/>
                <a:gd name="T44" fmla="*/ 4 w 232"/>
                <a:gd name="T45" fmla="*/ 1 h 304"/>
                <a:gd name="T46" fmla="*/ 4 w 232"/>
                <a:gd name="T47" fmla="*/ 1 h 304"/>
                <a:gd name="T48" fmla="*/ 3 w 232"/>
                <a:gd name="T49" fmla="*/ 1 h 304"/>
                <a:gd name="T50" fmla="*/ 3 w 232"/>
                <a:gd name="T51" fmla="*/ 1 h 304"/>
                <a:gd name="T52" fmla="*/ 3 w 232"/>
                <a:gd name="T53" fmla="*/ 0 h 304"/>
                <a:gd name="T54" fmla="*/ 2 w 232"/>
                <a:gd name="T55" fmla="*/ 1 h 304"/>
                <a:gd name="T56" fmla="*/ 2 w 232"/>
                <a:gd name="T57" fmla="*/ 1 h 304"/>
                <a:gd name="T58" fmla="*/ 1 w 232"/>
                <a:gd name="T59" fmla="*/ 1 h 304"/>
                <a:gd name="T60" fmla="*/ 1 w 232"/>
                <a:gd name="T61" fmla="*/ 1 h 304"/>
                <a:gd name="T62" fmla="*/ 1 w 232"/>
                <a:gd name="T63" fmla="*/ 1 h 304"/>
                <a:gd name="T64" fmla="*/ 1 w 232"/>
                <a:gd name="T65" fmla="*/ 1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304"/>
                <a:gd name="T101" fmla="*/ 232 w 232"/>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304">
                  <a:moveTo>
                    <a:pt x="30" y="28"/>
                  </a:moveTo>
                  <a:lnTo>
                    <a:pt x="53" y="38"/>
                  </a:lnTo>
                  <a:lnTo>
                    <a:pt x="86" y="46"/>
                  </a:lnTo>
                  <a:lnTo>
                    <a:pt x="101" y="65"/>
                  </a:lnTo>
                  <a:lnTo>
                    <a:pt x="116" y="65"/>
                  </a:lnTo>
                  <a:lnTo>
                    <a:pt x="101" y="74"/>
                  </a:lnTo>
                  <a:lnTo>
                    <a:pt x="89" y="72"/>
                  </a:lnTo>
                  <a:lnTo>
                    <a:pt x="91" y="99"/>
                  </a:lnTo>
                  <a:lnTo>
                    <a:pt x="65" y="99"/>
                  </a:lnTo>
                  <a:lnTo>
                    <a:pt x="13" y="101"/>
                  </a:lnTo>
                  <a:lnTo>
                    <a:pt x="0" y="118"/>
                  </a:lnTo>
                  <a:lnTo>
                    <a:pt x="46" y="146"/>
                  </a:lnTo>
                  <a:lnTo>
                    <a:pt x="101" y="171"/>
                  </a:lnTo>
                  <a:lnTo>
                    <a:pt x="156" y="171"/>
                  </a:lnTo>
                  <a:lnTo>
                    <a:pt x="160" y="219"/>
                  </a:lnTo>
                  <a:lnTo>
                    <a:pt x="112" y="304"/>
                  </a:lnTo>
                  <a:lnTo>
                    <a:pt x="158" y="268"/>
                  </a:lnTo>
                  <a:lnTo>
                    <a:pt x="209" y="182"/>
                  </a:lnTo>
                  <a:lnTo>
                    <a:pt x="232" y="190"/>
                  </a:lnTo>
                  <a:lnTo>
                    <a:pt x="232" y="167"/>
                  </a:lnTo>
                  <a:lnTo>
                    <a:pt x="219" y="148"/>
                  </a:lnTo>
                  <a:lnTo>
                    <a:pt x="221" y="116"/>
                  </a:lnTo>
                  <a:lnTo>
                    <a:pt x="219" y="104"/>
                  </a:lnTo>
                  <a:lnTo>
                    <a:pt x="196" y="104"/>
                  </a:lnTo>
                  <a:lnTo>
                    <a:pt x="171" y="89"/>
                  </a:lnTo>
                  <a:lnTo>
                    <a:pt x="171" y="47"/>
                  </a:lnTo>
                  <a:lnTo>
                    <a:pt x="143" y="0"/>
                  </a:lnTo>
                  <a:lnTo>
                    <a:pt x="107" y="30"/>
                  </a:lnTo>
                  <a:lnTo>
                    <a:pt x="80" y="23"/>
                  </a:lnTo>
                  <a:lnTo>
                    <a:pt x="30" y="17"/>
                  </a:lnTo>
                  <a:lnTo>
                    <a:pt x="19" y="17"/>
                  </a:lnTo>
                  <a:lnTo>
                    <a:pt x="30" y="28"/>
                  </a:lnTo>
                  <a:close/>
                </a:path>
              </a:pathLst>
            </a:custGeom>
            <a:solidFill>
              <a:srgbClr val="F8AAA0"/>
            </a:solidFill>
            <a:ln w="9525">
              <a:noFill/>
              <a:round/>
              <a:headEnd/>
              <a:tailEnd/>
            </a:ln>
          </p:spPr>
          <p:txBody>
            <a:bodyPr/>
            <a:lstStyle/>
            <a:p>
              <a:endParaRPr lang="id-ID"/>
            </a:p>
          </p:txBody>
        </p:sp>
        <p:sp>
          <p:nvSpPr>
            <p:cNvPr id="44080" name="Freeform 64"/>
            <p:cNvSpPr>
              <a:spLocks/>
            </p:cNvSpPr>
            <p:nvPr/>
          </p:nvSpPr>
          <p:spPr bwMode="auto">
            <a:xfrm>
              <a:off x="2681" y="1278"/>
              <a:ext cx="39" cy="56"/>
            </a:xfrm>
            <a:custGeom>
              <a:avLst/>
              <a:gdLst>
                <a:gd name="T0" fmla="*/ 1 w 78"/>
                <a:gd name="T1" fmla="*/ 0 h 112"/>
                <a:gd name="T2" fmla="*/ 1 w 78"/>
                <a:gd name="T3" fmla="*/ 1 h 112"/>
                <a:gd name="T4" fmla="*/ 1 w 78"/>
                <a:gd name="T5" fmla="*/ 1 h 112"/>
                <a:gd name="T6" fmla="*/ 1 w 78"/>
                <a:gd name="T7" fmla="*/ 2 h 112"/>
                <a:gd name="T8" fmla="*/ 1 w 78"/>
                <a:gd name="T9" fmla="*/ 2 h 112"/>
                <a:gd name="T10" fmla="*/ 1 w 78"/>
                <a:gd name="T11" fmla="*/ 1 h 112"/>
                <a:gd name="T12" fmla="*/ 0 w 78"/>
                <a:gd name="T13" fmla="*/ 1 h 112"/>
                <a:gd name="T14" fmla="*/ 1 w 78"/>
                <a:gd name="T15" fmla="*/ 1 h 112"/>
                <a:gd name="T16" fmla="*/ 0 w 78"/>
                <a:gd name="T17" fmla="*/ 1 h 112"/>
                <a:gd name="T18" fmla="*/ 1 w 78"/>
                <a:gd name="T19" fmla="*/ 0 h 112"/>
                <a:gd name="T20" fmla="*/ 1 w 78"/>
                <a:gd name="T21" fmla="*/ 1 h 112"/>
                <a:gd name="T22" fmla="*/ 1 w 78"/>
                <a:gd name="T23" fmla="*/ 0 h 112"/>
                <a:gd name="T24" fmla="*/ 1 w 7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2"/>
                <a:gd name="T41" fmla="*/ 78 w 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2">
                  <a:moveTo>
                    <a:pt x="68" y="0"/>
                  </a:moveTo>
                  <a:lnTo>
                    <a:pt x="78" y="13"/>
                  </a:lnTo>
                  <a:lnTo>
                    <a:pt x="62" y="49"/>
                  </a:lnTo>
                  <a:lnTo>
                    <a:pt x="26" y="74"/>
                  </a:lnTo>
                  <a:lnTo>
                    <a:pt x="24" y="112"/>
                  </a:lnTo>
                  <a:lnTo>
                    <a:pt x="5" y="51"/>
                  </a:lnTo>
                  <a:lnTo>
                    <a:pt x="0" y="25"/>
                  </a:lnTo>
                  <a:lnTo>
                    <a:pt x="15" y="10"/>
                  </a:lnTo>
                  <a:lnTo>
                    <a:pt x="0" y="8"/>
                  </a:lnTo>
                  <a:lnTo>
                    <a:pt x="19" y="0"/>
                  </a:lnTo>
                  <a:lnTo>
                    <a:pt x="45" y="2"/>
                  </a:lnTo>
                  <a:lnTo>
                    <a:pt x="68" y="0"/>
                  </a:lnTo>
                  <a:close/>
                </a:path>
              </a:pathLst>
            </a:custGeom>
            <a:solidFill>
              <a:srgbClr val="F8AAA0"/>
            </a:solidFill>
            <a:ln w="9525">
              <a:noFill/>
              <a:round/>
              <a:headEnd/>
              <a:tailEnd/>
            </a:ln>
          </p:spPr>
          <p:txBody>
            <a:bodyPr/>
            <a:lstStyle/>
            <a:p>
              <a:endParaRPr lang="id-ID"/>
            </a:p>
          </p:txBody>
        </p:sp>
        <p:sp>
          <p:nvSpPr>
            <p:cNvPr id="44081" name="Freeform 65"/>
            <p:cNvSpPr>
              <a:spLocks/>
            </p:cNvSpPr>
            <p:nvPr/>
          </p:nvSpPr>
          <p:spPr bwMode="auto">
            <a:xfrm>
              <a:off x="2747" y="1237"/>
              <a:ext cx="19" cy="26"/>
            </a:xfrm>
            <a:custGeom>
              <a:avLst/>
              <a:gdLst>
                <a:gd name="T0" fmla="*/ 0 w 38"/>
                <a:gd name="T1" fmla="*/ 1 h 52"/>
                <a:gd name="T2" fmla="*/ 1 w 38"/>
                <a:gd name="T3" fmla="*/ 1 h 52"/>
                <a:gd name="T4" fmla="*/ 1 w 38"/>
                <a:gd name="T5" fmla="*/ 1 h 52"/>
                <a:gd name="T6" fmla="*/ 1 w 38"/>
                <a:gd name="T7" fmla="*/ 1 h 52"/>
                <a:gd name="T8" fmla="*/ 1 w 38"/>
                <a:gd name="T9" fmla="*/ 1 h 52"/>
                <a:gd name="T10" fmla="*/ 1 w 38"/>
                <a:gd name="T11" fmla="*/ 0 h 52"/>
                <a:gd name="T12" fmla="*/ 1 w 38"/>
                <a:gd name="T13" fmla="*/ 1 h 52"/>
                <a:gd name="T14" fmla="*/ 0 w 38"/>
                <a:gd name="T15" fmla="*/ 1 h 52"/>
                <a:gd name="T16" fmla="*/ 0 w 38"/>
                <a:gd name="T17" fmla="*/ 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2"/>
                <a:gd name="T29" fmla="*/ 38 w 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2">
                  <a:moveTo>
                    <a:pt x="0" y="31"/>
                  </a:moveTo>
                  <a:lnTo>
                    <a:pt x="5" y="52"/>
                  </a:lnTo>
                  <a:lnTo>
                    <a:pt x="26" y="40"/>
                  </a:lnTo>
                  <a:lnTo>
                    <a:pt x="28" y="23"/>
                  </a:lnTo>
                  <a:lnTo>
                    <a:pt x="38" y="2"/>
                  </a:lnTo>
                  <a:lnTo>
                    <a:pt x="15" y="0"/>
                  </a:lnTo>
                  <a:lnTo>
                    <a:pt x="5" y="12"/>
                  </a:lnTo>
                  <a:lnTo>
                    <a:pt x="0" y="31"/>
                  </a:lnTo>
                  <a:close/>
                </a:path>
              </a:pathLst>
            </a:custGeom>
            <a:solidFill>
              <a:srgbClr val="F8AAA0"/>
            </a:solidFill>
            <a:ln w="9525">
              <a:noFill/>
              <a:round/>
              <a:headEnd/>
              <a:tailEnd/>
            </a:ln>
          </p:spPr>
          <p:txBody>
            <a:bodyPr/>
            <a:lstStyle/>
            <a:p>
              <a:endParaRPr lang="id-ID"/>
            </a:p>
          </p:txBody>
        </p:sp>
        <p:sp>
          <p:nvSpPr>
            <p:cNvPr id="44082" name="Freeform 66"/>
            <p:cNvSpPr>
              <a:spLocks/>
            </p:cNvSpPr>
            <p:nvPr/>
          </p:nvSpPr>
          <p:spPr bwMode="auto">
            <a:xfrm>
              <a:off x="2788" y="1258"/>
              <a:ext cx="16" cy="6"/>
            </a:xfrm>
            <a:custGeom>
              <a:avLst/>
              <a:gdLst>
                <a:gd name="T0" fmla="*/ 0 w 32"/>
                <a:gd name="T1" fmla="*/ 1 h 12"/>
                <a:gd name="T2" fmla="*/ 1 w 32"/>
                <a:gd name="T3" fmla="*/ 0 h 12"/>
                <a:gd name="T4" fmla="*/ 1 w 32"/>
                <a:gd name="T5" fmla="*/ 1 h 12"/>
                <a:gd name="T6" fmla="*/ 1 w 32"/>
                <a:gd name="T7" fmla="*/ 1 h 12"/>
                <a:gd name="T8" fmla="*/ 0 w 32"/>
                <a:gd name="T9" fmla="*/ 1 h 12"/>
                <a:gd name="T10" fmla="*/ 0 w 32"/>
                <a:gd name="T11" fmla="*/ 1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6"/>
                  </a:moveTo>
                  <a:lnTo>
                    <a:pt x="32" y="0"/>
                  </a:lnTo>
                  <a:lnTo>
                    <a:pt x="26" y="10"/>
                  </a:lnTo>
                  <a:lnTo>
                    <a:pt x="13" y="12"/>
                  </a:lnTo>
                  <a:lnTo>
                    <a:pt x="0" y="6"/>
                  </a:lnTo>
                  <a:close/>
                </a:path>
              </a:pathLst>
            </a:custGeom>
            <a:solidFill>
              <a:srgbClr val="F8AAA0"/>
            </a:solidFill>
            <a:ln w="9525">
              <a:noFill/>
              <a:round/>
              <a:headEnd/>
              <a:tailEnd/>
            </a:ln>
          </p:spPr>
          <p:txBody>
            <a:bodyPr/>
            <a:lstStyle/>
            <a:p>
              <a:endParaRPr lang="id-ID"/>
            </a:p>
          </p:txBody>
        </p:sp>
        <p:sp>
          <p:nvSpPr>
            <p:cNvPr id="44083" name="Freeform 67"/>
            <p:cNvSpPr>
              <a:spLocks/>
            </p:cNvSpPr>
            <p:nvPr/>
          </p:nvSpPr>
          <p:spPr bwMode="auto">
            <a:xfrm>
              <a:off x="2695" y="1265"/>
              <a:ext cx="18" cy="4"/>
            </a:xfrm>
            <a:custGeom>
              <a:avLst/>
              <a:gdLst>
                <a:gd name="T0" fmla="*/ 0 w 36"/>
                <a:gd name="T1" fmla="*/ 0 h 10"/>
                <a:gd name="T2" fmla="*/ 1 w 36"/>
                <a:gd name="T3" fmla="*/ 0 h 10"/>
                <a:gd name="T4" fmla="*/ 1 w 36"/>
                <a:gd name="T5" fmla="*/ 0 h 10"/>
                <a:gd name="T6" fmla="*/ 1 w 36"/>
                <a:gd name="T7" fmla="*/ 0 h 10"/>
                <a:gd name="T8" fmla="*/ 0 w 36"/>
                <a:gd name="T9" fmla="*/ 0 h 10"/>
                <a:gd name="T10" fmla="*/ 0 w 36"/>
                <a:gd name="T11" fmla="*/ 0 h 10"/>
                <a:gd name="T12" fmla="*/ 0 60000 65536"/>
                <a:gd name="T13" fmla="*/ 0 60000 65536"/>
                <a:gd name="T14" fmla="*/ 0 60000 65536"/>
                <a:gd name="T15" fmla="*/ 0 60000 65536"/>
                <a:gd name="T16" fmla="*/ 0 60000 65536"/>
                <a:gd name="T17" fmla="*/ 0 60000 65536"/>
                <a:gd name="T18" fmla="*/ 0 w 36"/>
                <a:gd name="T19" fmla="*/ 0 h 10"/>
                <a:gd name="T20" fmla="*/ 36 w 3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 h="10">
                  <a:moveTo>
                    <a:pt x="0" y="4"/>
                  </a:moveTo>
                  <a:lnTo>
                    <a:pt x="36" y="0"/>
                  </a:lnTo>
                  <a:lnTo>
                    <a:pt x="17" y="10"/>
                  </a:lnTo>
                  <a:lnTo>
                    <a:pt x="6" y="10"/>
                  </a:lnTo>
                  <a:lnTo>
                    <a:pt x="0" y="4"/>
                  </a:lnTo>
                  <a:close/>
                </a:path>
              </a:pathLst>
            </a:custGeom>
            <a:solidFill>
              <a:srgbClr val="F9B6AE"/>
            </a:solidFill>
            <a:ln w="9525">
              <a:noFill/>
              <a:round/>
              <a:headEnd/>
              <a:tailEnd/>
            </a:ln>
          </p:spPr>
          <p:txBody>
            <a:bodyPr/>
            <a:lstStyle/>
            <a:p>
              <a:endParaRPr lang="id-ID"/>
            </a:p>
          </p:txBody>
        </p:sp>
        <p:sp>
          <p:nvSpPr>
            <p:cNvPr id="44084" name="Freeform 68"/>
            <p:cNvSpPr>
              <a:spLocks/>
            </p:cNvSpPr>
            <p:nvPr/>
          </p:nvSpPr>
          <p:spPr bwMode="auto">
            <a:xfrm>
              <a:off x="2700" y="1240"/>
              <a:ext cx="21" cy="9"/>
            </a:xfrm>
            <a:custGeom>
              <a:avLst/>
              <a:gdLst>
                <a:gd name="T0" fmla="*/ 1 w 42"/>
                <a:gd name="T1" fmla="*/ 1 h 17"/>
                <a:gd name="T2" fmla="*/ 1 w 42"/>
                <a:gd name="T3" fmla="*/ 1 h 17"/>
                <a:gd name="T4" fmla="*/ 1 w 42"/>
                <a:gd name="T5" fmla="*/ 1 h 17"/>
                <a:gd name="T6" fmla="*/ 1 w 42"/>
                <a:gd name="T7" fmla="*/ 0 h 17"/>
                <a:gd name="T8" fmla="*/ 0 w 42"/>
                <a:gd name="T9" fmla="*/ 1 h 17"/>
                <a:gd name="T10" fmla="*/ 1 w 42"/>
                <a:gd name="T11" fmla="*/ 1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2" y="11"/>
                  </a:moveTo>
                  <a:lnTo>
                    <a:pt x="42" y="17"/>
                  </a:lnTo>
                  <a:lnTo>
                    <a:pt x="38" y="8"/>
                  </a:lnTo>
                  <a:lnTo>
                    <a:pt x="19" y="0"/>
                  </a:lnTo>
                  <a:lnTo>
                    <a:pt x="0" y="4"/>
                  </a:lnTo>
                  <a:lnTo>
                    <a:pt x="2" y="11"/>
                  </a:lnTo>
                  <a:close/>
                </a:path>
              </a:pathLst>
            </a:custGeom>
            <a:solidFill>
              <a:srgbClr val="F9B6AE"/>
            </a:solidFill>
            <a:ln w="9525">
              <a:noFill/>
              <a:round/>
              <a:headEnd/>
              <a:tailEnd/>
            </a:ln>
          </p:spPr>
          <p:txBody>
            <a:bodyPr/>
            <a:lstStyle/>
            <a:p>
              <a:endParaRPr lang="id-ID"/>
            </a:p>
          </p:txBody>
        </p:sp>
        <p:sp>
          <p:nvSpPr>
            <p:cNvPr id="44085" name="Freeform 69"/>
            <p:cNvSpPr>
              <a:spLocks/>
            </p:cNvSpPr>
            <p:nvPr/>
          </p:nvSpPr>
          <p:spPr bwMode="auto">
            <a:xfrm>
              <a:off x="2728" y="1310"/>
              <a:ext cx="74" cy="28"/>
            </a:xfrm>
            <a:custGeom>
              <a:avLst/>
              <a:gdLst>
                <a:gd name="T0" fmla="*/ 2 w 146"/>
                <a:gd name="T1" fmla="*/ 0 h 55"/>
                <a:gd name="T2" fmla="*/ 2 w 146"/>
                <a:gd name="T3" fmla="*/ 1 h 55"/>
                <a:gd name="T4" fmla="*/ 1 w 146"/>
                <a:gd name="T5" fmla="*/ 1 h 55"/>
                <a:gd name="T6" fmla="*/ 1 w 146"/>
                <a:gd name="T7" fmla="*/ 1 h 55"/>
                <a:gd name="T8" fmla="*/ 0 w 146"/>
                <a:gd name="T9" fmla="*/ 1 h 55"/>
                <a:gd name="T10" fmla="*/ 1 w 146"/>
                <a:gd name="T11" fmla="*/ 1 h 55"/>
                <a:gd name="T12" fmla="*/ 2 w 146"/>
                <a:gd name="T13" fmla="*/ 1 h 55"/>
                <a:gd name="T14" fmla="*/ 3 w 146"/>
                <a:gd name="T15" fmla="*/ 1 h 55"/>
                <a:gd name="T16" fmla="*/ 3 w 146"/>
                <a:gd name="T17" fmla="*/ 1 h 55"/>
                <a:gd name="T18" fmla="*/ 2 w 146"/>
                <a:gd name="T19" fmla="*/ 0 h 55"/>
                <a:gd name="T20" fmla="*/ 2 w 14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55"/>
                <a:gd name="T35" fmla="*/ 146 w 1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55">
                  <a:moveTo>
                    <a:pt x="108" y="0"/>
                  </a:moveTo>
                  <a:lnTo>
                    <a:pt x="68" y="15"/>
                  </a:lnTo>
                  <a:lnTo>
                    <a:pt x="38" y="40"/>
                  </a:lnTo>
                  <a:lnTo>
                    <a:pt x="5" y="43"/>
                  </a:lnTo>
                  <a:lnTo>
                    <a:pt x="0" y="53"/>
                  </a:lnTo>
                  <a:lnTo>
                    <a:pt x="40" y="55"/>
                  </a:lnTo>
                  <a:lnTo>
                    <a:pt x="78" y="47"/>
                  </a:lnTo>
                  <a:lnTo>
                    <a:pt x="146" y="40"/>
                  </a:lnTo>
                  <a:lnTo>
                    <a:pt x="133" y="13"/>
                  </a:lnTo>
                  <a:lnTo>
                    <a:pt x="108" y="0"/>
                  </a:lnTo>
                  <a:close/>
                </a:path>
              </a:pathLst>
            </a:custGeom>
            <a:solidFill>
              <a:srgbClr val="F9B6AE"/>
            </a:solidFill>
            <a:ln w="9525">
              <a:noFill/>
              <a:round/>
              <a:headEnd/>
              <a:tailEnd/>
            </a:ln>
          </p:spPr>
          <p:txBody>
            <a:bodyPr/>
            <a:lstStyle/>
            <a:p>
              <a:endParaRPr lang="id-ID"/>
            </a:p>
          </p:txBody>
        </p:sp>
        <p:sp>
          <p:nvSpPr>
            <p:cNvPr id="44086" name="Freeform 70"/>
            <p:cNvSpPr>
              <a:spLocks/>
            </p:cNvSpPr>
            <p:nvPr/>
          </p:nvSpPr>
          <p:spPr bwMode="auto">
            <a:xfrm>
              <a:off x="2736" y="1328"/>
              <a:ext cx="86" cy="77"/>
            </a:xfrm>
            <a:custGeom>
              <a:avLst/>
              <a:gdLst>
                <a:gd name="T0" fmla="*/ 2 w 173"/>
                <a:gd name="T1" fmla="*/ 0 h 154"/>
                <a:gd name="T2" fmla="*/ 2 w 173"/>
                <a:gd name="T3" fmla="*/ 1 h 154"/>
                <a:gd name="T4" fmla="*/ 2 w 173"/>
                <a:gd name="T5" fmla="*/ 1 h 154"/>
                <a:gd name="T6" fmla="*/ 1 w 173"/>
                <a:gd name="T7" fmla="*/ 1 h 154"/>
                <a:gd name="T8" fmla="*/ 0 w 173"/>
                <a:gd name="T9" fmla="*/ 1 h 154"/>
                <a:gd name="T10" fmla="*/ 0 w 173"/>
                <a:gd name="T11" fmla="*/ 1 h 154"/>
                <a:gd name="T12" fmla="*/ 1 w 173"/>
                <a:gd name="T13" fmla="*/ 1 h 154"/>
                <a:gd name="T14" fmla="*/ 1 w 173"/>
                <a:gd name="T15" fmla="*/ 1 h 154"/>
                <a:gd name="T16" fmla="*/ 0 w 173"/>
                <a:gd name="T17" fmla="*/ 1 h 154"/>
                <a:gd name="T18" fmla="*/ 0 w 173"/>
                <a:gd name="T19" fmla="*/ 1 h 154"/>
                <a:gd name="T20" fmla="*/ 0 w 173"/>
                <a:gd name="T21" fmla="*/ 2 h 154"/>
                <a:gd name="T22" fmla="*/ 0 w 173"/>
                <a:gd name="T23" fmla="*/ 2 h 154"/>
                <a:gd name="T24" fmla="*/ 1 w 173"/>
                <a:gd name="T25" fmla="*/ 2 h 154"/>
                <a:gd name="T26" fmla="*/ 1 w 173"/>
                <a:gd name="T27" fmla="*/ 2 h 154"/>
                <a:gd name="T28" fmla="*/ 2 w 173"/>
                <a:gd name="T29" fmla="*/ 1 h 154"/>
                <a:gd name="T30" fmla="*/ 2 w 173"/>
                <a:gd name="T31" fmla="*/ 1 h 154"/>
                <a:gd name="T32" fmla="*/ 2 w 173"/>
                <a:gd name="T33" fmla="*/ 1 h 154"/>
                <a:gd name="T34" fmla="*/ 2 w 173"/>
                <a:gd name="T35" fmla="*/ 0 h 154"/>
                <a:gd name="T36" fmla="*/ 2 w 173"/>
                <a:gd name="T37" fmla="*/ 0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54"/>
                <a:gd name="T59" fmla="*/ 173 w 173"/>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54">
                  <a:moveTo>
                    <a:pt x="165" y="0"/>
                  </a:moveTo>
                  <a:lnTo>
                    <a:pt x="163" y="23"/>
                  </a:lnTo>
                  <a:lnTo>
                    <a:pt x="150" y="19"/>
                  </a:lnTo>
                  <a:lnTo>
                    <a:pt x="116" y="44"/>
                  </a:lnTo>
                  <a:lnTo>
                    <a:pt x="21" y="66"/>
                  </a:lnTo>
                  <a:lnTo>
                    <a:pt x="23" y="72"/>
                  </a:lnTo>
                  <a:lnTo>
                    <a:pt x="76" y="68"/>
                  </a:lnTo>
                  <a:lnTo>
                    <a:pt x="103" y="82"/>
                  </a:lnTo>
                  <a:lnTo>
                    <a:pt x="61" y="102"/>
                  </a:lnTo>
                  <a:lnTo>
                    <a:pt x="9" y="112"/>
                  </a:lnTo>
                  <a:lnTo>
                    <a:pt x="0" y="133"/>
                  </a:lnTo>
                  <a:lnTo>
                    <a:pt x="13" y="154"/>
                  </a:lnTo>
                  <a:lnTo>
                    <a:pt x="70" y="148"/>
                  </a:lnTo>
                  <a:lnTo>
                    <a:pt x="108" y="137"/>
                  </a:lnTo>
                  <a:lnTo>
                    <a:pt x="144" y="91"/>
                  </a:lnTo>
                  <a:lnTo>
                    <a:pt x="173" y="26"/>
                  </a:lnTo>
                  <a:lnTo>
                    <a:pt x="173" y="11"/>
                  </a:lnTo>
                  <a:lnTo>
                    <a:pt x="165" y="0"/>
                  </a:lnTo>
                  <a:close/>
                </a:path>
              </a:pathLst>
            </a:custGeom>
            <a:solidFill>
              <a:srgbClr val="F8AAA0"/>
            </a:solidFill>
            <a:ln w="9525">
              <a:noFill/>
              <a:round/>
              <a:headEnd/>
              <a:tailEnd/>
            </a:ln>
          </p:spPr>
          <p:txBody>
            <a:bodyPr/>
            <a:lstStyle/>
            <a:p>
              <a:endParaRPr lang="id-ID"/>
            </a:p>
          </p:txBody>
        </p:sp>
        <p:sp>
          <p:nvSpPr>
            <p:cNvPr id="44087" name="Freeform 71"/>
            <p:cNvSpPr>
              <a:spLocks/>
            </p:cNvSpPr>
            <p:nvPr/>
          </p:nvSpPr>
          <p:spPr bwMode="auto">
            <a:xfrm>
              <a:off x="2713" y="1353"/>
              <a:ext cx="12" cy="23"/>
            </a:xfrm>
            <a:custGeom>
              <a:avLst/>
              <a:gdLst>
                <a:gd name="T0" fmla="*/ 0 w 23"/>
                <a:gd name="T1" fmla="*/ 0 h 46"/>
                <a:gd name="T2" fmla="*/ 1 w 23"/>
                <a:gd name="T3" fmla="*/ 1 h 46"/>
                <a:gd name="T4" fmla="*/ 1 w 23"/>
                <a:gd name="T5" fmla="*/ 1 h 46"/>
                <a:gd name="T6" fmla="*/ 1 w 23"/>
                <a:gd name="T7" fmla="*/ 1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12" y="31"/>
                  </a:lnTo>
                  <a:lnTo>
                    <a:pt x="23" y="46"/>
                  </a:lnTo>
                  <a:lnTo>
                    <a:pt x="16" y="19"/>
                  </a:lnTo>
                  <a:lnTo>
                    <a:pt x="0" y="0"/>
                  </a:lnTo>
                  <a:close/>
                </a:path>
              </a:pathLst>
            </a:custGeom>
            <a:solidFill>
              <a:srgbClr val="F8AAA0"/>
            </a:solidFill>
            <a:ln w="9525">
              <a:noFill/>
              <a:round/>
              <a:headEnd/>
              <a:tailEnd/>
            </a:ln>
          </p:spPr>
          <p:txBody>
            <a:bodyPr/>
            <a:lstStyle/>
            <a:p>
              <a:endParaRPr lang="id-ID"/>
            </a:p>
          </p:txBody>
        </p:sp>
        <p:sp>
          <p:nvSpPr>
            <p:cNvPr id="44088" name="Freeform 72"/>
            <p:cNvSpPr>
              <a:spLocks/>
            </p:cNvSpPr>
            <p:nvPr/>
          </p:nvSpPr>
          <p:spPr bwMode="auto">
            <a:xfrm>
              <a:off x="2695" y="1344"/>
              <a:ext cx="23" cy="36"/>
            </a:xfrm>
            <a:custGeom>
              <a:avLst/>
              <a:gdLst>
                <a:gd name="T0" fmla="*/ 0 w 46"/>
                <a:gd name="T1" fmla="*/ 0 h 72"/>
                <a:gd name="T2" fmla="*/ 1 w 46"/>
                <a:gd name="T3" fmla="*/ 1 h 72"/>
                <a:gd name="T4" fmla="*/ 1 w 46"/>
                <a:gd name="T5" fmla="*/ 1 h 72"/>
                <a:gd name="T6" fmla="*/ 1 w 46"/>
                <a:gd name="T7" fmla="*/ 1 h 72"/>
                <a:gd name="T8" fmla="*/ 0 w 46"/>
                <a:gd name="T9" fmla="*/ 0 h 72"/>
                <a:gd name="T10" fmla="*/ 0 w 46"/>
                <a:gd name="T11" fmla="*/ 0 h 72"/>
                <a:gd name="T12" fmla="*/ 0 60000 65536"/>
                <a:gd name="T13" fmla="*/ 0 60000 65536"/>
                <a:gd name="T14" fmla="*/ 0 60000 65536"/>
                <a:gd name="T15" fmla="*/ 0 60000 65536"/>
                <a:gd name="T16" fmla="*/ 0 60000 65536"/>
                <a:gd name="T17" fmla="*/ 0 60000 65536"/>
                <a:gd name="T18" fmla="*/ 0 w 46"/>
                <a:gd name="T19" fmla="*/ 0 h 72"/>
                <a:gd name="T20" fmla="*/ 46 w 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6" h="72">
                  <a:moveTo>
                    <a:pt x="0" y="0"/>
                  </a:moveTo>
                  <a:lnTo>
                    <a:pt x="25" y="31"/>
                  </a:lnTo>
                  <a:lnTo>
                    <a:pt x="46" y="72"/>
                  </a:lnTo>
                  <a:lnTo>
                    <a:pt x="17" y="38"/>
                  </a:lnTo>
                  <a:lnTo>
                    <a:pt x="0" y="0"/>
                  </a:lnTo>
                  <a:close/>
                </a:path>
              </a:pathLst>
            </a:custGeom>
            <a:solidFill>
              <a:srgbClr val="F8AAA0"/>
            </a:solidFill>
            <a:ln w="9525">
              <a:noFill/>
              <a:round/>
              <a:headEnd/>
              <a:tailEnd/>
            </a:ln>
          </p:spPr>
          <p:txBody>
            <a:bodyPr/>
            <a:lstStyle/>
            <a:p>
              <a:endParaRPr lang="id-ID"/>
            </a:p>
          </p:txBody>
        </p:sp>
        <p:sp>
          <p:nvSpPr>
            <p:cNvPr id="44089" name="Freeform 73"/>
            <p:cNvSpPr>
              <a:spLocks/>
            </p:cNvSpPr>
            <p:nvPr/>
          </p:nvSpPr>
          <p:spPr bwMode="auto">
            <a:xfrm>
              <a:off x="2893" y="1241"/>
              <a:ext cx="20" cy="72"/>
            </a:xfrm>
            <a:custGeom>
              <a:avLst/>
              <a:gdLst>
                <a:gd name="T0" fmla="*/ 1 w 40"/>
                <a:gd name="T1" fmla="*/ 0 h 144"/>
                <a:gd name="T2" fmla="*/ 1 w 40"/>
                <a:gd name="T3" fmla="*/ 1 h 144"/>
                <a:gd name="T4" fmla="*/ 1 w 40"/>
                <a:gd name="T5" fmla="*/ 1 h 144"/>
                <a:gd name="T6" fmla="*/ 0 w 40"/>
                <a:gd name="T7" fmla="*/ 2 h 144"/>
                <a:gd name="T8" fmla="*/ 1 w 40"/>
                <a:gd name="T9" fmla="*/ 2 h 144"/>
                <a:gd name="T10" fmla="*/ 1 w 40"/>
                <a:gd name="T11" fmla="*/ 1 h 144"/>
                <a:gd name="T12" fmla="*/ 1 w 40"/>
                <a:gd name="T13" fmla="*/ 1 h 144"/>
                <a:gd name="T14" fmla="*/ 1 w 40"/>
                <a:gd name="T15" fmla="*/ 0 h 144"/>
                <a:gd name="T16" fmla="*/ 1 w 40"/>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44"/>
                <a:gd name="T29" fmla="*/ 40 w 4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44">
                  <a:moveTo>
                    <a:pt x="34" y="0"/>
                  </a:moveTo>
                  <a:lnTo>
                    <a:pt x="17" y="72"/>
                  </a:lnTo>
                  <a:lnTo>
                    <a:pt x="11" y="120"/>
                  </a:lnTo>
                  <a:lnTo>
                    <a:pt x="0" y="144"/>
                  </a:lnTo>
                  <a:lnTo>
                    <a:pt x="21" y="129"/>
                  </a:lnTo>
                  <a:lnTo>
                    <a:pt x="26" y="74"/>
                  </a:lnTo>
                  <a:lnTo>
                    <a:pt x="40" y="32"/>
                  </a:lnTo>
                  <a:lnTo>
                    <a:pt x="34" y="0"/>
                  </a:lnTo>
                  <a:close/>
                </a:path>
              </a:pathLst>
            </a:custGeom>
            <a:solidFill>
              <a:srgbClr val="F8AAA0"/>
            </a:solidFill>
            <a:ln w="9525">
              <a:noFill/>
              <a:round/>
              <a:headEnd/>
              <a:tailEnd/>
            </a:ln>
          </p:spPr>
          <p:txBody>
            <a:bodyPr/>
            <a:lstStyle/>
            <a:p>
              <a:endParaRPr lang="id-ID"/>
            </a:p>
          </p:txBody>
        </p:sp>
        <p:sp>
          <p:nvSpPr>
            <p:cNvPr id="44090" name="Freeform 74"/>
            <p:cNvSpPr>
              <a:spLocks/>
            </p:cNvSpPr>
            <p:nvPr/>
          </p:nvSpPr>
          <p:spPr bwMode="auto">
            <a:xfrm>
              <a:off x="2840" y="1331"/>
              <a:ext cx="61" cy="79"/>
            </a:xfrm>
            <a:custGeom>
              <a:avLst/>
              <a:gdLst>
                <a:gd name="T0" fmla="*/ 1 w 124"/>
                <a:gd name="T1" fmla="*/ 0 h 157"/>
                <a:gd name="T2" fmla="*/ 0 w 124"/>
                <a:gd name="T3" fmla="*/ 1 h 157"/>
                <a:gd name="T4" fmla="*/ 0 w 124"/>
                <a:gd name="T5" fmla="*/ 3 h 157"/>
                <a:gd name="T6" fmla="*/ 0 w 124"/>
                <a:gd name="T7" fmla="*/ 3 h 157"/>
                <a:gd name="T8" fmla="*/ 1 w 124"/>
                <a:gd name="T9" fmla="*/ 2 h 157"/>
                <a:gd name="T10" fmla="*/ 1 w 124"/>
                <a:gd name="T11" fmla="*/ 3 h 157"/>
                <a:gd name="T12" fmla="*/ 1 w 124"/>
                <a:gd name="T13" fmla="*/ 2 h 157"/>
                <a:gd name="T14" fmla="*/ 1 w 124"/>
                <a:gd name="T15" fmla="*/ 1 h 157"/>
                <a:gd name="T16" fmla="*/ 1 w 124"/>
                <a:gd name="T17" fmla="*/ 0 h 157"/>
                <a:gd name="T18" fmla="*/ 1 w 124"/>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57"/>
                <a:gd name="T32" fmla="*/ 124 w 12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57">
                  <a:moveTo>
                    <a:pt x="91" y="0"/>
                  </a:moveTo>
                  <a:lnTo>
                    <a:pt x="44" y="34"/>
                  </a:lnTo>
                  <a:lnTo>
                    <a:pt x="0" y="157"/>
                  </a:lnTo>
                  <a:lnTo>
                    <a:pt x="29" y="150"/>
                  </a:lnTo>
                  <a:lnTo>
                    <a:pt x="90" y="89"/>
                  </a:lnTo>
                  <a:lnTo>
                    <a:pt x="82" y="136"/>
                  </a:lnTo>
                  <a:lnTo>
                    <a:pt x="124" y="106"/>
                  </a:lnTo>
                  <a:lnTo>
                    <a:pt x="101" y="49"/>
                  </a:lnTo>
                  <a:lnTo>
                    <a:pt x="91" y="0"/>
                  </a:lnTo>
                  <a:close/>
                </a:path>
              </a:pathLst>
            </a:custGeom>
            <a:solidFill>
              <a:srgbClr val="F8AAA0"/>
            </a:solidFill>
            <a:ln w="9525">
              <a:noFill/>
              <a:round/>
              <a:headEnd/>
              <a:tailEnd/>
            </a:ln>
          </p:spPr>
          <p:txBody>
            <a:bodyPr/>
            <a:lstStyle/>
            <a:p>
              <a:endParaRPr lang="id-ID"/>
            </a:p>
          </p:txBody>
        </p:sp>
        <p:sp>
          <p:nvSpPr>
            <p:cNvPr id="44091" name="Freeform 75"/>
            <p:cNvSpPr>
              <a:spLocks/>
            </p:cNvSpPr>
            <p:nvPr/>
          </p:nvSpPr>
          <p:spPr bwMode="auto">
            <a:xfrm>
              <a:off x="2787" y="1234"/>
              <a:ext cx="24" cy="8"/>
            </a:xfrm>
            <a:custGeom>
              <a:avLst/>
              <a:gdLst>
                <a:gd name="T0" fmla="*/ 0 w 47"/>
                <a:gd name="T1" fmla="*/ 1 h 15"/>
                <a:gd name="T2" fmla="*/ 1 w 47"/>
                <a:gd name="T3" fmla="*/ 1 h 15"/>
                <a:gd name="T4" fmla="*/ 1 w 47"/>
                <a:gd name="T5" fmla="*/ 1 h 15"/>
                <a:gd name="T6" fmla="*/ 1 w 47"/>
                <a:gd name="T7" fmla="*/ 1 h 15"/>
                <a:gd name="T8" fmla="*/ 1 w 47"/>
                <a:gd name="T9" fmla="*/ 1 h 15"/>
                <a:gd name="T10" fmla="*/ 1 w 47"/>
                <a:gd name="T11" fmla="*/ 0 h 15"/>
                <a:gd name="T12" fmla="*/ 0 w 47"/>
                <a:gd name="T13" fmla="*/ 1 h 15"/>
                <a:gd name="T14" fmla="*/ 0 w 47"/>
                <a:gd name="T15" fmla="*/ 1 h 1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
                <a:gd name="T26" fmla="*/ 47 w 4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
                  <a:moveTo>
                    <a:pt x="0" y="3"/>
                  </a:moveTo>
                  <a:lnTo>
                    <a:pt x="26" y="15"/>
                  </a:lnTo>
                  <a:lnTo>
                    <a:pt x="47" y="15"/>
                  </a:lnTo>
                  <a:lnTo>
                    <a:pt x="40" y="5"/>
                  </a:lnTo>
                  <a:lnTo>
                    <a:pt x="24" y="2"/>
                  </a:lnTo>
                  <a:lnTo>
                    <a:pt x="3" y="0"/>
                  </a:lnTo>
                  <a:lnTo>
                    <a:pt x="0" y="3"/>
                  </a:lnTo>
                  <a:close/>
                </a:path>
              </a:pathLst>
            </a:custGeom>
            <a:solidFill>
              <a:srgbClr val="FBCEC9"/>
            </a:solidFill>
            <a:ln w="9525">
              <a:noFill/>
              <a:round/>
              <a:headEnd/>
              <a:tailEnd/>
            </a:ln>
          </p:spPr>
          <p:txBody>
            <a:bodyPr/>
            <a:lstStyle/>
            <a:p>
              <a:endParaRPr lang="id-ID"/>
            </a:p>
          </p:txBody>
        </p:sp>
        <p:sp>
          <p:nvSpPr>
            <p:cNvPr id="44092" name="Freeform 76"/>
            <p:cNvSpPr>
              <a:spLocks/>
            </p:cNvSpPr>
            <p:nvPr/>
          </p:nvSpPr>
          <p:spPr bwMode="auto">
            <a:xfrm>
              <a:off x="2710" y="1170"/>
              <a:ext cx="109" cy="49"/>
            </a:xfrm>
            <a:custGeom>
              <a:avLst/>
              <a:gdLst>
                <a:gd name="T0" fmla="*/ 1 w 216"/>
                <a:gd name="T1" fmla="*/ 1 h 99"/>
                <a:gd name="T2" fmla="*/ 2 w 216"/>
                <a:gd name="T3" fmla="*/ 1 h 99"/>
                <a:gd name="T4" fmla="*/ 2 w 216"/>
                <a:gd name="T5" fmla="*/ 0 h 99"/>
                <a:gd name="T6" fmla="*/ 3 w 216"/>
                <a:gd name="T7" fmla="*/ 1 h 99"/>
                <a:gd name="T8" fmla="*/ 4 w 216"/>
                <a:gd name="T9" fmla="*/ 1 h 99"/>
                <a:gd name="T10" fmla="*/ 4 w 216"/>
                <a:gd name="T11" fmla="*/ 0 h 99"/>
                <a:gd name="T12" fmla="*/ 3 w 216"/>
                <a:gd name="T13" fmla="*/ 0 h 99"/>
                <a:gd name="T14" fmla="*/ 2 w 216"/>
                <a:gd name="T15" fmla="*/ 0 h 99"/>
                <a:gd name="T16" fmla="*/ 1 w 216"/>
                <a:gd name="T17" fmla="*/ 0 h 99"/>
                <a:gd name="T18" fmla="*/ 1 w 216"/>
                <a:gd name="T19" fmla="*/ 0 h 99"/>
                <a:gd name="T20" fmla="*/ 2 w 216"/>
                <a:gd name="T21" fmla="*/ 0 h 99"/>
                <a:gd name="T22" fmla="*/ 1 w 216"/>
                <a:gd name="T23" fmla="*/ 0 h 99"/>
                <a:gd name="T24" fmla="*/ 0 w 216"/>
                <a:gd name="T25" fmla="*/ 1 h 99"/>
                <a:gd name="T26" fmla="*/ 1 w 216"/>
                <a:gd name="T27" fmla="*/ 1 h 99"/>
                <a:gd name="T28" fmla="*/ 1 w 216"/>
                <a:gd name="T29" fmla="*/ 1 h 99"/>
                <a:gd name="T30" fmla="*/ 1 w 21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99"/>
                <a:gd name="T50" fmla="*/ 216 w 21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99">
                  <a:moveTo>
                    <a:pt x="36" y="99"/>
                  </a:moveTo>
                  <a:lnTo>
                    <a:pt x="74" y="86"/>
                  </a:lnTo>
                  <a:lnTo>
                    <a:pt x="104" y="63"/>
                  </a:lnTo>
                  <a:lnTo>
                    <a:pt x="171" y="71"/>
                  </a:lnTo>
                  <a:lnTo>
                    <a:pt x="216" y="65"/>
                  </a:lnTo>
                  <a:lnTo>
                    <a:pt x="213" y="44"/>
                  </a:lnTo>
                  <a:lnTo>
                    <a:pt x="163" y="2"/>
                  </a:lnTo>
                  <a:lnTo>
                    <a:pt x="102" y="0"/>
                  </a:lnTo>
                  <a:lnTo>
                    <a:pt x="47" y="29"/>
                  </a:lnTo>
                  <a:lnTo>
                    <a:pt x="51" y="40"/>
                  </a:lnTo>
                  <a:lnTo>
                    <a:pt x="93" y="52"/>
                  </a:lnTo>
                  <a:lnTo>
                    <a:pt x="7" y="59"/>
                  </a:lnTo>
                  <a:lnTo>
                    <a:pt x="0" y="75"/>
                  </a:lnTo>
                  <a:lnTo>
                    <a:pt x="32" y="86"/>
                  </a:lnTo>
                  <a:lnTo>
                    <a:pt x="36" y="99"/>
                  </a:lnTo>
                  <a:close/>
                </a:path>
              </a:pathLst>
            </a:custGeom>
            <a:solidFill>
              <a:srgbClr val="FBCEC9"/>
            </a:solidFill>
            <a:ln w="9525">
              <a:noFill/>
              <a:round/>
              <a:headEnd/>
              <a:tailEnd/>
            </a:ln>
          </p:spPr>
          <p:txBody>
            <a:bodyPr/>
            <a:lstStyle/>
            <a:p>
              <a:endParaRPr lang="id-ID"/>
            </a:p>
          </p:txBody>
        </p:sp>
        <p:sp>
          <p:nvSpPr>
            <p:cNvPr id="44093" name="Freeform 77"/>
            <p:cNvSpPr>
              <a:spLocks/>
            </p:cNvSpPr>
            <p:nvPr/>
          </p:nvSpPr>
          <p:spPr bwMode="auto">
            <a:xfrm>
              <a:off x="2733" y="1287"/>
              <a:ext cx="13" cy="22"/>
            </a:xfrm>
            <a:custGeom>
              <a:avLst/>
              <a:gdLst>
                <a:gd name="T0" fmla="*/ 0 w 27"/>
                <a:gd name="T1" fmla="*/ 0 h 46"/>
                <a:gd name="T2" fmla="*/ 0 w 27"/>
                <a:gd name="T3" fmla="*/ 0 h 46"/>
                <a:gd name="T4" fmla="*/ 0 w 27"/>
                <a:gd name="T5" fmla="*/ 0 h 46"/>
                <a:gd name="T6" fmla="*/ 0 w 27"/>
                <a:gd name="T7" fmla="*/ 0 h 46"/>
                <a:gd name="T8" fmla="*/ 0 w 27"/>
                <a:gd name="T9" fmla="*/ 0 h 46"/>
                <a:gd name="T10" fmla="*/ 0 w 27"/>
                <a:gd name="T11" fmla="*/ 0 h 46"/>
                <a:gd name="T12" fmla="*/ 0 w 27"/>
                <a:gd name="T13" fmla="*/ 0 h 46"/>
                <a:gd name="T14" fmla="*/ 0 w 27"/>
                <a:gd name="T15" fmla="*/ 0 h 46"/>
                <a:gd name="T16" fmla="*/ 0 w 2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6"/>
                <a:gd name="T29" fmla="*/ 27 w 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6">
                  <a:moveTo>
                    <a:pt x="0" y="38"/>
                  </a:moveTo>
                  <a:lnTo>
                    <a:pt x="8" y="46"/>
                  </a:lnTo>
                  <a:lnTo>
                    <a:pt x="27" y="36"/>
                  </a:lnTo>
                  <a:lnTo>
                    <a:pt x="27" y="0"/>
                  </a:lnTo>
                  <a:lnTo>
                    <a:pt x="19" y="0"/>
                  </a:lnTo>
                  <a:lnTo>
                    <a:pt x="6" y="19"/>
                  </a:lnTo>
                  <a:lnTo>
                    <a:pt x="0" y="31"/>
                  </a:lnTo>
                  <a:lnTo>
                    <a:pt x="0" y="38"/>
                  </a:lnTo>
                  <a:close/>
                </a:path>
              </a:pathLst>
            </a:custGeom>
            <a:solidFill>
              <a:srgbClr val="FBCEC9"/>
            </a:solidFill>
            <a:ln w="9525">
              <a:noFill/>
              <a:round/>
              <a:headEnd/>
              <a:tailEnd/>
            </a:ln>
          </p:spPr>
          <p:txBody>
            <a:bodyPr/>
            <a:lstStyle/>
            <a:p>
              <a:endParaRPr lang="id-ID"/>
            </a:p>
          </p:txBody>
        </p:sp>
        <p:sp>
          <p:nvSpPr>
            <p:cNvPr id="44094" name="Freeform 78"/>
            <p:cNvSpPr>
              <a:spLocks/>
            </p:cNvSpPr>
            <p:nvPr/>
          </p:nvSpPr>
          <p:spPr bwMode="auto">
            <a:xfrm>
              <a:off x="2757" y="1299"/>
              <a:ext cx="11" cy="6"/>
            </a:xfrm>
            <a:custGeom>
              <a:avLst/>
              <a:gdLst>
                <a:gd name="T0" fmla="*/ 0 w 23"/>
                <a:gd name="T1" fmla="*/ 1 h 11"/>
                <a:gd name="T2" fmla="*/ 0 w 23"/>
                <a:gd name="T3" fmla="*/ 1 h 11"/>
                <a:gd name="T4" fmla="*/ 0 w 23"/>
                <a:gd name="T5" fmla="*/ 0 h 11"/>
                <a:gd name="T6" fmla="*/ 0 w 23"/>
                <a:gd name="T7" fmla="*/ 1 h 11"/>
                <a:gd name="T8" fmla="*/ 0 w 23"/>
                <a:gd name="T9" fmla="*/ 1 h 11"/>
                <a:gd name="T10" fmla="*/ 0 w 23"/>
                <a:gd name="T11" fmla="*/ 1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0" y="9"/>
                  </a:moveTo>
                  <a:lnTo>
                    <a:pt x="23" y="11"/>
                  </a:lnTo>
                  <a:lnTo>
                    <a:pt x="21" y="0"/>
                  </a:lnTo>
                  <a:lnTo>
                    <a:pt x="7" y="2"/>
                  </a:lnTo>
                  <a:lnTo>
                    <a:pt x="0" y="9"/>
                  </a:lnTo>
                  <a:close/>
                </a:path>
              </a:pathLst>
            </a:custGeom>
            <a:solidFill>
              <a:srgbClr val="FBCEC9"/>
            </a:solidFill>
            <a:ln w="9525">
              <a:noFill/>
              <a:round/>
              <a:headEnd/>
              <a:tailEnd/>
            </a:ln>
          </p:spPr>
          <p:txBody>
            <a:bodyPr/>
            <a:lstStyle/>
            <a:p>
              <a:endParaRPr lang="id-ID"/>
            </a:p>
          </p:txBody>
        </p:sp>
        <p:sp>
          <p:nvSpPr>
            <p:cNvPr id="44095" name="Freeform 79"/>
            <p:cNvSpPr>
              <a:spLocks/>
            </p:cNvSpPr>
            <p:nvPr/>
          </p:nvSpPr>
          <p:spPr bwMode="auto">
            <a:xfrm>
              <a:off x="2776" y="1234"/>
              <a:ext cx="87" cy="97"/>
            </a:xfrm>
            <a:custGeom>
              <a:avLst/>
              <a:gdLst>
                <a:gd name="T0" fmla="*/ 1 w 175"/>
                <a:gd name="T1" fmla="*/ 0 h 194"/>
                <a:gd name="T2" fmla="*/ 1 w 175"/>
                <a:gd name="T3" fmla="*/ 1 h 194"/>
                <a:gd name="T4" fmla="*/ 1 w 175"/>
                <a:gd name="T5" fmla="*/ 1 h 194"/>
                <a:gd name="T6" fmla="*/ 1 w 175"/>
                <a:gd name="T7" fmla="*/ 1 h 194"/>
                <a:gd name="T8" fmla="*/ 1 w 175"/>
                <a:gd name="T9" fmla="*/ 1 h 194"/>
                <a:gd name="T10" fmla="*/ 1 w 175"/>
                <a:gd name="T11" fmla="*/ 1 h 194"/>
                <a:gd name="T12" fmla="*/ 1 w 175"/>
                <a:gd name="T13" fmla="*/ 1 h 194"/>
                <a:gd name="T14" fmla="*/ 1 w 175"/>
                <a:gd name="T15" fmla="*/ 2 h 194"/>
                <a:gd name="T16" fmla="*/ 0 w 175"/>
                <a:gd name="T17" fmla="*/ 2 h 194"/>
                <a:gd name="T18" fmla="*/ 0 w 175"/>
                <a:gd name="T19" fmla="*/ 2 h 194"/>
                <a:gd name="T20" fmla="*/ 1 w 175"/>
                <a:gd name="T21" fmla="*/ 3 h 194"/>
                <a:gd name="T22" fmla="*/ 1 w 175"/>
                <a:gd name="T23" fmla="*/ 3 h 194"/>
                <a:gd name="T24" fmla="*/ 2 w 175"/>
                <a:gd name="T25" fmla="*/ 2 h 194"/>
                <a:gd name="T26" fmla="*/ 2 w 175"/>
                <a:gd name="T27" fmla="*/ 3 h 194"/>
                <a:gd name="T28" fmla="*/ 2 w 175"/>
                <a:gd name="T29" fmla="*/ 3 h 194"/>
                <a:gd name="T30" fmla="*/ 2 w 175"/>
                <a:gd name="T31" fmla="*/ 2 h 194"/>
                <a:gd name="T32" fmla="*/ 2 w 175"/>
                <a:gd name="T33" fmla="*/ 2 h 194"/>
                <a:gd name="T34" fmla="*/ 2 w 175"/>
                <a:gd name="T35" fmla="*/ 1 h 194"/>
                <a:gd name="T36" fmla="*/ 1 w 175"/>
                <a:gd name="T37" fmla="*/ 0 h 194"/>
                <a:gd name="T38" fmla="*/ 1 w 175"/>
                <a:gd name="T39" fmla="*/ 0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94"/>
                <a:gd name="T62" fmla="*/ 175 w 175"/>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94">
                  <a:moveTo>
                    <a:pt x="116" y="0"/>
                  </a:moveTo>
                  <a:lnTo>
                    <a:pt x="85" y="34"/>
                  </a:lnTo>
                  <a:lnTo>
                    <a:pt x="101" y="34"/>
                  </a:lnTo>
                  <a:lnTo>
                    <a:pt x="121" y="24"/>
                  </a:lnTo>
                  <a:lnTo>
                    <a:pt x="99" y="43"/>
                  </a:lnTo>
                  <a:lnTo>
                    <a:pt x="127" y="49"/>
                  </a:lnTo>
                  <a:lnTo>
                    <a:pt x="78" y="55"/>
                  </a:lnTo>
                  <a:lnTo>
                    <a:pt x="89" y="79"/>
                  </a:lnTo>
                  <a:lnTo>
                    <a:pt x="40" y="79"/>
                  </a:lnTo>
                  <a:lnTo>
                    <a:pt x="0" y="95"/>
                  </a:lnTo>
                  <a:lnTo>
                    <a:pt x="78" y="133"/>
                  </a:lnTo>
                  <a:lnTo>
                    <a:pt x="120" y="136"/>
                  </a:lnTo>
                  <a:lnTo>
                    <a:pt x="148" y="117"/>
                  </a:lnTo>
                  <a:lnTo>
                    <a:pt x="144" y="194"/>
                  </a:lnTo>
                  <a:lnTo>
                    <a:pt x="175" y="131"/>
                  </a:lnTo>
                  <a:lnTo>
                    <a:pt x="173" y="89"/>
                  </a:lnTo>
                  <a:lnTo>
                    <a:pt x="135" y="78"/>
                  </a:lnTo>
                  <a:lnTo>
                    <a:pt x="139" y="19"/>
                  </a:lnTo>
                  <a:lnTo>
                    <a:pt x="116" y="0"/>
                  </a:lnTo>
                  <a:close/>
                </a:path>
              </a:pathLst>
            </a:custGeom>
            <a:solidFill>
              <a:srgbClr val="FBCEC9"/>
            </a:solidFill>
            <a:ln w="9525">
              <a:noFill/>
              <a:round/>
              <a:headEnd/>
              <a:tailEnd/>
            </a:ln>
          </p:spPr>
          <p:txBody>
            <a:bodyPr/>
            <a:lstStyle/>
            <a:p>
              <a:endParaRPr lang="id-ID"/>
            </a:p>
          </p:txBody>
        </p:sp>
        <p:sp>
          <p:nvSpPr>
            <p:cNvPr id="44096" name="Freeform 80"/>
            <p:cNvSpPr>
              <a:spLocks/>
            </p:cNvSpPr>
            <p:nvPr/>
          </p:nvSpPr>
          <p:spPr bwMode="auto">
            <a:xfrm>
              <a:off x="2690" y="1281"/>
              <a:ext cx="23" cy="25"/>
            </a:xfrm>
            <a:custGeom>
              <a:avLst/>
              <a:gdLst>
                <a:gd name="T0" fmla="*/ 1 w 45"/>
                <a:gd name="T1" fmla="*/ 0 h 49"/>
                <a:gd name="T2" fmla="*/ 1 w 45"/>
                <a:gd name="T3" fmla="*/ 1 h 49"/>
                <a:gd name="T4" fmla="*/ 0 w 45"/>
                <a:gd name="T5" fmla="*/ 1 h 49"/>
                <a:gd name="T6" fmla="*/ 1 w 45"/>
                <a:gd name="T7" fmla="*/ 1 h 49"/>
                <a:gd name="T8" fmla="*/ 1 w 45"/>
                <a:gd name="T9" fmla="*/ 1 h 49"/>
                <a:gd name="T10" fmla="*/ 1 w 45"/>
                <a:gd name="T11" fmla="*/ 0 h 49"/>
                <a:gd name="T12" fmla="*/ 1 w 45"/>
                <a:gd name="T13" fmla="*/ 0 h 49"/>
                <a:gd name="T14" fmla="*/ 0 60000 65536"/>
                <a:gd name="T15" fmla="*/ 0 60000 65536"/>
                <a:gd name="T16" fmla="*/ 0 60000 65536"/>
                <a:gd name="T17" fmla="*/ 0 60000 65536"/>
                <a:gd name="T18" fmla="*/ 0 60000 65536"/>
                <a:gd name="T19" fmla="*/ 0 60000 65536"/>
                <a:gd name="T20" fmla="*/ 0 60000 65536"/>
                <a:gd name="T21" fmla="*/ 0 w 45"/>
                <a:gd name="T22" fmla="*/ 0 h 49"/>
                <a:gd name="T23" fmla="*/ 45 w 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9">
                  <a:moveTo>
                    <a:pt x="41" y="0"/>
                  </a:moveTo>
                  <a:lnTo>
                    <a:pt x="7" y="13"/>
                  </a:lnTo>
                  <a:lnTo>
                    <a:pt x="0" y="47"/>
                  </a:lnTo>
                  <a:lnTo>
                    <a:pt x="19" y="49"/>
                  </a:lnTo>
                  <a:lnTo>
                    <a:pt x="45" y="19"/>
                  </a:lnTo>
                  <a:lnTo>
                    <a:pt x="41" y="0"/>
                  </a:lnTo>
                  <a:close/>
                </a:path>
              </a:pathLst>
            </a:custGeom>
            <a:solidFill>
              <a:srgbClr val="FBCEC9"/>
            </a:solidFill>
            <a:ln w="9525">
              <a:noFill/>
              <a:round/>
              <a:headEnd/>
              <a:tailEnd/>
            </a:ln>
          </p:spPr>
          <p:txBody>
            <a:bodyPr/>
            <a:lstStyle/>
            <a:p>
              <a:endParaRPr lang="id-ID"/>
            </a:p>
          </p:txBody>
        </p:sp>
        <p:sp>
          <p:nvSpPr>
            <p:cNvPr id="44097" name="Freeform 81"/>
            <p:cNvSpPr>
              <a:spLocks/>
            </p:cNvSpPr>
            <p:nvPr/>
          </p:nvSpPr>
          <p:spPr bwMode="auto">
            <a:xfrm>
              <a:off x="2753" y="1315"/>
              <a:ext cx="45" cy="17"/>
            </a:xfrm>
            <a:custGeom>
              <a:avLst/>
              <a:gdLst>
                <a:gd name="T0" fmla="*/ 1 w 90"/>
                <a:gd name="T1" fmla="*/ 1 h 34"/>
                <a:gd name="T2" fmla="*/ 1 w 90"/>
                <a:gd name="T3" fmla="*/ 0 h 34"/>
                <a:gd name="T4" fmla="*/ 0 w 90"/>
                <a:gd name="T5" fmla="*/ 1 h 34"/>
                <a:gd name="T6" fmla="*/ 1 w 90"/>
                <a:gd name="T7" fmla="*/ 1 h 34"/>
                <a:gd name="T8" fmla="*/ 1 w 90"/>
                <a:gd name="T9" fmla="*/ 1 h 34"/>
                <a:gd name="T10" fmla="*/ 1 w 90"/>
                <a:gd name="T11" fmla="*/ 1 h 34"/>
                <a:gd name="T12" fmla="*/ 0 60000 65536"/>
                <a:gd name="T13" fmla="*/ 0 60000 65536"/>
                <a:gd name="T14" fmla="*/ 0 60000 65536"/>
                <a:gd name="T15" fmla="*/ 0 60000 65536"/>
                <a:gd name="T16" fmla="*/ 0 60000 65536"/>
                <a:gd name="T17" fmla="*/ 0 60000 65536"/>
                <a:gd name="T18" fmla="*/ 0 w 90"/>
                <a:gd name="T19" fmla="*/ 0 h 34"/>
                <a:gd name="T20" fmla="*/ 90 w 9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0" h="34">
                  <a:moveTo>
                    <a:pt x="76" y="6"/>
                  </a:moveTo>
                  <a:lnTo>
                    <a:pt x="53" y="0"/>
                  </a:lnTo>
                  <a:lnTo>
                    <a:pt x="0" y="34"/>
                  </a:lnTo>
                  <a:lnTo>
                    <a:pt x="90" y="27"/>
                  </a:lnTo>
                  <a:lnTo>
                    <a:pt x="76" y="6"/>
                  </a:lnTo>
                  <a:close/>
                </a:path>
              </a:pathLst>
            </a:custGeom>
            <a:solidFill>
              <a:srgbClr val="FBCEC9"/>
            </a:solidFill>
            <a:ln w="9525">
              <a:noFill/>
              <a:round/>
              <a:headEnd/>
              <a:tailEnd/>
            </a:ln>
          </p:spPr>
          <p:txBody>
            <a:bodyPr/>
            <a:lstStyle/>
            <a:p>
              <a:endParaRPr lang="id-ID"/>
            </a:p>
          </p:txBody>
        </p:sp>
        <p:sp>
          <p:nvSpPr>
            <p:cNvPr id="44098" name="Freeform 82"/>
            <p:cNvSpPr>
              <a:spLocks/>
            </p:cNvSpPr>
            <p:nvPr/>
          </p:nvSpPr>
          <p:spPr bwMode="auto">
            <a:xfrm>
              <a:off x="2745" y="1344"/>
              <a:ext cx="68" cy="53"/>
            </a:xfrm>
            <a:custGeom>
              <a:avLst/>
              <a:gdLst>
                <a:gd name="T0" fmla="*/ 1 w 137"/>
                <a:gd name="T1" fmla="*/ 0 h 107"/>
                <a:gd name="T2" fmla="*/ 1 w 137"/>
                <a:gd name="T3" fmla="*/ 0 h 107"/>
                <a:gd name="T4" fmla="*/ 2 w 137"/>
                <a:gd name="T5" fmla="*/ 0 h 107"/>
                <a:gd name="T6" fmla="*/ 2 w 137"/>
                <a:gd name="T7" fmla="*/ 0 h 107"/>
                <a:gd name="T8" fmla="*/ 1 w 137"/>
                <a:gd name="T9" fmla="*/ 1 h 107"/>
                <a:gd name="T10" fmla="*/ 0 w 137"/>
                <a:gd name="T11" fmla="*/ 1 h 107"/>
                <a:gd name="T12" fmla="*/ 0 w 137"/>
                <a:gd name="T13" fmla="*/ 1 h 107"/>
                <a:gd name="T14" fmla="*/ 1 w 137"/>
                <a:gd name="T15" fmla="*/ 1 h 107"/>
                <a:gd name="T16" fmla="*/ 1 w 137"/>
                <a:gd name="T17" fmla="*/ 0 h 107"/>
                <a:gd name="T18" fmla="*/ 1 w 137"/>
                <a:gd name="T19" fmla="*/ 0 h 107"/>
                <a:gd name="T20" fmla="*/ 1 w 13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07"/>
                <a:gd name="T35" fmla="*/ 137 w 13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07">
                  <a:moveTo>
                    <a:pt x="72" y="29"/>
                  </a:moveTo>
                  <a:lnTo>
                    <a:pt x="114" y="19"/>
                  </a:lnTo>
                  <a:lnTo>
                    <a:pt x="137" y="0"/>
                  </a:lnTo>
                  <a:lnTo>
                    <a:pt x="137" y="19"/>
                  </a:lnTo>
                  <a:lnTo>
                    <a:pt x="86" y="99"/>
                  </a:lnTo>
                  <a:lnTo>
                    <a:pt x="6" y="107"/>
                  </a:lnTo>
                  <a:lnTo>
                    <a:pt x="0" y="95"/>
                  </a:lnTo>
                  <a:lnTo>
                    <a:pt x="76" y="76"/>
                  </a:lnTo>
                  <a:lnTo>
                    <a:pt x="97" y="52"/>
                  </a:lnTo>
                  <a:lnTo>
                    <a:pt x="72" y="29"/>
                  </a:lnTo>
                  <a:close/>
                </a:path>
              </a:pathLst>
            </a:custGeom>
            <a:solidFill>
              <a:srgbClr val="FBCEC9"/>
            </a:solidFill>
            <a:ln w="9525">
              <a:noFill/>
              <a:round/>
              <a:headEnd/>
              <a:tailEnd/>
            </a:ln>
          </p:spPr>
          <p:txBody>
            <a:bodyPr/>
            <a:lstStyle/>
            <a:p>
              <a:endParaRPr lang="id-ID"/>
            </a:p>
          </p:txBody>
        </p:sp>
        <p:sp>
          <p:nvSpPr>
            <p:cNvPr id="44099" name="Freeform 83"/>
            <p:cNvSpPr>
              <a:spLocks/>
            </p:cNvSpPr>
            <p:nvPr/>
          </p:nvSpPr>
          <p:spPr bwMode="auto">
            <a:xfrm>
              <a:off x="2751" y="1240"/>
              <a:ext cx="11" cy="17"/>
            </a:xfrm>
            <a:custGeom>
              <a:avLst/>
              <a:gdLst>
                <a:gd name="T0" fmla="*/ 0 w 21"/>
                <a:gd name="T1" fmla="*/ 1 h 34"/>
                <a:gd name="T2" fmla="*/ 1 w 21"/>
                <a:gd name="T3" fmla="*/ 1 h 34"/>
                <a:gd name="T4" fmla="*/ 1 w 21"/>
                <a:gd name="T5" fmla="*/ 1 h 34"/>
                <a:gd name="T6" fmla="*/ 1 w 21"/>
                <a:gd name="T7" fmla="*/ 0 h 34"/>
                <a:gd name="T8" fmla="*/ 1 w 21"/>
                <a:gd name="T9" fmla="*/ 1 h 34"/>
                <a:gd name="T10" fmla="*/ 0 w 21"/>
                <a:gd name="T11" fmla="*/ 1 h 34"/>
                <a:gd name="T12" fmla="*/ 0 w 21"/>
                <a:gd name="T13" fmla="*/ 1 h 34"/>
                <a:gd name="T14" fmla="*/ 0 60000 65536"/>
                <a:gd name="T15" fmla="*/ 0 60000 65536"/>
                <a:gd name="T16" fmla="*/ 0 60000 65536"/>
                <a:gd name="T17" fmla="*/ 0 60000 65536"/>
                <a:gd name="T18" fmla="*/ 0 60000 65536"/>
                <a:gd name="T19" fmla="*/ 0 60000 65536"/>
                <a:gd name="T20" fmla="*/ 0 60000 65536"/>
                <a:gd name="T21" fmla="*/ 0 w 21"/>
                <a:gd name="T22" fmla="*/ 0 h 34"/>
                <a:gd name="T23" fmla="*/ 21 w 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4">
                  <a:moveTo>
                    <a:pt x="0" y="17"/>
                  </a:moveTo>
                  <a:lnTo>
                    <a:pt x="2" y="34"/>
                  </a:lnTo>
                  <a:lnTo>
                    <a:pt x="14" y="30"/>
                  </a:lnTo>
                  <a:lnTo>
                    <a:pt x="21" y="0"/>
                  </a:lnTo>
                  <a:lnTo>
                    <a:pt x="8" y="4"/>
                  </a:lnTo>
                  <a:lnTo>
                    <a:pt x="0" y="17"/>
                  </a:lnTo>
                  <a:close/>
                </a:path>
              </a:pathLst>
            </a:custGeom>
            <a:solidFill>
              <a:srgbClr val="FBCEC9"/>
            </a:solidFill>
            <a:ln w="9525">
              <a:noFill/>
              <a:round/>
              <a:headEnd/>
              <a:tailEnd/>
            </a:ln>
          </p:spPr>
          <p:txBody>
            <a:bodyPr/>
            <a:lstStyle/>
            <a:p>
              <a:endParaRPr lang="id-ID"/>
            </a:p>
          </p:txBody>
        </p:sp>
        <p:sp>
          <p:nvSpPr>
            <p:cNvPr id="44100" name="Freeform 84"/>
            <p:cNvSpPr>
              <a:spLocks/>
            </p:cNvSpPr>
            <p:nvPr/>
          </p:nvSpPr>
          <p:spPr bwMode="auto">
            <a:xfrm>
              <a:off x="2853" y="1338"/>
              <a:ext cx="43" cy="60"/>
            </a:xfrm>
            <a:custGeom>
              <a:avLst/>
              <a:gdLst>
                <a:gd name="T0" fmla="*/ 1 w 85"/>
                <a:gd name="T1" fmla="*/ 0 h 120"/>
                <a:gd name="T2" fmla="*/ 1 w 85"/>
                <a:gd name="T3" fmla="*/ 1 h 120"/>
                <a:gd name="T4" fmla="*/ 0 w 85"/>
                <a:gd name="T5" fmla="*/ 2 h 120"/>
                <a:gd name="T6" fmla="*/ 2 w 85"/>
                <a:gd name="T7" fmla="*/ 1 h 120"/>
                <a:gd name="T8" fmla="*/ 2 w 85"/>
                <a:gd name="T9" fmla="*/ 2 h 120"/>
                <a:gd name="T10" fmla="*/ 2 w 85"/>
                <a:gd name="T11" fmla="*/ 2 h 120"/>
                <a:gd name="T12" fmla="*/ 2 w 85"/>
                <a:gd name="T13" fmla="*/ 1 h 120"/>
                <a:gd name="T14" fmla="*/ 1 w 85"/>
                <a:gd name="T15" fmla="*/ 0 h 120"/>
                <a:gd name="T16" fmla="*/ 1 w 8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0"/>
                <a:gd name="T29" fmla="*/ 85 w 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0">
                  <a:moveTo>
                    <a:pt x="53" y="0"/>
                  </a:moveTo>
                  <a:lnTo>
                    <a:pt x="26" y="30"/>
                  </a:lnTo>
                  <a:lnTo>
                    <a:pt x="0" y="120"/>
                  </a:lnTo>
                  <a:lnTo>
                    <a:pt x="68" y="59"/>
                  </a:lnTo>
                  <a:lnTo>
                    <a:pt x="70" y="102"/>
                  </a:lnTo>
                  <a:lnTo>
                    <a:pt x="85" y="85"/>
                  </a:lnTo>
                  <a:lnTo>
                    <a:pt x="66" y="40"/>
                  </a:lnTo>
                  <a:lnTo>
                    <a:pt x="53" y="0"/>
                  </a:lnTo>
                  <a:close/>
                </a:path>
              </a:pathLst>
            </a:custGeom>
            <a:solidFill>
              <a:srgbClr val="FBCEC9"/>
            </a:solidFill>
            <a:ln w="9525">
              <a:noFill/>
              <a:round/>
              <a:headEnd/>
              <a:tailEnd/>
            </a:ln>
          </p:spPr>
          <p:txBody>
            <a:bodyPr/>
            <a:lstStyle/>
            <a:p>
              <a:endParaRPr lang="id-ID"/>
            </a:p>
          </p:txBody>
        </p:sp>
        <p:sp>
          <p:nvSpPr>
            <p:cNvPr id="44101" name="Freeform 85"/>
            <p:cNvSpPr>
              <a:spLocks/>
            </p:cNvSpPr>
            <p:nvPr/>
          </p:nvSpPr>
          <p:spPr bwMode="auto">
            <a:xfrm>
              <a:off x="2901" y="1261"/>
              <a:ext cx="6" cy="40"/>
            </a:xfrm>
            <a:custGeom>
              <a:avLst/>
              <a:gdLst>
                <a:gd name="T0" fmla="*/ 1 w 11"/>
                <a:gd name="T1" fmla="*/ 0 h 80"/>
                <a:gd name="T2" fmla="*/ 0 w 11"/>
                <a:gd name="T3" fmla="*/ 1 h 80"/>
                <a:gd name="T4" fmla="*/ 0 w 11"/>
                <a:gd name="T5" fmla="*/ 1 h 80"/>
                <a:gd name="T6" fmla="*/ 1 w 11"/>
                <a:gd name="T7" fmla="*/ 1 h 80"/>
                <a:gd name="T8" fmla="*/ 1 w 11"/>
                <a:gd name="T9" fmla="*/ 0 h 80"/>
                <a:gd name="T10" fmla="*/ 1 w 11"/>
                <a:gd name="T11" fmla="*/ 0 h 80"/>
                <a:gd name="T12" fmla="*/ 0 60000 65536"/>
                <a:gd name="T13" fmla="*/ 0 60000 65536"/>
                <a:gd name="T14" fmla="*/ 0 60000 65536"/>
                <a:gd name="T15" fmla="*/ 0 60000 65536"/>
                <a:gd name="T16" fmla="*/ 0 60000 65536"/>
                <a:gd name="T17" fmla="*/ 0 60000 65536"/>
                <a:gd name="T18" fmla="*/ 0 w 11"/>
                <a:gd name="T19" fmla="*/ 0 h 80"/>
                <a:gd name="T20" fmla="*/ 11 w 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 h="80">
                  <a:moveTo>
                    <a:pt x="11" y="0"/>
                  </a:moveTo>
                  <a:lnTo>
                    <a:pt x="0" y="44"/>
                  </a:lnTo>
                  <a:lnTo>
                    <a:pt x="0" y="80"/>
                  </a:lnTo>
                  <a:lnTo>
                    <a:pt x="11" y="26"/>
                  </a:lnTo>
                  <a:lnTo>
                    <a:pt x="11" y="0"/>
                  </a:lnTo>
                  <a:close/>
                </a:path>
              </a:pathLst>
            </a:custGeom>
            <a:solidFill>
              <a:srgbClr val="FBCEC9"/>
            </a:solidFill>
            <a:ln w="9525">
              <a:noFill/>
              <a:round/>
              <a:headEnd/>
              <a:tailEnd/>
            </a:ln>
          </p:spPr>
          <p:txBody>
            <a:bodyPr/>
            <a:lstStyle/>
            <a:p>
              <a:endParaRPr lang="id-ID"/>
            </a:p>
          </p:txBody>
        </p:sp>
        <p:sp>
          <p:nvSpPr>
            <p:cNvPr id="44102" name="Freeform 86"/>
            <p:cNvSpPr>
              <a:spLocks/>
            </p:cNvSpPr>
            <p:nvPr/>
          </p:nvSpPr>
          <p:spPr bwMode="auto">
            <a:xfrm>
              <a:off x="2747" y="1177"/>
              <a:ext cx="60" cy="19"/>
            </a:xfrm>
            <a:custGeom>
              <a:avLst/>
              <a:gdLst>
                <a:gd name="T0" fmla="*/ 0 w 120"/>
                <a:gd name="T1" fmla="*/ 1 h 38"/>
                <a:gd name="T2" fmla="*/ 2 w 120"/>
                <a:gd name="T3" fmla="*/ 1 h 38"/>
                <a:gd name="T4" fmla="*/ 2 w 120"/>
                <a:gd name="T5" fmla="*/ 1 h 38"/>
                <a:gd name="T6" fmla="*/ 2 w 120"/>
                <a:gd name="T7" fmla="*/ 1 h 38"/>
                <a:gd name="T8" fmla="*/ 2 w 120"/>
                <a:gd name="T9" fmla="*/ 0 h 38"/>
                <a:gd name="T10" fmla="*/ 1 w 120"/>
                <a:gd name="T11" fmla="*/ 0 h 38"/>
                <a:gd name="T12" fmla="*/ 1 w 120"/>
                <a:gd name="T13" fmla="*/ 1 h 38"/>
                <a:gd name="T14" fmla="*/ 0 w 120"/>
                <a:gd name="T15" fmla="*/ 1 h 38"/>
                <a:gd name="T16" fmla="*/ 0 w 120"/>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8"/>
                <a:gd name="T29" fmla="*/ 120 w 12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8">
                  <a:moveTo>
                    <a:pt x="0" y="22"/>
                  </a:moveTo>
                  <a:lnTo>
                    <a:pt x="99" y="38"/>
                  </a:lnTo>
                  <a:lnTo>
                    <a:pt x="120" y="34"/>
                  </a:lnTo>
                  <a:lnTo>
                    <a:pt x="116" y="20"/>
                  </a:lnTo>
                  <a:lnTo>
                    <a:pt x="80" y="0"/>
                  </a:lnTo>
                  <a:lnTo>
                    <a:pt x="23" y="0"/>
                  </a:lnTo>
                  <a:lnTo>
                    <a:pt x="5" y="9"/>
                  </a:lnTo>
                  <a:lnTo>
                    <a:pt x="0" y="22"/>
                  </a:lnTo>
                  <a:close/>
                </a:path>
              </a:pathLst>
            </a:custGeom>
            <a:solidFill>
              <a:srgbClr val="FDE7E4"/>
            </a:solidFill>
            <a:ln w="9525">
              <a:noFill/>
              <a:round/>
              <a:headEnd/>
              <a:tailEnd/>
            </a:ln>
          </p:spPr>
          <p:txBody>
            <a:bodyPr/>
            <a:lstStyle/>
            <a:p>
              <a:endParaRPr lang="id-ID"/>
            </a:p>
          </p:txBody>
        </p:sp>
        <p:sp>
          <p:nvSpPr>
            <p:cNvPr id="44103" name="Freeform 87"/>
            <p:cNvSpPr>
              <a:spLocks/>
            </p:cNvSpPr>
            <p:nvPr/>
          </p:nvSpPr>
          <p:spPr bwMode="auto">
            <a:xfrm>
              <a:off x="2828" y="1238"/>
              <a:ext cx="15" cy="20"/>
            </a:xfrm>
            <a:custGeom>
              <a:avLst/>
              <a:gdLst>
                <a:gd name="T0" fmla="*/ 0 w 31"/>
                <a:gd name="T1" fmla="*/ 0 h 40"/>
                <a:gd name="T2" fmla="*/ 0 w 31"/>
                <a:gd name="T3" fmla="*/ 1 h 40"/>
                <a:gd name="T4" fmla="*/ 0 w 31"/>
                <a:gd name="T5" fmla="*/ 1 h 40"/>
                <a:gd name="T6" fmla="*/ 0 w 31"/>
                <a:gd name="T7" fmla="*/ 1 h 40"/>
                <a:gd name="T8" fmla="*/ 0 w 31"/>
                <a:gd name="T9" fmla="*/ 1 h 40"/>
                <a:gd name="T10" fmla="*/ 0 w 31"/>
                <a:gd name="T11" fmla="*/ 1 h 40"/>
                <a:gd name="T12" fmla="*/ 0 w 31"/>
                <a:gd name="T13" fmla="*/ 0 h 40"/>
                <a:gd name="T14" fmla="*/ 0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2" y="0"/>
                  </a:moveTo>
                  <a:lnTo>
                    <a:pt x="0" y="19"/>
                  </a:lnTo>
                  <a:lnTo>
                    <a:pt x="25" y="12"/>
                  </a:lnTo>
                  <a:lnTo>
                    <a:pt x="12" y="27"/>
                  </a:lnTo>
                  <a:lnTo>
                    <a:pt x="29" y="40"/>
                  </a:lnTo>
                  <a:lnTo>
                    <a:pt x="31" y="10"/>
                  </a:lnTo>
                  <a:lnTo>
                    <a:pt x="12" y="0"/>
                  </a:lnTo>
                  <a:close/>
                </a:path>
              </a:pathLst>
            </a:custGeom>
            <a:solidFill>
              <a:srgbClr val="FDE7E4"/>
            </a:solidFill>
            <a:ln w="9525">
              <a:noFill/>
              <a:round/>
              <a:headEnd/>
              <a:tailEnd/>
            </a:ln>
          </p:spPr>
          <p:txBody>
            <a:bodyPr/>
            <a:lstStyle/>
            <a:p>
              <a:endParaRPr lang="id-ID"/>
            </a:p>
          </p:txBody>
        </p:sp>
        <p:sp>
          <p:nvSpPr>
            <p:cNvPr id="44104" name="Freeform 88"/>
            <p:cNvSpPr>
              <a:spLocks/>
            </p:cNvSpPr>
            <p:nvPr/>
          </p:nvSpPr>
          <p:spPr bwMode="auto">
            <a:xfrm>
              <a:off x="2793" y="1261"/>
              <a:ext cx="59" cy="30"/>
            </a:xfrm>
            <a:custGeom>
              <a:avLst/>
              <a:gdLst>
                <a:gd name="T0" fmla="*/ 2 w 118"/>
                <a:gd name="T1" fmla="*/ 0 h 61"/>
                <a:gd name="T2" fmla="*/ 1 w 118"/>
                <a:gd name="T3" fmla="*/ 0 h 61"/>
                <a:gd name="T4" fmla="*/ 2 w 118"/>
                <a:gd name="T5" fmla="*/ 0 h 61"/>
                <a:gd name="T6" fmla="*/ 1 w 118"/>
                <a:gd name="T7" fmla="*/ 0 h 61"/>
                <a:gd name="T8" fmla="*/ 0 w 118"/>
                <a:gd name="T9" fmla="*/ 0 h 61"/>
                <a:gd name="T10" fmla="*/ 1 w 118"/>
                <a:gd name="T11" fmla="*/ 0 h 61"/>
                <a:gd name="T12" fmla="*/ 2 w 118"/>
                <a:gd name="T13" fmla="*/ 0 h 61"/>
                <a:gd name="T14" fmla="*/ 2 w 118"/>
                <a:gd name="T15" fmla="*/ 0 h 61"/>
                <a:gd name="T16" fmla="*/ 2 w 118"/>
                <a:gd name="T17" fmla="*/ 0 h 61"/>
                <a:gd name="T18" fmla="*/ 2 w 118"/>
                <a:gd name="T19" fmla="*/ 0 h 61"/>
                <a:gd name="T20" fmla="*/ 2 w 11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61"/>
                <a:gd name="T35" fmla="*/ 118 w 118"/>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61">
                  <a:moveTo>
                    <a:pt x="91" y="0"/>
                  </a:moveTo>
                  <a:lnTo>
                    <a:pt x="59" y="4"/>
                  </a:lnTo>
                  <a:lnTo>
                    <a:pt x="70" y="32"/>
                  </a:lnTo>
                  <a:lnTo>
                    <a:pt x="15" y="34"/>
                  </a:lnTo>
                  <a:lnTo>
                    <a:pt x="0" y="44"/>
                  </a:lnTo>
                  <a:lnTo>
                    <a:pt x="36" y="59"/>
                  </a:lnTo>
                  <a:lnTo>
                    <a:pt x="86" y="61"/>
                  </a:lnTo>
                  <a:lnTo>
                    <a:pt x="118" y="51"/>
                  </a:lnTo>
                  <a:lnTo>
                    <a:pt x="93" y="28"/>
                  </a:lnTo>
                  <a:lnTo>
                    <a:pt x="91" y="0"/>
                  </a:lnTo>
                  <a:close/>
                </a:path>
              </a:pathLst>
            </a:custGeom>
            <a:solidFill>
              <a:srgbClr val="FDE7E4"/>
            </a:solidFill>
            <a:ln w="9525">
              <a:noFill/>
              <a:round/>
              <a:headEnd/>
              <a:tailEnd/>
            </a:ln>
          </p:spPr>
          <p:txBody>
            <a:bodyPr/>
            <a:lstStyle/>
            <a:p>
              <a:endParaRPr lang="id-ID"/>
            </a:p>
          </p:txBody>
        </p:sp>
        <p:sp>
          <p:nvSpPr>
            <p:cNvPr id="44105" name="Freeform 89"/>
            <p:cNvSpPr>
              <a:spLocks/>
            </p:cNvSpPr>
            <p:nvPr/>
          </p:nvSpPr>
          <p:spPr bwMode="auto">
            <a:xfrm>
              <a:off x="2850" y="1289"/>
              <a:ext cx="10" cy="28"/>
            </a:xfrm>
            <a:custGeom>
              <a:avLst/>
              <a:gdLst>
                <a:gd name="T0" fmla="*/ 1 w 19"/>
                <a:gd name="T1" fmla="*/ 0 h 55"/>
                <a:gd name="T2" fmla="*/ 1 w 19"/>
                <a:gd name="T3" fmla="*/ 1 h 55"/>
                <a:gd name="T4" fmla="*/ 0 w 19"/>
                <a:gd name="T5" fmla="*/ 1 h 55"/>
                <a:gd name="T6" fmla="*/ 1 w 19"/>
                <a:gd name="T7" fmla="*/ 1 h 55"/>
                <a:gd name="T8" fmla="*/ 1 w 19"/>
                <a:gd name="T9" fmla="*/ 0 h 55"/>
                <a:gd name="T10" fmla="*/ 1 w 19"/>
                <a:gd name="T11" fmla="*/ 0 h 55"/>
                <a:gd name="T12" fmla="*/ 0 60000 65536"/>
                <a:gd name="T13" fmla="*/ 0 60000 65536"/>
                <a:gd name="T14" fmla="*/ 0 60000 65536"/>
                <a:gd name="T15" fmla="*/ 0 60000 65536"/>
                <a:gd name="T16" fmla="*/ 0 60000 65536"/>
                <a:gd name="T17" fmla="*/ 0 60000 65536"/>
                <a:gd name="T18" fmla="*/ 0 w 19"/>
                <a:gd name="T19" fmla="*/ 0 h 55"/>
                <a:gd name="T20" fmla="*/ 19 w 1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9" h="55">
                  <a:moveTo>
                    <a:pt x="17" y="0"/>
                  </a:moveTo>
                  <a:lnTo>
                    <a:pt x="6" y="23"/>
                  </a:lnTo>
                  <a:lnTo>
                    <a:pt x="0" y="55"/>
                  </a:lnTo>
                  <a:lnTo>
                    <a:pt x="19" y="25"/>
                  </a:lnTo>
                  <a:lnTo>
                    <a:pt x="17" y="0"/>
                  </a:lnTo>
                  <a:close/>
                </a:path>
              </a:pathLst>
            </a:custGeom>
            <a:solidFill>
              <a:srgbClr val="FDE7E4"/>
            </a:solidFill>
            <a:ln w="9525">
              <a:noFill/>
              <a:round/>
              <a:headEnd/>
              <a:tailEnd/>
            </a:ln>
          </p:spPr>
          <p:txBody>
            <a:bodyPr/>
            <a:lstStyle/>
            <a:p>
              <a:endParaRPr lang="id-ID"/>
            </a:p>
          </p:txBody>
        </p:sp>
        <p:sp>
          <p:nvSpPr>
            <p:cNvPr id="44106" name="Freeform 90"/>
            <p:cNvSpPr>
              <a:spLocks/>
            </p:cNvSpPr>
            <p:nvPr/>
          </p:nvSpPr>
          <p:spPr bwMode="auto">
            <a:xfrm>
              <a:off x="2769" y="1319"/>
              <a:ext cx="23" cy="8"/>
            </a:xfrm>
            <a:custGeom>
              <a:avLst/>
              <a:gdLst>
                <a:gd name="T0" fmla="*/ 1 w 46"/>
                <a:gd name="T1" fmla="*/ 0 h 17"/>
                <a:gd name="T2" fmla="*/ 1 w 46"/>
                <a:gd name="T3" fmla="*/ 0 h 17"/>
                <a:gd name="T4" fmla="*/ 0 w 46"/>
                <a:gd name="T5" fmla="*/ 0 h 17"/>
                <a:gd name="T6" fmla="*/ 1 w 46"/>
                <a:gd name="T7" fmla="*/ 0 h 17"/>
                <a:gd name="T8" fmla="*/ 1 w 46"/>
                <a:gd name="T9" fmla="*/ 0 h 17"/>
                <a:gd name="T10" fmla="*/ 1 w 46"/>
                <a:gd name="T11" fmla="*/ 0 h 17"/>
                <a:gd name="T12" fmla="*/ 1 w 46"/>
                <a:gd name="T13" fmla="*/ 0 h 17"/>
                <a:gd name="T14" fmla="*/ 1 w 4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7"/>
                <a:gd name="T26" fmla="*/ 46 w 4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7">
                  <a:moveTo>
                    <a:pt x="33" y="0"/>
                  </a:moveTo>
                  <a:lnTo>
                    <a:pt x="12" y="7"/>
                  </a:lnTo>
                  <a:lnTo>
                    <a:pt x="0" y="17"/>
                  </a:lnTo>
                  <a:lnTo>
                    <a:pt x="29" y="17"/>
                  </a:lnTo>
                  <a:lnTo>
                    <a:pt x="46" y="15"/>
                  </a:lnTo>
                  <a:lnTo>
                    <a:pt x="40" y="4"/>
                  </a:lnTo>
                  <a:lnTo>
                    <a:pt x="33" y="0"/>
                  </a:lnTo>
                  <a:close/>
                </a:path>
              </a:pathLst>
            </a:custGeom>
            <a:solidFill>
              <a:srgbClr val="FDE7E4"/>
            </a:solidFill>
            <a:ln w="9525">
              <a:noFill/>
              <a:round/>
              <a:headEnd/>
              <a:tailEnd/>
            </a:ln>
          </p:spPr>
          <p:txBody>
            <a:bodyPr/>
            <a:lstStyle/>
            <a:p>
              <a:endParaRPr lang="id-ID"/>
            </a:p>
          </p:txBody>
        </p:sp>
        <p:sp>
          <p:nvSpPr>
            <p:cNvPr id="44107" name="Freeform 91"/>
            <p:cNvSpPr>
              <a:spLocks/>
            </p:cNvSpPr>
            <p:nvPr/>
          </p:nvSpPr>
          <p:spPr bwMode="auto">
            <a:xfrm>
              <a:off x="2761" y="1349"/>
              <a:ext cx="49" cy="44"/>
            </a:xfrm>
            <a:custGeom>
              <a:avLst/>
              <a:gdLst>
                <a:gd name="T0" fmla="*/ 0 w 99"/>
                <a:gd name="T1" fmla="*/ 1 h 87"/>
                <a:gd name="T2" fmla="*/ 1 w 99"/>
                <a:gd name="T3" fmla="*/ 1 h 87"/>
                <a:gd name="T4" fmla="*/ 0 w 99"/>
                <a:gd name="T5" fmla="*/ 2 h 87"/>
                <a:gd name="T6" fmla="*/ 0 w 99"/>
                <a:gd name="T7" fmla="*/ 2 h 87"/>
                <a:gd name="T8" fmla="*/ 0 w 99"/>
                <a:gd name="T9" fmla="*/ 2 h 87"/>
                <a:gd name="T10" fmla="*/ 1 w 99"/>
                <a:gd name="T11" fmla="*/ 1 h 87"/>
                <a:gd name="T12" fmla="*/ 1 w 99"/>
                <a:gd name="T13" fmla="*/ 0 h 87"/>
                <a:gd name="T14" fmla="*/ 1 w 99"/>
                <a:gd name="T15" fmla="*/ 1 h 87"/>
                <a:gd name="T16" fmla="*/ 0 w 99"/>
                <a:gd name="T17" fmla="*/ 1 h 87"/>
                <a:gd name="T18" fmla="*/ 0 w 9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7"/>
                <a:gd name="T32" fmla="*/ 99 w 9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7">
                  <a:moveTo>
                    <a:pt x="52" y="19"/>
                  </a:moveTo>
                  <a:lnTo>
                    <a:pt x="76" y="36"/>
                  </a:lnTo>
                  <a:lnTo>
                    <a:pt x="52" y="68"/>
                  </a:lnTo>
                  <a:lnTo>
                    <a:pt x="0" y="87"/>
                  </a:lnTo>
                  <a:lnTo>
                    <a:pt x="56" y="78"/>
                  </a:lnTo>
                  <a:lnTo>
                    <a:pt x="97" y="9"/>
                  </a:lnTo>
                  <a:lnTo>
                    <a:pt x="99" y="0"/>
                  </a:lnTo>
                  <a:lnTo>
                    <a:pt x="82" y="11"/>
                  </a:lnTo>
                  <a:lnTo>
                    <a:pt x="52" y="19"/>
                  </a:lnTo>
                  <a:close/>
                </a:path>
              </a:pathLst>
            </a:custGeom>
            <a:solidFill>
              <a:srgbClr val="FDE7E4"/>
            </a:solidFill>
            <a:ln w="9525">
              <a:noFill/>
              <a:round/>
              <a:headEnd/>
              <a:tailEnd/>
            </a:ln>
          </p:spPr>
          <p:txBody>
            <a:bodyPr/>
            <a:lstStyle/>
            <a:p>
              <a:endParaRPr lang="id-ID"/>
            </a:p>
          </p:txBody>
        </p:sp>
        <p:sp>
          <p:nvSpPr>
            <p:cNvPr id="44108" name="Freeform 92"/>
            <p:cNvSpPr>
              <a:spLocks/>
            </p:cNvSpPr>
            <p:nvPr/>
          </p:nvSpPr>
          <p:spPr bwMode="auto">
            <a:xfrm>
              <a:off x="2695" y="1287"/>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23" y="0"/>
                  </a:moveTo>
                  <a:lnTo>
                    <a:pt x="2" y="6"/>
                  </a:lnTo>
                  <a:lnTo>
                    <a:pt x="0" y="29"/>
                  </a:lnTo>
                  <a:lnTo>
                    <a:pt x="8" y="29"/>
                  </a:lnTo>
                  <a:lnTo>
                    <a:pt x="17" y="13"/>
                  </a:lnTo>
                  <a:lnTo>
                    <a:pt x="25" y="6"/>
                  </a:lnTo>
                  <a:lnTo>
                    <a:pt x="23" y="0"/>
                  </a:lnTo>
                  <a:close/>
                </a:path>
              </a:pathLst>
            </a:custGeom>
            <a:solidFill>
              <a:srgbClr val="FDE7E4"/>
            </a:solidFill>
            <a:ln w="9525">
              <a:noFill/>
              <a:round/>
              <a:headEnd/>
              <a:tailEnd/>
            </a:ln>
          </p:spPr>
          <p:txBody>
            <a:bodyPr/>
            <a:lstStyle/>
            <a:p>
              <a:endParaRPr lang="id-ID"/>
            </a:p>
          </p:txBody>
        </p:sp>
        <p:sp>
          <p:nvSpPr>
            <p:cNvPr id="44109" name="Freeform 93"/>
            <p:cNvSpPr>
              <a:spLocks/>
            </p:cNvSpPr>
            <p:nvPr/>
          </p:nvSpPr>
          <p:spPr bwMode="auto">
            <a:xfrm>
              <a:off x="2863" y="1346"/>
              <a:ext cx="16" cy="37"/>
            </a:xfrm>
            <a:custGeom>
              <a:avLst/>
              <a:gdLst>
                <a:gd name="T0" fmla="*/ 1 w 30"/>
                <a:gd name="T1" fmla="*/ 0 h 74"/>
                <a:gd name="T2" fmla="*/ 1 w 30"/>
                <a:gd name="T3" fmla="*/ 1 h 74"/>
                <a:gd name="T4" fmla="*/ 0 w 30"/>
                <a:gd name="T5" fmla="*/ 1 h 74"/>
                <a:gd name="T6" fmla="*/ 1 w 30"/>
                <a:gd name="T7" fmla="*/ 1 h 74"/>
                <a:gd name="T8" fmla="*/ 1 w 30"/>
                <a:gd name="T9" fmla="*/ 1 h 74"/>
                <a:gd name="T10" fmla="*/ 1 w 30"/>
                <a:gd name="T11" fmla="*/ 0 h 74"/>
                <a:gd name="T12" fmla="*/ 1 w 30"/>
                <a:gd name="T13" fmla="*/ 0 h 74"/>
                <a:gd name="T14" fmla="*/ 0 60000 65536"/>
                <a:gd name="T15" fmla="*/ 0 60000 65536"/>
                <a:gd name="T16" fmla="*/ 0 60000 65536"/>
                <a:gd name="T17" fmla="*/ 0 60000 65536"/>
                <a:gd name="T18" fmla="*/ 0 60000 65536"/>
                <a:gd name="T19" fmla="*/ 0 60000 65536"/>
                <a:gd name="T20" fmla="*/ 0 60000 65536"/>
                <a:gd name="T21" fmla="*/ 0 w 30"/>
                <a:gd name="T22" fmla="*/ 0 h 74"/>
                <a:gd name="T23" fmla="*/ 30 w 3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4">
                  <a:moveTo>
                    <a:pt x="24" y="0"/>
                  </a:moveTo>
                  <a:lnTo>
                    <a:pt x="9" y="27"/>
                  </a:lnTo>
                  <a:lnTo>
                    <a:pt x="0" y="74"/>
                  </a:lnTo>
                  <a:lnTo>
                    <a:pt x="23" y="48"/>
                  </a:lnTo>
                  <a:lnTo>
                    <a:pt x="30" y="13"/>
                  </a:lnTo>
                  <a:lnTo>
                    <a:pt x="24" y="0"/>
                  </a:lnTo>
                  <a:close/>
                </a:path>
              </a:pathLst>
            </a:custGeom>
            <a:solidFill>
              <a:srgbClr val="FDE7E4"/>
            </a:solidFill>
            <a:ln w="9525">
              <a:noFill/>
              <a:round/>
              <a:headEnd/>
              <a:tailEnd/>
            </a:ln>
          </p:spPr>
          <p:txBody>
            <a:bodyPr/>
            <a:lstStyle/>
            <a:p>
              <a:endParaRPr lang="id-ID"/>
            </a:p>
          </p:txBody>
        </p:sp>
        <p:sp>
          <p:nvSpPr>
            <p:cNvPr id="44110" name="Freeform 94"/>
            <p:cNvSpPr>
              <a:spLocks/>
            </p:cNvSpPr>
            <p:nvPr/>
          </p:nvSpPr>
          <p:spPr bwMode="auto">
            <a:xfrm>
              <a:off x="2736" y="1295"/>
              <a:ext cx="7" cy="12"/>
            </a:xfrm>
            <a:custGeom>
              <a:avLst/>
              <a:gdLst>
                <a:gd name="T0" fmla="*/ 1 w 13"/>
                <a:gd name="T1" fmla="*/ 0 h 23"/>
                <a:gd name="T2" fmla="*/ 1 w 13"/>
                <a:gd name="T3" fmla="*/ 1 h 23"/>
                <a:gd name="T4" fmla="*/ 1 w 13"/>
                <a:gd name="T5" fmla="*/ 1 h 23"/>
                <a:gd name="T6" fmla="*/ 0 w 13"/>
                <a:gd name="T7" fmla="*/ 1 h 23"/>
                <a:gd name="T8" fmla="*/ 1 w 13"/>
                <a:gd name="T9" fmla="*/ 1 h 23"/>
                <a:gd name="T10" fmla="*/ 1 w 13"/>
                <a:gd name="T11" fmla="*/ 0 h 23"/>
                <a:gd name="T12" fmla="*/ 1 w 13"/>
                <a:gd name="T13" fmla="*/ 0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9" y="0"/>
                  </a:moveTo>
                  <a:lnTo>
                    <a:pt x="13" y="8"/>
                  </a:lnTo>
                  <a:lnTo>
                    <a:pt x="6" y="23"/>
                  </a:lnTo>
                  <a:lnTo>
                    <a:pt x="0" y="15"/>
                  </a:lnTo>
                  <a:lnTo>
                    <a:pt x="2" y="6"/>
                  </a:lnTo>
                  <a:lnTo>
                    <a:pt x="9" y="0"/>
                  </a:lnTo>
                  <a:close/>
                </a:path>
              </a:pathLst>
            </a:custGeom>
            <a:solidFill>
              <a:srgbClr val="FDE7E4"/>
            </a:solidFill>
            <a:ln w="9525">
              <a:noFill/>
              <a:round/>
              <a:headEnd/>
              <a:tailEnd/>
            </a:ln>
          </p:spPr>
          <p:txBody>
            <a:bodyPr/>
            <a:lstStyle/>
            <a:p>
              <a:endParaRPr lang="id-ID"/>
            </a:p>
          </p:txBody>
        </p:sp>
        <p:sp>
          <p:nvSpPr>
            <p:cNvPr id="44111" name="Freeform 95"/>
            <p:cNvSpPr>
              <a:spLocks/>
            </p:cNvSpPr>
            <p:nvPr/>
          </p:nvSpPr>
          <p:spPr bwMode="auto">
            <a:xfrm>
              <a:off x="2823" y="2183"/>
              <a:ext cx="95" cy="38"/>
            </a:xfrm>
            <a:custGeom>
              <a:avLst/>
              <a:gdLst>
                <a:gd name="T0" fmla="*/ 1 w 188"/>
                <a:gd name="T1" fmla="*/ 0 h 76"/>
                <a:gd name="T2" fmla="*/ 0 w 188"/>
                <a:gd name="T3" fmla="*/ 1 h 76"/>
                <a:gd name="T4" fmla="*/ 1 w 188"/>
                <a:gd name="T5" fmla="*/ 1 h 76"/>
                <a:gd name="T6" fmla="*/ 1 w 188"/>
                <a:gd name="T7" fmla="*/ 1 h 76"/>
                <a:gd name="T8" fmla="*/ 1 w 188"/>
                <a:gd name="T9" fmla="*/ 1 h 76"/>
                <a:gd name="T10" fmla="*/ 2 w 188"/>
                <a:gd name="T11" fmla="*/ 1 h 76"/>
                <a:gd name="T12" fmla="*/ 2 w 188"/>
                <a:gd name="T13" fmla="*/ 1 h 76"/>
                <a:gd name="T14" fmla="*/ 3 w 188"/>
                <a:gd name="T15" fmla="*/ 1 h 76"/>
                <a:gd name="T16" fmla="*/ 3 w 188"/>
                <a:gd name="T17" fmla="*/ 1 h 76"/>
                <a:gd name="T18" fmla="*/ 3 w 188"/>
                <a:gd name="T19" fmla="*/ 1 h 76"/>
                <a:gd name="T20" fmla="*/ 3 w 188"/>
                <a:gd name="T21" fmla="*/ 1 h 76"/>
                <a:gd name="T22" fmla="*/ 3 w 188"/>
                <a:gd name="T23" fmla="*/ 1 h 76"/>
                <a:gd name="T24" fmla="*/ 3 w 188"/>
                <a:gd name="T25" fmla="*/ 1 h 76"/>
                <a:gd name="T26" fmla="*/ 1 w 188"/>
                <a:gd name="T27" fmla="*/ 0 h 76"/>
                <a:gd name="T28" fmla="*/ 1 w 188"/>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76"/>
                <a:gd name="T47" fmla="*/ 188 w 18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76">
                  <a:moveTo>
                    <a:pt x="21" y="0"/>
                  </a:moveTo>
                  <a:lnTo>
                    <a:pt x="0" y="60"/>
                  </a:lnTo>
                  <a:lnTo>
                    <a:pt x="15" y="66"/>
                  </a:lnTo>
                  <a:lnTo>
                    <a:pt x="26" y="26"/>
                  </a:lnTo>
                  <a:lnTo>
                    <a:pt x="55" y="76"/>
                  </a:lnTo>
                  <a:lnTo>
                    <a:pt x="74" y="47"/>
                  </a:lnTo>
                  <a:lnTo>
                    <a:pt x="106" y="76"/>
                  </a:lnTo>
                  <a:lnTo>
                    <a:pt x="137" y="62"/>
                  </a:lnTo>
                  <a:lnTo>
                    <a:pt x="165" y="70"/>
                  </a:lnTo>
                  <a:lnTo>
                    <a:pt x="177" y="53"/>
                  </a:lnTo>
                  <a:lnTo>
                    <a:pt x="186" y="66"/>
                  </a:lnTo>
                  <a:lnTo>
                    <a:pt x="188" y="49"/>
                  </a:lnTo>
                  <a:lnTo>
                    <a:pt x="181" y="21"/>
                  </a:lnTo>
                  <a:lnTo>
                    <a:pt x="21" y="0"/>
                  </a:lnTo>
                  <a:close/>
                </a:path>
              </a:pathLst>
            </a:custGeom>
            <a:solidFill>
              <a:srgbClr val="F79D93"/>
            </a:solidFill>
            <a:ln w="9525">
              <a:noFill/>
              <a:round/>
              <a:headEnd/>
              <a:tailEnd/>
            </a:ln>
          </p:spPr>
          <p:txBody>
            <a:bodyPr/>
            <a:lstStyle/>
            <a:p>
              <a:endParaRPr lang="id-ID"/>
            </a:p>
          </p:txBody>
        </p:sp>
        <p:sp>
          <p:nvSpPr>
            <p:cNvPr id="44112" name="Freeform 96"/>
            <p:cNvSpPr>
              <a:spLocks/>
            </p:cNvSpPr>
            <p:nvPr/>
          </p:nvSpPr>
          <p:spPr bwMode="auto">
            <a:xfrm>
              <a:off x="2820" y="2229"/>
              <a:ext cx="11" cy="37"/>
            </a:xfrm>
            <a:custGeom>
              <a:avLst/>
              <a:gdLst>
                <a:gd name="T0" fmla="*/ 0 w 23"/>
                <a:gd name="T1" fmla="*/ 0 h 74"/>
                <a:gd name="T2" fmla="*/ 0 w 23"/>
                <a:gd name="T3" fmla="*/ 1 h 74"/>
                <a:gd name="T4" fmla="*/ 0 w 23"/>
                <a:gd name="T5" fmla="*/ 1 h 74"/>
                <a:gd name="T6" fmla="*/ 0 w 23"/>
                <a:gd name="T7" fmla="*/ 1 h 74"/>
                <a:gd name="T8" fmla="*/ 0 w 23"/>
                <a:gd name="T9" fmla="*/ 1 h 74"/>
                <a:gd name="T10" fmla="*/ 0 w 23"/>
                <a:gd name="T11" fmla="*/ 1 h 74"/>
                <a:gd name="T12" fmla="*/ 0 w 23"/>
                <a:gd name="T13" fmla="*/ 1 h 74"/>
                <a:gd name="T14" fmla="*/ 0 w 23"/>
                <a:gd name="T15" fmla="*/ 1 h 74"/>
                <a:gd name="T16" fmla="*/ 0 w 23"/>
                <a:gd name="T17" fmla="*/ 0 h 74"/>
                <a:gd name="T18" fmla="*/ 0 w 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4"/>
                <a:gd name="T32" fmla="*/ 23 w 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4">
                  <a:moveTo>
                    <a:pt x="14" y="0"/>
                  </a:moveTo>
                  <a:lnTo>
                    <a:pt x="14" y="17"/>
                  </a:lnTo>
                  <a:lnTo>
                    <a:pt x="0" y="34"/>
                  </a:lnTo>
                  <a:lnTo>
                    <a:pt x="4" y="72"/>
                  </a:lnTo>
                  <a:lnTo>
                    <a:pt x="14" y="74"/>
                  </a:lnTo>
                  <a:lnTo>
                    <a:pt x="23" y="70"/>
                  </a:lnTo>
                  <a:lnTo>
                    <a:pt x="23" y="42"/>
                  </a:lnTo>
                  <a:lnTo>
                    <a:pt x="19" y="11"/>
                  </a:lnTo>
                  <a:lnTo>
                    <a:pt x="14" y="0"/>
                  </a:lnTo>
                  <a:close/>
                </a:path>
              </a:pathLst>
            </a:custGeom>
            <a:solidFill>
              <a:srgbClr val="F79D93"/>
            </a:solidFill>
            <a:ln w="9525">
              <a:noFill/>
              <a:round/>
              <a:headEnd/>
              <a:tailEnd/>
            </a:ln>
          </p:spPr>
          <p:txBody>
            <a:bodyPr/>
            <a:lstStyle/>
            <a:p>
              <a:endParaRPr lang="id-ID"/>
            </a:p>
          </p:txBody>
        </p:sp>
        <p:sp>
          <p:nvSpPr>
            <p:cNvPr id="44113" name="Freeform 97"/>
            <p:cNvSpPr>
              <a:spLocks/>
            </p:cNvSpPr>
            <p:nvPr/>
          </p:nvSpPr>
          <p:spPr bwMode="auto">
            <a:xfrm>
              <a:off x="2851" y="2236"/>
              <a:ext cx="10" cy="27"/>
            </a:xfrm>
            <a:custGeom>
              <a:avLst/>
              <a:gdLst>
                <a:gd name="T0" fmla="*/ 1 w 19"/>
                <a:gd name="T1" fmla="*/ 0 h 53"/>
                <a:gd name="T2" fmla="*/ 0 w 19"/>
                <a:gd name="T3" fmla="*/ 1 h 53"/>
                <a:gd name="T4" fmla="*/ 1 w 19"/>
                <a:gd name="T5" fmla="*/ 1 h 53"/>
                <a:gd name="T6" fmla="*/ 1 w 19"/>
                <a:gd name="T7" fmla="*/ 1 h 53"/>
                <a:gd name="T8" fmla="*/ 1 w 19"/>
                <a:gd name="T9" fmla="*/ 1 h 53"/>
                <a:gd name="T10" fmla="*/ 1 w 19"/>
                <a:gd name="T11" fmla="*/ 0 h 53"/>
                <a:gd name="T12" fmla="*/ 1 w 19"/>
                <a:gd name="T13" fmla="*/ 0 h 53"/>
                <a:gd name="T14" fmla="*/ 0 60000 65536"/>
                <a:gd name="T15" fmla="*/ 0 60000 65536"/>
                <a:gd name="T16" fmla="*/ 0 60000 65536"/>
                <a:gd name="T17" fmla="*/ 0 60000 65536"/>
                <a:gd name="T18" fmla="*/ 0 60000 65536"/>
                <a:gd name="T19" fmla="*/ 0 60000 65536"/>
                <a:gd name="T20" fmla="*/ 0 60000 65536"/>
                <a:gd name="T21" fmla="*/ 0 w 19"/>
                <a:gd name="T22" fmla="*/ 0 h 53"/>
                <a:gd name="T23" fmla="*/ 19 w 1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3">
                  <a:moveTo>
                    <a:pt x="6" y="0"/>
                  </a:moveTo>
                  <a:lnTo>
                    <a:pt x="0" y="21"/>
                  </a:lnTo>
                  <a:lnTo>
                    <a:pt x="4" y="48"/>
                  </a:lnTo>
                  <a:lnTo>
                    <a:pt x="15" y="53"/>
                  </a:lnTo>
                  <a:lnTo>
                    <a:pt x="19" y="36"/>
                  </a:lnTo>
                  <a:lnTo>
                    <a:pt x="6" y="0"/>
                  </a:lnTo>
                  <a:close/>
                </a:path>
              </a:pathLst>
            </a:custGeom>
            <a:solidFill>
              <a:srgbClr val="F79D93"/>
            </a:solidFill>
            <a:ln w="9525">
              <a:noFill/>
              <a:round/>
              <a:headEnd/>
              <a:tailEnd/>
            </a:ln>
          </p:spPr>
          <p:txBody>
            <a:bodyPr/>
            <a:lstStyle/>
            <a:p>
              <a:endParaRPr lang="id-ID"/>
            </a:p>
          </p:txBody>
        </p:sp>
        <p:sp>
          <p:nvSpPr>
            <p:cNvPr id="44114" name="Freeform 98"/>
            <p:cNvSpPr>
              <a:spLocks/>
            </p:cNvSpPr>
            <p:nvPr/>
          </p:nvSpPr>
          <p:spPr bwMode="auto">
            <a:xfrm>
              <a:off x="2874" y="2231"/>
              <a:ext cx="11" cy="27"/>
            </a:xfrm>
            <a:custGeom>
              <a:avLst/>
              <a:gdLst>
                <a:gd name="T0" fmla="*/ 1 w 22"/>
                <a:gd name="T1" fmla="*/ 0 h 53"/>
                <a:gd name="T2" fmla="*/ 0 w 22"/>
                <a:gd name="T3" fmla="*/ 1 h 53"/>
                <a:gd name="T4" fmla="*/ 1 w 22"/>
                <a:gd name="T5" fmla="*/ 1 h 53"/>
                <a:gd name="T6" fmla="*/ 1 w 22"/>
                <a:gd name="T7" fmla="*/ 1 h 53"/>
                <a:gd name="T8" fmla="*/ 1 w 22"/>
                <a:gd name="T9" fmla="*/ 1 h 53"/>
                <a:gd name="T10" fmla="*/ 1 w 22"/>
                <a:gd name="T11" fmla="*/ 0 h 53"/>
                <a:gd name="T12" fmla="*/ 1 w 22"/>
                <a:gd name="T13" fmla="*/ 0 h 53"/>
                <a:gd name="T14" fmla="*/ 0 60000 65536"/>
                <a:gd name="T15" fmla="*/ 0 60000 65536"/>
                <a:gd name="T16" fmla="*/ 0 60000 65536"/>
                <a:gd name="T17" fmla="*/ 0 60000 65536"/>
                <a:gd name="T18" fmla="*/ 0 60000 65536"/>
                <a:gd name="T19" fmla="*/ 0 60000 65536"/>
                <a:gd name="T20" fmla="*/ 0 60000 65536"/>
                <a:gd name="T21" fmla="*/ 0 w 22"/>
                <a:gd name="T22" fmla="*/ 0 h 53"/>
                <a:gd name="T23" fmla="*/ 22 w 22"/>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3">
                  <a:moveTo>
                    <a:pt x="7" y="0"/>
                  </a:moveTo>
                  <a:lnTo>
                    <a:pt x="0" y="17"/>
                  </a:lnTo>
                  <a:lnTo>
                    <a:pt x="13" y="53"/>
                  </a:lnTo>
                  <a:lnTo>
                    <a:pt x="22" y="53"/>
                  </a:lnTo>
                  <a:lnTo>
                    <a:pt x="17" y="9"/>
                  </a:lnTo>
                  <a:lnTo>
                    <a:pt x="7" y="0"/>
                  </a:lnTo>
                  <a:close/>
                </a:path>
              </a:pathLst>
            </a:custGeom>
            <a:solidFill>
              <a:srgbClr val="F79D93"/>
            </a:solidFill>
            <a:ln w="9525">
              <a:noFill/>
              <a:round/>
              <a:headEnd/>
              <a:tailEnd/>
            </a:ln>
          </p:spPr>
          <p:txBody>
            <a:bodyPr/>
            <a:lstStyle/>
            <a:p>
              <a:endParaRPr lang="id-ID"/>
            </a:p>
          </p:txBody>
        </p:sp>
        <p:sp>
          <p:nvSpPr>
            <p:cNvPr id="44115" name="Freeform 99"/>
            <p:cNvSpPr>
              <a:spLocks/>
            </p:cNvSpPr>
            <p:nvPr/>
          </p:nvSpPr>
          <p:spPr bwMode="auto">
            <a:xfrm>
              <a:off x="2899" y="2226"/>
              <a:ext cx="11" cy="28"/>
            </a:xfrm>
            <a:custGeom>
              <a:avLst/>
              <a:gdLst>
                <a:gd name="T0" fmla="*/ 0 w 23"/>
                <a:gd name="T1" fmla="*/ 0 h 57"/>
                <a:gd name="T2" fmla="*/ 0 w 23"/>
                <a:gd name="T3" fmla="*/ 0 h 57"/>
                <a:gd name="T4" fmla="*/ 0 w 23"/>
                <a:gd name="T5" fmla="*/ 0 h 57"/>
                <a:gd name="T6" fmla="*/ 0 w 23"/>
                <a:gd name="T7" fmla="*/ 0 h 57"/>
                <a:gd name="T8" fmla="*/ 0 w 23"/>
                <a:gd name="T9" fmla="*/ 0 h 57"/>
                <a:gd name="T10" fmla="*/ 0 w 23"/>
                <a:gd name="T11" fmla="*/ 0 h 57"/>
                <a:gd name="T12" fmla="*/ 0 w 23"/>
                <a:gd name="T13" fmla="*/ 0 h 57"/>
                <a:gd name="T14" fmla="*/ 0 w 23"/>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7"/>
                <a:gd name="T26" fmla="*/ 23 w 2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7">
                  <a:moveTo>
                    <a:pt x="0" y="17"/>
                  </a:moveTo>
                  <a:lnTo>
                    <a:pt x="0" y="55"/>
                  </a:lnTo>
                  <a:lnTo>
                    <a:pt x="11" y="57"/>
                  </a:lnTo>
                  <a:lnTo>
                    <a:pt x="17" y="46"/>
                  </a:lnTo>
                  <a:lnTo>
                    <a:pt x="23" y="0"/>
                  </a:lnTo>
                  <a:lnTo>
                    <a:pt x="11" y="13"/>
                  </a:lnTo>
                  <a:lnTo>
                    <a:pt x="0" y="17"/>
                  </a:lnTo>
                  <a:close/>
                </a:path>
              </a:pathLst>
            </a:custGeom>
            <a:solidFill>
              <a:srgbClr val="F79D93"/>
            </a:solidFill>
            <a:ln w="9525">
              <a:noFill/>
              <a:round/>
              <a:headEnd/>
              <a:tailEnd/>
            </a:ln>
          </p:spPr>
          <p:txBody>
            <a:bodyPr/>
            <a:lstStyle/>
            <a:p>
              <a:endParaRPr lang="id-ID"/>
            </a:p>
          </p:txBody>
        </p:sp>
        <p:sp>
          <p:nvSpPr>
            <p:cNvPr id="44116" name="Freeform 100"/>
            <p:cNvSpPr>
              <a:spLocks/>
            </p:cNvSpPr>
            <p:nvPr/>
          </p:nvSpPr>
          <p:spPr bwMode="auto">
            <a:xfrm>
              <a:off x="2822" y="2247"/>
              <a:ext cx="6" cy="16"/>
            </a:xfrm>
            <a:custGeom>
              <a:avLst/>
              <a:gdLst>
                <a:gd name="T0" fmla="*/ 0 w 13"/>
                <a:gd name="T1" fmla="*/ 1 h 30"/>
                <a:gd name="T2" fmla="*/ 0 w 13"/>
                <a:gd name="T3" fmla="*/ 1 h 30"/>
                <a:gd name="T4" fmla="*/ 0 w 13"/>
                <a:gd name="T5" fmla="*/ 1 h 30"/>
                <a:gd name="T6" fmla="*/ 0 w 13"/>
                <a:gd name="T7" fmla="*/ 0 h 30"/>
                <a:gd name="T8" fmla="*/ 0 w 13"/>
                <a:gd name="T9" fmla="*/ 1 h 30"/>
                <a:gd name="T10" fmla="*/ 0 w 13"/>
                <a:gd name="T11" fmla="*/ 1 h 30"/>
                <a:gd name="T12" fmla="*/ 0 60000 65536"/>
                <a:gd name="T13" fmla="*/ 0 60000 65536"/>
                <a:gd name="T14" fmla="*/ 0 60000 65536"/>
                <a:gd name="T15" fmla="*/ 0 60000 65536"/>
                <a:gd name="T16" fmla="*/ 0 60000 65536"/>
                <a:gd name="T17" fmla="*/ 0 60000 65536"/>
                <a:gd name="T18" fmla="*/ 0 w 13"/>
                <a:gd name="T19" fmla="*/ 0 h 30"/>
                <a:gd name="T20" fmla="*/ 13 w 1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 h="30">
                  <a:moveTo>
                    <a:pt x="0" y="7"/>
                  </a:moveTo>
                  <a:lnTo>
                    <a:pt x="6" y="30"/>
                  </a:lnTo>
                  <a:lnTo>
                    <a:pt x="13" y="28"/>
                  </a:lnTo>
                  <a:lnTo>
                    <a:pt x="13" y="0"/>
                  </a:lnTo>
                  <a:lnTo>
                    <a:pt x="0" y="7"/>
                  </a:lnTo>
                  <a:close/>
                </a:path>
              </a:pathLst>
            </a:custGeom>
            <a:solidFill>
              <a:srgbClr val="F9B6AE"/>
            </a:solidFill>
            <a:ln w="9525">
              <a:noFill/>
              <a:round/>
              <a:headEnd/>
              <a:tailEnd/>
            </a:ln>
          </p:spPr>
          <p:txBody>
            <a:bodyPr/>
            <a:lstStyle/>
            <a:p>
              <a:endParaRPr lang="id-ID"/>
            </a:p>
          </p:txBody>
        </p:sp>
        <p:sp>
          <p:nvSpPr>
            <p:cNvPr id="44117" name="Freeform 101"/>
            <p:cNvSpPr>
              <a:spLocks/>
            </p:cNvSpPr>
            <p:nvPr/>
          </p:nvSpPr>
          <p:spPr bwMode="auto">
            <a:xfrm>
              <a:off x="2853" y="2248"/>
              <a:ext cx="6" cy="11"/>
            </a:xfrm>
            <a:custGeom>
              <a:avLst/>
              <a:gdLst>
                <a:gd name="T0" fmla="*/ 0 w 11"/>
                <a:gd name="T1" fmla="*/ 0 h 21"/>
                <a:gd name="T2" fmla="*/ 1 w 11"/>
                <a:gd name="T3" fmla="*/ 1 h 21"/>
                <a:gd name="T4" fmla="*/ 1 w 11"/>
                <a:gd name="T5" fmla="*/ 1 h 21"/>
                <a:gd name="T6" fmla="*/ 0 w 11"/>
                <a:gd name="T7" fmla="*/ 0 h 21"/>
                <a:gd name="T8" fmla="*/ 0 w 11"/>
                <a:gd name="T9" fmla="*/ 0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0"/>
                  </a:moveTo>
                  <a:lnTo>
                    <a:pt x="4" y="21"/>
                  </a:lnTo>
                  <a:lnTo>
                    <a:pt x="11" y="17"/>
                  </a:lnTo>
                  <a:lnTo>
                    <a:pt x="0" y="0"/>
                  </a:lnTo>
                  <a:close/>
                </a:path>
              </a:pathLst>
            </a:custGeom>
            <a:solidFill>
              <a:srgbClr val="F9B6AE"/>
            </a:solidFill>
            <a:ln w="9525">
              <a:noFill/>
              <a:round/>
              <a:headEnd/>
              <a:tailEnd/>
            </a:ln>
          </p:spPr>
          <p:txBody>
            <a:bodyPr/>
            <a:lstStyle/>
            <a:p>
              <a:endParaRPr lang="id-ID"/>
            </a:p>
          </p:txBody>
        </p:sp>
        <p:sp>
          <p:nvSpPr>
            <p:cNvPr id="44118" name="Freeform 102"/>
            <p:cNvSpPr>
              <a:spLocks/>
            </p:cNvSpPr>
            <p:nvPr/>
          </p:nvSpPr>
          <p:spPr bwMode="auto">
            <a:xfrm>
              <a:off x="2825" y="2198"/>
              <a:ext cx="6" cy="15"/>
            </a:xfrm>
            <a:custGeom>
              <a:avLst/>
              <a:gdLst>
                <a:gd name="T0" fmla="*/ 1 w 11"/>
                <a:gd name="T1" fmla="*/ 0 h 30"/>
                <a:gd name="T2" fmla="*/ 0 w 11"/>
                <a:gd name="T3" fmla="*/ 1 h 30"/>
                <a:gd name="T4" fmla="*/ 1 w 11"/>
                <a:gd name="T5" fmla="*/ 1 h 30"/>
                <a:gd name="T6" fmla="*/ 1 w 11"/>
                <a:gd name="T7" fmla="*/ 0 h 30"/>
                <a:gd name="T8" fmla="*/ 1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1" y="0"/>
                  </a:moveTo>
                  <a:lnTo>
                    <a:pt x="0" y="29"/>
                  </a:lnTo>
                  <a:lnTo>
                    <a:pt x="11" y="30"/>
                  </a:lnTo>
                  <a:lnTo>
                    <a:pt x="11" y="0"/>
                  </a:lnTo>
                  <a:close/>
                </a:path>
              </a:pathLst>
            </a:custGeom>
            <a:solidFill>
              <a:srgbClr val="F9B6AE"/>
            </a:solidFill>
            <a:ln w="9525">
              <a:noFill/>
              <a:round/>
              <a:headEnd/>
              <a:tailEnd/>
            </a:ln>
          </p:spPr>
          <p:txBody>
            <a:bodyPr/>
            <a:lstStyle/>
            <a:p>
              <a:endParaRPr lang="id-ID"/>
            </a:p>
          </p:txBody>
        </p:sp>
        <p:sp>
          <p:nvSpPr>
            <p:cNvPr id="44119" name="Freeform 103"/>
            <p:cNvSpPr>
              <a:spLocks/>
            </p:cNvSpPr>
            <p:nvPr/>
          </p:nvSpPr>
          <p:spPr bwMode="auto">
            <a:xfrm>
              <a:off x="2837" y="2188"/>
              <a:ext cx="74" cy="24"/>
            </a:xfrm>
            <a:custGeom>
              <a:avLst/>
              <a:gdLst>
                <a:gd name="T0" fmla="*/ 0 w 149"/>
                <a:gd name="T1" fmla="*/ 0 h 50"/>
                <a:gd name="T2" fmla="*/ 0 w 149"/>
                <a:gd name="T3" fmla="*/ 0 h 50"/>
                <a:gd name="T4" fmla="*/ 0 w 149"/>
                <a:gd name="T5" fmla="*/ 0 h 50"/>
                <a:gd name="T6" fmla="*/ 1 w 149"/>
                <a:gd name="T7" fmla="*/ 0 h 50"/>
                <a:gd name="T8" fmla="*/ 2 w 149"/>
                <a:gd name="T9" fmla="*/ 0 h 50"/>
                <a:gd name="T10" fmla="*/ 2 w 149"/>
                <a:gd name="T11" fmla="*/ 0 h 50"/>
                <a:gd name="T12" fmla="*/ 0 w 149"/>
                <a:gd name="T13" fmla="*/ 0 h 50"/>
                <a:gd name="T14" fmla="*/ 0 w 14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0"/>
                <a:gd name="T26" fmla="*/ 149 w 14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0">
                  <a:moveTo>
                    <a:pt x="0" y="0"/>
                  </a:moveTo>
                  <a:lnTo>
                    <a:pt x="23" y="40"/>
                  </a:lnTo>
                  <a:lnTo>
                    <a:pt x="48" y="31"/>
                  </a:lnTo>
                  <a:lnTo>
                    <a:pt x="92" y="50"/>
                  </a:lnTo>
                  <a:lnTo>
                    <a:pt x="145" y="31"/>
                  </a:lnTo>
                  <a:lnTo>
                    <a:pt x="149" y="17"/>
                  </a:lnTo>
                  <a:lnTo>
                    <a:pt x="0" y="0"/>
                  </a:lnTo>
                  <a:close/>
                </a:path>
              </a:pathLst>
            </a:custGeom>
            <a:solidFill>
              <a:srgbClr val="F9B6AE"/>
            </a:solidFill>
            <a:ln w="9525">
              <a:noFill/>
              <a:round/>
              <a:headEnd/>
              <a:tailEnd/>
            </a:ln>
          </p:spPr>
          <p:txBody>
            <a:bodyPr/>
            <a:lstStyle/>
            <a:p>
              <a:endParaRPr lang="id-ID"/>
            </a:p>
          </p:txBody>
        </p:sp>
        <p:sp>
          <p:nvSpPr>
            <p:cNvPr id="44120" name="Freeform 104"/>
            <p:cNvSpPr>
              <a:spLocks/>
            </p:cNvSpPr>
            <p:nvPr/>
          </p:nvSpPr>
          <p:spPr bwMode="auto">
            <a:xfrm>
              <a:off x="2671" y="1140"/>
              <a:ext cx="19" cy="26"/>
            </a:xfrm>
            <a:custGeom>
              <a:avLst/>
              <a:gdLst>
                <a:gd name="T0" fmla="*/ 0 w 38"/>
                <a:gd name="T1" fmla="*/ 1 h 52"/>
                <a:gd name="T2" fmla="*/ 1 w 38"/>
                <a:gd name="T3" fmla="*/ 1 h 52"/>
                <a:gd name="T4" fmla="*/ 1 w 38"/>
                <a:gd name="T5" fmla="*/ 1 h 52"/>
                <a:gd name="T6" fmla="*/ 1 w 38"/>
                <a:gd name="T7" fmla="*/ 0 h 52"/>
                <a:gd name="T8" fmla="*/ 1 w 38"/>
                <a:gd name="T9" fmla="*/ 1 h 52"/>
                <a:gd name="T10" fmla="*/ 0 w 38"/>
                <a:gd name="T11" fmla="*/ 1 h 52"/>
                <a:gd name="T12" fmla="*/ 0 w 38"/>
                <a:gd name="T13" fmla="*/ 1 h 52"/>
                <a:gd name="T14" fmla="*/ 0 60000 65536"/>
                <a:gd name="T15" fmla="*/ 0 60000 65536"/>
                <a:gd name="T16" fmla="*/ 0 60000 65536"/>
                <a:gd name="T17" fmla="*/ 0 60000 65536"/>
                <a:gd name="T18" fmla="*/ 0 60000 65536"/>
                <a:gd name="T19" fmla="*/ 0 60000 65536"/>
                <a:gd name="T20" fmla="*/ 0 60000 65536"/>
                <a:gd name="T21" fmla="*/ 0 w 38"/>
                <a:gd name="T22" fmla="*/ 0 h 52"/>
                <a:gd name="T23" fmla="*/ 38 w 3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2">
                  <a:moveTo>
                    <a:pt x="0" y="52"/>
                  </a:moveTo>
                  <a:lnTo>
                    <a:pt x="19" y="35"/>
                  </a:lnTo>
                  <a:lnTo>
                    <a:pt x="38" y="35"/>
                  </a:lnTo>
                  <a:lnTo>
                    <a:pt x="22" y="0"/>
                  </a:lnTo>
                  <a:lnTo>
                    <a:pt x="21" y="27"/>
                  </a:lnTo>
                  <a:lnTo>
                    <a:pt x="0" y="52"/>
                  </a:lnTo>
                  <a:close/>
                </a:path>
              </a:pathLst>
            </a:custGeom>
            <a:solidFill>
              <a:srgbClr val="656575"/>
            </a:solidFill>
            <a:ln w="9525">
              <a:noFill/>
              <a:round/>
              <a:headEnd/>
              <a:tailEnd/>
            </a:ln>
          </p:spPr>
          <p:txBody>
            <a:bodyPr/>
            <a:lstStyle/>
            <a:p>
              <a:endParaRPr lang="id-ID"/>
            </a:p>
          </p:txBody>
        </p:sp>
        <p:sp>
          <p:nvSpPr>
            <p:cNvPr id="44121" name="Freeform 105"/>
            <p:cNvSpPr>
              <a:spLocks/>
            </p:cNvSpPr>
            <p:nvPr/>
          </p:nvSpPr>
          <p:spPr bwMode="auto">
            <a:xfrm>
              <a:off x="2692" y="1113"/>
              <a:ext cx="49" cy="15"/>
            </a:xfrm>
            <a:custGeom>
              <a:avLst/>
              <a:gdLst>
                <a:gd name="T0" fmla="*/ 0 w 97"/>
                <a:gd name="T1" fmla="*/ 0 h 31"/>
                <a:gd name="T2" fmla="*/ 1 w 97"/>
                <a:gd name="T3" fmla="*/ 0 h 31"/>
                <a:gd name="T4" fmla="*/ 2 w 97"/>
                <a:gd name="T5" fmla="*/ 0 h 31"/>
                <a:gd name="T6" fmla="*/ 1 w 97"/>
                <a:gd name="T7" fmla="*/ 0 h 31"/>
                <a:gd name="T8" fmla="*/ 2 w 97"/>
                <a:gd name="T9" fmla="*/ 0 h 31"/>
                <a:gd name="T10" fmla="*/ 1 w 97"/>
                <a:gd name="T11" fmla="*/ 0 h 31"/>
                <a:gd name="T12" fmla="*/ 0 w 97"/>
                <a:gd name="T13" fmla="*/ 0 h 31"/>
                <a:gd name="T14" fmla="*/ 0 w 9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31"/>
                <a:gd name="T26" fmla="*/ 97 w 9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31">
                  <a:moveTo>
                    <a:pt x="0" y="27"/>
                  </a:moveTo>
                  <a:lnTo>
                    <a:pt x="18" y="31"/>
                  </a:lnTo>
                  <a:lnTo>
                    <a:pt x="75" y="19"/>
                  </a:lnTo>
                  <a:lnTo>
                    <a:pt x="61" y="16"/>
                  </a:lnTo>
                  <a:lnTo>
                    <a:pt x="97" y="0"/>
                  </a:lnTo>
                  <a:lnTo>
                    <a:pt x="25" y="23"/>
                  </a:lnTo>
                  <a:lnTo>
                    <a:pt x="0" y="27"/>
                  </a:lnTo>
                  <a:close/>
                </a:path>
              </a:pathLst>
            </a:custGeom>
            <a:solidFill>
              <a:srgbClr val="656575"/>
            </a:solidFill>
            <a:ln w="9525">
              <a:noFill/>
              <a:round/>
              <a:headEnd/>
              <a:tailEnd/>
            </a:ln>
          </p:spPr>
          <p:txBody>
            <a:bodyPr/>
            <a:lstStyle/>
            <a:p>
              <a:endParaRPr lang="id-ID"/>
            </a:p>
          </p:txBody>
        </p:sp>
        <p:sp>
          <p:nvSpPr>
            <p:cNvPr id="44122" name="Freeform 106"/>
            <p:cNvSpPr>
              <a:spLocks/>
            </p:cNvSpPr>
            <p:nvPr/>
          </p:nvSpPr>
          <p:spPr bwMode="auto">
            <a:xfrm>
              <a:off x="2770" y="1094"/>
              <a:ext cx="76" cy="12"/>
            </a:xfrm>
            <a:custGeom>
              <a:avLst/>
              <a:gdLst>
                <a:gd name="T0" fmla="*/ 0 w 152"/>
                <a:gd name="T1" fmla="*/ 0 h 25"/>
                <a:gd name="T2" fmla="*/ 1 w 152"/>
                <a:gd name="T3" fmla="*/ 0 h 25"/>
                <a:gd name="T4" fmla="*/ 1 w 152"/>
                <a:gd name="T5" fmla="*/ 0 h 25"/>
                <a:gd name="T6" fmla="*/ 2 w 152"/>
                <a:gd name="T7" fmla="*/ 0 h 25"/>
                <a:gd name="T8" fmla="*/ 2 w 152"/>
                <a:gd name="T9" fmla="*/ 0 h 25"/>
                <a:gd name="T10" fmla="*/ 1 w 152"/>
                <a:gd name="T11" fmla="*/ 0 h 25"/>
                <a:gd name="T12" fmla="*/ 1 w 152"/>
                <a:gd name="T13" fmla="*/ 0 h 25"/>
                <a:gd name="T14" fmla="*/ 1 w 152"/>
                <a:gd name="T15" fmla="*/ 0 h 25"/>
                <a:gd name="T16" fmla="*/ 0 w 152"/>
                <a:gd name="T17" fmla="*/ 0 h 25"/>
                <a:gd name="T18" fmla="*/ 0 w 15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25"/>
                <a:gd name="T32" fmla="*/ 152 w 1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25">
                  <a:moveTo>
                    <a:pt x="0" y="8"/>
                  </a:moveTo>
                  <a:lnTo>
                    <a:pt x="94" y="8"/>
                  </a:lnTo>
                  <a:lnTo>
                    <a:pt x="92" y="0"/>
                  </a:lnTo>
                  <a:lnTo>
                    <a:pt x="128" y="0"/>
                  </a:lnTo>
                  <a:lnTo>
                    <a:pt x="152" y="14"/>
                  </a:lnTo>
                  <a:lnTo>
                    <a:pt x="107" y="10"/>
                  </a:lnTo>
                  <a:lnTo>
                    <a:pt x="107" y="25"/>
                  </a:lnTo>
                  <a:lnTo>
                    <a:pt x="54" y="14"/>
                  </a:lnTo>
                  <a:lnTo>
                    <a:pt x="0" y="8"/>
                  </a:lnTo>
                  <a:close/>
                </a:path>
              </a:pathLst>
            </a:custGeom>
            <a:solidFill>
              <a:srgbClr val="656575"/>
            </a:solidFill>
            <a:ln w="9525">
              <a:noFill/>
              <a:round/>
              <a:headEnd/>
              <a:tailEnd/>
            </a:ln>
          </p:spPr>
          <p:txBody>
            <a:bodyPr/>
            <a:lstStyle/>
            <a:p>
              <a:endParaRPr lang="id-ID"/>
            </a:p>
          </p:txBody>
        </p:sp>
        <p:sp>
          <p:nvSpPr>
            <p:cNvPr id="44123" name="Freeform 107"/>
            <p:cNvSpPr>
              <a:spLocks/>
            </p:cNvSpPr>
            <p:nvPr/>
          </p:nvSpPr>
          <p:spPr bwMode="auto">
            <a:xfrm>
              <a:off x="2773" y="1107"/>
              <a:ext cx="35" cy="29"/>
            </a:xfrm>
            <a:custGeom>
              <a:avLst/>
              <a:gdLst>
                <a:gd name="T0" fmla="*/ 1 w 70"/>
                <a:gd name="T1" fmla="*/ 0 h 59"/>
                <a:gd name="T2" fmla="*/ 1 w 70"/>
                <a:gd name="T3" fmla="*/ 0 h 59"/>
                <a:gd name="T4" fmla="*/ 1 w 70"/>
                <a:gd name="T5" fmla="*/ 0 h 59"/>
                <a:gd name="T6" fmla="*/ 1 w 70"/>
                <a:gd name="T7" fmla="*/ 0 h 59"/>
                <a:gd name="T8" fmla="*/ 1 w 70"/>
                <a:gd name="T9" fmla="*/ 0 h 59"/>
                <a:gd name="T10" fmla="*/ 0 w 70"/>
                <a:gd name="T11" fmla="*/ 0 h 59"/>
                <a:gd name="T12" fmla="*/ 1 w 70"/>
                <a:gd name="T13" fmla="*/ 0 h 59"/>
                <a:gd name="T14" fmla="*/ 1 w 70"/>
                <a:gd name="T15" fmla="*/ 0 h 59"/>
                <a:gd name="T16" fmla="*/ 1 w 70"/>
                <a:gd name="T17" fmla="*/ 0 h 59"/>
                <a:gd name="T18" fmla="*/ 1 w 70"/>
                <a:gd name="T19" fmla="*/ 0 h 59"/>
                <a:gd name="T20" fmla="*/ 1 w 70"/>
                <a:gd name="T21" fmla="*/ 0 h 59"/>
                <a:gd name="T22" fmla="*/ 1 w 70"/>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59"/>
                <a:gd name="T38" fmla="*/ 70 w 7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59">
                  <a:moveTo>
                    <a:pt x="70" y="0"/>
                  </a:moveTo>
                  <a:lnTo>
                    <a:pt x="44" y="4"/>
                  </a:lnTo>
                  <a:lnTo>
                    <a:pt x="44" y="21"/>
                  </a:lnTo>
                  <a:lnTo>
                    <a:pt x="13" y="30"/>
                  </a:lnTo>
                  <a:lnTo>
                    <a:pt x="17" y="44"/>
                  </a:lnTo>
                  <a:lnTo>
                    <a:pt x="0" y="59"/>
                  </a:lnTo>
                  <a:lnTo>
                    <a:pt x="29" y="42"/>
                  </a:lnTo>
                  <a:lnTo>
                    <a:pt x="31" y="32"/>
                  </a:lnTo>
                  <a:lnTo>
                    <a:pt x="57" y="21"/>
                  </a:lnTo>
                  <a:lnTo>
                    <a:pt x="51" y="9"/>
                  </a:lnTo>
                  <a:lnTo>
                    <a:pt x="70" y="0"/>
                  </a:lnTo>
                  <a:close/>
                </a:path>
              </a:pathLst>
            </a:custGeom>
            <a:solidFill>
              <a:srgbClr val="656575"/>
            </a:solidFill>
            <a:ln w="9525">
              <a:noFill/>
              <a:round/>
              <a:headEnd/>
              <a:tailEnd/>
            </a:ln>
          </p:spPr>
          <p:txBody>
            <a:bodyPr/>
            <a:lstStyle/>
            <a:p>
              <a:endParaRPr lang="id-ID"/>
            </a:p>
          </p:txBody>
        </p:sp>
        <p:sp>
          <p:nvSpPr>
            <p:cNvPr id="44124" name="Freeform 108"/>
            <p:cNvSpPr>
              <a:spLocks/>
            </p:cNvSpPr>
            <p:nvPr/>
          </p:nvSpPr>
          <p:spPr bwMode="auto">
            <a:xfrm>
              <a:off x="2745" y="1141"/>
              <a:ext cx="39" cy="10"/>
            </a:xfrm>
            <a:custGeom>
              <a:avLst/>
              <a:gdLst>
                <a:gd name="T0" fmla="*/ 2 w 76"/>
                <a:gd name="T1" fmla="*/ 0 h 19"/>
                <a:gd name="T2" fmla="*/ 1 w 76"/>
                <a:gd name="T3" fmla="*/ 1 h 19"/>
                <a:gd name="T4" fmla="*/ 0 w 76"/>
                <a:gd name="T5" fmla="*/ 1 h 19"/>
                <a:gd name="T6" fmla="*/ 1 w 76"/>
                <a:gd name="T7" fmla="*/ 1 h 19"/>
                <a:gd name="T8" fmla="*/ 2 w 76"/>
                <a:gd name="T9" fmla="*/ 0 h 19"/>
                <a:gd name="T10" fmla="*/ 2 w 76"/>
                <a:gd name="T11" fmla="*/ 0 h 19"/>
                <a:gd name="T12" fmla="*/ 0 60000 65536"/>
                <a:gd name="T13" fmla="*/ 0 60000 65536"/>
                <a:gd name="T14" fmla="*/ 0 60000 65536"/>
                <a:gd name="T15" fmla="*/ 0 60000 65536"/>
                <a:gd name="T16" fmla="*/ 0 60000 65536"/>
                <a:gd name="T17" fmla="*/ 0 60000 65536"/>
                <a:gd name="T18" fmla="*/ 0 w 76"/>
                <a:gd name="T19" fmla="*/ 0 h 19"/>
                <a:gd name="T20" fmla="*/ 76 w 7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6" h="19">
                  <a:moveTo>
                    <a:pt x="76" y="0"/>
                  </a:moveTo>
                  <a:lnTo>
                    <a:pt x="25" y="6"/>
                  </a:lnTo>
                  <a:lnTo>
                    <a:pt x="0" y="19"/>
                  </a:lnTo>
                  <a:lnTo>
                    <a:pt x="38" y="12"/>
                  </a:lnTo>
                  <a:lnTo>
                    <a:pt x="76" y="0"/>
                  </a:lnTo>
                  <a:close/>
                </a:path>
              </a:pathLst>
            </a:custGeom>
            <a:solidFill>
              <a:srgbClr val="656575"/>
            </a:solidFill>
            <a:ln w="9525">
              <a:noFill/>
              <a:round/>
              <a:headEnd/>
              <a:tailEnd/>
            </a:ln>
          </p:spPr>
          <p:txBody>
            <a:bodyPr/>
            <a:lstStyle/>
            <a:p>
              <a:endParaRPr lang="id-ID"/>
            </a:p>
          </p:txBody>
        </p:sp>
        <p:sp>
          <p:nvSpPr>
            <p:cNvPr id="44125" name="Freeform 109"/>
            <p:cNvSpPr>
              <a:spLocks/>
            </p:cNvSpPr>
            <p:nvPr/>
          </p:nvSpPr>
          <p:spPr bwMode="auto">
            <a:xfrm>
              <a:off x="2812" y="1125"/>
              <a:ext cx="6" cy="7"/>
            </a:xfrm>
            <a:custGeom>
              <a:avLst/>
              <a:gdLst>
                <a:gd name="T0" fmla="*/ 1 w 11"/>
                <a:gd name="T1" fmla="*/ 0 h 13"/>
                <a:gd name="T2" fmla="*/ 1 w 11"/>
                <a:gd name="T3" fmla="*/ 1 h 13"/>
                <a:gd name="T4" fmla="*/ 0 w 11"/>
                <a:gd name="T5" fmla="*/ 1 h 13"/>
                <a:gd name="T6" fmla="*/ 1 w 11"/>
                <a:gd name="T7" fmla="*/ 0 h 13"/>
                <a:gd name="T8" fmla="*/ 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8" y="0"/>
                  </a:moveTo>
                  <a:lnTo>
                    <a:pt x="11" y="13"/>
                  </a:lnTo>
                  <a:lnTo>
                    <a:pt x="0" y="10"/>
                  </a:lnTo>
                  <a:lnTo>
                    <a:pt x="8" y="0"/>
                  </a:lnTo>
                  <a:close/>
                </a:path>
              </a:pathLst>
            </a:custGeom>
            <a:solidFill>
              <a:srgbClr val="656575"/>
            </a:solidFill>
            <a:ln w="9525">
              <a:noFill/>
              <a:round/>
              <a:headEnd/>
              <a:tailEnd/>
            </a:ln>
          </p:spPr>
          <p:txBody>
            <a:bodyPr/>
            <a:lstStyle/>
            <a:p>
              <a:endParaRPr lang="id-ID"/>
            </a:p>
          </p:txBody>
        </p:sp>
        <p:sp>
          <p:nvSpPr>
            <p:cNvPr id="44126" name="Freeform 110"/>
            <p:cNvSpPr>
              <a:spLocks/>
            </p:cNvSpPr>
            <p:nvPr/>
          </p:nvSpPr>
          <p:spPr bwMode="auto">
            <a:xfrm>
              <a:off x="2797" y="1134"/>
              <a:ext cx="13" cy="18"/>
            </a:xfrm>
            <a:custGeom>
              <a:avLst/>
              <a:gdLst>
                <a:gd name="T0" fmla="*/ 1 w 26"/>
                <a:gd name="T1" fmla="*/ 0 h 36"/>
                <a:gd name="T2" fmla="*/ 0 w 26"/>
                <a:gd name="T3" fmla="*/ 1 h 36"/>
                <a:gd name="T4" fmla="*/ 1 w 26"/>
                <a:gd name="T5" fmla="*/ 1 h 36"/>
                <a:gd name="T6" fmla="*/ 1 w 26"/>
                <a:gd name="T7" fmla="*/ 1 h 36"/>
                <a:gd name="T8" fmla="*/ 1 w 26"/>
                <a:gd name="T9" fmla="*/ 1 h 36"/>
                <a:gd name="T10" fmla="*/ 1 w 26"/>
                <a:gd name="T11" fmla="*/ 0 h 36"/>
                <a:gd name="T12" fmla="*/ 1 w 26"/>
                <a:gd name="T13" fmla="*/ 0 h 36"/>
                <a:gd name="T14" fmla="*/ 0 60000 65536"/>
                <a:gd name="T15" fmla="*/ 0 60000 65536"/>
                <a:gd name="T16" fmla="*/ 0 60000 65536"/>
                <a:gd name="T17" fmla="*/ 0 60000 65536"/>
                <a:gd name="T18" fmla="*/ 0 60000 65536"/>
                <a:gd name="T19" fmla="*/ 0 60000 65536"/>
                <a:gd name="T20" fmla="*/ 0 60000 65536"/>
                <a:gd name="T21" fmla="*/ 0 w 26"/>
                <a:gd name="T22" fmla="*/ 0 h 36"/>
                <a:gd name="T23" fmla="*/ 26 w 2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6">
                  <a:moveTo>
                    <a:pt x="24" y="0"/>
                  </a:moveTo>
                  <a:lnTo>
                    <a:pt x="0" y="29"/>
                  </a:lnTo>
                  <a:lnTo>
                    <a:pt x="19" y="36"/>
                  </a:lnTo>
                  <a:lnTo>
                    <a:pt x="13" y="25"/>
                  </a:lnTo>
                  <a:lnTo>
                    <a:pt x="26" y="13"/>
                  </a:lnTo>
                  <a:lnTo>
                    <a:pt x="24" y="0"/>
                  </a:lnTo>
                  <a:close/>
                </a:path>
              </a:pathLst>
            </a:custGeom>
            <a:solidFill>
              <a:srgbClr val="656575"/>
            </a:solidFill>
            <a:ln w="9525">
              <a:noFill/>
              <a:round/>
              <a:headEnd/>
              <a:tailEnd/>
            </a:ln>
          </p:spPr>
          <p:txBody>
            <a:bodyPr/>
            <a:lstStyle/>
            <a:p>
              <a:endParaRPr lang="id-ID"/>
            </a:p>
          </p:txBody>
        </p:sp>
        <p:sp>
          <p:nvSpPr>
            <p:cNvPr id="44127" name="Freeform 111"/>
            <p:cNvSpPr>
              <a:spLocks/>
            </p:cNvSpPr>
            <p:nvPr/>
          </p:nvSpPr>
          <p:spPr bwMode="auto">
            <a:xfrm>
              <a:off x="2834" y="1141"/>
              <a:ext cx="51" cy="34"/>
            </a:xfrm>
            <a:custGeom>
              <a:avLst/>
              <a:gdLst>
                <a:gd name="T0" fmla="*/ 0 w 102"/>
                <a:gd name="T1" fmla="*/ 0 h 69"/>
                <a:gd name="T2" fmla="*/ 0 w 102"/>
                <a:gd name="T3" fmla="*/ 0 h 69"/>
                <a:gd name="T4" fmla="*/ 1 w 102"/>
                <a:gd name="T5" fmla="*/ 1 h 69"/>
                <a:gd name="T6" fmla="*/ 1 w 102"/>
                <a:gd name="T7" fmla="*/ 0 h 69"/>
                <a:gd name="T8" fmla="*/ 1 w 102"/>
                <a:gd name="T9" fmla="*/ 0 h 69"/>
                <a:gd name="T10" fmla="*/ 1 w 102"/>
                <a:gd name="T11" fmla="*/ 0 h 69"/>
                <a:gd name="T12" fmla="*/ 2 w 102"/>
                <a:gd name="T13" fmla="*/ 1 h 69"/>
                <a:gd name="T14" fmla="*/ 2 w 102"/>
                <a:gd name="T15" fmla="*/ 0 h 69"/>
                <a:gd name="T16" fmla="*/ 2 w 102"/>
                <a:gd name="T17" fmla="*/ 0 h 69"/>
                <a:gd name="T18" fmla="*/ 2 w 102"/>
                <a:gd name="T19" fmla="*/ 0 h 69"/>
                <a:gd name="T20" fmla="*/ 1 w 102"/>
                <a:gd name="T21" fmla="*/ 0 h 69"/>
                <a:gd name="T22" fmla="*/ 2 w 102"/>
                <a:gd name="T23" fmla="*/ 0 h 69"/>
                <a:gd name="T24" fmla="*/ 1 w 102"/>
                <a:gd name="T25" fmla="*/ 0 h 69"/>
                <a:gd name="T26" fmla="*/ 1 w 102"/>
                <a:gd name="T27" fmla="*/ 0 h 69"/>
                <a:gd name="T28" fmla="*/ 1 w 102"/>
                <a:gd name="T29" fmla="*/ 0 h 69"/>
                <a:gd name="T30" fmla="*/ 1 w 102"/>
                <a:gd name="T31" fmla="*/ 0 h 69"/>
                <a:gd name="T32" fmla="*/ 0 w 102"/>
                <a:gd name="T33" fmla="*/ 0 h 69"/>
                <a:gd name="T34" fmla="*/ 0 w 10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9"/>
                <a:gd name="T56" fmla="*/ 102 w 10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9">
                  <a:moveTo>
                    <a:pt x="0" y="23"/>
                  </a:moveTo>
                  <a:lnTo>
                    <a:pt x="0" y="55"/>
                  </a:lnTo>
                  <a:lnTo>
                    <a:pt x="21" y="69"/>
                  </a:lnTo>
                  <a:lnTo>
                    <a:pt x="15" y="38"/>
                  </a:lnTo>
                  <a:lnTo>
                    <a:pt x="45" y="55"/>
                  </a:lnTo>
                  <a:lnTo>
                    <a:pt x="53" y="38"/>
                  </a:lnTo>
                  <a:lnTo>
                    <a:pt x="80" y="65"/>
                  </a:lnTo>
                  <a:lnTo>
                    <a:pt x="78" y="29"/>
                  </a:lnTo>
                  <a:lnTo>
                    <a:pt x="102" y="57"/>
                  </a:lnTo>
                  <a:lnTo>
                    <a:pt x="93" y="23"/>
                  </a:lnTo>
                  <a:lnTo>
                    <a:pt x="63" y="0"/>
                  </a:lnTo>
                  <a:lnTo>
                    <a:pt x="68" y="25"/>
                  </a:lnTo>
                  <a:lnTo>
                    <a:pt x="47" y="19"/>
                  </a:lnTo>
                  <a:lnTo>
                    <a:pt x="32" y="31"/>
                  </a:lnTo>
                  <a:lnTo>
                    <a:pt x="15" y="19"/>
                  </a:lnTo>
                  <a:lnTo>
                    <a:pt x="7" y="35"/>
                  </a:lnTo>
                  <a:lnTo>
                    <a:pt x="0" y="23"/>
                  </a:lnTo>
                  <a:close/>
                </a:path>
              </a:pathLst>
            </a:custGeom>
            <a:solidFill>
              <a:srgbClr val="656575"/>
            </a:solidFill>
            <a:ln w="9525">
              <a:noFill/>
              <a:round/>
              <a:headEnd/>
              <a:tailEnd/>
            </a:ln>
          </p:spPr>
          <p:txBody>
            <a:bodyPr/>
            <a:lstStyle/>
            <a:p>
              <a:endParaRPr lang="id-ID"/>
            </a:p>
          </p:txBody>
        </p:sp>
        <p:sp>
          <p:nvSpPr>
            <p:cNvPr id="44128" name="Freeform 112"/>
            <p:cNvSpPr>
              <a:spLocks/>
            </p:cNvSpPr>
            <p:nvPr/>
          </p:nvSpPr>
          <p:spPr bwMode="auto">
            <a:xfrm>
              <a:off x="2876" y="1136"/>
              <a:ext cx="32" cy="40"/>
            </a:xfrm>
            <a:custGeom>
              <a:avLst/>
              <a:gdLst>
                <a:gd name="T0" fmla="*/ 0 w 65"/>
                <a:gd name="T1" fmla="*/ 1 h 80"/>
                <a:gd name="T2" fmla="*/ 0 w 65"/>
                <a:gd name="T3" fmla="*/ 1 h 80"/>
                <a:gd name="T4" fmla="*/ 0 w 65"/>
                <a:gd name="T5" fmla="*/ 1 h 80"/>
                <a:gd name="T6" fmla="*/ 0 w 65"/>
                <a:gd name="T7" fmla="*/ 1 h 80"/>
                <a:gd name="T8" fmla="*/ 1 w 65"/>
                <a:gd name="T9" fmla="*/ 1 h 80"/>
                <a:gd name="T10" fmla="*/ 0 w 65"/>
                <a:gd name="T11" fmla="*/ 1 h 80"/>
                <a:gd name="T12" fmla="*/ 0 w 65"/>
                <a:gd name="T13" fmla="*/ 0 h 80"/>
                <a:gd name="T14" fmla="*/ 0 w 65"/>
                <a:gd name="T15" fmla="*/ 1 h 80"/>
                <a:gd name="T16" fmla="*/ 0 w 65"/>
                <a:gd name="T17" fmla="*/ 1 h 80"/>
                <a:gd name="T18" fmla="*/ 0 w 65"/>
                <a:gd name="T19" fmla="*/ 1 h 80"/>
                <a:gd name="T20" fmla="*/ 0 w 65"/>
                <a:gd name="T21" fmla="*/ 1 h 80"/>
                <a:gd name="T22" fmla="*/ 0 w 65"/>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80"/>
                <a:gd name="T38" fmla="*/ 65 w 65"/>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80">
                  <a:moveTo>
                    <a:pt x="0" y="7"/>
                  </a:moveTo>
                  <a:lnTo>
                    <a:pt x="21" y="38"/>
                  </a:lnTo>
                  <a:lnTo>
                    <a:pt x="54" y="80"/>
                  </a:lnTo>
                  <a:lnTo>
                    <a:pt x="38" y="34"/>
                  </a:lnTo>
                  <a:lnTo>
                    <a:pt x="65" y="55"/>
                  </a:lnTo>
                  <a:lnTo>
                    <a:pt x="48" y="9"/>
                  </a:lnTo>
                  <a:lnTo>
                    <a:pt x="31" y="0"/>
                  </a:lnTo>
                  <a:lnTo>
                    <a:pt x="46" y="32"/>
                  </a:lnTo>
                  <a:lnTo>
                    <a:pt x="21" y="7"/>
                  </a:lnTo>
                  <a:lnTo>
                    <a:pt x="27" y="30"/>
                  </a:lnTo>
                  <a:lnTo>
                    <a:pt x="0" y="7"/>
                  </a:lnTo>
                  <a:close/>
                </a:path>
              </a:pathLst>
            </a:custGeom>
            <a:solidFill>
              <a:srgbClr val="656575"/>
            </a:solidFill>
            <a:ln w="9525">
              <a:noFill/>
              <a:round/>
              <a:headEnd/>
              <a:tailEnd/>
            </a:ln>
          </p:spPr>
          <p:txBody>
            <a:bodyPr/>
            <a:lstStyle/>
            <a:p>
              <a:endParaRPr lang="id-ID"/>
            </a:p>
          </p:txBody>
        </p:sp>
        <p:sp>
          <p:nvSpPr>
            <p:cNvPr id="44129" name="Freeform 113"/>
            <p:cNvSpPr>
              <a:spLocks/>
            </p:cNvSpPr>
            <p:nvPr/>
          </p:nvSpPr>
          <p:spPr bwMode="auto">
            <a:xfrm>
              <a:off x="2865" y="1112"/>
              <a:ext cx="19" cy="14"/>
            </a:xfrm>
            <a:custGeom>
              <a:avLst/>
              <a:gdLst>
                <a:gd name="T0" fmla="*/ 0 w 38"/>
                <a:gd name="T1" fmla="*/ 0 h 29"/>
                <a:gd name="T2" fmla="*/ 1 w 38"/>
                <a:gd name="T3" fmla="*/ 0 h 29"/>
                <a:gd name="T4" fmla="*/ 1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0" y="0"/>
                  </a:moveTo>
                  <a:lnTo>
                    <a:pt x="38" y="29"/>
                  </a:lnTo>
                  <a:lnTo>
                    <a:pt x="20" y="8"/>
                  </a:lnTo>
                  <a:lnTo>
                    <a:pt x="0" y="0"/>
                  </a:lnTo>
                  <a:close/>
                </a:path>
              </a:pathLst>
            </a:custGeom>
            <a:solidFill>
              <a:srgbClr val="656575"/>
            </a:solidFill>
            <a:ln w="9525">
              <a:noFill/>
              <a:round/>
              <a:headEnd/>
              <a:tailEnd/>
            </a:ln>
          </p:spPr>
          <p:txBody>
            <a:bodyPr/>
            <a:lstStyle/>
            <a:p>
              <a:endParaRPr lang="id-ID"/>
            </a:p>
          </p:txBody>
        </p:sp>
        <p:sp>
          <p:nvSpPr>
            <p:cNvPr id="44130" name="Freeform 114"/>
            <p:cNvSpPr>
              <a:spLocks/>
            </p:cNvSpPr>
            <p:nvPr/>
          </p:nvSpPr>
          <p:spPr bwMode="auto">
            <a:xfrm>
              <a:off x="2844" y="1382"/>
              <a:ext cx="183" cy="128"/>
            </a:xfrm>
            <a:custGeom>
              <a:avLst/>
              <a:gdLst>
                <a:gd name="T0" fmla="*/ 3 w 365"/>
                <a:gd name="T1" fmla="*/ 0 h 257"/>
                <a:gd name="T2" fmla="*/ 3 w 365"/>
                <a:gd name="T3" fmla="*/ 0 h 257"/>
                <a:gd name="T4" fmla="*/ 1 w 365"/>
                <a:gd name="T5" fmla="*/ 1 h 257"/>
                <a:gd name="T6" fmla="*/ 0 w 365"/>
                <a:gd name="T7" fmla="*/ 1 h 257"/>
                <a:gd name="T8" fmla="*/ 1 w 365"/>
                <a:gd name="T9" fmla="*/ 1 h 257"/>
                <a:gd name="T10" fmla="*/ 2 w 365"/>
                <a:gd name="T11" fmla="*/ 1 h 257"/>
                <a:gd name="T12" fmla="*/ 2 w 365"/>
                <a:gd name="T13" fmla="*/ 2 h 257"/>
                <a:gd name="T14" fmla="*/ 1 w 365"/>
                <a:gd name="T15" fmla="*/ 3 h 257"/>
                <a:gd name="T16" fmla="*/ 3 w 365"/>
                <a:gd name="T17" fmla="*/ 1 h 257"/>
                <a:gd name="T18" fmla="*/ 3 w 365"/>
                <a:gd name="T19" fmla="*/ 2 h 257"/>
                <a:gd name="T20" fmla="*/ 4 w 365"/>
                <a:gd name="T21" fmla="*/ 2 h 257"/>
                <a:gd name="T22" fmla="*/ 6 w 365"/>
                <a:gd name="T23" fmla="*/ 2 h 257"/>
                <a:gd name="T24" fmla="*/ 6 w 365"/>
                <a:gd name="T25" fmla="*/ 4 h 257"/>
                <a:gd name="T26" fmla="*/ 6 w 365"/>
                <a:gd name="T27" fmla="*/ 2 h 257"/>
                <a:gd name="T28" fmla="*/ 4 w 365"/>
                <a:gd name="T29" fmla="*/ 1 h 257"/>
                <a:gd name="T30" fmla="*/ 3 w 365"/>
                <a:gd name="T31" fmla="*/ 0 h 257"/>
                <a:gd name="T32" fmla="*/ 3 w 365"/>
                <a:gd name="T33" fmla="*/ 0 h 257"/>
                <a:gd name="T34" fmla="*/ 3 w 365"/>
                <a:gd name="T35" fmla="*/ 0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57"/>
                <a:gd name="T56" fmla="*/ 365 w 365"/>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57">
                  <a:moveTo>
                    <a:pt x="144" y="0"/>
                  </a:moveTo>
                  <a:lnTo>
                    <a:pt x="137" y="21"/>
                  </a:lnTo>
                  <a:lnTo>
                    <a:pt x="64" y="69"/>
                  </a:lnTo>
                  <a:lnTo>
                    <a:pt x="0" y="112"/>
                  </a:lnTo>
                  <a:lnTo>
                    <a:pt x="53" y="112"/>
                  </a:lnTo>
                  <a:lnTo>
                    <a:pt x="108" y="80"/>
                  </a:lnTo>
                  <a:lnTo>
                    <a:pt x="89" y="145"/>
                  </a:lnTo>
                  <a:lnTo>
                    <a:pt x="17" y="228"/>
                  </a:lnTo>
                  <a:lnTo>
                    <a:pt x="140" y="124"/>
                  </a:lnTo>
                  <a:lnTo>
                    <a:pt x="169" y="130"/>
                  </a:lnTo>
                  <a:lnTo>
                    <a:pt x="216" y="130"/>
                  </a:lnTo>
                  <a:lnTo>
                    <a:pt x="321" y="185"/>
                  </a:lnTo>
                  <a:lnTo>
                    <a:pt x="365" y="257"/>
                  </a:lnTo>
                  <a:lnTo>
                    <a:pt x="321" y="166"/>
                  </a:lnTo>
                  <a:lnTo>
                    <a:pt x="232" y="97"/>
                  </a:lnTo>
                  <a:lnTo>
                    <a:pt x="173" y="33"/>
                  </a:lnTo>
                  <a:lnTo>
                    <a:pt x="144" y="0"/>
                  </a:lnTo>
                  <a:close/>
                </a:path>
              </a:pathLst>
            </a:custGeom>
            <a:solidFill>
              <a:srgbClr val="D2C6C6"/>
            </a:solidFill>
            <a:ln w="9525">
              <a:noFill/>
              <a:round/>
              <a:headEnd/>
              <a:tailEnd/>
            </a:ln>
          </p:spPr>
          <p:txBody>
            <a:bodyPr/>
            <a:lstStyle/>
            <a:p>
              <a:endParaRPr lang="id-ID"/>
            </a:p>
          </p:txBody>
        </p:sp>
        <p:sp>
          <p:nvSpPr>
            <p:cNvPr id="44131" name="Freeform 115"/>
            <p:cNvSpPr>
              <a:spLocks/>
            </p:cNvSpPr>
            <p:nvPr/>
          </p:nvSpPr>
          <p:spPr bwMode="auto">
            <a:xfrm>
              <a:off x="2803" y="1445"/>
              <a:ext cx="56" cy="78"/>
            </a:xfrm>
            <a:custGeom>
              <a:avLst/>
              <a:gdLst>
                <a:gd name="T0" fmla="*/ 2 w 110"/>
                <a:gd name="T1" fmla="*/ 0 h 155"/>
                <a:gd name="T2" fmla="*/ 1 w 110"/>
                <a:gd name="T3" fmla="*/ 2 h 155"/>
                <a:gd name="T4" fmla="*/ 0 w 110"/>
                <a:gd name="T5" fmla="*/ 3 h 155"/>
                <a:gd name="T6" fmla="*/ 1 w 110"/>
                <a:gd name="T7" fmla="*/ 2 h 155"/>
                <a:gd name="T8" fmla="*/ 2 w 110"/>
                <a:gd name="T9" fmla="*/ 0 h 155"/>
                <a:gd name="T10" fmla="*/ 2 w 110"/>
                <a:gd name="T11" fmla="*/ 0 h 155"/>
                <a:gd name="T12" fmla="*/ 0 60000 65536"/>
                <a:gd name="T13" fmla="*/ 0 60000 65536"/>
                <a:gd name="T14" fmla="*/ 0 60000 65536"/>
                <a:gd name="T15" fmla="*/ 0 60000 65536"/>
                <a:gd name="T16" fmla="*/ 0 60000 65536"/>
                <a:gd name="T17" fmla="*/ 0 60000 65536"/>
                <a:gd name="T18" fmla="*/ 0 w 110"/>
                <a:gd name="T19" fmla="*/ 0 h 155"/>
                <a:gd name="T20" fmla="*/ 110 w 11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10" h="155">
                  <a:moveTo>
                    <a:pt x="110" y="0"/>
                  </a:moveTo>
                  <a:lnTo>
                    <a:pt x="36" y="125"/>
                  </a:lnTo>
                  <a:lnTo>
                    <a:pt x="0" y="155"/>
                  </a:lnTo>
                  <a:lnTo>
                    <a:pt x="55" y="125"/>
                  </a:lnTo>
                  <a:lnTo>
                    <a:pt x="110" y="0"/>
                  </a:lnTo>
                  <a:close/>
                </a:path>
              </a:pathLst>
            </a:custGeom>
            <a:solidFill>
              <a:srgbClr val="A09090"/>
            </a:solidFill>
            <a:ln w="9525">
              <a:noFill/>
              <a:round/>
              <a:headEnd/>
              <a:tailEnd/>
            </a:ln>
          </p:spPr>
          <p:txBody>
            <a:bodyPr/>
            <a:lstStyle/>
            <a:p>
              <a:endParaRPr lang="id-ID"/>
            </a:p>
          </p:txBody>
        </p:sp>
        <p:sp>
          <p:nvSpPr>
            <p:cNvPr id="44132" name="Freeform 116"/>
            <p:cNvSpPr>
              <a:spLocks/>
            </p:cNvSpPr>
            <p:nvPr/>
          </p:nvSpPr>
          <p:spPr bwMode="auto">
            <a:xfrm>
              <a:off x="2668" y="1607"/>
              <a:ext cx="109" cy="183"/>
            </a:xfrm>
            <a:custGeom>
              <a:avLst/>
              <a:gdLst>
                <a:gd name="T0" fmla="*/ 3 w 219"/>
                <a:gd name="T1" fmla="*/ 0 h 367"/>
                <a:gd name="T2" fmla="*/ 2 w 219"/>
                <a:gd name="T3" fmla="*/ 1 h 367"/>
                <a:gd name="T4" fmla="*/ 0 w 219"/>
                <a:gd name="T5" fmla="*/ 3 h 367"/>
                <a:gd name="T6" fmla="*/ 0 w 219"/>
                <a:gd name="T7" fmla="*/ 5 h 367"/>
                <a:gd name="T8" fmla="*/ 0 w 219"/>
                <a:gd name="T9" fmla="*/ 4 h 367"/>
                <a:gd name="T10" fmla="*/ 1 w 219"/>
                <a:gd name="T11" fmla="*/ 2 h 367"/>
                <a:gd name="T12" fmla="*/ 2 w 219"/>
                <a:gd name="T13" fmla="*/ 1 h 367"/>
                <a:gd name="T14" fmla="*/ 3 w 219"/>
                <a:gd name="T15" fmla="*/ 0 h 367"/>
                <a:gd name="T16" fmla="*/ 3 w 219"/>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367"/>
                <a:gd name="T29" fmla="*/ 219 w 219"/>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367">
                  <a:moveTo>
                    <a:pt x="219" y="0"/>
                  </a:moveTo>
                  <a:lnTo>
                    <a:pt x="135" y="93"/>
                  </a:lnTo>
                  <a:lnTo>
                    <a:pt x="51" y="249"/>
                  </a:lnTo>
                  <a:lnTo>
                    <a:pt x="0" y="367"/>
                  </a:lnTo>
                  <a:lnTo>
                    <a:pt x="59" y="260"/>
                  </a:lnTo>
                  <a:lnTo>
                    <a:pt x="110" y="180"/>
                  </a:lnTo>
                  <a:lnTo>
                    <a:pt x="146" y="100"/>
                  </a:lnTo>
                  <a:lnTo>
                    <a:pt x="219" y="0"/>
                  </a:lnTo>
                  <a:close/>
                </a:path>
              </a:pathLst>
            </a:custGeom>
            <a:solidFill>
              <a:srgbClr val="D2C6C6"/>
            </a:solidFill>
            <a:ln w="9525">
              <a:noFill/>
              <a:round/>
              <a:headEnd/>
              <a:tailEnd/>
            </a:ln>
          </p:spPr>
          <p:txBody>
            <a:bodyPr/>
            <a:lstStyle/>
            <a:p>
              <a:endParaRPr lang="id-ID"/>
            </a:p>
          </p:txBody>
        </p:sp>
        <p:sp>
          <p:nvSpPr>
            <p:cNvPr id="44133" name="Freeform 117"/>
            <p:cNvSpPr>
              <a:spLocks/>
            </p:cNvSpPr>
            <p:nvPr/>
          </p:nvSpPr>
          <p:spPr bwMode="auto">
            <a:xfrm>
              <a:off x="2791" y="1623"/>
              <a:ext cx="20" cy="40"/>
            </a:xfrm>
            <a:custGeom>
              <a:avLst/>
              <a:gdLst>
                <a:gd name="T0" fmla="*/ 1 w 40"/>
                <a:gd name="T1" fmla="*/ 0 h 80"/>
                <a:gd name="T2" fmla="*/ 0 w 40"/>
                <a:gd name="T3" fmla="*/ 1 h 80"/>
                <a:gd name="T4" fmla="*/ 1 w 40"/>
                <a:gd name="T5" fmla="*/ 1 h 80"/>
                <a:gd name="T6" fmla="*/ 1 w 40"/>
                <a:gd name="T7" fmla="*/ 0 h 80"/>
                <a:gd name="T8" fmla="*/ 1 w 40"/>
                <a:gd name="T9" fmla="*/ 0 h 80"/>
                <a:gd name="T10" fmla="*/ 0 60000 65536"/>
                <a:gd name="T11" fmla="*/ 0 60000 65536"/>
                <a:gd name="T12" fmla="*/ 0 60000 65536"/>
                <a:gd name="T13" fmla="*/ 0 60000 65536"/>
                <a:gd name="T14" fmla="*/ 0 60000 65536"/>
                <a:gd name="T15" fmla="*/ 0 w 40"/>
                <a:gd name="T16" fmla="*/ 0 h 80"/>
                <a:gd name="T17" fmla="*/ 40 w 40"/>
                <a:gd name="T18" fmla="*/ 80 h 80"/>
              </a:gdLst>
              <a:ahLst/>
              <a:cxnLst>
                <a:cxn ang="T10">
                  <a:pos x="T0" y="T1"/>
                </a:cxn>
                <a:cxn ang="T11">
                  <a:pos x="T2" y="T3"/>
                </a:cxn>
                <a:cxn ang="T12">
                  <a:pos x="T4" y="T5"/>
                </a:cxn>
                <a:cxn ang="T13">
                  <a:pos x="T6" y="T7"/>
                </a:cxn>
                <a:cxn ang="T14">
                  <a:pos x="T8" y="T9"/>
                </a:cxn>
              </a:cxnLst>
              <a:rect l="T15" t="T16" r="T17" b="T18"/>
              <a:pathLst>
                <a:path w="40" h="80">
                  <a:moveTo>
                    <a:pt x="40" y="0"/>
                  </a:moveTo>
                  <a:lnTo>
                    <a:pt x="0" y="80"/>
                  </a:lnTo>
                  <a:lnTo>
                    <a:pt x="33" y="68"/>
                  </a:lnTo>
                  <a:lnTo>
                    <a:pt x="40" y="0"/>
                  </a:lnTo>
                  <a:close/>
                </a:path>
              </a:pathLst>
            </a:custGeom>
            <a:solidFill>
              <a:srgbClr val="D2C6C6"/>
            </a:solidFill>
            <a:ln w="9525">
              <a:noFill/>
              <a:round/>
              <a:headEnd/>
              <a:tailEnd/>
            </a:ln>
          </p:spPr>
          <p:txBody>
            <a:bodyPr/>
            <a:lstStyle/>
            <a:p>
              <a:endParaRPr lang="id-ID"/>
            </a:p>
          </p:txBody>
        </p:sp>
        <p:sp>
          <p:nvSpPr>
            <p:cNvPr id="44134" name="Freeform 118"/>
            <p:cNvSpPr>
              <a:spLocks/>
            </p:cNvSpPr>
            <p:nvPr/>
          </p:nvSpPr>
          <p:spPr bwMode="auto">
            <a:xfrm>
              <a:off x="2729" y="1595"/>
              <a:ext cx="120" cy="377"/>
            </a:xfrm>
            <a:custGeom>
              <a:avLst/>
              <a:gdLst>
                <a:gd name="T0" fmla="*/ 4 w 239"/>
                <a:gd name="T1" fmla="*/ 0 h 753"/>
                <a:gd name="T2" fmla="*/ 3 w 239"/>
                <a:gd name="T3" fmla="*/ 4 h 753"/>
                <a:gd name="T4" fmla="*/ 2 w 239"/>
                <a:gd name="T5" fmla="*/ 7 h 753"/>
                <a:gd name="T6" fmla="*/ 2 w 239"/>
                <a:gd name="T7" fmla="*/ 11 h 753"/>
                <a:gd name="T8" fmla="*/ 0 w 239"/>
                <a:gd name="T9" fmla="*/ 12 h 753"/>
                <a:gd name="T10" fmla="*/ 3 w 239"/>
                <a:gd name="T11" fmla="*/ 12 h 753"/>
                <a:gd name="T12" fmla="*/ 4 w 239"/>
                <a:gd name="T13" fmla="*/ 7 h 753"/>
                <a:gd name="T14" fmla="*/ 4 w 239"/>
                <a:gd name="T15" fmla="*/ 3 h 753"/>
                <a:gd name="T16" fmla="*/ 4 w 239"/>
                <a:gd name="T17" fmla="*/ 0 h 753"/>
                <a:gd name="T18" fmla="*/ 4 w 239"/>
                <a:gd name="T19" fmla="*/ 0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53"/>
                <a:gd name="T32" fmla="*/ 239 w 239"/>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53">
                  <a:moveTo>
                    <a:pt x="239" y="0"/>
                  </a:moveTo>
                  <a:lnTo>
                    <a:pt x="178" y="251"/>
                  </a:lnTo>
                  <a:lnTo>
                    <a:pt x="112" y="390"/>
                  </a:lnTo>
                  <a:lnTo>
                    <a:pt x="68" y="658"/>
                  </a:lnTo>
                  <a:lnTo>
                    <a:pt x="0" y="753"/>
                  </a:lnTo>
                  <a:lnTo>
                    <a:pt x="182" y="717"/>
                  </a:lnTo>
                  <a:lnTo>
                    <a:pt x="195" y="422"/>
                  </a:lnTo>
                  <a:lnTo>
                    <a:pt x="222" y="175"/>
                  </a:lnTo>
                  <a:lnTo>
                    <a:pt x="239" y="0"/>
                  </a:lnTo>
                  <a:close/>
                </a:path>
              </a:pathLst>
            </a:custGeom>
            <a:solidFill>
              <a:srgbClr val="AF9A9A"/>
            </a:solidFill>
            <a:ln w="9525">
              <a:noFill/>
              <a:round/>
              <a:headEnd/>
              <a:tailEnd/>
            </a:ln>
          </p:spPr>
          <p:txBody>
            <a:bodyPr/>
            <a:lstStyle/>
            <a:p>
              <a:endParaRPr lang="id-ID"/>
            </a:p>
          </p:txBody>
        </p:sp>
        <p:sp>
          <p:nvSpPr>
            <p:cNvPr id="44135" name="Freeform 119"/>
            <p:cNvSpPr>
              <a:spLocks/>
            </p:cNvSpPr>
            <p:nvPr/>
          </p:nvSpPr>
          <p:spPr bwMode="auto">
            <a:xfrm>
              <a:off x="2920" y="1501"/>
              <a:ext cx="113" cy="298"/>
            </a:xfrm>
            <a:custGeom>
              <a:avLst/>
              <a:gdLst>
                <a:gd name="T0" fmla="*/ 1 w 224"/>
                <a:gd name="T1" fmla="*/ 0 h 595"/>
                <a:gd name="T2" fmla="*/ 2 w 224"/>
                <a:gd name="T3" fmla="*/ 1 h 595"/>
                <a:gd name="T4" fmla="*/ 2 w 224"/>
                <a:gd name="T5" fmla="*/ 2 h 595"/>
                <a:gd name="T6" fmla="*/ 3 w 224"/>
                <a:gd name="T7" fmla="*/ 1 h 595"/>
                <a:gd name="T8" fmla="*/ 4 w 224"/>
                <a:gd name="T9" fmla="*/ 4 h 595"/>
                <a:gd name="T10" fmla="*/ 4 w 224"/>
                <a:gd name="T11" fmla="*/ 6 h 595"/>
                <a:gd name="T12" fmla="*/ 3 w 224"/>
                <a:gd name="T13" fmla="*/ 8 h 595"/>
                <a:gd name="T14" fmla="*/ 3 w 224"/>
                <a:gd name="T15" fmla="*/ 9 h 595"/>
                <a:gd name="T16" fmla="*/ 3 w 224"/>
                <a:gd name="T17" fmla="*/ 8 h 595"/>
                <a:gd name="T18" fmla="*/ 3 w 224"/>
                <a:gd name="T19" fmla="*/ 5 h 595"/>
                <a:gd name="T20" fmla="*/ 3 w 224"/>
                <a:gd name="T21" fmla="*/ 5 h 595"/>
                <a:gd name="T22" fmla="*/ 2 w 224"/>
                <a:gd name="T23" fmla="*/ 10 h 595"/>
                <a:gd name="T24" fmla="*/ 2 w 224"/>
                <a:gd name="T25" fmla="*/ 3 h 595"/>
                <a:gd name="T26" fmla="*/ 0 w 224"/>
                <a:gd name="T27" fmla="*/ 6 h 595"/>
                <a:gd name="T28" fmla="*/ 1 w 224"/>
                <a:gd name="T29" fmla="*/ 0 h 595"/>
                <a:gd name="T30" fmla="*/ 1 w 224"/>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595"/>
                <a:gd name="T50" fmla="*/ 224 w 224"/>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595">
                  <a:moveTo>
                    <a:pt x="49" y="0"/>
                  </a:moveTo>
                  <a:lnTo>
                    <a:pt x="83" y="4"/>
                  </a:lnTo>
                  <a:lnTo>
                    <a:pt x="87" y="83"/>
                  </a:lnTo>
                  <a:lnTo>
                    <a:pt x="129" y="4"/>
                  </a:lnTo>
                  <a:lnTo>
                    <a:pt x="220" y="220"/>
                  </a:lnTo>
                  <a:lnTo>
                    <a:pt x="224" y="367"/>
                  </a:lnTo>
                  <a:lnTo>
                    <a:pt x="177" y="502"/>
                  </a:lnTo>
                  <a:lnTo>
                    <a:pt x="141" y="574"/>
                  </a:lnTo>
                  <a:lnTo>
                    <a:pt x="129" y="511"/>
                  </a:lnTo>
                  <a:lnTo>
                    <a:pt x="156" y="315"/>
                  </a:lnTo>
                  <a:lnTo>
                    <a:pt x="129" y="275"/>
                  </a:lnTo>
                  <a:lnTo>
                    <a:pt x="72" y="595"/>
                  </a:lnTo>
                  <a:lnTo>
                    <a:pt x="72" y="131"/>
                  </a:lnTo>
                  <a:lnTo>
                    <a:pt x="0" y="382"/>
                  </a:lnTo>
                  <a:lnTo>
                    <a:pt x="49" y="0"/>
                  </a:lnTo>
                  <a:close/>
                </a:path>
              </a:pathLst>
            </a:custGeom>
            <a:solidFill>
              <a:srgbClr val="AF9A9A"/>
            </a:solidFill>
            <a:ln w="9525">
              <a:noFill/>
              <a:round/>
              <a:headEnd/>
              <a:tailEnd/>
            </a:ln>
          </p:spPr>
          <p:txBody>
            <a:bodyPr/>
            <a:lstStyle/>
            <a:p>
              <a:endParaRPr lang="id-ID"/>
            </a:p>
          </p:txBody>
        </p:sp>
        <p:sp>
          <p:nvSpPr>
            <p:cNvPr id="44136" name="Freeform 120"/>
            <p:cNvSpPr>
              <a:spLocks/>
            </p:cNvSpPr>
            <p:nvPr/>
          </p:nvSpPr>
          <p:spPr bwMode="auto">
            <a:xfrm>
              <a:off x="2929" y="1814"/>
              <a:ext cx="73" cy="198"/>
            </a:xfrm>
            <a:custGeom>
              <a:avLst/>
              <a:gdLst>
                <a:gd name="T0" fmla="*/ 1 w 146"/>
                <a:gd name="T1" fmla="*/ 0 h 395"/>
                <a:gd name="T2" fmla="*/ 1 w 146"/>
                <a:gd name="T3" fmla="*/ 4 h 395"/>
                <a:gd name="T4" fmla="*/ 1 w 146"/>
                <a:gd name="T5" fmla="*/ 5 h 395"/>
                <a:gd name="T6" fmla="*/ 0 w 146"/>
                <a:gd name="T7" fmla="*/ 7 h 395"/>
                <a:gd name="T8" fmla="*/ 1 w 146"/>
                <a:gd name="T9" fmla="*/ 5 h 395"/>
                <a:gd name="T10" fmla="*/ 1 w 146"/>
                <a:gd name="T11" fmla="*/ 5 h 395"/>
                <a:gd name="T12" fmla="*/ 2 w 146"/>
                <a:gd name="T13" fmla="*/ 3 h 395"/>
                <a:gd name="T14" fmla="*/ 2 w 146"/>
                <a:gd name="T15" fmla="*/ 2 h 395"/>
                <a:gd name="T16" fmla="*/ 1 w 146"/>
                <a:gd name="T17" fmla="*/ 0 h 395"/>
                <a:gd name="T18" fmla="*/ 1 w 146"/>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95"/>
                <a:gd name="T32" fmla="*/ 146 w 146"/>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95">
                  <a:moveTo>
                    <a:pt x="108" y="0"/>
                  </a:moveTo>
                  <a:lnTo>
                    <a:pt x="80" y="213"/>
                  </a:lnTo>
                  <a:lnTo>
                    <a:pt x="11" y="319"/>
                  </a:lnTo>
                  <a:lnTo>
                    <a:pt x="0" y="395"/>
                  </a:lnTo>
                  <a:lnTo>
                    <a:pt x="44" y="316"/>
                  </a:lnTo>
                  <a:lnTo>
                    <a:pt x="106" y="261"/>
                  </a:lnTo>
                  <a:lnTo>
                    <a:pt x="146" y="148"/>
                  </a:lnTo>
                  <a:lnTo>
                    <a:pt x="143" y="86"/>
                  </a:lnTo>
                  <a:lnTo>
                    <a:pt x="108" y="0"/>
                  </a:lnTo>
                  <a:close/>
                </a:path>
              </a:pathLst>
            </a:custGeom>
            <a:solidFill>
              <a:srgbClr val="AF9A9A"/>
            </a:solidFill>
            <a:ln w="9525">
              <a:noFill/>
              <a:round/>
              <a:headEnd/>
              <a:tailEnd/>
            </a:ln>
          </p:spPr>
          <p:txBody>
            <a:bodyPr/>
            <a:lstStyle/>
            <a:p>
              <a:endParaRPr lang="id-ID"/>
            </a:p>
          </p:txBody>
        </p:sp>
        <p:sp>
          <p:nvSpPr>
            <p:cNvPr id="44137" name="Freeform 121"/>
            <p:cNvSpPr>
              <a:spLocks/>
            </p:cNvSpPr>
            <p:nvPr/>
          </p:nvSpPr>
          <p:spPr bwMode="auto">
            <a:xfrm>
              <a:off x="2937" y="2035"/>
              <a:ext cx="48" cy="113"/>
            </a:xfrm>
            <a:custGeom>
              <a:avLst/>
              <a:gdLst>
                <a:gd name="T0" fmla="*/ 0 w 97"/>
                <a:gd name="T1" fmla="*/ 1 h 224"/>
                <a:gd name="T2" fmla="*/ 0 w 97"/>
                <a:gd name="T3" fmla="*/ 1 h 224"/>
                <a:gd name="T4" fmla="*/ 0 w 97"/>
                <a:gd name="T5" fmla="*/ 2 h 224"/>
                <a:gd name="T6" fmla="*/ 0 w 97"/>
                <a:gd name="T7" fmla="*/ 4 h 224"/>
                <a:gd name="T8" fmla="*/ 1 w 97"/>
                <a:gd name="T9" fmla="*/ 2 h 224"/>
                <a:gd name="T10" fmla="*/ 1 w 97"/>
                <a:gd name="T11" fmla="*/ 1 h 224"/>
                <a:gd name="T12" fmla="*/ 1 w 97"/>
                <a:gd name="T13" fmla="*/ 1 h 224"/>
                <a:gd name="T14" fmla="*/ 0 w 97"/>
                <a:gd name="T15" fmla="*/ 0 h 224"/>
                <a:gd name="T16" fmla="*/ 0 w 97"/>
                <a:gd name="T17" fmla="*/ 1 h 224"/>
                <a:gd name="T18" fmla="*/ 0 w 97"/>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24"/>
                <a:gd name="T32" fmla="*/ 97 w 97"/>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24">
                  <a:moveTo>
                    <a:pt x="36" y="11"/>
                  </a:moveTo>
                  <a:lnTo>
                    <a:pt x="57" y="49"/>
                  </a:lnTo>
                  <a:lnTo>
                    <a:pt x="40" y="124"/>
                  </a:lnTo>
                  <a:lnTo>
                    <a:pt x="0" y="224"/>
                  </a:lnTo>
                  <a:lnTo>
                    <a:pt x="76" y="91"/>
                  </a:lnTo>
                  <a:lnTo>
                    <a:pt x="97" y="53"/>
                  </a:lnTo>
                  <a:lnTo>
                    <a:pt x="84" y="21"/>
                  </a:lnTo>
                  <a:lnTo>
                    <a:pt x="55" y="0"/>
                  </a:lnTo>
                  <a:lnTo>
                    <a:pt x="36" y="11"/>
                  </a:lnTo>
                  <a:close/>
                </a:path>
              </a:pathLst>
            </a:custGeom>
            <a:solidFill>
              <a:srgbClr val="AF9A9A"/>
            </a:solidFill>
            <a:ln w="9525">
              <a:noFill/>
              <a:round/>
              <a:headEnd/>
              <a:tailEnd/>
            </a:ln>
          </p:spPr>
          <p:txBody>
            <a:bodyPr/>
            <a:lstStyle/>
            <a:p>
              <a:endParaRPr lang="id-ID"/>
            </a:p>
          </p:txBody>
        </p:sp>
        <p:sp>
          <p:nvSpPr>
            <p:cNvPr id="44138" name="Freeform 122"/>
            <p:cNvSpPr>
              <a:spLocks/>
            </p:cNvSpPr>
            <p:nvPr/>
          </p:nvSpPr>
          <p:spPr bwMode="auto">
            <a:xfrm>
              <a:off x="2880" y="1552"/>
              <a:ext cx="35" cy="171"/>
            </a:xfrm>
            <a:custGeom>
              <a:avLst/>
              <a:gdLst>
                <a:gd name="T0" fmla="*/ 1 w 68"/>
                <a:gd name="T1" fmla="*/ 0 h 343"/>
                <a:gd name="T2" fmla="*/ 2 w 68"/>
                <a:gd name="T3" fmla="*/ 0 h 343"/>
                <a:gd name="T4" fmla="*/ 0 w 68"/>
                <a:gd name="T5" fmla="*/ 5 h 343"/>
                <a:gd name="T6" fmla="*/ 0 w 68"/>
                <a:gd name="T7" fmla="*/ 3 h 343"/>
                <a:gd name="T8" fmla="*/ 1 w 68"/>
                <a:gd name="T9" fmla="*/ 0 h 343"/>
                <a:gd name="T10" fmla="*/ 1 w 68"/>
                <a:gd name="T11" fmla="*/ 0 h 343"/>
                <a:gd name="T12" fmla="*/ 0 60000 65536"/>
                <a:gd name="T13" fmla="*/ 0 60000 65536"/>
                <a:gd name="T14" fmla="*/ 0 60000 65536"/>
                <a:gd name="T15" fmla="*/ 0 60000 65536"/>
                <a:gd name="T16" fmla="*/ 0 60000 65536"/>
                <a:gd name="T17" fmla="*/ 0 60000 65536"/>
                <a:gd name="T18" fmla="*/ 0 w 68"/>
                <a:gd name="T19" fmla="*/ 0 h 343"/>
                <a:gd name="T20" fmla="*/ 68 w 68"/>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68" h="343">
                  <a:moveTo>
                    <a:pt x="57" y="0"/>
                  </a:moveTo>
                  <a:lnTo>
                    <a:pt x="68" y="59"/>
                  </a:lnTo>
                  <a:lnTo>
                    <a:pt x="0" y="343"/>
                  </a:lnTo>
                  <a:lnTo>
                    <a:pt x="0" y="204"/>
                  </a:lnTo>
                  <a:lnTo>
                    <a:pt x="57" y="0"/>
                  </a:lnTo>
                  <a:close/>
                </a:path>
              </a:pathLst>
            </a:custGeom>
            <a:solidFill>
              <a:srgbClr val="AF9A9A"/>
            </a:solidFill>
            <a:ln w="9525">
              <a:noFill/>
              <a:round/>
              <a:headEnd/>
              <a:tailEnd/>
            </a:ln>
          </p:spPr>
          <p:txBody>
            <a:bodyPr/>
            <a:lstStyle/>
            <a:p>
              <a:endParaRPr lang="id-ID"/>
            </a:p>
          </p:txBody>
        </p:sp>
        <p:sp>
          <p:nvSpPr>
            <p:cNvPr id="44139" name="Freeform 123"/>
            <p:cNvSpPr>
              <a:spLocks/>
            </p:cNvSpPr>
            <p:nvPr/>
          </p:nvSpPr>
          <p:spPr bwMode="auto">
            <a:xfrm>
              <a:off x="2629" y="1893"/>
              <a:ext cx="183" cy="346"/>
            </a:xfrm>
            <a:custGeom>
              <a:avLst/>
              <a:gdLst>
                <a:gd name="T0" fmla="*/ 2 w 367"/>
                <a:gd name="T1" fmla="*/ 0 h 692"/>
                <a:gd name="T2" fmla="*/ 1 w 367"/>
                <a:gd name="T3" fmla="*/ 6 h 692"/>
                <a:gd name="T4" fmla="*/ 0 w 367"/>
                <a:gd name="T5" fmla="*/ 10 h 692"/>
                <a:gd name="T6" fmla="*/ 0 w 367"/>
                <a:gd name="T7" fmla="*/ 3 h 692"/>
                <a:gd name="T8" fmla="*/ 0 w 367"/>
                <a:gd name="T9" fmla="*/ 10 h 692"/>
                <a:gd name="T10" fmla="*/ 0 w 367"/>
                <a:gd name="T11" fmla="*/ 11 h 692"/>
                <a:gd name="T12" fmla="*/ 1 w 367"/>
                <a:gd name="T13" fmla="*/ 11 h 692"/>
                <a:gd name="T14" fmla="*/ 3 w 367"/>
                <a:gd name="T15" fmla="*/ 11 h 692"/>
                <a:gd name="T16" fmla="*/ 4 w 367"/>
                <a:gd name="T17" fmla="*/ 7 h 692"/>
                <a:gd name="T18" fmla="*/ 4 w 367"/>
                <a:gd name="T19" fmla="*/ 11 h 692"/>
                <a:gd name="T20" fmla="*/ 5 w 367"/>
                <a:gd name="T21" fmla="*/ 5 h 692"/>
                <a:gd name="T22" fmla="*/ 2 w 367"/>
                <a:gd name="T23" fmla="*/ 5 h 692"/>
                <a:gd name="T24" fmla="*/ 2 w 367"/>
                <a:gd name="T25" fmla="*/ 5 h 692"/>
                <a:gd name="T26" fmla="*/ 2 w 367"/>
                <a:gd name="T27" fmla="*/ 0 h 692"/>
                <a:gd name="T28" fmla="*/ 2 w 367"/>
                <a:gd name="T29" fmla="*/ 0 h 6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7"/>
                <a:gd name="T46" fmla="*/ 0 h 692"/>
                <a:gd name="T47" fmla="*/ 367 w 367"/>
                <a:gd name="T48" fmla="*/ 692 h 6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7" h="692">
                  <a:moveTo>
                    <a:pt x="165" y="0"/>
                  </a:moveTo>
                  <a:lnTo>
                    <a:pt x="80" y="428"/>
                  </a:lnTo>
                  <a:lnTo>
                    <a:pt x="40" y="610"/>
                  </a:lnTo>
                  <a:lnTo>
                    <a:pt x="44" y="249"/>
                  </a:lnTo>
                  <a:lnTo>
                    <a:pt x="0" y="585"/>
                  </a:lnTo>
                  <a:lnTo>
                    <a:pt x="32" y="692"/>
                  </a:lnTo>
                  <a:lnTo>
                    <a:pt x="114" y="669"/>
                  </a:lnTo>
                  <a:lnTo>
                    <a:pt x="245" y="680"/>
                  </a:lnTo>
                  <a:lnTo>
                    <a:pt x="293" y="467"/>
                  </a:lnTo>
                  <a:lnTo>
                    <a:pt x="312" y="646"/>
                  </a:lnTo>
                  <a:lnTo>
                    <a:pt x="367" y="325"/>
                  </a:lnTo>
                  <a:lnTo>
                    <a:pt x="186" y="317"/>
                  </a:lnTo>
                  <a:lnTo>
                    <a:pt x="135" y="285"/>
                  </a:lnTo>
                  <a:lnTo>
                    <a:pt x="165" y="0"/>
                  </a:lnTo>
                  <a:close/>
                </a:path>
              </a:pathLst>
            </a:custGeom>
            <a:solidFill>
              <a:srgbClr val="AF9A9A"/>
            </a:solidFill>
            <a:ln w="9525">
              <a:noFill/>
              <a:round/>
              <a:headEnd/>
              <a:tailEnd/>
            </a:ln>
          </p:spPr>
          <p:txBody>
            <a:bodyPr/>
            <a:lstStyle/>
            <a:p>
              <a:endParaRPr lang="id-ID"/>
            </a:p>
          </p:txBody>
        </p:sp>
        <p:sp>
          <p:nvSpPr>
            <p:cNvPr id="44140" name="Freeform 124"/>
            <p:cNvSpPr>
              <a:spLocks/>
            </p:cNvSpPr>
            <p:nvPr/>
          </p:nvSpPr>
          <p:spPr bwMode="auto">
            <a:xfrm>
              <a:off x="2716" y="1988"/>
              <a:ext cx="103" cy="46"/>
            </a:xfrm>
            <a:custGeom>
              <a:avLst/>
              <a:gdLst>
                <a:gd name="T0" fmla="*/ 1 w 205"/>
                <a:gd name="T1" fmla="*/ 0 h 91"/>
                <a:gd name="T2" fmla="*/ 0 w 205"/>
                <a:gd name="T3" fmla="*/ 1 h 91"/>
                <a:gd name="T4" fmla="*/ 1 w 205"/>
                <a:gd name="T5" fmla="*/ 2 h 91"/>
                <a:gd name="T6" fmla="*/ 4 w 205"/>
                <a:gd name="T7" fmla="*/ 2 h 91"/>
                <a:gd name="T8" fmla="*/ 4 w 205"/>
                <a:gd name="T9" fmla="*/ 0 h 91"/>
                <a:gd name="T10" fmla="*/ 3 w 205"/>
                <a:gd name="T11" fmla="*/ 1 h 91"/>
                <a:gd name="T12" fmla="*/ 2 w 205"/>
                <a:gd name="T13" fmla="*/ 0 h 91"/>
                <a:gd name="T14" fmla="*/ 1 w 205"/>
                <a:gd name="T15" fmla="*/ 1 h 91"/>
                <a:gd name="T16" fmla="*/ 1 w 205"/>
                <a:gd name="T17" fmla="*/ 1 h 91"/>
                <a:gd name="T18" fmla="*/ 1 w 205"/>
                <a:gd name="T19" fmla="*/ 0 h 91"/>
                <a:gd name="T20" fmla="*/ 1 w 20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91"/>
                <a:gd name="T35" fmla="*/ 205 w 205"/>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91">
                  <a:moveTo>
                    <a:pt x="15" y="0"/>
                  </a:moveTo>
                  <a:lnTo>
                    <a:pt x="0" y="59"/>
                  </a:lnTo>
                  <a:lnTo>
                    <a:pt x="19" y="87"/>
                  </a:lnTo>
                  <a:lnTo>
                    <a:pt x="205" y="91"/>
                  </a:lnTo>
                  <a:lnTo>
                    <a:pt x="202" y="0"/>
                  </a:lnTo>
                  <a:lnTo>
                    <a:pt x="141" y="28"/>
                  </a:lnTo>
                  <a:lnTo>
                    <a:pt x="110" y="0"/>
                  </a:lnTo>
                  <a:lnTo>
                    <a:pt x="59" y="55"/>
                  </a:lnTo>
                  <a:lnTo>
                    <a:pt x="59" y="4"/>
                  </a:lnTo>
                  <a:lnTo>
                    <a:pt x="15" y="0"/>
                  </a:lnTo>
                  <a:close/>
                </a:path>
              </a:pathLst>
            </a:custGeom>
            <a:solidFill>
              <a:srgbClr val="AF9A9A"/>
            </a:solidFill>
            <a:ln w="9525">
              <a:noFill/>
              <a:round/>
              <a:headEnd/>
              <a:tailEnd/>
            </a:ln>
          </p:spPr>
          <p:txBody>
            <a:bodyPr/>
            <a:lstStyle/>
            <a:p>
              <a:endParaRPr lang="id-ID"/>
            </a:p>
          </p:txBody>
        </p:sp>
        <p:sp>
          <p:nvSpPr>
            <p:cNvPr id="44141" name="Freeform 125"/>
            <p:cNvSpPr>
              <a:spLocks/>
            </p:cNvSpPr>
            <p:nvPr/>
          </p:nvSpPr>
          <p:spPr bwMode="auto">
            <a:xfrm>
              <a:off x="2947" y="2117"/>
              <a:ext cx="71" cy="122"/>
            </a:xfrm>
            <a:custGeom>
              <a:avLst/>
              <a:gdLst>
                <a:gd name="T0" fmla="*/ 1 w 143"/>
                <a:gd name="T1" fmla="*/ 0 h 244"/>
                <a:gd name="T2" fmla="*/ 1 w 143"/>
                <a:gd name="T3" fmla="*/ 3 h 244"/>
                <a:gd name="T4" fmla="*/ 0 w 143"/>
                <a:gd name="T5" fmla="*/ 4 h 244"/>
                <a:gd name="T6" fmla="*/ 0 w 143"/>
                <a:gd name="T7" fmla="*/ 3 h 244"/>
                <a:gd name="T8" fmla="*/ 0 w 143"/>
                <a:gd name="T9" fmla="*/ 4 h 244"/>
                <a:gd name="T10" fmla="*/ 0 w 143"/>
                <a:gd name="T11" fmla="*/ 4 h 244"/>
                <a:gd name="T12" fmla="*/ 2 w 143"/>
                <a:gd name="T13" fmla="*/ 4 h 244"/>
                <a:gd name="T14" fmla="*/ 2 w 143"/>
                <a:gd name="T15" fmla="*/ 4 h 244"/>
                <a:gd name="T16" fmla="*/ 1 w 143"/>
                <a:gd name="T17" fmla="*/ 0 h 244"/>
                <a:gd name="T18" fmla="*/ 1 w 143"/>
                <a:gd name="T19" fmla="*/ 0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44"/>
                <a:gd name="T32" fmla="*/ 143 w 143"/>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44">
                  <a:moveTo>
                    <a:pt x="107" y="0"/>
                  </a:moveTo>
                  <a:lnTo>
                    <a:pt x="74" y="147"/>
                  </a:lnTo>
                  <a:lnTo>
                    <a:pt x="51" y="206"/>
                  </a:lnTo>
                  <a:lnTo>
                    <a:pt x="4" y="185"/>
                  </a:lnTo>
                  <a:lnTo>
                    <a:pt x="0" y="244"/>
                  </a:lnTo>
                  <a:lnTo>
                    <a:pt x="55" y="244"/>
                  </a:lnTo>
                  <a:lnTo>
                    <a:pt x="129" y="221"/>
                  </a:lnTo>
                  <a:lnTo>
                    <a:pt x="143" y="202"/>
                  </a:lnTo>
                  <a:lnTo>
                    <a:pt x="107" y="0"/>
                  </a:lnTo>
                  <a:close/>
                </a:path>
              </a:pathLst>
            </a:custGeom>
            <a:solidFill>
              <a:srgbClr val="AF9A9A"/>
            </a:solidFill>
            <a:ln w="9525">
              <a:noFill/>
              <a:round/>
              <a:headEnd/>
              <a:tailEnd/>
            </a:ln>
          </p:spPr>
          <p:txBody>
            <a:bodyPr/>
            <a:lstStyle/>
            <a:p>
              <a:endParaRPr lang="id-ID"/>
            </a:p>
          </p:txBody>
        </p:sp>
        <p:sp>
          <p:nvSpPr>
            <p:cNvPr id="44142" name="Freeform 126"/>
            <p:cNvSpPr>
              <a:spLocks/>
            </p:cNvSpPr>
            <p:nvPr/>
          </p:nvSpPr>
          <p:spPr bwMode="auto">
            <a:xfrm>
              <a:off x="2652" y="1745"/>
              <a:ext cx="70" cy="158"/>
            </a:xfrm>
            <a:custGeom>
              <a:avLst/>
              <a:gdLst>
                <a:gd name="T0" fmla="*/ 3 w 138"/>
                <a:gd name="T1" fmla="*/ 0 h 318"/>
                <a:gd name="T2" fmla="*/ 3 w 138"/>
                <a:gd name="T3" fmla="*/ 1 h 318"/>
                <a:gd name="T4" fmla="*/ 2 w 138"/>
                <a:gd name="T5" fmla="*/ 2 h 318"/>
                <a:gd name="T6" fmla="*/ 0 w 138"/>
                <a:gd name="T7" fmla="*/ 4 h 318"/>
                <a:gd name="T8" fmla="*/ 1 w 138"/>
                <a:gd name="T9" fmla="*/ 2 h 318"/>
                <a:gd name="T10" fmla="*/ 2 w 138"/>
                <a:gd name="T11" fmla="*/ 0 h 318"/>
                <a:gd name="T12" fmla="*/ 3 w 138"/>
                <a:gd name="T13" fmla="*/ 0 h 318"/>
                <a:gd name="T14" fmla="*/ 3 w 138"/>
                <a:gd name="T15" fmla="*/ 0 h 318"/>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318"/>
                <a:gd name="T26" fmla="*/ 138 w 13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318">
                  <a:moveTo>
                    <a:pt x="138" y="0"/>
                  </a:moveTo>
                  <a:lnTo>
                    <a:pt x="135" y="84"/>
                  </a:lnTo>
                  <a:lnTo>
                    <a:pt x="98" y="154"/>
                  </a:lnTo>
                  <a:lnTo>
                    <a:pt x="0" y="318"/>
                  </a:lnTo>
                  <a:lnTo>
                    <a:pt x="40" y="175"/>
                  </a:lnTo>
                  <a:lnTo>
                    <a:pt x="98" y="48"/>
                  </a:lnTo>
                  <a:lnTo>
                    <a:pt x="138" y="0"/>
                  </a:lnTo>
                  <a:close/>
                </a:path>
              </a:pathLst>
            </a:custGeom>
            <a:solidFill>
              <a:srgbClr val="AF9A9A"/>
            </a:solidFill>
            <a:ln w="9525">
              <a:noFill/>
              <a:round/>
              <a:headEnd/>
              <a:tailEnd/>
            </a:ln>
          </p:spPr>
          <p:txBody>
            <a:bodyPr/>
            <a:lstStyle/>
            <a:p>
              <a:endParaRPr lang="id-ID"/>
            </a:p>
          </p:txBody>
        </p:sp>
        <p:sp>
          <p:nvSpPr>
            <p:cNvPr id="44143" name="Freeform 127"/>
            <p:cNvSpPr>
              <a:spLocks/>
            </p:cNvSpPr>
            <p:nvPr/>
          </p:nvSpPr>
          <p:spPr bwMode="auto">
            <a:xfrm>
              <a:off x="2707" y="2263"/>
              <a:ext cx="33" cy="36"/>
            </a:xfrm>
            <a:custGeom>
              <a:avLst/>
              <a:gdLst>
                <a:gd name="T0" fmla="*/ 0 w 65"/>
                <a:gd name="T1" fmla="*/ 0 h 73"/>
                <a:gd name="T2" fmla="*/ 2 w 65"/>
                <a:gd name="T3" fmla="*/ 0 h 73"/>
                <a:gd name="T4" fmla="*/ 1 w 65"/>
                <a:gd name="T5" fmla="*/ 1 h 73"/>
                <a:gd name="T6" fmla="*/ 0 w 65"/>
                <a:gd name="T7" fmla="*/ 1 h 73"/>
                <a:gd name="T8" fmla="*/ 0 w 65"/>
                <a:gd name="T9" fmla="*/ 0 h 73"/>
                <a:gd name="T10" fmla="*/ 0 w 65"/>
                <a:gd name="T11" fmla="*/ 0 h 73"/>
                <a:gd name="T12" fmla="*/ 0 60000 65536"/>
                <a:gd name="T13" fmla="*/ 0 60000 65536"/>
                <a:gd name="T14" fmla="*/ 0 60000 65536"/>
                <a:gd name="T15" fmla="*/ 0 60000 65536"/>
                <a:gd name="T16" fmla="*/ 0 60000 65536"/>
                <a:gd name="T17" fmla="*/ 0 60000 65536"/>
                <a:gd name="T18" fmla="*/ 0 w 65"/>
                <a:gd name="T19" fmla="*/ 0 h 73"/>
                <a:gd name="T20" fmla="*/ 65 w 6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5" h="73">
                  <a:moveTo>
                    <a:pt x="0" y="21"/>
                  </a:moveTo>
                  <a:lnTo>
                    <a:pt x="65" y="0"/>
                  </a:lnTo>
                  <a:lnTo>
                    <a:pt x="36" y="69"/>
                  </a:lnTo>
                  <a:lnTo>
                    <a:pt x="0" y="73"/>
                  </a:lnTo>
                  <a:lnTo>
                    <a:pt x="0" y="21"/>
                  </a:lnTo>
                  <a:close/>
                </a:path>
              </a:pathLst>
            </a:custGeom>
            <a:solidFill>
              <a:srgbClr val="AF9A9A"/>
            </a:solidFill>
            <a:ln w="9525">
              <a:noFill/>
              <a:round/>
              <a:headEnd/>
              <a:tailEnd/>
            </a:ln>
          </p:spPr>
          <p:txBody>
            <a:bodyPr/>
            <a:lstStyle/>
            <a:p>
              <a:endParaRPr lang="id-ID"/>
            </a:p>
          </p:txBody>
        </p:sp>
        <p:sp>
          <p:nvSpPr>
            <p:cNvPr id="44144" name="Freeform 128"/>
            <p:cNvSpPr>
              <a:spLocks/>
            </p:cNvSpPr>
            <p:nvPr/>
          </p:nvSpPr>
          <p:spPr bwMode="auto">
            <a:xfrm>
              <a:off x="2788" y="2698"/>
              <a:ext cx="158" cy="284"/>
            </a:xfrm>
            <a:custGeom>
              <a:avLst/>
              <a:gdLst>
                <a:gd name="T0" fmla="*/ 0 w 315"/>
                <a:gd name="T1" fmla="*/ 0 h 568"/>
                <a:gd name="T2" fmla="*/ 2 w 315"/>
                <a:gd name="T3" fmla="*/ 5 h 568"/>
                <a:gd name="T4" fmla="*/ 2 w 315"/>
                <a:gd name="T5" fmla="*/ 9 h 568"/>
                <a:gd name="T6" fmla="*/ 4 w 315"/>
                <a:gd name="T7" fmla="*/ 5 h 568"/>
                <a:gd name="T8" fmla="*/ 5 w 315"/>
                <a:gd name="T9" fmla="*/ 2 h 568"/>
                <a:gd name="T10" fmla="*/ 5 w 315"/>
                <a:gd name="T11" fmla="*/ 4 h 568"/>
                <a:gd name="T12" fmla="*/ 3 w 315"/>
                <a:gd name="T13" fmla="*/ 9 h 568"/>
                <a:gd name="T14" fmla="*/ 5 w 315"/>
                <a:gd name="T15" fmla="*/ 4 h 568"/>
                <a:gd name="T16" fmla="*/ 5 w 315"/>
                <a:gd name="T17" fmla="*/ 1 h 568"/>
                <a:gd name="T18" fmla="*/ 0 w 315"/>
                <a:gd name="T19" fmla="*/ 0 h 568"/>
                <a:gd name="T20" fmla="*/ 0 w 315"/>
                <a:gd name="T21" fmla="*/ 0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568"/>
                <a:gd name="T35" fmla="*/ 315 w 315"/>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568">
                  <a:moveTo>
                    <a:pt x="0" y="0"/>
                  </a:moveTo>
                  <a:lnTo>
                    <a:pt x="81" y="376"/>
                  </a:lnTo>
                  <a:lnTo>
                    <a:pt x="121" y="547"/>
                  </a:lnTo>
                  <a:lnTo>
                    <a:pt x="209" y="376"/>
                  </a:lnTo>
                  <a:lnTo>
                    <a:pt x="262" y="144"/>
                  </a:lnTo>
                  <a:lnTo>
                    <a:pt x="270" y="298"/>
                  </a:lnTo>
                  <a:lnTo>
                    <a:pt x="192" y="568"/>
                  </a:lnTo>
                  <a:lnTo>
                    <a:pt x="315" y="315"/>
                  </a:lnTo>
                  <a:lnTo>
                    <a:pt x="258" y="17"/>
                  </a:lnTo>
                  <a:lnTo>
                    <a:pt x="0" y="0"/>
                  </a:lnTo>
                  <a:close/>
                </a:path>
              </a:pathLst>
            </a:custGeom>
            <a:solidFill>
              <a:srgbClr val="AF9A9A"/>
            </a:solidFill>
            <a:ln w="9525">
              <a:noFill/>
              <a:round/>
              <a:headEnd/>
              <a:tailEnd/>
            </a:ln>
          </p:spPr>
          <p:txBody>
            <a:bodyPr/>
            <a:lstStyle/>
            <a:p>
              <a:endParaRPr lang="id-ID"/>
            </a:p>
          </p:txBody>
        </p:sp>
        <p:sp>
          <p:nvSpPr>
            <p:cNvPr id="44145" name="Freeform 129"/>
            <p:cNvSpPr>
              <a:spLocks/>
            </p:cNvSpPr>
            <p:nvPr/>
          </p:nvSpPr>
          <p:spPr bwMode="auto">
            <a:xfrm>
              <a:off x="2948" y="2690"/>
              <a:ext cx="63" cy="272"/>
            </a:xfrm>
            <a:custGeom>
              <a:avLst/>
              <a:gdLst>
                <a:gd name="T0" fmla="*/ 2 w 125"/>
                <a:gd name="T1" fmla="*/ 0 h 543"/>
                <a:gd name="T2" fmla="*/ 1 w 125"/>
                <a:gd name="T3" fmla="*/ 0 h 543"/>
                <a:gd name="T4" fmla="*/ 0 w 125"/>
                <a:gd name="T5" fmla="*/ 1 h 543"/>
                <a:gd name="T6" fmla="*/ 1 w 125"/>
                <a:gd name="T7" fmla="*/ 7 h 543"/>
                <a:gd name="T8" fmla="*/ 1 w 125"/>
                <a:gd name="T9" fmla="*/ 9 h 543"/>
                <a:gd name="T10" fmla="*/ 2 w 125"/>
                <a:gd name="T11" fmla="*/ 9 h 543"/>
                <a:gd name="T12" fmla="*/ 2 w 125"/>
                <a:gd name="T13" fmla="*/ 6 h 543"/>
                <a:gd name="T14" fmla="*/ 2 w 125"/>
                <a:gd name="T15" fmla="*/ 2 h 543"/>
                <a:gd name="T16" fmla="*/ 2 w 125"/>
                <a:gd name="T17" fmla="*/ 0 h 543"/>
                <a:gd name="T18" fmla="*/ 2 w 125"/>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543"/>
                <a:gd name="T32" fmla="*/ 125 w 12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543">
                  <a:moveTo>
                    <a:pt x="106" y="0"/>
                  </a:moveTo>
                  <a:lnTo>
                    <a:pt x="53" y="0"/>
                  </a:lnTo>
                  <a:lnTo>
                    <a:pt x="0" y="36"/>
                  </a:lnTo>
                  <a:lnTo>
                    <a:pt x="44" y="399"/>
                  </a:lnTo>
                  <a:lnTo>
                    <a:pt x="49" y="543"/>
                  </a:lnTo>
                  <a:lnTo>
                    <a:pt x="86" y="526"/>
                  </a:lnTo>
                  <a:lnTo>
                    <a:pt x="125" y="344"/>
                  </a:lnTo>
                  <a:lnTo>
                    <a:pt x="125" y="93"/>
                  </a:lnTo>
                  <a:lnTo>
                    <a:pt x="106" y="0"/>
                  </a:lnTo>
                  <a:close/>
                </a:path>
              </a:pathLst>
            </a:custGeom>
            <a:solidFill>
              <a:srgbClr val="AF9A9A"/>
            </a:solidFill>
            <a:ln w="9525">
              <a:noFill/>
              <a:round/>
              <a:headEnd/>
              <a:tailEnd/>
            </a:ln>
          </p:spPr>
          <p:txBody>
            <a:bodyPr/>
            <a:lstStyle/>
            <a:p>
              <a:endParaRPr lang="id-ID"/>
            </a:p>
          </p:txBody>
        </p:sp>
        <p:sp>
          <p:nvSpPr>
            <p:cNvPr id="44146" name="Freeform 130"/>
            <p:cNvSpPr>
              <a:spLocks/>
            </p:cNvSpPr>
            <p:nvPr/>
          </p:nvSpPr>
          <p:spPr bwMode="auto">
            <a:xfrm>
              <a:off x="2884" y="2982"/>
              <a:ext cx="125" cy="153"/>
            </a:xfrm>
            <a:custGeom>
              <a:avLst/>
              <a:gdLst>
                <a:gd name="T0" fmla="*/ 0 w 249"/>
                <a:gd name="T1" fmla="*/ 1 h 306"/>
                <a:gd name="T2" fmla="*/ 2 w 249"/>
                <a:gd name="T3" fmla="*/ 1 h 306"/>
                <a:gd name="T4" fmla="*/ 2 w 249"/>
                <a:gd name="T5" fmla="*/ 1 h 306"/>
                <a:gd name="T6" fmla="*/ 3 w 249"/>
                <a:gd name="T7" fmla="*/ 3 h 306"/>
                <a:gd name="T8" fmla="*/ 3 w 249"/>
                <a:gd name="T9" fmla="*/ 0 h 306"/>
                <a:gd name="T10" fmla="*/ 4 w 249"/>
                <a:gd name="T11" fmla="*/ 1 h 306"/>
                <a:gd name="T12" fmla="*/ 4 w 249"/>
                <a:gd name="T13" fmla="*/ 3 h 306"/>
                <a:gd name="T14" fmla="*/ 4 w 249"/>
                <a:gd name="T15" fmla="*/ 3 h 306"/>
                <a:gd name="T16" fmla="*/ 3 w 249"/>
                <a:gd name="T17" fmla="*/ 5 h 306"/>
                <a:gd name="T18" fmla="*/ 3 w 249"/>
                <a:gd name="T19" fmla="*/ 3 h 306"/>
                <a:gd name="T20" fmla="*/ 1 w 249"/>
                <a:gd name="T21" fmla="*/ 1 h 306"/>
                <a:gd name="T22" fmla="*/ 0 w 249"/>
                <a:gd name="T23" fmla="*/ 1 h 306"/>
                <a:gd name="T24" fmla="*/ 0 w 249"/>
                <a:gd name="T25" fmla="*/ 1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306"/>
                <a:gd name="T41" fmla="*/ 249 w 2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306">
                  <a:moveTo>
                    <a:pt x="0" y="25"/>
                  </a:moveTo>
                  <a:lnTo>
                    <a:pt x="91" y="13"/>
                  </a:lnTo>
                  <a:lnTo>
                    <a:pt x="81" y="95"/>
                  </a:lnTo>
                  <a:lnTo>
                    <a:pt x="192" y="200"/>
                  </a:lnTo>
                  <a:lnTo>
                    <a:pt x="180" y="0"/>
                  </a:lnTo>
                  <a:lnTo>
                    <a:pt x="220" y="13"/>
                  </a:lnTo>
                  <a:lnTo>
                    <a:pt x="249" y="204"/>
                  </a:lnTo>
                  <a:lnTo>
                    <a:pt x="205" y="238"/>
                  </a:lnTo>
                  <a:lnTo>
                    <a:pt x="180" y="306"/>
                  </a:lnTo>
                  <a:lnTo>
                    <a:pt x="167" y="228"/>
                  </a:lnTo>
                  <a:lnTo>
                    <a:pt x="28" y="103"/>
                  </a:lnTo>
                  <a:lnTo>
                    <a:pt x="0" y="25"/>
                  </a:lnTo>
                  <a:close/>
                </a:path>
              </a:pathLst>
            </a:custGeom>
            <a:solidFill>
              <a:srgbClr val="AF9A9A"/>
            </a:solidFill>
            <a:ln w="9525">
              <a:noFill/>
              <a:round/>
              <a:headEnd/>
              <a:tailEnd/>
            </a:ln>
          </p:spPr>
          <p:txBody>
            <a:bodyPr/>
            <a:lstStyle/>
            <a:p>
              <a:endParaRPr lang="id-ID"/>
            </a:p>
          </p:txBody>
        </p:sp>
        <p:sp>
          <p:nvSpPr>
            <p:cNvPr id="44147" name="Freeform 131"/>
            <p:cNvSpPr>
              <a:spLocks/>
            </p:cNvSpPr>
            <p:nvPr/>
          </p:nvSpPr>
          <p:spPr bwMode="auto">
            <a:xfrm>
              <a:off x="2835" y="3085"/>
              <a:ext cx="95" cy="44"/>
            </a:xfrm>
            <a:custGeom>
              <a:avLst/>
              <a:gdLst>
                <a:gd name="T0" fmla="*/ 3 w 190"/>
                <a:gd name="T1" fmla="*/ 0 h 90"/>
                <a:gd name="T2" fmla="*/ 3 w 190"/>
                <a:gd name="T3" fmla="*/ 0 h 90"/>
                <a:gd name="T4" fmla="*/ 1 w 190"/>
                <a:gd name="T5" fmla="*/ 0 h 90"/>
                <a:gd name="T6" fmla="*/ 0 w 190"/>
                <a:gd name="T7" fmla="*/ 1 h 90"/>
                <a:gd name="T8" fmla="*/ 1 w 190"/>
                <a:gd name="T9" fmla="*/ 1 h 90"/>
                <a:gd name="T10" fmla="*/ 1 w 190"/>
                <a:gd name="T11" fmla="*/ 0 h 90"/>
                <a:gd name="T12" fmla="*/ 1 w 190"/>
                <a:gd name="T13" fmla="*/ 1 h 90"/>
                <a:gd name="T14" fmla="*/ 1 w 190"/>
                <a:gd name="T15" fmla="*/ 0 h 90"/>
                <a:gd name="T16" fmla="*/ 3 w 190"/>
                <a:gd name="T17" fmla="*/ 0 h 90"/>
                <a:gd name="T18" fmla="*/ 3 w 190"/>
                <a:gd name="T19" fmla="*/ 0 h 90"/>
                <a:gd name="T20" fmla="*/ 3 w 190"/>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0"/>
                <a:gd name="T35" fmla="*/ 190 w 19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0">
                  <a:moveTo>
                    <a:pt x="190" y="16"/>
                  </a:moveTo>
                  <a:lnTo>
                    <a:pt x="152" y="16"/>
                  </a:lnTo>
                  <a:lnTo>
                    <a:pt x="57" y="0"/>
                  </a:lnTo>
                  <a:lnTo>
                    <a:pt x="0" y="69"/>
                  </a:lnTo>
                  <a:lnTo>
                    <a:pt x="99" y="90"/>
                  </a:lnTo>
                  <a:lnTo>
                    <a:pt x="81" y="61"/>
                  </a:lnTo>
                  <a:lnTo>
                    <a:pt x="123" y="73"/>
                  </a:lnTo>
                  <a:lnTo>
                    <a:pt x="83" y="23"/>
                  </a:lnTo>
                  <a:lnTo>
                    <a:pt x="156" y="33"/>
                  </a:lnTo>
                  <a:lnTo>
                    <a:pt x="190" y="16"/>
                  </a:lnTo>
                  <a:close/>
                </a:path>
              </a:pathLst>
            </a:custGeom>
            <a:solidFill>
              <a:srgbClr val="AF9A9A"/>
            </a:solidFill>
            <a:ln w="9525">
              <a:noFill/>
              <a:round/>
              <a:headEnd/>
              <a:tailEnd/>
            </a:ln>
          </p:spPr>
          <p:txBody>
            <a:bodyPr/>
            <a:lstStyle/>
            <a:p>
              <a:endParaRPr lang="id-ID"/>
            </a:p>
          </p:txBody>
        </p:sp>
        <p:sp>
          <p:nvSpPr>
            <p:cNvPr id="44148" name="Freeform 132"/>
            <p:cNvSpPr>
              <a:spLocks/>
            </p:cNvSpPr>
            <p:nvPr/>
          </p:nvSpPr>
          <p:spPr bwMode="auto">
            <a:xfrm>
              <a:off x="2801" y="2847"/>
              <a:ext cx="18" cy="96"/>
            </a:xfrm>
            <a:custGeom>
              <a:avLst/>
              <a:gdLst>
                <a:gd name="T0" fmla="*/ 0 w 36"/>
                <a:gd name="T1" fmla="*/ 0 h 192"/>
                <a:gd name="T2" fmla="*/ 1 w 36"/>
                <a:gd name="T3" fmla="*/ 2 h 192"/>
                <a:gd name="T4" fmla="*/ 1 w 36"/>
                <a:gd name="T5" fmla="*/ 3 h 192"/>
                <a:gd name="T6" fmla="*/ 1 w 36"/>
                <a:gd name="T7" fmla="*/ 2 h 192"/>
                <a:gd name="T8" fmla="*/ 0 w 36"/>
                <a:gd name="T9" fmla="*/ 0 h 192"/>
                <a:gd name="T10" fmla="*/ 0 w 36"/>
                <a:gd name="T11" fmla="*/ 0 h 192"/>
                <a:gd name="T12" fmla="*/ 0 60000 65536"/>
                <a:gd name="T13" fmla="*/ 0 60000 65536"/>
                <a:gd name="T14" fmla="*/ 0 60000 65536"/>
                <a:gd name="T15" fmla="*/ 0 60000 65536"/>
                <a:gd name="T16" fmla="*/ 0 60000 65536"/>
                <a:gd name="T17" fmla="*/ 0 60000 65536"/>
                <a:gd name="T18" fmla="*/ 0 w 36"/>
                <a:gd name="T19" fmla="*/ 0 h 192"/>
                <a:gd name="T20" fmla="*/ 36 w 3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36" h="192">
                  <a:moveTo>
                    <a:pt x="0" y="0"/>
                  </a:moveTo>
                  <a:lnTo>
                    <a:pt x="12" y="124"/>
                  </a:lnTo>
                  <a:lnTo>
                    <a:pt x="36" y="192"/>
                  </a:lnTo>
                  <a:lnTo>
                    <a:pt x="29" y="78"/>
                  </a:lnTo>
                  <a:lnTo>
                    <a:pt x="0" y="0"/>
                  </a:lnTo>
                  <a:close/>
                </a:path>
              </a:pathLst>
            </a:custGeom>
            <a:solidFill>
              <a:srgbClr val="AF9A9A"/>
            </a:solidFill>
            <a:ln w="9525">
              <a:noFill/>
              <a:round/>
              <a:headEnd/>
              <a:tailEnd/>
            </a:ln>
          </p:spPr>
          <p:txBody>
            <a:bodyPr/>
            <a:lstStyle/>
            <a:p>
              <a:endParaRPr lang="id-ID"/>
            </a:p>
          </p:txBody>
        </p:sp>
        <p:sp>
          <p:nvSpPr>
            <p:cNvPr id="44149" name="Freeform 133"/>
            <p:cNvSpPr>
              <a:spLocks/>
            </p:cNvSpPr>
            <p:nvPr/>
          </p:nvSpPr>
          <p:spPr bwMode="auto">
            <a:xfrm>
              <a:off x="2717" y="2751"/>
              <a:ext cx="66" cy="249"/>
            </a:xfrm>
            <a:custGeom>
              <a:avLst/>
              <a:gdLst>
                <a:gd name="T0" fmla="*/ 0 w 131"/>
                <a:gd name="T1" fmla="*/ 0 h 498"/>
                <a:gd name="T2" fmla="*/ 2 w 131"/>
                <a:gd name="T3" fmla="*/ 7 h 498"/>
                <a:gd name="T4" fmla="*/ 3 w 131"/>
                <a:gd name="T5" fmla="*/ 8 h 498"/>
                <a:gd name="T6" fmla="*/ 2 w 131"/>
                <a:gd name="T7" fmla="*/ 6 h 498"/>
                <a:gd name="T8" fmla="*/ 0 w 131"/>
                <a:gd name="T9" fmla="*/ 0 h 498"/>
                <a:gd name="T10" fmla="*/ 0 w 131"/>
                <a:gd name="T11" fmla="*/ 0 h 498"/>
                <a:gd name="T12" fmla="*/ 0 60000 65536"/>
                <a:gd name="T13" fmla="*/ 0 60000 65536"/>
                <a:gd name="T14" fmla="*/ 0 60000 65536"/>
                <a:gd name="T15" fmla="*/ 0 60000 65536"/>
                <a:gd name="T16" fmla="*/ 0 60000 65536"/>
                <a:gd name="T17" fmla="*/ 0 60000 65536"/>
                <a:gd name="T18" fmla="*/ 0 w 131"/>
                <a:gd name="T19" fmla="*/ 0 h 498"/>
                <a:gd name="T20" fmla="*/ 131 w 13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31" h="498">
                  <a:moveTo>
                    <a:pt x="0" y="0"/>
                  </a:moveTo>
                  <a:lnTo>
                    <a:pt x="97" y="398"/>
                  </a:lnTo>
                  <a:lnTo>
                    <a:pt x="131" y="498"/>
                  </a:lnTo>
                  <a:lnTo>
                    <a:pt x="65" y="361"/>
                  </a:lnTo>
                  <a:lnTo>
                    <a:pt x="0" y="0"/>
                  </a:lnTo>
                  <a:close/>
                </a:path>
              </a:pathLst>
            </a:custGeom>
            <a:solidFill>
              <a:srgbClr val="AF9A9A"/>
            </a:solidFill>
            <a:ln w="9525">
              <a:noFill/>
              <a:round/>
              <a:headEnd/>
              <a:tailEnd/>
            </a:ln>
          </p:spPr>
          <p:txBody>
            <a:bodyPr/>
            <a:lstStyle/>
            <a:p>
              <a:endParaRPr lang="id-ID"/>
            </a:p>
          </p:txBody>
        </p:sp>
        <p:sp>
          <p:nvSpPr>
            <p:cNvPr id="44150" name="Freeform 134"/>
            <p:cNvSpPr>
              <a:spLocks/>
            </p:cNvSpPr>
            <p:nvPr/>
          </p:nvSpPr>
          <p:spPr bwMode="auto">
            <a:xfrm>
              <a:off x="2765" y="3068"/>
              <a:ext cx="38" cy="40"/>
            </a:xfrm>
            <a:custGeom>
              <a:avLst/>
              <a:gdLst>
                <a:gd name="T0" fmla="*/ 2 w 74"/>
                <a:gd name="T1" fmla="*/ 0 h 82"/>
                <a:gd name="T2" fmla="*/ 2 w 74"/>
                <a:gd name="T3" fmla="*/ 0 h 82"/>
                <a:gd name="T4" fmla="*/ 1 w 74"/>
                <a:gd name="T5" fmla="*/ 0 h 82"/>
                <a:gd name="T6" fmla="*/ 1 w 74"/>
                <a:gd name="T7" fmla="*/ 1 h 82"/>
                <a:gd name="T8" fmla="*/ 0 w 74"/>
                <a:gd name="T9" fmla="*/ 0 h 82"/>
                <a:gd name="T10" fmla="*/ 2 w 74"/>
                <a:gd name="T11" fmla="*/ 0 h 82"/>
                <a:gd name="T12" fmla="*/ 2 w 74"/>
                <a:gd name="T13" fmla="*/ 0 h 82"/>
                <a:gd name="T14" fmla="*/ 0 60000 65536"/>
                <a:gd name="T15" fmla="*/ 0 60000 65536"/>
                <a:gd name="T16" fmla="*/ 0 60000 65536"/>
                <a:gd name="T17" fmla="*/ 0 60000 65536"/>
                <a:gd name="T18" fmla="*/ 0 60000 65536"/>
                <a:gd name="T19" fmla="*/ 0 60000 65536"/>
                <a:gd name="T20" fmla="*/ 0 60000 65536"/>
                <a:gd name="T21" fmla="*/ 0 w 74"/>
                <a:gd name="T22" fmla="*/ 0 h 82"/>
                <a:gd name="T23" fmla="*/ 74 w 7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2">
                  <a:moveTo>
                    <a:pt x="74" y="0"/>
                  </a:moveTo>
                  <a:lnTo>
                    <a:pt x="74" y="25"/>
                  </a:lnTo>
                  <a:lnTo>
                    <a:pt x="49" y="33"/>
                  </a:lnTo>
                  <a:lnTo>
                    <a:pt x="46" y="82"/>
                  </a:lnTo>
                  <a:lnTo>
                    <a:pt x="0" y="50"/>
                  </a:lnTo>
                  <a:lnTo>
                    <a:pt x="74" y="0"/>
                  </a:lnTo>
                  <a:close/>
                </a:path>
              </a:pathLst>
            </a:custGeom>
            <a:solidFill>
              <a:srgbClr val="AF9A9A"/>
            </a:solidFill>
            <a:ln w="9525">
              <a:noFill/>
              <a:round/>
              <a:headEnd/>
              <a:tailEnd/>
            </a:ln>
          </p:spPr>
          <p:txBody>
            <a:bodyPr/>
            <a:lstStyle/>
            <a:p>
              <a:endParaRPr lang="id-ID"/>
            </a:p>
          </p:txBody>
        </p:sp>
        <p:sp>
          <p:nvSpPr>
            <p:cNvPr id="44151" name="Freeform 135"/>
            <p:cNvSpPr>
              <a:spLocks/>
            </p:cNvSpPr>
            <p:nvPr/>
          </p:nvSpPr>
          <p:spPr bwMode="auto">
            <a:xfrm>
              <a:off x="2755" y="2283"/>
              <a:ext cx="18" cy="12"/>
            </a:xfrm>
            <a:custGeom>
              <a:avLst/>
              <a:gdLst>
                <a:gd name="T0" fmla="*/ 0 w 36"/>
                <a:gd name="T1" fmla="*/ 0 h 25"/>
                <a:gd name="T2" fmla="*/ 1 w 36"/>
                <a:gd name="T3" fmla="*/ 0 h 25"/>
                <a:gd name="T4" fmla="*/ 1 w 36"/>
                <a:gd name="T5" fmla="*/ 0 h 25"/>
                <a:gd name="T6" fmla="*/ 1 w 36"/>
                <a:gd name="T7" fmla="*/ 0 h 25"/>
                <a:gd name="T8" fmla="*/ 1 w 36"/>
                <a:gd name="T9" fmla="*/ 0 h 25"/>
                <a:gd name="T10" fmla="*/ 1 w 36"/>
                <a:gd name="T11" fmla="*/ 0 h 25"/>
                <a:gd name="T12" fmla="*/ 0 w 36"/>
                <a:gd name="T13" fmla="*/ 0 h 25"/>
                <a:gd name="T14" fmla="*/ 0 w 3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5"/>
                <a:gd name="T26" fmla="*/ 36 w 3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5">
                  <a:moveTo>
                    <a:pt x="0" y="17"/>
                  </a:moveTo>
                  <a:lnTo>
                    <a:pt x="25" y="12"/>
                  </a:lnTo>
                  <a:lnTo>
                    <a:pt x="30" y="0"/>
                  </a:lnTo>
                  <a:lnTo>
                    <a:pt x="36" y="2"/>
                  </a:lnTo>
                  <a:lnTo>
                    <a:pt x="36" y="17"/>
                  </a:lnTo>
                  <a:lnTo>
                    <a:pt x="4" y="25"/>
                  </a:lnTo>
                  <a:lnTo>
                    <a:pt x="0" y="17"/>
                  </a:lnTo>
                  <a:close/>
                </a:path>
              </a:pathLst>
            </a:custGeom>
            <a:solidFill>
              <a:srgbClr val="FFCC00"/>
            </a:solidFill>
            <a:ln w="9525">
              <a:noFill/>
              <a:round/>
              <a:headEnd/>
              <a:tailEnd/>
            </a:ln>
          </p:spPr>
          <p:txBody>
            <a:bodyPr/>
            <a:lstStyle/>
            <a:p>
              <a:endParaRPr lang="id-ID"/>
            </a:p>
          </p:txBody>
        </p:sp>
        <p:sp>
          <p:nvSpPr>
            <p:cNvPr id="44152" name="Freeform 136"/>
            <p:cNvSpPr>
              <a:spLocks/>
            </p:cNvSpPr>
            <p:nvPr/>
          </p:nvSpPr>
          <p:spPr bwMode="auto">
            <a:xfrm>
              <a:off x="2923" y="2265"/>
              <a:ext cx="26" cy="13"/>
            </a:xfrm>
            <a:custGeom>
              <a:avLst/>
              <a:gdLst>
                <a:gd name="T0" fmla="*/ 1 w 51"/>
                <a:gd name="T1" fmla="*/ 0 h 27"/>
                <a:gd name="T2" fmla="*/ 1 w 51"/>
                <a:gd name="T3" fmla="*/ 0 h 27"/>
                <a:gd name="T4" fmla="*/ 0 w 51"/>
                <a:gd name="T5" fmla="*/ 0 h 27"/>
                <a:gd name="T6" fmla="*/ 0 w 51"/>
                <a:gd name="T7" fmla="*/ 0 h 27"/>
                <a:gd name="T8" fmla="*/ 1 w 51"/>
                <a:gd name="T9" fmla="*/ 0 h 27"/>
                <a:gd name="T10" fmla="*/ 1 w 51"/>
                <a:gd name="T11" fmla="*/ 0 h 27"/>
                <a:gd name="T12" fmla="*/ 1 w 51"/>
                <a:gd name="T13" fmla="*/ 0 h 27"/>
                <a:gd name="T14" fmla="*/ 1 w 51"/>
                <a:gd name="T15" fmla="*/ 0 h 27"/>
                <a:gd name="T16" fmla="*/ 1 w 51"/>
                <a:gd name="T17" fmla="*/ 0 h 27"/>
                <a:gd name="T18" fmla="*/ 1 w 5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7"/>
                <a:gd name="T32" fmla="*/ 51 w 5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7">
                  <a:moveTo>
                    <a:pt x="36" y="2"/>
                  </a:moveTo>
                  <a:lnTo>
                    <a:pt x="30" y="17"/>
                  </a:lnTo>
                  <a:lnTo>
                    <a:pt x="0" y="19"/>
                  </a:lnTo>
                  <a:lnTo>
                    <a:pt x="0" y="27"/>
                  </a:lnTo>
                  <a:lnTo>
                    <a:pt x="38" y="23"/>
                  </a:lnTo>
                  <a:lnTo>
                    <a:pt x="49" y="13"/>
                  </a:lnTo>
                  <a:lnTo>
                    <a:pt x="51" y="4"/>
                  </a:lnTo>
                  <a:lnTo>
                    <a:pt x="45" y="0"/>
                  </a:lnTo>
                  <a:lnTo>
                    <a:pt x="36" y="2"/>
                  </a:lnTo>
                  <a:close/>
                </a:path>
              </a:pathLst>
            </a:custGeom>
            <a:solidFill>
              <a:srgbClr val="FFCC00"/>
            </a:solidFill>
            <a:ln w="9525">
              <a:noFill/>
              <a:round/>
              <a:headEnd/>
              <a:tailEnd/>
            </a:ln>
          </p:spPr>
          <p:txBody>
            <a:bodyPr/>
            <a:lstStyle/>
            <a:p>
              <a:endParaRPr lang="id-ID"/>
            </a:p>
          </p:txBody>
        </p:sp>
        <p:sp>
          <p:nvSpPr>
            <p:cNvPr id="44153" name="Freeform 137"/>
            <p:cNvSpPr>
              <a:spLocks/>
            </p:cNvSpPr>
            <p:nvPr/>
          </p:nvSpPr>
          <p:spPr bwMode="auto">
            <a:xfrm>
              <a:off x="2616" y="2307"/>
              <a:ext cx="461" cy="55"/>
            </a:xfrm>
            <a:custGeom>
              <a:avLst/>
              <a:gdLst>
                <a:gd name="T0" fmla="*/ 0 w 923"/>
                <a:gd name="T1" fmla="*/ 2 h 110"/>
                <a:gd name="T2" fmla="*/ 0 w 923"/>
                <a:gd name="T3" fmla="*/ 2 h 110"/>
                <a:gd name="T4" fmla="*/ 0 w 923"/>
                <a:gd name="T5" fmla="*/ 2 h 110"/>
                <a:gd name="T6" fmla="*/ 14 w 923"/>
                <a:gd name="T7" fmla="*/ 1 h 110"/>
                <a:gd name="T8" fmla="*/ 14 w 923"/>
                <a:gd name="T9" fmla="*/ 1 h 110"/>
                <a:gd name="T10" fmla="*/ 14 w 923"/>
                <a:gd name="T11" fmla="*/ 0 h 110"/>
                <a:gd name="T12" fmla="*/ 0 w 923"/>
                <a:gd name="T13" fmla="*/ 2 h 110"/>
                <a:gd name="T14" fmla="*/ 0 w 923"/>
                <a:gd name="T15" fmla="*/ 2 h 110"/>
                <a:gd name="T16" fmla="*/ 0 w 923"/>
                <a:gd name="T17" fmla="*/ 2 h 110"/>
                <a:gd name="T18" fmla="*/ 0 w 923"/>
                <a:gd name="T19" fmla="*/ 2 h 110"/>
                <a:gd name="T20" fmla="*/ 0 w 923"/>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3"/>
                <a:gd name="T34" fmla="*/ 0 h 110"/>
                <a:gd name="T35" fmla="*/ 923 w 92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 h="110">
                  <a:moveTo>
                    <a:pt x="0" y="110"/>
                  </a:moveTo>
                  <a:lnTo>
                    <a:pt x="12" y="97"/>
                  </a:lnTo>
                  <a:lnTo>
                    <a:pt x="33" y="89"/>
                  </a:lnTo>
                  <a:lnTo>
                    <a:pt x="921" y="17"/>
                  </a:lnTo>
                  <a:lnTo>
                    <a:pt x="923" y="7"/>
                  </a:lnTo>
                  <a:lnTo>
                    <a:pt x="911" y="0"/>
                  </a:lnTo>
                  <a:lnTo>
                    <a:pt x="36" y="74"/>
                  </a:lnTo>
                  <a:lnTo>
                    <a:pt x="12" y="83"/>
                  </a:lnTo>
                  <a:lnTo>
                    <a:pt x="0" y="93"/>
                  </a:lnTo>
                  <a:lnTo>
                    <a:pt x="0" y="110"/>
                  </a:lnTo>
                  <a:close/>
                </a:path>
              </a:pathLst>
            </a:custGeom>
            <a:solidFill>
              <a:srgbClr val="7F3226"/>
            </a:solidFill>
            <a:ln w="9525">
              <a:noFill/>
              <a:round/>
              <a:headEnd/>
              <a:tailEnd/>
            </a:ln>
          </p:spPr>
          <p:txBody>
            <a:bodyPr/>
            <a:lstStyle/>
            <a:p>
              <a:endParaRPr lang="id-ID"/>
            </a:p>
          </p:txBody>
        </p:sp>
        <p:sp>
          <p:nvSpPr>
            <p:cNvPr id="44154" name="Freeform 138"/>
            <p:cNvSpPr>
              <a:spLocks/>
            </p:cNvSpPr>
            <p:nvPr/>
          </p:nvSpPr>
          <p:spPr bwMode="auto">
            <a:xfrm>
              <a:off x="2923" y="2502"/>
              <a:ext cx="181" cy="122"/>
            </a:xfrm>
            <a:custGeom>
              <a:avLst/>
              <a:gdLst>
                <a:gd name="T0" fmla="*/ 0 w 361"/>
                <a:gd name="T1" fmla="*/ 4 h 244"/>
                <a:gd name="T2" fmla="*/ 5 w 361"/>
                <a:gd name="T3" fmla="*/ 0 h 244"/>
                <a:gd name="T4" fmla="*/ 2 w 361"/>
                <a:gd name="T5" fmla="*/ 4 h 244"/>
                <a:gd name="T6" fmla="*/ 6 w 361"/>
                <a:gd name="T7" fmla="*/ 1 h 244"/>
                <a:gd name="T8" fmla="*/ 6 w 361"/>
                <a:gd name="T9" fmla="*/ 3 h 244"/>
                <a:gd name="T10" fmla="*/ 6 w 361"/>
                <a:gd name="T11" fmla="*/ 4 h 244"/>
                <a:gd name="T12" fmla="*/ 6 w 361"/>
                <a:gd name="T13" fmla="*/ 4 h 244"/>
                <a:gd name="T14" fmla="*/ 0 w 361"/>
                <a:gd name="T15" fmla="*/ 4 h 244"/>
                <a:gd name="T16" fmla="*/ 0 w 361"/>
                <a:gd name="T17" fmla="*/ 4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244"/>
                <a:gd name="T29" fmla="*/ 361 w 36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244">
                  <a:moveTo>
                    <a:pt x="0" y="244"/>
                  </a:moveTo>
                  <a:lnTo>
                    <a:pt x="268" y="0"/>
                  </a:lnTo>
                  <a:lnTo>
                    <a:pt x="95" y="196"/>
                  </a:lnTo>
                  <a:lnTo>
                    <a:pt x="349" y="6"/>
                  </a:lnTo>
                  <a:lnTo>
                    <a:pt x="361" y="188"/>
                  </a:lnTo>
                  <a:lnTo>
                    <a:pt x="357" y="211"/>
                  </a:lnTo>
                  <a:lnTo>
                    <a:pt x="336" y="219"/>
                  </a:lnTo>
                  <a:lnTo>
                    <a:pt x="0" y="244"/>
                  </a:lnTo>
                  <a:close/>
                </a:path>
              </a:pathLst>
            </a:custGeom>
            <a:solidFill>
              <a:srgbClr val="7F3226"/>
            </a:solidFill>
            <a:ln w="9525">
              <a:noFill/>
              <a:round/>
              <a:headEnd/>
              <a:tailEnd/>
            </a:ln>
          </p:spPr>
          <p:txBody>
            <a:bodyPr/>
            <a:lstStyle/>
            <a:p>
              <a:endParaRPr lang="id-ID"/>
            </a:p>
          </p:txBody>
        </p:sp>
        <p:sp>
          <p:nvSpPr>
            <p:cNvPr id="44155" name="Freeform 139"/>
            <p:cNvSpPr>
              <a:spLocks/>
            </p:cNvSpPr>
            <p:nvPr/>
          </p:nvSpPr>
          <p:spPr bwMode="auto">
            <a:xfrm>
              <a:off x="2602" y="2289"/>
              <a:ext cx="486" cy="42"/>
            </a:xfrm>
            <a:custGeom>
              <a:avLst/>
              <a:gdLst>
                <a:gd name="T0" fmla="*/ 0 w 971"/>
                <a:gd name="T1" fmla="*/ 2 h 83"/>
                <a:gd name="T2" fmla="*/ 15 w 971"/>
                <a:gd name="T3" fmla="*/ 1 h 83"/>
                <a:gd name="T4" fmla="*/ 16 w 971"/>
                <a:gd name="T5" fmla="*/ 0 h 83"/>
                <a:gd name="T6" fmla="*/ 1 w 971"/>
                <a:gd name="T7" fmla="*/ 2 h 83"/>
                <a:gd name="T8" fmla="*/ 0 w 971"/>
                <a:gd name="T9" fmla="*/ 2 h 83"/>
                <a:gd name="T10" fmla="*/ 0 w 971"/>
                <a:gd name="T11" fmla="*/ 2 h 83"/>
                <a:gd name="T12" fmla="*/ 0 60000 65536"/>
                <a:gd name="T13" fmla="*/ 0 60000 65536"/>
                <a:gd name="T14" fmla="*/ 0 60000 65536"/>
                <a:gd name="T15" fmla="*/ 0 60000 65536"/>
                <a:gd name="T16" fmla="*/ 0 60000 65536"/>
                <a:gd name="T17" fmla="*/ 0 60000 65536"/>
                <a:gd name="T18" fmla="*/ 0 w 971"/>
                <a:gd name="T19" fmla="*/ 0 h 83"/>
                <a:gd name="T20" fmla="*/ 971 w 9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71" h="83">
                  <a:moveTo>
                    <a:pt x="0" y="83"/>
                  </a:moveTo>
                  <a:lnTo>
                    <a:pt x="954" y="9"/>
                  </a:lnTo>
                  <a:lnTo>
                    <a:pt x="971" y="0"/>
                  </a:lnTo>
                  <a:lnTo>
                    <a:pt x="32" y="74"/>
                  </a:lnTo>
                  <a:lnTo>
                    <a:pt x="0" y="83"/>
                  </a:lnTo>
                  <a:close/>
                </a:path>
              </a:pathLst>
            </a:custGeom>
            <a:solidFill>
              <a:srgbClr val="7F3226"/>
            </a:solidFill>
            <a:ln w="9525">
              <a:noFill/>
              <a:round/>
              <a:headEnd/>
              <a:tailEnd/>
            </a:ln>
          </p:spPr>
          <p:txBody>
            <a:bodyPr/>
            <a:lstStyle/>
            <a:p>
              <a:endParaRPr lang="id-ID"/>
            </a:p>
          </p:txBody>
        </p:sp>
        <p:sp>
          <p:nvSpPr>
            <p:cNvPr id="44156" name="Freeform 140"/>
            <p:cNvSpPr>
              <a:spLocks/>
            </p:cNvSpPr>
            <p:nvPr/>
          </p:nvSpPr>
          <p:spPr bwMode="auto">
            <a:xfrm>
              <a:off x="2646" y="2310"/>
              <a:ext cx="419" cy="37"/>
            </a:xfrm>
            <a:custGeom>
              <a:avLst/>
              <a:gdLst>
                <a:gd name="T0" fmla="*/ 0 w 839"/>
                <a:gd name="T1" fmla="*/ 1 h 74"/>
                <a:gd name="T2" fmla="*/ 13 w 839"/>
                <a:gd name="T3" fmla="*/ 1 h 74"/>
                <a:gd name="T4" fmla="*/ 12 w 839"/>
                <a:gd name="T5" fmla="*/ 0 h 74"/>
                <a:gd name="T6" fmla="*/ 0 w 839"/>
                <a:gd name="T7" fmla="*/ 1 h 74"/>
                <a:gd name="T8" fmla="*/ 0 w 839"/>
                <a:gd name="T9" fmla="*/ 1 h 74"/>
                <a:gd name="T10" fmla="*/ 0 w 839"/>
                <a:gd name="T11" fmla="*/ 1 h 74"/>
                <a:gd name="T12" fmla="*/ 0 60000 65536"/>
                <a:gd name="T13" fmla="*/ 0 60000 65536"/>
                <a:gd name="T14" fmla="*/ 0 60000 65536"/>
                <a:gd name="T15" fmla="*/ 0 60000 65536"/>
                <a:gd name="T16" fmla="*/ 0 60000 65536"/>
                <a:gd name="T17" fmla="*/ 0 60000 65536"/>
                <a:gd name="T18" fmla="*/ 0 w 839"/>
                <a:gd name="T19" fmla="*/ 0 h 74"/>
                <a:gd name="T20" fmla="*/ 839 w 8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39" h="74">
                  <a:moveTo>
                    <a:pt x="0" y="74"/>
                  </a:moveTo>
                  <a:lnTo>
                    <a:pt x="839" y="6"/>
                  </a:lnTo>
                  <a:lnTo>
                    <a:pt x="827" y="0"/>
                  </a:lnTo>
                  <a:lnTo>
                    <a:pt x="42" y="65"/>
                  </a:lnTo>
                  <a:lnTo>
                    <a:pt x="0" y="74"/>
                  </a:lnTo>
                  <a:close/>
                </a:path>
              </a:pathLst>
            </a:custGeom>
            <a:solidFill>
              <a:srgbClr val="BF593F"/>
            </a:solidFill>
            <a:ln w="9525">
              <a:noFill/>
              <a:round/>
              <a:headEnd/>
              <a:tailEnd/>
            </a:ln>
          </p:spPr>
          <p:txBody>
            <a:bodyPr/>
            <a:lstStyle/>
            <a:p>
              <a:endParaRPr lang="id-ID"/>
            </a:p>
          </p:txBody>
        </p:sp>
        <p:sp>
          <p:nvSpPr>
            <p:cNvPr id="44157" name="Freeform 141"/>
            <p:cNvSpPr>
              <a:spLocks/>
            </p:cNvSpPr>
            <p:nvPr/>
          </p:nvSpPr>
          <p:spPr bwMode="auto">
            <a:xfrm>
              <a:off x="2755" y="1447"/>
              <a:ext cx="11" cy="26"/>
            </a:xfrm>
            <a:custGeom>
              <a:avLst/>
              <a:gdLst>
                <a:gd name="T0" fmla="*/ 0 w 23"/>
                <a:gd name="T1" fmla="*/ 0 h 52"/>
                <a:gd name="T2" fmla="*/ 0 w 23"/>
                <a:gd name="T3" fmla="*/ 1 h 52"/>
                <a:gd name="T4" fmla="*/ 0 w 23"/>
                <a:gd name="T5" fmla="*/ 1 h 52"/>
                <a:gd name="T6" fmla="*/ 0 w 23"/>
                <a:gd name="T7" fmla="*/ 1 h 52"/>
                <a:gd name="T8" fmla="*/ 0 w 23"/>
                <a:gd name="T9" fmla="*/ 1 h 52"/>
                <a:gd name="T10" fmla="*/ 0 w 23"/>
                <a:gd name="T11" fmla="*/ 1 h 52"/>
                <a:gd name="T12" fmla="*/ 0 w 23"/>
                <a:gd name="T13" fmla="*/ 0 h 52"/>
                <a:gd name="T14" fmla="*/ 0 w 23"/>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2"/>
                <a:gd name="T26" fmla="*/ 23 w 2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2">
                  <a:moveTo>
                    <a:pt x="21" y="0"/>
                  </a:moveTo>
                  <a:lnTo>
                    <a:pt x="23" y="10"/>
                  </a:lnTo>
                  <a:lnTo>
                    <a:pt x="11" y="27"/>
                  </a:lnTo>
                  <a:lnTo>
                    <a:pt x="11" y="44"/>
                  </a:lnTo>
                  <a:lnTo>
                    <a:pt x="0" y="52"/>
                  </a:lnTo>
                  <a:lnTo>
                    <a:pt x="8" y="12"/>
                  </a:lnTo>
                  <a:lnTo>
                    <a:pt x="21" y="0"/>
                  </a:lnTo>
                  <a:close/>
                </a:path>
              </a:pathLst>
            </a:custGeom>
            <a:solidFill>
              <a:srgbClr val="FF0000"/>
            </a:solidFill>
            <a:ln w="9525">
              <a:noFill/>
              <a:round/>
              <a:headEnd/>
              <a:tailEnd/>
            </a:ln>
          </p:spPr>
          <p:txBody>
            <a:bodyPr/>
            <a:lstStyle/>
            <a:p>
              <a:endParaRPr lang="id-ID"/>
            </a:p>
          </p:txBody>
        </p:sp>
        <p:sp>
          <p:nvSpPr>
            <p:cNvPr id="44158" name="Freeform 142"/>
            <p:cNvSpPr>
              <a:spLocks/>
            </p:cNvSpPr>
            <p:nvPr/>
          </p:nvSpPr>
          <p:spPr bwMode="auto">
            <a:xfrm>
              <a:off x="2719" y="1481"/>
              <a:ext cx="37" cy="124"/>
            </a:xfrm>
            <a:custGeom>
              <a:avLst/>
              <a:gdLst>
                <a:gd name="T0" fmla="*/ 1 w 74"/>
                <a:gd name="T1" fmla="*/ 0 h 247"/>
                <a:gd name="T2" fmla="*/ 1 w 74"/>
                <a:gd name="T3" fmla="*/ 1 h 247"/>
                <a:gd name="T4" fmla="*/ 1 w 74"/>
                <a:gd name="T5" fmla="*/ 3 h 247"/>
                <a:gd name="T6" fmla="*/ 1 w 74"/>
                <a:gd name="T7" fmla="*/ 3 h 247"/>
                <a:gd name="T8" fmla="*/ 0 w 74"/>
                <a:gd name="T9" fmla="*/ 4 h 247"/>
                <a:gd name="T10" fmla="*/ 1 w 74"/>
                <a:gd name="T11" fmla="*/ 2 h 247"/>
                <a:gd name="T12" fmla="*/ 1 w 74"/>
                <a:gd name="T13" fmla="*/ 1 h 247"/>
                <a:gd name="T14" fmla="*/ 1 w 74"/>
                <a:gd name="T15" fmla="*/ 1 h 247"/>
                <a:gd name="T16" fmla="*/ 1 w 74"/>
                <a:gd name="T17" fmla="*/ 0 h 247"/>
                <a:gd name="T18" fmla="*/ 1 w 7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247"/>
                <a:gd name="T32" fmla="*/ 74 w 7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247">
                  <a:moveTo>
                    <a:pt x="59" y="0"/>
                  </a:moveTo>
                  <a:lnTo>
                    <a:pt x="74" y="44"/>
                  </a:lnTo>
                  <a:lnTo>
                    <a:pt x="47" y="144"/>
                  </a:lnTo>
                  <a:lnTo>
                    <a:pt x="36" y="186"/>
                  </a:lnTo>
                  <a:lnTo>
                    <a:pt x="0" y="247"/>
                  </a:lnTo>
                  <a:lnTo>
                    <a:pt x="26" y="95"/>
                  </a:lnTo>
                  <a:lnTo>
                    <a:pt x="49" y="34"/>
                  </a:lnTo>
                  <a:lnTo>
                    <a:pt x="53" y="15"/>
                  </a:lnTo>
                  <a:lnTo>
                    <a:pt x="59" y="0"/>
                  </a:lnTo>
                  <a:close/>
                </a:path>
              </a:pathLst>
            </a:custGeom>
            <a:solidFill>
              <a:srgbClr val="FF0000"/>
            </a:solidFill>
            <a:ln w="9525">
              <a:noFill/>
              <a:round/>
              <a:headEnd/>
              <a:tailEnd/>
            </a:ln>
          </p:spPr>
          <p:txBody>
            <a:bodyPr/>
            <a:lstStyle/>
            <a:p>
              <a:endParaRPr lang="id-ID"/>
            </a:p>
          </p:txBody>
        </p:sp>
        <p:sp>
          <p:nvSpPr>
            <p:cNvPr id="44159" name="Freeform 143"/>
            <p:cNvSpPr>
              <a:spLocks/>
            </p:cNvSpPr>
            <p:nvPr/>
          </p:nvSpPr>
          <p:spPr bwMode="auto">
            <a:xfrm>
              <a:off x="2712" y="3106"/>
              <a:ext cx="40" cy="27"/>
            </a:xfrm>
            <a:custGeom>
              <a:avLst/>
              <a:gdLst>
                <a:gd name="T0" fmla="*/ 0 w 80"/>
                <a:gd name="T1" fmla="*/ 0 h 55"/>
                <a:gd name="T2" fmla="*/ 1 w 80"/>
                <a:gd name="T3" fmla="*/ 0 h 55"/>
                <a:gd name="T4" fmla="*/ 1 w 80"/>
                <a:gd name="T5" fmla="*/ 0 h 55"/>
                <a:gd name="T6" fmla="*/ 1 w 80"/>
                <a:gd name="T7" fmla="*/ 0 h 55"/>
                <a:gd name="T8" fmla="*/ 0 w 80"/>
                <a:gd name="T9" fmla="*/ 0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55"/>
                  </a:moveTo>
                  <a:lnTo>
                    <a:pt x="75" y="12"/>
                  </a:lnTo>
                  <a:lnTo>
                    <a:pt x="80" y="0"/>
                  </a:lnTo>
                  <a:lnTo>
                    <a:pt x="57" y="12"/>
                  </a:lnTo>
                  <a:lnTo>
                    <a:pt x="0" y="55"/>
                  </a:lnTo>
                  <a:close/>
                </a:path>
              </a:pathLst>
            </a:custGeom>
            <a:solidFill>
              <a:srgbClr val="A6A6BD"/>
            </a:solidFill>
            <a:ln w="9525">
              <a:noFill/>
              <a:round/>
              <a:headEnd/>
              <a:tailEnd/>
            </a:ln>
          </p:spPr>
          <p:txBody>
            <a:bodyPr/>
            <a:lstStyle/>
            <a:p>
              <a:endParaRPr lang="id-ID"/>
            </a:p>
          </p:txBody>
        </p:sp>
        <p:sp>
          <p:nvSpPr>
            <p:cNvPr id="44160" name="Freeform 144"/>
            <p:cNvSpPr>
              <a:spLocks/>
            </p:cNvSpPr>
            <p:nvPr/>
          </p:nvSpPr>
          <p:spPr bwMode="auto">
            <a:xfrm>
              <a:off x="2637" y="3141"/>
              <a:ext cx="25" cy="9"/>
            </a:xfrm>
            <a:custGeom>
              <a:avLst/>
              <a:gdLst>
                <a:gd name="T0" fmla="*/ 1 w 50"/>
                <a:gd name="T1" fmla="*/ 0 h 19"/>
                <a:gd name="T2" fmla="*/ 1 w 50"/>
                <a:gd name="T3" fmla="*/ 0 h 19"/>
                <a:gd name="T4" fmla="*/ 1 w 50"/>
                <a:gd name="T5" fmla="*/ 0 h 19"/>
                <a:gd name="T6" fmla="*/ 0 w 50"/>
                <a:gd name="T7" fmla="*/ 0 h 19"/>
                <a:gd name="T8" fmla="*/ 1 w 50"/>
                <a:gd name="T9" fmla="*/ 0 h 19"/>
                <a:gd name="T10" fmla="*/ 1 w 50"/>
                <a:gd name="T11" fmla="*/ 0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2" y="19"/>
                  </a:moveTo>
                  <a:lnTo>
                    <a:pt x="50" y="5"/>
                  </a:lnTo>
                  <a:lnTo>
                    <a:pt x="23" y="0"/>
                  </a:lnTo>
                  <a:lnTo>
                    <a:pt x="0" y="9"/>
                  </a:lnTo>
                  <a:lnTo>
                    <a:pt x="2" y="19"/>
                  </a:lnTo>
                  <a:close/>
                </a:path>
              </a:pathLst>
            </a:custGeom>
            <a:solidFill>
              <a:srgbClr val="A6A6BD"/>
            </a:solidFill>
            <a:ln w="9525">
              <a:noFill/>
              <a:round/>
              <a:headEnd/>
              <a:tailEnd/>
            </a:ln>
          </p:spPr>
          <p:txBody>
            <a:bodyPr/>
            <a:lstStyle/>
            <a:p>
              <a:endParaRPr lang="id-ID"/>
            </a:p>
          </p:txBody>
        </p:sp>
        <p:sp>
          <p:nvSpPr>
            <p:cNvPr id="44161" name="Freeform 145"/>
            <p:cNvSpPr>
              <a:spLocks/>
            </p:cNvSpPr>
            <p:nvPr/>
          </p:nvSpPr>
          <p:spPr bwMode="auto">
            <a:xfrm>
              <a:off x="2690" y="3126"/>
              <a:ext cx="96" cy="33"/>
            </a:xfrm>
            <a:custGeom>
              <a:avLst/>
              <a:gdLst>
                <a:gd name="T0" fmla="*/ 0 w 192"/>
                <a:gd name="T1" fmla="*/ 1 h 67"/>
                <a:gd name="T2" fmla="*/ 2 w 192"/>
                <a:gd name="T3" fmla="*/ 0 h 67"/>
                <a:gd name="T4" fmla="*/ 3 w 192"/>
                <a:gd name="T5" fmla="*/ 0 h 67"/>
                <a:gd name="T6" fmla="*/ 3 w 192"/>
                <a:gd name="T7" fmla="*/ 0 h 67"/>
                <a:gd name="T8" fmla="*/ 3 w 192"/>
                <a:gd name="T9" fmla="*/ 0 h 67"/>
                <a:gd name="T10" fmla="*/ 2 w 192"/>
                <a:gd name="T11" fmla="*/ 0 h 67"/>
                <a:gd name="T12" fmla="*/ 2 w 192"/>
                <a:gd name="T13" fmla="*/ 0 h 67"/>
                <a:gd name="T14" fmla="*/ 0 w 192"/>
                <a:gd name="T15" fmla="*/ 1 h 67"/>
                <a:gd name="T16" fmla="*/ 0 w 192"/>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7"/>
                <a:gd name="T29" fmla="*/ 192 w 19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7">
                  <a:moveTo>
                    <a:pt x="0" y="67"/>
                  </a:moveTo>
                  <a:lnTo>
                    <a:pt x="102" y="53"/>
                  </a:lnTo>
                  <a:lnTo>
                    <a:pt x="159" y="29"/>
                  </a:lnTo>
                  <a:lnTo>
                    <a:pt x="154" y="19"/>
                  </a:lnTo>
                  <a:lnTo>
                    <a:pt x="192" y="0"/>
                  </a:lnTo>
                  <a:lnTo>
                    <a:pt x="116" y="31"/>
                  </a:lnTo>
                  <a:lnTo>
                    <a:pt x="106" y="46"/>
                  </a:lnTo>
                  <a:lnTo>
                    <a:pt x="0" y="67"/>
                  </a:lnTo>
                  <a:close/>
                </a:path>
              </a:pathLst>
            </a:custGeom>
            <a:solidFill>
              <a:srgbClr val="A6A6BD"/>
            </a:solidFill>
            <a:ln w="9525">
              <a:noFill/>
              <a:round/>
              <a:headEnd/>
              <a:tailEnd/>
            </a:ln>
          </p:spPr>
          <p:txBody>
            <a:bodyPr/>
            <a:lstStyle/>
            <a:p>
              <a:endParaRPr lang="id-ID"/>
            </a:p>
          </p:txBody>
        </p:sp>
        <p:sp>
          <p:nvSpPr>
            <p:cNvPr id="44162" name="Freeform 146"/>
            <p:cNvSpPr>
              <a:spLocks/>
            </p:cNvSpPr>
            <p:nvPr/>
          </p:nvSpPr>
          <p:spPr bwMode="auto">
            <a:xfrm>
              <a:off x="2768" y="3129"/>
              <a:ext cx="56" cy="39"/>
            </a:xfrm>
            <a:custGeom>
              <a:avLst/>
              <a:gdLst>
                <a:gd name="T0" fmla="*/ 0 w 112"/>
                <a:gd name="T1" fmla="*/ 1 h 78"/>
                <a:gd name="T2" fmla="*/ 2 w 112"/>
                <a:gd name="T3" fmla="*/ 1 h 78"/>
                <a:gd name="T4" fmla="*/ 2 w 112"/>
                <a:gd name="T5" fmla="*/ 1 h 78"/>
                <a:gd name="T6" fmla="*/ 2 w 112"/>
                <a:gd name="T7" fmla="*/ 1 h 78"/>
                <a:gd name="T8" fmla="*/ 2 w 112"/>
                <a:gd name="T9" fmla="*/ 0 h 78"/>
                <a:gd name="T10" fmla="*/ 2 w 112"/>
                <a:gd name="T11" fmla="*/ 1 h 78"/>
                <a:gd name="T12" fmla="*/ 1 w 112"/>
                <a:gd name="T13" fmla="*/ 1 h 78"/>
                <a:gd name="T14" fmla="*/ 0 w 112"/>
                <a:gd name="T15" fmla="*/ 1 h 78"/>
                <a:gd name="T16" fmla="*/ 0 w 112"/>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0" y="78"/>
                  </a:moveTo>
                  <a:lnTo>
                    <a:pt x="70" y="51"/>
                  </a:lnTo>
                  <a:lnTo>
                    <a:pt x="89" y="19"/>
                  </a:lnTo>
                  <a:lnTo>
                    <a:pt x="112" y="13"/>
                  </a:lnTo>
                  <a:lnTo>
                    <a:pt x="112" y="0"/>
                  </a:lnTo>
                  <a:lnTo>
                    <a:pt x="97" y="6"/>
                  </a:lnTo>
                  <a:lnTo>
                    <a:pt x="64" y="42"/>
                  </a:lnTo>
                  <a:lnTo>
                    <a:pt x="0" y="78"/>
                  </a:lnTo>
                  <a:close/>
                </a:path>
              </a:pathLst>
            </a:custGeom>
            <a:solidFill>
              <a:srgbClr val="A6A6BD"/>
            </a:solidFill>
            <a:ln w="9525">
              <a:noFill/>
              <a:round/>
              <a:headEnd/>
              <a:tailEnd/>
            </a:ln>
          </p:spPr>
          <p:txBody>
            <a:bodyPr/>
            <a:lstStyle/>
            <a:p>
              <a:endParaRPr lang="id-ID"/>
            </a:p>
          </p:txBody>
        </p:sp>
        <p:sp>
          <p:nvSpPr>
            <p:cNvPr id="44163" name="Freeform 147"/>
            <p:cNvSpPr>
              <a:spLocks/>
            </p:cNvSpPr>
            <p:nvPr/>
          </p:nvSpPr>
          <p:spPr bwMode="auto">
            <a:xfrm>
              <a:off x="2762" y="3164"/>
              <a:ext cx="137" cy="32"/>
            </a:xfrm>
            <a:custGeom>
              <a:avLst/>
              <a:gdLst>
                <a:gd name="T0" fmla="*/ 0 w 274"/>
                <a:gd name="T1" fmla="*/ 1 h 65"/>
                <a:gd name="T2" fmla="*/ 1 w 274"/>
                <a:gd name="T3" fmla="*/ 0 h 65"/>
                <a:gd name="T4" fmla="*/ 2 w 274"/>
                <a:gd name="T5" fmla="*/ 0 h 65"/>
                <a:gd name="T6" fmla="*/ 3 w 274"/>
                <a:gd name="T7" fmla="*/ 0 h 65"/>
                <a:gd name="T8" fmla="*/ 4 w 274"/>
                <a:gd name="T9" fmla="*/ 0 h 65"/>
                <a:gd name="T10" fmla="*/ 3 w 274"/>
                <a:gd name="T11" fmla="*/ 0 h 65"/>
                <a:gd name="T12" fmla="*/ 2 w 274"/>
                <a:gd name="T13" fmla="*/ 0 h 65"/>
                <a:gd name="T14" fmla="*/ 1 w 274"/>
                <a:gd name="T15" fmla="*/ 0 h 65"/>
                <a:gd name="T16" fmla="*/ 0 w 274"/>
                <a:gd name="T17" fmla="*/ 1 h 65"/>
                <a:gd name="T18" fmla="*/ 0 w 274"/>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65"/>
                <a:gd name="T32" fmla="*/ 274 w 27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65">
                  <a:moveTo>
                    <a:pt x="0" y="65"/>
                  </a:moveTo>
                  <a:lnTo>
                    <a:pt x="126" y="63"/>
                  </a:lnTo>
                  <a:lnTo>
                    <a:pt x="152" y="46"/>
                  </a:lnTo>
                  <a:lnTo>
                    <a:pt x="221" y="31"/>
                  </a:lnTo>
                  <a:lnTo>
                    <a:pt x="274" y="0"/>
                  </a:lnTo>
                  <a:lnTo>
                    <a:pt x="228" y="21"/>
                  </a:lnTo>
                  <a:lnTo>
                    <a:pt x="150" y="40"/>
                  </a:lnTo>
                  <a:lnTo>
                    <a:pt x="92" y="44"/>
                  </a:lnTo>
                  <a:lnTo>
                    <a:pt x="0" y="65"/>
                  </a:lnTo>
                  <a:close/>
                </a:path>
              </a:pathLst>
            </a:custGeom>
            <a:solidFill>
              <a:srgbClr val="A6A6BD"/>
            </a:solidFill>
            <a:ln w="9525">
              <a:noFill/>
              <a:round/>
              <a:headEnd/>
              <a:tailEnd/>
            </a:ln>
          </p:spPr>
          <p:txBody>
            <a:bodyPr/>
            <a:lstStyle/>
            <a:p>
              <a:endParaRPr lang="id-ID"/>
            </a:p>
          </p:txBody>
        </p:sp>
        <p:sp>
          <p:nvSpPr>
            <p:cNvPr id="44164" name="Freeform 148"/>
            <p:cNvSpPr>
              <a:spLocks/>
            </p:cNvSpPr>
            <p:nvPr/>
          </p:nvSpPr>
          <p:spPr bwMode="auto">
            <a:xfrm>
              <a:off x="2745" y="3208"/>
              <a:ext cx="72" cy="5"/>
            </a:xfrm>
            <a:custGeom>
              <a:avLst/>
              <a:gdLst>
                <a:gd name="T0" fmla="*/ 0 w 145"/>
                <a:gd name="T1" fmla="*/ 1 h 9"/>
                <a:gd name="T2" fmla="*/ 0 w 145"/>
                <a:gd name="T3" fmla="*/ 1 h 9"/>
                <a:gd name="T4" fmla="*/ 2 w 145"/>
                <a:gd name="T5" fmla="*/ 0 h 9"/>
                <a:gd name="T6" fmla="*/ 0 w 145"/>
                <a:gd name="T7" fmla="*/ 1 h 9"/>
                <a:gd name="T8" fmla="*/ 0 w 145"/>
                <a:gd name="T9" fmla="*/ 1 h 9"/>
                <a:gd name="T10" fmla="*/ 0 60000 65536"/>
                <a:gd name="T11" fmla="*/ 0 60000 65536"/>
                <a:gd name="T12" fmla="*/ 0 60000 65536"/>
                <a:gd name="T13" fmla="*/ 0 60000 65536"/>
                <a:gd name="T14" fmla="*/ 0 60000 65536"/>
                <a:gd name="T15" fmla="*/ 0 w 145"/>
                <a:gd name="T16" fmla="*/ 0 h 9"/>
                <a:gd name="T17" fmla="*/ 145 w 145"/>
                <a:gd name="T18" fmla="*/ 9 h 9"/>
              </a:gdLst>
              <a:ahLst/>
              <a:cxnLst>
                <a:cxn ang="T10">
                  <a:pos x="T0" y="T1"/>
                </a:cxn>
                <a:cxn ang="T11">
                  <a:pos x="T2" y="T3"/>
                </a:cxn>
                <a:cxn ang="T12">
                  <a:pos x="T4" y="T5"/>
                </a:cxn>
                <a:cxn ang="T13">
                  <a:pos x="T6" y="T7"/>
                </a:cxn>
                <a:cxn ang="T14">
                  <a:pos x="T8" y="T9"/>
                </a:cxn>
              </a:cxnLst>
              <a:rect l="T15" t="T16" r="T17" b="T18"/>
              <a:pathLst>
                <a:path w="145" h="9">
                  <a:moveTo>
                    <a:pt x="0" y="5"/>
                  </a:moveTo>
                  <a:lnTo>
                    <a:pt x="48" y="9"/>
                  </a:lnTo>
                  <a:lnTo>
                    <a:pt x="145" y="0"/>
                  </a:lnTo>
                  <a:lnTo>
                    <a:pt x="0" y="5"/>
                  </a:lnTo>
                  <a:close/>
                </a:path>
              </a:pathLst>
            </a:custGeom>
            <a:solidFill>
              <a:srgbClr val="A6A6BD"/>
            </a:solidFill>
            <a:ln w="9525">
              <a:noFill/>
              <a:round/>
              <a:headEnd/>
              <a:tailEnd/>
            </a:ln>
          </p:spPr>
          <p:txBody>
            <a:bodyPr/>
            <a:lstStyle/>
            <a:p>
              <a:endParaRPr lang="id-ID"/>
            </a:p>
          </p:txBody>
        </p:sp>
        <p:sp>
          <p:nvSpPr>
            <p:cNvPr id="44165" name="Freeform 149"/>
            <p:cNvSpPr>
              <a:spLocks/>
            </p:cNvSpPr>
            <p:nvPr/>
          </p:nvSpPr>
          <p:spPr bwMode="auto">
            <a:xfrm>
              <a:off x="2754" y="1212"/>
              <a:ext cx="58" cy="18"/>
            </a:xfrm>
            <a:custGeom>
              <a:avLst/>
              <a:gdLst>
                <a:gd name="T0" fmla="*/ 1 w 116"/>
                <a:gd name="T1" fmla="*/ 1 h 34"/>
                <a:gd name="T2" fmla="*/ 0 w 116"/>
                <a:gd name="T3" fmla="*/ 1 h 34"/>
                <a:gd name="T4" fmla="*/ 1 w 116"/>
                <a:gd name="T5" fmla="*/ 1 h 34"/>
                <a:gd name="T6" fmla="*/ 1 w 116"/>
                <a:gd name="T7" fmla="*/ 1 h 34"/>
                <a:gd name="T8" fmla="*/ 1 w 116"/>
                <a:gd name="T9" fmla="*/ 1 h 34"/>
                <a:gd name="T10" fmla="*/ 1 w 116"/>
                <a:gd name="T11" fmla="*/ 1 h 34"/>
                <a:gd name="T12" fmla="*/ 1 w 116"/>
                <a:gd name="T13" fmla="*/ 1 h 34"/>
                <a:gd name="T14" fmla="*/ 1 w 116"/>
                <a:gd name="T15" fmla="*/ 0 h 34"/>
                <a:gd name="T16" fmla="*/ 1 w 116"/>
                <a:gd name="T17" fmla="*/ 1 h 34"/>
                <a:gd name="T18" fmla="*/ 1 w 116"/>
                <a:gd name="T19" fmla="*/ 1 h 34"/>
                <a:gd name="T20" fmla="*/ 1 w 116"/>
                <a:gd name="T21" fmla="*/ 1 h 34"/>
                <a:gd name="T22" fmla="*/ 1 w 116"/>
                <a:gd name="T23" fmla="*/ 1 h 34"/>
                <a:gd name="T24" fmla="*/ 2 w 116"/>
                <a:gd name="T25" fmla="*/ 1 h 34"/>
                <a:gd name="T26" fmla="*/ 2 w 116"/>
                <a:gd name="T27" fmla="*/ 1 h 34"/>
                <a:gd name="T28" fmla="*/ 2 w 116"/>
                <a:gd name="T29" fmla="*/ 1 h 34"/>
                <a:gd name="T30" fmla="*/ 2 w 116"/>
                <a:gd name="T31" fmla="*/ 1 h 34"/>
                <a:gd name="T32" fmla="*/ 2 w 116"/>
                <a:gd name="T33" fmla="*/ 1 h 34"/>
                <a:gd name="T34" fmla="*/ 2 w 116"/>
                <a:gd name="T35" fmla="*/ 1 h 34"/>
                <a:gd name="T36" fmla="*/ 2 w 116"/>
                <a:gd name="T37" fmla="*/ 1 h 34"/>
                <a:gd name="T38" fmla="*/ 2 w 116"/>
                <a:gd name="T39" fmla="*/ 1 h 34"/>
                <a:gd name="T40" fmla="*/ 2 w 116"/>
                <a:gd name="T41" fmla="*/ 1 h 34"/>
                <a:gd name="T42" fmla="*/ 1 w 116"/>
                <a:gd name="T43" fmla="*/ 1 h 34"/>
                <a:gd name="T44" fmla="*/ 1 w 116"/>
                <a:gd name="T45" fmla="*/ 1 h 34"/>
                <a:gd name="T46" fmla="*/ 1 w 116"/>
                <a:gd name="T47" fmla="*/ 1 h 34"/>
                <a:gd name="T48" fmla="*/ 1 w 116"/>
                <a:gd name="T49" fmla="*/ 1 h 34"/>
                <a:gd name="T50" fmla="*/ 1 w 116"/>
                <a:gd name="T51" fmla="*/ 1 h 34"/>
                <a:gd name="T52" fmla="*/ 1 w 116"/>
                <a:gd name="T53" fmla="*/ 1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34"/>
                <a:gd name="T83" fmla="*/ 116 w 116"/>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34">
                  <a:moveTo>
                    <a:pt x="6" y="34"/>
                  </a:moveTo>
                  <a:lnTo>
                    <a:pt x="0" y="27"/>
                  </a:lnTo>
                  <a:lnTo>
                    <a:pt x="2" y="13"/>
                  </a:lnTo>
                  <a:lnTo>
                    <a:pt x="6" y="21"/>
                  </a:lnTo>
                  <a:lnTo>
                    <a:pt x="11" y="4"/>
                  </a:lnTo>
                  <a:lnTo>
                    <a:pt x="13" y="23"/>
                  </a:lnTo>
                  <a:lnTo>
                    <a:pt x="23" y="2"/>
                  </a:lnTo>
                  <a:lnTo>
                    <a:pt x="30" y="0"/>
                  </a:lnTo>
                  <a:lnTo>
                    <a:pt x="27" y="11"/>
                  </a:lnTo>
                  <a:lnTo>
                    <a:pt x="38" y="4"/>
                  </a:lnTo>
                  <a:lnTo>
                    <a:pt x="55" y="2"/>
                  </a:lnTo>
                  <a:lnTo>
                    <a:pt x="51" y="6"/>
                  </a:lnTo>
                  <a:lnTo>
                    <a:pt x="74" y="9"/>
                  </a:lnTo>
                  <a:lnTo>
                    <a:pt x="86" y="8"/>
                  </a:lnTo>
                  <a:lnTo>
                    <a:pt x="116" y="32"/>
                  </a:lnTo>
                  <a:lnTo>
                    <a:pt x="101" y="25"/>
                  </a:lnTo>
                  <a:lnTo>
                    <a:pt x="101" y="34"/>
                  </a:lnTo>
                  <a:lnTo>
                    <a:pt x="89" y="27"/>
                  </a:lnTo>
                  <a:lnTo>
                    <a:pt x="89" y="32"/>
                  </a:lnTo>
                  <a:lnTo>
                    <a:pt x="80" y="30"/>
                  </a:lnTo>
                  <a:lnTo>
                    <a:pt x="69" y="27"/>
                  </a:lnTo>
                  <a:lnTo>
                    <a:pt x="42" y="25"/>
                  </a:lnTo>
                  <a:lnTo>
                    <a:pt x="25" y="17"/>
                  </a:lnTo>
                  <a:lnTo>
                    <a:pt x="13" y="28"/>
                  </a:lnTo>
                  <a:lnTo>
                    <a:pt x="10" y="27"/>
                  </a:lnTo>
                  <a:lnTo>
                    <a:pt x="6" y="34"/>
                  </a:lnTo>
                  <a:close/>
                </a:path>
              </a:pathLst>
            </a:custGeom>
            <a:solidFill>
              <a:srgbClr val="000000"/>
            </a:solidFill>
            <a:ln w="9525">
              <a:noFill/>
              <a:round/>
              <a:headEnd/>
              <a:tailEnd/>
            </a:ln>
          </p:spPr>
          <p:txBody>
            <a:bodyPr/>
            <a:lstStyle/>
            <a:p>
              <a:endParaRPr lang="id-ID"/>
            </a:p>
          </p:txBody>
        </p:sp>
        <p:sp>
          <p:nvSpPr>
            <p:cNvPr id="44166" name="Freeform 150"/>
            <p:cNvSpPr>
              <a:spLocks/>
            </p:cNvSpPr>
            <p:nvPr/>
          </p:nvSpPr>
          <p:spPr bwMode="auto">
            <a:xfrm>
              <a:off x="2676" y="1218"/>
              <a:ext cx="42" cy="29"/>
            </a:xfrm>
            <a:custGeom>
              <a:avLst/>
              <a:gdLst>
                <a:gd name="T0" fmla="*/ 1 w 84"/>
                <a:gd name="T1" fmla="*/ 1 h 57"/>
                <a:gd name="T2" fmla="*/ 1 w 84"/>
                <a:gd name="T3" fmla="*/ 1 h 57"/>
                <a:gd name="T4" fmla="*/ 1 w 84"/>
                <a:gd name="T5" fmla="*/ 1 h 57"/>
                <a:gd name="T6" fmla="*/ 1 w 84"/>
                <a:gd name="T7" fmla="*/ 0 h 57"/>
                <a:gd name="T8" fmla="*/ 1 w 84"/>
                <a:gd name="T9" fmla="*/ 1 h 57"/>
                <a:gd name="T10" fmla="*/ 1 w 84"/>
                <a:gd name="T11" fmla="*/ 1 h 57"/>
                <a:gd name="T12" fmla="*/ 1 w 84"/>
                <a:gd name="T13" fmla="*/ 1 h 57"/>
                <a:gd name="T14" fmla="*/ 1 w 84"/>
                <a:gd name="T15" fmla="*/ 1 h 57"/>
                <a:gd name="T16" fmla="*/ 1 w 84"/>
                <a:gd name="T17" fmla="*/ 1 h 57"/>
                <a:gd name="T18" fmla="*/ 1 w 84"/>
                <a:gd name="T19" fmla="*/ 1 h 57"/>
                <a:gd name="T20" fmla="*/ 1 w 84"/>
                <a:gd name="T21" fmla="*/ 1 h 57"/>
                <a:gd name="T22" fmla="*/ 0 w 84"/>
                <a:gd name="T23" fmla="*/ 1 h 57"/>
                <a:gd name="T24" fmla="*/ 1 w 84"/>
                <a:gd name="T25" fmla="*/ 1 h 57"/>
                <a:gd name="T26" fmla="*/ 1 w 84"/>
                <a:gd name="T27" fmla="*/ 1 h 57"/>
                <a:gd name="T28" fmla="*/ 1 w 84"/>
                <a:gd name="T29" fmla="*/ 1 h 57"/>
                <a:gd name="T30" fmla="*/ 1 w 84"/>
                <a:gd name="T31" fmla="*/ 1 h 57"/>
                <a:gd name="T32" fmla="*/ 1 w 84"/>
                <a:gd name="T33" fmla="*/ 1 h 57"/>
                <a:gd name="T34" fmla="*/ 1 w 84"/>
                <a:gd name="T35" fmla="*/ 1 h 57"/>
                <a:gd name="T36" fmla="*/ 1 w 84"/>
                <a:gd name="T37" fmla="*/ 1 h 57"/>
                <a:gd name="T38" fmla="*/ 1 w 84"/>
                <a:gd name="T39" fmla="*/ 1 h 57"/>
                <a:gd name="T40" fmla="*/ 1 w 84"/>
                <a:gd name="T41" fmla="*/ 1 h 57"/>
                <a:gd name="T42" fmla="*/ 1 w 84"/>
                <a:gd name="T43" fmla="*/ 1 h 57"/>
                <a:gd name="T44" fmla="*/ 1 w 84"/>
                <a:gd name="T45" fmla="*/ 1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57"/>
                <a:gd name="T71" fmla="*/ 84 w 84"/>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57">
                  <a:moveTo>
                    <a:pt x="78" y="23"/>
                  </a:moveTo>
                  <a:lnTo>
                    <a:pt x="84" y="10"/>
                  </a:lnTo>
                  <a:lnTo>
                    <a:pt x="76" y="17"/>
                  </a:lnTo>
                  <a:lnTo>
                    <a:pt x="74" y="0"/>
                  </a:lnTo>
                  <a:lnTo>
                    <a:pt x="70" y="6"/>
                  </a:lnTo>
                  <a:lnTo>
                    <a:pt x="67" y="2"/>
                  </a:lnTo>
                  <a:lnTo>
                    <a:pt x="65" y="10"/>
                  </a:lnTo>
                  <a:lnTo>
                    <a:pt x="53" y="4"/>
                  </a:lnTo>
                  <a:lnTo>
                    <a:pt x="44" y="14"/>
                  </a:lnTo>
                  <a:lnTo>
                    <a:pt x="27" y="14"/>
                  </a:lnTo>
                  <a:lnTo>
                    <a:pt x="13" y="27"/>
                  </a:lnTo>
                  <a:lnTo>
                    <a:pt x="0" y="35"/>
                  </a:lnTo>
                  <a:lnTo>
                    <a:pt x="4" y="57"/>
                  </a:lnTo>
                  <a:lnTo>
                    <a:pt x="12" y="44"/>
                  </a:lnTo>
                  <a:lnTo>
                    <a:pt x="32" y="40"/>
                  </a:lnTo>
                  <a:lnTo>
                    <a:pt x="23" y="40"/>
                  </a:lnTo>
                  <a:lnTo>
                    <a:pt x="36" y="33"/>
                  </a:lnTo>
                  <a:lnTo>
                    <a:pt x="59" y="33"/>
                  </a:lnTo>
                  <a:lnTo>
                    <a:pt x="59" y="27"/>
                  </a:lnTo>
                  <a:lnTo>
                    <a:pt x="69" y="29"/>
                  </a:lnTo>
                  <a:lnTo>
                    <a:pt x="72" y="21"/>
                  </a:lnTo>
                  <a:lnTo>
                    <a:pt x="78" y="23"/>
                  </a:lnTo>
                  <a:close/>
                </a:path>
              </a:pathLst>
            </a:custGeom>
            <a:solidFill>
              <a:srgbClr val="000000"/>
            </a:solidFill>
            <a:ln w="9525">
              <a:noFill/>
              <a:round/>
              <a:headEnd/>
              <a:tailEnd/>
            </a:ln>
          </p:spPr>
          <p:txBody>
            <a:bodyPr/>
            <a:lstStyle/>
            <a:p>
              <a:endParaRPr lang="id-ID"/>
            </a:p>
          </p:txBody>
        </p:sp>
        <p:sp>
          <p:nvSpPr>
            <p:cNvPr id="44167" name="Freeform 151"/>
            <p:cNvSpPr>
              <a:spLocks/>
            </p:cNvSpPr>
            <p:nvPr/>
          </p:nvSpPr>
          <p:spPr bwMode="auto">
            <a:xfrm>
              <a:off x="2766" y="1240"/>
              <a:ext cx="42" cy="18"/>
            </a:xfrm>
            <a:custGeom>
              <a:avLst/>
              <a:gdLst>
                <a:gd name="T0" fmla="*/ 0 w 83"/>
                <a:gd name="T1" fmla="*/ 1 h 36"/>
                <a:gd name="T2" fmla="*/ 1 w 83"/>
                <a:gd name="T3" fmla="*/ 1 h 36"/>
                <a:gd name="T4" fmla="*/ 1 w 83"/>
                <a:gd name="T5" fmla="*/ 1 h 36"/>
                <a:gd name="T6" fmla="*/ 1 w 83"/>
                <a:gd name="T7" fmla="*/ 0 h 36"/>
                <a:gd name="T8" fmla="*/ 1 w 83"/>
                <a:gd name="T9" fmla="*/ 1 h 36"/>
                <a:gd name="T10" fmla="*/ 1 w 83"/>
                <a:gd name="T11" fmla="*/ 1 h 36"/>
                <a:gd name="T12" fmla="*/ 1 w 83"/>
                <a:gd name="T13" fmla="*/ 1 h 36"/>
                <a:gd name="T14" fmla="*/ 2 w 83"/>
                <a:gd name="T15" fmla="*/ 1 h 36"/>
                <a:gd name="T16" fmla="*/ 2 w 83"/>
                <a:gd name="T17" fmla="*/ 1 h 36"/>
                <a:gd name="T18" fmla="*/ 2 w 83"/>
                <a:gd name="T19" fmla="*/ 1 h 36"/>
                <a:gd name="T20" fmla="*/ 1 w 83"/>
                <a:gd name="T21" fmla="*/ 1 h 36"/>
                <a:gd name="T22" fmla="*/ 1 w 83"/>
                <a:gd name="T23" fmla="*/ 1 h 36"/>
                <a:gd name="T24" fmla="*/ 1 w 83"/>
                <a:gd name="T25" fmla="*/ 1 h 36"/>
                <a:gd name="T26" fmla="*/ 1 w 83"/>
                <a:gd name="T27" fmla="*/ 1 h 36"/>
                <a:gd name="T28" fmla="*/ 1 w 83"/>
                <a:gd name="T29" fmla="*/ 1 h 36"/>
                <a:gd name="T30" fmla="*/ 1 w 83"/>
                <a:gd name="T31" fmla="*/ 1 h 36"/>
                <a:gd name="T32" fmla="*/ 1 w 83"/>
                <a:gd name="T33" fmla="*/ 1 h 36"/>
                <a:gd name="T34" fmla="*/ 0 w 83"/>
                <a:gd name="T35" fmla="*/ 1 h 36"/>
                <a:gd name="T36" fmla="*/ 0 w 83"/>
                <a:gd name="T37" fmla="*/ 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6"/>
                <a:gd name="T59" fmla="*/ 83 w 8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6">
                  <a:moveTo>
                    <a:pt x="0" y="30"/>
                  </a:moveTo>
                  <a:lnTo>
                    <a:pt x="5" y="25"/>
                  </a:lnTo>
                  <a:lnTo>
                    <a:pt x="13" y="8"/>
                  </a:lnTo>
                  <a:lnTo>
                    <a:pt x="23" y="0"/>
                  </a:lnTo>
                  <a:lnTo>
                    <a:pt x="19" y="13"/>
                  </a:lnTo>
                  <a:lnTo>
                    <a:pt x="36" y="10"/>
                  </a:lnTo>
                  <a:lnTo>
                    <a:pt x="61" y="13"/>
                  </a:lnTo>
                  <a:lnTo>
                    <a:pt x="76" y="17"/>
                  </a:lnTo>
                  <a:lnTo>
                    <a:pt x="83" y="27"/>
                  </a:lnTo>
                  <a:lnTo>
                    <a:pt x="74" y="29"/>
                  </a:lnTo>
                  <a:lnTo>
                    <a:pt x="53" y="17"/>
                  </a:lnTo>
                  <a:lnTo>
                    <a:pt x="40" y="15"/>
                  </a:lnTo>
                  <a:lnTo>
                    <a:pt x="26" y="17"/>
                  </a:lnTo>
                  <a:lnTo>
                    <a:pt x="17" y="23"/>
                  </a:lnTo>
                  <a:lnTo>
                    <a:pt x="13" y="30"/>
                  </a:lnTo>
                  <a:lnTo>
                    <a:pt x="19" y="36"/>
                  </a:lnTo>
                  <a:lnTo>
                    <a:pt x="5" y="32"/>
                  </a:lnTo>
                  <a:lnTo>
                    <a:pt x="0" y="30"/>
                  </a:lnTo>
                  <a:close/>
                </a:path>
              </a:pathLst>
            </a:custGeom>
            <a:solidFill>
              <a:srgbClr val="000000"/>
            </a:solidFill>
            <a:ln w="9525">
              <a:noFill/>
              <a:round/>
              <a:headEnd/>
              <a:tailEnd/>
            </a:ln>
          </p:spPr>
          <p:txBody>
            <a:bodyPr/>
            <a:lstStyle/>
            <a:p>
              <a:endParaRPr lang="id-ID"/>
            </a:p>
          </p:txBody>
        </p:sp>
        <p:sp>
          <p:nvSpPr>
            <p:cNvPr id="44168" name="Freeform 152"/>
            <p:cNvSpPr>
              <a:spLocks/>
            </p:cNvSpPr>
            <p:nvPr/>
          </p:nvSpPr>
          <p:spPr bwMode="auto">
            <a:xfrm>
              <a:off x="2784" y="1247"/>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w 27"/>
                <a:gd name="T15" fmla="*/ 0 h 21"/>
                <a:gd name="T16" fmla="*/ 0 w 27"/>
                <a:gd name="T17" fmla="*/ 0 h 21"/>
                <a:gd name="T18" fmla="*/ 0 w 27"/>
                <a:gd name="T19" fmla="*/ 0 h 21"/>
                <a:gd name="T20" fmla="*/ 0 w 2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1"/>
                <a:gd name="T35" fmla="*/ 27 w 2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1">
                  <a:moveTo>
                    <a:pt x="0" y="2"/>
                  </a:moveTo>
                  <a:lnTo>
                    <a:pt x="0" y="14"/>
                  </a:lnTo>
                  <a:lnTo>
                    <a:pt x="4" y="21"/>
                  </a:lnTo>
                  <a:lnTo>
                    <a:pt x="25" y="17"/>
                  </a:lnTo>
                  <a:lnTo>
                    <a:pt x="27" y="6"/>
                  </a:lnTo>
                  <a:lnTo>
                    <a:pt x="17" y="0"/>
                  </a:lnTo>
                  <a:lnTo>
                    <a:pt x="13" y="10"/>
                  </a:lnTo>
                  <a:lnTo>
                    <a:pt x="8" y="10"/>
                  </a:lnTo>
                  <a:lnTo>
                    <a:pt x="6" y="0"/>
                  </a:lnTo>
                  <a:lnTo>
                    <a:pt x="0" y="2"/>
                  </a:lnTo>
                  <a:close/>
                </a:path>
              </a:pathLst>
            </a:custGeom>
            <a:solidFill>
              <a:srgbClr val="000000"/>
            </a:solidFill>
            <a:ln w="9525">
              <a:noFill/>
              <a:round/>
              <a:headEnd/>
              <a:tailEnd/>
            </a:ln>
          </p:spPr>
          <p:txBody>
            <a:bodyPr/>
            <a:lstStyle/>
            <a:p>
              <a:endParaRPr lang="id-ID"/>
            </a:p>
          </p:txBody>
        </p:sp>
        <p:sp>
          <p:nvSpPr>
            <p:cNvPr id="44169" name="Freeform 153"/>
            <p:cNvSpPr>
              <a:spLocks/>
            </p:cNvSpPr>
            <p:nvPr/>
          </p:nvSpPr>
          <p:spPr bwMode="auto">
            <a:xfrm>
              <a:off x="2768" y="1263"/>
              <a:ext cx="28" cy="6"/>
            </a:xfrm>
            <a:custGeom>
              <a:avLst/>
              <a:gdLst>
                <a:gd name="T0" fmla="*/ 0 w 55"/>
                <a:gd name="T1" fmla="*/ 1 h 11"/>
                <a:gd name="T2" fmla="*/ 1 w 55"/>
                <a:gd name="T3" fmla="*/ 0 h 11"/>
                <a:gd name="T4" fmla="*/ 1 w 55"/>
                <a:gd name="T5" fmla="*/ 1 h 11"/>
                <a:gd name="T6" fmla="*/ 1 w 55"/>
                <a:gd name="T7" fmla="*/ 1 h 11"/>
                <a:gd name="T8" fmla="*/ 1 w 55"/>
                <a:gd name="T9" fmla="*/ 1 h 11"/>
                <a:gd name="T10" fmla="*/ 1 w 55"/>
                <a:gd name="T11" fmla="*/ 1 h 11"/>
                <a:gd name="T12" fmla="*/ 1 w 55"/>
                <a:gd name="T13" fmla="*/ 1 h 11"/>
                <a:gd name="T14" fmla="*/ 0 w 55"/>
                <a:gd name="T15" fmla="*/ 1 h 11"/>
                <a:gd name="T16" fmla="*/ 0 w 5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1"/>
                <a:gd name="T29" fmla="*/ 55 w 5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1">
                  <a:moveTo>
                    <a:pt x="0" y="5"/>
                  </a:moveTo>
                  <a:lnTo>
                    <a:pt x="13" y="0"/>
                  </a:lnTo>
                  <a:lnTo>
                    <a:pt x="32" y="7"/>
                  </a:lnTo>
                  <a:lnTo>
                    <a:pt x="55" y="11"/>
                  </a:lnTo>
                  <a:lnTo>
                    <a:pt x="34" y="11"/>
                  </a:lnTo>
                  <a:lnTo>
                    <a:pt x="19" y="11"/>
                  </a:lnTo>
                  <a:lnTo>
                    <a:pt x="7" y="9"/>
                  </a:lnTo>
                  <a:lnTo>
                    <a:pt x="0" y="5"/>
                  </a:lnTo>
                  <a:close/>
                </a:path>
              </a:pathLst>
            </a:custGeom>
            <a:solidFill>
              <a:srgbClr val="000000"/>
            </a:solidFill>
            <a:ln w="9525">
              <a:noFill/>
              <a:round/>
              <a:headEnd/>
              <a:tailEnd/>
            </a:ln>
          </p:spPr>
          <p:txBody>
            <a:bodyPr/>
            <a:lstStyle/>
            <a:p>
              <a:endParaRPr lang="id-ID"/>
            </a:p>
          </p:txBody>
        </p:sp>
        <p:sp>
          <p:nvSpPr>
            <p:cNvPr id="44170" name="Freeform 154"/>
            <p:cNvSpPr>
              <a:spLocks/>
            </p:cNvSpPr>
            <p:nvPr/>
          </p:nvSpPr>
          <p:spPr bwMode="auto">
            <a:xfrm>
              <a:off x="2689" y="1252"/>
              <a:ext cx="37" cy="13"/>
            </a:xfrm>
            <a:custGeom>
              <a:avLst/>
              <a:gdLst>
                <a:gd name="T0" fmla="*/ 1 w 74"/>
                <a:gd name="T1" fmla="*/ 1 h 24"/>
                <a:gd name="T2" fmla="*/ 1 w 74"/>
                <a:gd name="T3" fmla="*/ 1 h 24"/>
                <a:gd name="T4" fmla="*/ 1 w 74"/>
                <a:gd name="T5" fmla="*/ 1 h 24"/>
                <a:gd name="T6" fmla="*/ 1 w 74"/>
                <a:gd name="T7" fmla="*/ 0 h 24"/>
                <a:gd name="T8" fmla="*/ 1 w 74"/>
                <a:gd name="T9" fmla="*/ 1 h 24"/>
                <a:gd name="T10" fmla="*/ 1 w 74"/>
                <a:gd name="T11" fmla="*/ 1 h 24"/>
                <a:gd name="T12" fmla="*/ 1 w 74"/>
                <a:gd name="T13" fmla="*/ 1 h 24"/>
                <a:gd name="T14" fmla="*/ 0 w 74"/>
                <a:gd name="T15" fmla="*/ 1 h 24"/>
                <a:gd name="T16" fmla="*/ 1 w 74"/>
                <a:gd name="T17" fmla="*/ 1 h 24"/>
                <a:gd name="T18" fmla="*/ 1 w 74"/>
                <a:gd name="T19" fmla="*/ 1 h 24"/>
                <a:gd name="T20" fmla="*/ 1 w 74"/>
                <a:gd name="T21" fmla="*/ 1 h 24"/>
                <a:gd name="T22" fmla="*/ 1 w 74"/>
                <a:gd name="T23" fmla="*/ 1 h 24"/>
                <a:gd name="T24" fmla="*/ 1 w 74"/>
                <a:gd name="T25" fmla="*/ 1 h 24"/>
                <a:gd name="T26" fmla="*/ 1 w 74"/>
                <a:gd name="T27" fmla="*/ 1 h 24"/>
                <a:gd name="T28" fmla="*/ 1 w 74"/>
                <a:gd name="T29" fmla="*/ 1 h 24"/>
                <a:gd name="T30" fmla="*/ 1 w 74"/>
                <a:gd name="T31" fmla="*/ 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24"/>
                <a:gd name="T50" fmla="*/ 74 w 7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24">
                  <a:moveTo>
                    <a:pt x="74" y="17"/>
                  </a:moveTo>
                  <a:lnTo>
                    <a:pt x="66" y="7"/>
                  </a:lnTo>
                  <a:lnTo>
                    <a:pt x="49" y="2"/>
                  </a:lnTo>
                  <a:lnTo>
                    <a:pt x="42" y="0"/>
                  </a:lnTo>
                  <a:lnTo>
                    <a:pt x="24" y="2"/>
                  </a:lnTo>
                  <a:lnTo>
                    <a:pt x="4" y="11"/>
                  </a:lnTo>
                  <a:lnTo>
                    <a:pt x="5" y="19"/>
                  </a:lnTo>
                  <a:lnTo>
                    <a:pt x="0" y="24"/>
                  </a:lnTo>
                  <a:lnTo>
                    <a:pt x="19" y="23"/>
                  </a:lnTo>
                  <a:lnTo>
                    <a:pt x="19" y="13"/>
                  </a:lnTo>
                  <a:lnTo>
                    <a:pt x="34" y="5"/>
                  </a:lnTo>
                  <a:lnTo>
                    <a:pt x="47" y="5"/>
                  </a:lnTo>
                  <a:lnTo>
                    <a:pt x="63" y="9"/>
                  </a:lnTo>
                  <a:lnTo>
                    <a:pt x="68" y="17"/>
                  </a:lnTo>
                  <a:lnTo>
                    <a:pt x="74" y="17"/>
                  </a:lnTo>
                  <a:close/>
                </a:path>
              </a:pathLst>
            </a:custGeom>
            <a:solidFill>
              <a:srgbClr val="000000"/>
            </a:solidFill>
            <a:ln w="9525">
              <a:noFill/>
              <a:round/>
              <a:headEnd/>
              <a:tailEnd/>
            </a:ln>
          </p:spPr>
          <p:txBody>
            <a:bodyPr/>
            <a:lstStyle/>
            <a:p>
              <a:endParaRPr lang="id-ID"/>
            </a:p>
          </p:txBody>
        </p:sp>
        <p:sp>
          <p:nvSpPr>
            <p:cNvPr id="44171" name="Freeform 155"/>
            <p:cNvSpPr>
              <a:spLocks/>
            </p:cNvSpPr>
            <p:nvPr/>
          </p:nvSpPr>
          <p:spPr bwMode="auto">
            <a:xfrm>
              <a:off x="2704" y="1254"/>
              <a:ext cx="14" cy="9"/>
            </a:xfrm>
            <a:custGeom>
              <a:avLst/>
              <a:gdLst>
                <a:gd name="T0" fmla="*/ 0 w 29"/>
                <a:gd name="T1" fmla="*/ 1 h 17"/>
                <a:gd name="T2" fmla="*/ 0 w 29"/>
                <a:gd name="T3" fmla="*/ 1 h 17"/>
                <a:gd name="T4" fmla="*/ 0 w 29"/>
                <a:gd name="T5" fmla="*/ 1 h 17"/>
                <a:gd name="T6" fmla="*/ 0 w 29"/>
                <a:gd name="T7" fmla="*/ 1 h 17"/>
                <a:gd name="T8" fmla="*/ 0 w 29"/>
                <a:gd name="T9" fmla="*/ 0 h 17"/>
                <a:gd name="T10" fmla="*/ 0 w 29"/>
                <a:gd name="T11" fmla="*/ 1 h 17"/>
                <a:gd name="T12" fmla="*/ 0 w 29"/>
                <a:gd name="T13" fmla="*/ 1 h 17"/>
                <a:gd name="T14" fmla="*/ 0 w 29"/>
                <a:gd name="T15" fmla="*/ 0 h 17"/>
                <a:gd name="T16" fmla="*/ 0 w 29"/>
                <a:gd name="T17" fmla="*/ 1 h 17"/>
                <a:gd name="T18" fmla="*/ 0 w 2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3"/>
                  </a:moveTo>
                  <a:lnTo>
                    <a:pt x="6" y="17"/>
                  </a:lnTo>
                  <a:lnTo>
                    <a:pt x="23" y="15"/>
                  </a:lnTo>
                  <a:lnTo>
                    <a:pt x="29" y="3"/>
                  </a:lnTo>
                  <a:lnTo>
                    <a:pt x="19" y="0"/>
                  </a:lnTo>
                  <a:lnTo>
                    <a:pt x="15" y="7"/>
                  </a:lnTo>
                  <a:lnTo>
                    <a:pt x="12" y="7"/>
                  </a:lnTo>
                  <a:lnTo>
                    <a:pt x="10" y="0"/>
                  </a:lnTo>
                  <a:lnTo>
                    <a:pt x="0" y="3"/>
                  </a:lnTo>
                  <a:close/>
                </a:path>
              </a:pathLst>
            </a:custGeom>
            <a:solidFill>
              <a:srgbClr val="000000"/>
            </a:solidFill>
            <a:ln w="9525">
              <a:noFill/>
              <a:round/>
              <a:headEnd/>
              <a:tailEnd/>
            </a:ln>
          </p:spPr>
          <p:txBody>
            <a:bodyPr/>
            <a:lstStyle/>
            <a:p>
              <a:endParaRPr lang="id-ID"/>
            </a:p>
          </p:txBody>
        </p:sp>
        <p:sp>
          <p:nvSpPr>
            <p:cNvPr id="44172" name="Freeform 156"/>
            <p:cNvSpPr>
              <a:spLocks/>
            </p:cNvSpPr>
            <p:nvPr/>
          </p:nvSpPr>
          <p:spPr bwMode="auto">
            <a:xfrm>
              <a:off x="2695" y="1267"/>
              <a:ext cx="28" cy="9"/>
            </a:xfrm>
            <a:custGeom>
              <a:avLst/>
              <a:gdLst>
                <a:gd name="T0" fmla="*/ 1 w 55"/>
                <a:gd name="T1" fmla="*/ 0 h 19"/>
                <a:gd name="T2" fmla="*/ 1 w 55"/>
                <a:gd name="T3" fmla="*/ 0 h 19"/>
                <a:gd name="T4" fmla="*/ 1 w 55"/>
                <a:gd name="T5" fmla="*/ 0 h 19"/>
                <a:gd name="T6" fmla="*/ 0 w 55"/>
                <a:gd name="T7" fmla="*/ 0 h 19"/>
                <a:gd name="T8" fmla="*/ 1 w 55"/>
                <a:gd name="T9" fmla="*/ 0 h 19"/>
                <a:gd name="T10" fmla="*/ 1 w 55"/>
                <a:gd name="T11" fmla="*/ 0 h 19"/>
                <a:gd name="T12" fmla="*/ 1 w 55"/>
                <a:gd name="T13" fmla="*/ 0 h 19"/>
                <a:gd name="T14" fmla="*/ 1 w 5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9"/>
                <a:gd name="T26" fmla="*/ 55 w 5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9">
                  <a:moveTo>
                    <a:pt x="55" y="0"/>
                  </a:moveTo>
                  <a:lnTo>
                    <a:pt x="36" y="6"/>
                  </a:lnTo>
                  <a:lnTo>
                    <a:pt x="21" y="17"/>
                  </a:lnTo>
                  <a:lnTo>
                    <a:pt x="0" y="17"/>
                  </a:lnTo>
                  <a:lnTo>
                    <a:pt x="19" y="19"/>
                  </a:lnTo>
                  <a:lnTo>
                    <a:pt x="40" y="14"/>
                  </a:lnTo>
                  <a:lnTo>
                    <a:pt x="55" y="0"/>
                  </a:lnTo>
                  <a:close/>
                </a:path>
              </a:pathLst>
            </a:custGeom>
            <a:solidFill>
              <a:srgbClr val="000000"/>
            </a:solidFill>
            <a:ln w="9525">
              <a:noFill/>
              <a:round/>
              <a:headEnd/>
              <a:tailEnd/>
            </a:ln>
          </p:spPr>
          <p:txBody>
            <a:bodyPr/>
            <a:lstStyle/>
            <a:p>
              <a:endParaRPr lang="id-ID"/>
            </a:p>
          </p:txBody>
        </p:sp>
        <p:sp>
          <p:nvSpPr>
            <p:cNvPr id="44173" name="Freeform 157"/>
            <p:cNvSpPr>
              <a:spLocks/>
            </p:cNvSpPr>
            <p:nvPr/>
          </p:nvSpPr>
          <p:spPr bwMode="auto">
            <a:xfrm>
              <a:off x="2722" y="1240"/>
              <a:ext cx="16" cy="63"/>
            </a:xfrm>
            <a:custGeom>
              <a:avLst/>
              <a:gdLst>
                <a:gd name="T0" fmla="*/ 0 w 33"/>
                <a:gd name="T1" fmla="*/ 0 h 125"/>
                <a:gd name="T2" fmla="*/ 0 w 33"/>
                <a:gd name="T3" fmla="*/ 1 h 125"/>
                <a:gd name="T4" fmla="*/ 0 w 33"/>
                <a:gd name="T5" fmla="*/ 1 h 125"/>
                <a:gd name="T6" fmla="*/ 0 w 33"/>
                <a:gd name="T7" fmla="*/ 1 h 125"/>
                <a:gd name="T8" fmla="*/ 0 w 33"/>
                <a:gd name="T9" fmla="*/ 2 h 125"/>
                <a:gd name="T10" fmla="*/ 0 w 33"/>
                <a:gd name="T11" fmla="*/ 2 h 125"/>
                <a:gd name="T12" fmla="*/ 0 w 33"/>
                <a:gd name="T13" fmla="*/ 2 h 125"/>
                <a:gd name="T14" fmla="*/ 0 w 33"/>
                <a:gd name="T15" fmla="*/ 2 h 125"/>
                <a:gd name="T16" fmla="*/ 0 w 33"/>
                <a:gd name="T17" fmla="*/ 2 h 125"/>
                <a:gd name="T18" fmla="*/ 0 w 33"/>
                <a:gd name="T19" fmla="*/ 1 h 125"/>
                <a:gd name="T20" fmla="*/ 0 w 33"/>
                <a:gd name="T21" fmla="*/ 1 h 125"/>
                <a:gd name="T22" fmla="*/ 0 w 33"/>
                <a:gd name="T23" fmla="*/ 1 h 125"/>
                <a:gd name="T24" fmla="*/ 0 w 33"/>
                <a:gd name="T25" fmla="*/ 0 h 125"/>
                <a:gd name="T26" fmla="*/ 0 w 33"/>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25"/>
                <a:gd name="T44" fmla="*/ 33 w 3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25">
                  <a:moveTo>
                    <a:pt x="0" y="0"/>
                  </a:moveTo>
                  <a:lnTo>
                    <a:pt x="18" y="15"/>
                  </a:lnTo>
                  <a:lnTo>
                    <a:pt x="33" y="36"/>
                  </a:lnTo>
                  <a:lnTo>
                    <a:pt x="33" y="44"/>
                  </a:lnTo>
                  <a:lnTo>
                    <a:pt x="29" y="72"/>
                  </a:lnTo>
                  <a:lnTo>
                    <a:pt x="10" y="112"/>
                  </a:lnTo>
                  <a:lnTo>
                    <a:pt x="8" y="125"/>
                  </a:lnTo>
                  <a:lnTo>
                    <a:pt x="6" y="114"/>
                  </a:lnTo>
                  <a:lnTo>
                    <a:pt x="14" y="86"/>
                  </a:lnTo>
                  <a:lnTo>
                    <a:pt x="21" y="51"/>
                  </a:lnTo>
                  <a:lnTo>
                    <a:pt x="25" y="36"/>
                  </a:lnTo>
                  <a:lnTo>
                    <a:pt x="14" y="15"/>
                  </a:lnTo>
                  <a:lnTo>
                    <a:pt x="0" y="0"/>
                  </a:lnTo>
                  <a:close/>
                </a:path>
              </a:pathLst>
            </a:custGeom>
            <a:solidFill>
              <a:srgbClr val="000000"/>
            </a:solidFill>
            <a:ln w="9525">
              <a:noFill/>
              <a:round/>
              <a:headEnd/>
              <a:tailEnd/>
            </a:ln>
          </p:spPr>
          <p:txBody>
            <a:bodyPr/>
            <a:lstStyle/>
            <a:p>
              <a:endParaRPr lang="id-ID"/>
            </a:p>
          </p:txBody>
        </p:sp>
        <p:sp>
          <p:nvSpPr>
            <p:cNvPr id="44174" name="Freeform 158"/>
            <p:cNvSpPr>
              <a:spLocks/>
            </p:cNvSpPr>
            <p:nvPr/>
          </p:nvSpPr>
          <p:spPr bwMode="auto">
            <a:xfrm>
              <a:off x="2713" y="1307"/>
              <a:ext cx="5" cy="9"/>
            </a:xfrm>
            <a:custGeom>
              <a:avLst/>
              <a:gdLst>
                <a:gd name="T0" fmla="*/ 1 w 10"/>
                <a:gd name="T1" fmla="*/ 0 h 19"/>
                <a:gd name="T2" fmla="*/ 0 w 10"/>
                <a:gd name="T3" fmla="*/ 0 h 19"/>
                <a:gd name="T4" fmla="*/ 1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0"/>
                  </a:moveTo>
                  <a:lnTo>
                    <a:pt x="0" y="13"/>
                  </a:lnTo>
                  <a:lnTo>
                    <a:pt x="10" y="19"/>
                  </a:lnTo>
                  <a:lnTo>
                    <a:pt x="8" y="10"/>
                  </a:lnTo>
                  <a:lnTo>
                    <a:pt x="10" y="0"/>
                  </a:lnTo>
                  <a:close/>
                </a:path>
              </a:pathLst>
            </a:custGeom>
            <a:solidFill>
              <a:srgbClr val="000000"/>
            </a:solidFill>
            <a:ln w="9525">
              <a:noFill/>
              <a:round/>
              <a:headEnd/>
              <a:tailEnd/>
            </a:ln>
          </p:spPr>
          <p:txBody>
            <a:bodyPr/>
            <a:lstStyle/>
            <a:p>
              <a:endParaRPr lang="id-ID"/>
            </a:p>
          </p:txBody>
        </p:sp>
        <p:sp>
          <p:nvSpPr>
            <p:cNvPr id="44175" name="Freeform 159"/>
            <p:cNvSpPr>
              <a:spLocks/>
            </p:cNvSpPr>
            <p:nvPr/>
          </p:nvSpPr>
          <p:spPr bwMode="auto">
            <a:xfrm>
              <a:off x="2722" y="1311"/>
              <a:ext cx="46" cy="13"/>
            </a:xfrm>
            <a:custGeom>
              <a:avLst/>
              <a:gdLst>
                <a:gd name="T0" fmla="*/ 0 w 94"/>
                <a:gd name="T1" fmla="*/ 1 h 24"/>
                <a:gd name="T2" fmla="*/ 0 w 94"/>
                <a:gd name="T3" fmla="*/ 1 h 24"/>
                <a:gd name="T4" fmla="*/ 0 w 94"/>
                <a:gd name="T5" fmla="*/ 1 h 24"/>
                <a:gd name="T6" fmla="*/ 0 w 94"/>
                <a:gd name="T7" fmla="*/ 1 h 24"/>
                <a:gd name="T8" fmla="*/ 1 w 94"/>
                <a:gd name="T9" fmla="*/ 0 h 24"/>
                <a:gd name="T10" fmla="*/ 1 w 94"/>
                <a:gd name="T11" fmla="*/ 0 h 24"/>
                <a:gd name="T12" fmla="*/ 1 w 94"/>
                <a:gd name="T13" fmla="*/ 1 h 24"/>
                <a:gd name="T14" fmla="*/ 0 w 94"/>
                <a:gd name="T15" fmla="*/ 1 h 24"/>
                <a:gd name="T16" fmla="*/ 0 w 94"/>
                <a:gd name="T17" fmla="*/ 1 h 24"/>
                <a:gd name="T18" fmla="*/ 0 w 94"/>
                <a:gd name="T19" fmla="*/ 1 h 24"/>
                <a:gd name="T20" fmla="*/ 0 w 94"/>
                <a:gd name="T21" fmla="*/ 1 h 24"/>
                <a:gd name="T22" fmla="*/ 0 w 94"/>
                <a:gd name="T23" fmla="*/ 1 h 24"/>
                <a:gd name="T24" fmla="*/ 0 w 94"/>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4"/>
                <a:gd name="T41" fmla="*/ 94 w 9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4">
                  <a:moveTo>
                    <a:pt x="0" y="5"/>
                  </a:moveTo>
                  <a:lnTo>
                    <a:pt x="12" y="7"/>
                  </a:lnTo>
                  <a:lnTo>
                    <a:pt x="25" y="15"/>
                  </a:lnTo>
                  <a:lnTo>
                    <a:pt x="38" y="15"/>
                  </a:lnTo>
                  <a:lnTo>
                    <a:pt x="67" y="0"/>
                  </a:lnTo>
                  <a:lnTo>
                    <a:pt x="94" y="0"/>
                  </a:lnTo>
                  <a:lnTo>
                    <a:pt x="69" y="7"/>
                  </a:lnTo>
                  <a:lnTo>
                    <a:pt x="42" y="24"/>
                  </a:lnTo>
                  <a:lnTo>
                    <a:pt x="23" y="22"/>
                  </a:lnTo>
                  <a:lnTo>
                    <a:pt x="8" y="13"/>
                  </a:lnTo>
                  <a:lnTo>
                    <a:pt x="2" y="11"/>
                  </a:lnTo>
                  <a:lnTo>
                    <a:pt x="0" y="5"/>
                  </a:lnTo>
                  <a:close/>
                </a:path>
              </a:pathLst>
            </a:custGeom>
            <a:solidFill>
              <a:srgbClr val="000000"/>
            </a:solidFill>
            <a:ln w="9525">
              <a:noFill/>
              <a:round/>
              <a:headEnd/>
              <a:tailEnd/>
            </a:ln>
          </p:spPr>
          <p:txBody>
            <a:bodyPr/>
            <a:lstStyle/>
            <a:p>
              <a:endParaRPr lang="id-ID"/>
            </a:p>
          </p:txBody>
        </p:sp>
        <p:sp>
          <p:nvSpPr>
            <p:cNvPr id="44176" name="Freeform 160"/>
            <p:cNvSpPr>
              <a:spLocks/>
            </p:cNvSpPr>
            <p:nvPr/>
          </p:nvSpPr>
          <p:spPr bwMode="auto">
            <a:xfrm>
              <a:off x="2775" y="1299"/>
              <a:ext cx="38" cy="30"/>
            </a:xfrm>
            <a:custGeom>
              <a:avLst/>
              <a:gdLst>
                <a:gd name="T0" fmla="*/ 1 w 76"/>
                <a:gd name="T1" fmla="*/ 0 h 61"/>
                <a:gd name="T2" fmla="*/ 0 w 76"/>
                <a:gd name="T3" fmla="*/ 0 h 61"/>
                <a:gd name="T4" fmla="*/ 1 w 76"/>
                <a:gd name="T5" fmla="*/ 0 h 61"/>
                <a:gd name="T6" fmla="*/ 1 w 76"/>
                <a:gd name="T7" fmla="*/ 0 h 61"/>
                <a:gd name="T8" fmla="*/ 1 w 76"/>
                <a:gd name="T9" fmla="*/ 0 h 61"/>
                <a:gd name="T10" fmla="*/ 1 w 76"/>
                <a:gd name="T11" fmla="*/ 0 h 61"/>
                <a:gd name="T12" fmla="*/ 1 w 76"/>
                <a:gd name="T13" fmla="*/ 0 h 61"/>
                <a:gd name="T14" fmla="*/ 1 w 76"/>
                <a:gd name="T15" fmla="*/ 0 h 61"/>
                <a:gd name="T16" fmla="*/ 1 w 76"/>
                <a:gd name="T17" fmla="*/ 0 h 61"/>
                <a:gd name="T18" fmla="*/ 1 w 76"/>
                <a:gd name="T19" fmla="*/ 0 h 61"/>
                <a:gd name="T20" fmla="*/ 1 w 76"/>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1"/>
                <a:gd name="T35" fmla="*/ 76 w 7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1">
                  <a:moveTo>
                    <a:pt x="2" y="0"/>
                  </a:moveTo>
                  <a:lnTo>
                    <a:pt x="0" y="13"/>
                  </a:lnTo>
                  <a:lnTo>
                    <a:pt x="13" y="9"/>
                  </a:lnTo>
                  <a:lnTo>
                    <a:pt x="47" y="28"/>
                  </a:lnTo>
                  <a:lnTo>
                    <a:pt x="57" y="49"/>
                  </a:lnTo>
                  <a:lnTo>
                    <a:pt x="76" y="61"/>
                  </a:lnTo>
                  <a:lnTo>
                    <a:pt x="72" y="49"/>
                  </a:lnTo>
                  <a:lnTo>
                    <a:pt x="47" y="21"/>
                  </a:lnTo>
                  <a:lnTo>
                    <a:pt x="11" y="6"/>
                  </a:lnTo>
                  <a:lnTo>
                    <a:pt x="2" y="0"/>
                  </a:lnTo>
                  <a:close/>
                </a:path>
              </a:pathLst>
            </a:custGeom>
            <a:solidFill>
              <a:srgbClr val="000000"/>
            </a:solidFill>
            <a:ln w="9525">
              <a:noFill/>
              <a:round/>
              <a:headEnd/>
              <a:tailEnd/>
            </a:ln>
          </p:spPr>
          <p:txBody>
            <a:bodyPr/>
            <a:lstStyle/>
            <a:p>
              <a:endParaRPr lang="id-ID"/>
            </a:p>
          </p:txBody>
        </p:sp>
        <p:sp>
          <p:nvSpPr>
            <p:cNvPr id="44177" name="Freeform 161"/>
            <p:cNvSpPr>
              <a:spLocks/>
            </p:cNvSpPr>
            <p:nvPr/>
          </p:nvSpPr>
          <p:spPr bwMode="auto">
            <a:xfrm>
              <a:off x="2712" y="1335"/>
              <a:ext cx="77" cy="22"/>
            </a:xfrm>
            <a:custGeom>
              <a:avLst/>
              <a:gdLst>
                <a:gd name="T0" fmla="*/ 1 w 154"/>
                <a:gd name="T1" fmla="*/ 0 h 44"/>
                <a:gd name="T2" fmla="*/ 0 w 154"/>
                <a:gd name="T3" fmla="*/ 1 h 44"/>
                <a:gd name="T4" fmla="*/ 1 w 154"/>
                <a:gd name="T5" fmla="*/ 1 h 44"/>
                <a:gd name="T6" fmla="*/ 1 w 154"/>
                <a:gd name="T7" fmla="*/ 1 h 44"/>
                <a:gd name="T8" fmla="*/ 1 w 154"/>
                <a:gd name="T9" fmla="*/ 1 h 44"/>
                <a:gd name="T10" fmla="*/ 1 w 154"/>
                <a:gd name="T11" fmla="*/ 1 h 44"/>
                <a:gd name="T12" fmla="*/ 1 w 154"/>
                <a:gd name="T13" fmla="*/ 1 h 44"/>
                <a:gd name="T14" fmla="*/ 1 w 154"/>
                <a:gd name="T15" fmla="*/ 1 h 44"/>
                <a:gd name="T16" fmla="*/ 1 w 154"/>
                <a:gd name="T17" fmla="*/ 1 h 44"/>
                <a:gd name="T18" fmla="*/ 1 w 154"/>
                <a:gd name="T19" fmla="*/ 1 h 44"/>
                <a:gd name="T20" fmla="*/ 2 w 154"/>
                <a:gd name="T21" fmla="*/ 1 h 44"/>
                <a:gd name="T22" fmla="*/ 1 w 154"/>
                <a:gd name="T23" fmla="*/ 1 h 44"/>
                <a:gd name="T24" fmla="*/ 1 w 154"/>
                <a:gd name="T25" fmla="*/ 1 h 44"/>
                <a:gd name="T26" fmla="*/ 1 w 154"/>
                <a:gd name="T27" fmla="*/ 1 h 44"/>
                <a:gd name="T28" fmla="*/ 1 w 154"/>
                <a:gd name="T29" fmla="*/ 1 h 44"/>
                <a:gd name="T30" fmla="*/ 1 w 154"/>
                <a:gd name="T31" fmla="*/ 1 h 44"/>
                <a:gd name="T32" fmla="*/ 1 w 154"/>
                <a:gd name="T33" fmla="*/ 0 h 44"/>
                <a:gd name="T34" fmla="*/ 1 w 1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4"/>
                <a:gd name="T56" fmla="*/ 154 w 1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4">
                  <a:moveTo>
                    <a:pt x="2" y="0"/>
                  </a:moveTo>
                  <a:lnTo>
                    <a:pt x="0" y="23"/>
                  </a:lnTo>
                  <a:lnTo>
                    <a:pt x="16" y="29"/>
                  </a:lnTo>
                  <a:lnTo>
                    <a:pt x="27" y="38"/>
                  </a:lnTo>
                  <a:lnTo>
                    <a:pt x="44" y="44"/>
                  </a:lnTo>
                  <a:lnTo>
                    <a:pt x="35" y="36"/>
                  </a:lnTo>
                  <a:lnTo>
                    <a:pt x="29" y="23"/>
                  </a:lnTo>
                  <a:lnTo>
                    <a:pt x="52" y="19"/>
                  </a:lnTo>
                  <a:lnTo>
                    <a:pt x="73" y="21"/>
                  </a:lnTo>
                  <a:lnTo>
                    <a:pt x="111" y="12"/>
                  </a:lnTo>
                  <a:lnTo>
                    <a:pt x="154" y="4"/>
                  </a:lnTo>
                  <a:lnTo>
                    <a:pt x="103" y="10"/>
                  </a:lnTo>
                  <a:lnTo>
                    <a:pt x="67" y="15"/>
                  </a:lnTo>
                  <a:lnTo>
                    <a:pt x="37" y="15"/>
                  </a:lnTo>
                  <a:lnTo>
                    <a:pt x="16" y="21"/>
                  </a:lnTo>
                  <a:lnTo>
                    <a:pt x="10" y="10"/>
                  </a:lnTo>
                  <a:lnTo>
                    <a:pt x="2" y="0"/>
                  </a:lnTo>
                  <a:close/>
                </a:path>
              </a:pathLst>
            </a:custGeom>
            <a:solidFill>
              <a:srgbClr val="000000"/>
            </a:solidFill>
            <a:ln w="9525">
              <a:noFill/>
              <a:round/>
              <a:headEnd/>
              <a:tailEnd/>
            </a:ln>
          </p:spPr>
          <p:txBody>
            <a:bodyPr/>
            <a:lstStyle/>
            <a:p>
              <a:endParaRPr lang="id-ID"/>
            </a:p>
          </p:txBody>
        </p:sp>
        <p:sp>
          <p:nvSpPr>
            <p:cNvPr id="44178" name="Freeform 162"/>
            <p:cNvSpPr>
              <a:spLocks/>
            </p:cNvSpPr>
            <p:nvPr/>
          </p:nvSpPr>
          <p:spPr bwMode="auto">
            <a:xfrm>
              <a:off x="2747" y="1370"/>
              <a:ext cx="17" cy="6"/>
            </a:xfrm>
            <a:custGeom>
              <a:avLst/>
              <a:gdLst>
                <a:gd name="T0" fmla="*/ 0 w 32"/>
                <a:gd name="T1" fmla="*/ 0 h 12"/>
                <a:gd name="T2" fmla="*/ 1 w 32"/>
                <a:gd name="T3" fmla="*/ 0 h 12"/>
                <a:gd name="T4" fmla="*/ 1 w 32"/>
                <a:gd name="T5" fmla="*/ 1 h 12"/>
                <a:gd name="T6" fmla="*/ 1 w 32"/>
                <a:gd name="T7" fmla="*/ 1 h 12"/>
                <a:gd name="T8" fmla="*/ 0 w 32"/>
                <a:gd name="T9" fmla="*/ 0 h 12"/>
                <a:gd name="T10" fmla="*/ 0 w 32"/>
                <a:gd name="T11" fmla="*/ 0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0"/>
                  </a:moveTo>
                  <a:lnTo>
                    <a:pt x="32" y="0"/>
                  </a:lnTo>
                  <a:lnTo>
                    <a:pt x="24" y="8"/>
                  </a:lnTo>
                  <a:lnTo>
                    <a:pt x="7" y="12"/>
                  </a:lnTo>
                  <a:lnTo>
                    <a:pt x="0" y="0"/>
                  </a:lnTo>
                  <a:close/>
                </a:path>
              </a:pathLst>
            </a:custGeom>
            <a:solidFill>
              <a:srgbClr val="000000"/>
            </a:solidFill>
            <a:ln w="9525">
              <a:noFill/>
              <a:round/>
              <a:headEnd/>
              <a:tailEnd/>
            </a:ln>
          </p:spPr>
          <p:txBody>
            <a:bodyPr/>
            <a:lstStyle/>
            <a:p>
              <a:endParaRPr lang="id-ID"/>
            </a:p>
          </p:txBody>
        </p:sp>
        <p:sp>
          <p:nvSpPr>
            <p:cNvPr id="44179" name="Freeform 163"/>
            <p:cNvSpPr>
              <a:spLocks/>
            </p:cNvSpPr>
            <p:nvPr/>
          </p:nvSpPr>
          <p:spPr bwMode="auto">
            <a:xfrm>
              <a:off x="2757" y="1335"/>
              <a:ext cx="46" cy="19"/>
            </a:xfrm>
            <a:custGeom>
              <a:avLst/>
              <a:gdLst>
                <a:gd name="T0" fmla="*/ 0 w 93"/>
                <a:gd name="T1" fmla="*/ 1 h 38"/>
                <a:gd name="T2" fmla="*/ 0 w 93"/>
                <a:gd name="T3" fmla="*/ 1 h 38"/>
                <a:gd name="T4" fmla="*/ 1 w 93"/>
                <a:gd name="T5" fmla="*/ 1 h 38"/>
                <a:gd name="T6" fmla="*/ 1 w 93"/>
                <a:gd name="T7" fmla="*/ 1 h 38"/>
                <a:gd name="T8" fmla="*/ 1 w 93"/>
                <a:gd name="T9" fmla="*/ 0 h 38"/>
                <a:gd name="T10" fmla="*/ 1 w 93"/>
                <a:gd name="T11" fmla="*/ 1 h 38"/>
                <a:gd name="T12" fmla="*/ 1 w 93"/>
                <a:gd name="T13" fmla="*/ 1 h 38"/>
                <a:gd name="T14" fmla="*/ 0 w 93"/>
                <a:gd name="T15" fmla="*/ 1 h 38"/>
                <a:gd name="T16" fmla="*/ 0 w 93"/>
                <a:gd name="T17" fmla="*/ 1 h 38"/>
                <a:gd name="T18" fmla="*/ 0 w 93"/>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38"/>
                <a:gd name="T32" fmla="*/ 93 w 9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38">
                  <a:moveTo>
                    <a:pt x="0" y="38"/>
                  </a:moveTo>
                  <a:lnTo>
                    <a:pt x="47" y="25"/>
                  </a:lnTo>
                  <a:lnTo>
                    <a:pt x="70" y="13"/>
                  </a:lnTo>
                  <a:lnTo>
                    <a:pt x="70" y="2"/>
                  </a:lnTo>
                  <a:lnTo>
                    <a:pt x="85" y="0"/>
                  </a:lnTo>
                  <a:lnTo>
                    <a:pt x="93" y="6"/>
                  </a:lnTo>
                  <a:lnTo>
                    <a:pt x="74" y="21"/>
                  </a:lnTo>
                  <a:lnTo>
                    <a:pt x="42" y="32"/>
                  </a:lnTo>
                  <a:lnTo>
                    <a:pt x="0" y="38"/>
                  </a:lnTo>
                  <a:close/>
                </a:path>
              </a:pathLst>
            </a:custGeom>
            <a:solidFill>
              <a:srgbClr val="000000"/>
            </a:solidFill>
            <a:ln w="9525">
              <a:noFill/>
              <a:round/>
              <a:headEnd/>
              <a:tailEnd/>
            </a:ln>
          </p:spPr>
          <p:txBody>
            <a:bodyPr/>
            <a:lstStyle/>
            <a:p>
              <a:endParaRPr lang="id-ID"/>
            </a:p>
          </p:txBody>
        </p:sp>
        <p:sp>
          <p:nvSpPr>
            <p:cNvPr id="44180" name="Freeform 164"/>
            <p:cNvSpPr>
              <a:spLocks/>
            </p:cNvSpPr>
            <p:nvPr/>
          </p:nvSpPr>
          <p:spPr bwMode="auto">
            <a:xfrm>
              <a:off x="2822" y="1318"/>
              <a:ext cx="12" cy="42"/>
            </a:xfrm>
            <a:custGeom>
              <a:avLst/>
              <a:gdLst>
                <a:gd name="T0" fmla="*/ 0 w 25"/>
                <a:gd name="T1" fmla="*/ 0 h 84"/>
                <a:gd name="T2" fmla="*/ 0 w 25"/>
                <a:gd name="T3" fmla="*/ 1 h 84"/>
                <a:gd name="T4" fmla="*/ 0 w 25"/>
                <a:gd name="T5" fmla="*/ 1 h 84"/>
                <a:gd name="T6" fmla="*/ 0 w 25"/>
                <a:gd name="T7" fmla="*/ 1 h 84"/>
                <a:gd name="T8" fmla="*/ 0 w 25"/>
                <a:gd name="T9" fmla="*/ 1 h 84"/>
                <a:gd name="T10" fmla="*/ 0 w 25"/>
                <a:gd name="T11" fmla="*/ 0 h 84"/>
                <a:gd name="T12" fmla="*/ 0 w 25"/>
                <a:gd name="T13" fmla="*/ 0 h 84"/>
                <a:gd name="T14" fmla="*/ 0 60000 65536"/>
                <a:gd name="T15" fmla="*/ 0 60000 65536"/>
                <a:gd name="T16" fmla="*/ 0 60000 65536"/>
                <a:gd name="T17" fmla="*/ 0 60000 65536"/>
                <a:gd name="T18" fmla="*/ 0 60000 65536"/>
                <a:gd name="T19" fmla="*/ 0 60000 65536"/>
                <a:gd name="T20" fmla="*/ 0 60000 65536"/>
                <a:gd name="T21" fmla="*/ 0 w 25"/>
                <a:gd name="T22" fmla="*/ 0 h 84"/>
                <a:gd name="T23" fmla="*/ 25 w 2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4">
                  <a:moveTo>
                    <a:pt x="8" y="0"/>
                  </a:moveTo>
                  <a:lnTo>
                    <a:pt x="15" y="32"/>
                  </a:lnTo>
                  <a:lnTo>
                    <a:pt x="0" y="84"/>
                  </a:lnTo>
                  <a:lnTo>
                    <a:pt x="25" y="23"/>
                  </a:lnTo>
                  <a:lnTo>
                    <a:pt x="23" y="9"/>
                  </a:lnTo>
                  <a:lnTo>
                    <a:pt x="8" y="0"/>
                  </a:lnTo>
                  <a:close/>
                </a:path>
              </a:pathLst>
            </a:custGeom>
            <a:solidFill>
              <a:srgbClr val="000000"/>
            </a:solidFill>
            <a:ln w="9525">
              <a:noFill/>
              <a:round/>
              <a:headEnd/>
              <a:tailEnd/>
            </a:ln>
          </p:spPr>
          <p:txBody>
            <a:bodyPr/>
            <a:lstStyle/>
            <a:p>
              <a:endParaRPr lang="id-ID"/>
            </a:p>
          </p:txBody>
        </p:sp>
        <p:sp>
          <p:nvSpPr>
            <p:cNvPr id="44181" name="Freeform 165"/>
            <p:cNvSpPr>
              <a:spLocks/>
            </p:cNvSpPr>
            <p:nvPr/>
          </p:nvSpPr>
          <p:spPr bwMode="auto">
            <a:xfrm>
              <a:off x="2659" y="1087"/>
              <a:ext cx="193" cy="192"/>
            </a:xfrm>
            <a:custGeom>
              <a:avLst/>
              <a:gdLst>
                <a:gd name="T0" fmla="*/ 6 w 386"/>
                <a:gd name="T1" fmla="*/ 1 h 384"/>
                <a:gd name="T2" fmla="*/ 6 w 386"/>
                <a:gd name="T3" fmla="*/ 0 h 384"/>
                <a:gd name="T4" fmla="*/ 5 w 386"/>
                <a:gd name="T5" fmla="*/ 1 h 384"/>
                <a:gd name="T6" fmla="*/ 3 w 386"/>
                <a:gd name="T7" fmla="*/ 0 h 384"/>
                <a:gd name="T8" fmla="*/ 2 w 386"/>
                <a:gd name="T9" fmla="*/ 1 h 384"/>
                <a:gd name="T10" fmla="*/ 2 w 386"/>
                <a:gd name="T11" fmla="*/ 1 h 384"/>
                <a:gd name="T12" fmla="*/ 1 w 386"/>
                <a:gd name="T13" fmla="*/ 1 h 384"/>
                <a:gd name="T14" fmla="*/ 1 w 386"/>
                <a:gd name="T15" fmla="*/ 2 h 384"/>
                <a:gd name="T16" fmla="*/ 1 w 386"/>
                <a:gd name="T17" fmla="*/ 2 h 384"/>
                <a:gd name="T18" fmla="*/ 0 w 386"/>
                <a:gd name="T19" fmla="*/ 3 h 384"/>
                <a:gd name="T20" fmla="*/ 1 w 386"/>
                <a:gd name="T21" fmla="*/ 3 h 384"/>
                <a:gd name="T22" fmla="*/ 1 w 386"/>
                <a:gd name="T23" fmla="*/ 5 h 384"/>
                <a:gd name="T24" fmla="*/ 1 w 386"/>
                <a:gd name="T25" fmla="*/ 5 h 384"/>
                <a:gd name="T26" fmla="*/ 1 w 386"/>
                <a:gd name="T27" fmla="*/ 6 h 384"/>
                <a:gd name="T28" fmla="*/ 1 w 386"/>
                <a:gd name="T29" fmla="*/ 5 h 384"/>
                <a:gd name="T30" fmla="*/ 1 w 386"/>
                <a:gd name="T31" fmla="*/ 5 h 384"/>
                <a:gd name="T32" fmla="*/ 1 w 386"/>
                <a:gd name="T33" fmla="*/ 3 h 384"/>
                <a:gd name="T34" fmla="*/ 1 w 386"/>
                <a:gd name="T35" fmla="*/ 5 h 384"/>
                <a:gd name="T36" fmla="*/ 1 w 386"/>
                <a:gd name="T37" fmla="*/ 3 h 384"/>
                <a:gd name="T38" fmla="*/ 1 w 386"/>
                <a:gd name="T39" fmla="*/ 3 h 384"/>
                <a:gd name="T40" fmla="*/ 1 w 386"/>
                <a:gd name="T41" fmla="*/ 3 h 384"/>
                <a:gd name="T42" fmla="*/ 1 w 386"/>
                <a:gd name="T43" fmla="*/ 2 h 384"/>
                <a:gd name="T44" fmla="*/ 1 w 386"/>
                <a:gd name="T45" fmla="*/ 2 h 384"/>
                <a:gd name="T46" fmla="*/ 2 w 386"/>
                <a:gd name="T47" fmla="*/ 2 h 384"/>
                <a:gd name="T48" fmla="*/ 2 w 386"/>
                <a:gd name="T49" fmla="*/ 2 h 384"/>
                <a:gd name="T50" fmla="*/ 3 w 386"/>
                <a:gd name="T51" fmla="*/ 1 h 384"/>
                <a:gd name="T52" fmla="*/ 3 w 386"/>
                <a:gd name="T53" fmla="*/ 1 h 384"/>
                <a:gd name="T54" fmla="*/ 5 w 386"/>
                <a:gd name="T55" fmla="*/ 1 h 384"/>
                <a:gd name="T56" fmla="*/ 3 w 386"/>
                <a:gd name="T57" fmla="*/ 1 h 384"/>
                <a:gd name="T58" fmla="*/ 3 w 386"/>
                <a:gd name="T59" fmla="*/ 1 h 384"/>
                <a:gd name="T60" fmla="*/ 5 w 386"/>
                <a:gd name="T61" fmla="*/ 1 h 384"/>
                <a:gd name="T62" fmla="*/ 5 w 386"/>
                <a:gd name="T63" fmla="*/ 1 h 384"/>
                <a:gd name="T64" fmla="*/ 5 w 386"/>
                <a:gd name="T65" fmla="*/ 1 h 384"/>
                <a:gd name="T66" fmla="*/ 6 w 386"/>
                <a:gd name="T67" fmla="*/ 1 h 384"/>
                <a:gd name="T68" fmla="*/ 6 w 386"/>
                <a:gd name="T69" fmla="*/ 1 h 384"/>
                <a:gd name="T70" fmla="*/ 6 w 386"/>
                <a:gd name="T71" fmla="*/ 1 h 384"/>
                <a:gd name="T72" fmla="*/ 6 w 386"/>
                <a:gd name="T73" fmla="*/ 1 h 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384"/>
                <a:gd name="T113" fmla="*/ 386 w 386"/>
                <a:gd name="T114" fmla="*/ 384 h 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384">
                  <a:moveTo>
                    <a:pt x="386" y="19"/>
                  </a:moveTo>
                  <a:lnTo>
                    <a:pt x="331" y="0"/>
                  </a:lnTo>
                  <a:lnTo>
                    <a:pt x="272" y="4"/>
                  </a:lnTo>
                  <a:lnTo>
                    <a:pt x="167" y="0"/>
                  </a:lnTo>
                  <a:lnTo>
                    <a:pt x="120" y="30"/>
                  </a:lnTo>
                  <a:lnTo>
                    <a:pt x="93" y="48"/>
                  </a:lnTo>
                  <a:lnTo>
                    <a:pt x="55" y="51"/>
                  </a:lnTo>
                  <a:lnTo>
                    <a:pt x="28" y="105"/>
                  </a:lnTo>
                  <a:lnTo>
                    <a:pt x="32" y="122"/>
                  </a:lnTo>
                  <a:lnTo>
                    <a:pt x="0" y="162"/>
                  </a:lnTo>
                  <a:lnTo>
                    <a:pt x="4" y="207"/>
                  </a:lnTo>
                  <a:lnTo>
                    <a:pt x="2" y="270"/>
                  </a:lnTo>
                  <a:lnTo>
                    <a:pt x="25" y="319"/>
                  </a:lnTo>
                  <a:lnTo>
                    <a:pt x="32" y="384"/>
                  </a:lnTo>
                  <a:lnTo>
                    <a:pt x="40" y="319"/>
                  </a:lnTo>
                  <a:lnTo>
                    <a:pt x="38" y="262"/>
                  </a:lnTo>
                  <a:lnTo>
                    <a:pt x="57" y="213"/>
                  </a:lnTo>
                  <a:lnTo>
                    <a:pt x="15" y="268"/>
                  </a:lnTo>
                  <a:lnTo>
                    <a:pt x="11" y="198"/>
                  </a:lnTo>
                  <a:lnTo>
                    <a:pt x="9" y="165"/>
                  </a:lnTo>
                  <a:lnTo>
                    <a:pt x="44" y="131"/>
                  </a:lnTo>
                  <a:lnTo>
                    <a:pt x="42" y="106"/>
                  </a:lnTo>
                  <a:lnTo>
                    <a:pt x="61" y="74"/>
                  </a:lnTo>
                  <a:lnTo>
                    <a:pt x="85" y="74"/>
                  </a:lnTo>
                  <a:lnTo>
                    <a:pt x="110" y="65"/>
                  </a:lnTo>
                  <a:lnTo>
                    <a:pt x="150" y="53"/>
                  </a:lnTo>
                  <a:lnTo>
                    <a:pt x="239" y="40"/>
                  </a:lnTo>
                  <a:lnTo>
                    <a:pt x="289" y="32"/>
                  </a:lnTo>
                  <a:lnTo>
                    <a:pt x="232" y="30"/>
                  </a:lnTo>
                  <a:lnTo>
                    <a:pt x="177" y="15"/>
                  </a:lnTo>
                  <a:lnTo>
                    <a:pt x="260" y="19"/>
                  </a:lnTo>
                  <a:lnTo>
                    <a:pt x="316" y="19"/>
                  </a:lnTo>
                  <a:lnTo>
                    <a:pt x="293" y="11"/>
                  </a:lnTo>
                  <a:lnTo>
                    <a:pt x="327" y="8"/>
                  </a:lnTo>
                  <a:lnTo>
                    <a:pt x="355" y="11"/>
                  </a:lnTo>
                  <a:lnTo>
                    <a:pt x="386" y="19"/>
                  </a:lnTo>
                  <a:close/>
                </a:path>
              </a:pathLst>
            </a:custGeom>
            <a:solidFill>
              <a:srgbClr val="000000"/>
            </a:solidFill>
            <a:ln w="9525">
              <a:noFill/>
              <a:round/>
              <a:headEnd/>
              <a:tailEnd/>
            </a:ln>
          </p:spPr>
          <p:txBody>
            <a:bodyPr/>
            <a:lstStyle/>
            <a:p>
              <a:endParaRPr lang="id-ID"/>
            </a:p>
          </p:txBody>
        </p:sp>
        <p:sp>
          <p:nvSpPr>
            <p:cNvPr id="44182" name="Freeform 166"/>
            <p:cNvSpPr>
              <a:spLocks/>
            </p:cNvSpPr>
            <p:nvPr/>
          </p:nvSpPr>
          <p:spPr bwMode="auto">
            <a:xfrm>
              <a:off x="2748" y="1097"/>
              <a:ext cx="181" cy="306"/>
            </a:xfrm>
            <a:custGeom>
              <a:avLst/>
              <a:gdLst>
                <a:gd name="T0" fmla="*/ 3 w 361"/>
                <a:gd name="T1" fmla="*/ 1 h 610"/>
                <a:gd name="T2" fmla="*/ 3 w 361"/>
                <a:gd name="T3" fmla="*/ 1 h 610"/>
                <a:gd name="T4" fmla="*/ 2 w 361"/>
                <a:gd name="T5" fmla="*/ 1 h 610"/>
                <a:gd name="T6" fmla="*/ 2 w 361"/>
                <a:gd name="T7" fmla="*/ 1 h 610"/>
                <a:gd name="T8" fmla="*/ 2 w 361"/>
                <a:gd name="T9" fmla="*/ 1 h 610"/>
                <a:gd name="T10" fmla="*/ 2 w 361"/>
                <a:gd name="T11" fmla="*/ 1 h 610"/>
                <a:gd name="T12" fmla="*/ 2 w 361"/>
                <a:gd name="T13" fmla="*/ 2 h 610"/>
                <a:gd name="T14" fmla="*/ 2 w 361"/>
                <a:gd name="T15" fmla="*/ 2 h 610"/>
                <a:gd name="T16" fmla="*/ 1 w 361"/>
                <a:gd name="T17" fmla="*/ 2 h 610"/>
                <a:gd name="T18" fmla="*/ 1 w 361"/>
                <a:gd name="T19" fmla="*/ 2 h 610"/>
                <a:gd name="T20" fmla="*/ 2 w 361"/>
                <a:gd name="T21" fmla="*/ 1 h 610"/>
                <a:gd name="T22" fmla="*/ 3 w 361"/>
                <a:gd name="T23" fmla="*/ 1 h 610"/>
                <a:gd name="T24" fmla="*/ 2 w 361"/>
                <a:gd name="T25" fmla="*/ 2 h 610"/>
                <a:gd name="T26" fmla="*/ 2 w 361"/>
                <a:gd name="T27" fmla="*/ 2 h 610"/>
                <a:gd name="T28" fmla="*/ 3 w 361"/>
                <a:gd name="T29" fmla="*/ 4 h 610"/>
                <a:gd name="T30" fmla="*/ 4 w 361"/>
                <a:gd name="T31" fmla="*/ 6 h 610"/>
                <a:gd name="T32" fmla="*/ 4 w 361"/>
                <a:gd name="T33" fmla="*/ 6 h 610"/>
                <a:gd name="T34" fmla="*/ 4 w 361"/>
                <a:gd name="T35" fmla="*/ 6 h 610"/>
                <a:gd name="T36" fmla="*/ 5 w 361"/>
                <a:gd name="T37" fmla="*/ 5 h 610"/>
                <a:gd name="T38" fmla="*/ 5 w 361"/>
                <a:gd name="T39" fmla="*/ 5 h 610"/>
                <a:gd name="T40" fmla="*/ 6 w 361"/>
                <a:gd name="T41" fmla="*/ 5 h 610"/>
                <a:gd name="T42" fmla="*/ 6 w 361"/>
                <a:gd name="T43" fmla="*/ 6 h 610"/>
                <a:gd name="T44" fmla="*/ 5 w 361"/>
                <a:gd name="T45" fmla="*/ 8 h 610"/>
                <a:gd name="T46" fmla="*/ 5 w 361"/>
                <a:gd name="T47" fmla="*/ 8 h 610"/>
                <a:gd name="T48" fmla="*/ 5 w 361"/>
                <a:gd name="T49" fmla="*/ 10 h 610"/>
                <a:gd name="T50" fmla="*/ 6 w 361"/>
                <a:gd name="T51" fmla="*/ 9 h 610"/>
                <a:gd name="T52" fmla="*/ 5 w 361"/>
                <a:gd name="T53" fmla="*/ 8 h 610"/>
                <a:gd name="T54" fmla="*/ 6 w 361"/>
                <a:gd name="T55" fmla="*/ 7 h 610"/>
                <a:gd name="T56" fmla="*/ 6 w 361"/>
                <a:gd name="T57" fmla="*/ 6 h 610"/>
                <a:gd name="T58" fmla="*/ 6 w 361"/>
                <a:gd name="T59" fmla="*/ 3 h 610"/>
                <a:gd name="T60" fmla="*/ 5 w 361"/>
                <a:gd name="T61" fmla="*/ 1 h 610"/>
                <a:gd name="T62" fmla="*/ 6 w 361"/>
                <a:gd name="T63" fmla="*/ 3 h 610"/>
                <a:gd name="T64" fmla="*/ 5 w 361"/>
                <a:gd name="T65" fmla="*/ 3 h 610"/>
                <a:gd name="T66" fmla="*/ 5 w 361"/>
                <a:gd name="T67" fmla="*/ 4 h 610"/>
                <a:gd name="T68" fmla="*/ 5 w 361"/>
                <a:gd name="T69" fmla="*/ 3 h 610"/>
                <a:gd name="T70" fmla="*/ 4 w 361"/>
                <a:gd name="T71" fmla="*/ 3 h 610"/>
                <a:gd name="T72" fmla="*/ 4 w 361"/>
                <a:gd name="T73" fmla="*/ 3 h 610"/>
                <a:gd name="T74" fmla="*/ 4 w 361"/>
                <a:gd name="T75" fmla="*/ 3 h 610"/>
                <a:gd name="T76" fmla="*/ 3 w 361"/>
                <a:gd name="T77" fmla="*/ 2 h 610"/>
                <a:gd name="T78" fmla="*/ 3 w 361"/>
                <a:gd name="T79" fmla="*/ 2 h 610"/>
                <a:gd name="T80" fmla="*/ 3 w 361"/>
                <a:gd name="T81" fmla="*/ 2 h 610"/>
                <a:gd name="T82" fmla="*/ 4 w 361"/>
                <a:gd name="T83" fmla="*/ 1 h 610"/>
                <a:gd name="T84" fmla="*/ 4 w 361"/>
                <a:gd name="T85" fmla="*/ 1 h 610"/>
                <a:gd name="T86" fmla="*/ 5 w 361"/>
                <a:gd name="T87" fmla="*/ 2 h 610"/>
                <a:gd name="T88" fmla="*/ 5 w 361"/>
                <a:gd name="T89" fmla="*/ 1 h 610"/>
                <a:gd name="T90" fmla="*/ 4 w 361"/>
                <a:gd name="T91" fmla="*/ 1 h 610"/>
                <a:gd name="T92" fmla="*/ 4 w 361"/>
                <a:gd name="T93" fmla="*/ 1 h 610"/>
                <a:gd name="T94" fmla="*/ 4 w 361"/>
                <a:gd name="T95" fmla="*/ 1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610"/>
                <a:gd name="T146" fmla="*/ 361 w 361"/>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610">
                  <a:moveTo>
                    <a:pt x="199" y="11"/>
                  </a:moveTo>
                  <a:lnTo>
                    <a:pt x="165" y="2"/>
                  </a:lnTo>
                  <a:lnTo>
                    <a:pt x="148" y="0"/>
                  </a:lnTo>
                  <a:lnTo>
                    <a:pt x="165" y="15"/>
                  </a:lnTo>
                  <a:lnTo>
                    <a:pt x="137" y="9"/>
                  </a:lnTo>
                  <a:lnTo>
                    <a:pt x="119" y="9"/>
                  </a:lnTo>
                  <a:lnTo>
                    <a:pt x="142" y="27"/>
                  </a:lnTo>
                  <a:lnTo>
                    <a:pt x="114" y="28"/>
                  </a:lnTo>
                  <a:lnTo>
                    <a:pt x="93" y="32"/>
                  </a:lnTo>
                  <a:lnTo>
                    <a:pt x="121" y="36"/>
                  </a:lnTo>
                  <a:lnTo>
                    <a:pt x="104" y="47"/>
                  </a:lnTo>
                  <a:lnTo>
                    <a:pt x="81" y="53"/>
                  </a:lnTo>
                  <a:lnTo>
                    <a:pt x="99" y="57"/>
                  </a:lnTo>
                  <a:lnTo>
                    <a:pt x="72" y="72"/>
                  </a:lnTo>
                  <a:lnTo>
                    <a:pt x="0" y="91"/>
                  </a:lnTo>
                  <a:lnTo>
                    <a:pt x="66" y="84"/>
                  </a:lnTo>
                  <a:lnTo>
                    <a:pt x="106" y="72"/>
                  </a:lnTo>
                  <a:lnTo>
                    <a:pt x="59" y="99"/>
                  </a:lnTo>
                  <a:lnTo>
                    <a:pt x="0" y="110"/>
                  </a:lnTo>
                  <a:lnTo>
                    <a:pt x="64" y="110"/>
                  </a:lnTo>
                  <a:lnTo>
                    <a:pt x="87" y="101"/>
                  </a:lnTo>
                  <a:lnTo>
                    <a:pt x="127" y="55"/>
                  </a:lnTo>
                  <a:lnTo>
                    <a:pt x="171" y="36"/>
                  </a:lnTo>
                  <a:lnTo>
                    <a:pt x="142" y="57"/>
                  </a:lnTo>
                  <a:lnTo>
                    <a:pt x="146" y="76"/>
                  </a:lnTo>
                  <a:lnTo>
                    <a:pt x="127" y="70"/>
                  </a:lnTo>
                  <a:lnTo>
                    <a:pt x="129" y="89"/>
                  </a:lnTo>
                  <a:lnTo>
                    <a:pt x="110" y="97"/>
                  </a:lnTo>
                  <a:lnTo>
                    <a:pt x="131" y="144"/>
                  </a:lnTo>
                  <a:lnTo>
                    <a:pt x="186" y="211"/>
                  </a:lnTo>
                  <a:lnTo>
                    <a:pt x="205" y="274"/>
                  </a:lnTo>
                  <a:lnTo>
                    <a:pt x="216" y="323"/>
                  </a:lnTo>
                  <a:lnTo>
                    <a:pt x="216" y="340"/>
                  </a:lnTo>
                  <a:lnTo>
                    <a:pt x="232" y="329"/>
                  </a:lnTo>
                  <a:lnTo>
                    <a:pt x="232" y="344"/>
                  </a:lnTo>
                  <a:lnTo>
                    <a:pt x="253" y="334"/>
                  </a:lnTo>
                  <a:lnTo>
                    <a:pt x="262" y="306"/>
                  </a:lnTo>
                  <a:lnTo>
                    <a:pt x="275" y="314"/>
                  </a:lnTo>
                  <a:lnTo>
                    <a:pt x="294" y="285"/>
                  </a:lnTo>
                  <a:lnTo>
                    <a:pt x="310" y="283"/>
                  </a:lnTo>
                  <a:lnTo>
                    <a:pt x="317" y="266"/>
                  </a:lnTo>
                  <a:lnTo>
                    <a:pt x="332" y="272"/>
                  </a:lnTo>
                  <a:lnTo>
                    <a:pt x="336" y="317"/>
                  </a:lnTo>
                  <a:lnTo>
                    <a:pt x="325" y="361"/>
                  </a:lnTo>
                  <a:lnTo>
                    <a:pt x="315" y="418"/>
                  </a:lnTo>
                  <a:lnTo>
                    <a:pt x="296" y="452"/>
                  </a:lnTo>
                  <a:lnTo>
                    <a:pt x="283" y="454"/>
                  </a:lnTo>
                  <a:lnTo>
                    <a:pt x="287" y="506"/>
                  </a:lnTo>
                  <a:lnTo>
                    <a:pt x="321" y="578"/>
                  </a:lnTo>
                  <a:lnTo>
                    <a:pt x="302" y="610"/>
                  </a:lnTo>
                  <a:lnTo>
                    <a:pt x="327" y="585"/>
                  </a:lnTo>
                  <a:lnTo>
                    <a:pt x="332" y="555"/>
                  </a:lnTo>
                  <a:lnTo>
                    <a:pt x="300" y="507"/>
                  </a:lnTo>
                  <a:lnTo>
                    <a:pt x="294" y="464"/>
                  </a:lnTo>
                  <a:lnTo>
                    <a:pt x="319" y="443"/>
                  </a:lnTo>
                  <a:lnTo>
                    <a:pt x="332" y="412"/>
                  </a:lnTo>
                  <a:lnTo>
                    <a:pt x="348" y="399"/>
                  </a:lnTo>
                  <a:lnTo>
                    <a:pt x="361" y="329"/>
                  </a:lnTo>
                  <a:lnTo>
                    <a:pt x="351" y="264"/>
                  </a:lnTo>
                  <a:lnTo>
                    <a:pt x="346" y="175"/>
                  </a:lnTo>
                  <a:lnTo>
                    <a:pt x="325" y="99"/>
                  </a:lnTo>
                  <a:lnTo>
                    <a:pt x="277" y="49"/>
                  </a:lnTo>
                  <a:lnTo>
                    <a:pt x="317" y="103"/>
                  </a:lnTo>
                  <a:lnTo>
                    <a:pt x="342" y="171"/>
                  </a:lnTo>
                  <a:lnTo>
                    <a:pt x="311" y="137"/>
                  </a:lnTo>
                  <a:lnTo>
                    <a:pt x="319" y="188"/>
                  </a:lnTo>
                  <a:lnTo>
                    <a:pt x="272" y="112"/>
                  </a:lnTo>
                  <a:lnTo>
                    <a:pt x="291" y="194"/>
                  </a:lnTo>
                  <a:lnTo>
                    <a:pt x="254" y="133"/>
                  </a:lnTo>
                  <a:lnTo>
                    <a:pt x="260" y="188"/>
                  </a:lnTo>
                  <a:lnTo>
                    <a:pt x="216" y="116"/>
                  </a:lnTo>
                  <a:lnTo>
                    <a:pt x="235" y="171"/>
                  </a:lnTo>
                  <a:lnTo>
                    <a:pt x="180" y="118"/>
                  </a:lnTo>
                  <a:lnTo>
                    <a:pt x="215" y="171"/>
                  </a:lnTo>
                  <a:lnTo>
                    <a:pt x="194" y="165"/>
                  </a:lnTo>
                  <a:lnTo>
                    <a:pt x="194" y="184"/>
                  </a:lnTo>
                  <a:lnTo>
                    <a:pt x="169" y="144"/>
                  </a:lnTo>
                  <a:lnTo>
                    <a:pt x="159" y="87"/>
                  </a:lnTo>
                  <a:lnTo>
                    <a:pt x="178" y="108"/>
                  </a:lnTo>
                  <a:lnTo>
                    <a:pt x="175" y="87"/>
                  </a:lnTo>
                  <a:lnTo>
                    <a:pt x="205" y="110"/>
                  </a:lnTo>
                  <a:lnTo>
                    <a:pt x="182" y="65"/>
                  </a:lnTo>
                  <a:lnTo>
                    <a:pt x="243" y="114"/>
                  </a:lnTo>
                  <a:lnTo>
                    <a:pt x="203" y="61"/>
                  </a:lnTo>
                  <a:lnTo>
                    <a:pt x="260" y="101"/>
                  </a:lnTo>
                  <a:lnTo>
                    <a:pt x="226" y="57"/>
                  </a:lnTo>
                  <a:lnTo>
                    <a:pt x="272" y="87"/>
                  </a:lnTo>
                  <a:lnTo>
                    <a:pt x="266" y="66"/>
                  </a:lnTo>
                  <a:lnTo>
                    <a:pt x="296" y="101"/>
                  </a:lnTo>
                  <a:lnTo>
                    <a:pt x="266" y="55"/>
                  </a:lnTo>
                  <a:lnTo>
                    <a:pt x="224" y="27"/>
                  </a:lnTo>
                  <a:lnTo>
                    <a:pt x="222" y="11"/>
                  </a:lnTo>
                  <a:lnTo>
                    <a:pt x="258" y="28"/>
                  </a:lnTo>
                  <a:lnTo>
                    <a:pt x="220" y="4"/>
                  </a:lnTo>
                  <a:lnTo>
                    <a:pt x="199" y="11"/>
                  </a:lnTo>
                  <a:close/>
                </a:path>
              </a:pathLst>
            </a:custGeom>
            <a:solidFill>
              <a:srgbClr val="000000"/>
            </a:solidFill>
            <a:ln w="9525">
              <a:noFill/>
              <a:round/>
              <a:headEnd/>
              <a:tailEnd/>
            </a:ln>
          </p:spPr>
          <p:txBody>
            <a:bodyPr/>
            <a:lstStyle/>
            <a:p>
              <a:endParaRPr lang="id-ID"/>
            </a:p>
          </p:txBody>
        </p:sp>
        <p:sp>
          <p:nvSpPr>
            <p:cNvPr id="44183" name="Freeform 167"/>
            <p:cNvSpPr>
              <a:spLocks/>
            </p:cNvSpPr>
            <p:nvPr/>
          </p:nvSpPr>
          <p:spPr bwMode="auto">
            <a:xfrm>
              <a:off x="2665" y="1105"/>
              <a:ext cx="139" cy="105"/>
            </a:xfrm>
            <a:custGeom>
              <a:avLst/>
              <a:gdLst>
                <a:gd name="T0" fmla="*/ 3 w 280"/>
                <a:gd name="T1" fmla="*/ 1 h 209"/>
                <a:gd name="T2" fmla="*/ 2 w 280"/>
                <a:gd name="T3" fmla="*/ 2 h 209"/>
                <a:gd name="T4" fmla="*/ 1 w 280"/>
                <a:gd name="T5" fmla="*/ 3 h 209"/>
                <a:gd name="T6" fmla="*/ 0 w 280"/>
                <a:gd name="T7" fmla="*/ 3 h 209"/>
                <a:gd name="T8" fmla="*/ 0 w 280"/>
                <a:gd name="T9" fmla="*/ 3 h 209"/>
                <a:gd name="T10" fmla="*/ 0 w 280"/>
                <a:gd name="T11" fmla="*/ 4 h 209"/>
                <a:gd name="T12" fmla="*/ 0 w 280"/>
                <a:gd name="T13" fmla="*/ 3 h 209"/>
                <a:gd name="T14" fmla="*/ 0 w 280"/>
                <a:gd name="T15" fmla="*/ 2 h 209"/>
                <a:gd name="T16" fmla="*/ 0 w 280"/>
                <a:gd name="T17" fmla="*/ 2 h 209"/>
                <a:gd name="T18" fmla="*/ 0 w 280"/>
                <a:gd name="T19" fmla="*/ 2 h 209"/>
                <a:gd name="T20" fmla="*/ 0 w 280"/>
                <a:gd name="T21" fmla="*/ 2 h 209"/>
                <a:gd name="T22" fmla="*/ 0 w 280"/>
                <a:gd name="T23" fmla="*/ 1 h 209"/>
                <a:gd name="T24" fmla="*/ 1 w 280"/>
                <a:gd name="T25" fmla="*/ 1 h 209"/>
                <a:gd name="T26" fmla="*/ 1 w 280"/>
                <a:gd name="T27" fmla="*/ 1 h 209"/>
                <a:gd name="T28" fmla="*/ 2 w 280"/>
                <a:gd name="T29" fmla="*/ 1 h 209"/>
                <a:gd name="T30" fmla="*/ 2 w 280"/>
                <a:gd name="T31" fmla="*/ 1 h 209"/>
                <a:gd name="T32" fmla="*/ 1 w 280"/>
                <a:gd name="T33" fmla="*/ 1 h 209"/>
                <a:gd name="T34" fmla="*/ 2 w 280"/>
                <a:gd name="T35" fmla="*/ 1 h 209"/>
                <a:gd name="T36" fmla="*/ 3 w 280"/>
                <a:gd name="T37" fmla="*/ 1 h 209"/>
                <a:gd name="T38" fmla="*/ 4 w 280"/>
                <a:gd name="T39" fmla="*/ 0 h 209"/>
                <a:gd name="T40" fmla="*/ 3 w 280"/>
                <a:gd name="T41" fmla="*/ 1 h 209"/>
                <a:gd name="T42" fmla="*/ 3 w 280"/>
                <a:gd name="T43" fmla="*/ 1 h 209"/>
                <a:gd name="T44" fmla="*/ 3 w 280"/>
                <a:gd name="T45" fmla="*/ 1 h 209"/>
                <a:gd name="T46" fmla="*/ 3 w 280"/>
                <a:gd name="T47" fmla="*/ 1 h 209"/>
                <a:gd name="T48" fmla="*/ 3 w 280"/>
                <a:gd name="T49" fmla="*/ 1 h 209"/>
                <a:gd name="T50" fmla="*/ 3 w 280"/>
                <a:gd name="T51" fmla="*/ 1 h 209"/>
                <a:gd name="T52" fmla="*/ 3 w 280"/>
                <a:gd name="T53" fmla="*/ 1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
                <a:gd name="T82" fmla="*/ 0 h 209"/>
                <a:gd name="T83" fmla="*/ 280 w 280"/>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 h="209">
                  <a:moveTo>
                    <a:pt x="215" y="55"/>
                  </a:moveTo>
                  <a:lnTo>
                    <a:pt x="183" y="72"/>
                  </a:lnTo>
                  <a:lnTo>
                    <a:pt x="126" y="129"/>
                  </a:lnTo>
                  <a:lnTo>
                    <a:pt x="59" y="169"/>
                  </a:lnTo>
                  <a:lnTo>
                    <a:pt x="27" y="190"/>
                  </a:lnTo>
                  <a:lnTo>
                    <a:pt x="0" y="209"/>
                  </a:lnTo>
                  <a:lnTo>
                    <a:pt x="6" y="139"/>
                  </a:lnTo>
                  <a:lnTo>
                    <a:pt x="33" y="110"/>
                  </a:lnTo>
                  <a:lnTo>
                    <a:pt x="63" y="108"/>
                  </a:lnTo>
                  <a:lnTo>
                    <a:pt x="42" y="93"/>
                  </a:lnTo>
                  <a:lnTo>
                    <a:pt x="40" y="69"/>
                  </a:lnTo>
                  <a:lnTo>
                    <a:pt x="57" y="48"/>
                  </a:lnTo>
                  <a:lnTo>
                    <a:pt x="73" y="55"/>
                  </a:lnTo>
                  <a:lnTo>
                    <a:pt x="92" y="42"/>
                  </a:lnTo>
                  <a:lnTo>
                    <a:pt x="132" y="38"/>
                  </a:lnTo>
                  <a:lnTo>
                    <a:pt x="162" y="38"/>
                  </a:lnTo>
                  <a:lnTo>
                    <a:pt x="124" y="27"/>
                  </a:lnTo>
                  <a:lnTo>
                    <a:pt x="162" y="17"/>
                  </a:lnTo>
                  <a:lnTo>
                    <a:pt x="227" y="2"/>
                  </a:lnTo>
                  <a:lnTo>
                    <a:pt x="280" y="0"/>
                  </a:lnTo>
                  <a:lnTo>
                    <a:pt x="248" y="12"/>
                  </a:lnTo>
                  <a:lnTo>
                    <a:pt x="255" y="27"/>
                  </a:lnTo>
                  <a:lnTo>
                    <a:pt x="213" y="31"/>
                  </a:lnTo>
                  <a:lnTo>
                    <a:pt x="238" y="42"/>
                  </a:lnTo>
                  <a:lnTo>
                    <a:pt x="228" y="50"/>
                  </a:lnTo>
                  <a:lnTo>
                    <a:pt x="215" y="55"/>
                  </a:lnTo>
                  <a:close/>
                </a:path>
              </a:pathLst>
            </a:custGeom>
            <a:solidFill>
              <a:srgbClr val="000000"/>
            </a:solidFill>
            <a:ln w="9525">
              <a:noFill/>
              <a:round/>
              <a:headEnd/>
              <a:tailEnd/>
            </a:ln>
          </p:spPr>
          <p:txBody>
            <a:bodyPr/>
            <a:lstStyle/>
            <a:p>
              <a:endParaRPr lang="id-ID"/>
            </a:p>
          </p:txBody>
        </p:sp>
        <p:sp>
          <p:nvSpPr>
            <p:cNvPr id="44184" name="Freeform 168"/>
            <p:cNvSpPr>
              <a:spLocks/>
            </p:cNvSpPr>
            <p:nvPr/>
          </p:nvSpPr>
          <p:spPr bwMode="auto">
            <a:xfrm>
              <a:off x="2871" y="1248"/>
              <a:ext cx="22" cy="53"/>
            </a:xfrm>
            <a:custGeom>
              <a:avLst/>
              <a:gdLst>
                <a:gd name="T0" fmla="*/ 1 w 44"/>
                <a:gd name="T1" fmla="*/ 0 h 107"/>
                <a:gd name="T2" fmla="*/ 1 w 44"/>
                <a:gd name="T3" fmla="*/ 0 h 107"/>
                <a:gd name="T4" fmla="*/ 1 w 44"/>
                <a:gd name="T5" fmla="*/ 1 h 107"/>
                <a:gd name="T6" fmla="*/ 1 w 44"/>
                <a:gd name="T7" fmla="*/ 1 h 107"/>
                <a:gd name="T8" fmla="*/ 1 w 44"/>
                <a:gd name="T9" fmla="*/ 1 h 107"/>
                <a:gd name="T10" fmla="*/ 1 w 44"/>
                <a:gd name="T11" fmla="*/ 1 h 107"/>
                <a:gd name="T12" fmla="*/ 1 w 44"/>
                <a:gd name="T13" fmla="*/ 0 h 107"/>
                <a:gd name="T14" fmla="*/ 1 w 44"/>
                <a:gd name="T15" fmla="*/ 0 h 107"/>
                <a:gd name="T16" fmla="*/ 1 w 44"/>
                <a:gd name="T17" fmla="*/ 0 h 107"/>
                <a:gd name="T18" fmla="*/ 1 w 44"/>
                <a:gd name="T19" fmla="*/ 0 h 107"/>
                <a:gd name="T20" fmla="*/ 1 w 44"/>
                <a:gd name="T21" fmla="*/ 0 h 107"/>
                <a:gd name="T22" fmla="*/ 1 w 44"/>
                <a:gd name="T23" fmla="*/ 0 h 107"/>
                <a:gd name="T24" fmla="*/ 0 w 44"/>
                <a:gd name="T25" fmla="*/ 0 h 107"/>
                <a:gd name="T26" fmla="*/ 1 w 44"/>
                <a:gd name="T27" fmla="*/ 0 h 107"/>
                <a:gd name="T28" fmla="*/ 1 w 44"/>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07"/>
                <a:gd name="T47" fmla="*/ 44 w 4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07">
                  <a:moveTo>
                    <a:pt x="8" y="36"/>
                  </a:moveTo>
                  <a:lnTo>
                    <a:pt x="19" y="61"/>
                  </a:lnTo>
                  <a:lnTo>
                    <a:pt x="15" y="72"/>
                  </a:lnTo>
                  <a:lnTo>
                    <a:pt x="9" y="93"/>
                  </a:lnTo>
                  <a:lnTo>
                    <a:pt x="17" y="107"/>
                  </a:lnTo>
                  <a:lnTo>
                    <a:pt x="19" y="86"/>
                  </a:lnTo>
                  <a:lnTo>
                    <a:pt x="44" y="46"/>
                  </a:lnTo>
                  <a:lnTo>
                    <a:pt x="42" y="29"/>
                  </a:lnTo>
                  <a:lnTo>
                    <a:pt x="27" y="0"/>
                  </a:lnTo>
                  <a:lnTo>
                    <a:pt x="15" y="8"/>
                  </a:lnTo>
                  <a:lnTo>
                    <a:pt x="30" y="34"/>
                  </a:lnTo>
                  <a:lnTo>
                    <a:pt x="28" y="44"/>
                  </a:lnTo>
                  <a:lnTo>
                    <a:pt x="0" y="12"/>
                  </a:lnTo>
                  <a:lnTo>
                    <a:pt x="8" y="36"/>
                  </a:lnTo>
                  <a:close/>
                </a:path>
              </a:pathLst>
            </a:custGeom>
            <a:solidFill>
              <a:srgbClr val="000000"/>
            </a:solidFill>
            <a:ln w="9525">
              <a:noFill/>
              <a:round/>
              <a:headEnd/>
              <a:tailEnd/>
            </a:ln>
          </p:spPr>
          <p:txBody>
            <a:bodyPr/>
            <a:lstStyle/>
            <a:p>
              <a:endParaRPr lang="id-ID"/>
            </a:p>
          </p:txBody>
        </p:sp>
        <p:sp>
          <p:nvSpPr>
            <p:cNvPr id="44185" name="Freeform 169"/>
            <p:cNvSpPr>
              <a:spLocks/>
            </p:cNvSpPr>
            <p:nvPr/>
          </p:nvSpPr>
          <p:spPr bwMode="auto">
            <a:xfrm>
              <a:off x="2891" y="1233"/>
              <a:ext cx="12" cy="22"/>
            </a:xfrm>
            <a:custGeom>
              <a:avLst/>
              <a:gdLst>
                <a:gd name="T0" fmla="*/ 0 w 25"/>
                <a:gd name="T1" fmla="*/ 1 h 43"/>
                <a:gd name="T2" fmla="*/ 0 w 25"/>
                <a:gd name="T3" fmla="*/ 1 h 43"/>
                <a:gd name="T4" fmla="*/ 0 w 25"/>
                <a:gd name="T5" fmla="*/ 1 h 43"/>
                <a:gd name="T6" fmla="*/ 0 w 25"/>
                <a:gd name="T7" fmla="*/ 0 h 43"/>
                <a:gd name="T8" fmla="*/ 0 w 25"/>
                <a:gd name="T9" fmla="*/ 1 h 43"/>
                <a:gd name="T10" fmla="*/ 0 w 25"/>
                <a:gd name="T11" fmla="*/ 1 h 43"/>
                <a:gd name="T12" fmla="*/ 0 60000 65536"/>
                <a:gd name="T13" fmla="*/ 0 60000 65536"/>
                <a:gd name="T14" fmla="*/ 0 60000 65536"/>
                <a:gd name="T15" fmla="*/ 0 60000 65536"/>
                <a:gd name="T16" fmla="*/ 0 60000 65536"/>
                <a:gd name="T17" fmla="*/ 0 60000 65536"/>
                <a:gd name="T18" fmla="*/ 0 w 25"/>
                <a:gd name="T19" fmla="*/ 0 h 43"/>
                <a:gd name="T20" fmla="*/ 25 w 2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5" h="43">
                  <a:moveTo>
                    <a:pt x="0" y="17"/>
                  </a:moveTo>
                  <a:lnTo>
                    <a:pt x="19" y="43"/>
                  </a:lnTo>
                  <a:lnTo>
                    <a:pt x="25" y="34"/>
                  </a:lnTo>
                  <a:lnTo>
                    <a:pt x="19" y="0"/>
                  </a:lnTo>
                  <a:lnTo>
                    <a:pt x="0" y="17"/>
                  </a:lnTo>
                  <a:close/>
                </a:path>
              </a:pathLst>
            </a:custGeom>
            <a:solidFill>
              <a:srgbClr val="000000"/>
            </a:solidFill>
            <a:ln w="9525">
              <a:noFill/>
              <a:round/>
              <a:headEnd/>
              <a:tailEnd/>
            </a:ln>
          </p:spPr>
          <p:txBody>
            <a:bodyPr/>
            <a:lstStyle/>
            <a:p>
              <a:endParaRPr lang="id-ID"/>
            </a:p>
          </p:txBody>
        </p:sp>
        <p:sp>
          <p:nvSpPr>
            <p:cNvPr id="44186" name="Freeform 170"/>
            <p:cNvSpPr>
              <a:spLocks/>
            </p:cNvSpPr>
            <p:nvPr/>
          </p:nvSpPr>
          <p:spPr bwMode="auto">
            <a:xfrm>
              <a:off x="2886" y="1274"/>
              <a:ext cx="13" cy="35"/>
            </a:xfrm>
            <a:custGeom>
              <a:avLst/>
              <a:gdLst>
                <a:gd name="T0" fmla="*/ 0 w 27"/>
                <a:gd name="T1" fmla="*/ 0 h 71"/>
                <a:gd name="T2" fmla="*/ 0 w 27"/>
                <a:gd name="T3" fmla="*/ 0 h 71"/>
                <a:gd name="T4" fmla="*/ 0 w 27"/>
                <a:gd name="T5" fmla="*/ 0 h 71"/>
                <a:gd name="T6" fmla="*/ 0 w 27"/>
                <a:gd name="T7" fmla="*/ 1 h 71"/>
                <a:gd name="T8" fmla="*/ 0 w 27"/>
                <a:gd name="T9" fmla="*/ 0 h 71"/>
                <a:gd name="T10" fmla="*/ 0 w 27"/>
                <a:gd name="T11" fmla="*/ 0 h 71"/>
                <a:gd name="T12" fmla="*/ 0 w 27"/>
                <a:gd name="T13" fmla="*/ 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27" y="0"/>
                  </a:moveTo>
                  <a:lnTo>
                    <a:pt x="21" y="21"/>
                  </a:lnTo>
                  <a:lnTo>
                    <a:pt x="0" y="56"/>
                  </a:lnTo>
                  <a:lnTo>
                    <a:pt x="4" y="71"/>
                  </a:lnTo>
                  <a:lnTo>
                    <a:pt x="19" y="46"/>
                  </a:lnTo>
                  <a:lnTo>
                    <a:pt x="27" y="0"/>
                  </a:lnTo>
                  <a:close/>
                </a:path>
              </a:pathLst>
            </a:custGeom>
            <a:solidFill>
              <a:srgbClr val="000000"/>
            </a:solidFill>
            <a:ln w="9525">
              <a:noFill/>
              <a:round/>
              <a:headEnd/>
              <a:tailEnd/>
            </a:ln>
          </p:spPr>
          <p:txBody>
            <a:bodyPr/>
            <a:lstStyle/>
            <a:p>
              <a:endParaRPr lang="id-ID"/>
            </a:p>
          </p:txBody>
        </p:sp>
        <p:sp>
          <p:nvSpPr>
            <p:cNvPr id="44187" name="Freeform 171"/>
            <p:cNvSpPr>
              <a:spLocks/>
            </p:cNvSpPr>
            <p:nvPr/>
          </p:nvSpPr>
          <p:spPr bwMode="auto">
            <a:xfrm>
              <a:off x="2864" y="1319"/>
              <a:ext cx="15" cy="12"/>
            </a:xfrm>
            <a:custGeom>
              <a:avLst/>
              <a:gdLst>
                <a:gd name="T0" fmla="*/ 1 w 28"/>
                <a:gd name="T1" fmla="*/ 0 h 25"/>
                <a:gd name="T2" fmla="*/ 1 w 28"/>
                <a:gd name="T3" fmla="*/ 0 h 25"/>
                <a:gd name="T4" fmla="*/ 1 w 28"/>
                <a:gd name="T5" fmla="*/ 0 h 25"/>
                <a:gd name="T6" fmla="*/ 0 w 28"/>
                <a:gd name="T7" fmla="*/ 0 h 25"/>
                <a:gd name="T8" fmla="*/ 1 w 28"/>
                <a:gd name="T9" fmla="*/ 0 h 25"/>
                <a:gd name="T10" fmla="*/ 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lnTo>
                    <a:pt x="28" y="9"/>
                  </a:lnTo>
                  <a:lnTo>
                    <a:pt x="22" y="25"/>
                  </a:lnTo>
                  <a:lnTo>
                    <a:pt x="0" y="19"/>
                  </a:lnTo>
                  <a:lnTo>
                    <a:pt x="11" y="0"/>
                  </a:lnTo>
                  <a:close/>
                </a:path>
              </a:pathLst>
            </a:custGeom>
            <a:solidFill>
              <a:srgbClr val="000000"/>
            </a:solidFill>
            <a:ln w="9525">
              <a:noFill/>
              <a:round/>
              <a:headEnd/>
              <a:tailEnd/>
            </a:ln>
          </p:spPr>
          <p:txBody>
            <a:bodyPr/>
            <a:lstStyle/>
            <a:p>
              <a:endParaRPr lang="id-ID"/>
            </a:p>
          </p:txBody>
        </p:sp>
        <p:sp>
          <p:nvSpPr>
            <p:cNvPr id="44188" name="Freeform 172"/>
            <p:cNvSpPr>
              <a:spLocks/>
            </p:cNvSpPr>
            <p:nvPr/>
          </p:nvSpPr>
          <p:spPr bwMode="auto">
            <a:xfrm>
              <a:off x="2675" y="1284"/>
              <a:ext cx="159" cy="149"/>
            </a:xfrm>
            <a:custGeom>
              <a:avLst/>
              <a:gdLst>
                <a:gd name="T0" fmla="*/ 1 w 318"/>
                <a:gd name="T1" fmla="*/ 0 h 299"/>
                <a:gd name="T2" fmla="*/ 1 w 318"/>
                <a:gd name="T3" fmla="*/ 0 h 299"/>
                <a:gd name="T4" fmla="*/ 1 w 318"/>
                <a:gd name="T5" fmla="*/ 1 h 299"/>
                <a:gd name="T6" fmla="*/ 1 w 318"/>
                <a:gd name="T7" fmla="*/ 2 h 299"/>
                <a:gd name="T8" fmla="*/ 1 w 318"/>
                <a:gd name="T9" fmla="*/ 3 h 299"/>
                <a:gd name="T10" fmla="*/ 1 w 318"/>
                <a:gd name="T11" fmla="*/ 3 h 299"/>
                <a:gd name="T12" fmla="*/ 1 w 318"/>
                <a:gd name="T13" fmla="*/ 3 h 299"/>
                <a:gd name="T14" fmla="*/ 1 w 318"/>
                <a:gd name="T15" fmla="*/ 3 h 299"/>
                <a:gd name="T16" fmla="*/ 2 w 318"/>
                <a:gd name="T17" fmla="*/ 3 h 299"/>
                <a:gd name="T18" fmla="*/ 3 w 318"/>
                <a:gd name="T19" fmla="*/ 3 h 299"/>
                <a:gd name="T20" fmla="*/ 3 w 318"/>
                <a:gd name="T21" fmla="*/ 3 h 299"/>
                <a:gd name="T22" fmla="*/ 5 w 318"/>
                <a:gd name="T23" fmla="*/ 3 h 299"/>
                <a:gd name="T24" fmla="*/ 5 w 318"/>
                <a:gd name="T25" fmla="*/ 3 h 299"/>
                <a:gd name="T26" fmla="*/ 5 w 318"/>
                <a:gd name="T27" fmla="*/ 3 h 299"/>
                <a:gd name="T28" fmla="*/ 5 w 318"/>
                <a:gd name="T29" fmla="*/ 3 h 299"/>
                <a:gd name="T30" fmla="*/ 3 w 318"/>
                <a:gd name="T31" fmla="*/ 4 h 299"/>
                <a:gd name="T32" fmla="*/ 2 w 318"/>
                <a:gd name="T33" fmla="*/ 4 h 299"/>
                <a:gd name="T34" fmla="*/ 3 w 318"/>
                <a:gd name="T35" fmla="*/ 4 h 299"/>
                <a:gd name="T36" fmla="*/ 2 w 318"/>
                <a:gd name="T37" fmla="*/ 4 h 299"/>
                <a:gd name="T38" fmla="*/ 2 w 318"/>
                <a:gd name="T39" fmla="*/ 4 h 299"/>
                <a:gd name="T40" fmla="*/ 1 w 318"/>
                <a:gd name="T41" fmla="*/ 4 h 299"/>
                <a:gd name="T42" fmla="*/ 1 w 318"/>
                <a:gd name="T43" fmla="*/ 3 h 299"/>
                <a:gd name="T44" fmla="*/ 1 w 318"/>
                <a:gd name="T45" fmla="*/ 3 h 299"/>
                <a:gd name="T46" fmla="*/ 1 w 318"/>
                <a:gd name="T47" fmla="*/ 2 h 299"/>
                <a:gd name="T48" fmla="*/ 1 w 318"/>
                <a:gd name="T49" fmla="*/ 1 h 299"/>
                <a:gd name="T50" fmla="*/ 0 w 318"/>
                <a:gd name="T51" fmla="*/ 0 h 299"/>
                <a:gd name="T52" fmla="*/ 1 w 318"/>
                <a:gd name="T53" fmla="*/ 0 h 299"/>
                <a:gd name="T54" fmla="*/ 1 w 318"/>
                <a:gd name="T55" fmla="*/ 0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99"/>
                <a:gd name="T86" fmla="*/ 318 w 318"/>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99">
                  <a:moveTo>
                    <a:pt x="2" y="0"/>
                  </a:moveTo>
                  <a:lnTo>
                    <a:pt x="6" y="46"/>
                  </a:lnTo>
                  <a:lnTo>
                    <a:pt x="17" y="86"/>
                  </a:lnTo>
                  <a:lnTo>
                    <a:pt x="29" y="139"/>
                  </a:lnTo>
                  <a:lnTo>
                    <a:pt x="80" y="196"/>
                  </a:lnTo>
                  <a:lnTo>
                    <a:pt x="95" y="221"/>
                  </a:lnTo>
                  <a:lnTo>
                    <a:pt x="99" y="196"/>
                  </a:lnTo>
                  <a:lnTo>
                    <a:pt x="114" y="238"/>
                  </a:lnTo>
                  <a:lnTo>
                    <a:pt x="133" y="253"/>
                  </a:lnTo>
                  <a:lnTo>
                    <a:pt x="204" y="248"/>
                  </a:lnTo>
                  <a:lnTo>
                    <a:pt x="236" y="240"/>
                  </a:lnTo>
                  <a:lnTo>
                    <a:pt x="270" y="200"/>
                  </a:lnTo>
                  <a:lnTo>
                    <a:pt x="272" y="215"/>
                  </a:lnTo>
                  <a:lnTo>
                    <a:pt x="318" y="196"/>
                  </a:lnTo>
                  <a:lnTo>
                    <a:pt x="259" y="248"/>
                  </a:lnTo>
                  <a:lnTo>
                    <a:pt x="236" y="257"/>
                  </a:lnTo>
                  <a:lnTo>
                    <a:pt x="188" y="267"/>
                  </a:lnTo>
                  <a:lnTo>
                    <a:pt x="194" y="299"/>
                  </a:lnTo>
                  <a:lnTo>
                    <a:pt x="177" y="282"/>
                  </a:lnTo>
                  <a:lnTo>
                    <a:pt x="173" y="265"/>
                  </a:lnTo>
                  <a:lnTo>
                    <a:pt x="124" y="259"/>
                  </a:lnTo>
                  <a:lnTo>
                    <a:pt x="105" y="246"/>
                  </a:lnTo>
                  <a:lnTo>
                    <a:pt x="74" y="204"/>
                  </a:lnTo>
                  <a:lnTo>
                    <a:pt x="27" y="149"/>
                  </a:lnTo>
                  <a:lnTo>
                    <a:pt x="12" y="78"/>
                  </a:lnTo>
                  <a:lnTo>
                    <a:pt x="0" y="40"/>
                  </a:lnTo>
                  <a:lnTo>
                    <a:pt x="2" y="0"/>
                  </a:lnTo>
                  <a:close/>
                </a:path>
              </a:pathLst>
            </a:custGeom>
            <a:solidFill>
              <a:srgbClr val="000000"/>
            </a:solidFill>
            <a:ln w="9525">
              <a:noFill/>
              <a:round/>
              <a:headEnd/>
              <a:tailEnd/>
            </a:ln>
          </p:spPr>
          <p:txBody>
            <a:bodyPr/>
            <a:lstStyle/>
            <a:p>
              <a:endParaRPr lang="id-ID"/>
            </a:p>
          </p:txBody>
        </p:sp>
        <p:sp>
          <p:nvSpPr>
            <p:cNvPr id="44189" name="Freeform 173"/>
            <p:cNvSpPr>
              <a:spLocks/>
            </p:cNvSpPr>
            <p:nvPr/>
          </p:nvSpPr>
          <p:spPr bwMode="auto">
            <a:xfrm>
              <a:off x="2780" y="1407"/>
              <a:ext cx="91" cy="22"/>
            </a:xfrm>
            <a:custGeom>
              <a:avLst/>
              <a:gdLst>
                <a:gd name="T0" fmla="*/ 0 w 183"/>
                <a:gd name="T1" fmla="*/ 1 h 43"/>
                <a:gd name="T2" fmla="*/ 0 w 183"/>
                <a:gd name="T3" fmla="*/ 1 h 43"/>
                <a:gd name="T4" fmla="*/ 2 w 183"/>
                <a:gd name="T5" fmla="*/ 0 h 43"/>
                <a:gd name="T6" fmla="*/ 0 w 183"/>
                <a:gd name="T7" fmla="*/ 1 h 43"/>
                <a:gd name="T8" fmla="*/ 0 w 183"/>
                <a:gd name="T9" fmla="*/ 1 h 43"/>
                <a:gd name="T10" fmla="*/ 0 60000 65536"/>
                <a:gd name="T11" fmla="*/ 0 60000 65536"/>
                <a:gd name="T12" fmla="*/ 0 60000 65536"/>
                <a:gd name="T13" fmla="*/ 0 60000 65536"/>
                <a:gd name="T14" fmla="*/ 0 60000 65536"/>
                <a:gd name="T15" fmla="*/ 0 w 183"/>
                <a:gd name="T16" fmla="*/ 0 h 43"/>
                <a:gd name="T17" fmla="*/ 183 w 183"/>
                <a:gd name="T18" fmla="*/ 43 h 43"/>
              </a:gdLst>
              <a:ahLst/>
              <a:cxnLst>
                <a:cxn ang="T10">
                  <a:pos x="T0" y="T1"/>
                </a:cxn>
                <a:cxn ang="T11">
                  <a:pos x="T2" y="T3"/>
                </a:cxn>
                <a:cxn ang="T12">
                  <a:pos x="T4" y="T5"/>
                </a:cxn>
                <a:cxn ang="T13">
                  <a:pos x="T6" y="T7"/>
                </a:cxn>
                <a:cxn ang="T14">
                  <a:pos x="T8" y="T9"/>
                </a:cxn>
              </a:cxnLst>
              <a:rect l="T15" t="T16" r="T17" b="T18"/>
              <a:pathLst>
                <a:path w="183" h="43">
                  <a:moveTo>
                    <a:pt x="0" y="43"/>
                  </a:moveTo>
                  <a:lnTo>
                    <a:pt x="40" y="26"/>
                  </a:lnTo>
                  <a:lnTo>
                    <a:pt x="183" y="0"/>
                  </a:lnTo>
                  <a:lnTo>
                    <a:pt x="0" y="43"/>
                  </a:lnTo>
                  <a:close/>
                </a:path>
              </a:pathLst>
            </a:custGeom>
            <a:solidFill>
              <a:srgbClr val="000000"/>
            </a:solidFill>
            <a:ln w="9525">
              <a:noFill/>
              <a:round/>
              <a:headEnd/>
              <a:tailEnd/>
            </a:ln>
          </p:spPr>
          <p:txBody>
            <a:bodyPr/>
            <a:lstStyle/>
            <a:p>
              <a:endParaRPr lang="id-ID"/>
            </a:p>
          </p:txBody>
        </p:sp>
        <p:sp>
          <p:nvSpPr>
            <p:cNvPr id="44190" name="Freeform 174"/>
            <p:cNvSpPr>
              <a:spLocks/>
            </p:cNvSpPr>
            <p:nvPr/>
          </p:nvSpPr>
          <p:spPr bwMode="auto">
            <a:xfrm>
              <a:off x="2711" y="1418"/>
              <a:ext cx="157" cy="206"/>
            </a:xfrm>
            <a:custGeom>
              <a:avLst/>
              <a:gdLst>
                <a:gd name="T0" fmla="*/ 1 w 314"/>
                <a:gd name="T1" fmla="*/ 0 h 413"/>
                <a:gd name="T2" fmla="*/ 1 w 314"/>
                <a:gd name="T3" fmla="*/ 0 h 413"/>
                <a:gd name="T4" fmla="*/ 1 w 314"/>
                <a:gd name="T5" fmla="*/ 1 h 413"/>
                <a:gd name="T6" fmla="*/ 1 w 314"/>
                <a:gd name="T7" fmla="*/ 1 h 413"/>
                <a:gd name="T8" fmla="*/ 1 w 314"/>
                <a:gd name="T9" fmla="*/ 1 h 413"/>
                <a:gd name="T10" fmla="*/ 1 w 314"/>
                <a:gd name="T11" fmla="*/ 1 h 413"/>
                <a:gd name="T12" fmla="*/ 1 w 314"/>
                <a:gd name="T13" fmla="*/ 2 h 413"/>
                <a:gd name="T14" fmla="*/ 1 w 314"/>
                <a:gd name="T15" fmla="*/ 2 h 413"/>
                <a:gd name="T16" fmla="*/ 1 w 314"/>
                <a:gd name="T17" fmla="*/ 4 h 413"/>
                <a:gd name="T18" fmla="*/ 1 w 314"/>
                <a:gd name="T19" fmla="*/ 4 h 413"/>
                <a:gd name="T20" fmla="*/ 0 w 314"/>
                <a:gd name="T21" fmla="*/ 6 h 413"/>
                <a:gd name="T22" fmla="*/ 1 w 314"/>
                <a:gd name="T23" fmla="*/ 4 h 413"/>
                <a:gd name="T24" fmla="*/ 3 w 314"/>
                <a:gd name="T25" fmla="*/ 1 h 413"/>
                <a:gd name="T26" fmla="*/ 3 w 314"/>
                <a:gd name="T27" fmla="*/ 0 h 413"/>
                <a:gd name="T28" fmla="*/ 5 w 314"/>
                <a:gd name="T29" fmla="*/ 0 h 413"/>
                <a:gd name="T30" fmla="*/ 3 w 314"/>
                <a:gd name="T31" fmla="*/ 0 h 413"/>
                <a:gd name="T32" fmla="*/ 2 w 314"/>
                <a:gd name="T33" fmla="*/ 1 h 413"/>
                <a:gd name="T34" fmla="*/ 1 w 314"/>
                <a:gd name="T35" fmla="*/ 4 h 413"/>
                <a:gd name="T36" fmla="*/ 1 w 314"/>
                <a:gd name="T37" fmla="*/ 3 h 413"/>
                <a:gd name="T38" fmla="*/ 1 w 314"/>
                <a:gd name="T39" fmla="*/ 2 h 413"/>
                <a:gd name="T40" fmla="*/ 1 w 314"/>
                <a:gd name="T41" fmla="*/ 2 h 413"/>
                <a:gd name="T42" fmla="*/ 1 w 314"/>
                <a:gd name="T43" fmla="*/ 2 h 413"/>
                <a:gd name="T44" fmla="*/ 1 w 314"/>
                <a:gd name="T45" fmla="*/ 1 h 413"/>
                <a:gd name="T46" fmla="*/ 2 w 314"/>
                <a:gd name="T47" fmla="*/ 1 h 413"/>
                <a:gd name="T48" fmla="*/ 2 w 314"/>
                <a:gd name="T49" fmla="*/ 1 h 413"/>
                <a:gd name="T50" fmla="*/ 2 w 314"/>
                <a:gd name="T51" fmla="*/ 0 h 413"/>
                <a:gd name="T52" fmla="*/ 1 w 314"/>
                <a:gd name="T53" fmla="*/ 0 h 413"/>
                <a:gd name="T54" fmla="*/ 1 w 314"/>
                <a:gd name="T55" fmla="*/ 0 h 4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4"/>
                <a:gd name="T85" fmla="*/ 0 h 413"/>
                <a:gd name="T86" fmla="*/ 314 w 314"/>
                <a:gd name="T87" fmla="*/ 413 h 4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4" h="413">
                  <a:moveTo>
                    <a:pt x="116" y="40"/>
                  </a:moveTo>
                  <a:lnTo>
                    <a:pt x="126" y="59"/>
                  </a:lnTo>
                  <a:lnTo>
                    <a:pt x="103" y="80"/>
                  </a:lnTo>
                  <a:lnTo>
                    <a:pt x="107" y="94"/>
                  </a:lnTo>
                  <a:lnTo>
                    <a:pt x="101" y="115"/>
                  </a:lnTo>
                  <a:lnTo>
                    <a:pt x="78" y="116"/>
                  </a:lnTo>
                  <a:lnTo>
                    <a:pt x="99" y="141"/>
                  </a:lnTo>
                  <a:lnTo>
                    <a:pt x="99" y="191"/>
                  </a:lnTo>
                  <a:lnTo>
                    <a:pt x="77" y="265"/>
                  </a:lnTo>
                  <a:lnTo>
                    <a:pt x="73" y="301"/>
                  </a:lnTo>
                  <a:lnTo>
                    <a:pt x="0" y="413"/>
                  </a:lnTo>
                  <a:lnTo>
                    <a:pt x="90" y="286"/>
                  </a:lnTo>
                  <a:lnTo>
                    <a:pt x="193" y="97"/>
                  </a:lnTo>
                  <a:lnTo>
                    <a:pt x="248" y="39"/>
                  </a:lnTo>
                  <a:lnTo>
                    <a:pt x="314" y="0"/>
                  </a:lnTo>
                  <a:lnTo>
                    <a:pt x="248" y="33"/>
                  </a:lnTo>
                  <a:lnTo>
                    <a:pt x="187" y="90"/>
                  </a:lnTo>
                  <a:lnTo>
                    <a:pt x="90" y="265"/>
                  </a:lnTo>
                  <a:lnTo>
                    <a:pt x="97" y="232"/>
                  </a:lnTo>
                  <a:lnTo>
                    <a:pt x="109" y="185"/>
                  </a:lnTo>
                  <a:lnTo>
                    <a:pt x="109" y="135"/>
                  </a:lnTo>
                  <a:lnTo>
                    <a:pt x="120" y="128"/>
                  </a:lnTo>
                  <a:lnTo>
                    <a:pt x="126" y="107"/>
                  </a:lnTo>
                  <a:lnTo>
                    <a:pt x="151" y="90"/>
                  </a:lnTo>
                  <a:lnTo>
                    <a:pt x="172" y="90"/>
                  </a:lnTo>
                  <a:lnTo>
                    <a:pt x="135" y="58"/>
                  </a:lnTo>
                  <a:lnTo>
                    <a:pt x="116" y="40"/>
                  </a:lnTo>
                  <a:close/>
                </a:path>
              </a:pathLst>
            </a:custGeom>
            <a:solidFill>
              <a:srgbClr val="000000"/>
            </a:solidFill>
            <a:ln w="9525">
              <a:noFill/>
              <a:round/>
              <a:headEnd/>
              <a:tailEnd/>
            </a:ln>
          </p:spPr>
          <p:txBody>
            <a:bodyPr/>
            <a:lstStyle/>
            <a:p>
              <a:endParaRPr lang="id-ID"/>
            </a:p>
          </p:txBody>
        </p:sp>
        <p:sp>
          <p:nvSpPr>
            <p:cNvPr id="44191" name="Freeform 175"/>
            <p:cNvSpPr>
              <a:spLocks/>
            </p:cNvSpPr>
            <p:nvPr/>
          </p:nvSpPr>
          <p:spPr bwMode="auto">
            <a:xfrm>
              <a:off x="2669" y="1425"/>
              <a:ext cx="102" cy="284"/>
            </a:xfrm>
            <a:custGeom>
              <a:avLst/>
              <a:gdLst>
                <a:gd name="T0" fmla="*/ 3 w 203"/>
                <a:gd name="T1" fmla="*/ 0 h 566"/>
                <a:gd name="T2" fmla="*/ 3 w 203"/>
                <a:gd name="T3" fmla="*/ 1 h 566"/>
                <a:gd name="T4" fmla="*/ 3 w 203"/>
                <a:gd name="T5" fmla="*/ 2 h 566"/>
                <a:gd name="T6" fmla="*/ 3 w 203"/>
                <a:gd name="T7" fmla="*/ 2 h 566"/>
                <a:gd name="T8" fmla="*/ 2 w 203"/>
                <a:gd name="T9" fmla="*/ 3 h 566"/>
                <a:gd name="T10" fmla="*/ 2 w 203"/>
                <a:gd name="T11" fmla="*/ 4 h 566"/>
                <a:gd name="T12" fmla="*/ 2 w 203"/>
                <a:gd name="T13" fmla="*/ 5 h 566"/>
                <a:gd name="T14" fmla="*/ 1 w 203"/>
                <a:gd name="T15" fmla="*/ 7 h 566"/>
                <a:gd name="T16" fmla="*/ 0 w 203"/>
                <a:gd name="T17" fmla="*/ 9 h 566"/>
                <a:gd name="T18" fmla="*/ 1 w 203"/>
                <a:gd name="T19" fmla="*/ 7 h 566"/>
                <a:gd name="T20" fmla="*/ 2 w 203"/>
                <a:gd name="T21" fmla="*/ 7 h 566"/>
                <a:gd name="T22" fmla="*/ 2 w 203"/>
                <a:gd name="T23" fmla="*/ 5 h 566"/>
                <a:gd name="T24" fmla="*/ 2 w 203"/>
                <a:gd name="T25" fmla="*/ 4 h 566"/>
                <a:gd name="T26" fmla="*/ 3 w 203"/>
                <a:gd name="T27" fmla="*/ 3 h 566"/>
                <a:gd name="T28" fmla="*/ 3 w 203"/>
                <a:gd name="T29" fmla="*/ 2 h 566"/>
                <a:gd name="T30" fmla="*/ 3 w 203"/>
                <a:gd name="T31" fmla="*/ 2 h 566"/>
                <a:gd name="T32" fmla="*/ 3 w 203"/>
                <a:gd name="T33" fmla="*/ 2 h 566"/>
                <a:gd name="T34" fmla="*/ 3 w 203"/>
                <a:gd name="T35" fmla="*/ 1 h 566"/>
                <a:gd name="T36" fmla="*/ 4 w 203"/>
                <a:gd name="T37" fmla="*/ 1 h 566"/>
                <a:gd name="T38" fmla="*/ 3 w 203"/>
                <a:gd name="T39" fmla="*/ 1 h 566"/>
                <a:gd name="T40" fmla="*/ 3 w 203"/>
                <a:gd name="T41" fmla="*/ 1 h 566"/>
                <a:gd name="T42" fmla="*/ 3 w 203"/>
                <a:gd name="T43" fmla="*/ 0 h 566"/>
                <a:gd name="T44" fmla="*/ 3 w 203"/>
                <a:gd name="T45" fmla="*/ 0 h 5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
                <a:gd name="T70" fmla="*/ 0 h 566"/>
                <a:gd name="T71" fmla="*/ 203 w 203"/>
                <a:gd name="T72" fmla="*/ 566 h 5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 h="566">
                  <a:moveTo>
                    <a:pt x="184" y="0"/>
                  </a:moveTo>
                  <a:lnTo>
                    <a:pt x="160" y="43"/>
                  </a:lnTo>
                  <a:lnTo>
                    <a:pt x="161" y="74"/>
                  </a:lnTo>
                  <a:lnTo>
                    <a:pt x="139" y="110"/>
                  </a:lnTo>
                  <a:lnTo>
                    <a:pt x="127" y="163"/>
                  </a:lnTo>
                  <a:lnTo>
                    <a:pt x="101" y="203"/>
                  </a:lnTo>
                  <a:lnTo>
                    <a:pt x="76" y="304"/>
                  </a:lnTo>
                  <a:lnTo>
                    <a:pt x="26" y="437"/>
                  </a:lnTo>
                  <a:lnTo>
                    <a:pt x="0" y="566"/>
                  </a:lnTo>
                  <a:lnTo>
                    <a:pt x="61" y="435"/>
                  </a:lnTo>
                  <a:lnTo>
                    <a:pt x="82" y="399"/>
                  </a:lnTo>
                  <a:lnTo>
                    <a:pt x="104" y="273"/>
                  </a:lnTo>
                  <a:lnTo>
                    <a:pt x="116" y="199"/>
                  </a:lnTo>
                  <a:lnTo>
                    <a:pt x="139" y="150"/>
                  </a:lnTo>
                  <a:lnTo>
                    <a:pt x="148" y="108"/>
                  </a:lnTo>
                  <a:lnTo>
                    <a:pt x="161" y="99"/>
                  </a:lnTo>
                  <a:lnTo>
                    <a:pt x="169" y="74"/>
                  </a:lnTo>
                  <a:lnTo>
                    <a:pt x="173" y="49"/>
                  </a:lnTo>
                  <a:lnTo>
                    <a:pt x="203" y="28"/>
                  </a:lnTo>
                  <a:lnTo>
                    <a:pt x="192" y="26"/>
                  </a:lnTo>
                  <a:lnTo>
                    <a:pt x="177" y="34"/>
                  </a:lnTo>
                  <a:lnTo>
                    <a:pt x="184" y="0"/>
                  </a:lnTo>
                  <a:close/>
                </a:path>
              </a:pathLst>
            </a:custGeom>
            <a:solidFill>
              <a:srgbClr val="000000"/>
            </a:solidFill>
            <a:ln w="9525">
              <a:noFill/>
              <a:round/>
              <a:headEnd/>
              <a:tailEnd/>
            </a:ln>
          </p:spPr>
          <p:txBody>
            <a:bodyPr/>
            <a:lstStyle/>
            <a:p>
              <a:endParaRPr lang="id-ID"/>
            </a:p>
          </p:txBody>
        </p:sp>
        <p:sp>
          <p:nvSpPr>
            <p:cNvPr id="44192" name="Freeform 176"/>
            <p:cNvSpPr>
              <a:spLocks/>
            </p:cNvSpPr>
            <p:nvPr/>
          </p:nvSpPr>
          <p:spPr bwMode="auto">
            <a:xfrm>
              <a:off x="2915" y="1365"/>
              <a:ext cx="149" cy="409"/>
            </a:xfrm>
            <a:custGeom>
              <a:avLst/>
              <a:gdLst>
                <a:gd name="T0" fmla="*/ 0 w 299"/>
                <a:gd name="T1" fmla="*/ 2 h 817"/>
                <a:gd name="T2" fmla="*/ 2 w 299"/>
                <a:gd name="T3" fmla="*/ 3 h 817"/>
                <a:gd name="T4" fmla="*/ 3 w 299"/>
                <a:gd name="T5" fmla="*/ 4 h 817"/>
                <a:gd name="T6" fmla="*/ 4 w 299"/>
                <a:gd name="T7" fmla="*/ 6 h 817"/>
                <a:gd name="T8" fmla="*/ 4 w 299"/>
                <a:gd name="T9" fmla="*/ 8 h 817"/>
                <a:gd name="T10" fmla="*/ 4 w 299"/>
                <a:gd name="T11" fmla="*/ 12 h 817"/>
                <a:gd name="T12" fmla="*/ 3 w 299"/>
                <a:gd name="T13" fmla="*/ 13 h 817"/>
                <a:gd name="T14" fmla="*/ 3 w 299"/>
                <a:gd name="T15" fmla="*/ 12 h 817"/>
                <a:gd name="T16" fmla="*/ 3 w 299"/>
                <a:gd name="T17" fmla="*/ 11 h 817"/>
                <a:gd name="T18" fmla="*/ 3 w 299"/>
                <a:gd name="T19" fmla="*/ 11 h 817"/>
                <a:gd name="T20" fmla="*/ 3 w 299"/>
                <a:gd name="T21" fmla="*/ 11 h 817"/>
                <a:gd name="T22" fmla="*/ 3 w 299"/>
                <a:gd name="T23" fmla="*/ 12 h 817"/>
                <a:gd name="T24" fmla="*/ 4 w 299"/>
                <a:gd name="T25" fmla="*/ 12 h 817"/>
                <a:gd name="T26" fmla="*/ 3 w 299"/>
                <a:gd name="T27" fmla="*/ 10 h 817"/>
                <a:gd name="T28" fmla="*/ 4 w 299"/>
                <a:gd name="T29" fmla="*/ 8 h 817"/>
                <a:gd name="T30" fmla="*/ 3 w 299"/>
                <a:gd name="T31" fmla="*/ 6 h 817"/>
                <a:gd name="T32" fmla="*/ 2 w 299"/>
                <a:gd name="T33" fmla="*/ 4 h 817"/>
                <a:gd name="T34" fmla="*/ 3 w 299"/>
                <a:gd name="T35" fmla="*/ 6 h 817"/>
                <a:gd name="T36" fmla="*/ 4 w 299"/>
                <a:gd name="T37" fmla="*/ 8 h 817"/>
                <a:gd name="T38" fmla="*/ 4 w 299"/>
                <a:gd name="T39" fmla="*/ 10 h 817"/>
                <a:gd name="T40" fmla="*/ 4 w 299"/>
                <a:gd name="T41" fmla="*/ 10 h 817"/>
                <a:gd name="T42" fmla="*/ 4 w 299"/>
                <a:gd name="T43" fmla="*/ 8 h 817"/>
                <a:gd name="T44" fmla="*/ 4 w 299"/>
                <a:gd name="T45" fmla="*/ 6 h 817"/>
                <a:gd name="T46" fmla="*/ 3 w 299"/>
                <a:gd name="T47" fmla="*/ 4 h 817"/>
                <a:gd name="T48" fmla="*/ 2 w 299"/>
                <a:gd name="T49" fmla="*/ 3 h 817"/>
                <a:gd name="T50" fmla="*/ 1 w 299"/>
                <a:gd name="T51" fmla="*/ 2 h 817"/>
                <a:gd name="T52" fmla="*/ 0 w 299"/>
                <a:gd name="T53" fmla="*/ 1 h 817"/>
                <a:gd name="T54" fmla="*/ 0 w 299"/>
                <a:gd name="T55" fmla="*/ 0 h 817"/>
                <a:gd name="T56" fmla="*/ 0 w 299"/>
                <a:gd name="T57" fmla="*/ 2 h 817"/>
                <a:gd name="T58" fmla="*/ 0 w 299"/>
                <a:gd name="T59" fmla="*/ 2 h 8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9"/>
                <a:gd name="T91" fmla="*/ 0 h 817"/>
                <a:gd name="T92" fmla="*/ 299 w 299"/>
                <a:gd name="T93" fmla="*/ 817 h 8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9" h="817">
                  <a:moveTo>
                    <a:pt x="56" y="66"/>
                  </a:moveTo>
                  <a:lnTo>
                    <a:pt x="134" y="141"/>
                  </a:lnTo>
                  <a:lnTo>
                    <a:pt x="215" y="205"/>
                  </a:lnTo>
                  <a:lnTo>
                    <a:pt x="284" y="361"/>
                  </a:lnTo>
                  <a:lnTo>
                    <a:pt x="299" y="483"/>
                  </a:lnTo>
                  <a:lnTo>
                    <a:pt x="272" y="718"/>
                  </a:lnTo>
                  <a:lnTo>
                    <a:pt x="223" y="817"/>
                  </a:lnTo>
                  <a:lnTo>
                    <a:pt x="213" y="760"/>
                  </a:lnTo>
                  <a:lnTo>
                    <a:pt x="232" y="701"/>
                  </a:lnTo>
                  <a:lnTo>
                    <a:pt x="229" y="667"/>
                  </a:lnTo>
                  <a:lnTo>
                    <a:pt x="242" y="701"/>
                  </a:lnTo>
                  <a:lnTo>
                    <a:pt x="242" y="747"/>
                  </a:lnTo>
                  <a:lnTo>
                    <a:pt x="263" y="713"/>
                  </a:lnTo>
                  <a:lnTo>
                    <a:pt x="251" y="578"/>
                  </a:lnTo>
                  <a:lnTo>
                    <a:pt x="261" y="506"/>
                  </a:lnTo>
                  <a:lnTo>
                    <a:pt x="213" y="378"/>
                  </a:lnTo>
                  <a:lnTo>
                    <a:pt x="179" y="243"/>
                  </a:lnTo>
                  <a:lnTo>
                    <a:pt x="234" y="323"/>
                  </a:lnTo>
                  <a:lnTo>
                    <a:pt x="267" y="477"/>
                  </a:lnTo>
                  <a:lnTo>
                    <a:pt x="267" y="604"/>
                  </a:lnTo>
                  <a:lnTo>
                    <a:pt x="274" y="623"/>
                  </a:lnTo>
                  <a:lnTo>
                    <a:pt x="293" y="487"/>
                  </a:lnTo>
                  <a:lnTo>
                    <a:pt x="270" y="350"/>
                  </a:lnTo>
                  <a:lnTo>
                    <a:pt x="215" y="222"/>
                  </a:lnTo>
                  <a:lnTo>
                    <a:pt x="183" y="188"/>
                  </a:lnTo>
                  <a:lnTo>
                    <a:pt x="101" y="125"/>
                  </a:lnTo>
                  <a:lnTo>
                    <a:pt x="46" y="61"/>
                  </a:lnTo>
                  <a:lnTo>
                    <a:pt x="0" y="0"/>
                  </a:lnTo>
                  <a:lnTo>
                    <a:pt x="56" y="66"/>
                  </a:lnTo>
                  <a:close/>
                </a:path>
              </a:pathLst>
            </a:custGeom>
            <a:solidFill>
              <a:srgbClr val="000000"/>
            </a:solidFill>
            <a:ln w="9525">
              <a:noFill/>
              <a:round/>
              <a:headEnd/>
              <a:tailEnd/>
            </a:ln>
          </p:spPr>
          <p:txBody>
            <a:bodyPr/>
            <a:lstStyle/>
            <a:p>
              <a:endParaRPr lang="id-ID"/>
            </a:p>
          </p:txBody>
        </p:sp>
        <p:sp>
          <p:nvSpPr>
            <p:cNvPr id="44193" name="Freeform 177"/>
            <p:cNvSpPr>
              <a:spLocks/>
            </p:cNvSpPr>
            <p:nvPr/>
          </p:nvSpPr>
          <p:spPr bwMode="auto">
            <a:xfrm>
              <a:off x="2799" y="1428"/>
              <a:ext cx="91" cy="107"/>
            </a:xfrm>
            <a:custGeom>
              <a:avLst/>
              <a:gdLst>
                <a:gd name="T0" fmla="*/ 2 w 183"/>
                <a:gd name="T1" fmla="*/ 0 h 213"/>
                <a:gd name="T2" fmla="*/ 2 w 183"/>
                <a:gd name="T3" fmla="*/ 1 h 213"/>
                <a:gd name="T4" fmla="*/ 1 w 183"/>
                <a:gd name="T5" fmla="*/ 2 h 213"/>
                <a:gd name="T6" fmla="*/ 0 w 183"/>
                <a:gd name="T7" fmla="*/ 3 h 213"/>
                <a:gd name="T8" fmla="*/ 0 w 183"/>
                <a:gd name="T9" fmla="*/ 4 h 213"/>
                <a:gd name="T10" fmla="*/ 1 w 183"/>
                <a:gd name="T11" fmla="*/ 3 h 213"/>
                <a:gd name="T12" fmla="*/ 1 w 183"/>
                <a:gd name="T13" fmla="*/ 3 h 213"/>
                <a:gd name="T14" fmla="*/ 1 w 183"/>
                <a:gd name="T15" fmla="*/ 1 h 213"/>
                <a:gd name="T16" fmla="*/ 2 w 183"/>
                <a:gd name="T17" fmla="*/ 1 h 213"/>
                <a:gd name="T18" fmla="*/ 2 w 183"/>
                <a:gd name="T19" fmla="*/ 0 h 213"/>
                <a:gd name="T20" fmla="*/ 2 w 183"/>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13"/>
                <a:gd name="T35" fmla="*/ 183 w 1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13">
                  <a:moveTo>
                    <a:pt x="183" y="0"/>
                  </a:moveTo>
                  <a:lnTo>
                    <a:pt x="135" y="37"/>
                  </a:lnTo>
                  <a:lnTo>
                    <a:pt x="113" y="75"/>
                  </a:lnTo>
                  <a:lnTo>
                    <a:pt x="63" y="170"/>
                  </a:lnTo>
                  <a:lnTo>
                    <a:pt x="0" y="213"/>
                  </a:lnTo>
                  <a:lnTo>
                    <a:pt x="73" y="183"/>
                  </a:lnTo>
                  <a:lnTo>
                    <a:pt x="86" y="143"/>
                  </a:lnTo>
                  <a:lnTo>
                    <a:pt x="126" y="61"/>
                  </a:lnTo>
                  <a:lnTo>
                    <a:pt x="149" y="31"/>
                  </a:lnTo>
                  <a:lnTo>
                    <a:pt x="183" y="0"/>
                  </a:lnTo>
                  <a:close/>
                </a:path>
              </a:pathLst>
            </a:custGeom>
            <a:solidFill>
              <a:srgbClr val="000000"/>
            </a:solidFill>
            <a:ln w="9525">
              <a:noFill/>
              <a:round/>
              <a:headEnd/>
              <a:tailEnd/>
            </a:ln>
          </p:spPr>
          <p:txBody>
            <a:bodyPr/>
            <a:lstStyle/>
            <a:p>
              <a:endParaRPr lang="id-ID"/>
            </a:p>
          </p:txBody>
        </p:sp>
        <p:sp>
          <p:nvSpPr>
            <p:cNvPr id="44194" name="Freeform 178"/>
            <p:cNvSpPr>
              <a:spLocks/>
            </p:cNvSpPr>
            <p:nvPr/>
          </p:nvSpPr>
          <p:spPr bwMode="auto">
            <a:xfrm>
              <a:off x="2611" y="1526"/>
              <a:ext cx="227" cy="469"/>
            </a:xfrm>
            <a:custGeom>
              <a:avLst/>
              <a:gdLst>
                <a:gd name="T0" fmla="*/ 8 w 452"/>
                <a:gd name="T1" fmla="*/ 0 h 937"/>
                <a:gd name="T2" fmla="*/ 6 w 452"/>
                <a:gd name="T3" fmla="*/ 2 h 937"/>
                <a:gd name="T4" fmla="*/ 6 w 452"/>
                <a:gd name="T5" fmla="*/ 4 h 937"/>
                <a:gd name="T6" fmla="*/ 5 w 452"/>
                <a:gd name="T7" fmla="*/ 4 h 937"/>
                <a:gd name="T8" fmla="*/ 4 w 452"/>
                <a:gd name="T9" fmla="*/ 7 h 937"/>
                <a:gd name="T10" fmla="*/ 3 w 452"/>
                <a:gd name="T11" fmla="*/ 8 h 937"/>
                <a:gd name="T12" fmla="*/ 2 w 452"/>
                <a:gd name="T13" fmla="*/ 10 h 937"/>
                <a:gd name="T14" fmla="*/ 1 w 452"/>
                <a:gd name="T15" fmla="*/ 12 h 937"/>
                <a:gd name="T16" fmla="*/ 1 w 452"/>
                <a:gd name="T17" fmla="*/ 13 h 937"/>
                <a:gd name="T18" fmla="*/ 1 w 452"/>
                <a:gd name="T19" fmla="*/ 12 h 937"/>
                <a:gd name="T20" fmla="*/ 1 w 452"/>
                <a:gd name="T21" fmla="*/ 10 h 937"/>
                <a:gd name="T22" fmla="*/ 2 w 452"/>
                <a:gd name="T23" fmla="*/ 8 h 937"/>
                <a:gd name="T24" fmla="*/ 2 w 452"/>
                <a:gd name="T25" fmla="*/ 7 h 937"/>
                <a:gd name="T26" fmla="*/ 2 w 452"/>
                <a:gd name="T27" fmla="*/ 8 h 937"/>
                <a:gd name="T28" fmla="*/ 1 w 452"/>
                <a:gd name="T29" fmla="*/ 11 h 937"/>
                <a:gd name="T30" fmla="*/ 0 w 452"/>
                <a:gd name="T31" fmla="*/ 13 h 937"/>
                <a:gd name="T32" fmla="*/ 1 w 452"/>
                <a:gd name="T33" fmla="*/ 14 h 937"/>
                <a:gd name="T34" fmla="*/ 1 w 452"/>
                <a:gd name="T35" fmla="*/ 15 h 937"/>
                <a:gd name="T36" fmla="*/ 1 w 452"/>
                <a:gd name="T37" fmla="*/ 14 h 937"/>
                <a:gd name="T38" fmla="*/ 1 w 452"/>
                <a:gd name="T39" fmla="*/ 13 h 937"/>
                <a:gd name="T40" fmla="*/ 1 w 452"/>
                <a:gd name="T41" fmla="*/ 13 h 937"/>
                <a:gd name="T42" fmla="*/ 1 w 452"/>
                <a:gd name="T43" fmla="*/ 14 h 937"/>
                <a:gd name="T44" fmla="*/ 2 w 452"/>
                <a:gd name="T45" fmla="*/ 11 h 937"/>
                <a:gd name="T46" fmla="*/ 2 w 452"/>
                <a:gd name="T47" fmla="*/ 10 h 937"/>
                <a:gd name="T48" fmla="*/ 3 w 452"/>
                <a:gd name="T49" fmla="*/ 8 h 937"/>
                <a:gd name="T50" fmla="*/ 4 w 452"/>
                <a:gd name="T51" fmla="*/ 7 h 937"/>
                <a:gd name="T52" fmla="*/ 5 w 452"/>
                <a:gd name="T53" fmla="*/ 5 h 937"/>
                <a:gd name="T54" fmla="*/ 6 w 452"/>
                <a:gd name="T55" fmla="*/ 3 h 937"/>
                <a:gd name="T56" fmla="*/ 7 w 452"/>
                <a:gd name="T57" fmla="*/ 2 h 937"/>
                <a:gd name="T58" fmla="*/ 8 w 452"/>
                <a:gd name="T59" fmla="*/ 1 h 937"/>
                <a:gd name="T60" fmla="*/ 8 w 452"/>
                <a:gd name="T61" fmla="*/ 0 h 937"/>
                <a:gd name="T62" fmla="*/ 8 w 452"/>
                <a:gd name="T63" fmla="*/ 0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937"/>
                <a:gd name="T98" fmla="*/ 452 w 452"/>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937">
                  <a:moveTo>
                    <a:pt x="452" y="0"/>
                  </a:moveTo>
                  <a:lnTo>
                    <a:pt x="382" y="114"/>
                  </a:lnTo>
                  <a:lnTo>
                    <a:pt x="323" y="196"/>
                  </a:lnTo>
                  <a:lnTo>
                    <a:pt x="281" y="251"/>
                  </a:lnTo>
                  <a:lnTo>
                    <a:pt x="198" y="418"/>
                  </a:lnTo>
                  <a:lnTo>
                    <a:pt x="142" y="489"/>
                  </a:lnTo>
                  <a:lnTo>
                    <a:pt x="85" y="626"/>
                  </a:lnTo>
                  <a:lnTo>
                    <a:pt x="34" y="743"/>
                  </a:lnTo>
                  <a:lnTo>
                    <a:pt x="9" y="799"/>
                  </a:lnTo>
                  <a:lnTo>
                    <a:pt x="11" y="755"/>
                  </a:lnTo>
                  <a:lnTo>
                    <a:pt x="44" y="627"/>
                  </a:lnTo>
                  <a:lnTo>
                    <a:pt x="76" y="477"/>
                  </a:lnTo>
                  <a:lnTo>
                    <a:pt x="108" y="388"/>
                  </a:lnTo>
                  <a:lnTo>
                    <a:pt x="72" y="472"/>
                  </a:lnTo>
                  <a:lnTo>
                    <a:pt x="25" y="677"/>
                  </a:lnTo>
                  <a:lnTo>
                    <a:pt x="0" y="783"/>
                  </a:lnTo>
                  <a:lnTo>
                    <a:pt x="4" y="878"/>
                  </a:lnTo>
                  <a:lnTo>
                    <a:pt x="6" y="937"/>
                  </a:lnTo>
                  <a:lnTo>
                    <a:pt x="11" y="859"/>
                  </a:lnTo>
                  <a:lnTo>
                    <a:pt x="28" y="802"/>
                  </a:lnTo>
                  <a:lnTo>
                    <a:pt x="36" y="781"/>
                  </a:lnTo>
                  <a:lnTo>
                    <a:pt x="40" y="882"/>
                  </a:lnTo>
                  <a:lnTo>
                    <a:pt x="72" y="700"/>
                  </a:lnTo>
                  <a:lnTo>
                    <a:pt x="104" y="601"/>
                  </a:lnTo>
                  <a:lnTo>
                    <a:pt x="165" y="470"/>
                  </a:lnTo>
                  <a:lnTo>
                    <a:pt x="215" y="407"/>
                  </a:lnTo>
                  <a:lnTo>
                    <a:pt x="283" y="259"/>
                  </a:lnTo>
                  <a:lnTo>
                    <a:pt x="359" y="164"/>
                  </a:lnTo>
                  <a:lnTo>
                    <a:pt x="407" y="90"/>
                  </a:lnTo>
                  <a:lnTo>
                    <a:pt x="449" y="17"/>
                  </a:lnTo>
                  <a:lnTo>
                    <a:pt x="452" y="0"/>
                  </a:lnTo>
                  <a:close/>
                </a:path>
              </a:pathLst>
            </a:custGeom>
            <a:solidFill>
              <a:srgbClr val="000000"/>
            </a:solidFill>
            <a:ln w="9525">
              <a:noFill/>
              <a:round/>
              <a:headEnd/>
              <a:tailEnd/>
            </a:ln>
          </p:spPr>
          <p:txBody>
            <a:bodyPr/>
            <a:lstStyle/>
            <a:p>
              <a:endParaRPr lang="id-ID"/>
            </a:p>
          </p:txBody>
        </p:sp>
        <p:sp>
          <p:nvSpPr>
            <p:cNvPr id="44195" name="Freeform 179"/>
            <p:cNvSpPr>
              <a:spLocks/>
            </p:cNvSpPr>
            <p:nvPr/>
          </p:nvSpPr>
          <p:spPr bwMode="auto">
            <a:xfrm>
              <a:off x="2765" y="1626"/>
              <a:ext cx="58" cy="47"/>
            </a:xfrm>
            <a:custGeom>
              <a:avLst/>
              <a:gdLst>
                <a:gd name="T0" fmla="*/ 0 w 116"/>
                <a:gd name="T1" fmla="*/ 1 h 95"/>
                <a:gd name="T2" fmla="*/ 1 w 116"/>
                <a:gd name="T3" fmla="*/ 1 h 95"/>
                <a:gd name="T4" fmla="*/ 2 w 116"/>
                <a:gd name="T5" fmla="*/ 1 h 95"/>
                <a:gd name="T6" fmla="*/ 2 w 116"/>
                <a:gd name="T7" fmla="*/ 0 h 95"/>
                <a:gd name="T8" fmla="*/ 2 w 116"/>
                <a:gd name="T9" fmla="*/ 1 h 95"/>
                <a:gd name="T10" fmla="*/ 1 w 116"/>
                <a:gd name="T11" fmla="*/ 1 h 95"/>
                <a:gd name="T12" fmla="*/ 0 w 116"/>
                <a:gd name="T13" fmla="*/ 1 h 95"/>
                <a:gd name="T14" fmla="*/ 0 w 116"/>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95"/>
                  </a:moveTo>
                  <a:lnTo>
                    <a:pt x="55" y="83"/>
                  </a:lnTo>
                  <a:lnTo>
                    <a:pt x="84" y="81"/>
                  </a:lnTo>
                  <a:lnTo>
                    <a:pt x="116" y="0"/>
                  </a:lnTo>
                  <a:lnTo>
                    <a:pt x="89" y="89"/>
                  </a:lnTo>
                  <a:lnTo>
                    <a:pt x="51" y="93"/>
                  </a:lnTo>
                  <a:lnTo>
                    <a:pt x="0" y="95"/>
                  </a:lnTo>
                  <a:close/>
                </a:path>
              </a:pathLst>
            </a:custGeom>
            <a:solidFill>
              <a:srgbClr val="000000"/>
            </a:solidFill>
            <a:ln w="9525">
              <a:noFill/>
              <a:round/>
              <a:headEnd/>
              <a:tailEnd/>
            </a:ln>
          </p:spPr>
          <p:txBody>
            <a:bodyPr/>
            <a:lstStyle/>
            <a:p>
              <a:endParaRPr lang="id-ID"/>
            </a:p>
          </p:txBody>
        </p:sp>
        <p:sp>
          <p:nvSpPr>
            <p:cNvPr id="44196" name="Freeform 180"/>
            <p:cNvSpPr>
              <a:spLocks/>
            </p:cNvSpPr>
            <p:nvPr/>
          </p:nvSpPr>
          <p:spPr bwMode="auto">
            <a:xfrm>
              <a:off x="2782" y="1611"/>
              <a:ext cx="32" cy="4"/>
            </a:xfrm>
            <a:custGeom>
              <a:avLst/>
              <a:gdLst>
                <a:gd name="T0" fmla="*/ 0 w 65"/>
                <a:gd name="T1" fmla="*/ 0 h 10"/>
                <a:gd name="T2" fmla="*/ 1 w 65"/>
                <a:gd name="T3" fmla="*/ 0 h 10"/>
                <a:gd name="T4" fmla="*/ 0 w 65"/>
                <a:gd name="T5" fmla="*/ 0 h 10"/>
                <a:gd name="T6" fmla="*/ 0 w 65"/>
                <a:gd name="T7" fmla="*/ 0 h 10"/>
                <a:gd name="T8" fmla="*/ 0 w 65"/>
                <a:gd name="T9" fmla="*/ 0 h 10"/>
                <a:gd name="T10" fmla="*/ 0 60000 65536"/>
                <a:gd name="T11" fmla="*/ 0 60000 65536"/>
                <a:gd name="T12" fmla="*/ 0 60000 65536"/>
                <a:gd name="T13" fmla="*/ 0 60000 65536"/>
                <a:gd name="T14" fmla="*/ 0 60000 65536"/>
                <a:gd name="T15" fmla="*/ 0 w 65"/>
                <a:gd name="T16" fmla="*/ 0 h 10"/>
                <a:gd name="T17" fmla="*/ 65 w 65"/>
                <a:gd name="T18" fmla="*/ 10 h 10"/>
              </a:gdLst>
              <a:ahLst/>
              <a:cxnLst>
                <a:cxn ang="T10">
                  <a:pos x="T0" y="T1"/>
                </a:cxn>
                <a:cxn ang="T11">
                  <a:pos x="T2" y="T3"/>
                </a:cxn>
                <a:cxn ang="T12">
                  <a:pos x="T4" y="T5"/>
                </a:cxn>
                <a:cxn ang="T13">
                  <a:pos x="T6" y="T7"/>
                </a:cxn>
                <a:cxn ang="T14">
                  <a:pos x="T8" y="T9"/>
                </a:cxn>
              </a:cxnLst>
              <a:rect l="T15" t="T16" r="T17" b="T18"/>
              <a:pathLst>
                <a:path w="65" h="10">
                  <a:moveTo>
                    <a:pt x="10" y="0"/>
                  </a:moveTo>
                  <a:lnTo>
                    <a:pt x="65" y="4"/>
                  </a:lnTo>
                  <a:lnTo>
                    <a:pt x="0" y="10"/>
                  </a:lnTo>
                  <a:lnTo>
                    <a:pt x="10" y="0"/>
                  </a:lnTo>
                  <a:close/>
                </a:path>
              </a:pathLst>
            </a:custGeom>
            <a:solidFill>
              <a:srgbClr val="000000"/>
            </a:solidFill>
            <a:ln w="9525">
              <a:noFill/>
              <a:round/>
              <a:headEnd/>
              <a:tailEnd/>
            </a:ln>
          </p:spPr>
          <p:txBody>
            <a:bodyPr/>
            <a:lstStyle/>
            <a:p>
              <a:endParaRPr lang="id-ID"/>
            </a:p>
          </p:txBody>
        </p:sp>
        <p:sp>
          <p:nvSpPr>
            <p:cNvPr id="44197" name="Freeform 181"/>
            <p:cNvSpPr>
              <a:spLocks/>
            </p:cNvSpPr>
            <p:nvPr/>
          </p:nvSpPr>
          <p:spPr bwMode="auto">
            <a:xfrm>
              <a:off x="2704" y="1462"/>
              <a:ext cx="252" cy="720"/>
            </a:xfrm>
            <a:custGeom>
              <a:avLst/>
              <a:gdLst>
                <a:gd name="T0" fmla="*/ 7 w 504"/>
                <a:gd name="T1" fmla="*/ 1 h 1439"/>
                <a:gd name="T2" fmla="*/ 6 w 504"/>
                <a:gd name="T3" fmla="*/ 1 h 1439"/>
                <a:gd name="T4" fmla="*/ 5 w 504"/>
                <a:gd name="T5" fmla="*/ 3 h 1439"/>
                <a:gd name="T6" fmla="*/ 7 w 504"/>
                <a:gd name="T7" fmla="*/ 2 h 1439"/>
                <a:gd name="T8" fmla="*/ 5 w 504"/>
                <a:gd name="T9" fmla="*/ 6 h 1439"/>
                <a:gd name="T10" fmla="*/ 5 w 504"/>
                <a:gd name="T11" fmla="*/ 12 h 1439"/>
                <a:gd name="T12" fmla="*/ 5 w 504"/>
                <a:gd name="T13" fmla="*/ 16 h 1439"/>
                <a:gd name="T14" fmla="*/ 3 w 504"/>
                <a:gd name="T15" fmla="*/ 16 h 1439"/>
                <a:gd name="T16" fmla="*/ 4 w 504"/>
                <a:gd name="T17" fmla="*/ 17 h 1439"/>
                <a:gd name="T18" fmla="*/ 1 w 504"/>
                <a:gd name="T19" fmla="*/ 17 h 1439"/>
                <a:gd name="T20" fmla="*/ 4 w 504"/>
                <a:gd name="T21" fmla="*/ 17 h 1439"/>
                <a:gd name="T22" fmla="*/ 4 w 504"/>
                <a:gd name="T23" fmla="*/ 18 h 1439"/>
                <a:gd name="T24" fmla="*/ 1 w 504"/>
                <a:gd name="T25" fmla="*/ 19 h 1439"/>
                <a:gd name="T26" fmla="*/ 1 w 504"/>
                <a:gd name="T27" fmla="*/ 18 h 1439"/>
                <a:gd name="T28" fmla="*/ 1 w 504"/>
                <a:gd name="T29" fmla="*/ 18 h 1439"/>
                <a:gd name="T30" fmla="*/ 1 w 504"/>
                <a:gd name="T31" fmla="*/ 17 h 1439"/>
                <a:gd name="T32" fmla="*/ 0 w 504"/>
                <a:gd name="T33" fmla="*/ 18 h 1439"/>
                <a:gd name="T34" fmla="*/ 1 w 504"/>
                <a:gd name="T35" fmla="*/ 18 h 1439"/>
                <a:gd name="T36" fmla="*/ 1 w 504"/>
                <a:gd name="T37" fmla="*/ 19 h 1439"/>
                <a:gd name="T38" fmla="*/ 4 w 504"/>
                <a:gd name="T39" fmla="*/ 19 h 1439"/>
                <a:gd name="T40" fmla="*/ 4 w 504"/>
                <a:gd name="T41" fmla="*/ 22 h 1439"/>
                <a:gd name="T42" fmla="*/ 4 w 504"/>
                <a:gd name="T43" fmla="*/ 23 h 1439"/>
                <a:gd name="T44" fmla="*/ 5 w 504"/>
                <a:gd name="T45" fmla="*/ 23 h 1439"/>
                <a:gd name="T46" fmla="*/ 4 w 504"/>
                <a:gd name="T47" fmla="*/ 22 h 1439"/>
                <a:gd name="T48" fmla="*/ 4 w 504"/>
                <a:gd name="T49" fmla="*/ 22 h 1439"/>
                <a:gd name="T50" fmla="*/ 5 w 504"/>
                <a:gd name="T51" fmla="*/ 18 h 1439"/>
                <a:gd name="T52" fmla="*/ 5 w 504"/>
                <a:gd name="T53" fmla="*/ 13 h 1439"/>
                <a:gd name="T54" fmla="*/ 5 w 504"/>
                <a:gd name="T55" fmla="*/ 6 h 1439"/>
                <a:gd name="T56" fmla="*/ 6 w 504"/>
                <a:gd name="T57" fmla="*/ 4 h 1439"/>
                <a:gd name="T58" fmla="*/ 7 w 504"/>
                <a:gd name="T59" fmla="*/ 2 h 1439"/>
                <a:gd name="T60" fmla="*/ 7 w 504"/>
                <a:gd name="T61" fmla="*/ 4 h 1439"/>
                <a:gd name="T62" fmla="*/ 8 w 504"/>
                <a:gd name="T63" fmla="*/ 1 h 1439"/>
                <a:gd name="T64" fmla="*/ 8 w 504"/>
                <a:gd name="T65" fmla="*/ 1 h 1439"/>
                <a:gd name="T66" fmla="*/ 8 w 504"/>
                <a:gd name="T67" fmla="*/ 0 h 1439"/>
                <a:gd name="T68" fmla="*/ 7 w 504"/>
                <a:gd name="T69" fmla="*/ 1 h 1439"/>
                <a:gd name="T70" fmla="*/ 7 w 504"/>
                <a:gd name="T71" fmla="*/ 1 h 1439"/>
                <a:gd name="T72" fmla="*/ 7 w 504"/>
                <a:gd name="T73" fmla="*/ 1 h 1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439"/>
                <a:gd name="T113" fmla="*/ 504 w 504"/>
                <a:gd name="T114" fmla="*/ 1439 h 1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439">
                  <a:moveTo>
                    <a:pt x="401" y="2"/>
                  </a:moveTo>
                  <a:lnTo>
                    <a:pt x="352" y="44"/>
                  </a:lnTo>
                  <a:lnTo>
                    <a:pt x="314" y="129"/>
                  </a:lnTo>
                  <a:lnTo>
                    <a:pt x="392" y="66"/>
                  </a:lnTo>
                  <a:lnTo>
                    <a:pt x="299" y="336"/>
                  </a:lnTo>
                  <a:lnTo>
                    <a:pt x="265" y="749"/>
                  </a:lnTo>
                  <a:lnTo>
                    <a:pt x="265" y="1005"/>
                  </a:lnTo>
                  <a:lnTo>
                    <a:pt x="145" y="1021"/>
                  </a:lnTo>
                  <a:lnTo>
                    <a:pt x="249" y="1026"/>
                  </a:lnTo>
                  <a:lnTo>
                    <a:pt x="48" y="1043"/>
                  </a:lnTo>
                  <a:lnTo>
                    <a:pt x="255" y="1043"/>
                  </a:lnTo>
                  <a:lnTo>
                    <a:pt x="251" y="1152"/>
                  </a:lnTo>
                  <a:lnTo>
                    <a:pt x="59" y="1156"/>
                  </a:lnTo>
                  <a:lnTo>
                    <a:pt x="17" y="1135"/>
                  </a:lnTo>
                  <a:lnTo>
                    <a:pt x="10" y="1112"/>
                  </a:lnTo>
                  <a:lnTo>
                    <a:pt x="21" y="1057"/>
                  </a:lnTo>
                  <a:lnTo>
                    <a:pt x="0" y="1106"/>
                  </a:lnTo>
                  <a:lnTo>
                    <a:pt x="6" y="1138"/>
                  </a:lnTo>
                  <a:lnTo>
                    <a:pt x="44" y="1161"/>
                  </a:lnTo>
                  <a:lnTo>
                    <a:pt x="249" y="1167"/>
                  </a:lnTo>
                  <a:lnTo>
                    <a:pt x="211" y="1399"/>
                  </a:lnTo>
                  <a:lnTo>
                    <a:pt x="227" y="1439"/>
                  </a:lnTo>
                  <a:lnTo>
                    <a:pt x="266" y="1410"/>
                  </a:lnTo>
                  <a:lnTo>
                    <a:pt x="232" y="1395"/>
                  </a:lnTo>
                  <a:lnTo>
                    <a:pt x="234" y="1357"/>
                  </a:lnTo>
                  <a:lnTo>
                    <a:pt x="266" y="1135"/>
                  </a:lnTo>
                  <a:lnTo>
                    <a:pt x="299" y="815"/>
                  </a:lnTo>
                  <a:lnTo>
                    <a:pt x="310" y="359"/>
                  </a:lnTo>
                  <a:lnTo>
                    <a:pt x="373" y="218"/>
                  </a:lnTo>
                  <a:lnTo>
                    <a:pt x="407" y="104"/>
                  </a:lnTo>
                  <a:lnTo>
                    <a:pt x="436" y="201"/>
                  </a:lnTo>
                  <a:lnTo>
                    <a:pt x="468" y="44"/>
                  </a:lnTo>
                  <a:lnTo>
                    <a:pt x="504" y="21"/>
                  </a:lnTo>
                  <a:lnTo>
                    <a:pt x="472" y="0"/>
                  </a:lnTo>
                  <a:lnTo>
                    <a:pt x="440" y="9"/>
                  </a:lnTo>
                  <a:lnTo>
                    <a:pt x="401" y="2"/>
                  </a:lnTo>
                  <a:close/>
                </a:path>
              </a:pathLst>
            </a:custGeom>
            <a:solidFill>
              <a:srgbClr val="000000"/>
            </a:solidFill>
            <a:ln w="9525">
              <a:noFill/>
              <a:round/>
              <a:headEnd/>
              <a:tailEnd/>
            </a:ln>
          </p:spPr>
          <p:txBody>
            <a:bodyPr/>
            <a:lstStyle/>
            <a:p>
              <a:endParaRPr lang="id-ID"/>
            </a:p>
          </p:txBody>
        </p:sp>
        <p:sp>
          <p:nvSpPr>
            <p:cNvPr id="44198" name="Freeform 182"/>
            <p:cNvSpPr>
              <a:spLocks/>
            </p:cNvSpPr>
            <p:nvPr/>
          </p:nvSpPr>
          <p:spPr bwMode="auto">
            <a:xfrm>
              <a:off x="2967" y="1468"/>
              <a:ext cx="19" cy="57"/>
            </a:xfrm>
            <a:custGeom>
              <a:avLst/>
              <a:gdLst>
                <a:gd name="T0" fmla="*/ 0 w 38"/>
                <a:gd name="T1" fmla="*/ 1 h 114"/>
                <a:gd name="T2" fmla="*/ 1 w 38"/>
                <a:gd name="T3" fmla="*/ 2 h 114"/>
                <a:gd name="T4" fmla="*/ 1 w 38"/>
                <a:gd name="T5" fmla="*/ 1 h 114"/>
                <a:gd name="T6" fmla="*/ 1 w 38"/>
                <a:gd name="T7" fmla="*/ 0 h 114"/>
                <a:gd name="T8" fmla="*/ 0 w 38"/>
                <a:gd name="T9" fmla="*/ 1 h 114"/>
                <a:gd name="T10" fmla="*/ 0 w 38"/>
                <a:gd name="T11" fmla="*/ 1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15"/>
                  </a:moveTo>
                  <a:lnTo>
                    <a:pt x="4" y="114"/>
                  </a:lnTo>
                  <a:lnTo>
                    <a:pt x="38" y="23"/>
                  </a:lnTo>
                  <a:lnTo>
                    <a:pt x="9" y="0"/>
                  </a:lnTo>
                  <a:lnTo>
                    <a:pt x="0" y="15"/>
                  </a:lnTo>
                  <a:close/>
                </a:path>
              </a:pathLst>
            </a:custGeom>
            <a:solidFill>
              <a:srgbClr val="000000"/>
            </a:solidFill>
            <a:ln w="9525">
              <a:noFill/>
              <a:round/>
              <a:headEnd/>
              <a:tailEnd/>
            </a:ln>
          </p:spPr>
          <p:txBody>
            <a:bodyPr/>
            <a:lstStyle/>
            <a:p>
              <a:endParaRPr lang="id-ID"/>
            </a:p>
          </p:txBody>
        </p:sp>
        <p:sp>
          <p:nvSpPr>
            <p:cNvPr id="44199" name="Freeform 183"/>
            <p:cNvSpPr>
              <a:spLocks/>
            </p:cNvSpPr>
            <p:nvPr/>
          </p:nvSpPr>
          <p:spPr bwMode="auto">
            <a:xfrm>
              <a:off x="2994" y="1756"/>
              <a:ext cx="27" cy="125"/>
            </a:xfrm>
            <a:custGeom>
              <a:avLst/>
              <a:gdLst>
                <a:gd name="T0" fmla="*/ 0 w 55"/>
                <a:gd name="T1" fmla="*/ 0 h 249"/>
                <a:gd name="T2" fmla="*/ 0 w 55"/>
                <a:gd name="T3" fmla="*/ 3 h 249"/>
                <a:gd name="T4" fmla="*/ 0 w 55"/>
                <a:gd name="T5" fmla="*/ 4 h 249"/>
                <a:gd name="T6" fmla="*/ 0 w 55"/>
                <a:gd name="T7" fmla="*/ 3 h 249"/>
                <a:gd name="T8" fmla="*/ 0 w 55"/>
                <a:gd name="T9" fmla="*/ 2 h 249"/>
                <a:gd name="T10" fmla="*/ 0 w 55"/>
                <a:gd name="T11" fmla="*/ 2 h 249"/>
                <a:gd name="T12" fmla="*/ 0 w 55"/>
                <a:gd name="T13" fmla="*/ 2 h 249"/>
                <a:gd name="T14" fmla="*/ 0 w 55"/>
                <a:gd name="T15" fmla="*/ 1 h 249"/>
                <a:gd name="T16" fmla="*/ 0 w 55"/>
                <a:gd name="T17" fmla="*/ 1 h 249"/>
                <a:gd name="T18" fmla="*/ 0 w 55"/>
                <a:gd name="T19" fmla="*/ 0 h 249"/>
                <a:gd name="T20" fmla="*/ 0 w 55"/>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49"/>
                <a:gd name="T35" fmla="*/ 55 w 55"/>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49">
                  <a:moveTo>
                    <a:pt x="40" y="0"/>
                  </a:moveTo>
                  <a:lnTo>
                    <a:pt x="55" y="152"/>
                  </a:lnTo>
                  <a:lnTo>
                    <a:pt x="34" y="249"/>
                  </a:lnTo>
                  <a:lnTo>
                    <a:pt x="34" y="183"/>
                  </a:lnTo>
                  <a:lnTo>
                    <a:pt x="0" y="128"/>
                  </a:lnTo>
                  <a:lnTo>
                    <a:pt x="6" y="109"/>
                  </a:lnTo>
                  <a:lnTo>
                    <a:pt x="25" y="91"/>
                  </a:lnTo>
                  <a:lnTo>
                    <a:pt x="31" y="63"/>
                  </a:lnTo>
                  <a:lnTo>
                    <a:pt x="40" y="15"/>
                  </a:lnTo>
                  <a:lnTo>
                    <a:pt x="40" y="0"/>
                  </a:lnTo>
                  <a:close/>
                </a:path>
              </a:pathLst>
            </a:custGeom>
            <a:solidFill>
              <a:srgbClr val="000000"/>
            </a:solidFill>
            <a:ln w="9525">
              <a:noFill/>
              <a:round/>
              <a:headEnd/>
              <a:tailEnd/>
            </a:ln>
          </p:spPr>
          <p:txBody>
            <a:bodyPr/>
            <a:lstStyle/>
            <a:p>
              <a:endParaRPr lang="id-ID"/>
            </a:p>
          </p:txBody>
        </p:sp>
        <p:sp>
          <p:nvSpPr>
            <p:cNvPr id="44200" name="Freeform 184"/>
            <p:cNvSpPr>
              <a:spLocks/>
            </p:cNvSpPr>
            <p:nvPr/>
          </p:nvSpPr>
          <p:spPr bwMode="auto">
            <a:xfrm>
              <a:off x="2935" y="1786"/>
              <a:ext cx="99" cy="290"/>
            </a:xfrm>
            <a:custGeom>
              <a:avLst/>
              <a:gdLst>
                <a:gd name="T0" fmla="*/ 2 w 200"/>
                <a:gd name="T1" fmla="*/ 0 h 582"/>
                <a:gd name="T2" fmla="*/ 2 w 200"/>
                <a:gd name="T3" fmla="*/ 1 h 582"/>
                <a:gd name="T4" fmla="*/ 1 w 200"/>
                <a:gd name="T5" fmla="*/ 5 h 582"/>
                <a:gd name="T6" fmla="*/ 1 w 200"/>
                <a:gd name="T7" fmla="*/ 5 h 582"/>
                <a:gd name="T8" fmla="*/ 0 w 200"/>
                <a:gd name="T9" fmla="*/ 6 h 582"/>
                <a:gd name="T10" fmla="*/ 0 w 200"/>
                <a:gd name="T11" fmla="*/ 6 h 582"/>
                <a:gd name="T12" fmla="*/ 0 w 200"/>
                <a:gd name="T13" fmla="*/ 7 h 582"/>
                <a:gd name="T14" fmla="*/ 0 w 200"/>
                <a:gd name="T15" fmla="*/ 8 h 582"/>
                <a:gd name="T16" fmla="*/ 0 w 200"/>
                <a:gd name="T17" fmla="*/ 9 h 582"/>
                <a:gd name="T18" fmla="*/ 0 w 200"/>
                <a:gd name="T19" fmla="*/ 8 h 582"/>
                <a:gd name="T20" fmla="*/ 0 w 200"/>
                <a:gd name="T21" fmla="*/ 7 h 582"/>
                <a:gd name="T22" fmla="*/ 0 w 200"/>
                <a:gd name="T23" fmla="*/ 7 h 582"/>
                <a:gd name="T24" fmla="*/ 1 w 200"/>
                <a:gd name="T25" fmla="*/ 8 h 582"/>
                <a:gd name="T26" fmla="*/ 1 w 200"/>
                <a:gd name="T27" fmla="*/ 7 h 582"/>
                <a:gd name="T28" fmla="*/ 1 w 200"/>
                <a:gd name="T29" fmla="*/ 6 h 582"/>
                <a:gd name="T30" fmla="*/ 2 w 200"/>
                <a:gd name="T31" fmla="*/ 5 h 582"/>
                <a:gd name="T32" fmla="*/ 2 w 200"/>
                <a:gd name="T33" fmla="*/ 5 h 582"/>
                <a:gd name="T34" fmla="*/ 3 w 200"/>
                <a:gd name="T35" fmla="*/ 1 h 582"/>
                <a:gd name="T36" fmla="*/ 2 w 200"/>
                <a:gd name="T37" fmla="*/ 0 h 582"/>
                <a:gd name="T38" fmla="*/ 2 w 200"/>
                <a:gd name="T39" fmla="*/ 0 h 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582"/>
                <a:gd name="T62" fmla="*/ 200 w 200"/>
                <a:gd name="T63" fmla="*/ 582 h 5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582">
                  <a:moveTo>
                    <a:pt x="187" y="0"/>
                  </a:moveTo>
                  <a:lnTo>
                    <a:pt x="187" y="124"/>
                  </a:lnTo>
                  <a:lnTo>
                    <a:pt x="126" y="325"/>
                  </a:lnTo>
                  <a:lnTo>
                    <a:pt x="88" y="365"/>
                  </a:lnTo>
                  <a:lnTo>
                    <a:pt x="42" y="386"/>
                  </a:lnTo>
                  <a:lnTo>
                    <a:pt x="36" y="439"/>
                  </a:lnTo>
                  <a:lnTo>
                    <a:pt x="10" y="471"/>
                  </a:lnTo>
                  <a:lnTo>
                    <a:pt x="0" y="549"/>
                  </a:lnTo>
                  <a:lnTo>
                    <a:pt x="38" y="582"/>
                  </a:lnTo>
                  <a:lnTo>
                    <a:pt x="38" y="548"/>
                  </a:lnTo>
                  <a:lnTo>
                    <a:pt x="21" y="504"/>
                  </a:lnTo>
                  <a:lnTo>
                    <a:pt x="48" y="487"/>
                  </a:lnTo>
                  <a:lnTo>
                    <a:pt x="109" y="525"/>
                  </a:lnTo>
                  <a:lnTo>
                    <a:pt x="114" y="475"/>
                  </a:lnTo>
                  <a:lnTo>
                    <a:pt x="97" y="395"/>
                  </a:lnTo>
                  <a:lnTo>
                    <a:pt x="135" y="375"/>
                  </a:lnTo>
                  <a:lnTo>
                    <a:pt x="135" y="331"/>
                  </a:lnTo>
                  <a:lnTo>
                    <a:pt x="200" y="118"/>
                  </a:lnTo>
                  <a:lnTo>
                    <a:pt x="187" y="0"/>
                  </a:lnTo>
                  <a:close/>
                </a:path>
              </a:pathLst>
            </a:custGeom>
            <a:solidFill>
              <a:srgbClr val="000000"/>
            </a:solidFill>
            <a:ln w="9525">
              <a:noFill/>
              <a:round/>
              <a:headEnd/>
              <a:tailEnd/>
            </a:ln>
          </p:spPr>
          <p:txBody>
            <a:bodyPr/>
            <a:lstStyle/>
            <a:p>
              <a:endParaRPr lang="id-ID"/>
            </a:p>
          </p:txBody>
        </p:sp>
        <p:sp>
          <p:nvSpPr>
            <p:cNvPr id="44201" name="Freeform 185"/>
            <p:cNvSpPr>
              <a:spLocks/>
            </p:cNvSpPr>
            <p:nvPr/>
          </p:nvSpPr>
          <p:spPr bwMode="auto">
            <a:xfrm>
              <a:off x="2710" y="1811"/>
              <a:ext cx="18" cy="28"/>
            </a:xfrm>
            <a:custGeom>
              <a:avLst/>
              <a:gdLst>
                <a:gd name="T0" fmla="*/ 1 w 36"/>
                <a:gd name="T1" fmla="*/ 1 h 56"/>
                <a:gd name="T2" fmla="*/ 1 w 36"/>
                <a:gd name="T3" fmla="*/ 1 h 56"/>
                <a:gd name="T4" fmla="*/ 1 w 36"/>
                <a:gd name="T5" fmla="*/ 1 h 56"/>
                <a:gd name="T6" fmla="*/ 1 w 36"/>
                <a:gd name="T7" fmla="*/ 1 h 56"/>
                <a:gd name="T8" fmla="*/ 1 w 36"/>
                <a:gd name="T9" fmla="*/ 1 h 56"/>
                <a:gd name="T10" fmla="*/ 1 w 36"/>
                <a:gd name="T11" fmla="*/ 1 h 56"/>
                <a:gd name="T12" fmla="*/ 0 w 36"/>
                <a:gd name="T13" fmla="*/ 1 h 56"/>
                <a:gd name="T14" fmla="*/ 1 w 36"/>
                <a:gd name="T15" fmla="*/ 1 h 56"/>
                <a:gd name="T16" fmla="*/ 1 w 36"/>
                <a:gd name="T17" fmla="*/ 0 h 56"/>
                <a:gd name="T18" fmla="*/ 1 w 36"/>
                <a:gd name="T19" fmla="*/ 1 h 56"/>
                <a:gd name="T20" fmla="*/ 1 w 36"/>
                <a:gd name="T21" fmla="*/ 1 h 56"/>
                <a:gd name="T22" fmla="*/ 1 w 3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6"/>
                <a:gd name="T38" fmla="*/ 36 w 3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6">
                  <a:moveTo>
                    <a:pt x="36" y="19"/>
                  </a:moveTo>
                  <a:lnTo>
                    <a:pt x="22" y="19"/>
                  </a:lnTo>
                  <a:lnTo>
                    <a:pt x="19" y="33"/>
                  </a:lnTo>
                  <a:lnTo>
                    <a:pt x="34" y="42"/>
                  </a:lnTo>
                  <a:lnTo>
                    <a:pt x="22" y="56"/>
                  </a:lnTo>
                  <a:lnTo>
                    <a:pt x="5" y="52"/>
                  </a:lnTo>
                  <a:lnTo>
                    <a:pt x="0" y="35"/>
                  </a:lnTo>
                  <a:lnTo>
                    <a:pt x="5" y="10"/>
                  </a:lnTo>
                  <a:lnTo>
                    <a:pt x="22" y="0"/>
                  </a:lnTo>
                  <a:lnTo>
                    <a:pt x="34" y="8"/>
                  </a:lnTo>
                  <a:lnTo>
                    <a:pt x="36" y="19"/>
                  </a:lnTo>
                  <a:close/>
                </a:path>
              </a:pathLst>
            </a:custGeom>
            <a:solidFill>
              <a:srgbClr val="000000"/>
            </a:solidFill>
            <a:ln w="9525">
              <a:noFill/>
              <a:round/>
              <a:headEnd/>
              <a:tailEnd/>
            </a:ln>
          </p:spPr>
          <p:txBody>
            <a:bodyPr/>
            <a:lstStyle/>
            <a:p>
              <a:endParaRPr lang="id-ID"/>
            </a:p>
          </p:txBody>
        </p:sp>
        <p:sp>
          <p:nvSpPr>
            <p:cNvPr id="44202" name="Freeform 186"/>
            <p:cNvSpPr>
              <a:spLocks/>
            </p:cNvSpPr>
            <p:nvPr/>
          </p:nvSpPr>
          <p:spPr bwMode="auto">
            <a:xfrm>
              <a:off x="2655" y="1970"/>
              <a:ext cx="17" cy="23"/>
            </a:xfrm>
            <a:custGeom>
              <a:avLst/>
              <a:gdLst>
                <a:gd name="T0" fmla="*/ 0 w 35"/>
                <a:gd name="T1" fmla="*/ 1 h 45"/>
                <a:gd name="T2" fmla="*/ 0 w 35"/>
                <a:gd name="T3" fmla="*/ 1 h 45"/>
                <a:gd name="T4" fmla="*/ 0 w 35"/>
                <a:gd name="T5" fmla="*/ 1 h 45"/>
                <a:gd name="T6" fmla="*/ 0 w 35"/>
                <a:gd name="T7" fmla="*/ 1 h 45"/>
                <a:gd name="T8" fmla="*/ 0 w 35"/>
                <a:gd name="T9" fmla="*/ 1 h 45"/>
                <a:gd name="T10" fmla="*/ 0 w 35"/>
                <a:gd name="T11" fmla="*/ 1 h 45"/>
                <a:gd name="T12" fmla="*/ 0 w 35"/>
                <a:gd name="T13" fmla="*/ 1 h 45"/>
                <a:gd name="T14" fmla="*/ 0 w 35"/>
                <a:gd name="T15" fmla="*/ 0 h 45"/>
                <a:gd name="T16" fmla="*/ 0 w 35"/>
                <a:gd name="T17" fmla="*/ 1 h 45"/>
                <a:gd name="T18" fmla="*/ 0 w 35"/>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13"/>
                  </a:moveTo>
                  <a:lnTo>
                    <a:pt x="21" y="21"/>
                  </a:lnTo>
                  <a:lnTo>
                    <a:pt x="35" y="36"/>
                  </a:lnTo>
                  <a:lnTo>
                    <a:pt x="29" y="45"/>
                  </a:lnTo>
                  <a:lnTo>
                    <a:pt x="14" y="45"/>
                  </a:lnTo>
                  <a:lnTo>
                    <a:pt x="0" y="28"/>
                  </a:lnTo>
                  <a:lnTo>
                    <a:pt x="6" y="7"/>
                  </a:lnTo>
                  <a:lnTo>
                    <a:pt x="21" y="0"/>
                  </a:lnTo>
                  <a:lnTo>
                    <a:pt x="35" y="13"/>
                  </a:lnTo>
                  <a:close/>
                </a:path>
              </a:pathLst>
            </a:custGeom>
            <a:solidFill>
              <a:srgbClr val="000000"/>
            </a:solidFill>
            <a:ln w="9525">
              <a:noFill/>
              <a:round/>
              <a:headEnd/>
              <a:tailEnd/>
            </a:ln>
          </p:spPr>
          <p:txBody>
            <a:bodyPr/>
            <a:lstStyle/>
            <a:p>
              <a:endParaRPr lang="id-ID"/>
            </a:p>
          </p:txBody>
        </p:sp>
        <p:sp>
          <p:nvSpPr>
            <p:cNvPr id="44203" name="Freeform 187"/>
            <p:cNvSpPr>
              <a:spLocks/>
            </p:cNvSpPr>
            <p:nvPr/>
          </p:nvSpPr>
          <p:spPr bwMode="auto">
            <a:xfrm>
              <a:off x="2620" y="1971"/>
              <a:ext cx="12" cy="39"/>
            </a:xfrm>
            <a:custGeom>
              <a:avLst/>
              <a:gdLst>
                <a:gd name="T0" fmla="*/ 0 w 25"/>
                <a:gd name="T1" fmla="*/ 0 h 78"/>
                <a:gd name="T2" fmla="*/ 0 w 25"/>
                <a:gd name="T3" fmla="*/ 1 h 78"/>
                <a:gd name="T4" fmla="*/ 0 w 25"/>
                <a:gd name="T5" fmla="*/ 1 h 78"/>
                <a:gd name="T6" fmla="*/ 0 w 25"/>
                <a:gd name="T7" fmla="*/ 1 h 78"/>
                <a:gd name="T8" fmla="*/ 0 w 25"/>
                <a:gd name="T9" fmla="*/ 1 h 78"/>
                <a:gd name="T10" fmla="*/ 0 w 25"/>
                <a:gd name="T11" fmla="*/ 1 h 78"/>
                <a:gd name="T12" fmla="*/ 0 w 25"/>
                <a:gd name="T13" fmla="*/ 1 h 78"/>
                <a:gd name="T14" fmla="*/ 0 w 25"/>
                <a:gd name="T15" fmla="*/ 0 h 78"/>
                <a:gd name="T16" fmla="*/ 0 w 2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8"/>
                <a:gd name="T29" fmla="*/ 25 w 2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8">
                  <a:moveTo>
                    <a:pt x="25" y="0"/>
                  </a:moveTo>
                  <a:lnTo>
                    <a:pt x="25" y="43"/>
                  </a:lnTo>
                  <a:lnTo>
                    <a:pt x="15" y="78"/>
                  </a:lnTo>
                  <a:lnTo>
                    <a:pt x="15" y="55"/>
                  </a:lnTo>
                  <a:lnTo>
                    <a:pt x="0" y="43"/>
                  </a:lnTo>
                  <a:lnTo>
                    <a:pt x="0" y="21"/>
                  </a:lnTo>
                  <a:lnTo>
                    <a:pt x="17" y="15"/>
                  </a:lnTo>
                  <a:lnTo>
                    <a:pt x="25" y="0"/>
                  </a:lnTo>
                  <a:close/>
                </a:path>
              </a:pathLst>
            </a:custGeom>
            <a:solidFill>
              <a:srgbClr val="000000"/>
            </a:solidFill>
            <a:ln w="9525">
              <a:noFill/>
              <a:round/>
              <a:headEnd/>
              <a:tailEnd/>
            </a:ln>
          </p:spPr>
          <p:txBody>
            <a:bodyPr/>
            <a:lstStyle/>
            <a:p>
              <a:endParaRPr lang="id-ID"/>
            </a:p>
          </p:txBody>
        </p:sp>
        <p:sp>
          <p:nvSpPr>
            <p:cNvPr id="44204" name="Freeform 188"/>
            <p:cNvSpPr>
              <a:spLocks/>
            </p:cNvSpPr>
            <p:nvPr/>
          </p:nvSpPr>
          <p:spPr bwMode="auto">
            <a:xfrm>
              <a:off x="2581" y="2007"/>
              <a:ext cx="264" cy="275"/>
            </a:xfrm>
            <a:custGeom>
              <a:avLst/>
              <a:gdLst>
                <a:gd name="T0" fmla="*/ 1 w 529"/>
                <a:gd name="T1" fmla="*/ 0 h 549"/>
                <a:gd name="T2" fmla="*/ 0 w 529"/>
                <a:gd name="T3" fmla="*/ 3 h 549"/>
                <a:gd name="T4" fmla="*/ 0 w 529"/>
                <a:gd name="T5" fmla="*/ 6 h 549"/>
                <a:gd name="T6" fmla="*/ 0 w 529"/>
                <a:gd name="T7" fmla="*/ 8 h 549"/>
                <a:gd name="T8" fmla="*/ 1 w 529"/>
                <a:gd name="T9" fmla="*/ 8 h 549"/>
                <a:gd name="T10" fmla="*/ 2 w 529"/>
                <a:gd name="T11" fmla="*/ 8 h 549"/>
                <a:gd name="T12" fmla="*/ 2 w 529"/>
                <a:gd name="T13" fmla="*/ 9 h 549"/>
                <a:gd name="T14" fmla="*/ 2 w 529"/>
                <a:gd name="T15" fmla="*/ 9 h 549"/>
                <a:gd name="T16" fmla="*/ 3 w 529"/>
                <a:gd name="T17" fmla="*/ 8 h 549"/>
                <a:gd name="T18" fmla="*/ 3 w 529"/>
                <a:gd name="T19" fmla="*/ 8 h 549"/>
                <a:gd name="T20" fmla="*/ 5 w 529"/>
                <a:gd name="T21" fmla="*/ 8 h 549"/>
                <a:gd name="T22" fmla="*/ 5 w 529"/>
                <a:gd name="T23" fmla="*/ 9 h 549"/>
                <a:gd name="T24" fmla="*/ 5 w 529"/>
                <a:gd name="T25" fmla="*/ 8 h 549"/>
                <a:gd name="T26" fmla="*/ 6 w 529"/>
                <a:gd name="T27" fmla="*/ 8 h 549"/>
                <a:gd name="T28" fmla="*/ 6 w 529"/>
                <a:gd name="T29" fmla="*/ 8 h 549"/>
                <a:gd name="T30" fmla="*/ 7 w 529"/>
                <a:gd name="T31" fmla="*/ 8 h 549"/>
                <a:gd name="T32" fmla="*/ 7 w 529"/>
                <a:gd name="T33" fmla="*/ 9 h 549"/>
                <a:gd name="T34" fmla="*/ 7 w 529"/>
                <a:gd name="T35" fmla="*/ 9 h 549"/>
                <a:gd name="T36" fmla="*/ 7 w 529"/>
                <a:gd name="T37" fmla="*/ 9 h 549"/>
                <a:gd name="T38" fmla="*/ 8 w 529"/>
                <a:gd name="T39" fmla="*/ 9 h 549"/>
                <a:gd name="T40" fmla="*/ 8 w 529"/>
                <a:gd name="T41" fmla="*/ 8 h 549"/>
                <a:gd name="T42" fmla="*/ 8 w 529"/>
                <a:gd name="T43" fmla="*/ 8 h 549"/>
                <a:gd name="T44" fmla="*/ 7 w 529"/>
                <a:gd name="T45" fmla="*/ 7 h 549"/>
                <a:gd name="T46" fmla="*/ 7 w 529"/>
                <a:gd name="T47" fmla="*/ 8 h 549"/>
                <a:gd name="T48" fmla="*/ 8 w 529"/>
                <a:gd name="T49" fmla="*/ 9 h 549"/>
                <a:gd name="T50" fmla="*/ 7 w 529"/>
                <a:gd name="T51" fmla="*/ 9 h 549"/>
                <a:gd name="T52" fmla="*/ 7 w 529"/>
                <a:gd name="T53" fmla="*/ 9 h 549"/>
                <a:gd name="T54" fmla="*/ 7 w 529"/>
                <a:gd name="T55" fmla="*/ 9 h 549"/>
                <a:gd name="T56" fmla="*/ 7 w 529"/>
                <a:gd name="T57" fmla="*/ 7 h 549"/>
                <a:gd name="T58" fmla="*/ 7 w 529"/>
                <a:gd name="T59" fmla="*/ 8 h 549"/>
                <a:gd name="T60" fmla="*/ 7 w 529"/>
                <a:gd name="T61" fmla="*/ 7 h 549"/>
                <a:gd name="T62" fmla="*/ 7 w 529"/>
                <a:gd name="T63" fmla="*/ 7 h 549"/>
                <a:gd name="T64" fmla="*/ 7 w 529"/>
                <a:gd name="T65" fmla="*/ 6 h 549"/>
                <a:gd name="T66" fmla="*/ 7 w 529"/>
                <a:gd name="T67" fmla="*/ 6 h 549"/>
                <a:gd name="T68" fmla="*/ 7 w 529"/>
                <a:gd name="T69" fmla="*/ 7 h 549"/>
                <a:gd name="T70" fmla="*/ 6 w 529"/>
                <a:gd name="T71" fmla="*/ 7 h 549"/>
                <a:gd name="T72" fmla="*/ 6 w 529"/>
                <a:gd name="T73" fmla="*/ 8 h 549"/>
                <a:gd name="T74" fmla="*/ 5 w 529"/>
                <a:gd name="T75" fmla="*/ 8 h 549"/>
                <a:gd name="T76" fmla="*/ 5 w 529"/>
                <a:gd name="T77" fmla="*/ 8 h 549"/>
                <a:gd name="T78" fmla="*/ 3 w 529"/>
                <a:gd name="T79" fmla="*/ 8 h 549"/>
                <a:gd name="T80" fmla="*/ 2 w 529"/>
                <a:gd name="T81" fmla="*/ 8 h 549"/>
                <a:gd name="T82" fmla="*/ 0 w 529"/>
                <a:gd name="T83" fmla="*/ 8 h 549"/>
                <a:gd name="T84" fmla="*/ 0 w 529"/>
                <a:gd name="T85" fmla="*/ 4 h 549"/>
                <a:gd name="T86" fmla="*/ 1 w 529"/>
                <a:gd name="T87" fmla="*/ 0 h 549"/>
                <a:gd name="T88" fmla="*/ 1 w 529"/>
                <a:gd name="T89" fmla="*/ 0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549"/>
                <a:gd name="T137" fmla="*/ 529 w 529"/>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549">
                  <a:moveTo>
                    <a:pt x="67" y="0"/>
                  </a:moveTo>
                  <a:lnTo>
                    <a:pt x="38" y="182"/>
                  </a:lnTo>
                  <a:lnTo>
                    <a:pt x="13" y="365"/>
                  </a:lnTo>
                  <a:lnTo>
                    <a:pt x="0" y="492"/>
                  </a:lnTo>
                  <a:lnTo>
                    <a:pt x="124" y="502"/>
                  </a:lnTo>
                  <a:lnTo>
                    <a:pt x="143" y="506"/>
                  </a:lnTo>
                  <a:lnTo>
                    <a:pt x="143" y="540"/>
                  </a:lnTo>
                  <a:lnTo>
                    <a:pt x="190" y="515"/>
                  </a:lnTo>
                  <a:lnTo>
                    <a:pt x="230" y="507"/>
                  </a:lnTo>
                  <a:lnTo>
                    <a:pt x="251" y="502"/>
                  </a:lnTo>
                  <a:lnTo>
                    <a:pt x="350" y="502"/>
                  </a:lnTo>
                  <a:lnTo>
                    <a:pt x="357" y="528"/>
                  </a:lnTo>
                  <a:lnTo>
                    <a:pt x="365" y="492"/>
                  </a:lnTo>
                  <a:lnTo>
                    <a:pt x="384" y="471"/>
                  </a:lnTo>
                  <a:lnTo>
                    <a:pt x="420" y="460"/>
                  </a:lnTo>
                  <a:lnTo>
                    <a:pt x="451" y="458"/>
                  </a:lnTo>
                  <a:lnTo>
                    <a:pt x="456" y="526"/>
                  </a:lnTo>
                  <a:lnTo>
                    <a:pt x="489" y="549"/>
                  </a:lnTo>
                  <a:lnTo>
                    <a:pt x="508" y="545"/>
                  </a:lnTo>
                  <a:lnTo>
                    <a:pt x="529" y="530"/>
                  </a:lnTo>
                  <a:lnTo>
                    <a:pt x="521" y="507"/>
                  </a:lnTo>
                  <a:lnTo>
                    <a:pt x="521" y="462"/>
                  </a:lnTo>
                  <a:lnTo>
                    <a:pt x="502" y="431"/>
                  </a:lnTo>
                  <a:lnTo>
                    <a:pt x="511" y="469"/>
                  </a:lnTo>
                  <a:lnTo>
                    <a:pt x="513" y="519"/>
                  </a:lnTo>
                  <a:lnTo>
                    <a:pt x="506" y="530"/>
                  </a:lnTo>
                  <a:lnTo>
                    <a:pt x="481" y="532"/>
                  </a:lnTo>
                  <a:lnTo>
                    <a:pt x="462" y="515"/>
                  </a:lnTo>
                  <a:lnTo>
                    <a:pt x="462" y="445"/>
                  </a:lnTo>
                  <a:lnTo>
                    <a:pt x="475" y="449"/>
                  </a:lnTo>
                  <a:lnTo>
                    <a:pt x="464" y="424"/>
                  </a:lnTo>
                  <a:lnTo>
                    <a:pt x="464" y="405"/>
                  </a:lnTo>
                  <a:lnTo>
                    <a:pt x="481" y="331"/>
                  </a:lnTo>
                  <a:lnTo>
                    <a:pt x="472" y="340"/>
                  </a:lnTo>
                  <a:lnTo>
                    <a:pt x="449" y="409"/>
                  </a:lnTo>
                  <a:lnTo>
                    <a:pt x="443" y="435"/>
                  </a:lnTo>
                  <a:lnTo>
                    <a:pt x="390" y="449"/>
                  </a:lnTo>
                  <a:lnTo>
                    <a:pt x="367" y="466"/>
                  </a:lnTo>
                  <a:lnTo>
                    <a:pt x="356" y="485"/>
                  </a:lnTo>
                  <a:lnTo>
                    <a:pt x="219" y="483"/>
                  </a:lnTo>
                  <a:lnTo>
                    <a:pt x="129" y="492"/>
                  </a:lnTo>
                  <a:lnTo>
                    <a:pt x="17" y="485"/>
                  </a:lnTo>
                  <a:lnTo>
                    <a:pt x="42" y="255"/>
                  </a:lnTo>
                  <a:lnTo>
                    <a:pt x="67" y="0"/>
                  </a:lnTo>
                  <a:close/>
                </a:path>
              </a:pathLst>
            </a:custGeom>
            <a:solidFill>
              <a:srgbClr val="000000"/>
            </a:solidFill>
            <a:ln w="9525">
              <a:noFill/>
              <a:round/>
              <a:headEnd/>
              <a:tailEnd/>
            </a:ln>
          </p:spPr>
          <p:txBody>
            <a:bodyPr/>
            <a:lstStyle/>
            <a:p>
              <a:endParaRPr lang="id-ID"/>
            </a:p>
          </p:txBody>
        </p:sp>
        <p:sp>
          <p:nvSpPr>
            <p:cNvPr id="44205" name="Freeform 189"/>
            <p:cNvSpPr>
              <a:spLocks/>
            </p:cNvSpPr>
            <p:nvPr/>
          </p:nvSpPr>
          <p:spPr bwMode="auto">
            <a:xfrm>
              <a:off x="2967" y="2100"/>
              <a:ext cx="15" cy="17"/>
            </a:xfrm>
            <a:custGeom>
              <a:avLst/>
              <a:gdLst>
                <a:gd name="T0" fmla="*/ 1 w 30"/>
                <a:gd name="T1" fmla="*/ 0 h 34"/>
                <a:gd name="T2" fmla="*/ 1 w 30"/>
                <a:gd name="T3" fmla="*/ 1 h 34"/>
                <a:gd name="T4" fmla="*/ 0 w 30"/>
                <a:gd name="T5" fmla="*/ 1 h 34"/>
                <a:gd name="T6" fmla="*/ 0 w 30"/>
                <a:gd name="T7" fmla="*/ 1 h 34"/>
                <a:gd name="T8" fmla="*/ 1 w 30"/>
                <a:gd name="T9" fmla="*/ 1 h 34"/>
                <a:gd name="T10" fmla="*/ 1 w 30"/>
                <a:gd name="T11" fmla="*/ 1 h 34"/>
                <a:gd name="T12" fmla="*/ 1 w 30"/>
                <a:gd name="T13" fmla="*/ 1 h 34"/>
                <a:gd name="T14" fmla="*/ 1 w 30"/>
                <a:gd name="T15" fmla="*/ 0 h 34"/>
                <a:gd name="T16" fmla="*/ 1 w 3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23" y="0"/>
                  </a:moveTo>
                  <a:lnTo>
                    <a:pt x="9" y="2"/>
                  </a:lnTo>
                  <a:lnTo>
                    <a:pt x="0" y="15"/>
                  </a:lnTo>
                  <a:lnTo>
                    <a:pt x="0" y="27"/>
                  </a:lnTo>
                  <a:lnTo>
                    <a:pt x="11" y="34"/>
                  </a:lnTo>
                  <a:lnTo>
                    <a:pt x="27" y="29"/>
                  </a:lnTo>
                  <a:lnTo>
                    <a:pt x="30" y="15"/>
                  </a:lnTo>
                  <a:lnTo>
                    <a:pt x="23" y="0"/>
                  </a:lnTo>
                  <a:close/>
                </a:path>
              </a:pathLst>
            </a:custGeom>
            <a:solidFill>
              <a:srgbClr val="000000"/>
            </a:solidFill>
            <a:ln w="9525">
              <a:noFill/>
              <a:round/>
              <a:headEnd/>
              <a:tailEnd/>
            </a:ln>
          </p:spPr>
          <p:txBody>
            <a:bodyPr/>
            <a:lstStyle/>
            <a:p>
              <a:endParaRPr lang="id-ID"/>
            </a:p>
          </p:txBody>
        </p:sp>
        <p:sp>
          <p:nvSpPr>
            <p:cNvPr id="44206" name="Freeform 190"/>
            <p:cNvSpPr>
              <a:spLocks/>
            </p:cNvSpPr>
            <p:nvPr/>
          </p:nvSpPr>
          <p:spPr bwMode="auto">
            <a:xfrm>
              <a:off x="2953" y="2122"/>
              <a:ext cx="23" cy="36"/>
            </a:xfrm>
            <a:custGeom>
              <a:avLst/>
              <a:gdLst>
                <a:gd name="T0" fmla="*/ 0 w 48"/>
                <a:gd name="T1" fmla="*/ 0 h 72"/>
                <a:gd name="T2" fmla="*/ 0 w 48"/>
                <a:gd name="T3" fmla="*/ 1 h 72"/>
                <a:gd name="T4" fmla="*/ 0 w 48"/>
                <a:gd name="T5" fmla="*/ 1 h 72"/>
                <a:gd name="T6" fmla="*/ 0 w 48"/>
                <a:gd name="T7" fmla="*/ 1 h 72"/>
                <a:gd name="T8" fmla="*/ 0 w 48"/>
                <a:gd name="T9" fmla="*/ 1 h 72"/>
                <a:gd name="T10" fmla="*/ 0 w 48"/>
                <a:gd name="T11" fmla="*/ 1 h 72"/>
                <a:gd name="T12" fmla="*/ 0 w 48"/>
                <a:gd name="T13" fmla="*/ 1 h 72"/>
                <a:gd name="T14" fmla="*/ 0 w 48"/>
                <a:gd name="T15" fmla="*/ 1 h 72"/>
                <a:gd name="T16" fmla="*/ 0 w 48"/>
                <a:gd name="T17" fmla="*/ 1 h 72"/>
                <a:gd name="T18" fmla="*/ 0 w 48"/>
                <a:gd name="T19" fmla="*/ 1 h 72"/>
                <a:gd name="T20" fmla="*/ 0 w 48"/>
                <a:gd name="T21" fmla="*/ 1 h 72"/>
                <a:gd name="T22" fmla="*/ 0 w 48"/>
                <a:gd name="T23" fmla="*/ 1 h 72"/>
                <a:gd name="T24" fmla="*/ 0 w 48"/>
                <a:gd name="T25" fmla="*/ 1 h 72"/>
                <a:gd name="T26" fmla="*/ 0 w 48"/>
                <a:gd name="T27" fmla="*/ 1 h 72"/>
                <a:gd name="T28" fmla="*/ 0 w 48"/>
                <a:gd name="T29" fmla="*/ 1 h 72"/>
                <a:gd name="T30" fmla="*/ 0 w 48"/>
                <a:gd name="T31" fmla="*/ 0 h 72"/>
                <a:gd name="T32" fmla="*/ 0 w 4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2"/>
                <a:gd name="T53" fmla="*/ 48 w 4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2">
                  <a:moveTo>
                    <a:pt x="37" y="0"/>
                  </a:moveTo>
                  <a:lnTo>
                    <a:pt x="23" y="2"/>
                  </a:lnTo>
                  <a:lnTo>
                    <a:pt x="14" y="9"/>
                  </a:lnTo>
                  <a:lnTo>
                    <a:pt x="16" y="25"/>
                  </a:lnTo>
                  <a:lnTo>
                    <a:pt x="27" y="32"/>
                  </a:lnTo>
                  <a:lnTo>
                    <a:pt x="6" y="40"/>
                  </a:lnTo>
                  <a:lnTo>
                    <a:pt x="0" y="61"/>
                  </a:lnTo>
                  <a:lnTo>
                    <a:pt x="10" y="72"/>
                  </a:lnTo>
                  <a:lnTo>
                    <a:pt x="27" y="65"/>
                  </a:lnTo>
                  <a:lnTo>
                    <a:pt x="18" y="61"/>
                  </a:lnTo>
                  <a:lnTo>
                    <a:pt x="18" y="51"/>
                  </a:lnTo>
                  <a:lnTo>
                    <a:pt x="33" y="51"/>
                  </a:lnTo>
                  <a:lnTo>
                    <a:pt x="33" y="38"/>
                  </a:lnTo>
                  <a:lnTo>
                    <a:pt x="42" y="25"/>
                  </a:lnTo>
                  <a:lnTo>
                    <a:pt x="48" y="9"/>
                  </a:lnTo>
                  <a:lnTo>
                    <a:pt x="37" y="0"/>
                  </a:lnTo>
                  <a:close/>
                </a:path>
              </a:pathLst>
            </a:custGeom>
            <a:solidFill>
              <a:srgbClr val="000000"/>
            </a:solidFill>
            <a:ln w="9525">
              <a:noFill/>
              <a:round/>
              <a:headEnd/>
              <a:tailEnd/>
            </a:ln>
          </p:spPr>
          <p:txBody>
            <a:bodyPr/>
            <a:lstStyle/>
            <a:p>
              <a:endParaRPr lang="id-ID"/>
            </a:p>
          </p:txBody>
        </p:sp>
        <p:sp>
          <p:nvSpPr>
            <p:cNvPr id="44207" name="Freeform 191"/>
            <p:cNvSpPr>
              <a:spLocks/>
            </p:cNvSpPr>
            <p:nvPr/>
          </p:nvSpPr>
          <p:spPr bwMode="auto">
            <a:xfrm>
              <a:off x="2844" y="1979"/>
              <a:ext cx="156" cy="243"/>
            </a:xfrm>
            <a:custGeom>
              <a:avLst/>
              <a:gdLst>
                <a:gd name="T0" fmla="*/ 5 w 312"/>
                <a:gd name="T1" fmla="*/ 0 h 485"/>
                <a:gd name="T2" fmla="*/ 5 w 312"/>
                <a:gd name="T3" fmla="*/ 1 h 485"/>
                <a:gd name="T4" fmla="*/ 5 w 312"/>
                <a:gd name="T5" fmla="*/ 2 h 485"/>
                <a:gd name="T6" fmla="*/ 5 w 312"/>
                <a:gd name="T7" fmla="*/ 4 h 485"/>
                <a:gd name="T8" fmla="*/ 5 w 312"/>
                <a:gd name="T9" fmla="*/ 6 h 485"/>
                <a:gd name="T10" fmla="*/ 3 w 312"/>
                <a:gd name="T11" fmla="*/ 7 h 485"/>
                <a:gd name="T12" fmla="*/ 1 w 312"/>
                <a:gd name="T13" fmla="*/ 7 h 485"/>
                <a:gd name="T14" fmla="*/ 0 w 312"/>
                <a:gd name="T15" fmla="*/ 6 h 485"/>
                <a:gd name="T16" fmla="*/ 1 w 312"/>
                <a:gd name="T17" fmla="*/ 7 h 485"/>
                <a:gd name="T18" fmla="*/ 2 w 312"/>
                <a:gd name="T19" fmla="*/ 7 h 485"/>
                <a:gd name="T20" fmla="*/ 2 w 312"/>
                <a:gd name="T21" fmla="*/ 8 h 485"/>
                <a:gd name="T22" fmla="*/ 2 w 312"/>
                <a:gd name="T23" fmla="*/ 8 h 485"/>
                <a:gd name="T24" fmla="*/ 2 w 312"/>
                <a:gd name="T25" fmla="*/ 8 h 485"/>
                <a:gd name="T26" fmla="*/ 2 w 312"/>
                <a:gd name="T27" fmla="*/ 7 h 485"/>
                <a:gd name="T28" fmla="*/ 3 w 312"/>
                <a:gd name="T29" fmla="*/ 7 h 485"/>
                <a:gd name="T30" fmla="*/ 5 w 312"/>
                <a:gd name="T31" fmla="*/ 6 h 485"/>
                <a:gd name="T32" fmla="*/ 5 w 312"/>
                <a:gd name="T33" fmla="*/ 3 h 485"/>
                <a:gd name="T34" fmla="*/ 5 w 312"/>
                <a:gd name="T35" fmla="*/ 2 h 485"/>
                <a:gd name="T36" fmla="*/ 5 w 312"/>
                <a:gd name="T37" fmla="*/ 1 h 485"/>
                <a:gd name="T38" fmla="*/ 5 w 312"/>
                <a:gd name="T39" fmla="*/ 0 h 485"/>
                <a:gd name="T40" fmla="*/ 5 w 312"/>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85"/>
                <a:gd name="T65" fmla="*/ 312 w 312"/>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85">
                  <a:moveTo>
                    <a:pt x="312" y="0"/>
                  </a:moveTo>
                  <a:lnTo>
                    <a:pt x="298" y="28"/>
                  </a:lnTo>
                  <a:lnTo>
                    <a:pt x="304" y="102"/>
                  </a:lnTo>
                  <a:lnTo>
                    <a:pt x="293" y="201"/>
                  </a:lnTo>
                  <a:lnTo>
                    <a:pt x="272" y="325"/>
                  </a:lnTo>
                  <a:lnTo>
                    <a:pt x="239" y="414"/>
                  </a:lnTo>
                  <a:lnTo>
                    <a:pt x="118" y="399"/>
                  </a:lnTo>
                  <a:lnTo>
                    <a:pt x="0" y="378"/>
                  </a:lnTo>
                  <a:lnTo>
                    <a:pt x="121" y="407"/>
                  </a:lnTo>
                  <a:lnTo>
                    <a:pt x="154" y="414"/>
                  </a:lnTo>
                  <a:lnTo>
                    <a:pt x="156" y="462"/>
                  </a:lnTo>
                  <a:lnTo>
                    <a:pt x="150" y="485"/>
                  </a:lnTo>
                  <a:lnTo>
                    <a:pt x="163" y="464"/>
                  </a:lnTo>
                  <a:lnTo>
                    <a:pt x="171" y="420"/>
                  </a:lnTo>
                  <a:lnTo>
                    <a:pt x="241" y="428"/>
                  </a:lnTo>
                  <a:lnTo>
                    <a:pt x="277" y="325"/>
                  </a:lnTo>
                  <a:lnTo>
                    <a:pt x="302" y="173"/>
                  </a:lnTo>
                  <a:lnTo>
                    <a:pt x="312" y="91"/>
                  </a:lnTo>
                  <a:lnTo>
                    <a:pt x="306" y="28"/>
                  </a:lnTo>
                  <a:lnTo>
                    <a:pt x="312" y="0"/>
                  </a:lnTo>
                  <a:close/>
                </a:path>
              </a:pathLst>
            </a:custGeom>
            <a:solidFill>
              <a:srgbClr val="000000"/>
            </a:solidFill>
            <a:ln w="9525">
              <a:noFill/>
              <a:round/>
              <a:headEnd/>
              <a:tailEnd/>
            </a:ln>
          </p:spPr>
          <p:txBody>
            <a:bodyPr/>
            <a:lstStyle/>
            <a:p>
              <a:endParaRPr lang="id-ID"/>
            </a:p>
          </p:txBody>
        </p:sp>
        <p:sp>
          <p:nvSpPr>
            <p:cNvPr id="44208" name="Freeform 192"/>
            <p:cNvSpPr>
              <a:spLocks/>
            </p:cNvSpPr>
            <p:nvPr/>
          </p:nvSpPr>
          <p:spPr bwMode="auto">
            <a:xfrm>
              <a:off x="3015" y="1893"/>
              <a:ext cx="18" cy="346"/>
            </a:xfrm>
            <a:custGeom>
              <a:avLst/>
              <a:gdLst>
                <a:gd name="T0" fmla="*/ 1 w 36"/>
                <a:gd name="T1" fmla="*/ 0 h 692"/>
                <a:gd name="T2" fmla="*/ 1 w 36"/>
                <a:gd name="T3" fmla="*/ 3 h 692"/>
                <a:gd name="T4" fmla="*/ 1 w 36"/>
                <a:gd name="T5" fmla="*/ 7 h 692"/>
                <a:gd name="T6" fmla="*/ 1 w 36"/>
                <a:gd name="T7" fmla="*/ 11 h 692"/>
                <a:gd name="T8" fmla="*/ 1 w 36"/>
                <a:gd name="T9" fmla="*/ 11 h 692"/>
                <a:gd name="T10" fmla="*/ 1 w 36"/>
                <a:gd name="T11" fmla="*/ 11 h 692"/>
                <a:gd name="T12" fmla="*/ 1 w 36"/>
                <a:gd name="T13" fmla="*/ 7 h 692"/>
                <a:gd name="T14" fmla="*/ 0 w 36"/>
                <a:gd name="T15" fmla="*/ 5 h 692"/>
                <a:gd name="T16" fmla="*/ 1 w 36"/>
                <a:gd name="T17" fmla="*/ 3 h 692"/>
                <a:gd name="T18" fmla="*/ 1 w 36"/>
                <a:gd name="T19" fmla="*/ 1 h 692"/>
                <a:gd name="T20" fmla="*/ 1 w 36"/>
                <a:gd name="T21" fmla="*/ 0 h 692"/>
                <a:gd name="T22" fmla="*/ 1 w 36"/>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2"/>
                <a:gd name="T38" fmla="*/ 36 w 36"/>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2">
                  <a:moveTo>
                    <a:pt x="8" y="0"/>
                  </a:moveTo>
                  <a:lnTo>
                    <a:pt x="8" y="251"/>
                  </a:lnTo>
                  <a:lnTo>
                    <a:pt x="13" y="471"/>
                  </a:lnTo>
                  <a:lnTo>
                    <a:pt x="36" y="671"/>
                  </a:lnTo>
                  <a:lnTo>
                    <a:pt x="17" y="692"/>
                  </a:lnTo>
                  <a:lnTo>
                    <a:pt x="27" y="658"/>
                  </a:lnTo>
                  <a:lnTo>
                    <a:pt x="10" y="502"/>
                  </a:lnTo>
                  <a:lnTo>
                    <a:pt x="0" y="367"/>
                  </a:lnTo>
                  <a:lnTo>
                    <a:pt x="4" y="161"/>
                  </a:lnTo>
                  <a:lnTo>
                    <a:pt x="2" y="17"/>
                  </a:lnTo>
                  <a:lnTo>
                    <a:pt x="8" y="0"/>
                  </a:lnTo>
                  <a:close/>
                </a:path>
              </a:pathLst>
            </a:custGeom>
            <a:solidFill>
              <a:srgbClr val="000000"/>
            </a:solidFill>
            <a:ln w="9525">
              <a:noFill/>
              <a:round/>
              <a:headEnd/>
              <a:tailEnd/>
            </a:ln>
          </p:spPr>
          <p:txBody>
            <a:bodyPr/>
            <a:lstStyle/>
            <a:p>
              <a:endParaRPr lang="id-ID"/>
            </a:p>
          </p:txBody>
        </p:sp>
        <p:sp>
          <p:nvSpPr>
            <p:cNvPr id="44209" name="Freeform 193"/>
            <p:cNvSpPr>
              <a:spLocks/>
            </p:cNvSpPr>
            <p:nvPr/>
          </p:nvSpPr>
          <p:spPr bwMode="auto">
            <a:xfrm>
              <a:off x="2837" y="2208"/>
              <a:ext cx="12" cy="24"/>
            </a:xfrm>
            <a:custGeom>
              <a:avLst/>
              <a:gdLst>
                <a:gd name="T0" fmla="*/ 0 w 25"/>
                <a:gd name="T1" fmla="*/ 0 h 47"/>
                <a:gd name="T2" fmla="*/ 0 w 25"/>
                <a:gd name="T3" fmla="*/ 1 h 47"/>
                <a:gd name="T4" fmla="*/ 0 w 25"/>
                <a:gd name="T5" fmla="*/ 1 h 47"/>
                <a:gd name="T6" fmla="*/ 0 w 25"/>
                <a:gd name="T7" fmla="*/ 1 h 47"/>
                <a:gd name="T8" fmla="*/ 0 w 25"/>
                <a:gd name="T9" fmla="*/ 1 h 47"/>
                <a:gd name="T10" fmla="*/ 0 w 25"/>
                <a:gd name="T11" fmla="*/ 0 h 47"/>
                <a:gd name="T12" fmla="*/ 0 w 25"/>
                <a:gd name="T13" fmla="*/ 0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0" y="0"/>
                  </a:moveTo>
                  <a:lnTo>
                    <a:pt x="4" y="19"/>
                  </a:lnTo>
                  <a:lnTo>
                    <a:pt x="25" y="44"/>
                  </a:lnTo>
                  <a:lnTo>
                    <a:pt x="14" y="47"/>
                  </a:lnTo>
                  <a:lnTo>
                    <a:pt x="0" y="32"/>
                  </a:lnTo>
                  <a:lnTo>
                    <a:pt x="0" y="0"/>
                  </a:lnTo>
                  <a:close/>
                </a:path>
              </a:pathLst>
            </a:custGeom>
            <a:solidFill>
              <a:srgbClr val="000000"/>
            </a:solidFill>
            <a:ln w="9525">
              <a:noFill/>
              <a:round/>
              <a:headEnd/>
              <a:tailEnd/>
            </a:ln>
          </p:spPr>
          <p:txBody>
            <a:bodyPr/>
            <a:lstStyle/>
            <a:p>
              <a:endParaRPr lang="id-ID"/>
            </a:p>
          </p:txBody>
        </p:sp>
        <p:sp>
          <p:nvSpPr>
            <p:cNvPr id="44210" name="Freeform 194"/>
            <p:cNvSpPr>
              <a:spLocks/>
            </p:cNvSpPr>
            <p:nvPr/>
          </p:nvSpPr>
          <p:spPr bwMode="auto">
            <a:xfrm>
              <a:off x="2847" y="2218"/>
              <a:ext cx="43" cy="61"/>
            </a:xfrm>
            <a:custGeom>
              <a:avLst/>
              <a:gdLst>
                <a:gd name="T0" fmla="*/ 1 w 86"/>
                <a:gd name="T1" fmla="*/ 1 h 122"/>
                <a:gd name="T2" fmla="*/ 1 w 86"/>
                <a:gd name="T3" fmla="*/ 1 h 122"/>
                <a:gd name="T4" fmla="*/ 1 w 86"/>
                <a:gd name="T5" fmla="*/ 2 h 122"/>
                <a:gd name="T6" fmla="*/ 1 w 86"/>
                <a:gd name="T7" fmla="*/ 2 h 122"/>
                <a:gd name="T8" fmla="*/ 0 w 86"/>
                <a:gd name="T9" fmla="*/ 2 h 122"/>
                <a:gd name="T10" fmla="*/ 1 w 86"/>
                <a:gd name="T11" fmla="*/ 2 h 122"/>
                <a:gd name="T12" fmla="*/ 1 w 86"/>
                <a:gd name="T13" fmla="*/ 2 h 122"/>
                <a:gd name="T14" fmla="*/ 1 w 86"/>
                <a:gd name="T15" fmla="*/ 2 h 122"/>
                <a:gd name="T16" fmla="*/ 1 w 86"/>
                <a:gd name="T17" fmla="*/ 2 h 122"/>
                <a:gd name="T18" fmla="*/ 1 w 86"/>
                <a:gd name="T19" fmla="*/ 2 h 122"/>
                <a:gd name="T20" fmla="*/ 1 w 86"/>
                <a:gd name="T21" fmla="*/ 2 h 122"/>
                <a:gd name="T22" fmla="*/ 1 w 86"/>
                <a:gd name="T23" fmla="*/ 2 h 122"/>
                <a:gd name="T24" fmla="*/ 1 w 86"/>
                <a:gd name="T25" fmla="*/ 2 h 122"/>
                <a:gd name="T26" fmla="*/ 1 w 86"/>
                <a:gd name="T27" fmla="*/ 1 h 122"/>
                <a:gd name="T28" fmla="*/ 1 w 86"/>
                <a:gd name="T29" fmla="*/ 1 h 122"/>
                <a:gd name="T30" fmla="*/ 1 w 86"/>
                <a:gd name="T31" fmla="*/ 1 h 122"/>
                <a:gd name="T32" fmla="*/ 1 w 86"/>
                <a:gd name="T33" fmla="*/ 1 h 122"/>
                <a:gd name="T34" fmla="*/ 1 w 86"/>
                <a:gd name="T35" fmla="*/ 0 h 122"/>
                <a:gd name="T36" fmla="*/ 1 w 86"/>
                <a:gd name="T37" fmla="*/ 1 h 122"/>
                <a:gd name="T38" fmla="*/ 1 w 86"/>
                <a:gd name="T39" fmla="*/ 1 h 122"/>
                <a:gd name="T40" fmla="*/ 1 w 86"/>
                <a:gd name="T41" fmla="*/ 1 h 122"/>
                <a:gd name="T42" fmla="*/ 1 w 86"/>
                <a:gd name="T43" fmla="*/ 1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2"/>
                <a:gd name="T68" fmla="*/ 86 w 86"/>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2">
                  <a:moveTo>
                    <a:pt x="27" y="25"/>
                  </a:moveTo>
                  <a:lnTo>
                    <a:pt x="33" y="47"/>
                  </a:lnTo>
                  <a:lnTo>
                    <a:pt x="40" y="97"/>
                  </a:lnTo>
                  <a:lnTo>
                    <a:pt x="29" y="106"/>
                  </a:lnTo>
                  <a:lnTo>
                    <a:pt x="0" y="112"/>
                  </a:lnTo>
                  <a:lnTo>
                    <a:pt x="10" y="122"/>
                  </a:lnTo>
                  <a:lnTo>
                    <a:pt x="33" y="116"/>
                  </a:lnTo>
                  <a:lnTo>
                    <a:pt x="46" y="104"/>
                  </a:lnTo>
                  <a:lnTo>
                    <a:pt x="57" y="110"/>
                  </a:lnTo>
                  <a:lnTo>
                    <a:pt x="75" y="106"/>
                  </a:lnTo>
                  <a:lnTo>
                    <a:pt x="86" y="97"/>
                  </a:lnTo>
                  <a:lnTo>
                    <a:pt x="65" y="103"/>
                  </a:lnTo>
                  <a:lnTo>
                    <a:pt x="46" y="95"/>
                  </a:lnTo>
                  <a:lnTo>
                    <a:pt x="35" y="34"/>
                  </a:lnTo>
                  <a:lnTo>
                    <a:pt x="37" y="25"/>
                  </a:lnTo>
                  <a:lnTo>
                    <a:pt x="52" y="25"/>
                  </a:lnTo>
                  <a:lnTo>
                    <a:pt x="33" y="8"/>
                  </a:lnTo>
                  <a:lnTo>
                    <a:pt x="27" y="0"/>
                  </a:lnTo>
                  <a:lnTo>
                    <a:pt x="31" y="17"/>
                  </a:lnTo>
                  <a:lnTo>
                    <a:pt x="21" y="13"/>
                  </a:lnTo>
                  <a:lnTo>
                    <a:pt x="27" y="25"/>
                  </a:lnTo>
                  <a:close/>
                </a:path>
              </a:pathLst>
            </a:custGeom>
            <a:solidFill>
              <a:srgbClr val="000000"/>
            </a:solidFill>
            <a:ln w="9525">
              <a:noFill/>
              <a:round/>
              <a:headEnd/>
              <a:tailEnd/>
            </a:ln>
          </p:spPr>
          <p:txBody>
            <a:bodyPr/>
            <a:lstStyle/>
            <a:p>
              <a:endParaRPr lang="id-ID"/>
            </a:p>
          </p:txBody>
        </p:sp>
        <p:sp>
          <p:nvSpPr>
            <p:cNvPr id="44211" name="Freeform 195"/>
            <p:cNvSpPr>
              <a:spLocks/>
            </p:cNvSpPr>
            <p:nvPr/>
          </p:nvSpPr>
          <p:spPr bwMode="auto">
            <a:xfrm>
              <a:off x="2885" y="2225"/>
              <a:ext cx="7" cy="26"/>
            </a:xfrm>
            <a:custGeom>
              <a:avLst/>
              <a:gdLst>
                <a:gd name="T0" fmla="*/ 1 w 14"/>
                <a:gd name="T1" fmla="*/ 0 h 53"/>
                <a:gd name="T2" fmla="*/ 0 w 14"/>
                <a:gd name="T3" fmla="*/ 0 h 53"/>
                <a:gd name="T4" fmla="*/ 1 w 14"/>
                <a:gd name="T5" fmla="*/ 0 h 53"/>
                <a:gd name="T6" fmla="*/ 1 w 14"/>
                <a:gd name="T7" fmla="*/ 0 h 53"/>
                <a:gd name="T8" fmla="*/ 1 w 14"/>
                <a:gd name="T9" fmla="*/ 0 h 53"/>
                <a:gd name="T10" fmla="*/ 1 w 14"/>
                <a:gd name="T11" fmla="*/ 0 h 53"/>
                <a:gd name="T12" fmla="*/ 1 w 14"/>
                <a:gd name="T13" fmla="*/ 0 h 53"/>
                <a:gd name="T14" fmla="*/ 1 w 1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53"/>
                <a:gd name="T26" fmla="*/ 14 w 1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53">
                  <a:moveTo>
                    <a:pt x="4" y="0"/>
                  </a:moveTo>
                  <a:lnTo>
                    <a:pt x="0" y="12"/>
                  </a:lnTo>
                  <a:lnTo>
                    <a:pt x="6" y="31"/>
                  </a:lnTo>
                  <a:lnTo>
                    <a:pt x="12" y="53"/>
                  </a:lnTo>
                  <a:lnTo>
                    <a:pt x="10" y="15"/>
                  </a:lnTo>
                  <a:lnTo>
                    <a:pt x="14" y="4"/>
                  </a:lnTo>
                  <a:lnTo>
                    <a:pt x="4" y="0"/>
                  </a:lnTo>
                  <a:close/>
                </a:path>
              </a:pathLst>
            </a:custGeom>
            <a:solidFill>
              <a:srgbClr val="000000"/>
            </a:solidFill>
            <a:ln w="9525">
              <a:noFill/>
              <a:round/>
              <a:headEnd/>
              <a:tailEnd/>
            </a:ln>
          </p:spPr>
          <p:txBody>
            <a:bodyPr/>
            <a:lstStyle/>
            <a:p>
              <a:endParaRPr lang="id-ID"/>
            </a:p>
          </p:txBody>
        </p:sp>
        <p:sp>
          <p:nvSpPr>
            <p:cNvPr id="44212" name="Freeform 196"/>
            <p:cNvSpPr>
              <a:spLocks/>
            </p:cNvSpPr>
            <p:nvPr/>
          </p:nvSpPr>
          <p:spPr bwMode="auto">
            <a:xfrm>
              <a:off x="2892" y="2218"/>
              <a:ext cx="57" cy="66"/>
            </a:xfrm>
            <a:custGeom>
              <a:avLst/>
              <a:gdLst>
                <a:gd name="T0" fmla="*/ 0 w 114"/>
                <a:gd name="T1" fmla="*/ 2 h 131"/>
                <a:gd name="T2" fmla="*/ 1 w 114"/>
                <a:gd name="T3" fmla="*/ 2 h 131"/>
                <a:gd name="T4" fmla="*/ 1 w 114"/>
                <a:gd name="T5" fmla="*/ 2 h 131"/>
                <a:gd name="T6" fmla="*/ 1 w 114"/>
                <a:gd name="T7" fmla="*/ 2 h 131"/>
                <a:gd name="T8" fmla="*/ 1 w 114"/>
                <a:gd name="T9" fmla="*/ 1 h 131"/>
                <a:gd name="T10" fmla="*/ 1 w 114"/>
                <a:gd name="T11" fmla="*/ 0 h 131"/>
                <a:gd name="T12" fmla="*/ 1 w 114"/>
                <a:gd name="T13" fmla="*/ 1 h 131"/>
                <a:gd name="T14" fmla="*/ 1 w 114"/>
                <a:gd name="T15" fmla="*/ 1 h 131"/>
                <a:gd name="T16" fmla="*/ 2 w 114"/>
                <a:gd name="T17" fmla="*/ 2 h 131"/>
                <a:gd name="T18" fmla="*/ 2 w 114"/>
                <a:gd name="T19" fmla="*/ 2 h 131"/>
                <a:gd name="T20" fmla="*/ 2 w 114"/>
                <a:gd name="T21" fmla="*/ 2 h 131"/>
                <a:gd name="T22" fmla="*/ 1 w 114"/>
                <a:gd name="T23" fmla="*/ 2 h 131"/>
                <a:gd name="T24" fmla="*/ 1 w 114"/>
                <a:gd name="T25" fmla="*/ 2 h 131"/>
                <a:gd name="T26" fmla="*/ 2 w 114"/>
                <a:gd name="T27" fmla="*/ 2 h 131"/>
                <a:gd name="T28" fmla="*/ 2 w 114"/>
                <a:gd name="T29" fmla="*/ 2 h 131"/>
                <a:gd name="T30" fmla="*/ 2 w 114"/>
                <a:gd name="T31" fmla="*/ 2 h 131"/>
                <a:gd name="T32" fmla="*/ 2 w 114"/>
                <a:gd name="T33" fmla="*/ 2 h 131"/>
                <a:gd name="T34" fmla="*/ 1 w 114"/>
                <a:gd name="T35" fmla="*/ 2 h 131"/>
                <a:gd name="T36" fmla="*/ 1 w 114"/>
                <a:gd name="T37" fmla="*/ 2 h 131"/>
                <a:gd name="T38" fmla="*/ 1 w 114"/>
                <a:gd name="T39" fmla="*/ 2 h 131"/>
                <a:gd name="T40" fmla="*/ 1 w 114"/>
                <a:gd name="T41" fmla="*/ 3 h 131"/>
                <a:gd name="T42" fmla="*/ 1 w 114"/>
                <a:gd name="T43" fmla="*/ 2 h 131"/>
                <a:gd name="T44" fmla="*/ 1 w 114"/>
                <a:gd name="T45" fmla="*/ 2 h 131"/>
                <a:gd name="T46" fmla="*/ 1 w 114"/>
                <a:gd name="T47" fmla="*/ 2 h 131"/>
                <a:gd name="T48" fmla="*/ 1 w 114"/>
                <a:gd name="T49" fmla="*/ 2 h 131"/>
                <a:gd name="T50" fmla="*/ 1 w 114"/>
                <a:gd name="T51" fmla="*/ 2 h 131"/>
                <a:gd name="T52" fmla="*/ 1 w 114"/>
                <a:gd name="T53" fmla="*/ 2 h 131"/>
                <a:gd name="T54" fmla="*/ 1 w 114"/>
                <a:gd name="T55" fmla="*/ 2 h 131"/>
                <a:gd name="T56" fmla="*/ 0 w 114"/>
                <a:gd name="T57" fmla="*/ 2 h 131"/>
                <a:gd name="T58" fmla="*/ 0 w 114"/>
                <a:gd name="T59" fmla="*/ 2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1"/>
                <a:gd name="T92" fmla="*/ 114 w 114"/>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1">
                  <a:moveTo>
                    <a:pt x="0" y="84"/>
                  </a:moveTo>
                  <a:lnTo>
                    <a:pt x="17" y="91"/>
                  </a:lnTo>
                  <a:lnTo>
                    <a:pt x="32" y="87"/>
                  </a:lnTo>
                  <a:lnTo>
                    <a:pt x="40" y="74"/>
                  </a:lnTo>
                  <a:lnTo>
                    <a:pt x="45" y="42"/>
                  </a:lnTo>
                  <a:lnTo>
                    <a:pt x="44" y="0"/>
                  </a:lnTo>
                  <a:lnTo>
                    <a:pt x="51" y="13"/>
                  </a:lnTo>
                  <a:lnTo>
                    <a:pt x="51" y="47"/>
                  </a:lnTo>
                  <a:lnTo>
                    <a:pt x="72" y="74"/>
                  </a:lnTo>
                  <a:lnTo>
                    <a:pt x="85" y="97"/>
                  </a:lnTo>
                  <a:lnTo>
                    <a:pt x="83" y="104"/>
                  </a:lnTo>
                  <a:lnTo>
                    <a:pt x="64" y="106"/>
                  </a:lnTo>
                  <a:lnTo>
                    <a:pt x="63" y="116"/>
                  </a:lnTo>
                  <a:lnTo>
                    <a:pt x="95" y="116"/>
                  </a:lnTo>
                  <a:lnTo>
                    <a:pt x="112" y="101"/>
                  </a:lnTo>
                  <a:lnTo>
                    <a:pt x="114" y="114"/>
                  </a:lnTo>
                  <a:lnTo>
                    <a:pt x="104" y="122"/>
                  </a:lnTo>
                  <a:lnTo>
                    <a:pt x="57" y="127"/>
                  </a:lnTo>
                  <a:lnTo>
                    <a:pt x="55" y="118"/>
                  </a:lnTo>
                  <a:lnTo>
                    <a:pt x="45" y="118"/>
                  </a:lnTo>
                  <a:lnTo>
                    <a:pt x="36" y="131"/>
                  </a:lnTo>
                  <a:lnTo>
                    <a:pt x="45" y="110"/>
                  </a:lnTo>
                  <a:lnTo>
                    <a:pt x="57" y="108"/>
                  </a:lnTo>
                  <a:lnTo>
                    <a:pt x="61" y="97"/>
                  </a:lnTo>
                  <a:lnTo>
                    <a:pt x="47" y="82"/>
                  </a:lnTo>
                  <a:lnTo>
                    <a:pt x="36" y="93"/>
                  </a:lnTo>
                  <a:lnTo>
                    <a:pt x="21" y="99"/>
                  </a:lnTo>
                  <a:lnTo>
                    <a:pt x="7" y="97"/>
                  </a:lnTo>
                  <a:lnTo>
                    <a:pt x="0" y="84"/>
                  </a:lnTo>
                  <a:close/>
                </a:path>
              </a:pathLst>
            </a:custGeom>
            <a:solidFill>
              <a:srgbClr val="000000"/>
            </a:solidFill>
            <a:ln w="9525">
              <a:noFill/>
              <a:round/>
              <a:headEnd/>
              <a:tailEnd/>
            </a:ln>
          </p:spPr>
          <p:txBody>
            <a:bodyPr/>
            <a:lstStyle/>
            <a:p>
              <a:endParaRPr lang="id-ID"/>
            </a:p>
          </p:txBody>
        </p:sp>
        <p:sp>
          <p:nvSpPr>
            <p:cNvPr id="44213" name="Freeform 197"/>
            <p:cNvSpPr>
              <a:spLocks/>
            </p:cNvSpPr>
            <p:nvPr/>
          </p:nvSpPr>
          <p:spPr bwMode="auto">
            <a:xfrm>
              <a:off x="2916" y="2227"/>
              <a:ext cx="101" cy="51"/>
            </a:xfrm>
            <a:custGeom>
              <a:avLst/>
              <a:gdLst>
                <a:gd name="T0" fmla="*/ 0 w 204"/>
                <a:gd name="T1" fmla="*/ 0 h 103"/>
                <a:gd name="T2" fmla="*/ 0 w 204"/>
                <a:gd name="T3" fmla="*/ 0 h 103"/>
                <a:gd name="T4" fmla="*/ 0 w 204"/>
                <a:gd name="T5" fmla="*/ 0 h 103"/>
                <a:gd name="T6" fmla="*/ 0 w 204"/>
                <a:gd name="T7" fmla="*/ 0 h 103"/>
                <a:gd name="T8" fmla="*/ 0 w 204"/>
                <a:gd name="T9" fmla="*/ 0 h 103"/>
                <a:gd name="T10" fmla="*/ 0 w 204"/>
                <a:gd name="T11" fmla="*/ 1 h 103"/>
                <a:gd name="T12" fmla="*/ 0 w 204"/>
                <a:gd name="T13" fmla="*/ 0 h 103"/>
                <a:gd name="T14" fmla="*/ 0 w 204"/>
                <a:gd name="T15" fmla="*/ 0 h 103"/>
                <a:gd name="T16" fmla="*/ 0 w 204"/>
                <a:gd name="T17" fmla="*/ 1 h 103"/>
                <a:gd name="T18" fmla="*/ 0 w 204"/>
                <a:gd name="T19" fmla="*/ 1 h 103"/>
                <a:gd name="T20" fmla="*/ 1 w 204"/>
                <a:gd name="T21" fmla="*/ 1 h 103"/>
                <a:gd name="T22" fmla="*/ 1 w 204"/>
                <a:gd name="T23" fmla="*/ 1 h 103"/>
                <a:gd name="T24" fmla="*/ 1 w 204"/>
                <a:gd name="T25" fmla="*/ 1 h 103"/>
                <a:gd name="T26" fmla="*/ 1 w 204"/>
                <a:gd name="T27" fmla="*/ 1 h 103"/>
                <a:gd name="T28" fmla="*/ 0 w 204"/>
                <a:gd name="T29" fmla="*/ 1 h 103"/>
                <a:gd name="T30" fmla="*/ 1 w 204"/>
                <a:gd name="T31" fmla="*/ 0 h 103"/>
                <a:gd name="T32" fmla="*/ 2 w 204"/>
                <a:gd name="T33" fmla="*/ 0 h 103"/>
                <a:gd name="T34" fmla="*/ 3 w 204"/>
                <a:gd name="T35" fmla="*/ 0 h 103"/>
                <a:gd name="T36" fmla="*/ 1 w 204"/>
                <a:gd name="T37" fmla="*/ 0 h 103"/>
                <a:gd name="T38" fmla="*/ 0 w 204"/>
                <a:gd name="T39" fmla="*/ 0 h 103"/>
                <a:gd name="T40" fmla="*/ 0 w 204"/>
                <a:gd name="T41" fmla="*/ 0 h 103"/>
                <a:gd name="T42" fmla="*/ 0 w 204"/>
                <a:gd name="T43" fmla="*/ 0 h 103"/>
                <a:gd name="T44" fmla="*/ 0 w 204"/>
                <a:gd name="T45" fmla="*/ 0 h 103"/>
                <a:gd name="T46" fmla="*/ 0 w 204"/>
                <a:gd name="T47" fmla="*/ 0 h 103"/>
                <a:gd name="T48" fmla="*/ 0 w 204"/>
                <a:gd name="T49" fmla="*/ 0 h 103"/>
                <a:gd name="T50" fmla="*/ 0 w 20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03"/>
                <a:gd name="T80" fmla="*/ 204 w 20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03">
                  <a:moveTo>
                    <a:pt x="2" y="10"/>
                  </a:moveTo>
                  <a:lnTo>
                    <a:pt x="21" y="21"/>
                  </a:lnTo>
                  <a:lnTo>
                    <a:pt x="29" y="21"/>
                  </a:lnTo>
                  <a:lnTo>
                    <a:pt x="44" y="38"/>
                  </a:lnTo>
                  <a:lnTo>
                    <a:pt x="54" y="61"/>
                  </a:lnTo>
                  <a:lnTo>
                    <a:pt x="52" y="70"/>
                  </a:lnTo>
                  <a:lnTo>
                    <a:pt x="38" y="44"/>
                  </a:lnTo>
                  <a:lnTo>
                    <a:pt x="27" y="38"/>
                  </a:lnTo>
                  <a:lnTo>
                    <a:pt x="46" y="84"/>
                  </a:lnTo>
                  <a:lnTo>
                    <a:pt x="54" y="80"/>
                  </a:lnTo>
                  <a:lnTo>
                    <a:pt x="65" y="80"/>
                  </a:lnTo>
                  <a:lnTo>
                    <a:pt x="73" y="84"/>
                  </a:lnTo>
                  <a:lnTo>
                    <a:pt x="84" y="103"/>
                  </a:lnTo>
                  <a:lnTo>
                    <a:pt x="78" y="78"/>
                  </a:lnTo>
                  <a:lnTo>
                    <a:pt x="63" y="70"/>
                  </a:lnTo>
                  <a:lnTo>
                    <a:pt x="78" y="55"/>
                  </a:lnTo>
                  <a:lnTo>
                    <a:pt x="137" y="46"/>
                  </a:lnTo>
                  <a:lnTo>
                    <a:pt x="204" y="27"/>
                  </a:lnTo>
                  <a:lnTo>
                    <a:pt x="99" y="46"/>
                  </a:lnTo>
                  <a:lnTo>
                    <a:pt x="54" y="48"/>
                  </a:lnTo>
                  <a:lnTo>
                    <a:pt x="48" y="32"/>
                  </a:lnTo>
                  <a:lnTo>
                    <a:pt x="35" y="15"/>
                  </a:lnTo>
                  <a:lnTo>
                    <a:pt x="21" y="8"/>
                  </a:lnTo>
                  <a:lnTo>
                    <a:pt x="0" y="0"/>
                  </a:lnTo>
                  <a:lnTo>
                    <a:pt x="2" y="10"/>
                  </a:lnTo>
                  <a:close/>
                </a:path>
              </a:pathLst>
            </a:custGeom>
            <a:solidFill>
              <a:srgbClr val="000000"/>
            </a:solidFill>
            <a:ln w="9525">
              <a:noFill/>
              <a:round/>
              <a:headEnd/>
              <a:tailEnd/>
            </a:ln>
          </p:spPr>
          <p:txBody>
            <a:bodyPr/>
            <a:lstStyle/>
            <a:p>
              <a:endParaRPr lang="id-ID"/>
            </a:p>
          </p:txBody>
        </p:sp>
        <p:sp>
          <p:nvSpPr>
            <p:cNvPr id="44214" name="Freeform 198"/>
            <p:cNvSpPr>
              <a:spLocks/>
            </p:cNvSpPr>
            <p:nvPr/>
          </p:nvSpPr>
          <p:spPr bwMode="auto">
            <a:xfrm>
              <a:off x="2895" y="2220"/>
              <a:ext cx="7" cy="7"/>
            </a:xfrm>
            <a:custGeom>
              <a:avLst/>
              <a:gdLst>
                <a:gd name="T0" fmla="*/ 0 w 16"/>
                <a:gd name="T1" fmla="*/ 0 h 13"/>
                <a:gd name="T2" fmla="*/ 0 w 16"/>
                <a:gd name="T3" fmla="*/ 1 h 13"/>
                <a:gd name="T4" fmla="*/ 0 w 16"/>
                <a:gd name="T5" fmla="*/ 1 h 13"/>
                <a:gd name="T6" fmla="*/ 0 w 16"/>
                <a:gd name="T7" fmla="*/ 1 h 13"/>
                <a:gd name="T8" fmla="*/ 0 w 16"/>
                <a:gd name="T9" fmla="*/ 0 h 13"/>
                <a:gd name="T10" fmla="*/ 0 w 16"/>
                <a:gd name="T11" fmla="*/ 0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2" y="0"/>
                  </a:moveTo>
                  <a:lnTo>
                    <a:pt x="16" y="13"/>
                  </a:lnTo>
                  <a:lnTo>
                    <a:pt x="8" y="13"/>
                  </a:lnTo>
                  <a:lnTo>
                    <a:pt x="0" y="7"/>
                  </a:lnTo>
                  <a:lnTo>
                    <a:pt x="2" y="0"/>
                  </a:lnTo>
                  <a:close/>
                </a:path>
              </a:pathLst>
            </a:custGeom>
            <a:solidFill>
              <a:srgbClr val="000000"/>
            </a:solidFill>
            <a:ln w="9525">
              <a:noFill/>
              <a:round/>
              <a:headEnd/>
              <a:tailEnd/>
            </a:ln>
          </p:spPr>
          <p:txBody>
            <a:bodyPr/>
            <a:lstStyle/>
            <a:p>
              <a:endParaRPr lang="id-ID"/>
            </a:p>
          </p:txBody>
        </p:sp>
        <p:sp>
          <p:nvSpPr>
            <p:cNvPr id="44215" name="Freeform 199"/>
            <p:cNvSpPr>
              <a:spLocks/>
            </p:cNvSpPr>
            <p:nvPr/>
          </p:nvSpPr>
          <p:spPr bwMode="auto">
            <a:xfrm>
              <a:off x="2774" y="2244"/>
              <a:ext cx="37" cy="37"/>
            </a:xfrm>
            <a:custGeom>
              <a:avLst/>
              <a:gdLst>
                <a:gd name="T0" fmla="*/ 1 w 74"/>
                <a:gd name="T1" fmla="*/ 0 h 74"/>
                <a:gd name="T2" fmla="*/ 1 w 74"/>
                <a:gd name="T3" fmla="*/ 1 h 74"/>
                <a:gd name="T4" fmla="*/ 1 w 74"/>
                <a:gd name="T5" fmla="*/ 1 h 74"/>
                <a:gd name="T6" fmla="*/ 0 w 74"/>
                <a:gd name="T7" fmla="*/ 1 h 74"/>
                <a:gd name="T8" fmla="*/ 1 w 74"/>
                <a:gd name="T9" fmla="*/ 1 h 74"/>
                <a:gd name="T10" fmla="*/ 1 w 74"/>
                <a:gd name="T11" fmla="*/ 1 h 74"/>
                <a:gd name="T12" fmla="*/ 1 w 74"/>
                <a:gd name="T13" fmla="*/ 1 h 74"/>
                <a:gd name="T14" fmla="*/ 1 w 74"/>
                <a:gd name="T15" fmla="*/ 0 h 74"/>
                <a:gd name="T16" fmla="*/ 1 w 7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4"/>
                <a:gd name="T29" fmla="*/ 74 w 7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4">
                  <a:moveTo>
                    <a:pt x="68" y="0"/>
                  </a:moveTo>
                  <a:lnTo>
                    <a:pt x="25" y="10"/>
                  </a:lnTo>
                  <a:lnTo>
                    <a:pt x="4" y="34"/>
                  </a:lnTo>
                  <a:lnTo>
                    <a:pt x="0" y="74"/>
                  </a:lnTo>
                  <a:lnTo>
                    <a:pt x="15" y="40"/>
                  </a:lnTo>
                  <a:lnTo>
                    <a:pt x="34" y="27"/>
                  </a:lnTo>
                  <a:lnTo>
                    <a:pt x="74" y="21"/>
                  </a:lnTo>
                  <a:lnTo>
                    <a:pt x="68" y="0"/>
                  </a:lnTo>
                  <a:close/>
                </a:path>
              </a:pathLst>
            </a:custGeom>
            <a:solidFill>
              <a:srgbClr val="000000"/>
            </a:solidFill>
            <a:ln w="9525">
              <a:noFill/>
              <a:round/>
              <a:headEnd/>
              <a:tailEnd/>
            </a:ln>
          </p:spPr>
          <p:txBody>
            <a:bodyPr/>
            <a:lstStyle/>
            <a:p>
              <a:endParaRPr lang="id-ID"/>
            </a:p>
          </p:txBody>
        </p:sp>
        <p:sp>
          <p:nvSpPr>
            <p:cNvPr id="44216" name="Freeform 200"/>
            <p:cNvSpPr>
              <a:spLocks/>
            </p:cNvSpPr>
            <p:nvPr/>
          </p:nvSpPr>
          <p:spPr bwMode="auto">
            <a:xfrm>
              <a:off x="2752" y="2281"/>
              <a:ext cx="23" cy="20"/>
            </a:xfrm>
            <a:custGeom>
              <a:avLst/>
              <a:gdLst>
                <a:gd name="T0" fmla="*/ 1 w 46"/>
                <a:gd name="T1" fmla="*/ 0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0 w 46"/>
                <a:gd name="T15" fmla="*/ 1 h 40"/>
                <a:gd name="T16" fmla="*/ 0 w 46"/>
                <a:gd name="T17" fmla="*/ 1 h 40"/>
                <a:gd name="T18" fmla="*/ 1 w 46"/>
                <a:gd name="T19" fmla="*/ 1 h 40"/>
                <a:gd name="T20" fmla="*/ 1 w 46"/>
                <a:gd name="T21" fmla="*/ 1 h 40"/>
                <a:gd name="T22" fmla="*/ 1 w 46"/>
                <a:gd name="T23" fmla="*/ 1 h 40"/>
                <a:gd name="T24" fmla="*/ 1 w 46"/>
                <a:gd name="T25" fmla="*/ 0 h 40"/>
                <a:gd name="T26" fmla="*/ 1 w 4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0"/>
                <a:gd name="T44" fmla="*/ 46 w 4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0">
                  <a:moveTo>
                    <a:pt x="36" y="0"/>
                  </a:moveTo>
                  <a:lnTo>
                    <a:pt x="15" y="10"/>
                  </a:lnTo>
                  <a:lnTo>
                    <a:pt x="42" y="8"/>
                  </a:lnTo>
                  <a:lnTo>
                    <a:pt x="40" y="19"/>
                  </a:lnTo>
                  <a:lnTo>
                    <a:pt x="8" y="23"/>
                  </a:lnTo>
                  <a:lnTo>
                    <a:pt x="4" y="19"/>
                  </a:lnTo>
                  <a:lnTo>
                    <a:pt x="4" y="10"/>
                  </a:lnTo>
                  <a:lnTo>
                    <a:pt x="0" y="18"/>
                  </a:lnTo>
                  <a:lnTo>
                    <a:pt x="0" y="29"/>
                  </a:lnTo>
                  <a:lnTo>
                    <a:pt x="6" y="40"/>
                  </a:lnTo>
                  <a:lnTo>
                    <a:pt x="44" y="37"/>
                  </a:lnTo>
                  <a:lnTo>
                    <a:pt x="46" y="8"/>
                  </a:lnTo>
                  <a:lnTo>
                    <a:pt x="36" y="0"/>
                  </a:lnTo>
                  <a:close/>
                </a:path>
              </a:pathLst>
            </a:custGeom>
            <a:solidFill>
              <a:srgbClr val="000000"/>
            </a:solidFill>
            <a:ln w="9525">
              <a:noFill/>
              <a:round/>
              <a:headEnd/>
              <a:tailEnd/>
            </a:ln>
          </p:spPr>
          <p:txBody>
            <a:bodyPr/>
            <a:lstStyle/>
            <a:p>
              <a:endParaRPr lang="id-ID"/>
            </a:p>
          </p:txBody>
        </p:sp>
        <p:sp>
          <p:nvSpPr>
            <p:cNvPr id="44217" name="Freeform 201"/>
            <p:cNvSpPr>
              <a:spLocks/>
            </p:cNvSpPr>
            <p:nvPr/>
          </p:nvSpPr>
          <p:spPr bwMode="auto">
            <a:xfrm>
              <a:off x="2775" y="2284"/>
              <a:ext cx="53" cy="18"/>
            </a:xfrm>
            <a:custGeom>
              <a:avLst/>
              <a:gdLst>
                <a:gd name="T0" fmla="*/ 1 w 106"/>
                <a:gd name="T1" fmla="*/ 1 h 36"/>
                <a:gd name="T2" fmla="*/ 1 w 106"/>
                <a:gd name="T3" fmla="*/ 1 h 36"/>
                <a:gd name="T4" fmla="*/ 1 w 106"/>
                <a:gd name="T5" fmla="*/ 1 h 36"/>
                <a:gd name="T6" fmla="*/ 2 w 106"/>
                <a:gd name="T7" fmla="*/ 1 h 36"/>
                <a:gd name="T8" fmla="*/ 2 w 106"/>
                <a:gd name="T9" fmla="*/ 1 h 36"/>
                <a:gd name="T10" fmla="*/ 2 w 106"/>
                <a:gd name="T11" fmla="*/ 1 h 36"/>
                <a:gd name="T12" fmla="*/ 2 w 106"/>
                <a:gd name="T13" fmla="*/ 1 h 36"/>
                <a:gd name="T14" fmla="*/ 2 w 106"/>
                <a:gd name="T15" fmla="*/ 1 h 36"/>
                <a:gd name="T16" fmla="*/ 1 w 106"/>
                <a:gd name="T17" fmla="*/ 1 h 36"/>
                <a:gd name="T18" fmla="*/ 1 w 106"/>
                <a:gd name="T19" fmla="*/ 0 h 36"/>
                <a:gd name="T20" fmla="*/ 0 w 106"/>
                <a:gd name="T21" fmla="*/ 0 h 36"/>
                <a:gd name="T22" fmla="*/ 1 w 106"/>
                <a:gd name="T23" fmla="*/ 1 h 36"/>
                <a:gd name="T24" fmla="*/ 1 w 10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36"/>
                <a:gd name="T41" fmla="*/ 106 w 10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36">
                  <a:moveTo>
                    <a:pt x="6" y="4"/>
                  </a:moveTo>
                  <a:lnTo>
                    <a:pt x="13" y="4"/>
                  </a:lnTo>
                  <a:lnTo>
                    <a:pt x="21" y="21"/>
                  </a:lnTo>
                  <a:lnTo>
                    <a:pt x="89" y="17"/>
                  </a:lnTo>
                  <a:lnTo>
                    <a:pt x="99" y="36"/>
                  </a:lnTo>
                  <a:lnTo>
                    <a:pt x="106" y="34"/>
                  </a:lnTo>
                  <a:lnTo>
                    <a:pt x="104" y="21"/>
                  </a:lnTo>
                  <a:lnTo>
                    <a:pt x="95" y="10"/>
                  </a:lnTo>
                  <a:lnTo>
                    <a:pt x="27" y="13"/>
                  </a:lnTo>
                  <a:lnTo>
                    <a:pt x="15" y="0"/>
                  </a:lnTo>
                  <a:lnTo>
                    <a:pt x="0" y="0"/>
                  </a:lnTo>
                  <a:lnTo>
                    <a:pt x="6" y="4"/>
                  </a:lnTo>
                  <a:close/>
                </a:path>
              </a:pathLst>
            </a:custGeom>
            <a:solidFill>
              <a:srgbClr val="000000"/>
            </a:solidFill>
            <a:ln w="9525">
              <a:noFill/>
              <a:round/>
              <a:headEnd/>
              <a:tailEnd/>
            </a:ln>
          </p:spPr>
          <p:txBody>
            <a:bodyPr/>
            <a:lstStyle/>
            <a:p>
              <a:endParaRPr lang="id-ID"/>
            </a:p>
          </p:txBody>
        </p:sp>
        <p:sp>
          <p:nvSpPr>
            <p:cNvPr id="44218" name="Freeform 202"/>
            <p:cNvSpPr>
              <a:spLocks/>
            </p:cNvSpPr>
            <p:nvPr/>
          </p:nvSpPr>
          <p:spPr bwMode="auto">
            <a:xfrm>
              <a:off x="2875" y="2282"/>
              <a:ext cx="36" cy="15"/>
            </a:xfrm>
            <a:custGeom>
              <a:avLst/>
              <a:gdLst>
                <a:gd name="T0" fmla="*/ 1 w 72"/>
                <a:gd name="T1" fmla="*/ 0 h 31"/>
                <a:gd name="T2" fmla="*/ 1 w 72"/>
                <a:gd name="T3" fmla="*/ 0 h 31"/>
                <a:gd name="T4" fmla="*/ 0 w 72"/>
                <a:gd name="T5" fmla="*/ 0 h 31"/>
                <a:gd name="T6" fmla="*/ 0 w 72"/>
                <a:gd name="T7" fmla="*/ 0 h 31"/>
                <a:gd name="T8" fmla="*/ 1 w 72"/>
                <a:gd name="T9" fmla="*/ 0 h 31"/>
                <a:gd name="T10" fmla="*/ 1 w 72"/>
                <a:gd name="T11" fmla="*/ 0 h 31"/>
                <a:gd name="T12" fmla="*/ 1 w 72"/>
                <a:gd name="T13" fmla="*/ 0 h 31"/>
                <a:gd name="T14" fmla="*/ 1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1"/>
                <a:gd name="T29" fmla="*/ 72 w 7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1">
                  <a:moveTo>
                    <a:pt x="72" y="0"/>
                  </a:moveTo>
                  <a:lnTo>
                    <a:pt x="5" y="8"/>
                  </a:lnTo>
                  <a:lnTo>
                    <a:pt x="0" y="21"/>
                  </a:lnTo>
                  <a:lnTo>
                    <a:pt x="0" y="31"/>
                  </a:lnTo>
                  <a:lnTo>
                    <a:pt x="3" y="25"/>
                  </a:lnTo>
                  <a:lnTo>
                    <a:pt x="9" y="10"/>
                  </a:lnTo>
                  <a:lnTo>
                    <a:pt x="70" y="6"/>
                  </a:lnTo>
                  <a:lnTo>
                    <a:pt x="72" y="0"/>
                  </a:lnTo>
                  <a:close/>
                </a:path>
              </a:pathLst>
            </a:custGeom>
            <a:solidFill>
              <a:srgbClr val="000000"/>
            </a:solidFill>
            <a:ln w="9525">
              <a:noFill/>
              <a:round/>
              <a:headEnd/>
              <a:tailEnd/>
            </a:ln>
          </p:spPr>
          <p:txBody>
            <a:bodyPr/>
            <a:lstStyle/>
            <a:p>
              <a:endParaRPr lang="id-ID"/>
            </a:p>
          </p:txBody>
        </p:sp>
        <p:sp>
          <p:nvSpPr>
            <p:cNvPr id="44219" name="Freeform 203"/>
            <p:cNvSpPr>
              <a:spLocks/>
            </p:cNvSpPr>
            <p:nvPr/>
          </p:nvSpPr>
          <p:spPr bwMode="auto">
            <a:xfrm>
              <a:off x="2743" y="2287"/>
              <a:ext cx="6" cy="17"/>
            </a:xfrm>
            <a:custGeom>
              <a:avLst/>
              <a:gdLst>
                <a:gd name="T0" fmla="*/ 0 w 14"/>
                <a:gd name="T1" fmla="*/ 0 h 34"/>
                <a:gd name="T2" fmla="*/ 0 w 14"/>
                <a:gd name="T3" fmla="*/ 1 h 34"/>
                <a:gd name="T4" fmla="*/ 0 w 14"/>
                <a:gd name="T5" fmla="*/ 1 h 34"/>
                <a:gd name="T6" fmla="*/ 0 w 14"/>
                <a:gd name="T7" fmla="*/ 1 h 34"/>
                <a:gd name="T8" fmla="*/ 0 w 14"/>
                <a:gd name="T9" fmla="*/ 1 h 34"/>
                <a:gd name="T10" fmla="*/ 0 w 14"/>
                <a:gd name="T11" fmla="*/ 0 h 34"/>
                <a:gd name="T12" fmla="*/ 0 w 14"/>
                <a:gd name="T13" fmla="*/ 0 h 34"/>
                <a:gd name="T14" fmla="*/ 0 60000 65536"/>
                <a:gd name="T15" fmla="*/ 0 60000 65536"/>
                <a:gd name="T16" fmla="*/ 0 60000 65536"/>
                <a:gd name="T17" fmla="*/ 0 60000 65536"/>
                <a:gd name="T18" fmla="*/ 0 60000 65536"/>
                <a:gd name="T19" fmla="*/ 0 60000 65536"/>
                <a:gd name="T20" fmla="*/ 0 60000 65536"/>
                <a:gd name="T21" fmla="*/ 0 w 14"/>
                <a:gd name="T22" fmla="*/ 0 h 34"/>
                <a:gd name="T23" fmla="*/ 14 w 1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4">
                  <a:moveTo>
                    <a:pt x="14" y="0"/>
                  </a:moveTo>
                  <a:lnTo>
                    <a:pt x="0" y="4"/>
                  </a:lnTo>
                  <a:lnTo>
                    <a:pt x="0" y="34"/>
                  </a:lnTo>
                  <a:lnTo>
                    <a:pt x="14" y="32"/>
                  </a:lnTo>
                  <a:lnTo>
                    <a:pt x="8" y="9"/>
                  </a:lnTo>
                  <a:lnTo>
                    <a:pt x="14" y="0"/>
                  </a:lnTo>
                  <a:close/>
                </a:path>
              </a:pathLst>
            </a:custGeom>
            <a:solidFill>
              <a:srgbClr val="000000"/>
            </a:solidFill>
            <a:ln w="9525">
              <a:noFill/>
              <a:round/>
              <a:headEnd/>
              <a:tailEnd/>
            </a:ln>
          </p:spPr>
          <p:txBody>
            <a:bodyPr/>
            <a:lstStyle/>
            <a:p>
              <a:endParaRPr lang="id-ID"/>
            </a:p>
          </p:txBody>
        </p:sp>
        <p:sp>
          <p:nvSpPr>
            <p:cNvPr id="44220" name="Freeform 204"/>
            <p:cNvSpPr>
              <a:spLocks/>
            </p:cNvSpPr>
            <p:nvPr/>
          </p:nvSpPr>
          <p:spPr bwMode="auto">
            <a:xfrm>
              <a:off x="2962" y="2246"/>
              <a:ext cx="33" cy="36"/>
            </a:xfrm>
            <a:custGeom>
              <a:avLst/>
              <a:gdLst>
                <a:gd name="T0" fmla="*/ 0 w 65"/>
                <a:gd name="T1" fmla="*/ 1 h 72"/>
                <a:gd name="T2" fmla="*/ 1 w 65"/>
                <a:gd name="T3" fmla="*/ 1 h 72"/>
                <a:gd name="T4" fmla="*/ 1 w 65"/>
                <a:gd name="T5" fmla="*/ 1 h 72"/>
                <a:gd name="T6" fmla="*/ 2 w 65"/>
                <a:gd name="T7" fmla="*/ 0 h 72"/>
                <a:gd name="T8" fmla="*/ 0 w 65"/>
                <a:gd name="T9" fmla="*/ 1 h 72"/>
                <a:gd name="T10" fmla="*/ 0 w 65"/>
                <a:gd name="T11" fmla="*/ 1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11"/>
                  </a:moveTo>
                  <a:lnTo>
                    <a:pt x="8" y="72"/>
                  </a:lnTo>
                  <a:lnTo>
                    <a:pt x="48" y="72"/>
                  </a:lnTo>
                  <a:lnTo>
                    <a:pt x="65" y="0"/>
                  </a:lnTo>
                  <a:lnTo>
                    <a:pt x="0" y="11"/>
                  </a:lnTo>
                  <a:close/>
                </a:path>
              </a:pathLst>
            </a:custGeom>
            <a:solidFill>
              <a:srgbClr val="000000"/>
            </a:solidFill>
            <a:ln w="9525">
              <a:noFill/>
              <a:round/>
              <a:headEnd/>
              <a:tailEnd/>
            </a:ln>
          </p:spPr>
          <p:txBody>
            <a:bodyPr/>
            <a:lstStyle/>
            <a:p>
              <a:endParaRPr lang="id-ID"/>
            </a:p>
          </p:txBody>
        </p:sp>
        <p:sp>
          <p:nvSpPr>
            <p:cNvPr id="44221" name="Freeform 205"/>
            <p:cNvSpPr>
              <a:spLocks/>
            </p:cNvSpPr>
            <p:nvPr/>
          </p:nvSpPr>
          <p:spPr bwMode="auto">
            <a:xfrm>
              <a:off x="2591" y="2272"/>
              <a:ext cx="511" cy="55"/>
            </a:xfrm>
            <a:custGeom>
              <a:avLst/>
              <a:gdLst>
                <a:gd name="T0" fmla="*/ 0 w 1021"/>
                <a:gd name="T1" fmla="*/ 1 h 111"/>
                <a:gd name="T2" fmla="*/ 1 w 1021"/>
                <a:gd name="T3" fmla="*/ 1 h 111"/>
                <a:gd name="T4" fmla="*/ 2 w 1021"/>
                <a:gd name="T5" fmla="*/ 1 h 111"/>
                <a:gd name="T6" fmla="*/ 5 w 1021"/>
                <a:gd name="T7" fmla="*/ 0 h 111"/>
                <a:gd name="T8" fmla="*/ 6 w 1021"/>
                <a:gd name="T9" fmla="*/ 1 h 111"/>
                <a:gd name="T10" fmla="*/ 8 w 1021"/>
                <a:gd name="T11" fmla="*/ 0 h 111"/>
                <a:gd name="T12" fmla="*/ 8 w 1021"/>
                <a:gd name="T13" fmla="*/ 0 h 111"/>
                <a:gd name="T14" fmla="*/ 9 w 1021"/>
                <a:gd name="T15" fmla="*/ 0 h 111"/>
                <a:gd name="T16" fmla="*/ 10 w 1021"/>
                <a:gd name="T17" fmla="*/ 0 h 111"/>
                <a:gd name="T18" fmla="*/ 12 w 1021"/>
                <a:gd name="T19" fmla="*/ 0 h 111"/>
                <a:gd name="T20" fmla="*/ 12 w 1021"/>
                <a:gd name="T21" fmla="*/ 0 h 111"/>
                <a:gd name="T22" fmla="*/ 16 w 1021"/>
                <a:gd name="T23" fmla="*/ 0 h 111"/>
                <a:gd name="T24" fmla="*/ 16 w 1021"/>
                <a:gd name="T25" fmla="*/ 0 h 111"/>
                <a:gd name="T26" fmla="*/ 0 w 1021"/>
                <a:gd name="T27" fmla="*/ 1 h 111"/>
                <a:gd name="T28" fmla="*/ 0 w 1021"/>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1"/>
                <a:gd name="T46" fmla="*/ 0 h 111"/>
                <a:gd name="T47" fmla="*/ 1021 w 10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1" h="111">
                  <a:moveTo>
                    <a:pt x="0" y="111"/>
                  </a:moveTo>
                  <a:lnTo>
                    <a:pt x="55" y="86"/>
                  </a:lnTo>
                  <a:lnTo>
                    <a:pt x="84" y="82"/>
                  </a:lnTo>
                  <a:lnTo>
                    <a:pt x="308" y="63"/>
                  </a:lnTo>
                  <a:lnTo>
                    <a:pt x="333" y="71"/>
                  </a:lnTo>
                  <a:lnTo>
                    <a:pt x="458" y="59"/>
                  </a:lnTo>
                  <a:lnTo>
                    <a:pt x="468" y="52"/>
                  </a:lnTo>
                  <a:lnTo>
                    <a:pt x="570" y="44"/>
                  </a:lnTo>
                  <a:lnTo>
                    <a:pt x="582" y="52"/>
                  </a:lnTo>
                  <a:lnTo>
                    <a:pt x="745" y="36"/>
                  </a:lnTo>
                  <a:lnTo>
                    <a:pt x="768" y="25"/>
                  </a:lnTo>
                  <a:lnTo>
                    <a:pt x="1021" y="0"/>
                  </a:lnTo>
                  <a:lnTo>
                    <a:pt x="992" y="27"/>
                  </a:lnTo>
                  <a:lnTo>
                    <a:pt x="0" y="111"/>
                  </a:lnTo>
                  <a:close/>
                </a:path>
              </a:pathLst>
            </a:custGeom>
            <a:solidFill>
              <a:srgbClr val="000000"/>
            </a:solidFill>
            <a:ln w="9525">
              <a:noFill/>
              <a:round/>
              <a:headEnd/>
              <a:tailEnd/>
            </a:ln>
          </p:spPr>
          <p:txBody>
            <a:bodyPr/>
            <a:lstStyle/>
            <a:p>
              <a:endParaRPr lang="id-ID"/>
            </a:p>
          </p:txBody>
        </p:sp>
        <p:sp>
          <p:nvSpPr>
            <p:cNvPr id="44222" name="Freeform 206"/>
            <p:cNvSpPr>
              <a:spLocks/>
            </p:cNvSpPr>
            <p:nvPr/>
          </p:nvSpPr>
          <p:spPr bwMode="auto">
            <a:xfrm>
              <a:off x="2591" y="2282"/>
              <a:ext cx="549" cy="412"/>
            </a:xfrm>
            <a:custGeom>
              <a:avLst/>
              <a:gdLst>
                <a:gd name="T0" fmla="*/ 1 w 1097"/>
                <a:gd name="T1" fmla="*/ 1 h 825"/>
                <a:gd name="T2" fmla="*/ 1 w 1097"/>
                <a:gd name="T3" fmla="*/ 1 h 825"/>
                <a:gd name="T4" fmla="*/ 1 w 1097"/>
                <a:gd name="T5" fmla="*/ 1 h 825"/>
                <a:gd name="T6" fmla="*/ 1 w 1097"/>
                <a:gd name="T7" fmla="*/ 2 h 825"/>
                <a:gd name="T8" fmla="*/ 1 w 1097"/>
                <a:gd name="T9" fmla="*/ 2 h 825"/>
                <a:gd name="T10" fmla="*/ 2 w 1097"/>
                <a:gd name="T11" fmla="*/ 12 h 825"/>
                <a:gd name="T12" fmla="*/ 2 w 1097"/>
                <a:gd name="T13" fmla="*/ 12 h 825"/>
                <a:gd name="T14" fmla="*/ 9 w 1097"/>
                <a:gd name="T15" fmla="*/ 11 h 825"/>
                <a:gd name="T16" fmla="*/ 4 w 1097"/>
                <a:gd name="T17" fmla="*/ 12 h 825"/>
                <a:gd name="T18" fmla="*/ 2 w 1097"/>
                <a:gd name="T19" fmla="*/ 12 h 825"/>
                <a:gd name="T20" fmla="*/ 2 w 1097"/>
                <a:gd name="T21" fmla="*/ 12 h 825"/>
                <a:gd name="T22" fmla="*/ 0 w 1097"/>
                <a:gd name="T23" fmla="*/ 2 h 825"/>
                <a:gd name="T24" fmla="*/ 2 w 1097"/>
                <a:gd name="T25" fmla="*/ 12 h 825"/>
                <a:gd name="T26" fmla="*/ 2 w 1097"/>
                <a:gd name="T27" fmla="*/ 12 h 825"/>
                <a:gd name="T28" fmla="*/ 2 w 1097"/>
                <a:gd name="T29" fmla="*/ 12 h 825"/>
                <a:gd name="T30" fmla="*/ 18 w 1097"/>
                <a:gd name="T31" fmla="*/ 11 h 825"/>
                <a:gd name="T32" fmla="*/ 17 w 1097"/>
                <a:gd name="T33" fmla="*/ 11 h 825"/>
                <a:gd name="T34" fmla="*/ 9 w 1097"/>
                <a:gd name="T35" fmla="*/ 11 h 825"/>
                <a:gd name="T36" fmla="*/ 11 w 1097"/>
                <a:gd name="T37" fmla="*/ 11 h 825"/>
                <a:gd name="T38" fmla="*/ 17 w 1097"/>
                <a:gd name="T39" fmla="*/ 11 h 825"/>
                <a:gd name="T40" fmla="*/ 18 w 1097"/>
                <a:gd name="T41" fmla="*/ 11 h 825"/>
                <a:gd name="T42" fmla="*/ 17 w 1097"/>
                <a:gd name="T43" fmla="*/ 10 h 825"/>
                <a:gd name="T44" fmla="*/ 18 w 1097"/>
                <a:gd name="T45" fmla="*/ 10 h 825"/>
                <a:gd name="T46" fmla="*/ 17 w 1097"/>
                <a:gd name="T47" fmla="*/ 10 h 825"/>
                <a:gd name="T48" fmla="*/ 16 w 1097"/>
                <a:gd name="T49" fmla="*/ 0 h 825"/>
                <a:gd name="T50" fmla="*/ 17 w 1097"/>
                <a:gd name="T51" fmla="*/ 0 h 825"/>
                <a:gd name="T52" fmla="*/ 16 w 1097"/>
                <a:gd name="T53" fmla="*/ 0 h 825"/>
                <a:gd name="T54" fmla="*/ 16 w 1097"/>
                <a:gd name="T55" fmla="*/ 0 h 825"/>
                <a:gd name="T56" fmla="*/ 16 w 1097"/>
                <a:gd name="T57" fmla="*/ 0 h 825"/>
                <a:gd name="T58" fmla="*/ 17 w 1097"/>
                <a:gd name="T59" fmla="*/ 10 h 825"/>
                <a:gd name="T60" fmla="*/ 17 w 1097"/>
                <a:gd name="T61" fmla="*/ 10 h 825"/>
                <a:gd name="T62" fmla="*/ 17 w 1097"/>
                <a:gd name="T63" fmla="*/ 10 h 825"/>
                <a:gd name="T64" fmla="*/ 16 w 1097"/>
                <a:gd name="T65" fmla="*/ 10 h 825"/>
                <a:gd name="T66" fmla="*/ 3 w 1097"/>
                <a:gd name="T67" fmla="*/ 11 h 825"/>
                <a:gd name="T68" fmla="*/ 2 w 1097"/>
                <a:gd name="T69" fmla="*/ 11 h 825"/>
                <a:gd name="T70" fmla="*/ 1 w 1097"/>
                <a:gd name="T71" fmla="*/ 2 h 825"/>
                <a:gd name="T72" fmla="*/ 1 w 1097"/>
                <a:gd name="T73" fmla="*/ 2 h 825"/>
                <a:gd name="T74" fmla="*/ 1 w 1097"/>
                <a:gd name="T75" fmla="*/ 1 h 825"/>
                <a:gd name="T76" fmla="*/ 2 w 1097"/>
                <a:gd name="T77" fmla="*/ 1 h 825"/>
                <a:gd name="T78" fmla="*/ 1 w 1097"/>
                <a:gd name="T79" fmla="*/ 1 h 825"/>
                <a:gd name="T80" fmla="*/ 1 w 1097"/>
                <a:gd name="T81" fmla="*/ 1 h 825"/>
                <a:gd name="T82" fmla="*/ 1 w 1097"/>
                <a:gd name="T83" fmla="*/ 1 h 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7"/>
                <a:gd name="T127" fmla="*/ 0 h 825"/>
                <a:gd name="T128" fmla="*/ 1097 w 1097"/>
                <a:gd name="T129" fmla="*/ 825 h 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7" h="825">
                  <a:moveTo>
                    <a:pt x="27" y="103"/>
                  </a:moveTo>
                  <a:lnTo>
                    <a:pt x="36" y="126"/>
                  </a:lnTo>
                  <a:lnTo>
                    <a:pt x="2" y="105"/>
                  </a:lnTo>
                  <a:lnTo>
                    <a:pt x="28" y="139"/>
                  </a:lnTo>
                  <a:lnTo>
                    <a:pt x="27" y="169"/>
                  </a:lnTo>
                  <a:lnTo>
                    <a:pt x="108" y="774"/>
                  </a:lnTo>
                  <a:lnTo>
                    <a:pt x="127" y="789"/>
                  </a:lnTo>
                  <a:lnTo>
                    <a:pt x="561" y="751"/>
                  </a:lnTo>
                  <a:lnTo>
                    <a:pt x="194" y="806"/>
                  </a:lnTo>
                  <a:lnTo>
                    <a:pt x="99" y="804"/>
                  </a:lnTo>
                  <a:lnTo>
                    <a:pt x="87" y="774"/>
                  </a:lnTo>
                  <a:lnTo>
                    <a:pt x="0" y="128"/>
                  </a:lnTo>
                  <a:lnTo>
                    <a:pt x="76" y="787"/>
                  </a:lnTo>
                  <a:lnTo>
                    <a:pt x="82" y="818"/>
                  </a:lnTo>
                  <a:lnTo>
                    <a:pt x="108" y="825"/>
                  </a:lnTo>
                  <a:lnTo>
                    <a:pt x="1097" y="744"/>
                  </a:lnTo>
                  <a:lnTo>
                    <a:pt x="1061" y="723"/>
                  </a:lnTo>
                  <a:lnTo>
                    <a:pt x="572" y="764"/>
                  </a:lnTo>
                  <a:lnTo>
                    <a:pt x="650" y="742"/>
                  </a:lnTo>
                  <a:lnTo>
                    <a:pt x="1069" y="707"/>
                  </a:lnTo>
                  <a:lnTo>
                    <a:pt x="1095" y="724"/>
                  </a:lnTo>
                  <a:lnTo>
                    <a:pt x="1072" y="690"/>
                  </a:lnTo>
                  <a:lnTo>
                    <a:pt x="1093" y="692"/>
                  </a:lnTo>
                  <a:lnTo>
                    <a:pt x="1078" y="647"/>
                  </a:lnTo>
                  <a:lnTo>
                    <a:pt x="1008" y="33"/>
                  </a:lnTo>
                  <a:lnTo>
                    <a:pt x="1027" y="0"/>
                  </a:lnTo>
                  <a:lnTo>
                    <a:pt x="985" y="35"/>
                  </a:lnTo>
                  <a:lnTo>
                    <a:pt x="966" y="38"/>
                  </a:lnTo>
                  <a:lnTo>
                    <a:pt x="987" y="52"/>
                  </a:lnTo>
                  <a:lnTo>
                    <a:pt x="1059" y="669"/>
                  </a:lnTo>
                  <a:lnTo>
                    <a:pt x="1050" y="690"/>
                  </a:lnTo>
                  <a:lnTo>
                    <a:pt x="1029" y="688"/>
                  </a:lnTo>
                  <a:lnTo>
                    <a:pt x="1010" y="671"/>
                  </a:lnTo>
                  <a:lnTo>
                    <a:pt x="141" y="742"/>
                  </a:lnTo>
                  <a:lnTo>
                    <a:pt x="122" y="751"/>
                  </a:lnTo>
                  <a:lnTo>
                    <a:pt x="34" y="166"/>
                  </a:lnTo>
                  <a:lnTo>
                    <a:pt x="36" y="147"/>
                  </a:lnTo>
                  <a:lnTo>
                    <a:pt x="53" y="124"/>
                  </a:lnTo>
                  <a:lnTo>
                    <a:pt x="91" y="118"/>
                  </a:lnTo>
                  <a:lnTo>
                    <a:pt x="51" y="116"/>
                  </a:lnTo>
                  <a:lnTo>
                    <a:pt x="27" y="103"/>
                  </a:lnTo>
                  <a:close/>
                </a:path>
              </a:pathLst>
            </a:custGeom>
            <a:solidFill>
              <a:srgbClr val="000000"/>
            </a:solidFill>
            <a:ln w="9525">
              <a:noFill/>
              <a:round/>
              <a:headEnd/>
              <a:tailEnd/>
            </a:ln>
          </p:spPr>
          <p:txBody>
            <a:bodyPr/>
            <a:lstStyle/>
            <a:p>
              <a:endParaRPr lang="id-ID"/>
            </a:p>
          </p:txBody>
        </p:sp>
        <p:sp>
          <p:nvSpPr>
            <p:cNvPr id="44223" name="Freeform 207"/>
            <p:cNvSpPr>
              <a:spLocks/>
            </p:cNvSpPr>
            <p:nvPr/>
          </p:nvSpPr>
          <p:spPr bwMode="auto">
            <a:xfrm>
              <a:off x="2651" y="2302"/>
              <a:ext cx="414" cy="39"/>
            </a:xfrm>
            <a:custGeom>
              <a:avLst/>
              <a:gdLst>
                <a:gd name="T0" fmla="*/ 0 w 827"/>
                <a:gd name="T1" fmla="*/ 1 h 78"/>
                <a:gd name="T2" fmla="*/ 13 w 827"/>
                <a:gd name="T3" fmla="*/ 0 h 78"/>
                <a:gd name="T4" fmla="*/ 10 w 827"/>
                <a:gd name="T5" fmla="*/ 1 h 78"/>
                <a:gd name="T6" fmla="*/ 2 w 827"/>
                <a:gd name="T7" fmla="*/ 1 h 78"/>
                <a:gd name="T8" fmla="*/ 0 w 827"/>
                <a:gd name="T9" fmla="*/ 1 h 78"/>
                <a:gd name="T10" fmla="*/ 0 w 827"/>
                <a:gd name="T11" fmla="*/ 1 h 78"/>
                <a:gd name="T12" fmla="*/ 0 60000 65536"/>
                <a:gd name="T13" fmla="*/ 0 60000 65536"/>
                <a:gd name="T14" fmla="*/ 0 60000 65536"/>
                <a:gd name="T15" fmla="*/ 0 60000 65536"/>
                <a:gd name="T16" fmla="*/ 0 60000 65536"/>
                <a:gd name="T17" fmla="*/ 0 60000 65536"/>
                <a:gd name="T18" fmla="*/ 0 w 827"/>
                <a:gd name="T19" fmla="*/ 0 h 78"/>
                <a:gd name="T20" fmla="*/ 827 w 82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27" h="78">
                  <a:moveTo>
                    <a:pt x="0" y="78"/>
                  </a:moveTo>
                  <a:lnTo>
                    <a:pt x="827" y="0"/>
                  </a:lnTo>
                  <a:lnTo>
                    <a:pt x="627" y="10"/>
                  </a:lnTo>
                  <a:lnTo>
                    <a:pt x="100" y="61"/>
                  </a:lnTo>
                  <a:lnTo>
                    <a:pt x="0" y="78"/>
                  </a:lnTo>
                  <a:close/>
                </a:path>
              </a:pathLst>
            </a:custGeom>
            <a:solidFill>
              <a:srgbClr val="000000"/>
            </a:solidFill>
            <a:ln w="9525">
              <a:noFill/>
              <a:round/>
              <a:headEnd/>
              <a:tailEnd/>
            </a:ln>
          </p:spPr>
          <p:txBody>
            <a:bodyPr/>
            <a:lstStyle/>
            <a:p>
              <a:endParaRPr lang="id-ID"/>
            </a:p>
          </p:txBody>
        </p:sp>
        <p:sp>
          <p:nvSpPr>
            <p:cNvPr id="44224" name="Freeform 208"/>
            <p:cNvSpPr>
              <a:spLocks/>
            </p:cNvSpPr>
            <p:nvPr/>
          </p:nvSpPr>
          <p:spPr bwMode="auto">
            <a:xfrm>
              <a:off x="3100" y="2274"/>
              <a:ext cx="60" cy="377"/>
            </a:xfrm>
            <a:custGeom>
              <a:avLst/>
              <a:gdLst>
                <a:gd name="T0" fmla="*/ 1 w 120"/>
                <a:gd name="T1" fmla="*/ 0 h 755"/>
                <a:gd name="T2" fmla="*/ 0 w 120"/>
                <a:gd name="T3" fmla="*/ 0 h 755"/>
                <a:gd name="T4" fmla="*/ 2 w 120"/>
                <a:gd name="T5" fmla="*/ 11 h 755"/>
                <a:gd name="T6" fmla="*/ 2 w 120"/>
                <a:gd name="T7" fmla="*/ 11 h 755"/>
                <a:gd name="T8" fmla="*/ 2 w 120"/>
                <a:gd name="T9" fmla="*/ 11 h 755"/>
                <a:gd name="T10" fmla="*/ 2 w 120"/>
                <a:gd name="T11" fmla="*/ 11 h 755"/>
                <a:gd name="T12" fmla="*/ 2 w 120"/>
                <a:gd name="T13" fmla="*/ 11 h 755"/>
                <a:gd name="T14" fmla="*/ 2 w 120"/>
                <a:gd name="T15" fmla="*/ 11 h 755"/>
                <a:gd name="T16" fmla="*/ 1 w 120"/>
                <a:gd name="T17" fmla="*/ 1 h 755"/>
                <a:gd name="T18" fmla="*/ 1 w 120"/>
                <a:gd name="T19" fmla="*/ 2 h 755"/>
                <a:gd name="T20" fmla="*/ 2 w 120"/>
                <a:gd name="T21" fmla="*/ 10 h 755"/>
                <a:gd name="T22" fmla="*/ 1 w 120"/>
                <a:gd name="T23" fmla="*/ 0 h 755"/>
                <a:gd name="T24" fmla="*/ 1 w 120"/>
                <a:gd name="T25" fmla="*/ 0 h 755"/>
                <a:gd name="T26" fmla="*/ 1 w 120"/>
                <a:gd name="T27" fmla="*/ 0 h 755"/>
                <a:gd name="T28" fmla="*/ 1 w 120"/>
                <a:gd name="T29" fmla="*/ 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755"/>
                <a:gd name="T47" fmla="*/ 120 w 120"/>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755">
                  <a:moveTo>
                    <a:pt x="21" y="0"/>
                  </a:moveTo>
                  <a:lnTo>
                    <a:pt x="0" y="31"/>
                  </a:lnTo>
                  <a:lnTo>
                    <a:pt x="93" y="724"/>
                  </a:lnTo>
                  <a:lnTo>
                    <a:pt x="86" y="755"/>
                  </a:lnTo>
                  <a:lnTo>
                    <a:pt x="118" y="743"/>
                  </a:lnTo>
                  <a:lnTo>
                    <a:pt x="120" y="715"/>
                  </a:lnTo>
                  <a:lnTo>
                    <a:pt x="107" y="726"/>
                  </a:lnTo>
                  <a:lnTo>
                    <a:pt x="99" y="711"/>
                  </a:lnTo>
                  <a:lnTo>
                    <a:pt x="25" y="103"/>
                  </a:lnTo>
                  <a:lnTo>
                    <a:pt x="53" y="148"/>
                  </a:lnTo>
                  <a:lnTo>
                    <a:pt x="116" y="690"/>
                  </a:lnTo>
                  <a:lnTo>
                    <a:pt x="46" y="17"/>
                  </a:lnTo>
                  <a:lnTo>
                    <a:pt x="42" y="8"/>
                  </a:lnTo>
                  <a:lnTo>
                    <a:pt x="21" y="0"/>
                  </a:lnTo>
                  <a:close/>
                </a:path>
              </a:pathLst>
            </a:custGeom>
            <a:solidFill>
              <a:srgbClr val="000000"/>
            </a:solidFill>
            <a:ln w="9525">
              <a:noFill/>
              <a:round/>
              <a:headEnd/>
              <a:tailEnd/>
            </a:ln>
          </p:spPr>
          <p:txBody>
            <a:bodyPr/>
            <a:lstStyle/>
            <a:p>
              <a:endParaRPr lang="id-ID"/>
            </a:p>
          </p:txBody>
        </p:sp>
        <p:sp>
          <p:nvSpPr>
            <p:cNvPr id="44225" name="Freeform 209"/>
            <p:cNvSpPr>
              <a:spLocks/>
            </p:cNvSpPr>
            <p:nvPr/>
          </p:nvSpPr>
          <p:spPr bwMode="auto">
            <a:xfrm>
              <a:off x="2656" y="2255"/>
              <a:ext cx="44" cy="59"/>
            </a:xfrm>
            <a:custGeom>
              <a:avLst/>
              <a:gdLst>
                <a:gd name="T0" fmla="*/ 1 w 88"/>
                <a:gd name="T1" fmla="*/ 1 h 118"/>
                <a:gd name="T2" fmla="*/ 0 w 88"/>
                <a:gd name="T3" fmla="*/ 2 h 118"/>
                <a:gd name="T4" fmla="*/ 0 w 88"/>
                <a:gd name="T5" fmla="*/ 2 h 118"/>
                <a:gd name="T6" fmla="*/ 1 w 88"/>
                <a:gd name="T7" fmla="*/ 2 h 118"/>
                <a:gd name="T8" fmla="*/ 1 w 88"/>
                <a:gd name="T9" fmla="*/ 0 h 118"/>
                <a:gd name="T10" fmla="*/ 1 w 88"/>
                <a:gd name="T11" fmla="*/ 1 h 118"/>
                <a:gd name="T12" fmla="*/ 1 w 88"/>
                <a:gd name="T13" fmla="*/ 1 h 118"/>
                <a:gd name="T14" fmla="*/ 0 60000 65536"/>
                <a:gd name="T15" fmla="*/ 0 60000 65536"/>
                <a:gd name="T16" fmla="*/ 0 60000 65536"/>
                <a:gd name="T17" fmla="*/ 0 60000 65536"/>
                <a:gd name="T18" fmla="*/ 0 60000 65536"/>
                <a:gd name="T19" fmla="*/ 0 60000 65536"/>
                <a:gd name="T20" fmla="*/ 0 60000 65536"/>
                <a:gd name="T21" fmla="*/ 0 w 88"/>
                <a:gd name="T22" fmla="*/ 0 h 118"/>
                <a:gd name="T23" fmla="*/ 88 w 8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8">
                  <a:moveTo>
                    <a:pt x="53" y="10"/>
                  </a:moveTo>
                  <a:lnTo>
                    <a:pt x="0" y="91"/>
                  </a:lnTo>
                  <a:lnTo>
                    <a:pt x="0" y="118"/>
                  </a:lnTo>
                  <a:lnTo>
                    <a:pt x="88" y="116"/>
                  </a:lnTo>
                  <a:lnTo>
                    <a:pt x="78" y="0"/>
                  </a:lnTo>
                  <a:lnTo>
                    <a:pt x="53" y="10"/>
                  </a:lnTo>
                  <a:close/>
                </a:path>
              </a:pathLst>
            </a:custGeom>
            <a:solidFill>
              <a:srgbClr val="000000"/>
            </a:solidFill>
            <a:ln w="9525">
              <a:noFill/>
              <a:round/>
              <a:headEnd/>
              <a:tailEnd/>
            </a:ln>
          </p:spPr>
          <p:txBody>
            <a:bodyPr/>
            <a:lstStyle/>
            <a:p>
              <a:endParaRPr lang="id-ID"/>
            </a:p>
          </p:txBody>
        </p:sp>
        <p:sp>
          <p:nvSpPr>
            <p:cNvPr id="44226" name="Freeform 210"/>
            <p:cNvSpPr>
              <a:spLocks/>
            </p:cNvSpPr>
            <p:nvPr/>
          </p:nvSpPr>
          <p:spPr bwMode="auto">
            <a:xfrm>
              <a:off x="2628" y="2255"/>
              <a:ext cx="11" cy="62"/>
            </a:xfrm>
            <a:custGeom>
              <a:avLst/>
              <a:gdLst>
                <a:gd name="T0" fmla="*/ 0 w 23"/>
                <a:gd name="T1" fmla="*/ 0 h 124"/>
                <a:gd name="T2" fmla="*/ 0 w 23"/>
                <a:gd name="T3" fmla="*/ 2 h 124"/>
                <a:gd name="T4" fmla="*/ 0 w 23"/>
                <a:gd name="T5" fmla="*/ 2 h 124"/>
                <a:gd name="T6" fmla="*/ 0 w 23"/>
                <a:gd name="T7" fmla="*/ 0 h 124"/>
                <a:gd name="T8" fmla="*/ 0 w 23"/>
                <a:gd name="T9" fmla="*/ 0 h 124"/>
                <a:gd name="T10" fmla="*/ 0 w 23"/>
                <a:gd name="T11" fmla="*/ 0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10" y="124"/>
                  </a:lnTo>
                  <a:lnTo>
                    <a:pt x="23" y="124"/>
                  </a:lnTo>
                  <a:lnTo>
                    <a:pt x="23" y="0"/>
                  </a:lnTo>
                  <a:lnTo>
                    <a:pt x="0" y="0"/>
                  </a:lnTo>
                  <a:close/>
                </a:path>
              </a:pathLst>
            </a:custGeom>
            <a:solidFill>
              <a:srgbClr val="000000"/>
            </a:solidFill>
            <a:ln w="9525">
              <a:noFill/>
              <a:round/>
              <a:headEnd/>
              <a:tailEnd/>
            </a:ln>
          </p:spPr>
          <p:txBody>
            <a:bodyPr/>
            <a:lstStyle/>
            <a:p>
              <a:endParaRPr lang="id-ID"/>
            </a:p>
          </p:txBody>
        </p:sp>
        <p:sp>
          <p:nvSpPr>
            <p:cNvPr id="44227" name="Freeform 211"/>
            <p:cNvSpPr>
              <a:spLocks/>
            </p:cNvSpPr>
            <p:nvPr/>
          </p:nvSpPr>
          <p:spPr bwMode="auto">
            <a:xfrm>
              <a:off x="2686" y="2660"/>
              <a:ext cx="357" cy="557"/>
            </a:xfrm>
            <a:custGeom>
              <a:avLst/>
              <a:gdLst>
                <a:gd name="T0" fmla="*/ 1 w 715"/>
                <a:gd name="T1" fmla="*/ 10 h 1114"/>
                <a:gd name="T2" fmla="*/ 2 w 715"/>
                <a:gd name="T3" fmla="*/ 12 h 1114"/>
                <a:gd name="T4" fmla="*/ 3 w 715"/>
                <a:gd name="T5" fmla="*/ 12 h 1114"/>
                <a:gd name="T6" fmla="*/ 4 w 715"/>
                <a:gd name="T7" fmla="*/ 13 h 1114"/>
                <a:gd name="T8" fmla="*/ 1 w 715"/>
                <a:gd name="T9" fmla="*/ 9 h 1114"/>
                <a:gd name="T10" fmla="*/ 0 w 715"/>
                <a:gd name="T11" fmla="*/ 1 h 1114"/>
                <a:gd name="T12" fmla="*/ 2 w 715"/>
                <a:gd name="T13" fmla="*/ 4 h 1114"/>
                <a:gd name="T14" fmla="*/ 2 w 715"/>
                <a:gd name="T15" fmla="*/ 1 h 1114"/>
                <a:gd name="T16" fmla="*/ 3 w 715"/>
                <a:gd name="T17" fmla="*/ 11 h 1114"/>
                <a:gd name="T18" fmla="*/ 5 w 715"/>
                <a:gd name="T19" fmla="*/ 13 h 1114"/>
                <a:gd name="T20" fmla="*/ 6 w 715"/>
                <a:gd name="T21" fmla="*/ 12 h 1114"/>
                <a:gd name="T22" fmla="*/ 5 w 715"/>
                <a:gd name="T23" fmla="*/ 13 h 1114"/>
                <a:gd name="T24" fmla="*/ 7 w 715"/>
                <a:gd name="T25" fmla="*/ 13 h 1114"/>
                <a:gd name="T26" fmla="*/ 7 w 715"/>
                <a:gd name="T27" fmla="*/ 12 h 1114"/>
                <a:gd name="T28" fmla="*/ 5 w 715"/>
                <a:gd name="T29" fmla="*/ 10 h 1114"/>
                <a:gd name="T30" fmla="*/ 5 w 715"/>
                <a:gd name="T31" fmla="*/ 10 h 1114"/>
                <a:gd name="T32" fmla="*/ 5 w 715"/>
                <a:gd name="T33" fmla="*/ 11 h 1114"/>
                <a:gd name="T34" fmla="*/ 4 w 715"/>
                <a:gd name="T35" fmla="*/ 10 h 1114"/>
                <a:gd name="T36" fmla="*/ 3 w 715"/>
                <a:gd name="T37" fmla="*/ 3 h 1114"/>
                <a:gd name="T38" fmla="*/ 2 w 715"/>
                <a:gd name="T39" fmla="*/ 1 h 1114"/>
                <a:gd name="T40" fmla="*/ 8 w 715"/>
                <a:gd name="T41" fmla="*/ 5 h 1114"/>
                <a:gd name="T42" fmla="*/ 8 w 715"/>
                <a:gd name="T43" fmla="*/ 1 h 1114"/>
                <a:gd name="T44" fmla="*/ 10 w 715"/>
                <a:gd name="T45" fmla="*/ 3 h 1114"/>
                <a:gd name="T46" fmla="*/ 9 w 715"/>
                <a:gd name="T47" fmla="*/ 9 h 1114"/>
                <a:gd name="T48" fmla="*/ 9 w 715"/>
                <a:gd name="T49" fmla="*/ 14 h 1114"/>
                <a:gd name="T50" fmla="*/ 8 w 715"/>
                <a:gd name="T51" fmla="*/ 15 h 1114"/>
                <a:gd name="T52" fmla="*/ 8 w 715"/>
                <a:gd name="T53" fmla="*/ 15 h 1114"/>
                <a:gd name="T54" fmla="*/ 8 w 715"/>
                <a:gd name="T55" fmla="*/ 17 h 1114"/>
                <a:gd name="T56" fmla="*/ 7 w 715"/>
                <a:gd name="T57" fmla="*/ 15 h 1114"/>
                <a:gd name="T58" fmla="*/ 5 w 715"/>
                <a:gd name="T59" fmla="*/ 17 h 1114"/>
                <a:gd name="T60" fmla="*/ 4 w 715"/>
                <a:gd name="T61" fmla="*/ 17 h 1114"/>
                <a:gd name="T62" fmla="*/ 1 w 715"/>
                <a:gd name="T63" fmla="*/ 17 h 1114"/>
                <a:gd name="T64" fmla="*/ 3 w 715"/>
                <a:gd name="T65" fmla="*/ 17 h 1114"/>
                <a:gd name="T66" fmla="*/ 6 w 715"/>
                <a:gd name="T67" fmla="*/ 15 h 1114"/>
                <a:gd name="T68" fmla="*/ 5 w 715"/>
                <a:gd name="T69" fmla="*/ 14 h 1114"/>
                <a:gd name="T70" fmla="*/ 4 w 715"/>
                <a:gd name="T71" fmla="*/ 15 h 1114"/>
                <a:gd name="T72" fmla="*/ 4 w 715"/>
                <a:gd name="T73" fmla="*/ 15 h 1114"/>
                <a:gd name="T74" fmla="*/ 1 w 715"/>
                <a:gd name="T75" fmla="*/ 17 h 1114"/>
                <a:gd name="T76" fmla="*/ 0 w 715"/>
                <a:gd name="T77" fmla="*/ 17 h 1114"/>
                <a:gd name="T78" fmla="*/ 4 w 715"/>
                <a:gd name="T79" fmla="*/ 17 h 1114"/>
                <a:gd name="T80" fmla="*/ 8 w 715"/>
                <a:gd name="T81" fmla="*/ 17 h 1114"/>
                <a:gd name="T82" fmla="*/ 10 w 715"/>
                <a:gd name="T83" fmla="*/ 17 h 1114"/>
                <a:gd name="T84" fmla="*/ 10 w 715"/>
                <a:gd name="T85" fmla="*/ 13 h 1114"/>
                <a:gd name="T86" fmla="*/ 10 w 715"/>
                <a:gd name="T87" fmla="*/ 9 h 1114"/>
                <a:gd name="T88" fmla="*/ 10 w 715"/>
                <a:gd name="T89" fmla="*/ 0 h 1114"/>
                <a:gd name="T90" fmla="*/ 0 w 715"/>
                <a:gd name="T91" fmla="*/ 1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1114"/>
                <a:gd name="T140" fmla="*/ 715 w 715"/>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1114">
                  <a:moveTo>
                    <a:pt x="0" y="57"/>
                  </a:moveTo>
                  <a:lnTo>
                    <a:pt x="122" y="675"/>
                  </a:lnTo>
                  <a:lnTo>
                    <a:pt x="200" y="764"/>
                  </a:lnTo>
                  <a:lnTo>
                    <a:pt x="186" y="813"/>
                  </a:lnTo>
                  <a:lnTo>
                    <a:pt x="139" y="874"/>
                  </a:lnTo>
                  <a:lnTo>
                    <a:pt x="204" y="815"/>
                  </a:lnTo>
                  <a:lnTo>
                    <a:pt x="230" y="796"/>
                  </a:lnTo>
                  <a:lnTo>
                    <a:pt x="304" y="834"/>
                  </a:lnTo>
                  <a:lnTo>
                    <a:pt x="188" y="720"/>
                  </a:lnTo>
                  <a:lnTo>
                    <a:pt x="110" y="542"/>
                  </a:lnTo>
                  <a:lnTo>
                    <a:pt x="65" y="260"/>
                  </a:lnTo>
                  <a:lnTo>
                    <a:pt x="34" y="121"/>
                  </a:lnTo>
                  <a:lnTo>
                    <a:pt x="84" y="118"/>
                  </a:lnTo>
                  <a:lnTo>
                    <a:pt x="152" y="296"/>
                  </a:lnTo>
                  <a:lnTo>
                    <a:pt x="116" y="106"/>
                  </a:lnTo>
                  <a:lnTo>
                    <a:pt x="166" y="91"/>
                  </a:lnTo>
                  <a:lnTo>
                    <a:pt x="206" y="524"/>
                  </a:lnTo>
                  <a:lnTo>
                    <a:pt x="240" y="716"/>
                  </a:lnTo>
                  <a:lnTo>
                    <a:pt x="341" y="810"/>
                  </a:lnTo>
                  <a:lnTo>
                    <a:pt x="321" y="861"/>
                  </a:lnTo>
                  <a:lnTo>
                    <a:pt x="377" y="810"/>
                  </a:lnTo>
                  <a:lnTo>
                    <a:pt x="405" y="798"/>
                  </a:lnTo>
                  <a:lnTo>
                    <a:pt x="434" y="823"/>
                  </a:lnTo>
                  <a:lnTo>
                    <a:pt x="375" y="838"/>
                  </a:lnTo>
                  <a:lnTo>
                    <a:pt x="422" y="844"/>
                  </a:lnTo>
                  <a:lnTo>
                    <a:pt x="462" y="867"/>
                  </a:lnTo>
                  <a:lnTo>
                    <a:pt x="487" y="857"/>
                  </a:lnTo>
                  <a:lnTo>
                    <a:pt x="462" y="810"/>
                  </a:lnTo>
                  <a:lnTo>
                    <a:pt x="405" y="764"/>
                  </a:lnTo>
                  <a:lnTo>
                    <a:pt x="373" y="675"/>
                  </a:lnTo>
                  <a:lnTo>
                    <a:pt x="417" y="485"/>
                  </a:lnTo>
                  <a:lnTo>
                    <a:pt x="346" y="652"/>
                  </a:lnTo>
                  <a:lnTo>
                    <a:pt x="344" y="735"/>
                  </a:lnTo>
                  <a:lnTo>
                    <a:pt x="323" y="722"/>
                  </a:lnTo>
                  <a:lnTo>
                    <a:pt x="264" y="471"/>
                  </a:lnTo>
                  <a:lnTo>
                    <a:pt x="293" y="697"/>
                  </a:lnTo>
                  <a:lnTo>
                    <a:pt x="234" y="511"/>
                  </a:lnTo>
                  <a:lnTo>
                    <a:pt x="198" y="249"/>
                  </a:lnTo>
                  <a:lnTo>
                    <a:pt x="259" y="431"/>
                  </a:lnTo>
                  <a:lnTo>
                    <a:pt x="183" y="63"/>
                  </a:lnTo>
                  <a:lnTo>
                    <a:pt x="479" y="63"/>
                  </a:lnTo>
                  <a:lnTo>
                    <a:pt x="533" y="361"/>
                  </a:lnTo>
                  <a:lnTo>
                    <a:pt x="496" y="53"/>
                  </a:lnTo>
                  <a:lnTo>
                    <a:pt x="563" y="34"/>
                  </a:lnTo>
                  <a:lnTo>
                    <a:pt x="650" y="42"/>
                  </a:lnTo>
                  <a:lnTo>
                    <a:pt x="673" y="203"/>
                  </a:lnTo>
                  <a:lnTo>
                    <a:pt x="668" y="473"/>
                  </a:lnTo>
                  <a:lnTo>
                    <a:pt x="637" y="595"/>
                  </a:lnTo>
                  <a:lnTo>
                    <a:pt x="662" y="861"/>
                  </a:lnTo>
                  <a:lnTo>
                    <a:pt x="624" y="901"/>
                  </a:lnTo>
                  <a:lnTo>
                    <a:pt x="609" y="943"/>
                  </a:lnTo>
                  <a:lnTo>
                    <a:pt x="567" y="984"/>
                  </a:lnTo>
                  <a:lnTo>
                    <a:pt x="498" y="979"/>
                  </a:lnTo>
                  <a:lnTo>
                    <a:pt x="567" y="1013"/>
                  </a:lnTo>
                  <a:lnTo>
                    <a:pt x="645" y="1021"/>
                  </a:lnTo>
                  <a:lnTo>
                    <a:pt x="561" y="1036"/>
                  </a:lnTo>
                  <a:lnTo>
                    <a:pt x="514" y="1015"/>
                  </a:lnTo>
                  <a:lnTo>
                    <a:pt x="470" y="996"/>
                  </a:lnTo>
                  <a:lnTo>
                    <a:pt x="403" y="1026"/>
                  </a:lnTo>
                  <a:lnTo>
                    <a:pt x="373" y="1047"/>
                  </a:lnTo>
                  <a:lnTo>
                    <a:pt x="310" y="1055"/>
                  </a:lnTo>
                  <a:lnTo>
                    <a:pt x="280" y="1078"/>
                  </a:lnTo>
                  <a:lnTo>
                    <a:pt x="160" y="1079"/>
                  </a:lnTo>
                  <a:lnTo>
                    <a:pt x="95" y="1089"/>
                  </a:lnTo>
                  <a:lnTo>
                    <a:pt x="156" y="1060"/>
                  </a:lnTo>
                  <a:lnTo>
                    <a:pt x="242" y="1047"/>
                  </a:lnTo>
                  <a:lnTo>
                    <a:pt x="299" y="1043"/>
                  </a:lnTo>
                  <a:lnTo>
                    <a:pt x="388" y="1019"/>
                  </a:lnTo>
                  <a:lnTo>
                    <a:pt x="451" y="988"/>
                  </a:lnTo>
                  <a:lnTo>
                    <a:pt x="377" y="954"/>
                  </a:lnTo>
                  <a:lnTo>
                    <a:pt x="282" y="933"/>
                  </a:lnTo>
                  <a:lnTo>
                    <a:pt x="304" y="962"/>
                  </a:lnTo>
                  <a:lnTo>
                    <a:pt x="259" y="962"/>
                  </a:lnTo>
                  <a:lnTo>
                    <a:pt x="257" y="988"/>
                  </a:lnTo>
                  <a:lnTo>
                    <a:pt x="169" y="1021"/>
                  </a:lnTo>
                  <a:lnTo>
                    <a:pt x="90" y="1036"/>
                  </a:lnTo>
                  <a:lnTo>
                    <a:pt x="57" y="1059"/>
                  </a:lnTo>
                  <a:lnTo>
                    <a:pt x="46" y="1089"/>
                  </a:lnTo>
                  <a:lnTo>
                    <a:pt x="31" y="1100"/>
                  </a:lnTo>
                  <a:lnTo>
                    <a:pt x="297" y="1091"/>
                  </a:lnTo>
                  <a:lnTo>
                    <a:pt x="525" y="1066"/>
                  </a:lnTo>
                  <a:lnTo>
                    <a:pt x="567" y="1114"/>
                  </a:lnTo>
                  <a:lnTo>
                    <a:pt x="692" y="1097"/>
                  </a:lnTo>
                  <a:lnTo>
                    <a:pt x="702" y="1032"/>
                  </a:lnTo>
                  <a:lnTo>
                    <a:pt x="715" y="1013"/>
                  </a:lnTo>
                  <a:lnTo>
                    <a:pt x="692" y="863"/>
                  </a:lnTo>
                  <a:lnTo>
                    <a:pt x="671" y="745"/>
                  </a:lnTo>
                  <a:lnTo>
                    <a:pt x="696" y="524"/>
                  </a:lnTo>
                  <a:lnTo>
                    <a:pt x="690" y="173"/>
                  </a:lnTo>
                  <a:lnTo>
                    <a:pt x="666" y="0"/>
                  </a:lnTo>
                  <a:lnTo>
                    <a:pt x="215" y="30"/>
                  </a:lnTo>
                  <a:lnTo>
                    <a:pt x="0" y="57"/>
                  </a:lnTo>
                  <a:close/>
                </a:path>
              </a:pathLst>
            </a:custGeom>
            <a:solidFill>
              <a:srgbClr val="000000"/>
            </a:solidFill>
            <a:ln w="9525">
              <a:noFill/>
              <a:round/>
              <a:headEnd/>
              <a:tailEnd/>
            </a:ln>
          </p:spPr>
          <p:txBody>
            <a:bodyPr/>
            <a:lstStyle/>
            <a:p>
              <a:endParaRPr lang="id-ID"/>
            </a:p>
          </p:txBody>
        </p:sp>
        <p:sp>
          <p:nvSpPr>
            <p:cNvPr id="44228" name="Freeform 212"/>
            <p:cNvSpPr>
              <a:spLocks/>
            </p:cNvSpPr>
            <p:nvPr/>
          </p:nvSpPr>
          <p:spPr bwMode="auto">
            <a:xfrm>
              <a:off x="2884" y="3085"/>
              <a:ext cx="82" cy="56"/>
            </a:xfrm>
            <a:custGeom>
              <a:avLst/>
              <a:gdLst>
                <a:gd name="T0" fmla="*/ 0 w 163"/>
                <a:gd name="T1" fmla="*/ 0 h 113"/>
                <a:gd name="T2" fmla="*/ 1 w 163"/>
                <a:gd name="T3" fmla="*/ 0 h 113"/>
                <a:gd name="T4" fmla="*/ 2 w 163"/>
                <a:gd name="T5" fmla="*/ 0 h 113"/>
                <a:gd name="T6" fmla="*/ 2 w 163"/>
                <a:gd name="T7" fmla="*/ 0 h 113"/>
                <a:gd name="T8" fmla="*/ 3 w 163"/>
                <a:gd name="T9" fmla="*/ 0 h 113"/>
                <a:gd name="T10" fmla="*/ 3 w 163"/>
                <a:gd name="T11" fmla="*/ 1 h 113"/>
                <a:gd name="T12" fmla="*/ 3 w 163"/>
                <a:gd name="T13" fmla="*/ 1 h 113"/>
                <a:gd name="T14" fmla="*/ 0 w 163"/>
                <a:gd name="T15" fmla="*/ 0 h 113"/>
                <a:gd name="T16" fmla="*/ 0 w 16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13"/>
                <a:gd name="T29" fmla="*/ 163 w 16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13">
                  <a:moveTo>
                    <a:pt x="0" y="19"/>
                  </a:moveTo>
                  <a:lnTo>
                    <a:pt x="53" y="40"/>
                  </a:lnTo>
                  <a:lnTo>
                    <a:pt x="106" y="29"/>
                  </a:lnTo>
                  <a:lnTo>
                    <a:pt x="117" y="0"/>
                  </a:lnTo>
                  <a:lnTo>
                    <a:pt x="157" y="59"/>
                  </a:lnTo>
                  <a:lnTo>
                    <a:pt x="163" y="113"/>
                  </a:lnTo>
                  <a:lnTo>
                    <a:pt x="135" y="107"/>
                  </a:lnTo>
                  <a:lnTo>
                    <a:pt x="0" y="19"/>
                  </a:lnTo>
                  <a:close/>
                </a:path>
              </a:pathLst>
            </a:custGeom>
            <a:solidFill>
              <a:srgbClr val="000000"/>
            </a:solidFill>
            <a:ln w="9525">
              <a:noFill/>
              <a:round/>
              <a:headEnd/>
              <a:tailEnd/>
            </a:ln>
          </p:spPr>
          <p:txBody>
            <a:bodyPr/>
            <a:lstStyle/>
            <a:p>
              <a:endParaRPr lang="id-ID"/>
            </a:p>
          </p:txBody>
        </p:sp>
        <p:sp>
          <p:nvSpPr>
            <p:cNvPr id="44229" name="Freeform 213"/>
            <p:cNvSpPr>
              <a:spLocks/>
            </p:cNvSpPr>
            <p:nvPr/>
          </p:nvSpPr>
          <p:spPr bwMode="auto">
            <a:xfrm>
              <a:off x="2902" y="2864"/>
              <a:ext cx="62" cy="180"/>
            </a:xfrm>
            <a:custGeom>
              <a:avLst/>
              <a:gdLst>
                <a:gd name="T0" fmla="*/ 2 w 123"/>
                <a:gd name="T1" fmla="*/ 0 h 360"/>
                <a:gd name="T2" fmla="*/ 0 w 123"/>
                <a:gd name="T3" fmla="*/ 3 h 360"/>
                <a:gd name="T4" fmla="*/ 1 w 123"/>
                <a:gd name="T5" fmla="*/ 3 h 360"/>
                <a:gd name="T6" fmla="*/ 2 w 123"/>
                <a:gd name="T7" fmla="*/ 6 h 360"/>
                <a:gd name="T8" fmla="*/ 2 w 123"/>
                <a:gd name="T9" fmla="*/ 1 h 360"/>
                <a:gd name="T10" fmla="*/ 2 w 123"/>
                <a:gd name="T11" fmla="*/ 0 h 360"/>
                <a:gd name="T12" fmla="*/ 2 w 123"/>
                <a:gd name="T13" fmla="*/ 0 h 360"/>
                <a:gd name="T14" fmla="*/ 0 60000 65536"/>
                <a:gd name="T15" fmla="*/ 0 60000 65536"/>
                <a:gd name="T16" fmla="*/ 0 60000 65536"/>
                <a:gd name="T17" fmla="*/ 0 60000 65536"/>
                <a:gd name="T18" fmla="*/ 0 60000 65536"/>
                <a:gd name="T19" fmla="*/ 0 60000 65536"/>
                <a:gd name="T20" fmla="*/ 0 60000 65536"/>
                <a:gd name="T21" fmla="*/ 0 w 123"/>
                <a:gd name="T22" fmla="*/ 0 h 360"/>
                <a:gd name="T23" fmla="*/ 123 w 12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360">
                  <a:moveTo>
                    <a:pt x="108" y="0"/>
                  </a:moveTo>
                  <a:lnTo>
                    <a:pt x="0" y="234"/>
                  </a:lnTo>
                  <a:lnTo>
                    <a:pt x="64" y="221"/>
                  </a:lnTo>
                  <a:lnTo>
                    <a:pt x="123" y="360"/>
                  </a:lnTo>
                  <a:lnTo>
                    <a:pt x="112" y="86"/>
                  </a:lnTo>
                  <a:lnTo>
                    <a:pt x="108" y="0"/>
                  </a:lnTo>
                  <a:close/>
                </a:path>
              </a:pathLst>
            </a:custGeom>
            <a:solidFill>
              <a:srgbClr val="000000"/>
            </a:solidFill>
            <a:ln w="9525">
              <a:noFill/>
              <a:round/>
              <a:headEnd/>
              <a:tailEnd/>
            </a:ln>
          </p:spPr>
          <p:txBody>
            <a:bodyPr/>
            <a:lstStyle/>
            <a:p>
              <a:endParaRPr lang="id-ID"/>
            </a:p>
          </p:txBody>
        </p:sp>
        <p:sp>
          <p:nvSpPr>
            <p:cNvPr id="44230" name="Freeform 214"/>
            <p:cNvSpPr>
              <a:spLocks/>
            </p:cNvSpPr>
            <p:nvPr/>
          </p:nvSpPr>
          <p:spPr bwMode="auto">
            <a:xfrm>
              <a:off x="2703" y="3189"/>
              <a:ext cx="257" cy="44"/>
            </a:xfrm>
            <a:custGeom>
              <a:avLst/>
              <a:gdLst>
                <a:gd name="T0" fmla="*/ 0 w 516"/>
                <a:gd name="T1" fmla="*/ 1 h 87"/>
                <a:gd name="T2" fmla="*/ 1 w 516"/>
                <a:gd name="T3" fmla="*/ 1 h 87"/>
                <a:gd name="T4" fmla="*/ 4 w 516"/>
                <a:gd name="T5" fmla="*/ 1 h 87"/>
                <a:gd name="T6" fmla="*/ 7 w 516"/>
                <a:gd name="T7" fmla="*/ 0 h 87"/>
                <a:gd name="T8" fmla="*/ 8 w 516"/>
                <a:gd name="T9" fmla="*/ 1 h 87"/>
                <a:gd name="T10" fmla="*/ 7 w 516"/>
                <a:gd name="T11" fmla="*/ 1 h 87"/>
                <a:gd name="T12" fmla="*/ 5 w 516"/>
                <a:gd name="T13" fmla="*/ 1 h 87"/>
                <a:gd name="T14" fmla="*/ 3 w 516"/>
                <a:gd name="T15" fmla="*/ 2 h 87"/>
                <a:gd name="T16" fmla="*/ 0 w 516"/>
                <a:gd name="T17" fmla="*/ 2 h 87"/>
                <a:gd name="T18" fmla="*/ 0 w 516"/>
                <a:gd name="T19" fmla="*/ 2 h 87"/>
                <a:gd name="T20" fmla="*/ 0 w 516"/>
                <a:gd name="T21" fmla="*/ 1 h 87"/>
                <a:gd name="T22" fmla="*/ 0 w 516"/>
                <a:gd name="T23" fmla="*/ 1 h 87"/>
                <a:gd name="T24" fmla="*/ 0 w 516"/>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87"/>
                <a:gd name="T41" fmla="*/ 516 w 516"/>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87">
                  <a:moveTo>
                    <a:pt x="37" y="41"/>
                  </a:moveTo>
                  <a:lnTo>
                    <a:pt x="114" y="55"/>
                  </a:lnTo>
                  <a:lnTo>
                    <a:pt x="272" y="41"/>
                  </a:lnTo>
                  <a:lnTo>
                    <a:pt x="493" y="0"/>
                  </a:lnTo>
                  <a:lnTo>
                    <a:pt x="516" y="11"/>
                  </a:lnTo>
                  <a:lnTo>
                    <a:pt x="508" y="36"/>
                  </a:lnTo>
                  <a:lnTo>
                    <a:pt x="377" y="64"/>
                  </a:lnTo>
                  <a:lnTo>
                    <a:pt x="194" y="87"/>
                  </a:lnTo>
                  <a:lnTo>
                    <a:pt x="25" y="87"/>
                  </a:lnTo>
                  <a:lnTo>
                    <a:pt x="2" y="77"/>
                  </a:lnTo>
                  <a:lnTo>
                    <a:pt x="0" y="43"/>
                  </a:lnTo>
                  <a:lnTo>
                    <a:pt x="37" y="41"/>
                  </a:lnTo>
                  <a:close/>
                </a:path>
              </a:pathLst>
            </a:custGeom>
            <a:solidFill>
              <a:srgbClr val="000000"/>
            </a:solidFill>
            <a:ln w="9525">
              <a:noFill/>
              <a:round/>
              <a:headEnd/>
              <a:tailEnd/>
            </a:ln>
          </p:spPr>
          <p:txBody>
            <a:bodyPr/>
            <a:lstStyle/>
            <a:p>
              <a:endParaRPr lang="id-ID"/>
            </a:p>
          </p:txBody>
        </p:sp>
        <p:sp>
          <p:nvSpPr>
            <p:cNvPr id="44231" name="Freeform 215"/>
            <p:cNvSpPr>
              <a:spLocks/>
            </p:cNvSpPr>
            <p:nvPr/>
          </p:nvSpPr>
          <p:spPr bwMode="auto">
            <a:xfrm>
              <a:off x="2615" y="3058"/>
              <a:ext cx="234" cy="131"/>
            </a:xfrm>
            <a:custGeom>
              <a:avLst/>
              <a:gdLst>
                <a:gd name="T0" fmla="*/ 7 w 468"/>
                <a:gd name="T1" fmla="*/ 0 h 263"/>
                <a:gd name="T2" fmla="*/ 7 w 468"/>
                <a:gd name="T3" fmla="*/ 0 h 263"/>
                <a:gd name="T4" fmla="*/ 7 w 468"/>
                <a:gd name="T5" fmla="*/ 1 h 263"/>
                <a:gd name="T6" fmla="*/ 7 w 468"/>
                <a:gd name="T7" fmla="*/ 1 h 263"/>
                <a:gd name="T8" fmla="*/ 7 w 468"/>
                <a:gd name="T9" fmla="*/ 1 h 263"/>
                <a:gd name="T10" fmla="*/ 7 w 468"/>
                <a:gd name="T11" fmla="*/ 1 h 263"/>
                <a:gd name="T12" fmla="*/ 7 w 468"/>
                <a:gd name="T13" fmla="*/ 2 h 263"/>
                <a:gd name="T14" fmla="*/ 7 w 468"/>
                <a:gd name="T15" fmla="*/ 2 h 263"/>
                <a:gd name="T16" fmla="*/ 6 w 468"/>
                <a:gd name="T17" fmla="*/ 2 h 263"/>
                <a:gd name="T18" fmla="*/ 5 w 468"/>
                <a:gd name="T19" fmla="*/ 2 h 263"/>
                <a:gd name="T20" fmla="*/ 6 w 468"/>
                <a:gd name="T21" fmla="*/ 2 h 263"/>
                <a:gd name="T22" fmla="*/ 5 w 468"/>
                <a:gd name="T23" fmla="*/ 2 h 263"/>
                <a:gd name="T24" fmla="*/ 5 w 468"/>
                <a:gd name="T25" fmla="*/ 3 h 263"/>
                <a:gd name="T26" fmla="*/ 4 w 468"/>
                <a:gd name="T27" fmla="*/ 3 h 263"/>
                <a:gd name="T28" fmla="*/ 2 w 468"/>
                <a:gd name="T29" fmla="*/ 3 h 263"/>
                <a:gd name="T30" fmla="*/ 1 w 468"/>
                <a:gd name="T31" fmla="*/ 3 h 263"/>
                <a:gd name="T32" fmla="*/ 3 w 468"/>
                <a:gd name="T33" fmla="*/ 3 h 263"/>
                <a:gd name="T34" fmla="*/ 4 w 468"/>
                <a:gd name="T35" fmla="*/ 2 h 263"/>
                <a:gd name="T36" fmla="*/ 4 w 468"/>
                <a:gd name="T37" fmla="*/ 2 h 263"/>
                <a:gd name="T38" fmla="*/ 4 w 468"/>
                <a:gd name="T39" fmla="*/ 2 h 263"/>
                <a:gd name="T40" fmla="*/ 5 w 468"/>
                <a:gd name="T41" fmla="*/ 2 h 263"/>
                <a:gd name="T42" fmla="*/ 6 w 468"/>
                <a:gd name="T43" fmla="*/ 1 h 263"/>
                <a:gd name="T44" fmla="*/ 5 w 468"/>
                <a:gd name="T45" fmla="*/ 1 h 263"/>
                <a:gd name="T46" fmla="*/ 5 w 468"/>
                <a:gd name="T47" fmla="*/ 1 h 263"/>
                <a:gd name="T48" fmla="*/ 4 w 468"/>
                <a:gd name="T49" fmla="*/ 2 h 263"/>
                <a:gd name="T50" fmla="*/ 3 w 468"/>
                <a:gd name="T51" fmla="*/ 2 h 263"/>
                <a:gd name="T52" fmla="*/ 3 w 468"/>
                <a:gd name="T53" fmla="*/ 2 h 263"/>
                <a:gd name="T54" fmla="*/ 5 w 468"/>
                <a:gd name="T55" fmla="*/ 1 h 263"/>
                <a:gd name="T56" fmla="*/ 3 w 468"/>
                <a:gd name="T57" fmla="*/ 2 h 263"/>
                <a:gd name="T58" fmla="*/ 2 w 468"/>
                <a:gd name="T59" fmla="*/ 2 h 263"/>
                <a:gd name="T60" fmla="*/ 2 w 468"/>
                <a:gd name="T61" fmla="*/ 2 h 263"/>
                <a:gd name="T62" fmla="*/ 1 w 468"/>
                <a:gd name="T63" fmla="*/ 2 h 263"/>
                <a:gd name="T64" fmla="*/ 1 w 468"/>
                <a:gd name="T65" fmla="*/ 2 h 263"/>
                <a:gd name="T66" fmla="*/ 1 w 468"/>
                <a:gd name="T67" fmla="*/ 2 h 263"/>
                <a:gd name="T68" fmla="*/ 2 w 468"/>
                <a:gd name="T69" fmla="*/ 2 h 263"/>
                <a:gd name="T70" fmla="*/ 2 w 468"/>
                <a:gd name="T71" fmla="*/ 2 h 263"/>
                <a:gd name="T72" fmla="*/ 2 w 468"/>
                <a:gd name="T73" fmla="*/ 2 h 263"/>
                <a:gd name="T74" fmla="*/ 1 w 468"/>
                <a:gd name="T75" fmla="*/ 3 h 263"/>
                <a:gd name="T76" fmla="*/ 1 w 468"/>
                <a:gd name="T77" fmla="*/ 3 h 263"/>
                <a:gd name="T78" fmla="*/ 1 w 468"/>
                <a:gd name="T79" fmla="*/ 3 h 263"/>
                <a:gd name="T80" fmla="*/ 0 w 468"/>
                <a:gd name="T81" fmla="*/ 3 h 263"/>
                <a:gd name="T82" fmla="*/ 1 w 468"/>
                <a:gd name="T83" fmla="*/ 4 h 263"/>
                <a:gd name="T84" fmla="*/ 3 w 468"/>
                <a:gd name="T85" fmla="*/ 4 h 263"/>
                <a:gd name="T86" fmla="*/ 4 w 468"/>
                <a:gd name="T87" fmla="*/ 4 h 263"/>
                <a:gd name="T88" fmla="*/ 4 w 468"/>
                <a:gd name="T89" fmla="*/ 3 h 263"/>
                <a:gd name="T90" fmla="*/ 5 w 468"/>
                <a:gd name="T91" fmla="*/ 3 h 263"/>
                <a:gd name="T92" fmla="*/ 6 w 468"/>
                <a:gd name="T93" fmla="*/ 2 h 263"/>
                <a:gd name="T94" fmla="*/ 7 w 468"/>
                <a:gd name="T95" fmla="*/ 2 h 263"/>
                <a:gd name="T96" fmla="*/ 7 w 468"/>
                <a:gd name="T97" fmla="*/ 1 h 263"/>
                <a:gd name="T98" fmla="*/ 7 w 468"/>
                <a:gd name="T99" fmla="*/ 1 h 263"/>
                <a:gd name="T100" fmla="*/ 7 w 468"/>
                <a:gd name="T101" fmla="*/ 0 h 263"/>
                <a:gd name="T102" fmla="*/ 7 w 468"/>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263"/>
                <a:gd name="T158" fmla="*/ 468 w 468"/>
                <a:gd name="T159" fmla="*/ 263 h 2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263">
                  <a:moveTo>
                    <a:pt x="468" y="57"/>
                  </a:moveTo>
                  <a:lnTo>
                    <a:pt x="400" y="0"/>
                  </a:lnTo>
                  <a:lnTo>
                    <a:pt x="447" y="65"/>
                  </a:lnTo>
                  <a:lnTo>
                    <a:pt x="411" y="67"/>
                  </a:lnTo>
                  <a:lnTo>
                    <a:pt x="424" y="105"/>
                  </a:lnTo>
                  <a:lnTo>
                    <a:pt x="392" y="110"/>
                  </a:lnTo>
                  <a:lnTo>
                    <a:pt x="404" y="133"/>
                  </a:lnTo>
                  <a:lnTo>
                    <a:pt x="385" y="143"/>
                  </a:lnTo>
                  <a:lnTo>
                    <a:pt x="356" y="135"/>
                  </a:lnTo>
                  <a:lnTo>
                    <a:pt x="316" y="156"/>
                  </a:lnTo>
                  <a:lnTo>
                    <a:pt x="327" y="169"/>
                  </a:lnTo>
                  <a:lnTo>
                    <a:pt x="289" y="177"/>
                  </a:lnTo>
                  <a:lnTo>
                    <a:pt x="259" y="196"/>
                  </a:lnTo>
                  <a:lnTo>
                    <a:pt x="206" y="202"/>
                  </a:lnTo>
                  <a:lnTo>
                    <a:pt x="122" y="217"/>
                  </a:lnTo>
                  <a:lnTo>
                    <a:pt x="59" y="213"/>
                  </a:lnTo>
                  <a:lnTo>
                    <a:pt x="147" y="198"/>
                  </a:lnTo>
                  <a:lnTo>
                    <a:pt x="236" y="183"/>
                  </a:lnTo>
                  <a:lnTo>
                    <a:pt x="255" y="175"/>
                  </a:lnTo>
                  <a:lnTo>
                    <a:pt x="244" y="169"/>
                  </a:lnTo>
                  <a:lnTo>
                    <a:pt x="280" y="154"/>
                  </a:lnTo>
                  <a:lnTo>
                    <a:pt x="348" y="126"/>
                  </a:lnTo>
                  <a:lnTo>
                    <a:pt x="286" y="88"/>
                  </a:lnTo>
                  <a:lnTo>
                    <a:pt x="282" y="105"/>
                  </a:lnTo>
                  <a:lnTo>
                    <a:pt x="208" y="154"/>
                  </a:lnTo>
                  <a:lnTo>
                    <a:pt x="139" y="168"/>
                  </a:lnTo>
                  <a:lnTo>
                    <a:pt x="181" y="149"/>
                  </a:lnTo>
                  <a:lnTo>
                    <a:pt x="263" y="93"/>
                  </a:lnTo>
                  <a:lnTo>
                    <a:pt x="177" y="143"/>
                  </a:lnTo>
                  <a:lnTo>
                    <a:pt x="126" y="152"/>
                  </a:lnTo>
                  <a:lnTo>
                    <a:pt x="71" y="149"/>
                  </a:lnTo>
                  <a:lnTo>
                    <a:pt x="46" y="160"/>
                  </a:lnTo>
                  <a:lnTo>
                    <a:pt x="31" y="181"/>
                  </a:lnTo>
                  <a:lnTo>
                    <a:pt x="50" y="164"/>
                  </a:lnTo>
                  <a:lnTo>
                    <a:pt x="67" y="160"/>
                  </a:lnTo>
                  <a:lnTo>
                    <a:pt x="115" y="169"/>
                  </a:lnTo>
                  <a:lnTo>
                    <a:pt x="67" y="187"/>
                  </a:lnTo>
                  <a:lnTo>
                    <a:pt x="27" y="192"/>
                  </a:lnTo>
                  <a:lnTo>
                    <a:pt x="19" y="207"/>
                  </a:lnTo>
                  <a:lnTo>
                    <a:pt x="4" y="217"/>
                  </a:lnTo>
                  <a:lnTo>
                    <a:pt x="0" y="244"/>
                  </a:lnTo>
                  <a:lnTo>
                    <a:pt x="46" y="257"/>
                  </a:lnTo>
                  <a:lnTo>
                    <a:pt x="153" y="263"/>
                  </a:lnTo>
                  <a:lnTo>
                    <a:pt x="200" y="259"/>
                  </a:lnTo>
                  <a:lnTo>
                    <a:pt x="223" y="234"/>
                  </a:lnTo>
                  <a:lnTo>
                    <a:pt x="297" y="219"/>
                  </a:lnTo>
                  <a:lnTo>
                    <a:pt x="375" y="173"/>
                  </a:lnTo>
                  <a:lnTo>
                    <a:pt x="409" y="137"/>
                  </a:lnTo>
                  <a:lnTo>
                    <a:pt x="415" y="126"/>
                  </a:lnTo>
                  <a:lnTo>
                    <a:pt x="438" y="109"/>
                  </a:lnTo>
                  <a:lnTo>
                    <a:pt x="468" y="57"/>
                  </a:lnTo>
                  <a:close/>
                </a:path>
              </a:pathLst>
            </a:custGeom>
            <a:solidFill>
              <a:srgbClr val="000000"/>
            </a:solidFill>
            <a:ln w="9525">
              <a:noFill/>
              <a:round/>
              <a:headEnd/>
              <a:tailEnd/>
            </a:ln>
          </p:spPr>
          <p:txBody>
            <a:bodyPr/>
            <a:lstStyle/>
            <a:p>
              <a:endParaRPr lang="id-ID"/>
            </a:p>
          </p:txBody>
        </p:sp>
      </p:grpSp>
      <p:sp>
        <p:nvSpPr>
          <p:cNvPr id="205016" name="AutoShape 216"/>
          <p:cNvSpPr>
            <a:spLocks noChangeArrowheads="1"/>
          </p:cNvSpPr>
          <p:nvPr/>
        </p:nvSpPr>
        <p:spPr bwMode="auto">
          <a:xfrm flipH="1">
            <a:off x="304800" y="1295400"/>
            <a:ext cx="5791200" cy="2362200"/>
          </a:xfrm>
          <a:prstGeom prst="wedgeRoundRectCallout">
            <a:avLst>
              <a:gd name="adj1" fmla="val -62500"/>
              <a:gd name="adj2" fmla="val 34944"/>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2800" dirty="0" err="1">
                <a:latin typeface="Times New Roman" pitchFamily="18" charset="0"/>
                <a:cs typeface="+mn-cs"/>
              </a:rPr>
              <a:t>Pertama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a:t>
            </a:r>
            <a:r>
              <a:rPr lang="en-US" sz="2800" dirty="0" err="1">
                <a:latin typeface="Times New Roman" pitchFamily="18" charset="0"/>
                <a:cs typeface="+mn-cs"/>
              </a:rPr>
              <a:t>pengumuman</a:t>
            </a:r>
            <a:r>
              <a:rPr lang="en-US" sz="2800" dirty="0">
                <a:latin typeface="Times New Roman" pitchFamily="18" charset="0"/>
                <a:cs typeface="+mn-cs"/>
              </a:rPr>
              <a:t>. </a:t>
            </a:r>
            <a:r>
              <a:rPr lang="en-US" sz="2800" dirty="0" err="1">
                <a:latin typeface="Times New Roman" pitchFamily="18" charset="0"/>
                <a:cs typeface="+mn-cs"/>
              </a:rPr>
              <a:t>Asumsikan</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1 December, </a:t>
            </a:r>
            <a:r>
              <a:rPr lang="en-US" sz="2800" dirty="0" err="1">
                <a:latin typeface="Times New Roman" pitchFamily="18" charset="0"/>
                <a:cs typeface="+mn-cs"/>
              </a:rPr>
              <a:t>Hiber</a:t>
            </a:r>
            <a:r>
              <a:rPr lang="en-US" sz="2800" dirty="0">
                <a:latin typeface="Times New Roman" pitchFamily="18" charset="0"/>
                <a:cs typeface="+mn-cs"/>
              </a:rPr>
              <a:t> Corporation </a:t>
            </a:r>
            <a:r>
              <a:rPr lang="en-US" sz="2800" dirty="0" err="1">
                <a:latin typeface="Times New Roman" pitchFamily="18" charset="0"/>
                <a:cs typeface="+mn-cs"/>
              </a:rPr>
              <a:t>mengumumkan</a:t>
            </a:r>
            <a:r>
              <a:rPr lang="en-US" sz="2800" dirty="0">
                <a:latin typeface="Times New Roman" pitchFamily="18" charset="0"/>
                <a:cs typeface="+mn-cs"/>
              </a:rPr>
              <a:t> </a:t>
            </a: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sebesar</a:t>
            </a:r>
            <a:r>
              <a:rPr lang="en-US" sz="2800" dirty="0">
                <a:latin typeface="Times New Roman" pitchFamily="18" charset="0"/>
                <a:cs typeface="+mn-cs"/>
              </a:rPr>
              <a:t> $42,500.</a:t>
            </a:r>
          </a:p>
        </p:txBody>
      </p:sp>
      <p:sp>
        <p:nvSpPr>
          <p:cNvPr id="205018" name="AutoShape 21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5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87" name="Rectangle 15"/>
          <p:cNvSpPr>
            <a:spLocks noChangeArrowheads="1"/>
          </p:cNvSpPr>
          <p:nvPr/>
        </p:nvSpPr>
        <p:spPr bwMode="auto">
          <a:xfrm>
            <a:off x="457200" y="457200"/>
            <a:ext cx="8229600" cy="828660"/>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175" algn="ctr">
              <a:defRPr/>
            </a:pPr>
            <a:r>
              <a:rPr lang="en-US" sz="4000" i="1" dirty="0">
                <a:solidFill>
                  <a:srgbClr val="FFFF00"/>
                </a:solidFill>
                <a:effectLst>
                  <a:outerShdw blurRad="38100" dist="38100" dir="2700000" algn="tl">
                    <a:srgbClr val="000000"/>
                  </a:outerShdw>
                </a:effectLst>
              </a:rPr>
              <a:t>Modal </a:t>
            </a:r>
            <a:r>
              <a:rPr lang="en-US" sz="4000" i="1" dirty="0" err="1">
                <a:solidFill>
                  <a:srgbClr val="FFFF00"/>
                </a:solidFill>
                <a:effectLst>
                  <a:outerShdw blurRad="38100" dist="38100" dir="2700000" algn="tl">
                    <a:srgbClr val="000000"/>
                  </a:outerShdw>
                </a:effectLst>
              </a:rPr>
              <a:t>Saham</a:t>
            </a:r>
            <a:endParaRPr lang="en-US" sz="4000" i="1" dirty="0">
              <a:solidFill>
                <a:srgbClr val="FFFF00"/>
              </a:solidFill>
              <a:effectLst>
                <a:outerShdw blurRad="38100" dist="38100" dir="2700000" algn="tl">
                  <a:srgbClr val="000000"/>
                </a:outerShdw>
              </a:effectLst>
            </a:endParaRPr>
          </a:p>
        </p:txBody>
      </p:sp>
      <p:sp>
        <p:nvSpPr>
          <p:cNvPr id="1667088" name="Rectangle 16"/>
          <p:cNvSpPr>
            <a:spLocks noChangeArrowheads="1"/>
          </p:cNvSpPr>
          <p:nvPr/>
        </p:nvSpPr>
        <p:spPr bwMode="auto">
          <a:xfrm>
            <a:off x="609600" y="1744698"/>
            <a:ext cx="7924800" cy="3970318"/>
          </a:xfrm>
          <a:prstGeom prst="rect">
            <a:avLst/>
          </a:prstGeom>
          <a:noFill/>
          <a:ln w="28575" cap="sq">
            <a:noFill/>
            <a:miter lim="800000"/>
            <a:headEnd/>
            <a:tailEnd/>
          </a:ln>
          <a:effectLst/>
        </p:spPr>
        <p:txBody>
          <a:bodyPr wrap="square" anchor="ctr">
            <a:spAutoFit/>
          </a:bodyPr>
          <a:lstStyle/>
          <a:p>
            <a:pPr marL="531813" indent="-531813" algn="l">
              <a:tabLst>
                <a:tab pos="266700" algn="l"/>
              </a:tabLst>
              <a:defRPr/>
            </a:pPr>
            <a:r>
              <a:rPr lang="en-US" sz="2800" dirty="0"/>
              <a:t>PENGERTIAN &amp; KARAKTERISTIK </a:t>
            </a:r>
          </a:p>
          <a:p>
            <a:pPr marL="531813" indent="-531813" algn="l">
              <a:buFontTx/>
              <a:buChar char="•"/>
              <a:tabLst>
                <a:tab pos="266700" algn="l"/>
              </a:tabLst>
              <a:defRPr/>
            </a:pPr>
            <a:r>
              <a:rPr lang="en-US" sz="2800" b="0" dirty="0" err="1"/>
              <a:t>Bagian</a:t>
            </a:r>
            <a:r>
              <a:rPr lang="en-US" sz="2800" b="0" dirty="0"/>
              <a:t> </a:t>
            </a:r>
            <a:r>
              <a:rPr lang="en-US" sz="2800" b="0" dirty="0" err="1"/>
              <a:t>hak</a:t>
            </a:r>
            <a:r>
              <a:rPr lang="en-US" sz="2800" b="0" dirty="0"/>
              <a:t> </a:t>
            </a:r>
            <a:r>
              <a:rPr lang="en-US" sz="2800" b="0" dirty="0" err="1"/>
              <a:t>pemilik</a:t>
            </a:r>
            <a:r>
              <a:rPr lang="en-US" sz="2800" b="0" dirty="0"/>
              <a:t> </a:t>
            </a:r>
            <a:r>
              <a:rPr lang="en-US" sz="2800" b="0" dirty="0" err="1"/>
              <a:t>dalam</a:t>
            </a:r>
            <a:r>
              <a:rPr lang="en-US" sz="2800" b="0" dirty="0"/>
              <a:t> </a:t>
            </a:r>
            <a:r>
              <a:rPr lang="en-US" sz="2800" b="0" dirty="0" err="1"/>
              <a:t>perusahaan</a:t>
            </a:r>
            <a:r>
              <a:rPr lang="en-US" sz="2800" b="0" dirty="0"/>
              <a:t> (</a:t>
            </a:r>
            <a:r>
              <a:rPr lang="en-US" sz="2800" b="0" dirty="0" err="1"/>
              <a:t>investasi</a:t>
            </a:r>
            <a:r>
              <a:rPr lang="en-US" sz="2800" b="0" dirty="0"/>
              <a:t> </a:t>
            </a:r>
            <a:r>
              <a:rPr lang="en-US" sz="2800" b="0" dirty="0" err="1"/>
              <a:t>pemilik</a:t>
            </a:r>
            <a:r>
              <a:rPr lang="en-US" sz="2800" b="0" dirty="0"/>
              <a:t>)</a:t>
            </a:r>
          </a:p>
          <a:p>
            <a:pPr marL="531813" indent="-531813" algn="l">
              <a:buFontTx/>
              <a:buChar char="•"/>
              <a:tabLst>
                <a:tab pos="266700" algn="l"/>
              </a:tabLst>
              <a:defRPr/>
            </a:pPr>
            <a:r>
              <a:rPr lang="en-US" sz="2800" b="0" dirty="0" err="1"/>
              <a:t>Merupakan</a:t>
            </a:r>
            <a:r>
              <a:rPr lang="en-US" sz="2800" b="0" dirty="0"/>
              <a:t> </a:t>
            </a:r>
            <a:r>
              <a:rPr lang="en-US" sz="2800" b="0" dirty="0" err="1"/>
              <a:t>selisih</a:t>
            </a:r>
            <a:r>
              <a:rPr lang="en-US" sz="2800" b="0" dirty="0"/>
              <a:t> </a:t>
            </a:r>
            <a:r>
              <a:rPr lang="en-US" sz="2800" b="0" dirty="0" err="1"/>
              <a:t>antara</a:t>
            </a:r>
            <a:r>
              <a:rPr lang="en-US" sz="2800" b="0" dirty="0"/>
              <a:t> </a:t>
            </a:r>
            <a:r>
              <a:rPr lang="en-US" sz="2800" b="0" dirty="0" err="1"/>
              <a:t>aktiva</a:t>
            </a:r>
            <a:r>
              <a:rPr lang="en-US" sz="2800" b="0" dirty="0"/>
              <a:t> </a:t>
            </a:r>
            <a:r>
              <a:rPr lang="en-US" sz="2800" b="0" dirty="0" err="1"/>
              <a:t>dan</a:t>
            </a:r>
            <a:r>
              <a:rPr lang="en-US" sz="2800" b="0" dirty="0"/>
              <a:t> </a:t>
            </a:r>
            <a:r>
              <a:rPr lang="en-US" sz="2800" b="0" dirty="0" err="1"/>
              <a:t>kewajiban</a:t>
            </a:r>
            <a:endParaRPr lang="en-US" sz="2800" b="0" dirty="0"/>
          </a:p>
          <a:p>
            <a:pPr marL="531813" indent="-531813" algn="l">
              <a:buFontTx/>
              <a:buChar char="•"/>
              <a:tabLst>
                <a:tab pos="266700" algn="l"/>
              </a:tabLst>
              <a:defRPr/>
            </a:pPr>
            <a:r>
              <a:rPr lang="en-US" sz="2800" b="0" dirty="0" err="1"/>
              <a:t>Struktur</a:t>
            </a:r>
            <a:r>
              <a:rPr lang="en-US" sz="2800" b="0" dirty="0"/>
              <a:t> modal </a:t>
            </a:r>
            <a:r>
              <a:rPr lang="en-US" sz="2800" b="0" dirty="0" err="1"/>
              <a:t>tergantung</a:t>
            </a:r>
            <a:r>
              <a:rPr lang="en-US" sz="2800" b="0" dirty="0"/>
              <a:t> </a:t>
            </a:r>
            <a:r>
              <a:rPr lang="en-US" sz="2800" b="0" dirty="0" err="1"/>
              <a:t>pada</a:t>
            </a:r>
            <a:r>
              <a:rPr lang="en-US" sz="2800" b="0" dirty="0"/>
              <a:t> </a:t>
            </a:r>
            <a:r>
              <a:rPr lang="en-US" sz="2800" b="0" dirty="0" err="1"/>
              <a:t>bentuk</a:t>
            </a:r>
            <a:r>
              <a:rPr lang="en-US" sz="2800" b="0" dirty="0"/>
              <a:t> </a:t>
            </a:r>
            <a:r>
              <a:rPr lang="en-US" sz="2800" b="0" dirty="0" err="1"/>
              <a:t>badan</a:t>
            </a:r>
            <a:r>
              <a:rPr lang="en-US" sz="2800" b="0" dirty="0"/>
              <a:t> </a:t>
            </a:r>
            <a:r>
              <a:rPr lang="en-US" sz="2800" b="0" dirty="0" err="1"/>
              <a:t>usaha</a:t>
            </a:r>
            <a:r>
              <a:rPr lang="en-US" sz="2800" b="0" dirty="0"/>
              <a:t> (</a:t>
            </a:r>
            <a:r>
              <a:rPr lang="en-US" sz="2800" dirty="0" err="1"/>
              <a:t>propriethorship</a:t>
            </a:r>
            <a:r>
              <a:rPr lang="en-US" sz="2800" dirty="0"/>
              <a:t>, Partnership, &amp; Corporation)</a:t>
            </a:r>
          </a:p>
          <a:p>
            <a:pPr marL="531813" indent="-531813" algn="l">
              <a:buFontTx/>
              <a:buChar char="•"/>
              <a:tabLst>
                <a:tab pos="266700" algn="l"/>
              </a:tabLst>
              <a:defRPr/>
            </a:pPr>
            <a:r>
              <a:rPr lang="en-US" sz="2800" b="0" dirty="0"/>
              <a:t>Modal </a:t>
            </a:r>
            <a:r>
              <a:rPr lang="en-US" sz="2800" b="0" dirty="0" err="1"/>
              <a:t>pada</a:t>
            </a:r>
            <a:r>
              <a:rPr lang="en-US" sz="2800" b="0" dirty="0"/>
              <a:t> </a:t>
            </a:r>
            <a:r>
              <a:rPr lang="en-US" sz="2800" dirty="0"/>
              <a:t>Perseroan: Modal </a:t>
            </a:r>
            <a:r>
              <a:rPr lang="en-US" sz="2800" dirty="0" err="1"/>
              <a:t>Saham</a:t>
            </a:r>
            <a:r>
              <a:rPr lang="en-US" sz="2800" dirty="0"/>
              <a:t> </a:t>
            </a:r>
            <a:r>
              <a:rPr lang="en-US" sz="2800" dirty="0" err="1"/>
              <a:t>dan</a:t>
            </a:r>
            <a:r>
              <a:rPr lang="en-US" sz="2800" dirty="0"/>
              <a:t> </a:t>
            </a:r>
            <a:r>
              <a:rPr lang="en-US" sz="2800" dirty="0" err="1"/>
              <a:t>Laba</a:t>
            </a:r>
            <a:r>
              <a:rPr lang="en-US" sz="2800" dirty="0"/>
              <a:t> </a:t>
            </a:r>
            <a:r>
              <a:rPr lang="en-US" sz="2800" dirty="0" err="1"/>
              <a:t>Ditahan</a:t>
            </a:r>
            <a:r>
              <a:rPr lang="en-US" sz="2800" dirty="0">
                <a:effectLst>
                  <a:outerShdw blurRad="38100" dist="38100" dir="2700000" algn="tl">
                    <a:srgbClr val="C0C0C0"/>
                  </a:outerShdw>
                </a:effectLst>
              </a:rPr>
              <a:t>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76200" y="3429000"/>
            <a:ext cx="8991600" cy="18288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45059" name="Line 4"/>
          <p:cNvSpPr>
            <a:spLocks noChangeShapeType="1"/>
          </p:cNvSpPr>
          <p:nvPr/>
        </p:nvSpPr>
        <p:spPr bwMode="auto">
          <a:xfrm flipH="1">
            <a:off x="4572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5060" name="Line 5"/>
          <p:cNvSpPr>
            <a:spLocks noChangeShapeType="1"/>
          </p:cNvSpPr>
          <p:nvPr/>
        </p:nvSpPr>
        <p:spPr bwMode="auto">
          <a:xfrm flipH="1">
            <a:off x="1371600" y="3429000"/>
            <a:ext cx="0" cy="1828800"/>
          </a:xfrm>
          <a:prstGeom prst="line">
            <a:avLst/>
          </a:prstGeom>
          <a:noFill/>
          <a:ln w="12699">
            <a:solidFill>
              <a:schemeClr val="tx1"/>
            </a:solidFill>
            <a:round/>
            <a:headEnd/>
            <a:tailEnd/>
          </a:ln>
        </p:spPr>
        <p:txBody>
          <a:bodyPr wrap="none" anchor="ctr"/>
          <a:lstStyle/>
          <a:p>
            <a:endParaRPr lang="id-ID"/>
          </a:p>
        </p:txBody>
      </p:sp>
      <p:sp>
        <p:nvSpPr>
          <p:cNvPr id="45061" name="Line 6"/>
          <p:cNvSpPr>
            <a:spLocks noChangeShapeType="1"/>
          </p:cNvSpPr>
          <p:nvPr/>
        </p:nvSpPr>
        <p:spPr bwMode="auto">
          <a:xfrm>
            <a:off x="5638800" y="3429000"/>
            <a:ext cx="0" cy="1828800"/>
          </a:xfrm>
          <a:prstGeom prst="line">
            <a:avLst/>
          </a:prstGeom>
          <a:noFill/>
          <a:ln w="12699">
            <a:solidFill>
              <a:schemeClr val="tx1"/>
            </a:solidFill>
            <a:round/>
            <a:headEnd/>
            <a:tailEnd/>
          </a:ln>
        </p:spPr>
        <p:txBody>
          <a:bodyPr wrap="none" anchor="ctr"/>
          <a:lstStyle/>
          <a:p>
            <a:endParaRPr lang="id-ID"/>
          </a:p>
        </p:txBody>
      </p:sp>
      <p:sp>
        <p:nvSpPr>
          <p:cNvPr id="45062" name="Rectangle 7"/>
          <p:cNvSpPr>
            <a:spLocks noChangeArrowheads="1"/>
          </p:cNvSpPr>
          <p:nvPr/>
        </p:nvSpPr>
        <p:spPr bwMode="auto">
          <a:xfrm>
            <a:off x="7847013" y="3529013"/>
            <a:ext cx="1306512" cy="409575"/>
          </a:xfrm>
          <a:prstGeom prst="rect">
            <a:avLst/>
          </a:prstGeom>
          <a:noFill/>
          <a:ln w="12699">
            <a:noFill/>
            <a:miter lim="800000"/>
            <a:headEnd/>
            <a:tailEnd/>
          </a:ln>
        </p:spPr>
        <p:txBody>
          <a:bodyPr wrap="none" anchor="ctr"/>
          <a:lstStyle/>
          <a:p>
            <a:endParaRPr lang="id-ID"/>
          </a:p>
        </p:txBody>
      </p:sp>
      <p:sp>
        <p:nvSpPr>
          <p:cNvPr id="45063" name="Line 8"/>
          <p:cNvSpPr>
            <a:spLocks noChangeShapeType="1"/>
          </p:cNvSpPr>
          <p:nvPr/>
        </p:nvSpPr>
        <p:spPr bwMode="auto">
          <a:xfrm>
            <a:off x="76200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5064" name="Rectangle 9"/>
          <p:cNvSpPr>
            <a:spLocks noChangeArrowheads="1"/>
          </p:cNvSpPr>
          <p:nvPr/>
        </p:nvSpPr>
        <p:spPr bwMode="auto">
          <a:xfrm>
            <a:off x="8229600" y="3429000"/>
            <a:ext cx="457200" cy="18288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45065" name="Rectangle 10"/>
          <p:cNvSpPr>
            <a:spLocks noChangeArrowheads="1"/>
          </p:cNvSpPr>
          <p:nvPr/>
        </p:nvSpPr>
        <p:spPr bwMode="auto">
          <a:xfrm>
            <a:off x="6702425" y="3429000"/>
            <a:ext cx="523875" cy="18288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45066" name="Line 11"/>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45067" name="Line 12"/>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45068" name="Line 13"/>
          <p:cNvSpPr>
            <a:spLocks noChangeShapeType="1"/>
          </p:cNvSpPr>
          <p:nvPr/>
        </p:nvSpPr>
        <p:spPr bwMode="auto">
          <a:xfrm>
            <a:off x="96838" y="4800600"/>
            <a:ext cx="8972550" cy="0"/>
          </a:xfrm>
          <a:prstGeom prst="line">
            <a:avLst/>
          </a:prstGeom>
          <a:noFill/>
          <a:ln w="12699">
            <a:solidFill>
              <a:schemeClr val="tx1"/>
            </a:solidFill>
            <a:round/>
            <a:headEnd/>
            <a:tailEnd/>
          </a:ln>
        </p:spPr>
        <p:txBody>
          <a:bodyPr wrap="none" anchor="ctr"/>
          <a:lstStyle/>
          <a:p>
            <a:endParaRPr lang="id-ID"/>
          </a:p>
        </p:txBody>
      </p:sp>
      <p:sp>
        <p:nvSpPr>
          <p:cNvPr id="45069" name="Line 14"/>
          <p:cNvSpPr>
            <a:spLocks noChangeShapeType="1"/>
          </p:cNvSpPr>
          <p:nvPr/>
        </p:nvSpPr>
        <p:spPr bwMode="auto">
          <a:xfrm flipH="1">
            <a:off x="60960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5070" name="Line 15"/>
          <p:cNvSpPr>
            <a:spLocks noChangeShapeType="1"/>
          </p:cNvSpPr>
          <p:nvPr/>
        </p:nvSpPr>
        <p:spPr bwMode="auto">
          <a:xfrm>
            <a:off x="76200" y="5257800"/>
            <a:ext cx="8991600" cy="0"/>
          </a:xfrm>
          <a:prstGeom prst="line">
            <a:avLst/>
          </a:prstGeom>
          <a:noFill/>
          <a:ln w="9525">
            <a:solidFill>
              <a:schemeClr val="tx1"/>
            </a:solidFill>
            <a:round/>
            <a:headEnd/>
            <a:tailEnd/>
          </a:ln>
        </p:spPr>
        <p:txBody>
          <a:bodyPr wrap="none" anchor="ctr"/>
          <a:lstStyle/>
          <a:p>
            <a:endParaRPr lang="id-ID"/>
          </a:p>
        </p:txBody>
      </p:sp>
      <p:sp>
        <p:nvSpPr>
          <p:cNvPr id="45071" name="Rectangle 16"/>
          <p:cNvSpPr>
            <a:spLocks noChangeArrowheads="1"/>
          </p:cNvSpPr>
          <p:nvPr/>
        </p:nvSpPr>
        <p:spPr bwMode="auto">
          <a:xfrm>
            <a:off x="7837488" y="3529013"/>
            <a:ext cx="1306512" cy="409575"/>
          </a:xfrm>
          <a:prstGeom prst="rect">
            <a:avLst/>
          </a:prstGeom>
          <a:noFill/>
          <a:ln w="12699">
            <a:noFill/>
            <a:miter lim="800000"/>
            <a:headEnd/>
            <a:tailEnd/>
          </a:ln>
        </p:spPr>
        <p:txBody>
          <a:bodyPr wrap="none" anchor="ctr"/>
          <a:lstStyle/>
          <a:p>
            <a:endParaRPr lang="id-ID"/>
          </a:p>
        </p:txBody>
      </p:sp>
      <p:sp>
        <p:nvSpPr>
          <p:cNvPr id="45072" name="Line 17"/>
          <p:cNvSpPr>
            <a:spLocks noChangeShapeType="1"/>
          </p:cNvSpPr>
          <p:nvPr/>
        </p:nvSpPr>
        <p:spPr bwMode="auto">
          <a:xfrm>
            <a:off x="76200" y="3429000"/>
            <a:ext cx="8991600" cy="0"/>
          </a:xfrm>
          <a:prstGeom prst="line">
            <a:avLst/>
          </a:prstGeom>
          <a:noFill/>
          <a:ln w="9525">
            <a:solidFill>
              <a:schemeClr val="tx1"/>
            </a:solidFill>
            <a:round/>
            <a:headEnd/>
            <a:tailEnd/>
          </a:ln>
        </p:spPr>
        <p:txBody>
          <a:bodyPr wrap="none" anchor="ctr"/>
          <a:lstStyle/>
          <a:p>
            <a:endParaRPr lang="id-ID"/>
          </a:p>
        </p:txBody>
      </p:sp>
      <p:sp>
        <p:nvSpPr>
          <p:cNvPr id="45073" name="Line 18"/>
          <p:cNvSpPr>
            <a:spLocks noChangeShapeType="1"/>
          </p:cNvSpPr>
          <p:nvPr/>
        </p:nvSpPr>
        <p:spPr bwMode="auto">
          <a:xfrm>
            <a:off x="990600" y="3429000"/>
            <a:ext cx="0" cy="1828800"/>
          </a:xfrm>
          <a:prstGeom prst="line">
            <a:avLst/>
          </a:prstGeom>
          <a:noFill/>
          <a:ln w="9525">
            <a:solidFill>
              <a:schemeClr val="tx1"/>
            </a:solidFill>
            <a:round/>
            <a:headEnd/>
            <a:tailEnd/>
          </a:ln>
        </p:spPr>
        <p:txBody>
          <a:bodyPr wrap="none" anchor="ctr"/>
          <a:lstStyle/>
          <a:p>
            <a:endParaRPr lang="id-ID"/>
          </a:p>
        </p:txBody>
      </p:sp>
      <p:sp>
        <p:nvSpPr>
          <p:cNvPr id="205843" name="Text Box 19"/>
          <p:cNvSpPr txBox="1">
            <a:spLocks noChangeArrowheads="1"/>
          </p:cNvSpPr>
          <p:nvPr/>
        </p:nvSpPr>
        <p:spPr bwMode="auto">
          <a:xfrm>
            <a:off x="390525" y="3505200"/>
            <a:ext cx="8753475" cy="762000"/>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Dec.	1	Deviden Tunai	 42 500  00			</a:t>
            </a:r>
            <a:endParaRPr lang="en-US" sz="2400">
              <a:latin typeface="Times New Roman" pitchFamily="18" charset="0"/>
            </a:endParaRPr>
          </a:p>
        </p:txBody>
      </p:sp>
      <p:sp>
        <p:nvSpPr>
          <p:cNvPr id="205844" name="Text Box 20"/>
          <p:cNvSpPr txBox="1">
            <a:spLocks noChangeArrowheads="1"/>
          </p:cNvSpPr>
          <p:nvPr/>
        </p:nvSpPr>
        <p:spPr bwMode="auto">
          <a:xfrm>
            <a:off x="2362200" y="4343400"/>
            <a:ext cx="3657600" cy="501650"/>
          </a:xfrm>
          <a:prstGeom prst="rect">
            <a:avLst/>
          </a:prstGeom>
          <a:noFill/>
          <a:ln w="9525">
            <a:noFill/>
            <a:miter lim="800000"/>
            <a:headEnd/>
            <a:tailEnd/>
          </a:ln>
        </p:spPr>
        <p:txBody>
          <a:bodyPr>
            <a:spAutoFit/>
          </a:bodyPr>
          <a:lstStyle/>
          <a:p>
            <a:pPr eaLnBrk="0" hangingPunct="0">
              <a:lnSpc>
                <a:spcPct val="135000"/>
              </a:lnSpc>
              <a:spcBef>
                <a:spcPct val="60000"/>
              </a:spcBef>
            </a:pPr>
            <a:r>
              <a:rPr lang="en-US" sz="2200">
                <a:latin typeface="Times New Roman" pitchFamily="18" charset="0"/>
              </a:rPr>
              <a:t>Pengumuman Deviden Tunai</a:t>
            </a:r>
          </a:p>
        </p:txBody>
      </p:sp>
      <p:sp>
        <p:nvSpPr>
          <p:cNvPr id="205845" name="Text Box 21"/>
          <p:cNvSpPr txBox="1">
            <a:spLocks noChangeArrowheads="1"/>
          </p:cNvSpPr>
          <p:nvPr/>
        </p:nvSpPr>
        <p:spPr bwMode="auto">
          <a:xfrm>
            <a:off x="1600200" y="4038600"/>
            <a:ext cx="7543800" cy="379413"/>
          </a:xfrm>
          <a:prstGeom prst="rect">
            <a:avLst/>
          </a:prstGeom>
          <a:noFill/>
          <a:ln w="9525">
            <a:noFill/>
            <a:miter lim="800000"/>
            <a:headEnd/>
            <a:tailEnd/>
          </a:ln>
        </p:spPr>
        <p:txBody>
          <a:bodyPr>
            <a:spAutoFit/>
          </a:bodyPr>
          <a:lstStyle/>
          <a:p>
            <a:pPr marL="114300" defTabSz="857250" eaLnBrk="0" hangingPunct="0">
              <a:lnSpc>
                <a:spcPct val="85000"/>
              </a:lnSpc>
              <a:spcBef>
                <a:spcPct val="50000"/>
              </a:spcBef>
              <a:tabLst>
                <a:tab pos="628650" algn="r"/>
                <a:tab pos="857250" algn="l"/>
                <a:tab pos="1314450" algn="l"/>
                <a:tab pos="7315200" algn="r"/>
              </a:tabLst>
            </a:pPr>
            <a:r>
              <a:rPr lang="en-US" sz="2200">
                <a:latin typeface="Times New Roman" pitchFamily="18" charset="0"/>
              </a:rPr>
              <a:t>  Utang Deviden Tunai	42 500 00</a:t>
            </a:r>
          </a:p>
        </p:txBody>
      </p:sp>
      <p:sp>
        <p:nvSpPr>
          <p:cNvPr id="205846" name="AutoShape 22"/>
          <p:cNvSpPr>
            <a:spLocks noChangeArrowheads="1"/>
          </p:cNvSpPr>
          <p:nvPr/>
        </p:nvSpPr>
        <p:spPr bwMode="auto">
          <a:xfrm flipH="1">
            <a:off x="1600200" y="1828800"/>
            <a:ext cx="5715000" cy="914400"/>
          </a:xfrm>
          <a:prstGeom prst="roundRect">
            <a:avLst>
              <a:gd name="adj" fmla="val 16667"/>
            </a:avLst>
          </a:prstGeom>
          <a:solidFill>
            <a:srgbClr val="FFFFFF"/>
          </a:solidFill>
          <a:ln w="12700">
            <a:solidFill>
              <a:schemeClr val="tx1"/>
            </a:solidFill>
            <a:round/>
            <a:headEnd/>
            <a:tailEnd/>
          </a:ln>
          <a:effectLst>
            <a:outerShdw dist="107763" dir="2700000" algn="ctr" rotWithShape="0">
              <a:schemeClr val="tx1"/>
            </a:outerShdw>
          </a:effectLst>
        </p:spPr>
        <p:txBody>
          <a:bodyPr anchor="ctr"/>
          <a:lstStyle/>
          <a:p>
            <a:pPr algn="ctr" eaLnBrk="0" hangingPunct="0">
              <a:spcBef>
                <a:spcPct val="50000"/>
              </a:spcBef>
              <a:defRPr/>
            </a:pPr>
            <a:r>
              <a:rPr lang="en-US" sz="3600" dirty="0" err="1">
                <a:latin typeface="Times New Roman" pitchFamily="18" charset="0"/>
                <a:cs typeface="+mn-cs"/>
              </a:rPr>
              <a:t>Pada</a:t>
            </a:r>
            <a:r>
              <a:rPr lang="en-US" sz="3600" dirty="0">
                <a:latin typeface="Times New Roman" pitchFamily="18" charset="0"/>
                <a:cs typeface="+mn-cs"/>
              </a:rPr>
              <a:t> </a:t>
            </a:r>
            <a:r>
              <a:rPr lang="en-US" sz="3600" dirty="0" err="1">
                <a:latin typeface="Times New Roman" pitchFamily="18" charset="0"/>
                <a:cs typeface="+mn-cs"/>
              </a:rPr>
              <a:t>Tanggal</a:t>
            </a:r>
            <a:r>
              <a:rPr lang="en-US" sz="3600" dirty="0">
                <a:latin typeface="Times New Roman" pitchFamily="18" charset="0"/>
                <a:cs typeface="+mn-cs"/>
              </a:rPr>
              <a:t> </a:t>
            </a:r>
            <a:r>
              <a:rPr lang="en-US" sz="3600" dirty="0" err="1">
                <a:latin typeface="Times New Roman" pitchFamily="18" charset="0"/>
                <a:cs typeface="+mn-cs"/>
              </a:rPr>
              <a:t>Pengumuman</a:t>
            </a:r>
            <a:endParaRPr lang="en-US" sz="3600" dirty="0">
              <a:latin typeface="Times New Roman" pitchFamily="18" charset="0"/>
              <a:cs typeface="+mn-cs"/>
            </a:endParaRPr>
          </a:p>
        </p:txBody>
      </p:sp>
      <p:sp>
        <p:nvSpPr>
          <p:cNvPr id="205847" name="Rectangle 23"/>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sp>
        <p:nvSpPr>
          <p:cNvPr id="205848" name="AutoShape 2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84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1000"/>
                                  </p:stCondLst>
                                  <p:childTnLst>
                                    <p:set>
                                      <p:cBhvr>
                                        <p:cTn id="13" dur="1" fill="hold">
                                          <p:stCondLst>
                                            <p:cond delay="499"/>
                                          </p:stCondLst>
                                        </p:cTn>
                                        <p:tgtEl>
                                          <p:spTgt spid="20584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499"/>
                                          </p:stCondLst>
                                        </p:cTn>
                                        <p:tgtEl>
                                          <p:spTgt spid="20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3" grpId="0" autoUpdateAnimBg="0"/>
      <p:bldP spid="205844" grpId="0" autoUpdateAnimBg="0"/>
      <p:bldP spid="205845" grpId="0" autoUpdateAnimBg="0"/>
      <p:bldP spid="205848"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AutoShape 2"/>
          <p:cNvSpPr>
            <a:spLocks noChangeArrowheads="1"/>
          </p:cNvSpPr>
          <p:nvPr/>
        </p:nvSpPr>
        <p:spPr bwMode="auto">
          <a:xfrm flipH="1">
            <a:off x="1524000" y="1371600"/>
            <a:ext cx="5410200" cy="2057400"/>
          </a:xfrm>
          <a:prstGeom prst="wedgeRoundRectCallout">
            <a:avLst>
              <a:gd name="adj1" fmla="val -44370"/>
              <a:gd name="adj2" fmla="val 59412"/>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Kedua</a:t>
            </a:r>
            <a:r>
              <a:rPr lang="en-US" sz="3200" dirty="0">
                <a:latin typeface="Times New Roman" pitchFamily="18" charset="0"/>
                <a:cs typeface="+mn-cs"/>
              </a:rPr>
              <a:t>, </a:t>
            </a:r>
            <a:r>
              <a:rPr lang="en-US" sz="3200" dirty="0" err="1">
                <a:latin typeface="Times New Roman" pitchFamily="18" charset="0"/>
                <a:cs typeface="+mn-cs"/>
              </a:rPr>
              <a:t>tanggal</a:t>
            </a:r>
            <a:r>
              <a:rPr lang="en-US" sz="3200" dirty="0">
                <a:latin typeface="Times New Roman" pitchFamily="18" charset="0"/>
                <a:cs typeface="+mn-cs"/>
              </a:rPr>
              <a:t> </a:t>
            </a:r>
            <a:r>
              <a:rPr lang="en-US" sz="3200" dirty="0" err="1">
                <a:latin typeface="Times New Roman" pitchFamily="18" charset="0"/>
                <a:cs typeface="+mn-cs"/>
              </a:rPr>
              <a:t>Pencatatan</a:t>
            </a:r>
            <a:r>
              <a:rPr lang="en-US" sz="3200" dirty="0">
                <a:latin typeface="Times New Roman" pitchFamily="18" charset="0"/>
                <a:cs typeface="+mn-cs"/>
              </a:rPr>
              <a:t>. </a:t>
            </a:r>
            <a:r>
              <a:rPr lang="en-US" sz="3200" dirty="0" err="1">
                <a:latin typeface="Times New Roman" pitchFamily="18" charset="0"/>
                <a:cs typeface="+mn-cs"/>
              </a:rPr>
              <a:t>Untuk</a:t>
            </a:r>
            <a:r>
              <a:rPr lang="en-US" sz="3200" dirty="0">
                <a:latin typeface="Times New Roman" pitchFamily="18" charset="0"/>
                <a:cs typeface="+mn-cs"/>
              </a:rPr>
              <a:t> </a:t>
            </a:r>
            <a:r>
              <a:rPr lang="en-US" sz="3200" dirty="0" err="1">
                <a:latin typeface="Times New Roman" pitchFamily="18" charset="0"/>
                <a:cs typeface="+mn-cs"/>
              </a:rPr>
              <a:t>Hiber</a:t>
            </a:r>
            <a:r>
              <a:rPr lang="en-US" sz="3200" dirty="0">
                <a:latin typeface="Times New Roman" pitchFamily="18" charset="0"/>
                <a:cs typeface="+mn-cs"/>
              </a:rPr>
              <a:t> Corporation </a:t>
            </a:r>
            <a:r>
              <a:rPr lang="en-US" sz="3200" dirty="0" err="1">
                <a:latin typeface="Times New Roman" pitchFamily="18" charset="0"/>
                <a:cs typeface="+mn-cs"/>
              </a:rPr>
              <a:t>tanggal</a:t>
            </a:r>
            <a:r>
              <a:rPr lang="en-US" sz="3200" dirty="0">
                <a:latin typeface="Times New Roman" pitchFamily="18" charset="0"/>
                <a:cs typeface="+mn-cs"/>
              </a:rPr>
              <a:t> </a:t>
            </a:r>
            <a:r>
              <a:rPr lang="en-US" sz="3200" dirty="0" err="1">
                <a:latin typeface="Times New Roman" pitchFamily="18" charset="0"/>
                <a:cs typeface="+mn-cs"/>
              </a:rPr>
              <a:t>pencatatan</a:t>
            </a:r>
            <a:r>
              <a:rPr lang="en-US" sz="3200" dirty="0">
                <a:latin typeface="Times New Roman" pitchFamily="18" charset="0"/>
                <a:cs typeface="+mn-cs"/>
              </a:rPr>
              <a:t> </a:t>
            </a:r>
            <a:r>
              <a:rPr lang="en-US" sz="3200" dirty="0" err="1">
                <a:latin typeface="Times New Roman" pitchFamily="18" charset="0"/>
                <a:cs typeface="+mn-cs"/>
              </a:rPr>
              <a:t>adalah</a:t>
            </a:r>
            <a:r>
              <a:rPr lang="en-US" sz="3200" dirty="0">
                <a:latin typeface="Times New Roman" pitchFamily="18" charset="0"/>
                <a:cs typeface="+mn-cs"/>
              </a:rPr>
              <a:t> 10 </a:t>
            </a:r>
            <a:r>
              <a:rPr lang="en-US" sz="3200" dirty="0" err="1">
                <a:latin typeface="Times New Roman" pitchFamily="18" charset="0"/>
                <a:cs typeface="+mn-cs"/>
              </a:rPr>
              <a:t>Desember</a:t>
            </a:r>
            <a:r>
              <a:rPr lang="en-US" sz="3200" dirty="0">
                <a:latin typeface="Times New Roman" pitchFamily="18" charset="0"/>
                <a:cs typeface="+mn-cs"/>
              </a:rPr>
              <a:t>.  </a:t>
            </a:r>
          </a:p>
        </p:txBody>
      </p:sp>
      <p:sp>
        <p:nvSpPr>
          <p:cNvPr id="206851" name="Rectangle 3"/>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6705600" y="3505200"/>
            <a:ext cx="838200" cy="2873375"/>
            <a:chOff x="2581" y="1087"/>
            <a:chExt cx="579" cy="2146"/>
          </a:xfrm>
        </p:grpSpPr>
        <p:sp>
          <p:nvSpPr>
            <p:cNvPr id="46106" name="Freeform 5"/>
            <p:cNvSpPr>
              <a:spLocks/>
            </p:cNvSpPr>
            <p:nvPr/>
          </p:nvSpPr>
          <p:spPr bwMode="auto">
            <a:xfrm>
              <a:off x="2625" y="3096"/>
              <a:ext cx="318" cy="127"/>
            </a:xfrm>
            <a:custGeom>
              <a:avLst/>
              <a:gdLst>
                <a:gd name="T0" fmla="*/ 0 w 637"/>
                <a:gd name="T1" fmla="*/ 3 h 253"/>
                <a:gd name="T2" fmla="*/ 0 w 637"/>
                <a:gd name="T3" fmla="*/ 2 h 253"/>
                <a:gd name="T4" fmla="*/ 0 w 637"/>
                <a:gd name="T5" fmla="*/ 2 h 253"/>
                <a:gd name="T6" fmla="*/ 1 w 637"/>
                <a:gd name="T7" fmla="*/ 2 h 253"/>
                <a:gd name="T8" fmla="*/ 2 w 637"/>
                <a:gd name="T9" fmla="*/ 1 h 253"/>
                <a:gd name="T10" fmla="*/ 4 w 637"/>
                <a:gd name="T11" fmla="*/ 0 h 253"/>
                <a:gd name="T12" fmla="*/ 9 w 637"/>
                <a:gd name="T13" fmla="*/ 2 h 253"/>
                <a:gd name="T14" fmla="*/ 9 w 637"/>
                <a:gd name="T15" fmla="*/ 3 h 253"/>
                <a:gd name="T16" fmla="*/ 8 w 637"/>
                <a:gd name="T17" fmla="*/ 4 h 253"/>
                <a:gd name="T18" fmla="*/ 4 w 637"/>
                <a:gd name="T19" fmla="*/ 4 h 253"/>
                <a:gd name="T20" fmla="*/ 2 w 637"/>
                <a:gd name="T21" fmla="*/ 4 h 253"/>
                <a:gd name="T22" fmla="*/ 2 w 637"/>
                <a:gd name="T23" fmla="*/ 4 h 253"/>
                <a:gd name="T24" fmla="*/ 2 w 637"/>
                <a:gd name="T25" fmla="*/ 4 h 253"/>
                <a:gd name="T26" fmla="*/ 2 w 637"/>
                <a:gd name="T27" fmla="*/ 3 h 253"/>
                <a:gd name="T28" fmla="*/ 0 w 637"/>
                <a:gd name="T29" fmla="*/ 3 h 253"/>
                <a:gd name="T30" fmla="*/ 0 w 637"/>
                <a:gd name="T31" fmla="*/ 3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7"/>
                <a:gd name="T49" fmla="*/ 0 h 253"/>
                <a:gd name="T50" fmla="*/ 637 w 637"/>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7" h="253">
                  <a:moveTo>
                    <a:pt x="0" y="137"/>
                  </a:moveTo>
                  <a:lnTo>
                    <a:pt x="16" y="95"/>
                  </a:lnTo>
                  <a:lnTo>
                    <a:pt x="56" y="76"/>
                  </a:lnTo>
                  <a:lnTo>
                    <a:pt x="126" y="78"/>
                  </a:lnTo>
                  <a:lnTo>
                    <a:pt x="172" y="63"/>
                  </a:lnTo>
                  <a:lnTo>
                    <a:pt x="269" y="0"/>
                  </a:lnTo>
                  <a:lnTo>
                    <a:pt x="617" y="88"/>
                  </a:lnTo>
                  <a:lnTo>
                    <a:pt x="637" y="150"/>
                  </a:lnTo>
                  <a:lnTo>
                    <a:pt x="565" y="223"/>
                  </a:lnTo>
                  <a:lnTo>
                    <a:pt x="261" y="253"/>
                  </a:lnTo>
                  <a:lnTo>
                    <a:pt x="160" y="234"/>
                  </a:lnTo>
                  <a:lnTo>
                    <a:pt x="160" y="223"/>
                  </a:lnTo>
                  <a:lnTo>
                    <a:pt x="172" y="213"/>
                  </a:lnTo>
                  <a:lnTo>
                    <a:pt x="179" y="181"/>
                  </a:lnTo>
                  <a:lnTo>
                    <a:pt x="0" y="137"/>
                  </a:lnTo>
                  <a:close/>
                </a:path>
              </a:pathLst>
            </a:custGeom>
            <a:solidFill>
              <a:srgbClr val="656575"/>
            </a:solidFill>
            <a:ln w="9525">
              <a:noFill/>
              <a:round/>
              <a:headEnd/>
              <a:tailEnd/>
            </a:ln>
          </p:spPr>
          <p:txBody>
            <a:bodyPr/>
            <a:lstStyle/>
            <a:p>
              <a:endParaRPr lang="id-ID"/>
            </a:p>
          </p:txBody>
        </p:sp>
        <p:sp>
          <p:nvSpPr>
            <p:cNvPr id="46107" name="Freeform 6"/>
            <p:cNvSpPr>
              <a:spLocks/>
            </p:cNvSpPr>
            <p:nvPr/>
          </p:nvSpPr>
          <p:spPr bwMode="auto">
            <a:xfrm>
              <a:off x="2748" y="1457"/>
              <a:ext cx="62" cy="108"/>
            </a:xfrm>
            <a:custGeom>
              <a:avLst/>
              <a:gdLst>
                <a:gd name="T0" fmla="*/ 2 w 123"/>
                <a:gd name="T1" fmla="*/ 0 h 217"/>
                <a:gd name="T2" fmla="*/ 2 w 123"/>
                <a:gd name="T3" fmla="*/ 0 h 217"/>
                <a:gd name="T4" fmla="*/ 1 w 123"/>
                <a:gd name="T5" fmla="*/ 0 h 217"/>
                <a:gd name="T6" fmla="*/ 0 w 123"/>
                <a:gd name="T7" fmla="*/ 3 h 217"/>
                <a:gd name="T8" fmla="*/ 1 w 123"/>
                <a:gd name="T9" fmla="*/ 2 h 217"/>
                <a:gd name="T10" fmla="*/ 1 w 123"/>
                <a:gd name="T11" fmla="*/ 0 h 217"/>
                <a:gd name="T12" fmla="*/ 2 w 123"/>
                <a:gd name="T13" fmla="*/ 0 h 217"/>
                <a:gd name="T14" fmla="*/ 2 w 123"/>
                <a:gd name="T15" fmla="*/ 0 h 217"/>
                <a:gd name="T16" fmla="*/ 2 w 123"/>
                <a:gd name="T17" fmla="*/ 0 h 217"/>
                <a:gd name="T18" fmla="*/ 2 w 123"/>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217"/>
                <a:gd name="T32" fmla="*/ 123 w 12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217">
                  <a:moveTo>
                    <a:pt x="123" y="16"/>
                  </a:moveTo>
                  <a:lnTo>
                    <a:pt x="74" y="0"/>
                  </a:lnTo>
                  <a:lnTo>
                    <a:pt x="28" y="57"/>
                  </a:lnTo>
                  <a:lnTo>
                    <a:pt x="0" y="217"/>
                  </a:lnTo>
                  <a:lnTo>
                    <a:pt x="40" y="173"/>
                  </a:lnTo>
                  <a:lnTo>
                    <a:pt x="51" y="57"/>
                  </a:lnTo>
                  <a:lnTo>
                    <a:pt x="78" y="25"/>
                  </a:lnTo>
                  <a:lnTo>
                    <a:pt x="106" y="50"/>
                  </a:lnTo>
                  <a:lnTo>
                    <a:pt x="123" y="16"/>
                  </a:lnTo>
                  <a:close/>
                </a:path>
              </a:pathLst>
            </a:custGeom>
            <a:solidFill>
              <a:srgbClr val="D4D4EB"/>
            </a:solidFill>
            <a:ln w="9525">
              <a:noFill/>
              <a:round/>
              <a:headEnd/>
              <a:tailEnd/>
            </a:ln>
          </p:spPr>
          <p:txBody>
            <a:bodyPr/>
            <a:lstStyle/>
            <a:p>
              <a:endParaRPr lang="id-ID"/>
            </a:p>
          </p:txBody>
        </p:sp>
        <p:sp>
          <p:nvSpPr>
            <p:cNvPr id="46108" name="Freeform 7"/>
            <p:cNvSpPr>
              <a:spLocks/>
            </p:cNvSpPr>
            <p:nvPr/>
          </p:nvSpPr>
          <p:spPr bwMode="auto">
            <a:xfrm>
              <a:off x="2822" y="1380"/>
              <a:ext cx="95" cy="68"/>
            </a:xfrm>
            <a:custGeom>
              <a:avLst/>
              <a:gdLst>
                <a:gd name="T0" fmla="*/ 1 w 190"/>
                <a:gd name="T1" fmla="*/ 1 h 137"/>
                <a:gd name="T2" fmla="*/ 1 w 190"/>
                <a:gd name="T3" fmla="*/ 1 h 137"/>
                <a:gd name="T4" fmla="*/ 0 w 190"/>
                <a:gd name="T5" fmla="*/ 2 h 137"/>
                <a:gd name="T6" fmla="*/ 3 w 190"/>
                <a:gd name="T7" fmla="*/ 0 h 137"/>
                <a:gd name="T8" fmla="*/ 3 w 190"/>
                <a:gd name="T9" fmla="*/ 0 h 137"/>
                <a:gd name="T10" fmla="*/ 1 w 190"/>
                <a:gd name="T11" fmla="*/ 1 h 137"/>
                <a:gd name="T12" fmla="*/ 1 w 190"/>
                <a:gd name="T13" fmla="*/ 1 h 137"/>
                <a:gd name="T14" fmla="*/ 0 60000 65536"/>
                <a:gd name="T15" fmla="*/ 0 60000 65536"/>
                <a:gd name="T16" fmla="*/ 0 60000 65536"/>
                <a:gd name="T17" fmla="*/ 0 60000 65536"/>
                <a:gd name="T18" fmla="*/ 0 60000 65536"/>
                <a:gd name="T19" fmla="*/ 0 60000 65536"/>
                <a:gd name="T20" fmla="*/ 0 60000 65536"/>
                <a:gd name="T21" fmla="*/ 0 w 190"/>
                <a:gd name="T22" fmla="*/ 0 h 137"/>
                <a:gd name="T23" fmla="*/ 190 w 1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37">
                  <a:moveTo>
                    <a:pt x="44" y="65"/>
                  </a:moveTo>
                  <a:lnTo>
                    <a:pt x="34" y="97"/>
                  </a:lnTo>
                  <a:lnTo>
                    <a:pt x="0" y="137"/>
                  </a:lnTo>
                  <a:lnTo>
                    <a:pt x="173" y="48"/>
                  </a:lnTo>
                  <a:lnTo>
                    <a:pt x="190" y="0"/>
                  </a:lnTo>
                  <a:lnTo>
                    <a:pt x="44" y="65"/>
                  </a:lnTo>
                  <a:close/>
                </a:path>
              </a:pathLst>
            </a:custGeom>
            <a:solidFill>
              <a:srgbClr val="D4D4EB"/>
            </a:solidFill>
            <a:ln w="9525">
              <a:noFill/>
              <a:round/>
              <a:headEnd/>
              <a:tailEnd/>
            </a:ln>
          </p:spPr>
          <p:txBody>
            <a:bodyPr/>
            <a:lstStyle/>
            <a:p>
              <a:endParaRPr lang="id-ID"/>
            </a:p>
          </p:txBody>
        </p:sp>
        <p:sp>
          <p:nvSpPr>
            <p:cNvPr id="46109" name="Freeform 8"/>
            <p:cNvSpPr>
              <a:spLocks/>
            </p:cNvSpPr>
            <p:nvPr/>
          </p:nvSpPr>
          <p:spPr bwMode="auto">
            <a:xfrm>
              <a:off x="2704" y="1438"/>
              <a:ext cx="76" cy="198"/>
            </a:xfrm>
            <a:custGeom>
              <a:avLst/>
              <a:gdLst>
                <a:gd name="T0" fmla="*/ 2 w 152"/>
                <a:gd name="T1" fmla="*/ 0 h 398"/>
                <a:gd name="T2" fmla="*/ 2 w 152"/>
                <a:gd name="T3" fmla="*/ 0 h 398"/>
                <a:gd name="T4" fmla="*/ 1 w 152"/>
                <a:gd name="T5" fmla="*/ 1 h 398"/>
                <a:gd name="T6" fmla="*/ 1 w 152"/>
                <a:gd name="T7" fmla="*/ 2 h 398"/>
                <a:gd name="T8" fmla="*/ 1 w 152"/>
                <a:gd name="T9" fmla="*/ 3 h 398"/>
                <a:gd name="T10" fmla="*/ 1 w 152"/>
                <a:gd name="T11" fmla="*/ 4 h 398"/>
                <a:gd name="T12" fmla="*/ 1 w 152"/>
                <a:gd name="T13" fmla="*/ 5 h 398"/>
                <a:gd name="T14" fmla="*/ 0 w 152"/>
                <a:gd name="T15" fmla="*/ 6 h 398"/>
                <a:gd name="T16" fmla="*/ 1 w 152"/>
                <a:gd name="T17" fmla="*/ 2 h 398"/>
                <a:gd name="T18" fmla="*/ 1 w 152"/>
                <a:gd name="T19" fmla="*/ 2 h 398"/>
                <a:gd name="T20" fmla="*/ 1 w 152"/>
                <a:gd name="T21" fmla="*/ 1 h 398"/>
                <a:gd name="T22" fmla="*/ 1 w 152"/>
                <a:gd name="T23" fmla="*/ 1 h 398"/>
                <a:gd name="T24" fmla="*/ 1 w 152"/>
                <a:gd name="T25" fmla="*/ 0 h 398"/>
                <a:gd name="T26" fmla="*/ 2 w 152"/>
                <a:gd name="T27" fmla="*/ 0 h 398"/>
                <a:gd name="T28" fmla="*/ 2 w 152"/>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98"/>
                <a:gd name="T47" fmla="*/ 152 w 152"/>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98">
                  <a:moveTo>
                    <a:pt x="135" y="0"/>
                  </a:moveTo>
                  <a:lnTo>
                    <a:pt x="152" y="31"/>
                  </a:lnTo>
                  <a:lnTo>
                    <a:pt x="118" y="84"/>
                  </a:lnTo>
                  <a:lnTo>
                    <a:pt x="122" y="143"/>
                  </a:lnTo>
                  <a:lnTo>
                    <a:pt x="103" y="198"/>
                  </a:lnTo>
                  <a:lnTo>
                    <a:pt x="93" y="257"/>
                  </a:lnTo>
                  <a:lnTo>
                    <a:pt x="44" y="346"/>
                  </a:lnTo>
                  <a:lnTo>
                    <a:pt x="0" y="398"/>
                  </a:lnTo>
                  <a:lnTo>
                    <a:pt x="40" y="175"/>
                  </a:lnTo>
                  <a:lnTo>
                    <a:pt x="61" y="141"/>
                  </a:lnTo>
                  <a:lnTo>
                    <a:pt x="76" y="80"/>
                  </a:lnTo>
                  <a:lnTo>
                    <a:pt x="95" y="65"/>
                  </a:lnTo>
                  <a:lnTo>
                    <a:pt x="103" y="18"/>
                  </a:lnTo>
                  <a:lnTo>
                    <a:pt x="135" y="0"/>
                  </a:lnTo>
                  <a:close/>
                </a:path>
              </a:pathLst>
            </a:custGeom>
            <a:solidFill>
              <a:srgbClr val="B20000"/>
            </a:solidFill>
            <a:ln w="9525">
              <a:noFill/>
              <a:round/>
              <a:headEnd/>
              <a:tailEnd/>
            </a:ln>
          </p:spPr>
          <p:txBody>
            <a:bodyPr/>
            <a:lstStyle/>
            <a:p>
              <a:endParaRPr lang="id-ID"/>
            </a:p>
          </p:txBody>
        </p:sp>
        <p:sp>
          <p:nvSpPr>
            <p:cNvPr id="46110" name="Freeform 9"/>
            <p:cNvSpPr>
              <a:spLocks/>
            </p:cNvSpPr>
            <p:nvPr/>
          </p:nvSpPr>
          <p:spPr bwMode="auto">
            <a:xfrm>
              <a:off x="2591" y="2223"/>
              <a:ext cx="568" cy="465"/>
            </a:xfrm>
            <a:custGeom>
              <a:avLst/>
              <a:gdLst>
                <a:gd name="T0" fmla="*/ 7 w 1135"/>
                <a:gd name="T1" fmla="*/ 0 h 932"/>
                <a:gd name="T2" fmla="*/ 6 w 1135"/>
                <a:gd name="T3" fmla="*/ 0 h 932"/>
                <a:gd name="T4" fmla="*/ 3 w 1135"/>
                <a:gd name="T5" fmla="*/ 2 h 932"/>
                <a:gd name="T6" fmla="*/ 1 w 1135"/>
                <a:gd name="T7" fmla="*/ 3 h 932"/>
                <a:gd name="T8" fmla="*/ 0 w 1135"/>
                <a:gd name="T9" fmla="*/ 3 h 932"/>
                <a:gd name="T10" fmla="*/ 2 w 1135"/>
                <a:gd name="T11" fmla="*/ 13 h 932"/>
                <a:gd name="T12" fmla="*/ 2 w 1135"/>
                <a:gd name="T13" fmla="*/ 14 h 932"/>
                <a:gd name="T14" fmla="*/ 3 w 1135"/>
                <a:gd name="T15" fmla="*/ 14 h 932"/>
                <a:gd name="T16" fmla="*/ 18 w 1135"/>
                <a:gd name="T17" fmla="*/ 13 h 932"/>
                <a:gd name="T18" fmla="*/ 18 w 1135"/>
                <a:gd name="T19" fmla="*/ 13 h 932"/>
                <a:gd name="T20" fmla="*/ 18 w 1135"/>
                <a:gd name="T21" fmla="*/ 12 h 932"/>
                <a:gd name="T22" fmla="*/ 17 w 1135"/>
                <a:gd name="T23" fmla="*/ 1 h 932"/>
                <a:gd name="T24" fmla="*/ 17 w 1135"/>
                <a:gd name="T25" fmla="*/ 1 h 932"/>
                <a:gd name="T26" fmla="*/ 16 w 1135"/>
                <a:gd name="T27" fmla="*/ 1 h 932"/>
                <a:gd name="T28" fmla="*/ 13 w 1135"/>
                <a:gd name="T29" fmla="*/ 1 h 932"/>
                <a:gd name="T30" fmla="*/ 11 w 1135"/>
                <a:gd name="T31" fmla="*/ 0 h 932"/>
                <a:gd name="T32" fmla="*/ 7 w 1135"/>
                <a:gd name="T33" fmla="*/ 0 h 932"/>
                <a:gd name="T34" fmla="*/ 7 w 1135"/>
                <a:gd name="T35" fmla="*/ 0 h 9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5"/>
                <a:gd name="T55" fmla="*/ 0 h 932"/>
                <a:gd name="T56" fmla="*/ 1135 w 1135"/>
                <a:gd name="T57" fmla="*/ 932 h 9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5" h="932">
                  <a:moveTo>
                    <a:pt x="426" y="10"/>
                  </a:moveTo>
                  <a:lnTo>
                    <a:pt x="344" y="29"/>
                  </a:lnTo>
                  <a:lnTo>
                    <a:pt x="173" y="179"/>
                  </a:lnTo>
                  <a:lnTo>
                    <a:pt x="6" y="208"/>
                  </a:lnTo>
                  <a:lnTo>
                    <a:pt x="0" y="229"/>
                  </a:lnTo>
                  <a:lnTo>
                    <a:pt x="80" y="896"/>
                  </a:lnTo>
                  <a:lnTo>
                    <a:pt x="101" y="932"/>
                  </a:lnTo>
                  <a:lnTo>
                    <a:pt x="190" y="932"/>
                  </a:lnTo>
                  <a:lnTo>
                    <a:pt x="1093" y="856"/>
                  </a:lnTo>
                  <a:lnTo>
                    <a:pt x="1131" y="841"/>
                  </a:lnTo>
                  <a:lnTo>
                    <a:pt x="1135" y="818"/>
                  </a:lnTo>
                  <a:lnTo>
                    <a:pt x="1057" y="122"/>
                  </a:lnTo>
                  <a:lnTo>
                    <a:pt x="1040" y="105"/>
                  </a:lnTo>
                  <a:lnTo>
                    <a:pt x="1011" y="103"/>
                  </a:lnTo>
                  <a:lnTo>
                    <a:pt x="774" y="124"/>
                  </a:lnTo>
                  <a:lnTo>
                    <a:pt x="662" y="0"/>
                  </a:lnTo>
                  <a:lnTo>
                    <a:pt x="426" y="10"/>
                  </a:lnTo>
                  <a:close/>
                </a:path>
              </a:pathLst>
            </a:custGeom>
            <a:solidFill>
              <a:srgbClr val="662619"/>
            </a:solidFill>
            <a:ln w="9525">
              <a:noFill/>
              <a:round/>
              <a:headEnd/>
              <a:tailEnd/>
            </a:ln>
          </p:spPr>
          <p:txBody>
            <a:bodyPr/>
            <a:lstStyle/>
            <a:p>
              <a:endParaRPr lang="id-ID"/>
            </a:p>
          </p:txBody>
        </p:sp>
        <p:sp>
          <p:nvSpPr>
            <p:cNvPr id="46111" name="Freeform 10"/>
            <p:cNvSpPr>
              <a:spLocks/>
            </p:cNvSpPr>
            <p:nvPr/>
          </p:nvSpPr>
          <p:spPr bwMode="auto">
            <a:xfrm>
              <a:off x="2753" y="2284"/>
              <a:ext cx="21" cy="11"/>
            </a:xfrm>
            <a:custGeom>
              <a:avLst/>
              <a:gdLst>
                <a:gd name="T0" fmla="*/ 1 w 42"/>
                <a:gd name="T1" fmla="*/ 0 h 23"/>
                <a:gd name="T2" fmla="*/ 1 w 42"/>
                <a:gd name="T3" fmla="*/ 0 h 23"/>
                <a:gd name="T4" fmla="*/ 1 w 42"/>
                <a:gd name="T5" fmla="*/ 0 h 23"/>
                <a:gd name="T6" fmla="*/ 1 w 42"/>
                <a:gd name="T7" fmla="*/ 0 h 23"/>
                <a:gd name="T8" fmla="*/ 0 w 42"/>
                <a:gd name="T9" fmla="*/ 0 h 23"/>
                <a:gd name="T10" fmla="*/ 1 w 42"/>
                <a:gd name="T11" fmla="*/ 0 h 23"/>
                <a:gd name="T12" fmla="*/ 1 w 42"/>
                <a:gd name="T13" fmla="*/ 0 h 23"/>
                <a:gd name="T14" fmla="*/ 0 60000 65536"/>
                <a:gd name="T15" fmla="*/ 0 60000 65536"/>
                <a:gd name="T16" fmla="*/ 0 60000 65536"/>
                <a:gd name="T17" fmla="*/ 0 60000 65536"/>
                <a:gd name="T18" fmla="*/ 0 60000 65536"/>
                <a:gd name="T19" fmla="*/ 0 60000 65536"/>
                <a:gd name="T20" fmla="*/ 0 60000 65536"/>
                <a:gd name="T21" fmla="*/ 0 w 42"/>
                <a:gd name="T22" fmla="*/ 0 h 23"/>
                <a:gd name="T23" fmla="*/ 42 w 4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3">
                  <a:moveTo>
                    <a:pt x="2" y="4"/>
                  </a:moveTo>
                  <a:lnTo>
                    <a:pt x="42" y="0"/>
                  </a:lnTo>
                  <a:lnTo>
                    <a:pt x="38" y="21"/>
                  </a:lnTo>
                  <a:lnTo>
                    <a:pt x="6" y="23"/>
                  </a:lnTo>
                  <a:lnTo>
                    <a:pt x="0" y="13"/>
                  </a:lnTo>
                  <a:lnTo>
                    <a:pt x="2" y="4"/>
                  </a:lnTo>
                  <a:close/>
                </a:path>
              </a:pathLst>
            </a:custGeom>
            <a:solidFill>
              <a:srgbClr val="FFFF00"/>
            </a:solidFill>
            <a:ln w="9525">
              <a:noFill/>
              <a:round/>
              <a:headEnd/>
              <a:tailEnd/>
            </a:ln>
          </p:spPr>
          <p:txBody>
            <a:bodyPr/>
            <a:lstStyle/>
            <a:p>
              <a:endParaRPr lang="id-ID"/>
            </a:p>
          </p:txBody>
        </p:sp>
        <p:sp>
          <p:nvSpPr>
            <p:cNvPr id="46112" name="Freeform 11"/>
            <p:cNvSpPr>
              <a:spLocks/>
            </p:cNvSpPr>
            <p:nvPr/>
          </p:nvSpPr>
          <p:spPr bwMode="auto">
            <a:xfrm>
              <a:off x="2920" y="2265"/>
              <a:ext cx="30" cy="15"/>
            </a:xfrm>
            <a:custGeom>
              <a:avLst/>
              <a:gdLst>
                <a:gd name="T0" fmla="*/ 1 w 59"/>
                <a:gd name="T1" fmla="*/ 1 h 28"/>
                <a:gd name="T2" fmla="*/ 0 w 59"/>
                <a:gd name="T3" fmla="*/ 1 h 28"/>
                <a:gd name="T4" fmla="*/ 1 w 59"/>
                <a:gd name="T5" fmla="*/ 1 h 28"/>
                <a:gd name="T6" fmla="*/ 1 w 59"/>
                <a:gd name="T7" fmla="*/ 1 h 28"/>
                <a:gd name="T8" fmla="*/ 1 w 59"/>
                <a:gd name="T9" fmla="*/ 1 h 28"/>
                <a:gd name="T10" fmla="*/ 1 w 59"/>
                <a:gd name="T11" fmla="*/ 0 h 28"/>
                <a:gd name="T12" fmla="*/ 1 w 59"/>
                <a:gd name="T13" fmla="*/ 0 h 28"/>
                <a:gd name="T14" fmla="*/ 1 w 59"/>
                <a:gd name="T15" fmla="*/ 1 h 28"/>
                <a:gd name="T16" fmla="*/ 1 w 59"/>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8"/>
                <a:gd name="T29" fmla="*/ 59 w 5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8">
                  <a:moveTo>
                    <a:pt x="6" y="6"/>
                  </a:moveTo>
                  <a:lnTo>
                    <a:pt x="0" y="17"/>
                  </a:lnTo>
                  <a:lnTo>
                    <a:pt x="6" y="28"/>
                  </a:lnTo>
                  <a:lnTo>
                    <a:pt x="49" y="23"/>
                  </a:lnTo>
                  <a:lnTo>
                    <a:pt x="59" y="15"/>
                  </a:lnTo>
                  <a:lnTo>
                    <a:pt x="57" y="0"/>
                  </a:lnTo>
                  <a:lnTo>
                    <a:pt x="42" y="0"/>
                  </a:lnTo>
                  <a:lnTo>
                    <a:pt x="6" y="6"/>
                  </a:lnTo>
                  <a:close/>
                </a:path>
              </a:pathLst>
            </a:custGeom>
            <a:solidFill>
              <a:srgbClr val="FFFF00"/>
            </a:solidFill>
            <a:ln w="9525">
              <a:noFill/>
              <a:round/>
              <a:headEnd/>
              <a:tailEnd/>
            </a:ln>
          </p:spPr>
          <p:txBody>
            <a:bodyPr/>
            <a:lstStyle/>
            <a:p>
              <a:endParaRPr lang="id-ID"/>
            </a:p>
          </p:txBody>
        </p:sp>
        <p:sp>
          <p:nvSpPr>
            <p:cNvPr id="46113" name="Freeform 12"/>
            <p:cNvSpPr>
              <a:spLocks/>
            </p:cNvSpPr>
            <p:nvPr/>
          </p:nvSpPr>
          <p:spPr bwMode="auto">
            <a:xfrm>
              <a:off x="2774" y="2246"/>
              <a:ext cx="150" cy="55"/>
            </a:xfrm>
            <a:custGeom>
              <a:avLst/>
              <a:gdLst>
                <a:gd name="T0" fmla="*/ 1 w 300"/>
                <a:gd name="T1" fmla="*/ 1 h 110"/>
                <a:gd name="T2" fmla="*/ 1 w 300"/>
                <a:gd name="T3" fmla="*/ 1 h 110"/>
                <a:gd name="T4" fmla="*/ 1 w 300"/>
                <a:gd name="T5" fmla="*/ 1 h 110"/>
                <a:gd name="T6" fmla="*/ 0 w 300"/>
                <a:gd name="T7" fmla="*/ 2 h 110"/>
                <a:gd name="T8" fmla="*/ 1 w 300"/>
                <a:gd name="T9" fmla="*/ 2 h 110"/>
                <a:gd name="T10" fmla="*/ 1 w 300"/>
                <a:gd name="T11" fmla="*/ 2 h 110"/>
                <a:gd name="T12" fmla="*/ 1 w 300"/>
                <a:gd name="T13" fmla="*/ 2 h 110"/>
                <a:gd name="T14" fmla="*/ 1 w 300"/>
                <a:gd name="T15" fmla="*/ 2 h 110"/>
                <a:gd name="T16" fmla="*/ 3 w 300"/>
                <a:gd name="T17" fmla="*/ 2 h 110"/>
                <a:gd name="T18" fmla="*/ 3 w 300"/>
                <a:gd name="T19" fmla="*/ 2 h 110"/>
                <a:gd name="T20" fmla="*/ 5 w 300"/>
                <a:gd name="T21" fmla="*/ 2 h 110"/>
                <a:gd name="T22" fmla="*/ 5 w 300"/>
                <a:gd name="T23" fmla="*/ 1 h 110"/>
                <a:gd name="T24" fmla="*/ 5 w 300"/>
                <a:gd name="T25" fmla="*/ 1 h 110"/>
                <a:gd name="T26" fmla="*/ 5 w 300"/>
                <a:gd name="T27" fmla="*/ 1 h 110"/>
                <a:gd name="T28" fmla="*/ 5 w 300"/>
                <a:gd name="T29" fmla="*/ 0 h 110"/>
                <a:gd name="T30" fmla="*/ 1 w 300"/>
                <a:gd name="T31" fmla="*/ 1 h 110"/>
                <a:gd name="T32" fmla="*/ 1 w 300"/>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110"/>
                <a:gd name="T53" fmla="*/ 300 w 30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110">
                  <a:moveTo>
                    <a:pt x="70" y="6"/>
                  </a:moveTo>
                  <a:lnTo>
                    <a:pt x="32" y="11"/>
                  </a:lnTo>
                  <a:lnTo>
                    <a:pt x="9" y="34"/>
                  </a:lnTo>
                  <a:lnTo>
                    <a:pt x="0" y="78"/>
                  </a:lnTo>
                  <a:lnTo>
                    <a:pt x="21" y="78"/>
                  </a:lnTo>
                  <a:lnTo>
                    <a:pt x="27" y="93"/>
                  </a:lnTo>
                  <a:lnTo>
                    <a:pt x="95" y="91"/>
                  </a:lnTo>
                  <a:lnTo>
                    <a:pt x="106" y="110"/>
                  </a:lnTo>
                  <a:lnTo>
                    <a:pt x="203" y="103"/>
                  </a:lnTo>
                  <a:lnTo>
                    <a:pt x="211" y="82"/>
                  </a:lnTo>
                  <a:lnTo>
                    <a:pt x="270" y="76"/>
                  </a:lnTo>
                  <a:lnTo>
                    <a:pt x="283" y="61"/>
                  </a:lnTo>
                  <a:lnTo>
                    <a:pt x="297" y="59"/>
                  </a:lnTo>
                  <a:lnTo>
                    <a:pt x="300" y="32"/>
                  </a:lnTo>
                  <a:lnTo>
                    <a:pt x="272" y="0"/>
                  </a:lnTo>
                  <a:lnTo>
                    <a:pt x="70" y="6"/>
                  </a:lnTo>
                  <a:close/>
                </a:path>
              </a:pathLst>
            </a:custGeom>
            <a:solidFill>
              <a:srgbClr val="938181"/>
            </a:solidFill>
            <a:ln w="9525">
              <a:noFill/>
              <a:round/>
              <a:headEnd/>
              <a:tailEnd/>
            </a:ln>
          </p:spPr>
          <p:txBody>
            <a:bodyPr/>
            <a:lstStyle/>
            <a:p>
              <a:endParaRPr lang="id-ID"/>
            </a:p>
          </p:txBody>
        </p:sp>
        <p:sp>
          <p:nvSpPr>
            <p:cNvPr id="46114" name="Freeform 13"/>
            <p:cNvSpPr>
              <a:spLocks/>
            </p:cNvSpPr>
            <p:nvPr/>
          </p:nvSpPr>
          <p:spPr bwMode="auto">
            <a:xfrm>
              <a:off x="2586" y="1413"/>
              <a:ext cx="478" cy="901"/>
            </a:xfrm>
            <a:custGeom>
              <a:avLst/>
              <a:gdLst>
                <a:gd name="T0" fmla="*/ 10 w 956"/>
                <a:gd name="T1" fmla="*/ 0 h 1802"/>
                <a:gd name="T2" fmla="*/ 7 w 956"/>
                <a:gd name="T3" fmla="*/ 1 h 1802"/>
                <a:gd name="T4" fmla="*/ 7 w 956"/>
                <a:gd name="T5" fmla="*/ 2 h 1802"/>
                <a:gd name="T6" fmla="*/ 6 w 956"/>
                <a:gd name="T7" fmla="*/ 5 h 1802"/>
                <a:gd name="T8" fmla="*/ 4 w 956"/>
                <a:gd name="T9" fmla="*/ 7 h 1802"/>
                <a:gd name="T10" fmla="*/ 2 w 956"/>
                <a:gd name="T11" fmla="*/ 11 h 1802"/>
                <a:gd name="T12" fmla="*/ 1 w 956"/>
                <a:gd name="T13" fmla="*/ 15 h 1802"/>
                <a:gd name="T14" fmla="*/ 1 w 956"/>
                <a:gd name="T15" fmla="*/ 18 h 1802"/>
                <a:gd name="T16" fmla="*/ 1 w 956"/>
                <a:gd name="T17" fmla="*/ 19 h 1802"/>
                <a:gd name="T18" fmla="*/ 0 w 956"/>
                <a:gd name="T19" fmla="*/ 27 h 1802"/>
                <a:gd name="T20" fmla="*/ 2 w 956"/>
                <a:gd name="T21" fmla="*/ 27 h 1802"/>
                <a:gd name="T22" fmla="*/ 2 w 956"/>
                <a:gd name="T23" fmla="*/ 28 h 1802"/>
                <a:gd name="T24" fmla="*/ 5 w 956"/>
                <a:gd name="T25" fmla="*/ 28 h 1802"/>
                <a:gd name="T26" fmla="*/ 6 w 956"/>
                <a:gd name="T27" fmla="*/ 28 h 1802"/>
                <a:gd name="T28" fmla="*/ 6 w 956"/>
                <a:gd name="T29" fmla="*/ 28 h 1802"/>
                <a:gd name="T30" fmla="*/ 6 w 956"/>
                <a:gd name="T31" fmla="*/ 27 h 1802"/>
                <a:gd name="T32" fmla="*/ 6 w 956"/>
                <a:gd name="T33" fmla="*/ 26 h 1802"/>
                <a:gd name="T34" fmla="*/ 7 w 956"/>
                <a:gd name="T35" fmla="*/ 26 h 1802"/>
                <a:gd name="T36" fmla="*/ 11 w 956"/>
                <a:gd name="T37" fmla="*/ 26 h 1802"/>
                <a:gd name="T38" fmla="*/ 11 w 956"/>
                <a:gd name="T39" fmla="*/ 26 h 1802"/>
                <a:gd name="T40" fmla="*/ 12 w 956"/>
                <a:gd name="T41" fmla="*/ 27 h 1802"/>
                <a:gd name="T42" fmla="*/ 12 w 956"/>
                <a:gd name="T43" fmla="*/ 27 h 1802"/>
                <a:gd name="T44" fmla="*/ 12 w 956"/>
                <a:gd name="T45" fmla="*/ 28 h 1802"/>
                <a:gd name="T46" fmla="*/ 13 w 956"/>
                <a:gd name="T47" fmla="*/ 28 h 1802"/>
                <a:gd name="T48" fmla="*/ 13 w 956"/>
                <a:gd name="T49" fmla="*/ 28 h 1802"/>
                <a:gd name="T50" fmla="*/ 13 w 956"/>
                <a:gd name="T51" fmla="*/ 26 h 1802"/>
                <a:gd name="T52" fmla="*/ 14 w 956"/>
                <a:gd name="T53" fmla="*/ 26 h 1802"/>
                <a:gd name="T54" fmla="*/ 14 w 956"/>
                <a:gd name="T55" fmla="*/ 26 h 1802"/>
                <a:gd name="T56" fmla="*/ 14 w 956"/>
                <a:gd name="T57" fmla="*/ 23 h 1802"/>
                <a:gd name="T58" fmla="*/ 14 w 956"/>
                <a:gd name="T59" fmla="*/ 19 h 1802"/>
                <a:gd name="T60" fmla="*/ 14 w 956"/>
                <a:gd name="T61" fmla="*/ 15 h 1802"/>
                <a:gd name="T62" fmla="*/ 14 w 956"/>
                <a:gd name="T63" fmla="*/ 15 h 1802"/>
                <a:gd name="T64" fmla="*/ 14 w 956"/>
                <a:gd name="T65" fmla="*/ 14 h 1802"/>
                <a:gd name="T66" fmla="*/ 14 w 956"/>
                <a:gd name="T67" fmla="*/ 11 h 1802"/>
                <a:gd name="T68" fmla="*/ 15 w 956"/>
                <a:gd name="T69" fmla="*/ 10 h 1802"/>
                <a:gd name="T70" fmla="*/ 15 w 956"/>
                <a:gd name="T71" fmla="*/ 7 h 1802"/>
                <a:gd name="T72" fmla="*/ 15 w 956"/>
                <a:gd name="T73" fmla="*/ 5 h 1802"/>
                <a:gd name="T74" fmla="*/ 14 w 956"/>
                <a:gd name="T75" fmla="*/ 2 h 1802"/>
                <a:gd name="T76" fmla="*/ 10 w 956"/>
                <a:gd name="T77" fmla="*/ 0 h 1802"/>
                <a:gd name="T78" fmla="*/ 10 w 956"/>
                <a:gd name="T79" fmla="*/ 0 h 18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6"/>
                <a:gd name="T121" fmla="*/ 0 h 1802"/>
                <a:gd name="T122" fmla="*/ 956 w 956"/>
                <a:gd name="T123" fmla="*/ 1802 h 18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6" h="1802">
                  <a:moveTo>
                    <a:pt x="583" y="0"/>
                  </a:moveTo>
                  <a:lnTo>
                    <a:pt x="498" y="44"/>
                  </a:lnTo>
                  <a:lnTo>
                    <a:pt x="443" y="110"/>
                  </a:lnTo>
                  <a:lnTo>
                    <a:pt x="332" y="302"/>
                  </a:lnTo>
                  <a:lnTo>
                    <a:pt x="209" y="477"/>
                  </a:lnTo>
                  <a:lnTo>
                    <a:pt x="125" y="701"/>
                  </a:lnTo>
                  <a:lnTo>
                    <a:pt x="58" y="1002"/>
                  </a:lnTo>
                  <a:lnTo>
                    <a:pt x="57" y="1108"/>
                  </a:lnTo>
                  <a:lnTo>
                    <a:pt x="57" y="1211"/>
                  </a:lnTo>
                  <a:lnTo>
                    <a:pt x="0" y="1678"/>
                  </a:lnTo>
                  <a:lnTo>
                    <a:pt x="96" y="1688"/>
                  </a:lnTo>
                  <a:lnTo>
                    <a:pt x="102" y="1802"/>
                  </a:lnTo>
                  <a:lnTo>
                    <a:pt x="311" y="1785"/>
                  </a:lnTo>
                  <a:lnTo>
                    <a:pt x="321" y="1756"/>
                  </a:lnTo>
                  <a:lnTo>
                    <a:pt x="336" y="1743"/>
                  </a:lnTo>
                  <a:lnTo>
                    <a:pt x="349" y="1680"/>
                  </a:lnTo>
                  <a:lnTo>
                    <a:pt x="374" y="1650"/>
                  </a:lnTo>
                  <a:lnTo>
                    <a:pt x="443" y="1629"/>
                  </a:lnTo>
                  <a:lnTo>
                    <a:pt x="652" y="1629"/>
                  </a:lnTo>
                  <a:lnTo>
                    <a:pt x="695" y="1640"/>
                  </a:lnTo>
                  <a:lnTo>
                    <a:pt x="720" y="1697"/>
                  </a:lnTo>
                  <a:lnTo>
                    <a:pt x="745" y="1714"/>
                  </a:lnTo>
                  <a:lnTo>
                    <a:pt x="760" y="1732"/>
                  </a:lnTo>
                  <a:lnTo>
                    <a:pt x="775" y="1751"/>
                  </a:lnTo>
                  <a:lnTo>
                    <a:pt x="794" y="1751"/>
                  </a:lnTo>
                  <a:lnTo>
                    <a:pt x="810" y="1659"/>
                  </a:lnTo>
                  <a:lnTo>
                    <a:pt x="876" y="1644"/>
                  </a:lnTo>
                  <a:lnTo>
                    <a:pt x="891" y="1619"/>
                  </a:lnTo>
                  <a:lnTo>
                    <a:pt x="859" y="1416"/>
                  </a:lnTo>
                  <a:lnTo>
                    <a:pt x="859" y="1154"/>
                  </a:lnTo>
                  <a:lnTo>
                    <a:pt x="859" y="1023"/>
                  </a:lnTo>
                  <a:lnTo>
                    <a:pt x="859" y="977"/>
                  </a:lnTo>
                  <a:lnTo>
                    <a:pt x="891" y="857"/>
                  </a:lnTo>
                  <a:lnTo>
                    <a:pt x="878" y="686"/>
                  </a:lnTo>
                  <a:lnTo>
                    <a:pt x="926" y="623"/>
                  </a:lnTo>
                  <a:lnTo>
                    <a:pt x="956" y="388"/>
                  </a:lnTo>
                  <a:lnTo>
                    <a:pt x="931" y="258"/>
                  </a:lnTo>
                  <a:lnTo>
                    <a:pt x="867" y="116"/>
                  </a:lnTo>
                  <a:lnTo>
                    <a:pt x="583" y="0"/>
                  </a:lnTo>
                  <a:close/>
                </a:path>
              </a:pathLst>
            </a:custGeom>
            <a:solidFill>
              <a:srgbClr val="938181"/>
            </a:solidFill>
            <a:ln w="9525">
              <a:noFill/>
              <a:round/>
              <a:headEnd/>
              <a:tailEnd/>
            </a:ln>
          </p:spPr>
          <p:txBody>
            <a:bodyPr/>
            <a:lstStyle/>
            <a:p>
              <a:endParaRPr lang="id-ID"/>
            </a:p>
          </p:txBody>
        </p:sp>
        <p:sp>
          <p:nvSpPr>
            <p:cNvPr id="46115" name="Freeform 14"/>
            <p:cNvSpPr>
              <a:spLocks/>
            </p:cNvSpPr>
            <p:nvPr/>
          </p:nvSpPr>
          <p:spPr bwMode="auto">
            <a:xfrm>
              <a:off x="2690" y="2664"/>
              <a:ext cx="347" cy="526"/>
            </a:xfrm>
            <a:custGeom>
              <a:avLst/>
              <a:gdLst>
                <a:gd name="T0" fmla="*/ 0 w 694"/>
                <a:gd name="T1" fmla="*/ 0 h 1053"/>
                <a:gd name="T2" fmla="*/ 1 w 694"/>
                <a:gd name="T3" fmla="*/ 8 h 1053"/>
                <a:gd name="T4" fmla="*/ 3 w 694"/>
                <a:gd name="T5" fmla="*/ 10 h 1053"/>
                <a:gd name="T6" fmla="*/ 3 w 694"/>
                <a:gd name="T7" fmla="*/ 11 h 1053"/>
                <a:gd name="T8" fmla="*/ 3 w 694"/>
                <a:gd name="T9" fmla="*/ 12 h 1053"/>
                <a:gd name="T10" fmla="*/ 3 w 694"/>
                <a:gd name="T11" fmla="*/ 13 h 1053"/>
                <a:gd name="T12" fmla="*/ 3 w 694"/>
                <a:gd name="T13" fmla="*/ 14 h 1053"/>
                <a:gd name="T14" fmla="*/ 3 w 694"/>
                <a:gd name="T15" fmla="*/ 14 h 1053"/>
                <a:gd name="T16" fmla="*/ 5 w 694"/>
                <a:gd name="T17" fmla="*/ 14 h 1053"/>
                <a:gd name="T18" fmla="*/ 5 w 694"/>
                <a:gd name="T19" fmla="*/ 14 h 1053"/>
                <a:gd name="T20" fmla="*/ 5 w 694"/>
                <a:gd name="T21" fmla="*/ 14 h 1053"/>
                <a:gd name="T22" fmla="*/ 7 w 694"/>
                <a:gd name="T23" fmla="*/ 15 h 1053"/>
                <a:gd name="T24" fmla="*/ 9 w 694"/>
                <a:gd name="T25" fmla="*/ 16 h 1053"/>
                <a:gd name="T26" fmla="*/ 11 w 694"/>
                <a:gd name="T27" fmla="*/ 15 h 1053"/>
                <a:gd name="T28" fmla="*/ 11 w 694"/>
                <a:gd name="T29" fmla="*/ 11 h 1053"/>
                <a:gd name="T30" fmla="*/ 11 w 694"/>
                <a:gd name="T31" fmla="*/ 6 h 1053"/>
                <a:gd name="T32" fmla="*/ 11 w 694"/>
                <a:gd name="T33" fmla="*/ 2 h 1053"/>
                <a:gd name="T34" fmla="*/ 10 w 694"/>
                <a:gd name="T35" fmla="*/ 0 h 1053"/>
                <a:gd name="T36" fmla="*/ 5 w 694"/>
                <a:gd name="T37" fmla="*/ 0 h 1053"/>
                <a:gd name="T38" fmla="*/ 0 w 694"/>
                <a:gd name="T39" fmla="*/ 0 h 1053"/>
                <a:gd name="T40" fmla="*/ 0 w 694"/>
                <a:gd name="T41" fmla="*/ 0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4"/>
                <a:gd name="T64" fmla="*/ 0 h 1053"/>
                <a:gd name="T65" fmla="*/ 694 w 694"/>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4" h="1053">
                  <a:moveTo>
                    <a:pt x="0" y="46"/>
                  </a:moveTo>
                  <a:lnTo>
                    <a:pt x="93" y="548"/>
                  </a:lnTo>
                  <a:lnTo>
                    <a:pt x="152" y="702"/>
                  </a:lnTo>
                  <a:lnTo>
                    <a:pt x="196" y="759"/>
                  </a:lnTo>
                  <a:lnTo>
                    <a:pt x="184" y="804"/>
                  </a:lnTo>
                  <a:lnTo>
                    <a:pt x="129" y="871"/>
                  </a:lnTo>
                  <a:lnTo>
                    <a:pt x="213" y="928"/>
                  </a:lnTo>
                  <a:lnTo>
                    <a:pt x="241" y="939"/>
                  </a:lnTo>
                  <a:lnTo>
                    <a:pt x="266" y="924"/>
                  </a:lnTo>
                  <a:lnTo>
                    <a:pt x="294" y="939"/>
                  </a:lnTo>
                  <a:lnTo>
                    <a:pt x="372" y="953"/>
                  </a:lnTo>
                  <a:lnTo>
                    <a:pt x="483" y="1000"/>
                  </a:lnTo>
                  <a:lnTo>
                    <a:pt x="562" y="1053"/>
                  </a:lnTo>
                  <a:lnTo>
                    <a:pt x="694" y="1008"/>
                  </a:lnTo>
                  <a:lnTo>
                    <a:pt x="654" y="736"/>
                  </a:lnTo>
                  <a:lnTo>
                    <a:pt x="671" y="441"/>
                  </a:lnTo>
                  <a:lnTo>
                    <a:pt x="675" y="189"/>
                  </a:lnTo>
                  <a:lnTo>
                    <a:pt x="640" y="0"/>
                  </a:lnTo>
                  <a:lnTo>
                    <a:pt x="306" y="12"/>
                  </a:lnTo>
                  <a:lnTo>
                    <a:pt x="0" y="46"/>
                  </a:lnTo>
                  <a:close/>
                </a:path>
              </a:pathLst>
            </a:custGeom>
            <a:solidFill>
              <a:srgbClr val="938181"/>
            </a:solidFill>
            <a:ln w="9525">
              <a:noFill/>
              <a:round/>
              <a:headEnd/>
              <a:tailEnd/>
            </a:ln>
          </p:spPr>
          <p:txBody>
            <a:bodyPr/>
            <a:lstStyle/>
            <a:p>
              <a:endParaRPr lang="id-ID"/>
            </a:p>
          </p:txBody>
        </p:sp>
        <p:sp>
          <p:nvSpPr>
            <p:cNvPr id="46116" name="Freeform 15"/>
            <p:cNvSpPr>
              <a:spLocks/>
            </p:cNvSpPr>
            <p:nvPr/>
          </p:nvSpPr>
          <p:spPr bwMode="auto">
            <a:xfrm>
              <a:off x="2759" y="1619"/>
              <a:ext cx="60" cy="52"/>
            </a:xfrm>
            <a:custGeom>
              <a:avLst/>
              <a:gdLst>
                <a:gd name="T0" fmla="*/ 2 w 119"/>
                <a:gd name="T1" fmla="*/ 0 h 103"/>
                <a:gd name="T2" fmla="*/ 0 w 119"/>
                <a:gd name="T3" fmla="*/ 2 h 103"/>
                <a:gd name="T4" fmla="*/ 2 w 119"/>
                <a:gd name="T5" fmla="*/ 2 h 103"/>
                <a:gd name="T6" fmla="*/ 2 w 119"/>
                <a:gd name="T7" fmla="*/ 1 h 103"/>
                <a:gd name="T8" fmla="*/ 2 w 119"/>
                <a:gd name="T9" fmla="*/ 0 h 103"/>
                <a:gd name="T10" fmla="*/ 2 w 119"/>
                <a:gd name="T11" fmla="*/ 0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93" y="0"/>
                  </a:moveTo>
                  <a:lnTo>
                    <a:pt x="0" y="103"/>
                  </a:lnTo>
                  <a:lnTo>
                    <a:pt x="89" y="88"/>
                  </a:lnTo>
                  <a:lnTo>
                    <a:pt x="119" y="4"/>
                  </a:lnTo>
                  <a:lnTo>
                    <a:pt x="93" y="0"/>
                  </a:lnTo>
                  <a:close/>
                </a:path>
              </a:pathLst>
            </a:custGeom>
            <a:solidFill>
              <a:srgbClr val="AF9A9A"/>
            </a:solidFill>
            <a:ln w="9525">
              <a:noFill/>
              <a:round/>
              <a:headEnd/>
              <a:tailEnd/>
            </a:ln>
          </p:spPr>
          <p:txBody>
            <a:bodyPr/>
            <a:lstStyle/>
            <a:p>
              <a:endParaRPr lang="id-ID"/>
            </a:p>
          </p:txBody>
        </p:sp>
        <p:sp>
          <p:nvSpPr>
            <p:cNvPr id="46117" name="Freeform 16"/>
            <p:cNvSpPr>
              <a:spLocks/>
            </p:cNvSpPr>
            <p:nvPr/>
          </p:nvSpPr>
          <p:spPr bwMode="auto">
            <a:xfrm>
              <a:off x="2628" y="1539"/>
              <a:ext cx="185" cy="342"/>
            </a:xfrm>
            <a:custGeom>
              <a:avLst/>
              <a:gdLst>
                <a:gd name="T0" fmla="*/ 5 w 371"/>
                <a:gd name="T1" fmla="*/ 0 h 682"/>
                <a:gd name="T2" fmla="*/ 4 w 371"/>
                <a:gd name="T3" fmla="*/ 3 h 682"/>
                <a:gd name="T4" fmla="*/ 2 w 371"/>
                <a:gd name="T5" fmla="*/ 5 h 682"/>
                <a:gd name="T6" fmla="*/ 0 w 371"/>
                <a:gd name="T7" fmla="*/ 8 h 682"/>
                <a:gd name="T8" fmla="*/ 0 w 371"/>
                <a:gd name="T9" fmla="*/ 11 h 682"/>
                <a:gd name="T10" fmla="*/ 1 w 371"/>
                <a:gd name="T11" fmla="*/ 8 h 682"/>
                <a:gd name="T12" fmla="*/ 2 w 371"/>
                <a:gd name="T13" fmla="*/ 7 h 682"/>
                <a:gd name="T14" fmla="*/ 3 w 371"/>
                <a:gd name="T15" fmla="*/ 4 h 682"/>
                <a:gd name="T16" fmla="*/ 5 w 371"/>
                <a:gd name="T17" fmla="*/ 2 h 682"/>
                <a:gd name="T18" fmla="*/ 5 w 371"/>
                <a:gd name="T19" fmla="*/ 0 h 682"/>
                <a:gd name="T20" fmla="*/ 5 w 371"/>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82"/>
                <a:gd name="T35" fmla="*/ 371 w 371"/>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82">
                  <a:moveTo>
                    <a:pt x="371" y="0"/>
                  </a:moveTo>
                  <a:lnTo>
                    <a:pt x="276" y="139"/>
                  </a:lnTo>
                  <a:lnTo>
                    <a:pt x="139" y="291"/>
                  </a:lnTo>
                  <a:lnTo>
                    <a:pt x="44" y="511"/>
                  </a:lnTo>
                  <a:lnTo>
                    <a:pt x="0" y="682"/>
                  </a:lnTo>
                  <a:lnTo>
                    <a:pt x="114" y="471"/>
                  </a:lnTo>
                  <a:lnTo>
                    <a:pt x="164" y="391"/>
                  </a:lnTo>
                  <a:lnTo>
                    <a:pt x="251" y="224"/>
                  </a:lnTo>
                  <a:lnTo>
                    <a:pt x="342" y="108"/>
                  </a:lnTo>
                  <a:lnTo>
                    <a:pt x="371" y="0"/>
                  </a:lnTo>
                  <a:close/>
                </a:path>
              </a:pathLst>
            </a:custGeom>
            <a:solidFill>
              <a:srgbClr val="AF9A9A"/>
            </a:solidFill>
            <a:ln w="9525">
              <a:noFill/>
              <a:round/>
              <a:headEnd/>
              <a:tailEnd/>
            </a:ln>
          </p:spPr>
          <p:txBody>
            <a:bodyPr/>
            <a:lstStyle/>
            <a:p>
              <a:endParaRPr lang="id-ID"/>
            </a:p>
          </p:txBody>
        </p:sp>
        <p:sp>
          <p:nvSpPr>
            <p:cNvPr id="46118" name="Freeform 17"/>
            <p:cNvSpPr>
              <a:spLocks/>
            </p:cNvSpPr>
            <p:nvPr/>
          </p:nvSpPr>
          <p:spPr bwMode="auto">
            <a:xfrm>
              <a:off x="2791" y="1376"/>
              <a:ext cx="260" cy="229"/>
            </a:xfrm>
            <a:custGeom>
              <a:avLst/>
              <a:gdLst>
                <a:gd name="T0" fmla="*/ 4 w 519"/>
                <a:gd name="T1" fmla="*/ 0 h 458"/>
                <a:gd name="T2" fmla="*/ 4 w 519"/>
                <a:gd name="T3" fmla="*/ 1 h 458"/>
                <a:gd name="T4" fmla="*/ 3 w 519"/>
                <a:gd name="T5" fmla="*/ 2 h 458"/>
                <a:gd name="T6" fmla="*/ 2 w 519"/>
                <a:gd name="T7" fmla="*/ 2 h 458"/>
                <a:gd name="T8" fmla="*/ 1 w 519"/>
                <a:gd name="T9" fmla="*/ 4 h 458"/>
                <a:gd name="T10" fmla="*/ 1 w 519"/>
                <a:gd name="T11" fmla="*/ 4 h 458"/>
                <a:gd name="T12" fmla="*/ 0 w 519"/>
                <a:gd name="T13" fmla="*/ 5 h 458"/>
                <a:gd name="T14" fmla="*/ 2 w 519"/>
                <a:gd name="T15" fmla="*/ 5 h 458"/>
                <a:gd name="T16" fmla="*/ 3 w 519"/>
                <a:gd name="T17" fmla="*/ 3 h 458"/>
                <a:gd name="T18" fmla="*/ 3 w 519"/>
                <a:gd name="T19" fmla="*/ 3 h 458"/>
                <a:gd name="T20" fmla="*/ 2 w 519"/>
                <a:gd name="T21" fmla="*/ 5 h 458"/>
                <a:gd name="T22" fmla="*/ 4 w 519"/>
                <a:gd name="T23" fmla="*/ 3 h 458"/>
                <a:gd name="T24" fmla="*/ 4 w 519"/>
                <a:gd name="T25" fmla="*/ 3 h 458"/>
                <a:gd name="T26" fmla="*/ 6 w 519"/>
                <a:gd name="T27" fmla="*/ 3 h 458"/>
                <a:gd name="T28" fmla="*/ 7 w 519"/>
                <a:gd name="T29" fmla="*/ 4 h 458"/>
                <a:gd name="T30" fmla="*/ 8 w 519"/>
                <a:gd name="T31" fmla="*/ 5 h 458"/>
                <a:gd name="T32" fmla="*/ 9 w 519"/>
                <a:gd name="T33" fmla="*/ 7 h 458"/>
                <a:gd name="T34" fmla="*/ 8 w 519"/>
                <a:gd name="T35" fmla="*/ 5 h 458"/>
                <a:gd name="T36" fmla="*/ 8 w 519"/>
                <a:gd name="T37" fmla="*/ 3 h 458"/>
                <a:gd name="T38" fmla="*/ 7 w 519"/>
                <a:gd name="T39" fmla="*/ 3 h 458"/>
                <a:gd name="T40" fmla="*/ 6 w 519"/>
                <a:gd name="T41" fmla="*/ 2 h 458"/>
                <a:gd name="T42" fmla="*/ 5 w 519"/>
                <a:gd name="T43" fmla="*/ 1 h 458"/>
                <a:gd name="T44" fmla="*/ 4 w 519"/>
                <a:gd name="T45" fmla="*/ 0 h 458"/>
                <a:gd name="T46" fmla="*/ 4 w 519"/>
                <a:gd name="T47" fmla="*/ 0 h 4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9"/>
                <a:gd name="T73" fmla="*/ 0 h 458"/>
                <a:gd name="T74" fmla="*/ 519 w 519"/>
                <a:gd name="T75" fmla="*/ 458 h 4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9" h="458">
                  <a:moveTo>
                    <a:pt x="247" y="0"/>
                  </a:moveTo>
                  <a:lnTo>
                    <a:pt x="228" y="36"/>
                  </a:lnTo>
                  <a:lnTo>
                    <a:pt x="131" y="91"/>
                  </a:lnTo>
                  <a:lnTo>
                    <a:pt x="91" y="120"/>
                  </a:lnTo>
                  <a:lnTo>
                    <a:pt x="40" y="196"/>
                  </a:lnTo>
                  <a:lnTo>
                    <a:pt x="48" y="236"/>
                  </a:lnTo>
                  <a:lnTo>
                    <a:pt x="0" y="308"/>
                  </a:lnTo>
                  <a:lnTo>
                    <a:pt x="76" y="283"/>
                  </a:lnTo>
                  <a:lnTo>
                    <a:pt x="152" y="144"/>
                  </a:lnTo>
                  <a:lnTo>
                    <a:pt x="152" y="175"/>
                  </a:lnTo>
                  <a:lnTo>
                    <a:pt x="112" y="272"/>
                  </a:lnTo>
                  <a:lnTo>
                    <a:pt x="196" y="184"/>
                  </a:lnTo>
                  <a:lnTo>
                    <a:pt x="247" y="152"/>
                  </a:lnTo>
                  <a:lnTo>
                    <a:pt x="323" y="156"/>
                  </a:lnTo>
                  <a:lnTo>
                    <a:pt x="411" y="203"/>
                  </a:lnTo>
                  <a:lnTo>
                    <a:pt x="472" y="294"/>
                  </a:lnTo>
                  <a:lnTo>
                    <a:pt x="519" y="458"/>
                  </a:lnTo>
                  <a:lnTo>
                    <a:pt x="495" y="291"/>
                  </a:lnTo>
                  <a:lnTo>
                    <a:pt x="455" y="188"/>
                  </a:lnTo>
                  <a:lnTo>
                    <a:pt x="419" y="148"/>
                  </a:lnTo>
                  <a:lnTo>
                    <a:pt x="342" y="91"/>
                  </a:lnTo>
                  <a:lnTo>
                    <a:pt x="272" y="17"/>
                  </a:lnTo>
                  <a:lnTo>
                    <a:pt x="247" y="0"/>
                  </a:lnTo>
                  <a:close/>
                </a:path>
              </a:pathLst>
            </a:custGeom>
            <a:solidFill>
              <a:srgbClr val="AF9A9A"/>
            </a:solidFill>
            <a:ln w="9525">
              <a:noFill/>
              <a:round/>
              <a:headEnd/>
              <a:tailEnd/>
            </a:ln>
          </p:spPr>
          <p:txBody>
            <a:bodyPr/>
            <a:lstStyle/>
            <a:p>
              <a:endParaRPr lang="id-ID"/>
            </a:p>
          </p:txBody>
        </p:sp>
        <p:sp>
          <p:nvSpPr>
            <p:cNvPr id="46119" name="Freeform 18"/>
            <p:cNvSpPr>
              <a:spLocks/>
            </p:cNvSpPr>
            <p:nvPr/>
          </p:nvSpPr>
          <p:spPr bwMode="auto">
            <a:xfrm>
              <a:off x="2662" y="1089"/>
              <a:ext cx="260" cy="140"/>
            </a:xfrm>
            <a:custGeom>
              <a:avLst/>
              <a:gdLst>
                <a:gd name="T0" fmla="*/ 0 w 521"/>
                <a:gd name="T1" fmla="*/ 5 h 279"/>
                <a:gd name="T2" fmla="*/ 8 w 521"/>
                <a:gd name="T3" fmla="*/ 4 h 279"/>
                <a:gd name="T4" fmla="*/ 8 w 521"/>
                <a:gd name="T5" fmla="*/ 3 h 279"/>
                <a:gd name="T6" fmla="*/ 7 w 521"/>
                <a:gd name="T7" fmla="*/ 2 h 279"/>
                <a:gd name="T8" fmla="*/ 6 w 521"/>
                <a:gd name="T9" fmla="*/ 1 h 279"/>
                <a:gd name="T10" fmla="*/ 6 w 521"/>
                <a:gd name="T11" fmla="*/ 1 h 279"/>
                <a:gd name="T12" fmla="*/ 5 w 521"/>
                <a:gd name="T13" fmla="*/ 1 h 279"/>
                <a:gd name="T14" fmla="*/ 5 w 521"/>
                <a:gd name="T15" fmla="*/ 0 h 279"/>
                <a:gd name="T16" fmla="*/ 4 w 521"/>
                <a:gd name="T17" fmla="*/ 1 h 279"/>
                <a:gd name="T18" fmla="*/ 2 w 521"/>
                <a:gd name="T19" fmla="*/ 1 h 279"/>
                <a:gd name="T20" fmla="*/ 1 w 521"/>
                <a:gd name="T21" fmla="*/ 1 h 279"/>
                <a:gd name="T22" fmla="*/ 0 w 521"/>
                <a:gd name="T23" fmla="*/ 1 h 279"/>
                <a:gd name="T24" fmla="*/ 0 w 521"/>
                <a:gd name="T25" fmla="*/ 2 h 279"/>
                <a:gd name="T26" fmla="*/ 0 w 521"/>
                <a:gd name="T27" fmla="*/ 2 h 279"/>
                <a:gd name="T28" fmla="*/ 0 w 521"/>
                <a:gd name="T29" fmla="*/ 3 h 279"/>
                <a:gd name="T30" fmla="*/ 0 w 521"/>
                <a:gd name="T31" fmla="*/ 4 h 279"/>
                <a:gd name="T32" fmla="*/ 0 w 521"/>
                <a:gd name="T33" fmla="*/ 5 h 279"/>
                <a:gd name="T34" fmla="*/ 0 w 521"/>
                <a:gd name="T35" fmla="*/ 5 h 279"/>
                <a:gd name="T36" fmla="*/ 0 w 521"/>
                <a:gd name="T37" fmla="*/ 5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79"/>
                <a:gd name="T59" fmla="*/ 521 w 52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79">
                  <a:moveTo>
                    <a:pt x="17" y="279"/>
                  </a:moveTo>
                  <a:lnTo>
                    <a:pt x="521" y="222"/>
                  </a:lnTo>
                  <a:lnTo>
                    <a:pt x="515" y="178"/>
                  </a:lnTo>
                  <a:lnTo>
                    <a:pt x="492" y="116"/>
                  </a:lnTo>
                  <a:lnTo>
                    <a:pt x="437" y="45"/>
                  </a:lnTo>
                  <a:lnTo>
                    <a:pt x="389" y="25"/>
                  </a:lnTo>
                  <a:lnTo>
                    <a:pt x="370" y="9"/>
                  </a:lnTo>
                  <a:lnTo>
                    <a:pt x="325" y="0"/>
                  </a:lnTo>
                  <a:lnTo>
                    <a:pt x="266" y="6"/>
                  </a:lnTo>
                  <a:lnTo>
                    <a:pt x="171" y="2"/>
                  </a:lnTo>
                  <a:lnTo>
                    <a:pt x="95" y="53"/>
                  </a:lnTo>
                  <a:lnTo>
                    <a:pt x="53" y="61"/>
                  </a:lnTo>
                  <a:lnTo>
                    <a:pt x="32" y="97"/>
                  </a:lnTo>
                  <a:lnTo>
                    <a:pt x="32" y="120"/>
                  </a:lnTo>
                  <a:lnTo>
                    <a:pt x="0" y="159"/>
                  </a:lnTo>
                  <a:lnTo>
                    <a:pt x="5" y="205"/>
                  </a:lnTo>
                  <a:lnTo>
                    <a:pt x="0" y="258"/>
                  </a:lnTo>
                  <a:lnTo>
                    <a:pt x="17" y="279"/>
                  </a:lnTo>
                  <a:close/>
                </a:path>
              </a:pathLst>
            </a:custGeom>
            <a:solidFill>
              <a:srgbClr val="3E3E52"/>
            </a:solidFill>
            <a:ln w="9525">
              <a:noFill/>
              <a:round/>
              <a:headEnd/>
              <a:tailEnd/>
            </a:ln>
          </p:spPr>
          <p:txBody>
            <a:bodyPr/>
            <a:lstStyle/>
            <a:p>
              <a:endParaRPr lang="id-ID"/>
            </a:p>
          </p:txBody>
        </p:sp>
        <p:sp>
          <p:nvSpPr>
            <p:cNvPr id="46120" name="Freeform 19"/>
            <p:cNvSpPr>
              <a:spLocks/>
            </p:cNvSpPr>
            <p:nvPr/>
          </p:nvSpPr>
          <p:spPr bwMode="auto">
            <a:xfrm>
              <a:off x="2811" y="2166"/>
              <a:ext cx="117" cy="112"/>
            </a:xfrm>
            <a:custGeom>
              <a:avLst/>
              <a:gdLst>
                <a:gd name="T0" fmla="*/ 1 w 234"/>
                <a:gd name="T1" fmla="*/ 0 h 225"/>
                <a:gd name="T2" fmla="*/ 0 w 234"/>
                <a:gd name="T3" fmla="*/ 1 h 225"/>
                <a:gd name="T4" fmla="*/ 0 w 234"/>
                <a:gd name="T5" fmla="*/ 3 h 225"/>
                <a:gd name="T6" fmla="*/ 1 w 234"/>
                <a:gd name="T7" fmla="*/ 3 h 225"/>
                <a:gd name="T8" fmla="*/ 1 w 234"/>
                <a:gd name="T9" fmla="*/ 3 h 225"/>
                <a:gd name="T10" fmla="*/ 2 w 234"/>
                <a:gd name="T11" fmla="*/ 3 h 225"/>
                <a:gd name="T12" fmla="*/ 2 w 234"/>
                <a:gd name="T13" fmla="*/ 3 h 225"/>
                <a:gd name="T14" fmla="*/ 3 w 234"/>
                <a:gd name="T15" fmla="*/ 3 h 225"/>
                <a:gd name="T16" fmla="*/ 3 w 234"/>
                <a:gd name="T17" fmla="*/ 2 h 225"/>
                <a:gd name="T18" fmla="*/ 4 w 234"/>
                <a:gd name="T19" fmla="*/ 3 h 225"/>
                <a:gd name="T20" fmla="*/ 4 w 234"/>
                <a:gd name="T21" fmla="*/ 2 h 225"/>
                <a:gd name="T22" fmla="*/ 4 w 234"/>
                <a:gd name="T23" fmla="*/ 1 h 225"/>
                <a:gd name="T24" fmla="*/ 4 w 234"/>
                <a:gd name="T25" fmla="*/ 1 h 225"/>
                <a:gd name="T26" fmla="*/ 4 w 234"/>
                <a:gd name="T27" fmla="*/ 0 h 225"/>
                <a:gd name="T28" fmla="*/ 1 w 234"/>
                <a:gd name="T29" fmla="*/ 0 h 225"/>
                <a:gd name="T30" fmla="*/ 1 w 234"/>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225"/>
                <a:gd name="T50" fmla="*/ 234 w 2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225">
                  <a:moveTo>
                    <a:pt x="17" y="0"/>
                  </a:moveTo>
                  <a:lnTo>
                    <a:pt x="0" y="111"/>
                  </a:lnTo>
                  <a:lnTo>
                    <a:pt x="0" y="198"/>
                  </a:lnTo>
                  <a:lnTo>
                    <a:pt x="31" y="225"/>
                  </a:lnTo>
                  <a:lnTo>
                    <a:pt x="59" y="209"/>
                  </a:lnTo>
                  <a:lnTo>
                    <a:pt x="80" y="217"/>
                  </a:lnTo>
                  <a:lnTo>
                    <a:pt x="120" y="198"/>
                  </a:lnTo>
                  <a:lnTo>
                    <a:pt x="150" y="198"/>
                  </a:lnTo>
                  <a:lnTo>
                    <a:pt x="164" y="189"/>
                  </a:lnTo>
                  <a:lnTo>
                    <a:pt x="194" y="192"/>
                  </a:lnTo>
                  <a:lnTo>
                    <a:pt x="204" y="179"/>
                  </a:lnTo>
                  <a:lnTo>
                    <a:pt x="211" y="120"/>
                  </a:lnTo>
                  <a:lnTo>
                    <a:pt x="225" y="95"/>
                  </a:lnTo>
                  <a:lnTo>
                    <a:pt x="234" y="40"/>
                  </a:lnTo>
                  <a:lnTo>
                    <a:pt x="17" y="0"/>
                  </a:lnTo>
                  <a:close/>
                </a:path>
              </a:pathLst>
            </a:custGeom>
            <a:solidFill>
              <a:srgbClr val="F58578"/>
            </a:solidFill>
            <a:ln w="9525">
              <a:noFill/>
              <a:round/>
              <a:headEnd/>
              <a:tailEnd/>
            </a:ln>
          </p:spPr>
          <p:txBody>
            <a:bodyPr/>
            <a:lstStyle/>
            <a:p>
              <a:endParaRPr lang="id-ID"/>
            </a:p>
          </p:txBody>
        </p:sp>
        <p:sp>
          <p:nvSpPr>
            <p:cNvPr id="46121" name="Freeform 20"/>
            <p:cNvSpPr>
              <a:spLocks/>
            </p:cNvSpPr>
            <p:nvPr/>
          </p:nvSpPr>
          <p:spPr bwMode="auto">
            <a:xfrm>
              <a:off x="2807" y="2167"/>
              <a:ext cx="123" cy="110"/>
            </a:xfrm>
            <a:custGeom>
              <a:avLst/>
              <a:gdLst>
                <a:gd name="T0" fmla="*/ 4 w 245"/>
                <a:gd name="T1" fmla="*/ 1 h 221"/>
                <a:gd name="T2" fmla="*/ 4 w 245"/>
                <a:gd name="T3" fmla="*/ 0 h 221"/>
                <a:gd name="T4" fmla="*/ 1 w 245"/>
                <a:gd name="T5" fmla="*/ 0 h 221"/>
                <a:gd name="T6" fmla="*/ 1 w 245"/>
                <a:gd name="T7" fmla="*/ 1 h 221"/>
                <a:gd name="T8" fmla="*/ 1 w 245"/>
                <a:gd name="T9" fmla="*/ 2 h 221"/>
                <a:gd name="T10" fmla="*/ 1 w 245"/>
                <a:gd name="T11" fmla="*/ 2 h 221"/>
                <a:gd name="T12" fmla="*/ 1 w 245"/>
                <a:gd name="T13" fmla="*/ 3 h 221"/>
                <a:gd name="T14" fmla="*/ 1 w 245"/>
                <a:gd name="T15" fmla="*/ 3 h 221"/>
                <a:gd name="T16" fmla="*/ 1 w 245"/>
                <a:gd name="T17" fmla="*/ 3 h 221"/>
                <a:gd name="T18" fmla="*/ 1 w 245"/>
                <a:gd name="T19" fmla="*/ 2 h 221"/>
                <a:gd name="T20" fmla="*/ 1 w 245"/>
                <a:gd name="T21" fmla="*/ 1 h 221"/>
                <a:gd name="T22" fmla="*/ 1 w 245"/>
                <a:gd name="T23" fmla="*/ 1 h 221"/>
                <a:gd name="T24" fmla="*/ 1 w 245"/>
                <a:gd name="T25" fmla="*/ 1 h 221"/>
                <a:gd name="T26" fmla="*/ 2 w 245"/>
                <a:gd name="T27" fmla="*/ 1 h 221"/>
                <a:gd name="T28" fmla="*/ 2 w 245"/>
                <a:gd name="T29" fmla="*/ 2 h 221"/>
                <a:gd name="T30" fmla="*/ 2 w 245"/>
                <a:gd name="T31" fmla="*/ 2 h 221"/>
                <a:gd name="T32" fmla="*/ 2 w 245"/>
                <a:gd name="T33" fmla="*/ 3 h 221"/>
                <a:gd name="T34" fmla="*/ 2 w 245"/>
                <a:gd name="T35" fmla="*/ 3 h 221"/>
                <a:gd name="T36" fmla="*/ 2 w 245"/>
                <a:gd name="T37" fmla="*/ 2 h 221"/>
                <a:gd name="T38" fmla="*/ 2 w 245"/>
                <a:gd name="T39" fmla="*/ 1 h 221"/>
                <a:gd name="T40" fmla="*/ 2 w 245"/>
                <a:gd name="T41" fmla="*/ 1 h 221"/>
                <a:gd name="T42" fmla="*/ 3 w 245"/>
                <a:gd name="T43" fmla="*/ 1 h 221"/>
                <a:gd name="T44" fmla="*/ 2 w 245"/>
                <a:gd name="T45" fmla="*/ 2 h 221"/>
                <a:gd name="T46" fmla="*/ 3 w 245"/>
                <a:gd name="T47" fmla="*/ 2 h 221"/>
                <a:gd name="T48" fmla="*/ 3 w 245"/>
                <a:gd name="T49" fmla="*/ 2 h 221"/>
                <a:gd name="T50" fmla="*/ 3 w 245"/>
                <a:gd name="T51" fmla="*/ 1 h 221"/>
                <a:gd name="T52" fmla="*/ 3 w 245"/>
                <a:gd name="T53" fmla="*/ 1 h 221"/>
                <a:gd name="T54" fmla="*/ 3 w 245"/>
                <a:gd name="T55" fmla="*/ 1 h 221"/>
                <a:gd name="T56" fmla="*/ 4 w 245"/>
                <a:gd name="T57" fmla="*/ 1 h 221"/>
                <a:gd name="T58" fmla="*/ 3 w 245"/>
                <a:gd name="T59" fmla="*/ 2 h 221"/>
                <a:gd name="T60" fmla="*/ 3 w 245"/>
                <a:gd name="T61" fmla="*/ 2 h 221"/>
                <a:gd name="T62" fmla="*/ 3 w 245"/>
                <a:gd name="T63" fmla="*/ 2 h 221"/>
                <a:gd name="T64" fmla="*/ 4 w 245"/>
                <a:gd name="T65" fmla="*/ 2 h 221"/>
                <a:gd name="T66" fmla="*/ 4 w 245"/>
                <a:gd name="T67" fmla="*/ 1 h 221"/>
                <a:gd name="T68" fmla="*/ 4 w 245"/>
                <a:gd name="T69" fmla="*/ 1 h 221"/>
                <a:gd name="T70" fmla="*/ 4 w 245"/>
                <a:gd name="T71" fmla="*/ 2 h 221"/>
                <a:gd name="T72" fmla="*/ 4 w 245"/>
                <a:gd name="T73" fmla="*/ 3 h 221"/>
                <a:gd name="T74" fmla="*/ 3 w 245"/>
                <a:gd name="T75" fmla="*/ 3 h 221"/>
                <a:gd name="T76" fmla="*/ 3 w 245"/>
                <a:gd name="T77" fmla="*/ 2 h 221"/>
                <a:gd name="T78" fmla="*/ 3 w 245"/>
                <a:gd name="T79" fmla="*/ 3 h 221"/>
                <a:gd name="T80" fmla="*/ 3 w 245"/>
                <a:gd name="T81" fmla="*/ 3 h 221"/>
                <a:gd name="T82" fmla="*/ 2 w 245"/>
                <a:gd name="T83" fmla="*/ 3 h 221"/>
                <a:gd name="T84" fmla="*/ 2 w 245"/>
                <a:gd name="T85" fmla="*/ 3 h 221"/>
                <a:gd name="T86" fmla="*/ 2 w 245"/>
                <a:gd name="T87" fmla="*/ 3 h 221"/>
                <a:gd name="T88" fmla="*/ 2 w 245"/>
                <a:gd name="T89" fmla="*/ 3 h 221"/>
                <a:gd name="T90" fmla="*/ 1 w 245"/>
                <a:gd name="T91" fmla="*/ 3 h 221"/>
                <a:gd name="T92" fmla="*/ 1 w 245"/>
                <a:gd name="T93" fmla="*/ 3 h 221"/>
                <a:gd name="T94" fmla="*/ 1 w 245"/>
                <a:gd name="T95" fmla="*/ 3 h 221"/>
                <a:gd name="T96" fmla="*/ 0 w 245"/>
                <a:gd name="T97" fmla="*/ 1 h 221"/>
                <a:gd name="T98" fmla="*/ 1 w 245"/>
                <a:gd name="T99" fmla="*/ 0 h 221"/>
                <a:gd name="T100" fmla="*/ 1 w 245"/>
                <a:gd name="T101" fmla="*/ 0 h 221"/>
                <a:gd name="T102" fmla="*/ 4 w 245"/>
                <a:gd name="T103" fmla="*/ 0 h 221"/>
                <a:gd name="T104" fmla="*/ 4 w 245"/>
                <a:gd name="T105" fmla="*/ 1 h 221"/>
                <a:gd name="T106" fmla="*/ 4 w 245"/>
                <a:gd name="T107" fmla="*/ 1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221"/>
                <a:gd name="T164" fmla="*/ 245 w 245"/>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221">
                  <a:moveTo>
                    <a:pt x="228" y="78"/>
                  </a:moveTo>
                  <a:lnTo>
                    <a:pt x="216" y="44"/>
                  </a:lnTo>
                  <a:lnTo>
                    <a:pt x="49" y="23"/>
                  </a:lnTo>
                  <a:lnTo>
                    <a:pt x="22" y="92"/>
                  </a:lnTo>
                  <a:lnTo>
                    <a:pt x="30" y="133"/>
                  </a:lnTo>
                  <a:lnTo>
                    <a:pt x="19" y="133"/>
                  </a:lnTo>
                  <a:lnTo>
                    <a:pt x="20" y="194"/>
                  </a:lnTo>
                  <a:lnTo>
                    <a:pt x="34" y="211"/>
                  </a:lnTo>
                  <a:lnTo>
                    <a:pt x="53" y="207"/>
                  </a:lnTo>
                  <a:lnTo>
                    <a:pt x="53" y="181"/>
                  </a:lnTo>
                  <a:lnTo>
                    <a:pt x="45" y="107"/>
                  </a:lnTo>
                  <a:lnTo>
                    <a:pt x="53" y="107"/>
                  </a:lnTo>
                  <a:lnTo>
                    <a:pt x="58" y="74"/>
                  </a:lnTo>
                  <a:lnTo>
                    <a:pt x="76" y="109"/>
                  </a:lnTo>
                  <a:lnTo>
                    <a:pt x="91" y="130"/>
                  </a:lnTo>
                  <a:lnTo>
                    <a:pt x="79" y="145"/>
                  </a:lnTo>
                  <a:lnTo>
                    <a:pt x="85" y="198"/>
                  </a:lnTo>
                  <a:lnTo>
                    <a:pt x="104" y="198"/>
                  </a:lnTo>
                  <a:lnTo>
                    <a:pt x="114" y="188"/>
                  </a:lnTo>
                  <a:lnTo>
                    <a:pt x="97" y="112"/>
                  </a:lnTo>
                  <a:lnTo>
                    <a:pt x="104" y="95"/>
                  </a:lnTo>
                  <a:lnTo>
                    <a:pt x="138" y="124"/>
                  </a:lnTo>
                  <a:lnTo>
                    <a:pt x="125" y="139"/>
                  </a:lnTo>
                  <a:lnTo>
                    <a:pt x="140" y="188"/>
                  </a:lnTo>
                  <a:lnTo>
                    <a:pt x="161" y="188"/>
                  </a:lnTo>
                  <a:lnTo>
                    <a:pt x="154" y="126"/>
                  </a:lnTo>
                  <a:lnTo>
                    <a:pt x="157" y="109"/>
                  </a:lnTo>
                  <a:lnTo>
                    <a:pt x="174" y="105"/>
                  </a:lnTo>
                  <a:lnTo>
                    <a:pt x="197" y="118"/>
                  </a:lnTo>
                  <a:lnTo>
                    <a:pt x="174" y="128"/>
                  </a:lnTo>
                  <a:lnTo>
                    <a:pt x="174" y="177"/>
                  </a:lnTo>
                  <a:lnTo>
                    <a:pt x="190" y="187"/>
                  </a:lnTo>
                  <a:lnTo>
                    <a:pt x="207" y="181"/>
                  </a:lnTo>
                  <a:lnTo>
                    <a:pt x="213" y="101"/>
                  </a:lnTo>
                  <a:lnTo>
                    <a:pt x="222" y="126"/>
                  </a:lnTo>
                  <a:lnTo>
                    <a:pt x="214" y="185"/>
                  </a:lnTo>
                  <a:lnTo>
                    <a:pt x="197" y="194"/>
                  </a:lnTo>
                  <a:lnTo>
                    <a:pt x="180" y="194"/>
                  </a:lnTo>
                  <a:lnTo>
                    <a:pt x="171" y="190"/>
                  </a:lnTo>
                  <a:lnTo>
                    <a:pt x="154" y="207"/>
                  </a:lnTo>
                  <a:lnTo>
                    <a:pt x="135" y="207"/>
                  </a:lnTo>
                  <a:lnTo>
                    <a:pt x="127" y="202"/>
                  </a:lnTo>
                  <a:lnTo>
                    <a:pt x="106" y="217"/>
                  </a:lnTo>
                  <a:lnTo>
                    <a:pt x="83" y="217"/>
                  </a:lnTo>
                  <a:lnTo>
                    <a:pt x="66" y="209"/>
                  </a:lnTo>
                  <a:lnTo>
                    <a:pt x="49" y="221"/>
                  </a:lnTo>
                  <a:lnTo>
                    <a:pt x="34" y="221"/>
                  </a:lnTo>
                  <a:lnTo>
                    <a:pt x="5" y="198"/>
                  </a:lnTo>
                  <a:lnTo>
                    <a:pt x="0" y="99"/>
                  </a:lnTo>
                  <a:lnTo>
                    <a:pt x="26" y="12"/>
                  </a:lnTo>
                  <a:lnTo>
                    <a:pt x="51" y="0"/>
                  </a:lnTo>
                  <a:lnTo>
                    <a:pt x="245" y="38"/>
                  </a:lnTo>
                  <a:lnTo>
                    <a:pt x="228" y="78"/>
                  </a:lnTo>
                  <a:close/>
                </a:path>
              </a:pathLst>
            </a:custGeom>
            <a:solidFill>
              <a:srgbClr val="C46B61"/>
            </a:solidFill>
            <a:ln w="9525">
              <a:noFill/>
              <a:round/>
              <a:headEnd/>
              <a:tailEnd/>
            </a:ln>
          </p:spPr>
          <p:txBody>
            <a:bodyPr/>
            <a:lstStyle/>
            <a:p>
              <a:endParaRPr lang="id-ID"/>
            </a:p>
          </p:txBody>
        </p:sp>
        <p:sp>
          <p:nvSpPr>
            <p:cNvPr id="46122" name="Freeform 21"/>
            <p:cNvSpPr>
              <a:spLocks/>
            </p:cNvSpPr>
            <p:nvPr/>
          </p:nvSpPr>
          <p:spPr bwMode="auto">
            <a:xfrm>
              <a:off x="2675" y="1146"/>
              <a:ext cx="246" cy="286"/>
            </a:xfrm>
            <a:custGeom>
              <a:avLst/>
              <a:gdLst>
                <a:gd name="T0" fmla="*/ 3 w 493"/>
                <a:gd name="T1" fmla="*/ 0 h 572"/>
                <a:gd name="T2" fmla="*/ 2 w 493"/>
                <a:gd name="T3" fmla="*/ 1 h 572"/>
                <a:gd name="T4" fmla="*/ 2 w 493"/>
                <a:gd name="T5" fmla="*/ 1 h 572"/>
                <a:gd name="T6" fmla="*/ 0 w 493"/>
                <a:gd name="T7" fmla="*/ 1 h 572"/>
                <a:gd name="T8" fmla="*/ 0 w 493"/>
                <a:gd name="T9" fmla="*/ 2 h 572"/>
                <a:gd name="T10" fmla="*/ 0 w 493"/>
                <a:gd name="T11" fmla="*/ 4 h 572"/>
                <a:gd name="T12" fmla="*/ 0 w 493"/>
                <a:gd name="T13" fmla="*/ 4 h 572"/>
                <a:gd name="T14" fmla="*/ 0 w 493"/>
                <a:gd name="T15" fmla="*/ 5 h 572"/>
                <a:gd name="T16" fmla="*/ 0 w 493"/>
                <a:gd name="T17" fmla="*/ 6 h 572"/>
                <a:gd name="T18" fmla="*/ 0 w 493"/>
                <a:gd name="T19" fmla="*/ 6 h 572"/>
                <a:gd name="T20" fmla="*/ 1 w 493"/>
                <a:gd name="T21" fmla="*/ 7 h 572"/>
                <a:gd name="T22" fmla="*/ 1 w 493"/>
                <a:gd name="T23" fmla="*/ 9 h 572"/>
                <a:gd name="T24" fmla="*/ 2 w 493"/>
                <a:gd name="T25" fmla="*/ 9 h 572"/>
                <a:gd name="T26" fmla="*/ 2 w 493"/>
                <a:gd name="T27" fmla="*/ 9 h 572"/>
                <a:gd name="T28" fmla="*/ 3 w 493"/>
                <a:gd name="T29" fmla="*/ 9 h 572"/>
                <a:gd name="T30" fmla="*/ 3 w 493"/>
                <a:gd name="T31" fmla="*/ 9 h 572"/>
                <a:gd name="T32" fmla="*/ 4 w 493"/>
                <a:gd name="T33" fmla="*/ 9 h 572"/>
                <a:gd name="T34" fmla="*/ 6 w 493"/>
                <a:gd name="T35" fmla="*/ 9 h 572"/>
                <a:gd name="T36" fmla="*/ 7 w 493"/>
                <a:gd name="T37" fmla="*/ 7 h 572"/>
                <a:gd name="T38" fmla="*/ 6 w 493"/>
                <a:gd name="T39" fmla="*/ 6 h 572"/>
                <a:gd name="T40" fmla="*/ 6 w 493"/>
                <a:gd name="T41" fmla="*/ 5 h 572"/>
                <a:gd name="T42" fmla="*/ 7 w 493"/>
                <a:gd name="T43" fmla="*/ 5 h 572"/>
                <a:gd name="T44" fmla="*/ 7 w 493"/>
                <a:gd name="T45" fmla="*/ 4 h 572"/>
                <a:gd name="T46" fmla="*/ 7 w 493"/>
                <a:gd name="T47" fmla="*/ 3 h 572"/>
                <a:gd name="T48" fmla="*/ 7 w 493"/>
                <a:gd name="T49" fmla="*/ 2 h 572"/>
                <a:gd name="T50" fmla="*/ 5 w 493"/>
                <a:gd name="T51" fmla="*/ 1 h 572"/>
                <a:gd name="T52" fmla="*/ 4 w 493"/>
                <a:gd name="T53" fmla="*/ 1 h 572"/>
                <a:gd name="T54" fmla="*/ 3 w 493"/>
                <a:gd name="T55" fmla="*/ 0 h 572"/>
                <a:gd name="T56" fmla="*/ 3 w 493"/>
                <a:gd name="T57" fmla="*/ 0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3"/>
                <a:gd name="T88" fmla="*/ 0 h 572"/>
                <a:gd name="T89" fmla="*/ 493 w 493"/>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3" h="572">
                  <a:moveTo>
                    <a:pt x="225" y="0"/>
                  </a:moveTo>
                  <a:lnTo>
                    <a:pt x="190" y="9"/>
                  </a:lnTo>
                  <a:lnTo>
                    <a:pt x="133" y="15"/>
                  </a:lnTo>
                  <a:lnTo>
                    <a:pt x="27" y="87"/>
                  </a:lnTo>
                  <a:lnTo>
                    <a:pt x="0" y="156"/>
                  </a:lnTo>
                  <a:lnTo>
                    <a:pt x="2" y="266"/>
                  </a:lnTo>
                  <a:lnTo>
                    <a:pt x="2" y="312"/>
                  </a:lnTo>
                  <a:lnTo>
                    <a:pt x="14" y="352"/>
                  </a:lnTo>
                  <a:lnTo>
                    <a:pt x="29" y="416"/>
                  </a:lnTo>
                  <a:lnTo>
                    <a:pt x="38" y="428"/>
                  </a:lnTo>
                  <a:lnTo>
                    <a:pt x="80" y="481"/>
                  </a:lnTo>
                  <a:lnTo>
                    <a:pt x="111" y="523"/>
                  </a:lnTo>
                  <a:lnTo>
                    <a:pt x="137" y="532"/>
                  </a:lnTo>
                  <a:lnTo>
                    <a:pt x="183" y="532"/>
                  </a:lnTo>
                  <a:lnTo>
                    <a:pt x="196" y="572"/>
                  </a:lnTo>
                  <a:lnTo>
                    <a:pt x="223" y="559"/>
                  </a:lnTo>
                  <a:lnTo>
                    <a:pt x="284" y="545"/>
                  </a:lnTo>
                  <a:lnTo>
                    <a:pt x="409" y="519"/>
                  </a:lnTo>
                  <a:lnTo>
                    <a:pt x="468" y="481"/>
                  </a:lnTo>
                  <a:lnTo>
                    <a:pt x="439" y="403"/>
                  </a:lnTo>
                  <a:lnTo>
                    <a:pt x="436" y="367"/>
                  </a:lnTo>
                  <a:lnTo>
                    <a:pt x="457" y="344"/>
                  </a:lnTo>
                  <a:lnTo>
                    <a:pt x="481" y="293"/>
                  </a:lnTo>
                  <a:lnTo>
                    <a:pt x="493" y="209"/>
                  </a:lnTo>
                  <a:lnTo>
                    <a:pt x="489" y="144"/>
                  </a:lnTo>
                  <a:lnTo>
                    <a:pt x="325" y="99"/>
                  </a:lnTo>
                  <a:lnTo>
                    <a:pt x="270" y="32"/>
                  </a:lnTo>
                  <a:lnTo>
                    <a:pt x="225" y="0"/>
                  </a:lnTo>
                  <a:close/>
                </a:path>
              </a:pathLst>
            </a:custGeom>
            <a:solidFill>
              <a:srgbClr val="F58578"/>
            </a:solidFill>
            <a:ln w="9525">
              <a:noFill/>
              <a:round/>
              <a:headEnd/>
              <a:tailEnd/>
            </a:ln>
          </p:spPr>
          <p:txBody>
            <a:bodyPr/>
            <a:lstStyle/>
            <a:p>
              <a:endParaRPr lang="id-ID"/>
            </a:p>
          </p:txBody>
        </p:sp>
        <p:sp>
          <p:nvSpPr>
            <p:cNvPr id="46123" name="Freeform 22"/>
            <p:cNvSpPr>
              <a:spLocks/>
            </p:cNvSpPr>
            <p:nvPr/>
          </p:nvSpPr>
          <p:spPr bwMode="auto">
            <a:xfrm>
              <a:off x="2788" y="1149"/>
              <a:ext cx="66" cy="91"/>
            </a:xfrm>
            <a:custGeom>
              <a:avLst/>
              <a:gdLst>
                <a:gd name="T0" fmla="*/ 3 w 131"/>
                <a:gd name="T1" fmla="*/ 3 h 182"/>
                <a:gd name="T2" fmla="*/ 2 w 131"/>
                <a:gd name="T3" fmla="*/ 3 h 182"/>
                <a:gd name="T4" fmla="*/ 2 w 131"/>
                <a:gd name="T5" fmla="*/ 1 h 182"/>
                <a:gd name="T6" fmla="*/ 0 w 131"/>
                <a:gd name="T7" fmla="*/ 0 h 182"/>
                <a:gd name="T8" fmla="*/ 1 w 131"/>
                <a:gd name="T9" fmla="*/ 1 h 182"/>
                <a:gd name="T10" fmla="*/ 2 w 131"/>
                <a:gd name="T11" fmla="*/ 1 h 182"/>
                <a:gd name="T12" fmla="*/ 3 w 131"/>
                <a:gd name="T13" fmla="*/ 3 h 182"/>
                <a:gd name="T14" fmla="*/ 3 w 13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82"/>
                <a:gd name="T26" fmla="*/ 131 w 13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82">
                  <a:moveTo>
                    <a:pt x="131" y="182"/>
                  </a:moveTo>
                  <a:lnTo>
                    <a:pt x="95" y="131"/>
                  </a:lnTo>
                  <a:lnTo>
                    <a:pt x="74" y="79"/>
                  </a:lnTo>
                  <a:lnTo>
                    <a:pt x="0" y="0"/>
                  </a:lnTo>
                  <a:lnTo>
                    <a:pt x="39" y="17"/>
                  </a:lnTo>
                  <a:lnTo>
                    <a:pt x="119" y="112"/>
                  </a:lnTo>
                  <a:lnTo>
                    <a:pt x="131" y="182"/>
                  </a:lnTo>
                  <a:close/>
                </a:path>
              </a:pathLst>
            </a:custGeom>
            <a:solidFill>
              <a:srgbClr val="C46B61"/>
            </a:solidFill>
            <a:ln w="9525">
              <a:noFill/>
              <a:round/>
              <a:headEnd/>
              <a:tailEnd/>
            </a:ln>
          </p:spPr>
          <p:txBody>
            <a:bodyPr/>
            <a:lstStyle/>
            <a:p>
              <a:endParaRPr lang="id-ID"/>
            </a:p>
          </p:txBody>
        </p:sp>
        <p:sp>
          <p:nvSpPr>
            <p:cNvPr id="46124" name="Freeform 23"/>
            <p:cNvSpPr>
              <a:spLocks/>
            </p:cNvSpPr>
            <p:nvPr/>
          </p:nvSpPr>
          <p:spPr bwMode="auto">
            <a:xfrm>
              <a:off x="2675" y="1150"/>
              <a:ext cx="113" cy="127"/>
            </a:xfrm>
            <a:custGeom>
              <a:avLst/>
              <a:gdLst>
                <a:gd name="T0" fmla="*/ 3 w 227"/>
                <a:gd name="T1" fmla="*/ 0 h 255"/>
                <a:gd name="T2" fmla="*/ 3 w 227"/>
                <a:gd name="T3" fmla="*/ 0 h 255"/>
                <a:gd name="T4" fmla="*/ 2 w 227"/>
                <a:gd name="T5" fmla="*/ 0 h 255"/>
                <a:gd name="T6" fmla="*/ 1 w 227"/>
                <a:gd name="T7" fmla="*/ 0 h 255"/>
                <a:gd name="T8" fmla="*/ 0 w 227"/>
                <a:gd name="T9" fmla="*/ 1 h 255"/>
                <a:gd name="T10" fmla="*/ 0 w 227"/>
                <a:gd name="T11" fmla="*/ 1 h 255"/>
                <a:gd name="T12" fmla="*/ 0 w 227"/>
                <a:gd name="T13" fmla="*/ 2 h 255"/>
                <a:gd name="T14" fmla="*/ 0 w 227"/>
                <a:gd name="T15" fmla="*/ 2 h 255"/>
                <a:gd name="T16" fmla="*/ 0 w 227"/>
                <a:gd name="T17" fmla="*/ 2 h 255"/>
                <a:gd name="T18" fmla="*/ 0 w 227"/>
                <a:gd name="T19" fmla="*/ 2 h 255"/>
                <a:gd name="T20" fmla="*/ 0 w 227"/>
                <a:gd name="T21" fmla="*/ 2 h 255"/>
                <a:gd name="T22" fmla="*/ 1 w 227"/>
                <a:gd name="T23" fmla="*/ 2 h 255"/>
                <a:gd name="T24" fmla="*/ 1 w 227"/>
                <a:gd name="T25" fmla="*/ 2 h 255"/>
                <a:gd name="T26" fmla="*/ 1 w 227"/>
                <a:gd name="T27" fmla="*/ 2 h 255"/>
                <a:gd name="T28" fmla="*/ 1 w 227"/>
                <a:gd name="T29" fmla="*/ 2 h 255"/>
                <a:gd name="T30" fmla="*/ 1 w 227"/>
                <a:gd name="T31" fmla="*/ 2 h 255"/>
                <a:gd name="T32" fmla="*/ 1 w 227"/>
                <a:gd name="T33" fmla="*/ 2 h 255"/>
                <a:gd name="T34" fmla="*/ 1 w 227"/>
                <a:gd name="T35" fmla="*/ 2 h 255"/>
                <a:gd name="T36" fmla="*/ 1 w 227"/>
                <a:gd name="T37" fmla="*/ 2 h 255"/>
                <a:gd name="T38" fmla="*/ 0 w 227"/>
                <a:gd name="T39" fmla="*/ 2 h 255"/>
                <a:gd name="T40" fmla="*/ 0 w 227"/>
                <a:gd name="T41" fmla="*/ 2 h 255"/>
                <a:gd name="T42" fmla="*/ 0 w 227"/>
                <a:gd name="T43" fmla="*/ 2 h 255"/>
                <a:gd name="T44" fmla="*/ 0 w 227"/>
                <a:gd name="T45" fmla="*/ 2 h 255"/>
                <a:gd name="T46" fmla="*/ 0 w 227"/>
                <a:gd name="T47" fmla="*/ 3 h 255"/>
                <a:gd name="T48" fmla="*/ 0 w 227"/>
                <a:gd name="T49" fmla="*/ 3 h 255"/>
                <a:gd name="T50" fmla="*/ 0 w 227"/>
                <a:gd name="T51" fmla="*/ 3 h 255"/>
                <a:gd name="T52" fmla="*/ 0 w 227"/>
                <a:gd name="T53" fmla="*/ 1 h 255"/>
                <a:gd name="T54" fmla="*/ 0 w 227"/>
                <a:gd name="T55" fmla="*/ 1 h 255"/>
                <a:gd name="T56" fmla="*/ 2 w 227"/>
                <a:gd name="T57" fmla="*/ 0 h 255"/>
                <a:gd name="T58" fmla="*/ 3 w 227"/>
                <a:gd name="T59" fmla="*/ 0 h 255"/>
                <a:gd name="T60" fmla="*/ 3 w 227"/>
                <a:gd name="T61" fmla="*/ 0 h 255"/>
                <a:gd name="T62" fmla="*/ 3 w 227"/>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255"/>
                <a:gd name="T98" fmla="*/ 227 w 227"/>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255">
                  <a:moveTo>
                    <a:pt x="227" y="0"/>
                  </a:moveTo>
                  <a:lnTo>
                    <a:pt x="213" y="14"/>
                  </a:lnTo>
                  <a:lnTo>
                    <a:pt x="169" y="18"/>
                  </a:lnTo>
                  <a:lnTo>
                    <a:pt x="99" y="59"/>
                  </a:lnTo>
                  <a:lnTo>
                    <a:pt x="59" y="90"/>
                  </a:lnTo>
                  <a:lnTo>
                    <a:pt x="27" y="109"/>
                  </a:lnTo>
                  <a:lnTo>
                    <a:pt x="12" y="143"/>
                  </a:lnTo>
                  <a:lnTo>
                    <a:pt x="14" y="158"/>
                  </a:lnTo>
                  <a:lnTo>
                    <a:pt x="27" y="147"/>
                  </a:lnTo>
                  <a:lnTo>
                    <a:pt x="46" y="145"/>
                  </a:lnTo>
                  <a:lnTo>
                    <a:pt x="59" y="135"/>
                  </a:lnTo>
                  <a:lnTo>
                    <a:pt x="71" y="139"/>
                  </a:lnTo>
                  <a:lnTo>
                    <a:pt x="78" y="137"/>
                  </a:lnTo>
                  <a:lnTo>
                    <a:pt x="82" y="147"/>
                  </a:lnTo>
                  <a:lnTo>
                    <a:pt x="90" y="145"/>
                  </a:lnTo>
                  <a:lnTo>
                    <a:pt x="84" y="158"/>
                  </a:lnTo>
                  <a:lnTo>
                    <a:pt x="95" y="158"/>
                  </a:lnTo>
                  <a:lnTo>
                    <a:pt x="80" y="170"/>
                  </a:lnTo>
                  <a:lnTo>
                    <a:pt x="65" y="170"/>
                  </a:lnTo>
                  <a:lnTo>
                    <a:pt x="57" y="173"/>
                  </a:lnTo>
                  <a:lnTo>
                    <a:pt x="42" y="173"/>
                  </a:lnTo>
                  <a:lnTo>
                    <a:pt x="34" y="185"/>
                  </a:lnTo>
                  <a:lnTo>
                    <a:pt x="19" y="191"/>
                  </a:lnTo>
                  <a:lnTo>
                    <a:pt x="12" y="208"/>
                  </a:lnTo>
                  <a:lnTo>
                    <a:pt x="2" y="255"/>
                  </a:lnTo>
                  <a:lnTo>
                    <a:pt x="0" y="213"/>
                  </a:lnTo>
                  <a:lnTo>
                    <a:pt x="2" y="124"/>
                  </a:lnTo>
                  <a:lnTo>
                    <a:pt x="27" y="84"/>
                  </a:lnTo>
                  <a:lnTo>
                    <a:pt x="135" y="6"/>
                  </a:lnTo>
                  <a:lnTo>
                    <a:pt x="196" y="4"/>
                  </a:lnTo>
                  <a:lnTo>
                    <a:pt x="227" y="0"/>
                  </a:lnTo>
                  <a:close/>
                </a:path>
              </a:pathLst>
            </a:custGeom>
            <a:solidFill>
              <a:srgbClr val="C46B61"/>
            </a:solidFill>
            <a:ln w="9525">
              <a:noFill/>
              <a:round/>
              <a:headEnd/>
              <a:tailEnd/>
            </a:ln>
          </p:spPr>
          <p:txBody>
            <a:bodyPr/>
            <a:lstStyle/>
            <a:p>
              <a:endParaRPr lang="id-ID"/>
            </a:p>
          </p:txBody>
        </p:sp>
        <p:sp>
          <p:nvSpPr>
            <p:cNvPr id="46125" name="Freeform 24"/>
            <p:cNvSpPr>
              <a:spLocks/>
            </p:cNvSpPr>
            <p:nvPr/>
          </p:nvSpPr>
          <p:spPr bwMode="auto">
            <a:xfrm>
              <a:off x="2687" y="1249"/>
              <a:ext cx="40" cy="18"/>
            </a:xfrm>
            <a:custGeom>
              <a:avLst/>
              <a:gdLst>
                <a:gd name="T0" fmla="*/ 0 w 82"/>
                <a:gd name="T1" fmla="*/ 1 h 36"/>
                <a:gd name="T2" fmla="*/ 0 w 82"/>
                <a:gd name="T3" fmla="*/ 1 h 36"/>
                <a:gd name="T4" fmla="*/ 0 w 82"/>
                <a:gd name="T5" fmla="*/ 1 h 36"/>
                <a:gd name="T6" fmla="*/ 0 w 82"/>
                <a:gd name="T7" fmla="*/ 0 h 36"/>
                <a:gd name="T8" fmla="*/ 1 w 82"/>
                <a:gd name="T9" fmla="*/ 1 h 36"/>
                <a:gd name="T10" fmla="*/ 1 w 82"/>
                <a:gd name="T11" fmla="*/ 1 h 36"/>
                <a:gd name="T12" fmla="*/ 1 w 82"/>
                <a:gd name="T13" fmla="*/ 1 h 36"/>
                <a:gd name="T14" fmla="*/ 0 w 82"/>
                <a:gd name="T15" fmla="*/ 1 h 36"/>
                <a:gd name="T16" fmla="*/ 0 w 82"/>
                <a:gd name="T17" fmla="*/ 1 h 36"/>
                <a:gd name="T18" fmla="*/ 0 w 82"/>
                <a:gd name="T19" fmla="*/ 1 h 36"/>
                <a:gd name="T20" fmla="*/ 0 w 82"/>
                <a:gd name="T21" fmla="*/ 1 h 36"/>
                <a:gd name="T22" fmla="*/ 0 w 82"/>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6"/>
                <a:gd name="T38" fmla="*/ 82 w 8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6">
                  <a:moveTo>
                    <a:pt x="0" y="32"/>
                  </a:moveTo>
                  <a:lnTo>
                    <a:pt x="4" y="19"/>
                  </a:lnTo>
                  <a:lnTo>
                    <a:pt x="19" y="6"/>
                  </a:lnTo>
                  <a:lnTo>
                    <a:pt x="51" y="0"/>
                  </a:lnTo>
                  <a:lnTo>
                    <a:pt x="78" y="13"/>
                  </a:lnTo>
                  <a:lnTo>
                    <a:pt x="82" y="23"/>
                  </a:lnTo>
                  <a:lnTo>
                    <a:pt x="65" y="31"/>
                  </a:lnTo>
                  <a:lnTo>
                    <a:pt x="42" y="31"/>
                  </a:lnTo>
                  <a:lnTo>
                    <a:pt x="21" y="31"/>
                  </a:lnTo>
                  <a:lnTo>
                    <a:pt x="4" y="36"/>
                  </a:lnTo>
                  <a:lnTo>
                    <a:pt x="0" y="32"/>
                  </a:lnTo>
                  <a:close/>
                </a:path>
              </a:pathLst>
            </a:custGeom>
            <a:solidFill>
              <a:srgbClr val="C46B61"/>
            </a:solidFill>
            <a:ln w="9525">
              <a:noFill/>
              <a:round/>
              <a:headEnd/>
              <a:tailEnd/>
            </a:ln>
          </p:spPr>
          <p:txBody>
            <a:bodyPr/>
            <a:lstStyle/>
            <a:p>
              <a:endParaRPr lang="id-ID"/>
            </a:p>
          </p:txBody>
        </p:sp>
        <p:sp>
          <p:nvSpPr>
            <p:cNvPr id="46126" name="Freeform 25"/>
            <p:cNvSpPr>
              <a:spLocks/>
            </p:cNvSpPr>
            <p:nvPr/>
          </p:nvSpPr>
          <p:spPr bwMode="auto">
            <a:xfrm>
              <a:off x="2765" y="1240"/>
              <a:ext cx="44" cy="20"/>
            </a:xfrm>
            <a:custGeom>
              <a:avLst/>
              <a:gdLst>
                <a:gd name="T0" fmla="*/ 1 w 87"/>
                <a:gd name="T1" fmla="*/ 1 h 40"/>
                <a:gd name="T2" fmla="*/ 1 w 87"/>
                <a:gd name="T3" fmla="*/ 1 h 40"/>
                <a:gd name="T4" fmla="*/ 1 w 87"/>
                <a:gd name="T5" fmla="*/ 1 h 40"/>
                <a:gd name="T6" fmla="*/ 1 w 87"/>
                <a:gd name="T7" fmla="*/ 1 h 40"/>
                <a:gd name="T8" fmla="*/ 2 w 87"/>
                <a:gd name="T9" fmla="*/ 1 h 40"/>
                <a:gd name="T10" fmla="*/ 2 w 87"/>
                <a:gd name="T11" fmla="*/ 1 h 40"/>
                <a:gd name="T12" fmla="*/ 1 w 87"/>
                <a:gd name="T13" fmla="*/ 1 h 40"/>
                <a:gd name="T14" fmla="*/ 1 w 87"/>
                <a:gd name="T15" fmla="*/ 0 h 40"/>
                <a:gd name="T16" fmla="*/ 1 w 87"/>
                <a:gd name="T17" fmla="*/ 1 h 40"/>
                <a:gd name="T18" fmla="*/ 0 w 87"/>
                <a:gd name="T19" fmla="*/ 1 h 40"/>
                <a:gd name="T20" fmla="*/ 1 w 87"/>
                <a:gd name="T21" fmla="*/ 1 h 40"/>
                <a:gd name="T22" fmla="*/ 1 w 87"/>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0"/>
                <a:gd name="T38" fmla="*/ 87 w 8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0">
                  <a:moveTo>
                    <a:pt x="2" y="36"/>
                  </a:moveTo>
                  <a:lnTo>
                    <a:pt x="25" y="40"/>
                  </a:lnTo>
                  <a:lnTo>
                    <a:pt x="38" y="36"/>
                  </a:lnTo>
                  <a:lnTo>
                    <a:pt x="55" y="36"/>
                  </a:lnTo>
                  <a:lnTo>
                    <a:pt x="87" y="30"/>
                  </a:lnTo>
                  <a:lnTo>
                    <a:pt x="78" y="13"/>
                  </a:lnTo>
                  <a:lnTo>
                    <a:pt x="34" y="6"/>
                  </a:lnTo>
                  <a:lnTo>
                    <a:pt x="21" y="0"/>
                  </a:lnTo>
                  <a:lnTo>
                    <a:pt x="9" y="11"/>
                  </a:lnTo>
                  <a:lnTo>
                    <a:pt x="0" y="29"/>
                  </a:lnTo>
                  <a:lnTo>
                    <a:pt x="2" y="36"/>
                  </a:lnTo>
                  <a:close/>
                </a:path>
              </a:pathLst>
            </a:custGeom>
            <a:solidFill>
              <a:srgbClr val="C46B61"/>
            </a:solidFill>
            <a:ln w="9525">
              <a:noFill/>
              <a:round/>
              <a:headEnd/>
              <a:tailEnd/>
            </a:ln>
          </p:spPr>
          <p:txBody>
            <a:bodyPr/>
            <a:lstStyle/>
            <a:p>
              <a:endParaRPr lang="id-ID"/>
            </a:p>
          </p:txBody>
        </p:sp>
        <p:sp>
          <p:nvSpPr>
            <p:cNvPr id="46127" name="Freeform 26"/>
            <p:cNvSpPr>
              <a:spLocks/>
            </p:cNvSpPr>
            <p:nvPr/>
          </p:nvSpPr>
          <p:spPr bwMode="auto">
            <a:xfrm>
              <a:off x="2684" y="1265"/>
              <a:ext cx="40" cy="11"/>
            </a:xfrm>
            <a:custGeom>
              <a:avLst/>
              <a:gdLst>
                <a:gd name="T0" fmla="*/ 1 w 80"/>
                <a:gd name="T1" fmla="*/ 0 h 23"/>
                <a:gd name="T2" fmla="*/ 1 w 80"/>
                <a:gd name="T3" fmla="*/ 0 h 23"/>
                <a:gd name="T4" fmla="*/ 1 w 80"/>
                <a:gd name="T5" fmla="*/ 0 h 23"/>
                <a:gd name="T6" fmla="*/ 1 w 80"/>
                <a:gd name="T7" fmla="*/ 0 h 23"/>
                <a:gd name="T8" fmla="*/ 1 w 80"/>
                <a:gd name="T9" fmla="*/ 0 h 23"/>
                <a:gd name="T10" fmla="*/ 1 w 80"/>
                <a:gd name="T11" fmla="*/ 0 h 23"/>
                <a:gd name="T12" fmla="*/ 1 w 80"/>
                <a:gd name="T13" fmla="*/ 0 h 23"/>
                <a:gd name="T14" fmla="*/ 0 w 80"/>
                <a:gd name="T15" fmla="*/ 0 h 23"/>
                <a:gd name="T16" fmla="*/ 1 w 80"/>
                <a:gd name="T17" fmla="*/ 0 h 23"/>
                <a:gd name="T18" fmla="*/ 1 w 80"/>
                <a:gd name="T19" fmla="*/ 0 h 23"/>
                <a:gd name="T20" fmla="*/ 1 w 80"/>
                <a:gd name="T21" fmla="*/ 0 h 23"/>
                <a:gd name="T22" fmla="*/ 1 w 80"/>
                <a:gd name="T23" fmla="*/ 0 h 23"/>
                <a:gd name="T24" fmla="*/ 1 w 80"/>
                <a:gd name="T25" fmla="*/ 0 h 23"/>
                <a:gd name="T26" fmla="*/ 1 w 80"/>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3"/>
                <a:gd name="T44" fmla="*/ 80 w 80"/>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3">
                  <a:moveTo>
                    <a:pt x="80" y="4"/>
                  </a:moveTo>
                  <a:lnTo>
                    <a:pt x="61" y="4"/>
                  </a:lnTo>
                  <a:lnTo>
                    <a:pt x="46" y="16"/>
                  </a:lnTo>
                  <a:lnTo>
                    <a:pt x="21" y="16"/>
                  </a:lnTo>
                  <a:lnTo>
                    <a:pt x="12" y="4"/>
                  </a:lnTo>
                  <a:lnTo>
                    <a:pt x="6" y="0"/>
                  </a:lnTo>
                  <a:lnTo>
                    <a:pt x="6" y="14"/>
                  </a:lnTo>
                  <a:lnTo>
                    <a:pt x="0" y="21"/>
                  </a:lnTo>
                  <a:lnTo>
                    <a:pt x="17" y="21"/>
                  </a:lnTo>
                  <a:lnTo>
                    <a:pt x="36" y="23"/>
                  </a:lnTo>
                  <a:lnTo>
                    <a:pt x="57" y="23"/>
                  </a:lnTo>
                  <a:lnTo>
                    <a:pt x="73" y="14"/>
                  </a:lnTo>
                  <a:lnTo>
                    <a:pt x="80" y="4"/>
                  </a:lnTo>
                  <a:close/>
                </a:path>
              </a:pathLst>
            </a:custGeom>
            <a:solidFill>
              <a:srgbClr val="C46B61"/>
            </a:solidFill>
            <a:ln w="9525">
              <a:noFill/>
              <a:round/>
              <a:headEnd/>
              <a:tailEnd/>
            </a:ln>
          </p:spPr>
          <p:txBody>
            <a:bodyPr/>
            <a:lstStyle/>
            <a:p>
              <a:endParaRPr lang="id-ID"/>
            </a:p>
          </p:txBody>
        </p:sp>
        <p:sp>
          <p:nvSpPr>
            <p:cNvPr id="46128" name="Freeform 27"/>
            <p:cNvSpPr>
              <a:spLocks/>
            </p:cNvSpPr>
            <p:nvPr/>
          </p:nvSpPr>
          <p:spPr bwMode="auto">
            <a:xfrm>
              <a:off x="2766" y="1262"/>
              <a:ext cx="41" cy="8"/>
            </a:xfrm>
            <a:custGeom>
              <a:avLst/>
              <a:gdLst>
                <a:gd name="T0" fmla="*/ 0 w 82"/>
                <a:gd name="T1" fmla="*/ 0 h 17"/>
                <a:gd name="T2" fmla="*/ 1 w 82"/>
                <a:gd name="T3" fmla="*/ 0 h 17"/>
                <a:gd name="T4" fmla="*/ 1 w 82"/>
                <a:gd name="T5" fmla="*/ 0 h 17"/>
                <a:gd name="T6" fmla="*/ 1 w 82"/>
                <a:gd name="T7" fmla="*/ 0 h 17"/>
                <a:gd name="T8" fmla="*/ 1 w 82"/>
                <a:gd name="T9" fmla="*/ 0 h 17"/>
                <a:gd name="T10" fmla="*/ 1 w 82"/>
                <a:gd name="T11" fmla="*/ 0 h 17"/>
                <a:gd name="T12" fmla="*/ 1 w 82"/>
                <a:gd name="T13" fmla="*/ 0 h 17"/>
                <a:gd name="T14" fmla="*/ 1 w 82"/>
                <a:gd name="T15" fmla="*/ 0 h 17"/>
                <a:gd name="T16" fmla="*/ 1 w 82"/>
                <a:gd name="T17" fmla="*/ 0 h 17"/>
                <a:gd name="T18" fmla="*/ 0 w 82"/>
                <a:gd name="T19" fmla="*/ 0 h 17"/>
                <a:gd name="T20" fmla="*/ 0 w 8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7"/>
                  </a:moveTo>
                  <a:lnTo>
                    <a:pt x="13" y="0"/>
                  </a:lnTo>
                  <a:lnTo>
                    <a:pt x="36" y="4"/>
                  </a:lnTo>
                  <a:lnTo>
                    <a:pt x="61" y="7"/>
                  </a:lnTo>
                  <a:lnTo>
                    <a:pt x="74" y="4"/>
                  </a:lnTo>
                  <a:lnTo>
                    <a:pt x="82" y="13"/>
                  </a:lnTo>
                  <a:lnTo>
                    <a:pt x="61" y="11"/>
                  </a:lnTo>
                  <a:lnTo>
                    <a:pt x="36" y="17"/>
                  </a:lnTo>
                  <a:lnTo>
                    <a:pt x="13" y="15"/>
                  </a:lnTo>
                  <a:lnTo>
                    <a:pt x="0" y="7"/>
                  </a:lnTo>
                  <a:close/>
                </a:path>
              </a:pathLst>
            </a:custGeom>
            <a:solidFill>
              <a:srgbClr val="C46B61"/>
            </a:solidFill>
            <a:ln w="9525">
              <a:noFill/>
              <a:round/>
              <a:headEnd/>
              <a:tailEnd/>
            </a:ln>
          </p:spPr>
          <p:txBody>
            <a:bodyPr/>
            <a:lstStyle/>
            <a:p>
              <a:endParaRPr lang="id-ID"/>
            </a:p>
          </p:txBody>
        </p:sp>
        <p:sp>
          <p:nvSpPr>
            <p:cNvPr id="46129" name="Freeform 28"/>
            <p:cNvSpPr>
              <a:spLocks/>
            </p:cNvSpPr>
            <p:nvPr/>
          </p:nvSpPr>
          <p:spPr bwMode="auto">
            <a:xfrm>
              <a:off x="2708" y="1237"/>
              <a:ext cx="31" cy="81"/>
            </a:xfrm>
            <a:custGeom>
              <a:avLst/>
              <a:gdLst>
                <a:gd name="T0" fmla="*/ 0 w 61"/>
                <a:gd name="T1" fmla="*/ 0 h 162"/>
                <a:gd name="T2" fmla="*/ 1 w 61"/>
                <a:gd name="T3" fmla="*/ 1 h 162"/>
                <a:gd name="T4" fmla="*/ 1 w 61"/>
                <a:gd name="T5" fmla="*/ 1 h 162"/>
                <a:gd name="T6" fmla="*/ 1 w 61"/>
                <a:gd name="T7" fmla="*/ 1 h 162"/>
                <a:gd name="T8" fmla="*/ 1 w 61"/>
                <a:gd name="T9" fmla="*/ 3 h 162"/>
                <a:gd name="T10" fmla="*/ 1 w 61"/>
                <a:gd name="T11" fmla="*/ 3 h 162"/>
                <a:gd name="T12" fmla="*/ 1 w 61"/>
                <a:gd name="T13" fmla="*/ 3 h 162"/>
                <a:gd name="T14" fmla="*/ 1 w 61"/>
                <a:gd name="T15" fmla="*/ 3 h 162"/>
                <a:gd name="T16" fmla="*/ 1 w 61"/>
                <a:gd name="T17" fmla="*/ 3 h 162"/>
                <a:gd name="T18" fmla="*/ 1 w 61"/>
                <a:gd name="T19" fmla="*/ 1 h 162"/>
                <a:gd name="T20" fmla="*/ 1 w 61"/>
                <a:gd name="T21" fmla="*/ 1 h 162"/>
                <a:gd name="T22" fmla="*/ 1 w 61"/>
                <a:gd name="T23" fmla="*/ 1 h 162"/>
                <a:gd name="T24" fmla="*/ 1 w 61"/>
                <a:gd name="T25" fmla="*/ 1 h 162"/>
                <a:gd name="T26" fmla="*/ 1 w 61"/>
                <a:gd name="T27" fmla="*/ 1 h 162"/>
                <a:gd name="T28" fmla="*/ 0 w 61"/>
                <a:gd name="T29" fmla="*/ 0 h 162"/>
                <a:gd name="T30" fmla="*/ 0 w 61"/>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62"/>
                <a:gd name="T50" fmla="*/ 61 w 61"/>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62">
                  <a:moveTo>
                    <a:pt x="0" y="0"/>
                  </a:moveTo>
                  <a:lnTo>
                    <a:pt x="28" y="14"/>
                  </a:lnTo>
                  <a:lnTo>
                    <a:pt x="47" y="46"/>
                  </a:lnTo>
                  <a:lnTo>
                    <a:pt x="32" y="97"/>
                  </a:lnTo>
                  <a:lnTo>
                    <a:pt x="15" y="141"/>
                  </a:lnTo>
                  <a:lnTo>
                    <a:pt x="26" y="135"/>
                  </a:lnTo>
                  <a:lnTo>
                    <a:pt x="36" y="158"/>
                  </a:lnTo>
                  <a:lnTo>
                    <a:pt x="45" y="162"/>
                  </a:lnTo>
                  <a:lnTo>
                    <a:pt x="36" y="145"/>
                  </a:lnTo>
                  <a:lnTo>
                    <a:pt x="38" y="120"/>
                  </a:lnTo>
                  <a:lnTo>
                    <a:pt x="57" y="78"/>
                  </a:lnTo>
                  <a:lnTo>
                    <a:pt x="61" y="42"/>
                  </a:lnTo>
                  <a:lnTo>
                    <a:pt x="42" y="12"/>
                  </a:lnTo>
                  <a:lnTo>
                    <a:pt x="21" y="2"/>
                  </a:lnTo>
                  <a:lnTo>
                    <a:pt x="0" y="0"/>
                  </a:lnTo>
                  <a:close/>
                </a:path>
              </a:pathLst>
            </a:custGeom>
            <a:solidFill>
              <a:srgbClr val="C46B61"/>
            </a:solidFill>
            <a:ln w="9525">
              <a:noFill/>
              <a:round/>
              <a:headEnd/>
              <a:tailEnd/>
            </a:ln>
          </p:spPr>
          <p:txBody>
            <a:bodyPr/>
            <a:lstStyle/>
            <a:p>
              <a:endParaRPr lang="id-ID"/>
            </a:p>
          </p:txBody>
        </p:sp>
        <p:sp>
          <p:nvSpPr>
            <p:cNvPr id="46130" name="Freeform 29"/>
            <p:cNvSpPr>
              <a:spLocks/>
            </p:cNvSpPr>
            <p:nvPr/>
          </p:nvSpPr>
          <p:spPr bwMode="auto">
            <a:xfrm>
              <a:off x="2701" y="1308"/>
              <a:ext cx="71" cy="51"/>
            </a:xfrm>
            <a:custGeom>
              <a:avLst/>
              <a:gdLst>
                <a:gd name="T0" fmla="*/ 1 w 142"/>
                <a:gd name="T1" fmla="*/ 1 h 101"/>
                <a:gd name="T2" fmla="*/ 1 w 142"/>
                <a:gd name="T3" fmla="*/ 1 h 101"/>
                <a:gd name="T4" fmla="*/ 1 w 142"/>
                <a:gd name="T5" fmla="*/ 1 h 101"/>
                <a:gd name="T6" fmla="*/ 1 w 142"/>
                <a:gd name="T7" fmla="*/ 1 h 101"/>
                <a:gd name="T8" fmla="*/ 2 w 142"/>
                <a:gd name="T9" fmla="*/ 1 h 101"/>
                <a:gd name="T10" fmla="*/ 1 w 142"/>
                <a:gd name="T11" fmla="*/ 1 h 101"/>
                <a:gd name="T12" fmla="*/ 1 w 142"/>
                <a:gd name="T13" fmla="*/ 1 h 101"/>
                <a:gd name="T14" fmla="*/ 1 w 142"/>
                <a:gd name="T15" fmla="*/ 1 h 101"/>
                <a:gd name="T16" fmla="*/ 1 w 142"/>
                <a:gd name="T17" fmla="*/ 2 h 101"/>
                <a:gd name="T18" fmla="*/ 1 w 142"/>
                <a:gd name="T19" fmla="*/ 2 h 101"/>
                <a:gd name="T20" fmla="*/ 1 w 142"/>
                <a:gd name="T21" fmla="*/ 1 h 101"/>
                <a:gd name="T22" fmla="*/ 1 w 142"/>
                <a:gd name="T23" fmla="*/ 1 h 101"/>
                <a:gd name="T24" fmla="*/ 1 w 142"/>
                <a:gd name="T25" fmla="*/ 2 h 101"/>
                <a:gd name="T26" fmla="*/ 1 w 142"/>
                <a:gd name="T27" fmla="*/ 2 h 101"/>
                <a:gd name="T28" fmla="*/ 0 w 142"/>
                <a:gd name="T29" fmla="*/ 2 h 101"/>
                <a:gd name="T30" fmla="*/ 1 w 142"/>
                <a:gd name="T31" fmla="*/ 1 h 101"/>
                <a:gd name="T32" fmla="*/ 1 w 142"/>
                <a:gd name="T33" fmla="*/ 1 h 101"/>
                <a:gd name="T34" fmla="*/ 1 w 142"/>
                <a:gd name="T35" fmla="*/ 0 h 101"/>
                <a:gd name="T36" fmla="*/ 1 w 142"/>
                <a:gd name="T37" fmla="*/ 1 h 101"/>
                <a:gd name="T38" fmla="*/ 1 w 142"/>
                <a:gd name="T39" fmla="*/ 1 h 101"/>
                <a:gd name="T40" fmla="*/ 1 w 142"/>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01"/>
                <a:gd name="T65" fmla="*/ 142 w 142"/>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01">
                  <a:moveTo>
                    <a:pt x="38" y="11"/>
                  </a:moveTo>
                  <a:lnTo>
                    <a:pt x="66" y="15"/>
                  </a:lnTo>
                  <a:lnTo>
                    <a:pt x="87" y="9"/>
                  </a:lnTo>
                  <a:lnTo>
                    <a:pt x="104" y="4"/>
                  </a:lnTo>
                  <a:lnTo>
                    <a:pt x="142" y="6"/>
                  </a:lnTo>
                  <a:lnTo>
                    <a:pt x="114" y="15"/>
                  </a:lnTo>
                  <a:lnTo>
                    <a:pt x="79" y="40"/>
                  </a:lnTo>
                  <a:lnTo>
                    <a:pt x="55" y="40"/>
                  </a:lnTo>
                  <a:lnTo>
                    <a:pt x="36" y="76"/>
                  </a:lnTo>
                  <a:lnTo>
                    <a:pt x="26" y="66"/>
                  </a:lnTo>
                  <a:lnTo>
                    <a:pt x="26" y="42"/>
                  </a:lnTo>
                  <a:lnTo>
                    <a:pt x="7" y="55"/>
                  </a:lnTo>
                  <a:lnTo>
                    <a:pt x="7" y="70"/>
                  </a:lnTo>
                  <a:lnTo>
                    <a:pt x="24" y="101"/>
                  </a:lnTo>
                  <a:lnTo>
                    <a:pt x="0" y="70"/>
                  </a:lnTo>
                  <a:lnTo>
                    <a:pt x="1" y="30"/>
                  </a:lnTo>
                  <a:lnTo>
                    <a:pt x="22" y="8"/>
                  </a:lnTo>
                  <a:lnTo>
                    <a:pt x="30" y="0"/>
                  </a:lnTo>
                  <a:lnTo>
                    <a:pt x="32" y="11"/>
                  </a:lnTo>
                  <a:lnTo>
                    <a:pt x="38" y="11"/>
                  </a:lnTo>
                  <a:close/>
                </a:path>
              </a:pathLst>
            </a:custGeom>
            <a:solidFill>
              <a:srgbClr val="C46B61"/>
            </a:solidFill>
            <a:ln w="9525">
              <a:noFill/>
              <a:round/>
              <a:headEnd/>
              <a:tailEnd/>
            </a:ln>
          </p:spPr>
          <p:txBody>
            <a:bodyPr/>
            <a:lstStyle/>
            <a:p>
              <a:endParaRPr lang="id-ID"/>
            </a:p>
          </p:txBody>
        </p:sp>
        <p:sp>
          <p:nvSpPr>
            <p:cNvPr id="46131" name="Freeform 30"/>
            <p:cNvSpPr>
              <a:spLocks/>
            </p:cNvSpPr>
            <p:nvPr/>
          </p:nvSpPr>
          <p:spPr bwMode="auto">
            <a:xfrm>
              <a:off x="2769" y="1293"/>
              <a:ext cx="68" cy="75"/>
            </a:xfrm>
            <a:custGeom>
              <a:avLst/>
              <a:gdLst>
                <a:gd name="T0" fmla="*/ 0 w 135"/>
                <a:gd name="T1" fmla="*/ 0 h 151"/>
                <a:gd name="T2" fmla="*/ 1 w 135"/>
                <a:gd name="T3" fmla="*/ 0 h 151"/>
                <a:gd name="T4" fmla="*/ 1 w 135"/>
                <a:gd name="T5" fmla="*/ 0 h 151"/>
                <a:gd name="T6" fmla="*/ 1 w 135"/>
                <a:gd name="T7" fmla="*/ 0 h 151"/>
                <a:gd name="T8" fmla="*/ 1 w 135"/>
                <a:gd name="T9" fmla="*/ 0 h 151"/>
                <a:gd name="T10" fmla="*/ 2 w 135"/>
                <a:gd name="T11" fmla="*/ 1 h 151"/>
                <a:gd name="T12" fmla="*/ 2 w 135"/>
                <a:gd name="T13" fmla="*/ 1 h 151"/>
                <a:gd name="T14" fmla="*/ 2 w 135"/>
                <a:gd name="T15" fmla="*/ 0 h 151"/>
                <a:gd name="T16" fmla="*/ 2 w 135"/>
                <a:gd name="T17" fmla="*/ 1 h 151"/>
                <a:gd name="T18" fmla="*/ 2 w 135"/>
                <a:gd name="T19" fmla="*/ 1 h 151"/>
                <a:gd name="T20" fmla="*/ 2 w 135"/>
                <a:gd name="T21" fmla="*/ 2 h 151"/>
                <a:gd name="T22" fmla="*/ 3 w 135"/>
                <a:gd name="T23" fmla="*/ 1 h 151"/>
                <a:gd name="T24" fmla="*/ 3 w 135"/>
                <a:gd name="T25" fmla="*/ 0 h 151"/>
                <a:gd name="T26" fmla="*/ 3 w 135"/>
                <a:gd name="T27" fmla="*/ 0 h 151"/>
                <a:gd name="T28" fmla="*/ 2 w 135"/>
                <a:gd name="T29" fmla="*/ 0 h 151"/>
                <a:gd name="T30" fmla="*/ 1 w 135"/>
                <a:gd name="T31" fmla="*/ 0 h 151"/>
                <a:gd name="T32" fmla="*/ 1 w 135"/>
                <a:gd name="T33" fmla="*/ 0 h 151"/>
                <a:gd name="T34" fmla="*/ 0 w 135"/>
                <a:gd name="T35" fmla="*/ 0 h 151"/>
                <a:gd name="T36" fmla="*/ 0 w 135"/>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1"/>
                <a:gd name="T59" fmla="*/ 135 w 13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1">
                  <a:moveTo>
                    <a:pt x="0" y="0"/>
                  </a:moveTo>
                  <a:lnTo>
                    <a:pt x="10" y="18"/>
                  </a:lnTo>
                  <a:lnTo>
                    <a:pt x="10" y="31"/>
                  </a:lnTo>
                  <a:lnTo>
                    <a:pt x="25" y="27"/>
                  </a:lnTo>
                  <a:lnTo>
                    <a:pt x="54" y="44"/>
                  </a:lnTo>
                  <a:lnTo>
                    <a:pt x="67" y="65"/>
                  </a:lnTo>
                  <a:lnTo>
                    <a:pt x="92" y="77"/>
                  </a:lnTo>
                  <a:lnTo>
                    <a:pt x="92" y="54"/>
                  </a:lnTo>
                  <a:lnTo>
                    <a:pt x="111" y="69"/>
                  </a:lnTo>
                  <a:lnTo>
                    <a:pt x="115" y="88"/>
                  </a:lnTo>
                  <a:lnTo>
                    <a:pt x="94" y="151"/>
                  </a:lnTo>
                  <a:lnTo>
                    <a:pt x="135" y="75"/>
                  </a:lnTo>
                  <a:lnTo>
                    <a:pt x="135" y="50"/>
                  </a:lnTo>
                  <a:lnTo>
                    <a:pt x="135" y="40"/>
                  </a:lnTo>
                  <a:lnTo>
                    <a:pt x="90" y="42"/>
                  </a:lnTo>
                  <a:lnTo>
                    <a:pt x="56" y="29"/>
                  </a:lnTo>
                  <a:lnTo>
                    <a:pt x="18" y="6"/>
                  </a:lnTo>
                  <a:lnTo>
                    <a:pt x="0" y="0"/>
                  </a:lnTo>
                  <a:close/>
                </a:path>
              </a:pathLst>
            </a:custGeom>
            <a:solidFill>
              <a:srgbClr val="C46B61"/>
            </a:solidFill>
            <a:ln w="9525">
              <a:noFill/>
              <a:round/>
              <a:headEnd/>
              <a:tailEnd/>
            </a:ln>
          </p:spPr>
          <p:txBody>
            <a:bodyPr/>
            <a:lstStyle/>
            <a:p>
              <a:endParaRPr lang="id-ID"/>
            </a:p>
          </p:txBody>
        </p:sp>
        <p:sp>
          <p:nvSpPr>
            <p:cNvPr id="46132" name="Freeform 31"/>
            <p:cNvSpPr>
              <a:spLocks/>
            </p:cNvSpPr>
            <p:nvPr/>
          </p:nvSpPr>
          <p:spPr bwMode="auto">
            <a:xfrm>
              <a:off x="2707" y="1325"/>
              <a:ext cx="85" cy="46"/>
            </a:xfrm>
            <a:custGeom>
              <a:avLst/>
              <a:gdLst>
                <a:gd name="T0" fmla="*/ 1 w 169"/>
                <a:gd name="T1" fmla="*/ 0 h 93"/>
                <a:gd name="T2" fmla="*/ 0 w 169"/>
                <a:gd name="T3" fmla="*/ 0 h 93"/>
                <a:gd name="T4" fmla="*/ 1 w 169"/>
                <a:gd name="T5" fmla="*/ 0 h 93"/>
                <a:gd name="T6" fmla="*/ 1 w 169"/>
                <a:gd name="T7" fmla="*/ 1 h 93"/>
                <a:gd name="T8" fmla="*/ 1 w 169"/>
                <a:gd name="T9" fmla="*/ 1 h 93"/>
                <a:gd name="T10" fmla="*/ 1 w 169"/>
                <a:gd name="T11" fmla="*/ 1 h 93"/>
                <a:gd name="T12" fmla="*/ 1 w 169"/>
                <a:gd name="T13" fmla="*/ 1 h 93"/>
                <a:gd name="T14" fmla="*/ 3 w 169"/>
                <a:gd name="T15" fmla="*/ 0 h 93"/>
                <a:gd name="T16" fmla="*/ 3 w 169"/>
                <a:gd name="T17" fmla="*/ 0 h 93"/>
                <a:gd name="T18" fmla="*/ 1 w 169"/>
                <a:gd name="T19" fmla="*/ 0 h 93"/>
                <a:gd name="T20" fmla="*/ 1 w 169"/>
                <a:gd name="T21" fmla="*/ 0 h 93"/>
                <a:gd name="T22" fmla="*/ 1 w 169"/>
                <a:gd name="T23" fmla="*/ 0 h 93"/>
                <a:gd name="T24" fmla="*/ 1 w 169"/>
                <a:gd name="T25" fmla="*/ 0 h 93"/>
                <a:gd name="T26" fmla="*/ 1 w 169"/>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93"/>
                <a:gd name="T44" fmla="*/ 169 w 169"/>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93">
                  <a:moveTo>
                    <a:pt x="11" y="12"/>
                  </a:moveTo>
                  <a:lnTo>
                    <a:pt x="0" y="33"/>
                  </a:lnTo>
                  <a:lnTo>
                    <a:pt x="17" y="55"/>
                  </a:lnTo>
                  <a:lnTo>
                    <a:pt x="38" y="90"/>
                  </a:lnTo>
                  <a:lnTo>
                    <a:pt x="53" y="93"/>
                  </a:lnTo>
                  <a:lnTo>
                    <a:pt x="38" y="69"/>
                  </a:lnTo>
                  <a:lnTo>
                    <a:pt x="59" y="69"/>
                  </a:lnTo>
                  <a:lnTo>
                    <a:pt x="131" y="59"/>
                  </a:lnTo>
                  <a:lnTo>
                    <a:pt x="169" y="42"/>
                  </a:lnTo>
                  <a:lnTo>
                    <a:pt x="44" y="57"/>
                  </a:lnTo>
                  <a:lnTo>
                    <a:pt x="17" y="40"/>
                  </a:lnTo>
                  <a:lnTo>
                    <a:pt x="25" y="0"/>
                  </a:lnTo>
                  <a:lnTo>
                    <a:pt x="11" y="12"/>
                  </a:lnTo>
                  <a:close/>
                </a:path>
              </a:pathLst>
            </a:custGeom>
            <a:solidFill>
              <a:srgbClr val="C46B61"/>
            </a:solidFill>
            <a:ln w="9525">
              <a:noFill/>
              <a:round/>
              <a:headEnd/>
              <a:tailEnd/>
            </a:ln>
          </p:spPr>
          <p:txBody>
            <a:bodyPr/>
            <a:lstStyle/>
            <a:p>
              <a:endParaRPr lang="id-ID"/>
            </a:p>
          </p:txBody>
        </p:sp>
        <p:sp>
          <p:nvSpPr>
            <p:cNvPr id="46133" name="Freeform 32"/>
            <p:cNvSpPr>
              <a:spLocks/>
            </p:cNvSpPr>
            <p:nvPr/>
          </p:nvSpPr>
          <p:spPr bwMode="auto">
            <a:xfrm>
              <a:off x="2718" y="1334"/>
              <a:ext cx="89" cy="12"/>
            </a:xfrm>
            <a:custGeom>
              <a:avLst/>
              <a:gdLst>
                <a:gd name="T0" fmla="*/ 0 w 179"/>
                <a:gd name="T1" fmla="*/ 1 h 23"/>
                <a:gd name="T2" fmla="*/ 0 w 179"/>
                <a:gd name="T3" fmla="*/ 1 h 23"/>
                <a:gd name="T4" fmla="*/ 0 w 179"/>
                <a:gd name="T5" fmla="*/ 1 h 23"/>
                <a:gd name="T6" fmla="*/ 1 w 179"/>
                <a:gd name="T7" fmla="*/ 1 h 23"/>
                <a:gd name="T8" fmla="*/ 2 w 179"/>
                <a:gd name="T9" fmla="*/ 0 h 23"/>
                <a:gd name="T10" fmla="*/ 2 w 179"/>
                <a:gd name="T11" fmla="*/ 1 h 23"/>
                <a:gd name="T12" fmla="*/ 2 w 179"/>
                <a:gd name="T13" fmla="*/ 1 h 23"/>
                <a:gd name="T14" fmla="*/ 2 w 179"/>
                <a:gd name="T15" fmla="*/ 1 h 23"/>
                <a:gd name="T16" fmla="*/ 0 w 179"/>
                <a:gd name="T17" fmla="*/ 1 h 23"/>
                <a:gd name="T18" fmla="*/ 0 w 179"/>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3"/>
                <a:gd name="T32" fmla="*/ 179 w 17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3">
                  <a:moveTo>
                    <a:pt x="0" y="21"/>
                  </a:moveTo>
                  <a:lnTo>
                    <a:pt x="25" y="14"/>
                  </a:lnTo>
                  <a:lnTo>
                    <a:pt x="51" y="14"/>
                  </a:lnTo>
                  <a:lnTo>
                    <a:pt x="95" y="6"/>
                  </a:lnTo>
                  <a:lnTo>
                    <a:pt x="163" y="0"/>
                  </a:lnTo>
                  <a:lnTo>
                    <a:pt x="179" y="4"/>
                  </a:lnTo>
                  <a:lnTo>
                    <a:pt x="171" y="14"/>
                  </a:lnTo>
                  <a:lnTo>
                    <a:pt x="150" y="23"/>
                  </a:lnTo>
                  <a:lnTo>
                    <a:pt x="0" y="21"/>
                  </a:lnTo>
                  <a:close/>
                </a:path>
              </a:pathLst>
            </a:custGeom>
            <a:solidFill>
              <a:srgbClr val="C46B61"/>
            </a:solidFill>
            <a:ln w="9525">
              <a:noFill/>
              <a:round/>
              <a:headEnd/>
              <a:tailEnd/>
            </a:ln>
          </p:spPr>
          <p:txBody>
            <a:bodyPr/>
            <a:lstStyle/>
            <a:p>
              <a:endParaRPr lang="id-ID"/>
            </a:p>
          </p:txBody>
        </p:sp>
        <p:sp>
          <p:nvSpPr>
            <p:cNvPr id="46134" name="Freeform 33"/>
            <p:cNvSpPr>
              <a:spLocks/>
            </p:cNvSpPr>
            <p:nvPr/>
          </p:nvSpPr>
          <p:spPr bwMode="auto">
            <a:xfrm>
              <a:off x="2752" y="1211"/>
              <a:ext cx="64" cy="22"/>
            </a:xfrm>
            <a:custGeom>
              <a:avLst/>
              <a:gdLst>
                <a:gd name="T0" fmla="*/ 1 w 128"/>
                <a:gd name="T1" fmla="*/ 0 h 46"/>
                <a:gd name="T2" fmla="*/ 1 w 128"/>
                <a:gd name="T3" fmla="*/ 0 h 46"/>
                <a:gd name="T4" fmla="*/ 1 w 128"/>
                <a:gd name="T5" fmla="*/ 0 h 46"/>
                <a:gd name="T6" fmla="*/ 1 w 128"/>
                <a:gd name="T7" fmla="*/ 0 h 46"/>
                <a:gd name="T8" fmla="*/ 2 w 128"/>
                <a:gd name="T9" fmla="*/ 0 h 46"/>
                <a:gd name="T10" fmla="*/ 1 w 128"/>
                <a:gd name="T11" fmla="*/ 0 h 46"/>
                <a:gd name="T12" fmla="*/ 1 w 128"/>
                <a:gd name="T13" fmla="*/ 0 h 46"/>
                <a:gd name="T14" fmla="*/ 1 w 128"/>
                <a:gd name="T15" fmla="*/ 0 h 46"/>
                <a:gd name="T16" fmla="*/ 1 w 128"/>
                <a:gd name="T17" fmla="*/ 0 h 46"/>
                <a:gd name="T18" fmla="*/ 1 w 128"/>
                <a:gd name="T19" fmla="*/ 0 h 46"/>
                <a:gd name="T20" fmla="*/ 1 w 128"/>
                <a:gd name="T21" fmla="*/ 0 h 46"/>
                <a:gd name="T22" fmla="*/ 1 w 128"/>
                <a:gd name="T23" fmla="*/ 0 h 46"/>
                <a:gd name="T24" fmla="*/ 1 w 128"/>
                <a:gd name="T25" fmla="*/ 0 h 46"/>
                <a:gd name="T26" fmla="*/ 0 w 128"/>
                <a:gd name="T27" fmla="*/ 0 h 46"/>
                <a:gd name="T28" fmla="*/ 1 w 128"/>
                <a:gd name="T29" fmla="*/ 0 h 46"/>
                <a:gd name="T30" fmla="*/ 1 w 128"/>
                <a:gd name="T31" fmla="*/ 0 h 46"/>
                <a:gd name="T32" fmla="*/ 1 w 128"/>
                <a:gd name="T33" fmla="*/ 0 h 46"/>
                <a:gd name="T34" fmla="*/ 1 w 128"/>
                <a:gd name="T35" fmla="*/ 0 h 46"/>
                <a:gd name="T36" fmla="*/ 1 w 128"/>
                <a:gd name="T37" fmla="*/ 0 h 46"/>
                <a:gd name="T38" fmla="*/ 1 w 128"/>
                <a:gd name="T39" fmla="*/ 0 h 46"/>
                <a:gd name="T40" fmla="*/ 1 w 12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6"/>
                <a:gd name="T65" fmla="*/ 128 w 12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6">
                  <a:moveTo>
                    <a:pt x="44" y="36"/>
                  </a:moveTo>
                  <a:lnTo>
                    <a:pt x="82" y="36"/>
                  </a:lnTo>
                  <a:lnTo>
                    <a:pt x="118" y="46"/>
                  </a:lnTo>
                  <a:lnTo>
                    <a:pt x="114" y="36"/>
                  </a:lnTo>
                  <a:lnTo>
                    <a:pt x="128" y="40"/>
                  </a:lnTo>
                  <a:lnTo>
                    <a:pt x="90" y="4"/>
                  </a:lnTo>
                  <a:lnTo>
                    <a:pt x="71" y="6"/>
                  </a:lnTo>
                  <a:lnTo>
                    <a:pt x="52" y="0"/>
                  </a:lnTo>
                  <a:lnTo>
                    <a:pt x="40" y="4"/>
                  </a:lnTo>
                  <a:lnTo>
                    <a:pt x="33" y="2"/>
                  </a:lnTo>
                  <a:lnTo>
                    <a:pt x="19" y="10"/>
                  </a:lnTo>
                  <a:lnTo>
                    <a:pt x="12" y="6"/>
                  </a:lnTo>
                  <a:lnTo>
                    <a:pt x="10" y="19"/>
                  </a:lnTo>
                  <a:lnTo>
                    <a:pt x="0" y="17"/>
                  </a:lnTo>
                  <a:lnTo>
                    <a:pt x="2" y="32"/>
                  </a:lnTo>
                  <a:lnTo>
                    <a:pt x="8" y="46"/>
                  </a:lnTo>
                  <a:lnTo>
                    <a:pt x="15" y="36"/>
                  </a:lnTo>
                  <a:lnTo>
                    <a:pt x="21" y="40"/>
                  </a:lnTo>
                  <a:lnTo>
                    <a:pt x="31" y="29"/>
                  </a:lnTo>
                  <a:lnTo>
                    <a:pt x="44" y="36"/>
                  </a:lnTo>
                  <a:close/>
                </a:path>
              </a:pathLst>
            </a:custGeom>
            <a:solidFill>
              <a:srgbClr val="C46B61"/>
            </a:solidFill>
            <a:ln w="9525">
              <a:noFill/>
              <a:round/>
              <a:headEnd/>
              <a:tailEnd/>
            </a:ln>
          </p:spPr>
          <p:txBody>
            <a:bodyPr/>
            <a:lstStyle/>
            <a:p>
              <a:endParaRPr lang="id-ID"/>
            </a:p>
          </p:txBody>
        </p:sp>
        <p:sp>
          <p:nvSpPr>
            <p:cNvPr id="46135" name="Freeform 34"/>
            <p:cNvSpPr>
              <a:spLocks/>
            </p:cNvSpPr>
            <p:nvPr/>
          </p:nvSpPr>
          <p:spPr bwMode="auto">
            <a:xfrm>
              <a:off x="2854" y="1318"/>
              <a:ext cx="33" cy="28"/>
            </a:xfrm>
            <a:custGeom>
              <a:avLst/>
              <a:gdLst>
                <a:gd name="T0" fmla="*/ 1 w 66"/>
                <a:gd name="T1" fmla="*/ 0 h 57"/>
                <a:gd name="T2" fmla="*/ 0 w 66"/>
                <a:gd name="T3" fmla="*/ 0 h 57"/>
                <a:gd name="T4" fmla="*/ 1 w 66"/>
                <a:gd name="T5" fmla="*/ 0 h 57"/>
                <a:gd name="T6" fmla="*/ 1 w 66"/>
                <a:gd name="T7" fmla="*/ 0 h 57"/>
                <a:gd name="T8" fmla="*/ 1 w 66"/>
                <a:gd name="T9" fmla="*/ 0 h 57"/>
                <a:gd name="T10" fmla="*/ 1 w 66"/>
                <a:gd name="T11" fmla="*/ 0 h 57"/>
                <a:gd name="T12" fmla="*/ 1 w 66"/>
                <a:gd name="T13" fmla="*/ 0 h 57"/>
                <a:gd name="T14" fmla="*/ 0 60000 65536"/>
                <a:gd name="T15" fmla="*/ 0 60000 65536"/>
                <a:gd name="T16" fmla="*/ 0 60000 65536"/>
                <a:gd name="T17" fmla="*/ 0 60000 65536"/>
                <a:gd name="T18" fmla="*/ 0 60000 65536"/>
                <a:gd name="T19" fmla="*/ 0 60000 65536"/>
                <a:gd name="T20" fmla="*/ 0 60000 65536"/>
                <a:gd name="T21" fmla="*/ 0 w 66"/>
                <a:gd name="T22" fmla="*/ 0 h 57"/>
                <a:gd name="T23" fmla="*/ 66 w 6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7">
                  <a:moveTo>
                    <a:pt x="26" y="0"/>
                  </a:moveTo>
                  <a:lnTo>
                    <a:pt x="0" y="57"/>
                  </a:lnTo>
                  <a:lnTo>
                    <a:pt x="23" y="42"/>
                  </a:lnTo>
                  <a:lnTo>
                    <a:pt x="47" y="30"/>
                  </a:lnTo>
                  <a:lnTo>
                    <a:pt x="66" y="13"/>
                  </a:lnTo>
                  <a:lnTo>
                    <a:pt x="26" y="0"/>
                  </a:lnTo>
                  <a:close/>
                </a:path>
              </a:pathLst>
            </a:custGeom>
            <a:solidFill>
              <a:srgbClr val="C46B61"/>
            </a:solidFill>
            <a:ln w="9525">
              <a:noFill/>
              <a:round/>
              <a:headEnd/>
              <a:tailEnd/>
            </a:ln>
          </p:spPr>
          <p:txBody>
            <a:bodyPr/>
            <a:lstStyle/>
            <a:p>
              <a:endParaRPr lang="id-ID"/>
            </a:p>
          </p:txBody>
        </p:sp>
        <p:sp>
          <p:nvSpPr>
            <p:cNvPr id="46136" name="Freeform 35"/>
            <p:cNvSpPr>
              <a:spLocks/>
            </p:cNvSpPr>
            <p:nvPr/>
          </p:nvSpPr>
          <p:spPr bwMode="auto">
            <a:xfrm>
              <a:off x="2755" y="1356"/>
              <a:ext cx="93" cy="69"/>
            </a:xfrm>
            <a:custGeom>
              <a:avLst/>
              <a:gdLst>
                <a:gd name="T0" fmla="*/ 3 w 186"/>
                <a:gd name="T1" fmla="*/ 0 h 139"/>
                <a:gd name="T2" fmla="*/ 1 w 186"/>
                <a:gd name="T3" fmla="*/ 0 h 139"/>
                <a:gd name="T4" fmla="*/ 1 w 186"/>
                <a:gd name="T5" fmla="*/ 0 h 139"/>
                <a:gd name="T6" fmla="*/ 1 w 186"/>
                <a:gd name="T7" fmla="*/ 1 h 139"/>
                <a:gd name="T8" fmla="*/ 0 w 186"/>
                <a:gd name="T9" fmla="*/ 1 h 139"/>
                <a:gd name="T10" fmla="*/ 1 w 186"/>
                <a:gd name="T11" fmla="*/ 1 h 139"/>
                <a:gd name="T12" fmla="*/ 1 w 186"/>
                <a:gd name="T13" fmla="*/ 2 h 139"/>
                <a:gd name="T14" fmla="*/ 1 w 186"/>
                <a:gd name="T15" fmla="*/ 1 h 139"/>
                <a:gd name="T16" fmla="*/ 3 w 186"/>
                <a:gd name="T17" fmla="*/ 0 h 139"/>
                <a:gd name="T18" fmla="*/ 3 w 186"/>
                <a:gd name="T19" fmla="*/ 0 h 139"/>
                <a:gd name="T20" fmla="*/ 3 w 186"/>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39"/>
                <a:gd name="T35" fmla="*/ 186 w 186"/>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39">
                  <a:moveTo>
                    <a:pt x="186" y="0"/>
                  </a:moveTo>
                  <a:lnTo>
                    <a:pt x="124" y="55"/>
                  </a:lnTo>
                  <a:lnTo>
                    <a:pt x="112" y="44"/>
                  </a:lnTo>
                  <a:lnTo>
                    <a:pt x="70" y="91"/>
                  </a:lnTo>
                  <a:lnTo>
                    <a:pt x="0" y="108"/>
                  </a:lnTo>
                  <a:lnTo>
                    <a:pt x="21" y="116"/>
                  </a:lnTo>
                  <a:lnTo>
                    <a:pt x="25" y="139"/>
                  </a:lnTo>
                  <a:lnTo>
                    <a:pt x="106" y="112"/>
                  </a:lnTo>
                  <a:lnTo>
                    <a:pt x="169" y="44"/>
                  </a:lnTo>
                  <a:lnTo>
                    <a:pt x="186" y="0"/>
                  </a:lnTo>
                  <a:close/>
                </a:path>
              </a:pathLst>
            </a:custGeom>
            <a:solidFill>
              <a:srgbClr val="C46B61"/>
            </a:solidFill>
            <a:ln w="9525">
              <a:noFill/>
              <a:round/>
              <a:headEnd/>
              <a:tailEnd/>
            </a:ln>
          </p:spPr>
          <p:txBody>
            <a:bodyPr/>
            <a:lstStyle/>
            <a:p>
              <a:endParaRPr lang="id-ID"/>
            </a:p>
          </p:txBody>
        </p:sp>
        <p:sp>
          <p:nvSpPr>
            <p:cNvPr id="46137" name="Freeform 36"/>
            <p:cNvSpPr>
              <a:spLocks/>
            </p:cNvSpPr>
            <p:nvPr/>
          </p:nvSpPr>
          <p:spPr bwMode="auto">
            <a:xfrm>
              <a:off x="2871" y="1229"/>
              <a:ext cx="46" cy="69"/>
            </a:xfrm>
            <a:custGeom>
              <a:avLst/>
              <a:gdLst>
                <a:gd name="T0" fmla="*/ 0 w 91"/>
                <a:gd name="T1" fmla="*/ 1 h 139"/>
                <a:gd name="T2" fmla="*/ 1 w 91"/>
                <a:gd name="T3" fmla="*/ 0 h 139"/>
                <a:gd name="T4" fmla="*/ 2 w 91"/>
                <a:gd name="T5" fmla="*/ 0 h 139"/>
                <a:gd name="T6" fmla="*/ 2 w 91"/>
                <a:gd name="T7" fmla="*/ 0 h 139"/>
                <a:gd name="T8" fmla="*/ 2 w 91"/>
                <a:gd name="T9" fmla="*/ 0 h 139"/>
                <a:gd name="T10" fmla="*/ 2 w 91"/>
                <a:gd name="T11" fmla="*/ 0 h 139"/>
                <a:gd name="T12" fmla="*/ 1 w 91"/>
                <a:gd name="T13" fmla="*/ 1 h 139"/>
                <a:gd name="T14" fmla="*/ 1 w 91"/>
                <a:gd name="T15" fmla="*/ 0 h 139"/>
                <a:gd name="T16" fmla="*/ 1 w 91"/>
                <a:gd name="T17" fmla="*/ 0 h 139"/>
                <a:gd name="T18" fmla="*/ 1 w 91"/>
                <a:gd name="T19" fmla="*/ 0 h 139"/>
                <a:gd name="T20" fmla="*/ 1 w 91"/>
                <a:gd name="T21" fmla="*/ 1 h 139"/>
                <a:gd name="T22" fmla="*/ 1 w 91"/>
                <a:gd name="T23" fmla="*/ 1 h 139"/>
                <a:gd name="T24" fmla="*/ 1 w 91"/>
                <a:gd name="T25" fmla="*/ 2 h 139"/>
                <a:gd name="T26" fmla="*/ 1 w 91"/>
                <a:gd name="T27" fmla="*/ 1 h 139"/>
                <a:gd name="T28" fmla="*/ 1 w 91"/>
                <a:gd name="T29" fmla="*/ 1 h 139"/>
                <a:gd name="T30" fmla="*/ 1 w 91"/>
                <a:gd name="T31" fmla="*/ 1 h 139"/>
                <a:gd name="T32" fmla="*/ 0 w 91"/>
                <a:gd name="T33" fmla="*/ 1 h 139"/>
                <a:gd name="T34" fmla="*/ 0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0" y="72"/>
                  </a:moveTo>
                  <a:lnTo>
                    <a:pt x="19" y="38"/>
                  </a:lnTo>
                  <a:lnTo>
                    <a:pt x="66" y="0"/>
                  </a:lnTo>
                  <a:lnTo>
                    <a:pt x="91" y="12"/>
                  </a:lnTo>
                  <a:lnTo>
                    <a:pt x="72" y="19"/>
                  </a:lnTo>
                  <a:lnTo>
                    <a:pt x="68" y="55"/>
                  </a:lnTo>
                  <a:lnTo>
                    <a:pt x="61" y="84"/>
                  </a:lnTo>
                  <a:lnTo>
                    <a:pt x="57" y="57"/>
                  </a:lnTo>
                  <a:lnTo>
                    <a:pt x="42" y="42"/>
                  </a:lnTo>
                  <a:lnTo>
                    <a:pt x="44" y="57"/>
                  </a:lnTo>
                  <a:lnTo>
                    <a:pt x="49" y="82"/>
                  </a:lnTo>
                  <a:lnTo>
                    <a:pt x="21" y="124"/>
                  </a:lnTo>
                  <a:lnTo>
                    <a:pt x="17" y="139"/>
                  </a:lnTo>
                  <a:lnTo>
                    <a:pt x="17" y="118"/>
                  </a:lnTo>
                  <a:lnTo>
                    <a:pt x="23" y="95"/>
                  </a:lnTo>
                  <a:lnTo>
                    <a:pt x="11" y="76"/>
                  </a:lnTo>
                  <a:lnTo>
                    <a:pt x="0" y="72"/>
                  </a:lnTo>
                  <a:close/>
                </a:path>
              </a:pathLst>
            </a:custGeom>
            <a:solidFill>
              <a:srgbClr val="C46B61"/>
            </a:solidFill>
            <a:ln w="9525">
              <a:noFill/>
              <a:round/>
              <a:headEnd/>
              <a:tailEnd/>
            </a:ln>
          </p:spPr>
          <p:txBody>
            <a:bodyPr/>
            <a:lstStyle/>
            <a:p>
              <a:endParaRPr lang="id-ID"/>
            </a:p>
          </p:txBody>
        </p:sp>
        <p:sp>
          <p:nvSpPr>
            <p:cNvPr id="46138" name="Freeform 37"/>
            <p:cNvSpPr>
              <a:spLocks/>
            </p:cNvSpPr>
            <p:nvPr/>
          </p:nvSpPr>
          <p:spPr bwMode="auto">
            <a:xfrm>
              <a:off x="2882" y="1275"/>
              <a:ext cx="17" cy="39"/>
            </a:xfrm>
            <a:custGeom>
              <a:avLst/>
              <a:gdLst>
                <a:gd name="T0" fmla="*/ 1 w 34"/>
                <a:gd name="T1" fmla="*/ 0 h 78"/>
                <a:gd name="T2" fmla="*/ 1 w 34"/>
                <a:gd name="T3" fmla="*/ 1 h 78"/>
                <a:gd name="T4" fmla="*/ 0 w 34"/>
                <a:gd name="T5" fmla="*/ 1 h 78"/>
                <a:gd name="T6" fmla="*/ 1 w 34"/>
                <a:gd name="T7" fmla="*/ 1 h 78"/>
                <a:gd name="T8" fmla="*/ 1 w 34"/>
                <a:gd name="T9" fmla="*/ 1 h 78"/>
                <a:gd name="T10" fmla="*/ 1 w 34"/>
                <a:gd name="T11" fmla="*/ 1 h 78"/>
                <a:gd name="T12" fmla="*/ 1 w 34"/>
                <a:gd name="T13" fmla="*/ 0 h 78"/>
                <a:gd name="T14" fmla="*/ 1 w 3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34" y="0"/>
                  </a:moveTo>
                  <a:lnTo>
                    <a:pt x="19" y="27"/>
                  </a:lnTo>
                  <a:lnTo>
                    <a:pt x="0" y="54"/>
                  </a:lnTo>
                  <a:lnTo>
                    <a:pt x="2" y="78"/>
                  </a:lnTo>
                  <a:lnTo>
                    <a:pt x="13" y="71"/>
                  </a:lnTo>
                  <a:lnTo>
                    <a:pt x="28" y="48"/>
                  </a:lnTo>
                  <a:lnTo>
                    <a:pt x="34" y="0"/>
                  </a:lnTo>
                  <a:close/>
                </a:path>
              </a:pathLst>
            </a:custGeom>
            <a:solidFill>
              <a:srgbClr val="C46B61"/>
            </a:solidFill>
            <a:ln w="9525">
              <a:noFill/>
              <a:round/>
              <a:headEnd/>
              <a:tailEnd/>
            </a:ln>
          </p:spPr>
          <p:txBody>
            <a:bodyPr/>
            <a:lstStyle/>
            <a:p>
              <a:endParaRPr lang="id-ID"/>
            </a:p>
          </p:txBody>
        </p:sp>
        <p:sp>
          <p:nvSpPr>
            <p:cNvPr id="46139" name="Freeform 38"/>
            <p:cNvSpPr>
              <a:spLocks/>
            </p:cNvSpPr>
            <p:nvPr/>
          </p:nvSpPr>
          <p:spPr bwMode="auto">
            <a:xfrm>
              <a:off x="2755" y="1288"/>
              <a:ext cx="9" cy="9"/>
            </a:xfrm>
            <a:custGeom>
              <a:avLst/>
              <a:gdLst>
                <a:gd name="T0" fmla="*/ 1 w 17"/>
                <a:gd name="T1" fmla="*/ 0 h 17"/>
                <a:gd name="T2" fmla="*/ 0 w 17"/>
                <a:gd name="T3" fmla="*/ 1 h 17"/>
                <a:gd name="T4" fmla="*/ 1 w 17"/>
                <a:gd name="T5" fmla="*/ 1 h 17"/>
                <a:gd name="T6" fmla="*/ 1 w 17"/>
                <a:gd name="T7" fmla="*/ 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0" y="17"/>
                  </a:lnTo>
                  <a:lnTo>
                    <a:pt x="17" y="4"/>
                  </a:lnTo>
                  <a:lnTo>
                    <a:pt x="2" y="0"/>
                  </a:lnTo>
                  <a:close/>
                </a:path>
              </a:pathLst>
            </a:custGeom>
            <a:solidFill>
              <a:srgbClr val="C46B61"/>
            </a:solidFill>
            <a:ln w="9525">
              <a:noFill/>
              <a:round/>
              <a:headEnd/>
              <a:tailEnd/>
            </a:ln>
          </p:spPr>
          <p:txBody>
            <a:bodyPr/>
            <a:lstStyle/>
            <a:p>
              <a:endParaRPr lang="id-ID"/>
            </a:p>
          </p:txBody>
        </p:sp>
        <p:sp>
          <p:nvSpPr>
            <p:cNvPr id="46140" name="Freeform 39"/>
            <p:cNvSpPr>
              <a:spLocks/>
            </p:cNvSpPr>
            <p:nvPr/>
          </p:nvSpPr>
          <p:spPr bwMode="auto">
            <a:xfrm>
              <a:off x="2741" y="1368"/>
              <a:ext cx="33" cy="9"/>
            </a:xfrm>
            <a:custGeom>
              <a:avLst/>
              <a:gdLst>
                <a:gd name="T0" fmla="*/ 0 w 67"/>
                <a:gd name="T1" fmla="*/ 1 h 17"/>
                <a:gd name="T2" fmla="*/ 0 w 67"/>
                <a:gd name="T3" fmla="*/ 1 h 17"/>
                <a:gd name="T4" fmla="*/ 0 w 67"/>
                <a:gd name="T5" fmla="*/ 1 h 17"/>
                <a:gd name="T6" fmla="*/ 1 w 67"/>
                <a:gd name="T7" fmla="*/ 1 h 17"/>
                <a:gd name="T8" fmla="*/ 0 w 67"/>
                <a:gd name="T9" fmla="*/ 0 h 17"/>
                <a:gd name="T10" fmla="*/ 0 w 67"/>
                <a:gd name="T11" fmla="*/ 1 h 17"/>
                <a:gd name="T12" fmla="*/ 0 w 67"/>
                <a:gd name="T13" fmla="*/ 1 h 17"/>
                <a:gd name="T14" fmla="*/ 0 60000 65536"/>
                <a:gd name="T15" fmla="*/ 0 60000 65536"/>
                <a:gd name="T16" fmla="*/ 0 60000 65536"/>
                <a:gd name="T17" fmla="*/ 0 60000 65536"/>
                <a:gd name="T18" fmla="*/ 0 60000 65536"/>
                <a:gd name="T19" fmla="*/ 0 60000 65536"/>
                <a:gd name="T20" fmla="*/ 0 60000 65536"/>
                <a:gd name="T21" fmla="*/ 0 w 67"/>
                <a:gd name="T22" fmla="*/ 0 h 17"/>
                <a:gd name="T23" fmla="*/ 67 w 6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7">
                  <a:moveTo>
                    <a:pt x="0" y="2"/>
                  </a:moveTo>
                  <a:lnTo>
                    <a:pt x="4" y="11"/>
                  </a:lnTo>
                  <a:lnTo>
                    <a:pt x="37" y="17"/>
                  </a:lnTo>
                  <a:lnTo>
                    <a:pt x="67" y="3"/>
                  </a:lnTo>
                  <a:lnTo>
                    <a:pt x="52" y="0"/>
                  </a:lnTo>
                  <a:lnTo>
                    <a:pt x="0" y="2"/>
                  </a:lnTo>
                  <a:close/>
                </a:path>
              </a:pathLst>
            </a:custGeom>
            <a:solidFill>
              <a:srgbClr val="C46B61"/>
            </a:solidFill>
            <a:ln w="9525">
              <a:noFill/>
              <a:round/>
              <a:headEnd/>
              <a:tailEnd/>
            </a:ln>
          </p:spPr>
          <p:txBody>
            <a:bodyPr/>
            <a:lstStyle/>
            <a:p>
              <a:endParaRPr lang="id-ID"/>
            </a:p>
          </p:txBody>
        </p:sp>
        <p:sp>
          <p:nvSpPr>
            <p:cNvPr id="46141" name="Freeform 40"/>
            <p:cNvSpPr>
              <a:spLocks/>
            </p:cNvSpPr>
            <p:nvPr/>
          </p:nvSpPr>
          <p:spPr bwMode="auto">
            <a:xfrm>
              <a:off x="2723" y="1337"/>
              <a:ext cx="72" cy="19"/>
            </a:xfrm>
            <a:custGeom>
              <a:avLst/>
              <a:gdLst>
                <a:gd name="T0" fmla="*/ 0 w 145"/>
                <a:gd name="T1" fmla="*/ 1 h 38"/>
                <a:gd name="T2" fmla="*/ 0 w 145"/>
                <a:gd name="T3" fmla="*/ 1 h 38"/>
                <a:gd name="T4" fmla="*/ 0 w 145"/>
                <a:gd name="T5" fmla="*/ 1 h 38"/>
                <a:gd name="T6" fmla="*/ 1 w 145"/>
                <a:gd name="T7" fmla="*/ 1 h 38"/>
                <a:gd name="T8" fmla="*/ 2 w 145"/>
                <a:gd name="T9" fmla="*/ 0 h 38"/>
                <a:gd name="T10" fmla="*/ 2 w 145"/>
                <a:gd name="T11" fmla="*/ 1 h 38"/>
                <a:gd name="T12" fmla="*/ 1 w 145"/>
                <a:gd name="T13" fmla="*/ 1 h 38"/>
                <a:gd name="T14" fmla="*/ 1 w 145"/>
                <a:gd name="T15" fmla="*/ 1 h 38"/>
                <a:gd name="T16" fmla="*/ 0 w 145"/>
                <a:gd name="T17" fmla="*/ 1 h 38"/>
                <a:gd name="T18" fmla="*/ 0 w 145"/>
                <a:gd name="T19" fmla="*/ 1 h 38"/>
                <a:gd name="T20" fmla="*/ 0 w 145"/>
                <a:gd name="T21" fmla="*/ 1 h 38"/>
                <a:gd name="T22" fmla="*/ 0 w 145"/>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38"/>
                <a:gd name="T38" fmla="*/ 145 w 14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38">
                  <a:moveTo>
                    <a:pt x="0" y="17"/>
                  </a:moveTo>
                  <a:lnTo>
                    <a:pt x="19" y="13"/>
                  </a:lnTo>
                  <a:lnTo>
                    <a:pt x="50" y="13"/>
                  </a:lnTo>
                  <a:lnTo>
                    <a:pt x="88" y="6"/>
                  </a:lnTo>
                  <a:lnTo>
                    <a:pt x="145" y="0"/>
                  </a:lnTo>
                  <a:lnTo>
                    <a:pt x="141" y="9"/>
                  </a:lnTo>
                  <a:lnTo>
                    <a:pt x="114" y="23"/>
                  </a:lnTo>
                  <a:lnTo>
                    <a:pt x="69" y="34"/>
                  </a:lnTo>
                  <a:lnTo>
                    <a:pt x="31" y="38"/>
                  </a:lnTo>
                  <a:lnTo>
                    <a:pt x="10" y="34"/>
                  </a:lnTo>
                  <a:lnTo>
                    <a:pt x="0" y="17"/>
                  </a:lnTo>
                  <a:close/>
                </a:path>
              </a:pathLst>
            </a:custGeom>
            <a:solidFill>
              <a:srgbClr val="FFFFFF"/>
            </a:solidFill>
            <a:ln w="9525">
              <a:noFill/>
              <a:round/>
              <a:headEnd/>
              <a:tailEnd/>
            </a:ln>
          </p:spPr>
          <p:txBody>
            <a:bodyPr/>
            <a:lstStyle/>
            <a:p>
              <a:endParaRPr lang="id-ID"/>
            </a:p>
          </p:txBody>
        </p:sp>
        <p:sp>
          <p:nvSpPr>
            <p:cNvPr id="46142" name="Freeform 41"/>
            <p:cNvSpPr>
              <a:spLocks/>
            </p:cNvSpPr>
            <p:nvPr/>
          </p:nvSpPr>
          <p:spPr bwMode="auto">
            <a:xfrm>
              <a:off x="2696" y="1254"/>
              <a:ext cx="29" cy="9"/>
            </a:xfrm>
            <a:custGeom>
              <a:avLst/>
              <a:gdLst>
                <a:gd name="T0" fmla="*/ 1 w 57"/>
                <a:gd name="T1" fmla="*/ 1 h 17"/>
                <a:gd name="T2" fmla="*/ 1 w 57"/>
                <a:gd name="T3" fmla="*/ 1 h 17"/>
                <a:gd name="T4" fmla="*/ 1 w 57"/>
                <a:gd name="T5" fmla="*/ 1 h 17"/>
                <a:gd name="T6" fmla="*/ 1 w 57"/>
                <a:gd name="T7" fmla="*/ 0 h 17"/>
                <a:gd name="T8" fmla="*/ 1 w 57"/>
                <a:gd name="T9" fmla="*/ 1 h 17"/>
                <a:gd name="T10" fmla="*/ 0 w 57"/>
                <a:gd name="T11" fmla="*/ 1 h 17"/>
                <a:gd name="T12" fmla="*/ 1 w 57"/>
                <a:gd name="T13" fmla="*/ 1 h 17"/>
                <a:gd name="T14" fmla="*/ 1 w 5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7"/>
                <a:gd name="T26" fmla="*/ 57 w 5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7">
                  <a:moveTo>
                    <a:pt x="4" y="17"/>
                  </a:moveTo>
                  <a:lnTo>
                    <a:pt x="57" y="11"/>
                  </a:lnTo>
                  <a:lnTo>
                    <a:pt x="44" y="1"/>
                  </a:lnTo>
                  <a:lnTo>
                    <a:pt x="29" y="0"/>
                  </a:lnTo>
                  <a:lnTo>
                    <a:pt x="10" y="1"/>
                  </a:lnTo>
                  <a:lnTo>
                    <a:pt x="0" y="9"/>
                  </a:lnTo>
                  <a:lnTo>
                    <a:pt x="4" y="17"/>
                  </a:lnTo>
                  <a:close/>
                </a:path>
              </a:pathLst>
            </a:custGeom>
            <a:solidFill>
              <a:srgbClr val="FFFFFF"/>
            </a:solidFill>
            <a:ln w="9525">
              <a:noFill/>
              <a:round/>
              <a:headEnd/>
              <a:tailEnd/>
            </a:ln>
          </p:spPr>
          <p:txBody>
            <a:bodyPr/>
            <a:lstStyle/>
            <a:p>
              <a:endParaRPr lang="id-ID"/>
            </a:p>
          </p:txBody>
        </p:sp>
        <p:sp>
          <p:nvSpPr>
            <p:cNvPr id="46143" name="Freeform 42"/>
            <p:cNvSpPr>
              <a:spLocks/>
            </p:cNvSpPr>
            <p:nvPr/>
          </p:nvSpPr>
          <p:spPr bwMode="auto">
            <a:xfrm>
              <a:off x="2773" y="1247"/>
              <a:ext cx="30" cy="10"/>
            </a:xfrm>
            <a:custGeom>
              <a:avLst/>
              <a:gdLst>
                <a:gd name="T0" fmla="*/ 0 w 59"/>
                <a:gd name="T1" fmla="*/ 0 h 21"/>
                <a:gd name="T2" fmla="*/ 1 w 59"/>
                <a:gd name="T3" fmla="*/ 0 h 21"/>
                <a:gd name="T4" fmla="*/ 1 w 59"/>
                <a:gd name="T5" fmla="*/ 0 h 21"/>
                <a:gd name="T6" fmla="*/ 1 w 59"/>
                <a:gd name="T7" fmla="*/ 0 h 21"/>
                <a:gd name="T8" fmla="*/ 1 w 59"/>
                <a:gd name="T9" fmla="*/ 0 h 21"/>
                <a:gd name="T10" fmla="*/ 1 w 59"/>
                <a:gd name="T11" fmla="*/ 0 h 21"/>
                <a:gd name="T12" fmla="*/ 0 w 59"/>
                <a:gd name="T13" fmla="*/ 0 h 21"/>
                <a:gd name="T14" fmla="*/ 0 w 59"/>
                <a:gd name="T15" fmla="*/ 0 h 21"/>
                <a:gd name="T16" fmla="*/ 0 w 5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1"/>
                <a:gd name="T29" fmla="*/ 59 w 5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1">
                  <a:moveTo>
                    <a:pt x="0" y="21"/>
                  </a:moveTo>
                  <a:lnTo>
                    <a:pt x="23" y="21"/>
                  </a:lnTo>
                  <a:lnTo>
                    <a:pt x="59" y="12"/>
                  </a:lnTo>
                  <a:lnTo>
                    <a:pt x="48" y="4"/>
                  </a:lnTo>
                  <a:lnTo>
                    <a:pt x="27" y="0"/>
                  </a:lnTo>
                  <a:lnTo>
                    <a:pt x="11" y="4"/>
                  </a:lnTo>
                  <a:lnTo>
                    <a:pt x="0" y="10"/>
                  </a:lnTo>
                  <a:lnTo>
                    <a:pt x="0" y="21"/>
                  </a:lnTo>
                  <a:close/>
                </a:path>
              </a:pathLst>
            </a:custGeom>
            <a:solidFill>
              <a:srgbClr val="FFFFFF"/>
            </a:solidFill>
            <a:ln w="9525">
              <a:noFill/>
              <a:round/>
              <a:headEnd/>
              <a:tailEnd/>
            </a:ln>
          </p:spPr>
          <p:txBody>
            <a:bodyPr/>
            <a:lstStyle/>
            <a:p>
              <a:endParaRPr lang="id-ID"/>
            </a:p>
          </p:txBody>
        </p:sp>
        <p:sp>
          <p:nvSpPr>
            <p:cNvPr id="46144" name="Freeform 43"/>
            <p:cNvSpPr>
              <a:spLocks/>
            </p:cNvSpPr>
            <p:nvPr/>
          </p:nvSpPr>
          <p:spPr bwMode="auto">
            <a:xfrm>
              <a:off x="2701" y="1160"/>
              <a:ext cx="129" cy="66"/>
            </a:xfrm>
            <a:custGeom>
              <a:avLst/>
              <a:gdLst>
                <a:gd name="T0" fmla="*/ 0 w 258"/>
                <a:gd name="T1" fmla="*/ 1 h 132"/>
                <a:gd name="T2" fmla="*/ 1 w 258"/>
                <a:gd name="T3" fmla="*/ 1 h 132"/>
                <a:gd name="T4" fmla="*/ 1 w 258"/>
                <a:gd name="T5" fmla="*/ 1 h 132"/>
                <a:gd name="T6" fmla="*/ 1 w 258"/>
                <a:gd name="T7" fmla="*/ 1 h 132"/>
                <a:gd name="T8" fmla="*/ 1 w 258"/>
                <a:gd name="T9" fmla="*/ 1 h 132"/>
                <a:gd name="T10" fmla="*/ 2 w 258"/>
                <a:gd name="T11" fmla="*/ 0 h 132"/>
                <a:gd name="T12" fmla="*/ 3 w 258"/>
                <a:gd name="T13" fmla="*/ 1 h 132"/>
                <a:gd name="T14" fmla="*/ 4 w 258"/>
                <a:gd name="T15" fmla="*/ 1 h 132"/>
                <a:gd name="T16" fmla="*/ 3 w 258"/>
                <a:gd name="T17" fmla="*/ 2 h 132"/>
                <a:gd name="T18" fmla="*/ 3 w 258"/>
                <a:gd name="T19" fmla="*/ 2 h 132"/>
                <a:gd name="T20" fmla="*/ 3 w 258"/>
                <a:gd name="T21" fmla="*/ 1 h 132"/>
                <a:gd name="T22" fmla="*/ 2 w 258"/>
                <a:gd name="T23" fmla="*/ 1 h 132"/>
                <a:gd name="T24" fmla="*/ 1 w 258"/>
                <a:gd name="T25" fmla="*/ 1 h 132"/>
                <a:gd name="T26" fmla="*/ 1 w 258"/>
                <a:gd name="T27" fmla="*/ 2 h 132"/>
                <a:gd name="T28" fmla="*/ 1 w 258"/>
                <a:gd name="T29" fmla="*/ 2 h 132"/>
                <a:gd name="T30" fmla="*/ 1 w 258"/>
                <a:gd name="T31" fmla="*/ 1 h 132"/>
                <a:gd name="T32" fmla="*/ 1 w 258"/>
                <a:gd name="T33" fmla="*/ 1 h 132"/>
                <a:gd name="T34" fmla="*/ 0 w 258"/>
                <a:gd name="T35" fmla="*/ 1 h 132"/>
                <a:gd name="T36" fmla="*/ 0 w 258"/>
                <a:gd name="T37" fmla="*/ 1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32"/>
                <a:gd name="T59" fmla="*/ 258 w 258"/>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32">
                  <a:moveTo>
                    <a:pt x="0" y="105"/>
                  </a:moveTo>
                  <a:lnTo>
                    <a:pt x="26" y="71"/>
                  </a:lnTo>
                  <a:lnTo>
                    <a:pt x="64" y="69"/>
                  </a:lnTo>
                  <a:lnTo>
                    <a:pt x="41" y="54"/>
                  </a:lnTo>
                  <a:lnTo>
                    <a:pt x="116" y="6"/>
                  </a:lnTo>
                  <a:lnTo>
                    <a:pt x="178" y="0"/>
                  </a:lnTo>
                  <a:lnTo>
                    <a:pt x="241" y="59"/>
                  </a:lnTo>
                  <a:lnTo>
                    <a:pt x="258" y="107"/>
                  </a:lnTo>
                  <a:lnTo>
                    <a:pt x="235" y="130"/>
                  </a:lnTo>
                  <a:lnTo>
                    <a:pt x="224" y="128"/>
                  </a:lnTo>
                  <a:lnTo>
                    <a:pt x="194" y="101"/>
                  </a:lnTo>
                  <a:lnTo>
                    <a:pt x="131" y="92"/>
                  </a:lnTo>
                  <a:lnTo>
                    <a:pt x="102" y="111"/>
                  </a:lnTo>
                  <a:lnTo>
                    <a:pt x="53" y="132"/>
                  </a:lnTo>
                  <a:lnTo>
                    <a:pt x="43" y="132"/>
                  </a:lnTo>
                  <a:lnTo>
                    <a:pt x="41" y="116"/>
                  </a:lnTo>
                  <a:lnTo>
                    <a:pt x="22" y="105"/>
                  </a:lnTo>
                  <a:lnTo>
                    <a:pt x="0" y="105"/>
                  </a:lnTo>
                  <a:close/>
                </a:path>
              </a:pathLst>
            </a:custGeom>
            <a:solidFill>
              <a:srgbClr val="F8AAA0"/>
            </a:solidFill>
            <a:ln w="9525">
              <a:noFill/>
              <a:round/>
              <a:headEnd/>
              <a:tailEnd/>
            </a:ln>
          </p:spPr>
          <p:txBody>
            <a:bodyPr/>
            <a:lstStyle/>
            <a:p>
              <a:endParaRPr lang="id-ID"/>
            </a:p>
          </p:txBody>
        </p:sp>
        <p:sp>
          <p:nvSpPr>
            <p:cNvPr id="46145" name="Freeform 44"/>
            <p:cNvSpPr>
              <a:spLocks/>
            </p:cNvSpPr>
            <p:nvPr/>
          </p:nvSpPr>
          <p:spPr bwMode="auto">
            <a:xfrm>
              <a:off x="2729" y="1269"/>
              <a:ext cx="41" cy="44"/>
            </a:xfrm>
            <a:custGeom>
              <a:avLst/>
              <a:gdLst>
                <a:gd name="T0" fmla="*/ 1 w 81"/>
                <a:gd name="T1" fmla="*/ 0 h 89"/>
                <a:gd name="T2" fmla="*/ 1 w 81"/>
                <a:gd name="T3" fmla="*/ 0 h 89"/>
                <a:gd name="T4" fmla="*/ 1 w 81"/>
                <a:gd name="T5" fmla="*/ 0 h 89"/>
                <a:gd name="T6" fmla="*/ 1 w 81"/>
                <a:gd name="T7" fmla="*/ 1 h 89"/>
                <a:gd name="T8" fmla="*/ 2 w 81"/>
                <a:gd name="T9" fmla="*/ 0 h 89"/>
                <a:gd name="T10" fmla="*/ 2 w 81"/>
                <a:gd name="T11" fmla="*/ 1 h 89"/>
                <a:gd name="T12" fmla="*/ 2 w 81"/>
                <a:gd name="T13" fmla="*/ 1 h 89"/>
                <a:gd name="T14" fmla="*/ 2 w 81"/>
                <a:gd name="T15" fmla="*/ 1 h 89"/>
                <a:gd name="T16" fmla="*/ 1 w 81"/>
                <a:gd name="T17" fmla="*/ 1 h 89"/>
                <a:gd name="T18" fmla="*/ 1 w 81"/>
                <a:gd name="T19" fmla="*/ 1 h 89"/>
                <a:gd name="T20" fmla="*/ 1 w 81"/>
                <a:gd name="T21" fmla="*/ 1 h 89"/>
                <a:gd name="T22" fmla="*/ 0 w 81"/>
                <a:gd name="T23" fmla="*/ 1 h 89"/>
                <a:gd name="T24" fmla="*/ 0 w 81"/>
                <a:gd name="T25" fmla="*/ 0 h 89"/>
                <a:gd name="T26" fmla="*/ 1 w 81"/>
                <a:gd name="T27" fmla="*/ 0 h 89"/>
                <a:gd name="T28" fmla="*/ 1 w 81"/>
                <a:gd name="T29" fmla="*/ 0 h 89"/>
                <a:gd name="T30" fmla="*/ 1 w 81"/>
                <a:gd name="T31" fmla="*/ 0 h 89"/>
                <a:gd name="T32" fmla="*/ 1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24" y="0"/>
                  </a:moveTo>
                  <a:lnTo>
                    <a:pt x="36" y="13"/>
                  </a:lnTo>
                  <a:lnTo>
                    <a:pt x="45" y="63"/>
                  </a:lnTo>
                  <a:lnTo>
                    <a:pt x="51" y="65"/>
                  </a:lnTo>
                  <a:lnTo>
                    <a:pt x="74" y="55"/>
                  </a:lnTo>
                  <a:lnTo>
                    <a:pt x="81" y="67"/>
                  </a:lnTo>
                  <a:lnTo>
                    <a:pt x="81" y="78"/>
                  </a:lnTo>
                  <a:lnTo>
                    <a:pt x="72" y="80"/>
                  </a:lnTo>
                  <a:lnTo>
                    <a:pt x="45" y="78"/>
                  </a:lnTo>
                  <a:lnTo>
                    <a:pt x="21" y="88"/>
                  </a:lnTo>
                  <a:lnTo>
                    <a:pt x="5" y="89"/>
                  </a:lnTo>
                  <a:lnTo>
                    <a:pt x="0" y="80"/>
                  </a:lnTo>
                  <a:lnTo>
                    <a:pt x="0" y="61"/>
                  </a:lnTo>
                  <a:lnTo>
                    <a:pt x="15" y="36"/>
                  </a:lnTo>
                  <a:lnTo>
                    <a:pt x="22" y="8"/>
                  </a:lnTo>
                  <a:lnTo>
                    <a:pt x="24" y="0"/>
                  </a:lnTo>
                  <a:close/>
                </a:path>
              </a:pathLst>
            </a:custGeom>
            <a:solidFill>
              <a:srgbClr val="F8AAA0"/>
            </a:solidFill>
            <a:ln w="9525">
              <a:noFill/>
              <a:round/>
              <a:headEnd/>
              <a:tailEnd/>
            </a:ln>
          </p:spPr>
          <p:txBody>
            <a:bodyPr/>
            <a:lstStyle/>
            <a:p>
              <a:endParaRPr lang="id-ID"/>
            </a:p>
          </p:txBody>
        </p:sp>
        <p:sp>
          <p:nvSpPr>
            <p:cNvPr id="46146" name="Freeform 45"/>
            <p:cNvSpPr>
              <a:spLocks/>
            </p:cNvSpPr>
            <p:nvPr/>
          </p:nvSpPr>
          <p:spPr bwMode="auto">
            <a:xfrm>
              <a:off x="2764" y="1222"/>
              <a:ext cx="116" cy="152"/>
            </a:xfrm>
            <a:custGeom>
              <a:avLst/>
              <a:gdLst>
                <a:gd name="T0" fmla="*/ 1 w 232"/>
                <a:gd name="T1" fmla="*/ 1 h 304"/>
                <a:gd name="T2" fmla="*/ 1 w 232"/>
                <a:gd name="T3" fmla="*/ 1 h 304"/>
                <a:gd name="T4" fmla="*/ 2 w 232"/>
                <a:gd name="T5" fmla="*/ 1 h 304"/>
                <a:gd name="T6" fmla="*/ 2 w 232"/>
                <a:gd name="T7" fmla="*/ 1 h 304"/>
                <a:gd name="T8" fmla="*/ 2 w 232"/>
                <a:gd name="T9" fmla="*/ 1 h 304"/>
                <a:gd name="T10" fmla="*/ 2 w 232"/>
                <a:gd name="T11" fmla="*/ 1 h 304"/>
                <a:gd name="T12" fmla="*/ 2 w 232"/>
                <a:gd name="T13" fmla="*/ 1 h 304"/>
                <a:gd name="T14" fmla="*/ 2 w 232"/>
                <a:gd name="T15" fmla="*/ 1 h 304"/>
                <a:gd name="T16" fmla="*/ 2 w 232"/>
                <a:gd name="T17" fmla="*/ 1 h 304"/>
                <a:gd name="T18" fmla="*/ 1 w 232"/>
                <a:gd name="T19" fmla="*/ 1 h 304"/>
                <a:gd name="T20" fmla="*/ 0 w 232"/>
                <a:gd name="T21" fmla="*/ 1 h 304"/>
                <a:gd name="T22" fmla="*/ 1 w 232"/>
                <a:gd name="T23" fmla="*/ 2 h 304"/>
                <a:gd name="T24" fmla="*/ 2 w 232"/>
                <a:gd name="T25" fmla="*/ 2 h 304"/>
                <a:gd name="T26" fmla="*/ 3 w 232"/>
                <a:gd name="T27" fmla="*/ 2 h 304"/>
                <a:gd name="T28" fmla="*/ 3 w 232"/>
                <a:gd name="T29" fmla="*/ 3 h 304"/>
                <a:gd name="T30" fmla="*/ 2 w 232"/>
                <a:gd name="T31" fmla="*/ 5 h 304"/>
                <a:gd name="T32" fmla="*/ 3 w 232"/>
                <a:gd name="T33" fmla="*/ 5 h 304"/>
                <a:gd name="T34" fmla="*/ 4 w 232"/>
                <a:gd name="T35" fmla="*/ 2 h 304"/>
                <a:gd name="T36" fmla="*/ 4 w 232"/>
                <a:gd name="T37" fmla="*/ 2 h 304"/>
                <a:gd name="T38" fmla="*/ 4 w 232"/>
                <a:gd name="T39" fmla="*/ 2 h 304"/>
                <a:gd name="T40" fmla="*/ 4 w 232"/>
                <a:gd name="T41" fmla="*/ 2 h 304"/>
                <a:gd name="T42" fmla="*/ 4 w 232"/>
                <a:gd name="T43" fmla="*/ 1 h 304"/>
                <a:gd name="T44" fmla="*/ 4 w 232"/>
                <a:gd name="T45" fmla="*/ 1 h 304"/>
                <a:gd name="T46" fmla="*/ 4 w 232"/>
                <a:gd name="T47" fmla="*/ 1 h 304"/>
                <a:gd name="T48" fmla="*/ 3 w 232"/>
                <a:gd name="T49" fmla="*/ 1 h 304"/>
                <a:gd name="T50" fmla="*/ 3 w 232"/>
                <a:gd name="T51" fmla="*/ 1 h 304"/>
                <a:gd name="T52" fmla="*/ 3 w 232"/>
                <a:gd name="T53" fmla="*/ 0 h 304"/>
                <a:gd name="T54" fmla="*/ 2 w 232"/>
                <a:gd name="T55" fmla="*/ 1 h 304"/>
                <a:gd name="T56" fmla="*/ 2 w 232"/>
                <a:gd name="T57" fmla="*/ 1 h 304"/>
                <a:gd name="T58" fmla="*/ 1 w 232"/>
                <a:gd name="T59" fmla="*/ 1 h 304"/>
                <a:gd name="T60" fmla="*/ 1 w 232"/>
                <a:gd name="T61" fmla="*/ 1 h 304"/>
                <a:gd name="T62" fmla="*/ 1 w 232"/>
                <a:gd name="T63" fmla="*/ 1 h 304"/>
                <a:gd name="T64" fmla="*/ 1 w 232"/>
                <a:gd name="T65" fmla="*/ 1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304"/>
                <a:gd name="T101" fmla="*/ 232 w 232"/>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304">
                  <a:moveTo>
                    <a:pt x="30" y="28"/>
                  </a:moveTo>
                  <a:lnTo>
                    <a:pt x="53" y="38"/>
                  </a:lnTo>
                  <a:lnTo>
                    <a:pt x="86" y="46"/>
                  </a:lnTo>
                  <a:lnTo>
                    <a:pt x="101" y="65"/>
                  </a:lnTo>
                  <a:lnTo>
                    <a:pt x="116" y="65"/>
                  </a:lnTo>
                  <a:lnTo>
                    <a:pt x="101" y="74"/>
                  </a:lnTo>
                  <a:lnTo>
                    <a:pt x="89" y="72"/>
                  </a:lnTo>
                  <a:lnTo>
                    <a:pt x="91" y="99"/>
                  </a:lnTo>
                  <a:lnTo>
                    <a:pt x="65" y="99"/>
                  </a:lnTo>
                  <a:lnTo>
                    <a:pt x="13" y="101"/>
                  </a:lnTo>
                  <a:lnTo>
                    <a:pt x="0" y="118"/>
                  </a:lnTo>
                  <a:lnTo>
                    <a:pt x="46" y="146"/>
                  </a:lnTo>
                  <a:lnTo>
                    <a:pt x="101" y="171"/>
                  </a:lnTo>
                  <a:lnTo>
                    <a:pt x="156" y="171"/>
                  </a:lnTo>
                  <a:lnTo>
                    <a:pt x="160" y="219"/>
                  </a:lnTo>
                  <a:lnTo>
                    <a:pt x="112" y="304"/>
                  </a:lnTo>
                  <a:lnTo>
                    <a:pt x="158" y="268"/>
                  </a:lnTo>
                  <a:lnTo>
                    <a:pt x="209" y="182"/>
                  </a:lnTo>
                  <a:lnTo>
                    <a:pt x="232" y="190"/>
                  </a:lnTo>
                  <a:lnTo>
                    <a:pt x="232" y="167"/>
                  </a:lnTo>
                  <a:lnTo>
                    <a:pt x="219" y="148"/>
                  </a:lnTo>
                  <a:lnTo>
                    <a:pt x="221" y="116"/>
                  </a:lnTo>
                  <a:lnTo>
                    <a:pt x="219" y="104"/>
                  </a:lnTo>
                  <a:lnTo>
                    <a:pt x="196" y="104"/>
                  </a:lnTo>
                  <a:lnTo>
                    <a:pt x="171" y="89"/>
                  </a:lnTo>
                  <a:lnTo>
                    <a:pt x="171" y="47"/>
                  </a:lnTo>
                  <a:lnTo>
                    <a:pt x="143" y="0"/>
                  </a:lnTo>
                  <a:lnTo>
                    <a:pt x="107" y="30"/>
                  </a:lnTo>
                  <a:lnTo>
                    <a:pt x="80" y="23"/>
                  </a:lnTo>
                  <a:lnTo>
                    <a:pt x="30" y="17"/>
                  </a:lnTo>
                  <a:lnTo>
                    <a:pt x="19" y="17"/>
                  </a:lnTo>
                  <a:lnTo>
                    <a:pt x="30" y="28"/>
                  </a:lnTo>
                  <a:close/>
                </a:path>
              </a:pathLst>
            </a:custGeom>
            <a:solidFill>
              <a:srgbClr val="F8AAA0"/>
            </a:solidFill>
            <a:ln w="9525">
              <a:noFill/>
              <a:round/>
              <a:headEnd/>
              <a:tailEnd/>
            </a:ln>
          </p:spPr>
          <p:txBody>
            <a:bodyPr/>
            <a:lstStyle/>
            <a:p>
              <a:endParaRPr lang="id-ID"/>
            </a:p>
          </p:txBody>
        </p:sp>
        <p:sp>
          <p:nvSpPr>
            <p:cNvPr id="46147" name="Freeform 46"/>
            <p:cNvSpPr>
              <a:spLocks/>
            </p:cNvSpPr>
            <p:nvPr/>
          </p:nvSpPr>
          <p:spPr bwMode="auto">
            <a:xfrm>
              <a:off x="2681" y="1278"/>
              <a:ext cx="39" cy="56"/>
            </a:xfrm>
            <a:custGeom>
              <a:avLst/>
              <a:gdLst>
                <a:gd name="T0" fmla="*/ 1 w 78"/>
                <a:gd name="T1" fmla="*/ 0 h 112"/>
                <a:gd name="T2" fmla="*/ 1 w 78"/>
                <a:gd name="T3" fmla="*/ 1 h 112"/>
                <a:gd name="T4" fmla="*/ 1 w 78"/>
                <a:gd name="T5" fmla="*/ 1 h 112"/>
                <a:gd name="T6" fmla="*/ 1 w 78"/>
                <a:gd name="T7" fmla="*/ 2 h 112"/>
                <a:gd name="T8" fmla="*/ 1 w 78"/>
                <a:gd name="T9" fmla="*/ 2 h 112"/>
                <a:gd name="T10" fmla="*/ 1 w 78"/>
                <a:gd name="T11" fmla="*/ 1 h 112"/>
                <a:gd name="T12" fmla="*/ 0 w 78"/>
                <a:gd name="T13" fmla="*/ 1 h 112"/>
                <a:gd name="T14" fmla="*/ 1 w 78"/>
                <a:gd name="T15" fmla="*/ 1 h 112"/>
                <a:gd name="T16" fmla="*/ 0 w 78"/>
                <a:gd name="T17" fmla="*/ 1 h 112"/>
                <a:gd name="T18" fmla="*/ 1 w 78"/>
                <a:gd name="T19" fmla="*/ 0 h 112"/>
                <a:gd name="T20" fmla="*/ 1 w 78"/>
                <a:gd name="T21" fmla="*/ 1 h 112"/>
                <a:gd name="T22" fmla="*/ 1 w 78"/>
                <a:gd name="T23" fmla="*/ 0 h 112"/>
                <a:gd name="T24" fmla="*/ 1 w 7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2"/>
                <a:gd name="T41" fmla="*/ 78 w 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2">
                  <a:moveTo>
                    <a:pt x="68" y="0"/>
                  </a:moveTo>
                  <a:lnTo>
                    <a:pt x="78" y="13"/>
                  </a:lnTo>
                  <a:lnTo>
                    <a:pt x="62" y="49"/>
                  </a:lnTo>
                  <a:lnTo>
                    <a:pt x="26" y="74"/>
                  </a:lnTo>
                  <a:lnTo>
                    <a:pt x="24" y="112"/>
                  </a:lnTo>
                  <a:lnTo>
                    <a:pt x="5" y="51"/>
                  </a:lnTo>
                  <a:lnTo>
                    <a:pt x="0" y="25"/>
                  </a:lnTo>
                  <a:lnTo>
                    <a:pt x="15" y="10"/>
                  </a:lnTo>
                  <a:lnTo>
                    <a:pt x="0" y="8"/>
                  </a:lnTo>
                  <a:lnTo>
                    <a:pt x="19" y="0"/>
                  </a:lnTo>
                  <a:lnTo>
                    <a:pt x="45" y="2"/>
                  </a:lnTo>
                  <a:lnTo>
                    <a:pt x="68" y="0"/>
                  </a:lnTo>
                  <a:close/>
                </a:path>
              </a:pathLst>
            </a:custGeom>
            <a:solidFill>
              <a:srgbClr val="F8AAA0"/>
            </a:solidFill>
            <a:ln w="9525">
              <a:noFill/>
              <a:round/>
              <a:headEnd/>
              <a:tailEnd/>
            </a:ln>
          </p:spPr>
          <p:txBody>
            <a:bodyPr/>
            <a:lstStyle/>
            <a:p>
              <a:endParaRPr lang="id-ID"/>
            </a:p>
          </p:txBody>
        </p:sp>
        <p:sp>
          <p:nvSpPr>
            <p:cNvPr id="46148" name="Freeform 47"/>
            <p:cNvSpPr>
              <a:spLocks/>
            </p:cNvSpPr>
            <p:nvPr/>
          </p:nvSpPr>
          <p:spPr bwMode="auto">
            <a:xfrm>
              <a:off x="2747" y="1237"/>
              <a:ext cx="19" cy="26"/>
            </a:xfrm>
            <a:custGeom>
              <a:avLst/>
              <a:gdLst>
                <a:gd name="T0" fmla="*/ 0 w 38"/>
                <a:gd name="T1" fmla="*/ 1 h 52"/>
                <a:gd name="T2" fmla="*/ 1 w 38"/>
                <a:gd name="T3" fmla="*/ 1 h 52"/>
                <a:gd name="T4" fmla="*/ 1 w 38"/>
                <a:gd name="T5" fmla="*/ 1 h 52"/>
                <a:gd name="T6" fmla="*/ 1 w 38"/>
                <a:gd name="T7" fmla="*/ 1 h 52"/>
                <a:gd name="T8" fmla="*/ 1 w 38"/>
                <a:gd name="T9" fmla="*/ 1 h 52"/>
                <a:gd name="T10" fmla="*/ 1 w 38"/>
                <a:gd name="T11" fmla="*/ 0 h 52"/>
                <a:gd name="T12" fmla="*/ 1 w 38"/>
                <a:gd name="T13" fmla="*/ 1 h 52"/>
                <a:gd name="T14" fmla="*/ 0 w 38"/>
                <a:gd name="T15" fmla="*/ 1 h 52"/>
                <a:gd name="T16" fmla="*/ 0 w 38"/>
                <a:gd name="T17" fmla="*/ 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2"/>
                <a:gd name="T29" fmla="*/ 38 w 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2">
                  <a:moveTo>
                    <a:pt x="0" y="31"/>
                  </a:moveTo>
                  <a:lnTo>
                    <a:pt x="5" y="52"/>
                  </a:lnTo>
                  <a:lnTo>
                    <a:pt x="26" y="40"/>
                  </a:lnTo>
                  <a:lnTo>
                    <a:pt x="28" y="23"/>
                  </a:lnTo>
                  <a:lnTo>
                    <a:pt x="38" y="2"/>
                  </a:lnTo>
                  <a:lnTo>
                    <a:pt x="15" y="0"/>
                  </a:lnTo>
                  <a:lnTo>
                    <a:pt x="5" y="12"/>
                  </a:lnTo>
                  <a:lnTo>
                    <a:pt x="0" y="31"/>
                  </a:lnTo>
                  <a:close/>
                </a:path>
              </a:pathLst>
            </a:custGeom>
            <a:solidFill>
              <a:srgbClr val="F8AAA0"/>
            </a:solidFill>
            <a:ln w="9525">
              <a:noFill/>
              <a:round/>
              <a:headEnd/>
              <a:tailEnd/>
            </a:ln>
          </p:spPr>
          <p:txBody>
            <a:bodyPr/>
            <a:lstStyle/>
            <a:p>
              <a:endParaRPr lang="id-ID"/>
            </a:p>
          </p:txBody>
        </p:sp>
        <p:sp>
          <p:nvSpPr>
            <p:cNvPr id="46149" name="Freeform 48"/>
            <p:cNvSpPr>
              <a:spLocks/>
            </p:cNvSpPr>
            <p:nvPr/>
          </p:nvSpPr>
          <p:spPr bwMode="auto">
            <a:xfrm>
              <a:off x="2788" y="1258"/>
              <a:ext cx="16" cy="6"/>
            </a:xfrm>
            <a:custGeom>
              <a:avLst/>
              <a:gdLst>
                <a:gd name="T0" fmla="*/ 0 w 32"/>
                <a:gd name="T1" fmla="*/ 1 h 12"/>
                <a:gd name="T2" fmla="*/ 1 w 32"/>
                <a:gd name="T3" fmla="*/ 0 h 12"/>
                <a:gd name="T4" fmla="*/ 1 w 32"/>
                <a:gd name="T5" fmla="*/ 1 h 12"/>
                <a:gd name="T6" fmla="*/ 1 w 32"/>
                <a:gd name="T7" fmla="*/ 1 h 12"/>
                <a:gd name="T8" fmla="*/ 0 w 32"/>
                <a:gd name="T9" fmla="*/ 1 h 12"/>
                <a:gd name="T10" fmla="*/ 0 w 32"/>
                <a:gd name="T11" fmla="*/ 1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6"/>
                  </a:moveTo>
                  <a:lnTo>
                    <a:pt x="32" y="0"/>
                  </a:lnTo>
                  <a:lnTo>
                    <a:pt x="26" y="10"/>
                  </a:lnTo>
                  <a:lnTo>
                    <a:pt x="13" y="12"/>
                  </a:lnTo>
                  <a:lnTo>
                    <a:pt x="0" y="6"/>
                  </a:lnTo>
                  <a:close/>
                </a:path>
              </a:pathLst>
            </a:custGeom>
            <a:solidFill>
              <a:srgbClr val="F8AAA0"/>
            </a:solidFill>
            <a:ln w="9525">
              <a:noFill/>
              <a:round/>
              <a:headEnd/>
              <a:tailEnd/>
            </a:ln>
          </p:spPr>
          <p:txBody>
            <a:bodyPr/>
            <a:lstStyle/>
            <a:p>
              <a:endParaRPr lang="id-ID"/>
            </a:p>
          </p:txBody>
        </p:sp>
        <p:sp>
          <p:nvSpPr>
            <p:cNvPr id="46150" name="Freeform 49"/>
            <p:cNvSpPr>
              <a:spLocks/>
            </p:cNvSpPr>
            <p:nvPr/>
          </p:nvSpPr>
          <p:spPr bwMode="auto">
            <a:xfrm>
              <a:off x="2695" y="1265"/>
              <a:ext cx="18" cy="4"/>
            </a:xfrm>
            <a:custGeom>
              <a:avLst/>
              <a:gdLst>
                <a:gd name="T0" fmla="*/ 0 w 36"/>
                <a:gd name="T1" fmla="*/ 0 h 10"/>
                <a:gd name="T2" fmla="*/ 1 w 36"/>
                <a:gd name="T3" fmla="*/ 0 h 10"/>
                <a:gd name="T4" fmla="*/ 1 w 36"/>
                <a:gd name="T5" fmla="*/ 0 h 10"/>
                <a:gd name="T6" fmla="*/ 1 w 36"/>
                <a:gd name="T7" fmla="*/ 0 h 10"/>
                <a:gd name="T8" fmla="*/ 0 w 36"/>
                <a:gd name="T9" fmla="*/ 0 h 10"/>
                <a:gd name="T10" fmla="*/ 0 w 36"/>
                <a:gd name="T11" fmla="*/ 0 h 10"/>
                <a:gd name="T12" fmla="*/ 0 60000 65536"/>
                <a:gd name="T13" fmla="*/ 0 60000 65536"/>
                <a:gd name="T14" fmla="*/ 0 60000 65536"/>
                <a:gd name="T15" fmla="*/ 0 60000 65536"/>
                <a:gd name="T16" fmla="*/ 0 60000 65536"/>
                <a:gd name="T17" fmla="*/ 0 60000 65536"/>
                <a:gd name="T18" fmla="*/ 0 w 36"/>
                <a:gd name="T19" fmla="*/ 0 h 10"/>
                <a:gd name="T20" fmla="*/ 36 w 3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 h="10">
                  <a:moveTo>
                    <a:pt x="0" y="4"/>
                  </a:moveTo>
                  <a:lnTo>
                    <a:pt x="36" y="0"/>
                  </a:lnTo>
                  <a:lnTo>
                    <a:pt x="17" y="10"/>
                  </a:lnTo>
                  <a:lnTo>
                    <a:pt x="6" y="10"/>
                  </a:lnTo>
                  <a:lnTo>
                    <a:pt x="0" y="4"/>
                  </a:lnTo>
                  <a:close/>
                </a:path>
              </a:pathLst>
            </a:custGeom>
            <a:solidFill>
              <a:srgbClr val="F9B6AE"/>
            </a:solidFill>
            <a:ln w="9525">
              <a:noFill/>
              <a:round/>
              <a:headEnd/>
              <a:tailEnd/>
            </a:ln>
          </p:spPr>
          <p:txBody>
            <a:bodyPr/>
            <a:lstStyle/>
            <a:p>
              <a:endParaRPr lang="id-ID"/>
            </a:p>
          </p:txBody>
        </p:sp>
        <p:sp>
          <p:nvSpPr>
            <p:cNvPr id="46151" name="Freeform 50"/>
            <p:cNvSpPr>
              <a:spLocks/>
            </p:cNvSpPr>
            <p:nvPr/>
          </p:nvSpPr>
          <p:spPr bwMode="auto">
            <a:xfrm>
              <a:off x="2700" y="1240"/>
              <a:ext cx="21" cy="9"/>
            </a:xfrm>
            <a:custGeom>
              <a:avLst/>
              <a:gdLst>
                <a:gd name="T0" fmla="*/ 1 w 42"/>
                <a:gd name="T1" fmla="*/ 1 h 17"/>
                <a:gd name="T2" fmla="*/ 1 w 42"/>
                <a:gd name="T3" fmla="*/ 1 h 17"/>
                <a:gd name="T4" fmla="*/ 1 w 42"/>
                <a:gd name="T5" fmla="*/ 1 h 17"/>
                <a:gd name="T6" fmla="*/ 1 w 42"/>
                <a:gd name="T7" fmla="*/ 0 h 17"/>
                <a:gd name="T8" fmla="*/ 0 w 42"/>
                <a:gd name="T9" fmla="*/ 1 h 17"/>
                <a:gd name="T10" fmla="*/ 1 w 42"/>
                <a:gd name="T11" fmla="*/ 1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2" y="11"/>
                  </a:moveTo>
                  <a:lnTo>
                    <a:pt x="42" y="17"/>
                  </a:lnTo>
                  <a:lnTo>
                    <a:pt x="38" y="8"/>
                  </a:lnTo>
                  <a:lnTo>
                    <a:pt x="19" y="0"/>
                  </a:lnTo>
                  <a:lnTo>
                    <a:pt x="0" y="4"/>
                  </a:lnTo>
                  <a:lnTo>
                    <a:pt x="2" y="11"/>
                  </a:lnTo>
                  <a:close/>
                </a:path>
              </a:pathLst>
            </a:custGeom>
            <a:solidFill>
              <a:srgbClr val="F9B6AE"/>
            </a:solidFill>
            <a:ln w="9525">
              <a:noFill/>
              <a:round/>
              <a:headEnd/>
              <a:tailEnd/>
            </a:ln>
          </p:spPr>
          <p:txBody>
            <a:bodyPr/>
            <a:lstStyle/>
            <a:p>
              <a:endParaRPr lang="id-ID"/>
            </a:p>
          </p:txBody>
        </p:sp>
        <p:sp>
          <p:nvSpPr>
            <p:cNvPr id="46152" name="Freeform 51"/>
            <p:cNvSpPr>
              <a:spLocks/>
            </p:cNvSpPr>
            <p:nvPr/>
          </p:nvSpPr>
          <p:spPr bwMode="auto">
            <a:xfrm>
              <a:off x="2728" y="1310"/>
              <a:ext cx="74" cy="28"/>
            </a:xfrm>
            <a:custGeom>
              <a:avLst/>
              <a:gdLst>
                <a:gd name="T0" fmla="*/ 2 w 146"/>
                <a:gd name="T1" fmla="*/ 0 h 55"/>
                <a:gd name="T2" fmla="*/ 2 w 146"/>
                <a:gd name="T3" fmla="*/ 1 h 55"/>
                <a:gd name="T4" fmla="*/ 1 w 146"/>
                <a:gd name="T5" fmla="*/ 1 h 55"/>
                <a:gd name="T6" fmla="*/ 1 w 146"/>
                <a:gd name="T7" fmla="*/ 1 h 55"/>
                <a:gd name="T8" fmla="*/ 0 w 146"/>
                <a:gd name="T9" fmla="*/ 1 h 55"/>
                <a:gd name="T10" fmla="*/ 1 w 146"/>
                <a:gd name="T11" fmla="*/ 1 h 55"/>
                <a:gd name="T12" fmla="*/ 2 w 146"/>
                <a:gd name="T13" fmla="*/ 1 h 55"/>
                <a:gd name="T14" fmla="*/ 3 w 146"/>
                <a:gd name="T15" fmla="*/ 1 h 55"/>
                <a:gd name="T16" fmla="*/ 3 w 146"/>
                <a:gd name="T17" fmla="*/ 1 h 55"/>
                <a:gd name="T18" fmla="*/ 2 w 146"/>
                <a:gd name="T19" fmla="*/ 0 h 55"/>
                <a:gd name="T20" fmla="*/ 2 w 14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55"/>
                <a:gd name="T35" fmla="*/ 146 w 1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55">
                  <a:moveTo>
                    <a:pt x="108" y="0"/>
                  </a:moveTo>
                  <a:lnTo>
                    <a:pt x="68" y="15"/>
                  </a:lnTo>
                  <a:lnTo>
                    <a:pt x="38" y="40"/>
                  </a:lnTo>
                  <a:lnTo>
                    <a:pt x="5" y="43"/>
                  </a:lnTo>
                  <a:lnTo>
                    <a:pt x="0" y="53"/>
                  </a:lnTo>
                  <a:lnTo>
                    <a:pt x="40" y="55"/>
                  </a:lnTo>
                  <a:lnTo>
                    <a:pt x="78" y="47"/>
                  </a:lnTo>
                  <a:lnTo>
                    <a:pt x="146" y="40"/>
                  </a:lnTo>
                  <a:lnTo>
                    <a:pt x="133" y="13"/>
                  </a:lnTo>
                  <a:lnTo>
                    <a:pt x="108" y="0"/>
                  </a:lnTo>
                  <a:close/>
                </a:path>
              </a:pathLst>
            </a:custGeom>
            <a:solidFill>
              <a:srgbClr val="F9B6AE"/>
            </a:solidFill>
            <a:ln w="9525">
              <a:noFill/>
              <a:round/>
              <a:headEnd/>
              <a:tailEnd/>
            </a:ln>
          </p:spPr>
          <p:txBody>
            <a:bodyPr/>
            <a:lstStyle/>
            <a:p>
              <a:endParaRPr lang="id-ID"/>
            </a:p>
          </p:txBody>
        </p:sp>
        <p:sp>
          <p:nvSpPr>
            <p:cNvPr id="46153" name="Freeform 52"/>
            <p:cNvSpPr>
              <a:spLocks/>
            </p:cNvSpPr>
            <p:nvPr/>
          </p:nvSpPr>
          <p:spPr bwMode="auto">
            <a:xfrm>
              <a:off x="2736" y="1328"/>
              <a:ext cx="86" cy="77"/>
            </a:xfrm>
            <a:custGeom>
              <a:avLst/>
              <a:gdLst>
                <a:gd name="T0" fmla="*/ 2 w 173"/>
                <a:gd name="T1" fmla="*/ 0 h 154"/>
                <a:gd name="T2" fmla="*/ 2 w 173"/>
                <a:gd name="T3" fmla="*/ 1 h 154"/>
                <a:gd name="T4" fmla="*/ 2 w 173"/>
                <a:gd name="T5" fmla="*/ 1 h 154"/>
                <a:gd name="T6" fmla="*/ 1 w 173"/>
                <a:gd name="T7" fmla="*/ 1 h 154"/>
                <a:gd name="T8" fmla="*/ 0 w 173"/>
                <a:gd name="T9" fmla="*/ 1 h 154"/>
                <a:gd name="T10" fmla="*/ 0 w 173"/>
                <a:gd name="T11" fmla="*/ 1 h 154"/>
                <a:gd name="T12" fmla="*/ 1 w 173"/>
                <a:gd name="T13" fmla="*/ 1 h 154"/>
                <a:gd name="T14" fmla="*/ 1 w 173"/>
                <a:gd name="T15" fmla="*/ 1 h 154"/>
                <a:gd name="T16" fmla="*/ 0 w 173"/>
                <a:gd name="T17" fmla="*/ 1 h 154"/>
                <a:gd name="T18" fmla="*/ 0 w 173"/>
                <a:gd name="T19" fmla="*/ 1 h 154"/>
                <a:gd name="T20" fmla="*/ 0 w 173"/>
                <a:gd name="T21" fmla="*/ 2 h 154"/>
                <a:gd name="T22" fmla="*/ 0 w 173"/>
                <a:gd name="T23" fmla="*/ 2 h 154"/>
                <a:gd name="T24" fmla="*/ 1 w 173"/>
                <a:gd name="T25" fmla="*/ 2 h 154"/>
                <a:gd name="T26" fmla="*/ 1 w 173"/>
                <a:gd name="T27" fmla="*/ 2 h 154"/>
                <a:gd name="T28" fmla="*/ 2 w 173"/>
                <a:gd name="T29" fmla="*/ 1 h 154"/>
                <a:gd name="T30" fmla="*/ 2 w 173"/>
                <a:gd name="T31" fmla="*/ 1 h 154"/>
                <a:gd name="T32" fmla="*/ 2 w 173"/>
                <a:gd name="T33" fmla="*/ 1 h 154"/>
                <a:gd name="T34" fmla="*/ 2 w 173"/>
                <a:gd name="T35" fmla="*/ 0 h 154"/>
                <a:gd name="T36" fmla="*/ 2 w 173"/>
                <a:gd name="T37" fmla="*/ 0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54"/>
                <a:gd name="T59" fmla="*/ 173 w 173"/>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54">
                  <a:moveTo>
                    <a:pt x="165" y="0"/>
                  </a:moveTo>
                  <a:lnTo>
                    <a:pt x="163" y="23"/>
                  </a:lnTo>
                  <a:lnTo>
                    <a:pt x="150" y="19"/>
                  </a:lnTo>
                  <a:lnTo>
                    <a:pt x="116" y="44"/>
                  </a:lnTo>
                  <a:lnTo>
                    <a:pt x="21" y="66"/>
                  </a:lnTo>
                  <a:lnTo>
                    <a:pt x="23" y="72"/>
                  </a:lnTo>
                  <a:lnTo>
                    <a:pt x="76" y="68"/>
                  </a:lnTo>
                  <a:lnTo>
                    <a:pt x="103" y="82"/>
                  </a:lnTo>
                  <a:lnTo>
                    <a:pt x="61" y="102"/>
                  </a:lnTo>
                  <a:lnTo>
                    <a:pt x="9" y="112"/>
                  </a:lnTo>
                  <a:lnTo>
                    <a:pt x="0" y="133"/>
                  </a:lnTo>
                  <a:lnTo>
                    <a:pt x="13" y="154"/>
                  </a:lnTo>
                  <a:lnTo>
                    <a:pt x="70" y="148"/>
                  </a:lnTo>
                  <a:lnTo>
                    <a:pt x="108" y="137"/>
                  </a:lnTo>
                  <a:lnTo>
                    <a:pt x="144" y="91"/>
                  </a:lnTo>
                  <a:lnTo>
                    <a:pt x="173" y="26"/>
                  </a:lnTo>
                  <a:lnTo>
                    <a:pt x="173" y="11"/>
                  </a:lnTo>
                  <a:lnTo>
                    <a:pt x="165" y="0"/>
                  </a:lnTo>
                  <a:close/>
                </a:path>
              </a:pathLst>
            </a:custGeom>
            <a:solidFill>
              <a:srgbClr val="F8AAA0"/>
            </a:solidFill>
            <a:ln w="9525">
              <a:noFill/>
              <a:round/>
              <a:headEnd/>
              <a:tailEnd/>
            </a:ln>
          </p:spPr>
          <p:txBody>
            <a:bodyPr/>
            <a:lstStyle/>
            <a:p>
              <a:endParaRPr lang="id-ID"/>
            </a:p>
          </p:txBody>
        </p:sp>
        <p:sp>
          <p:nvSpPr>
            <p:cNvPr id="46154" name="Freeform 53"/>
            <p:cNvSpPr>
              <a:spLocks/>
            </p:cNvSpPr>
            <p:nvPr/>
          </p:nvSpPr>
          <p:spPr bwMode="auto">
            <a:xfrm>
              <a:off x="2713" y="1353"/>
              <a:ext cx="12" cy="23"/>
            </a:xfrm>
            <a:custGeom>
              <a:avLst/>
              <a:gdLst>
                <a:gd name="T0" fmla="*/ 0 w 23"/>
                <a:gd name="T1" fmla="*/ 0 h 46"/>
                <a:gd name="T2" fmla="*/ 1 w 23"/>
                <a:gd name="T3" fmla="*/ 1 h 46"/>
                <a:gd name="T4" fmla="*/ 1 w 23"/>
                <a:gd name="T5" fmla="*/ 1 h 46"/>
                <a:gd name="T6" fmla="*/ 1 w 23"/>
                <a:gd name="T7" fmla="*/ 1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12" y="31"/>
                  </a:lnTo>
                  <a:lnTo>
                    <a:pt x="23" y="46"/>
                  </a:lnTo>
                  <a:lnTo>
                    <a:pt x="16" y="19"/>
                  </a:lnTo>
                  <a:lnTo>
                    <a:pt x="0" y="0"/>
                  </a:lnTo>
                  <a:close/>
                </a:path>
              </a:pathLst>
            </a:custGeom>
            <a:solidFill>
              <a:srgbClr val="F8AAA0"/>
            </a:solidFill>
            <a:ln w="9525">
              <a:noFill/>
              <a:round/>
              <a:headEnd/>
              <a:tailEnd/>
            </a:ln>
          </p:spPr>
          <p:txBody>
            <a:bodyPr/>
            <a:lstStyle/>
            <a:p>
              <a:endParaRPr lang="id-ID"/>
            </a:p>
          </p:txBody>
        </p:sp>
        <p:sp>
          <p:nvSpPr>
            <p:cNvPr id="46155" name="Freeform 54"/>
            <p:cNvSpPr>
              <a:spLocks/>
            </p:cNvSpPr>
            <p:nvPr/>
          </p:nvSpPr>
          <p:spPr bwMode="auto">
            <a:xfrm>
              <a:off x="2695" y="1344"/>
              <a:ext cx="23" cy="36"/>
            </a:xfrm>
            <a:custGeom>
              <a:avLst/>
              <a:gdLst>
                <a:gd name="T0" fmla="*/ 0 w 46"/>
                <a:gd name="T1" fmla="*/ 0 h 72"/>
                <a:gd name="T2" fmla="*/ 1 w 46"/>
                <a:gd name="T3" fmla="*/ 1 h 72"/>
                <a:gd name="T4" fmla="*/ 1 w 46"/>
                <a:gd name="T5" fmla="*/ 1 h 72"/>
                <a:gd name="T6" fmla="*/ 1 w 46"/>
                <a:gd name="T7" fmla="*/ 1 h 72"/>
                <a:gd name="T8" fmla="*/ 0 w 46"/>
                <a:gd name="T9" fmla="*/ 0 h 72"/>
                <a:gd name="T10" fmla="*/ 0 w 46"/>
                <a:gd name="T11" fmla="*/ 0 h 72"/>
                <a:gd name="T12" fmla="*/ 0 60000 65536"/>
                <a:gd name="T13" fmla="*/ 0 60000 65536"/>
                <a:gd name="T14" fmla="*/ 0 60000 65536"/>
                <a:gd name="T15" fmla="*/ 0 60000 65536"/>
                <a:gd name="T16" fmla="*/ 0 60000 65536"/>
                <a:gd name="T17" fmla="*/ 0 60000 65536"/>
                <a:gd name="T18" fmla="*/ 0 w 46"/>
                <a:gd name="T19" fmla="*/ 0 h 72"/>
                <a:gd name="T20" fmla="*/ 46 w 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6" h="72">
                  <a:moveTo>
                    <a:pt x="0" y="0"/>
                  </a:moveTo>
                  <a:lnTo>
                    <a:pt x="25" y="31"/>
                  </a:lnTo>
                  <a:lnTo>
                    <a:pt x="46" y="72"/>
                  </a:lnTo>
                  <a:lnTo>
                    <a:pt x="17" y="38"/>
                  </a:lnTo>
                  <a:lnTo>
                    <a:pt x="0" y="0"/>
                  </a:lnTo>
                  <a:close/>
                </a:path>
              </a:pathLst>
            </a:custGeom>
            <a:solidFill>
              <a:srgbClr val="F8AAA0"/>
            </a:solidFill>
            <a:ln w="9525">
              <a:noFill/>
              <a:round/>
              <a:headEnd/>
              <a:tailEnd/>
            </a:ln>
          </p:spPr>
          <p:txBody>
            <a:bodyPr/>
            <a:lstStyle/>
            <a:p>
              <a:endParaRPr lang="id-ID"/>
            </a:p>
          </p:txBody>
        </p:sp>
        <p:sp>
          <p:nvSpPr>
            <p:cNvPr id="46156" name="Freeform 55"/>
            <p:cNvSpPr>
              <a:spLocks/>
            </p:cNvSpPr>
            <p:nvPr/>
          </p:nvSpPr>
          <p:spPr bwMode="auto">
            <a:xfrm>
              <a:off x="2893" y="1241"/>
              <a:ext cx="20" cy="72"/>
            </a:xfrm>
            <a:custGeom>
              <a:avLst/>
              <a:gdLst>
                <a:gd name="T0" fmla="*/ 1 w 40"/>
                <a:gd name="T1" fmla="*/ 0 h 144"/>
                <a:gd name="T2" fmla="*/ 1 w 40"/>
                <a:gd name="T3" fmla="*/ 1 h 144"/>
                <a:gd name="T4" fmla="*/ 1 w 40"/>
                <a:gd name="T5" fmla="*/ 1 h 144"/>
                <a:gd name="T6" fmla="*/ 0 w 40"/>
                <a:gd name="T7" fmla="*/ 2 h 144"/>
                <a:gd name="T8" fmla="*/ 1 w 40"/>
                <a:gd name="T9" fmla="*/ 2 h 144"/>
                <a:gd name="T10" fmla="*/ 1 w 40"/>
                <a:gd name="T11" fmla="*/ 1 h 144"/>
                <a:gd name="T12" fmla="*/ 1 w 40"/>
                <a:gd name="T13" fmla="*/ 1 h 144"/>
                <a:gd name="T14" fmla="*/ 1 w 40"/>
                <a:gd name="T15" fmla="*/ 0 h 144"/>
                <a:gd name="T16" fmla="*/ 1 w 40"/>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44"/>
                <a:gd name="T29" fmla="*/ 40 w 4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44">
                  <a:moveTo>
                    <a:pt x="34" y="0"/>
                  </a:moveTo>
                  <a:lnTo>
                    <a:pt x="17" y="72"/>
                  </a:lnTo>
                  <a:lnTo>
                    <a:pt x="11" y="120"/>
                  </a:lnTo>
                  <a:lnTo>
                    <a:pt x="0" y="144"/>
                  </a:lnTo>
                  <a:lnTo>
                    <a:pt x="21" y="129"/>
                  </a:lnTo>
                  <a:lnTo>
                    <a:pt x="26" y="74"/>
                  </a:lnTo>
                  <a:lnTo>
                    <a:pt x="40" y="32"/>
                  </a:lnTo>
                  <a:lnTo>
                    <a:pt x="34" y="0"/>
                  </a:lnTo>
                  <a:close/>
                </a:path>
              </a:pathLst>
            </a:custGeom>
            <a:solidFill>
              <a:srgbClr val="F8AAA0"/>
            </a:solidFill>
            <a:ln w="9525">
              <a:noFill/>
              <a:round/>
              <a:headEnd/>
              <a:tailEnd/>
            </a:ln>
          </p:spPr>
          <p:txBody>
            <a:bodyPr/>
            <a:lstStyle/>
            <a:p>
              <a:endParaRPr lang="id-ID"/>
            </a:p>
          </p:txBody>
        </p:sp>
        <p:sp>
          <p:nvSpPr>
            <p:cNvPr id="46157" name="Freeform 56"/>
            <p:cNvSpPr>
              <a:spLocks/>
            </p:cNvSpPr>
            <p:nvPr/>
          </p:nvSpPr>
          <p:spPr bwMode="auto">
            <a:xfrm>
              <a:off x="2840" y="1331"/>
              <a:ext cx="61" cy="79"/>
            </a:xfrm>
            <a:custGeom>
              <a:avLst/>
              <a:gdLst>
                <a:gd name="T0" fmla="*/ 1 w 124"/>
                <a:gd name="T1" fmla="*/ 0 h 157"/>
                <a:gd name="T2" fmla="*/ 0 w 124"/>
                <a:gd name="T3" fmla="*/ 1 h 157"/>
                <a:gd name="T4" fmla="*/ 0 w 124"/>
                <a:gd name="T5" fmla="*/ 3 h 157"/>
                <a:gd name="T6" fmla="*/ 0 w 124"/>
                <a:gd name="T7" fmla="*/ 3 h 157"/>
                <a:gd name="T8" fmla="*/ 1 w 124"/>
                <a:gd name="T9" fmla="*/ 2 h 157"/>
                <a:gd name="T10" fmla="*/ 1 w 124"/>
                <a:gd name="T11" fmla="*/ 3 h 157"/>
                <a:gd name="T12" fmla="*/ 1 w 124"/>
                <a:gd name="T13" fmla="*/ 2 h 157"/>
                <a:gd name="T14" fmla="*/ 1 w 124"/>
                <a:gd name="T15" fmla="*/ 1 h 157"/>
                <a:gd name="T16" fmla="*/ 1 w 124"/>
                <a:gd name="T17" fmla="*/ 0 h 157"/>
                <a:gd name="T18" fmla="*/ 1 w 124"/>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57"/>
                <a:gd name="T32" fmla="*/ 124 w 12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57">
                  <a:moveTo>
                    <a:pt x="91" y="0"/>
                  </a:moveTo>
                  <a:lnTo>
                    <a:pt x="44" y="34"/>
                  </a:lnTo>
                  <a:lnTo>
                    <a:pt x="0" y="157"/>
                  </a:lnTo>
                  <a:lnTo>
                    <a:pt x="29" y="150"/>
                  </a:lnTo>
                  <a:lnTo>
                    <a:pt x="90" y="89"/>
                  </a:lnTo>
                  <a:lnTo>
                    <a:pt x="82" y="136"/>
                  </a:lnTo>
                  <a:lnTo>
                    <a:pt x="124" y="106"/>
                  </a:lnTo>
                  <a:lnTo>
                    <a:pt x="101" y="49"/>
                  </a:lnTo>
                  <a:lnTo>
                    <a:pt x="91" y="0"/>
                  </a:lnTo>
                  <a:close/>
                </a:path>
              </a:pathLst>
            </a:custGeom>
            <a:solidFill>
              <a:srgbClr val="F8AAA0"/>
            </a:solidFill>
            <a:ln w="9525">
              <a:noFill/>
              <a:round/>
              <a:headEnd/>
              <a:tailEnd/>
            </a:ln>
          </p:spPr>
          <p:txBody>
            <a:bodyPr/>
            <a:lstStyle/>
            <a:p>
              <a:endParaRPr lang="id-ID"/>
            </a:p>
          </p:txBody>
        </p:sp>
        <p:sp>
          <p:nvSpPr>
            <p:cNvPr id="46158" name="Freeform 57"/>
            <p:cNvSpPr>
              <a:spLocks/>
            </p:cNvSpPr>
            <p:nvPr/>
          </p:nvSpPr>
          <p:spPr bwMode="auto">
            <a:xfrm>
              <a:off x="2787" y="1234"/>
              <a:ext cx="24" cy="8"/>
            </a:xfrm>
            <a:custGeom>
              <a:avLst/>
              <a:gdLst>
                <a:gd name="T0" fmla="*/ 0 w 47"/>
                <a:gd name="T1" fmla="*/ 1 h 15"/>
                <a:gd name="T2" fmla="*/ 1 w 47"/>
                <a:gd name="T3" fmla="*/ 1 h 15"/>
                <a:gd name="T4" fmla="*/ 1 w 47"/>
                <a:gd name="T5" fmla="*/ 1 h 15"/>
                <a:gd name="T6" fmla="*/ 1 w 47"/>
                <a:gd name="T7" fmla="*/ 1 h 15"/>
                <a:gd name="T8" fmla="*/ 1 w 47"/>
                <a:gd name="T9" fmla="*/ 1 h 15"/>
                <a:gd name="T10" fmla="*/ 1 w 47"/>
                <a:gd name="T11" fmla="*/ 0 h 15"/>
                <a:gd name="T12" fmla="*/ 0 w 47"/>
                <a:gd name="T13" fmla="*/ 1 h 15"/>
                <a:gd name="T14" fmla="*/ 0 w 47"/>
                <a:gd name="T15" fmla="*/ 1 h 1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
                <a:gd name="T26" fmla="*/ 47 w 4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
                  <a:moveTo>
                    <a:pt x="0" y="3"/>
                  </a:moveTo>
                  <a:lnTo>
                    <a:pt x="26" y="15"/>
                  </a:lnTo>
                  <a:lnTo>
                    <a:pt x="47" y="15"/>
                  </a:lnTo>
                  <a:lnTo>
                    <a:pt x="40" y="5"/>
                  </a:lnTo>
                  <a:lnTo>
                    <a:pt x="24" y="2"/>
                  </a:lnTo>
                  <a:lnTo>
                    <a:pt x="3" y="0"/>
                  </a:lnTo>
                  <a:lnTo>
                    <a:pt x="0" y="3"/>
                  </a:lnTo>
                  <a:close/>
                </a:path>
              </a:pathLst>
            </a:custGeom>
            <a:solidFill>
              <a:srgbClr val="FBCEC9"/>
            </a:solidFill>
            <a:ln w="9525">
              <a:noFill/>
              <a:round/>
              <a:headEnd/>
              <a:tailEnd/>
            </a:ln>
          </p:spPr>
          <p:txBody>
            <a:bodyPr/>
            <a:lstStyle/>
            <a:p>
              <a:endParaRPr lang="id-ID"/>
            </a:p>
          </p:txBody>
        </p:sp>
        <p:sp>
          <p:nvSpPr>
            <p:cNvPr id="46159" name="Freeform 58"/>
            <p:cNvSpPr>
              <a:spLocks/>
            </p:cNvSpPr>
            <p:nvPr/>
          </p:nvSpPr>
          <p:spPr bwMode="auto">
            <a:xfrm>
              <a:off x="2710" y="1170"/>
              <a:ext cx="109" cy="49"/>
            </a:xfrm>
            <a:custGeom>
              <a:avLst/>
              <a:gdLst>
                <a:gd name="T0" fmla="*/ 1 w 216"/>
                <a:gd name="T1" fmla="*/ 1 h 99"/>
                <a:gd name="T2" fmla="*/ 2 w 216"/>
                <a:gd name="T3" fmla="*/ 1 h 99"/>
                <a:gd name="T4" fmla="*/ 2 w 216"/>
                <a:gd name="T5" fmla="*/ 0 h 99"/>
                <a:gd name="T6" fmla="*/ 3 w 216"/>
                <a:gd name="T7" fmla="*/ 1 h 99"/>
                <a:gd name="T8" fmla="*/ 4 w 216"/>
                <a:gd name="T9" fmla="*/ 1 h 99"/>
                <a:gd name="T10" fmla="*/ 4 w 216"/>
                <a:gd name="T11" fmla="*/ 0 h 99"/>
                <a:gd name="T12" fmla="*/ 3 w 216"/>
                <a:gd name="T13" fmla="*/ 0 h 99"/>
                <a:gd name="T14" fmla="*/ 2 w 216"/>
                <a:gd name="T15" fmla="*/ 0 h 99"/>
                <a:gd name="T16" fmla="*/ 1 w 216"/>
                <a:gd name="T17" fmla="*/ 0 h 99"/>
                <a:gd name="T18" fmla="*/ 1 w 216"/>
                <a:gd name="T19" fmla="*/ 0 h 99"/>
                <a:gd name="T20" fmla="*/ 2 w 216"/>
                <a:gd name="T21" fmla="*/ 0 h 99"/>
                <a:gd name="T22" fmla="*/ 1 w 216"/>
                <a:gd name="T23" fmla="*/ 0 h 99"/>
                <a:gd name="T24" fmla="*/ 0 w 216"/>
                <a:gd name="T25" fmla="*/ 1 h 99"/>
                <a:gd name="T26" fmla="*/ 1 w 216"/>
                <a:gd name="T27" fmla="*/ 1 h 99"/>
                <a:gd name="T28" fmla="*/ 1 w 216"/>
                <a:gd name="T29" fmla="*/ 1 h 99"/>
                <a:gd name="T30" fmla="*/ 1 w 21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99"/>
                <a:gd name="T50" fmla="*/ 216 w 21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99">
                  <a:moveTo>
                    <a:pt x="36" y="99"/>
                  </a:moveTo>
                  <a:lnTo>
                    <a:pt x="74" y="86"/>
                  </a:lnTo>
                  <a:lnTo>
                    <a:pt x="104" y="63"/>
                  </a:lnTo>
                  <a:lnTo>
                    <a:pt x="171" y="71"/>
                  </a:lnTo>
                  <a:lnTo>
                    <a:pt x="216" y="65"/>
                  </a:lnTo>
                  <a:lnTo>
                    <a:pt x="213" y="44"/>
                  </a:lnTo>
                  <a:lnTo>
                    <a:pt x="163" y="2"/>
                  </a:lnTo>
                  <a:lnTo>
                    <a:pt x="102" y="0"/>
                  </a:lnTo>
                  <a:lnTo>
                    <a:pt x="47" y="29"/>
                  </a:lnTo>
                  <a:lnTo>
                    <a:pt x="51" y="40"/>
                  </a:lnTo>
                  <a:lnTo>
                    <a:pt x="93" y="52"/>
                  </a:lnTo>
                  <a:lnTo>
                    <a:pt x="7" y="59"/>
                  </a:lnTo>
                  <a:lnTo>
                    <a:pt x="0" y="75"/>
                  </a:lnTo>
                  <a:lnTo>
                    <a:pt x="32" y="86"/>
                  </a:lnTo>
                  <a:lnTo>
                    <a:pt x="36" y="99"/>
                  </a:lnTo>
                  <a:close/>
                </a:path>
              </a:pathLst>
            </a:custGeom>
            <a:solidFill>
              <a:srgbClr val="FBCEC9"/>
            </a:solidFill>
            <a:ln w="9525">
              <a:noFill/>
              <a:round/>
              <a:headEnd/>
              <a:tailEnd/>
            </a:ln>
          </p:spPr>
          <p:txBody>
            <a:bodyPr/>
            <a:lstStyle/>
            <a:p>
              <a:endParaRPr lang="id-ID"/>
            </a:p>
          </p:txBody>
        </p:sp>
        <p:sp>
          <p:nvSpPr>
            <p:cNvPr id="46160" name="Freeform 59"/>
            <p:cNvSpPr>
              <a:spLocks/>
            </p:cNvSpPr>
            <p:nvPr/>
          </p:nvSpPr>
          <p:spPr bwMode="auto">
            <a:xfrm>
              <a:off x="2733" y="1287"/>
              <a:ext cx="13" cy="22"/>
            </a:xfrm>
            <a:custGeom>
              <a:avLst/>
              <a:gdLst>
                <a:gd name="T0" fmla="*/ 0 w 27"/>
                <a:gd name="T1" fmla="*/ 0 h 46"/>
                <a:gd name="T2" fmla="*/ 0 w 27"/>
                <a:gd name="T3" fmla="*/ 0 h 46"/>
                <a:gd name="T4" fmla="*/ 0 w 27"/>
                <a:gd name="T5" fmla="*/ 0 h 46"/>
                <a:gd name="T6" fmla="*/ 0 w 27"/>
                <a:gd name="T7" fmla="*/ 0 h 46"/>
                <a:gd name="T8" fmla="*/ 0 w 27"/>
                <a:gd name="T9" fmla="*/ 0 h 46"/>
                <a:gd name="T10" fmla="*/ 0 w 27"/>
                <a:gd name="T11" fmla="*/ 0 h 46"/>
                <a:gd name="T12" fmla="*/ 0 w 27"/>
                <a:gd name="T13" fmla="*/ 0 h 46"/>
                <a:gd name="T14" fmla="*/ 0 w 27"/>
                <a:gd name="T15" fmla="*/ 0 h 46"/>
                <a:gd name="T16" fmla="*/ 0 w 2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6"/>
                <a:gd name="T29" fmla="*/ 27 w 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6">
                  <a:moveTo>
                    <a:pt x="0" y="38"/>
                  </a:moveTo>
                  <a:lnTo>
                    <a:pt x="8" y="46"/>
                  </a:lnTo>
                  <a:lnTo>
                    <a:pt x="27" y="36"/>
                  </a:lnTo>
                  <a:lnTo>
                    <a:pt x="27" y="0"/>
                  </a:lnTo>
                  <a:lnTo>
                    <a:pt x="19" y="0"/>
                  </a:lnTo>
                  <a:lnTo>
                    <a:pt x="6" y="19"/>
                  </a:lnTo>
                  <a:lnTo>
                    <a:pt x="0" y="31"/>
                  </a:lnTo>
                  <a:lnTo>
                    <a:pt x="0" y="38"/>
                  </a:lnTo>
                  <a:close/>
                </a:path>
              </a:pathLst>
            </a:custGeom>
            <a:solidFill>
              <a:srgbClr val="FBCEC9"/>
            </a:solidFill>
            <a:ln w="9525">
              <a:noFill/>
              <a:round/>
              <a:headEnd/>
              <a:tailEnd/>
            </a:ln>
          </p:spPr>
          <p:txBody>
            <a:bodyPr/>
            <a:lstStyle/>
            <a:p>
              <a:endParaRPr lang="id-ID"/>
            </a:p>
          </p:txBody>
        </p:sp>
        <p:sp>
          <p:nvSpPr>
            <p:cNvPr id="46161" name="Freeform 60"/>
            <p:cNvSpPr>
              <a:spLocks/>
            </p:cNvSpPr>
            <p:nvPr/>
          </p:nvSpPr>
          <p:spPr bwMode="auto">
            <a:xfrm>
              <a:off x="2757" y="1299"/>
              <a:ext cx="11" cy="6"/>
            </a:xfrm>
            <a:custGeom>
              <a:avLst/>
              <a:gdLst>
                <a:gd name="T0" fmla="*/ 0 w 23"/>
                <a:gd name="T1" fmla="*/ 1 h 11"/>
                <a:gd name="T2" fmla="*/ 0 w 23"/>
                <a:gd name="T3" fmla="*/ 1 h 11"/>
                <a:gd name="T4" fmla="*/ 0 w 23"/>
                <a:gd name="T5" fmla="*/ 0 h 11"/>
                <a:gd name="T6" fmla="*/ 0 w 23"/>
                <a:gd name="T7" fmla="*/ 1 h 11"/>
                <a:gd name="T8" fmla="*/ 0 w 23"/>
                <a:gd name="T9" fmla="*/ 1 h 11"/>
                <a:gd name="T10" fmla="*/ 0 w 23"/>
                <a:gd name="T11" fmla="*/ 1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0" y="9"/>
                  </a:moveTo>
                  <a:lnTo>
                    <a:pt x="23" y="11"/>
                  </a:lnTo>
                  <a:lnTo>
                    <a:pt x="21" y="0"/>
                  </a:lnTo>
                  <a:lnTo>
                    <a:pt x="7" y="2"/>
                  </a:lnTo>
                  <a:lnTo>
                    <a:pt x="0" y="9"/>
                  </a:lnTo>
                  <a:close/>
                </a:path>
              </a:pathLst>
            </a:custGeom>
            <a:solidFill>
              <a:srgbClr val="FBCEC9"/>
            </a:solidFill>
            <a:ln w="9525">
              <a:noFill/>
              <a:round/>
              <a:headEnd/>
              <a:tailEnd/>
            </a:ln>
          </p:spPr>
          <p:txBody>
            <a:bodyPr/>
            <a:lstStyle/>
            <a:p>
              <a:endParaRPr lang="id-ID"/>
            </a:p>
          </p:txBody>
        </p:sp>
        <p:sp>
          <p:nvSpPr>
            <p:cNvPr id="46162" name="Freeform 61"/>
            <p:cNvSpPr>
              <a:spLocks/>
            </p:cNvSpPr>
            <p:nvPr/>
          </p:nvSpPr>
          <p:spPr bwMode="auto">
            <a:xfrm>
              <a:off x="2776" y="1234"/>
              <a:ext cx="87" cy="97"/>
            </a:xfrm>
            <a:custGeom>
              <a:avLst/>
              <a:gdLst>
                <a:gd name="T0" fmla="*/ 1 w 175"/>
                <a:gd name="T1" fmla="*/ 0 h 194"/>
                <a:gd name="T2" fmla="*/ 1 w 175"/>
                <a:gd name="T3" fmla="*/ 1 h 194"/>
                <a:gd name="T4" fmla="*/ 1 w 175"/>
                <a:gd name="T5" fmla="*/ 1 h 194"/>
                <a:gd name="T6" fmla="*/ 1 w 175"/>
                <a:gd name="T7" fmla="*/ 1 h 194"/>
                <a:gd name="T8" fmla="*/ 1 w 175"/>
                <a:gd name="T9" fmla="*/ 1 h 194"/>
                <a:gd name="T10" fmla="*/ 1 w 175"/>
                <a:gd name="T11" fmla="*/ 1 h 194"/>
                <a:gd name="T12" fmla="*/ 1 w 175"/>
                <a:gd name="T13" fmla="*/ 1 h 194"/>
                <a:gd name="T14" fmla="*/ 1 w 175"/>
                <a:gd name="T15" fmla="*/ 2 h 194"/>
                <a:gd name="T16" fmla="*/ 0 w 175"/>
                <a:gd name="T17" fmla="*/ 2 h 194"/>
                <a:gd name="T18" fmla="*/ 0 w 175"/>
                <a:gd name="T19" fmla="*/ 2 h 194"/>
                <a:gd name="T20" fmla="*/ 1 w 175"/>
                <a:gd name="T21" fmla="*/ 3 h 194"/>
                <a:gd name="T22" fmla="*/ 1 w 175"/>
                <a:gd name="T23" fmla="*/ 3 h 194"/>
                <a:gd name="T24" fmla="*/ 2 w 175"/>
                <a:gd name="T25" fmla="*/ 2 h 194"/>
                <a:gd name="T26" fmla="*/ 2 w 175"/>
                <a:gd name="T27" fmla="*/ 3 h 194"/>
                <a:gd name="T28" fmla="*/ 2 w 175"/>
                <a:gd name="T29" fmla="*/ 3 h 194"/>
                <a:gd name="T30" fmla="*/ 2 w 175"/>
                <a:gd name="T31" fmla="*/ 2 h 194"/>
                <a:gd name="T32" fmla="*/ 2 w 175"/>
                <a:gd name="T33" fmla="*/ 2 h 194"/>
                <a:gd name="T34" fmla="*/ 2 w 175"/>
                <a:gd name="T35" fmla="*/ 1 h 194"/>
                <a:gd name="T36" fmla="*/ 1 w 175"/>
                <a:gd name="T37" fmla="*/ 0 h 194"/>
                <a:gd name="T38" fmla="*/ 1 w 175"/>
                <a:gd name="T39" fmla="*/ 0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94"/>
                <a:gd name="T62" fmla="*/ 175 w 175"/>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94">
                  <a:moveTo>
                    <a:pt x="116" y="0"/>
                  </a:moveTo>
                  <a:lnTo>
                    <a:pt x="85" y="34"/>
                  </a:lnTo>
                  <a:lnTo>
                    <a:pt x="101" y="34"/>
                  </a:lnTo>
                  <a:lnTo>
                    <a:pt x="121" y="24"/>
                  </a:lnTo>
                  <a:lnTo>
                    <a:pt x="99" y="43"/>
                  </a:lnTo>
                  <a:lnTo>
                    <a:pt x="127" y="49"/>
                  </a:lnTo>
                  <a:lnTo>
                    <a:pt x="78" y="55"/>
                  </a:lnTo>
                  <a:lnTo>
                    <a:pt x="89" y="79"/>
                  </a:lnTo>
                  <a:lnTo>
                    <a:pt x="40" y="79"/>
                  </a:lnTo>
                  <a:lnTo>
                    <a:pt x="0" y="95"/>
                  </a:lnTo>
                  <a:lnTo>
                    <a:pt x="78" y="133"/>
                  </a:lnTo>
                  <a:lnTo>
                    <a:pt x="120" y="136"/>
                  </a:lnTo>
                  <a:lnTo>
                    <a:pt x="148" y="117"/>
                  </a:lnTo>
                  <a:lnTo>
                    <a:pt x="144" y="194"/>
                  </a:lnTo>
                  <a:lnTo>
                    <a:pt x="175" y="131"/>
                  </a:lnTo>
                  <a:lnTo>
                    <a:pt x="173" y="89"/>
                  </a:lnTo>
                  <a:lnTo>
                    <a:pt x="135" y="78"/>
                  </a:lnTo>
                  <a:lnTo>
                    <a:pt x="139" y="19"/>
                  </a:lnTo>
                  <a:lnTo>
                    <a:pt x="116" y="0"/>
                  </a:lnTo>
                  <a:close/>
                </a:path>
              </a:pathLst>
            </a:custGeom>
            <a:solidFill>
              <a:srgbClr val="FBCEC9"/>
            </a:solidFill>
            <a:ln w="9525">
              <a:noFill/>
              <a:round/>
              <a:headEnd/>
              <a:tailEnd/>
            </a:ln>
          </p:spPr>
          <p:txBody>
            <a:bodyPr/>
            <a:lstStyle/>
            <a:p>
              <a:endParaRPr lang="id-ID"/>
            </a:p>
          </p:txBody>
        </p:sp>
        <p:sp>
          <p:nvSpPr>
            <p:cNvPr id="46163" name="Freeform 62"/>
            <p:cNvSpPr>
              <a:spLocks/>
            </p:cNvSpPr>
            <p:nvPr/>
          </p:nvSpPr>
          <p:spPr bwMode="auto">
            <a:xfrm>
              <a:off x="2690" y="1281"/>
              <a:ext cx="23" cy="25"/>
            </a:xfrm>
            <a:custGeom>
              <a:avLst/>
              <a:gdLst>
                <a:gd name="T0" fmla="*/ 1 w 45"/>
                <a:gd name="T1" fmla="*/ 0 h 49"/>
                <a:gd name="T2" fmla="*/ 1 w 45"/>
                <a:gd name="T3" fmla="*/ 1 h 49"/>
                <a:gd name="T4" fmla="*/ 0 w 45"/>
                <a:gd name="T5" fmla="*/ 1 h 49"/>
                <a:gd name="T6" fmla="*/ 1 w 45"/>
                <a:gd name="T7" fmla="*/ 1 h 49"/>
                <a:gd name="T8" fmla="*/ 1 w 45"/>
                <a:gd name="T9" fmla="*/ 1 h 49"/>
                <a:gd name="T10" fmla="*/ 1 w 45"/>
                <a:gd name="T11" fmla="*/ 0 h 49"/>
                <a:gd name="T12" fmla="*/ 1 w 45"/>
                <a:gd name="T13" fmla="*/ 0 h 49"/>
                <a:gd name="T14" fmla="*/ 0 60000 65536"/>
                <a:gd name="T15" fmla="*/ 0 60000 65536"/>
                <a:gd name="T16" fmla="*/ 0 60000 65536"/>
                <a:gd name="T17" fmla="*/ 0 60000 65536"/>
                <a:gd name="T18" fmla="*/ 0 60000 65536"/>
                <a:gd name="T19" fmla="*/ 0 60000 65536"/>
                <a:gd name="T20" fmla="*/ 0 60000 65536"/>
                <a:gd name="T21" fmla="*/ 0 w 45"/>
                <a:gd name="T22" fmla="*/ 0 h 49"/>
                <a:gd name="T23" fmla="*/ 45 w 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9">
                  <a:moveTo>
                    <a:pt x="41" y="0"/>
                  </a:moveTo>
                  <a:lnTo>
                    <a:pt x="7" y="13"/>
                  </a:lnTo>
                  <a:lnTo>
                    <a:pt x="0" y="47"/>
                  </a:lnTo>
                  <a:lnTo>
                    <a:pt x="19" y="49"/>
                  </a:lnTo>
                  <a:lnTo>
                    <a:pt x="45" y="19"/>
                  </a:lnTo>
                  <a:lnTo>
                    <a:pt x="41" y="0"/>
                  </a:lnTo>
                  <a:close/>
                </a:path>
              </a:pathLst>
            </a:custGeom>
            <a:solidFill>
              <a:srgbClr val="FBCEC9"/>
            </a:solidFill>
            <a:ln w="9525">
              <a:noFill/>
              <a:round/>
              <a:headEnd/>
              <a:tailEnd/>
            </a:ln>
          </p:spPr>
          <p:txBody>
            <a:bodyPr/>
            <a:lstStyle/>
            <a:p>
              <a:endParaRPr lang="id-ID"/>
            </a:p>
          </p:txBody>
        </p:sp>
        <p:sp>
          <p:nvSpPr>
            <p:cNvPr id="46164" name="Freeform 63"/>
            <p:cNvSpPr>
              <a:spLocks/>
            </p:cNvSpPr>
            <p:nvPr/>
          </p:nvSpPr>
          <p:spPr bwMode="auto">
            <a:xfrm>
              <a:off x="2753" y="1315"/>
              <a:ext cx="45" cy="17"/>
            </a:xfrm>
            <a:custGeom>
              <a:avLst/>
              <a:gdLst>
                <a:gd name="T0" fmla="*/ 1 w 90"/>
                <a:gd name="T1" fmla="*/ 1 h 34"/>
                <a:gd name="T2" fmla="*/ 1 w 90"/>
                <a:gd name="T3" fmla="*/ 0 h 34"/>
                <a:gd name="T4" fmla="*/ 0 w 90"/>
                <a:gd name="T5" fmla="*/ 1 h 34"/>
                <a:gd name="T6" fmla="*/ 1 w 90"/>
                <a:gd name="T7" fmla="*/ 1 h 34"/>
                <a:gd name="T8" fmla="*/ 1 w 90"/>
                <a:gd name="T9" fmla="*/ 1 h 34"/>
                <a:gd name="T10" fmla="*/ 1 w 90"/>
                <a:gd name="T11" fmla="*/ 1 h 34"/>
                <a:gd name="T12" fmla="*/ 0 60000 65536"/>
                <a:gd name="T13" fmla="*/ 0 60000 65536"/>
                <a:gd name="T14" fmla="*/ 0 60000 65536"/>
                <a:gd name="T15" fmla="*/ 0 60000 65536"/>
                <a:gd name="T16" fmla="*/ 0 60000 65536"/>
                <a:gd name="T17" fmla="*/ 0 60000 65536"/>
                <a:gd name="T18" fmla="*/ 0 w 90"/>
                <a:gd name="T19" fmla="*/ 0 h 34"/>
                <a:gd name="T20" fmla="*/ 90 w 9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0" h="34">
                  <a:moveTo>
                    <a:pt x="76" y="6"/>
                  </a:moveTo>
                  <a:lnTo>
                    <a:pt x="53" y="0"/>
                  </a:lnTo>
                  <a:lnTo>
                    <a:pt x="0" y="34"/>
                  </a:lnTo>
                  <a:lnTo>
                    <a:pt x="90" y="27"/>
                  </a:lnTo>
                  <a:lnTo>
                    <a:pt x="76" y="6"/>
                  </a:lnTo>
                  <a:close/>
                </a:path>
              </a:pathLst>
            </a:custGeom>
            <a:solidFill>
              <a:srgbClr val="FBCEC9"/>
            </a:solidFill>
            <a:ln w="9525">
              <a:noFill/>
              <a:round/>
              <a:headEnd/>
              <a:tailEnd/>
            </a:ln>
          </p:spPr>
          <p:txBody>
            <a:bodyPr/>
            <a:lstStyle/>
            <a:p>
              <a:endParaRPr lang="id-ID"/>
            </a:p>
          </p:txBody>
        </p:sp>
        <p:sp>
          <p:nvSpPr>
            <p:cNvPr id="46165" name="Freeform 64"/>
            <p:cNvSpPr>
              <a:spLocks/>
            </p:cNvSpPr>
            <p:nvPr/>
          </p:nvSpPr>
          <p:spPr bwMode="auto">
            <a:xfrm>
              <a:off x="2745" y="1344"/>
              <a:ext cx="68" cy="53"/>
            </a:xfrm>
            <a:custGeom>
              <a:avLst/>
              <a:gdLst>
                <a:gd name="T0" fmla="*/ 1 w 137"/>
                <a:gd name="T1" fmla="*/ 0 h 107"/>
                <a:gd name="T2" fmla="*/ 1 w 137"/>
                <a:gd name="T3" fmla="*/ 0 h 107"/>
                <a:gd name="T4" fmla="*/ 2 w 137"/>
                <a:gd name="T5" fmla="*/ 0 h 107"/>
                <a:gd name="T6" fmla="*/ 2 w 137"/>
                <a:gd name="T7" fmla="*/ 0 h 107"/>
                <a:gd name="T8" fmla="*/ 1 w 137"/>
                <a:gd name="T9" fmla="*/ 1 h 107"/>
                <a:gd name="T10" fmla="*/ 0 w 137"/>
                <a:gd name="T11" fmla="*/ 1 h 107"/>
                <a:gd name="T12" fmla="*/ 0 w 137"/>
                <a:gd name="T13" fmla="*/ 1 h 107"/>
                <a:gd name="T14" fmla="*/ 1 w 137"/>
                <a:gd name="T15" fmla="*/ 1 h 107"/>
                <a:gd name="T16" fmla="*/ 1 w 137"/>
                <a:gd name="T17" fmla="*/ 0 h 107"/>
                <a:gd name="T18" fmla="*/ 1 w 137"/>
                <a:gd name="T19" fmla="*/ 0 h 107"/>
                <a:gd name="T20" fmla="*/ 1 w 13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07"/>
                <a:gd name="T35" fmla="*/ 137 w 13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07">
                  <a:moveTo>
                    <a:pt x="72" y="29"/>
                  </a:moveTo>
                  <a:lnTo>
                    <a:pt x="114" y="19"/>
                  </a:lnTo>
                  <a:lnTo>
                    <a:pt x="137" y="0"/>
                  </a:lnTo>
                  <a:lnTo>
                    <a:pt x="137" y="19"/>
                  </a:lnTo>
                  <a:lnTo>
                    <a:pt x="86" y="99"/>
                  </a:lnTo>
                  <a:lnTo>
                    <a:pt x="6" y="107"/>
                  </a:lnTo>
                  <a:lnTo>
                    <a:pt x="0" y="95"/>
                  </a:lnTo>
                  <a:lnTo>
                    <a:pt x="76" y="76"/>
                  </a:lnTo>
                  <a:lnTo>
                    <a:pt x="97" y="52"/>
                  </a:lnTo>
                  <a:lnTo>
                    <a:pt x="72" y="29"/>
                  </a:lnTo>
                  <a:close/>
                </a:path>
              </a:pathLst>
            </a:custGeom>
            <a:solidFill>
              <a:srgbClr val="FBCEC9"/>
            </a:solidFill>
            <a:ln w="9525">
              <a:noFill/>
              <a:round/>
              <a:headEnd/>
              <a:tailEnd/>
            </a:ln>
          </p:spPr>
          <p:txBody>
            <a:bodyPr/>
            <a:lstStyle/>
            <a:p>
              <a:endParaRPr lang="id-ID"/>
            </a:p>
          </p:txBody>
        </p:sp>
        <p:sp>
          <p:nvSpPr>
            <p:cNvPr id="46166" name="Freeform 65"/>
            <p:cNvSpPr>
              <a:spLocks/>
            </p:cNvSpPr>
            <p:nvPr/>
          </p:nvSpPr>
          <p:spPr bwMode="auto">
            <a:xfrm>
              <a:off x="2751" y="1240"/>
              <a:ext cx="11" cy="17"/>
            </a:xfrm>
            <a:custGeom>
              <a:avLst/>
              <a:gdLst>
                <a:gd name="T0" fmla="*/ 0 w 21"/>
                <a:gd name="T1" fmla="*/ 1 h 34"/>
                <a:gd name="T2" fmla="*/ 1 w 21"/>
                <a:gd name="T3" fmla="*/ 1 h 34"/>
                <a:gd name="T4" fmla="*/ 1 w 21"/>
                <a:gd name="T5" fmla="*/ 1 h 34"/>
                <a:gd name="T6" fmla="*/ 1 w 21"/>
                <a:gd name="T7" fmla="*/ 0 h 34"/>
                <a:gd name="T8" fmla="*/ 1 w 21"/>
                <a:gd name="T9" fmla="*/ 1 h 34"/>
                <a:gd name="T10" fmla="*/ 0 w 21"/>
                <a:gd name="T11" fmla="*/ 1 h 34"/>
                <a:gd name="T12" fmla="*/ 0 w 21"/>
                <a:gd name="T13" fmla="*/ 1 h 34"/>
                <a:gd name="T14" fmla="*/ 0 60000 65536"/>
                <a:gd name="T15" fmla="*/ 0 60000 65536"/>
                <a:gd name="T16" fmla="*/ 0 60000 65536"/>
                <a:gd name="T17" fmla="*/ 0 60000 65536"/>
                <a:gd name="T18" fmla="*/ 0 60000 65536"/>
                <a:gd name="T19" fmla="*/ 0 60000 65536"/>
                <a:gd name="T20" fmla="*/ 0 60000 65536"/>
                <a:gd name="T21" fmla="*/ 0 w 21"/>
                <a:gd name="T22" fmla="*/ 0 h 34"/>
                <a:gd name="T23" fmla="*/ 21 w 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4">
                  <a:moveTo>
                    <a:pt x="0" y="17"/>
                  </a:moveTo>
                  <a:lnTo>
                    <a:pt x="2" y="34"/>
                  </a:lnTo>
                  <a:lnTo>
                    <a:pt x="14" y="30"/>
                  </a:lnTo>
                  <a:lnTo>
                    <a:pt x="21" y="0"/>
                  </a:lnTo>
                  <a:lnTo>
                    <a:pt x="8" y="4"/>
                  </a:lnTo>
                  <a:lnTo>
                    <a:pt x="0" y="17"/>
                  </a:lnTo>
                  <a:close/>
                </a:path>
              </a:pathLst>
            </a:custGeom>
            <a:solidFill>
              <a:srgbClr val="FBCEC9"/>
            </a:solidFill>
            <a:ln w="9525">
              <a:noFill/>
              <a:round/>
              <a:headEnd/>
              <a:tailEnd/>
            </a:ln>
          </p:spPr>
          <p:txBody>
            <a:bodyPr/>
            <a:lstStyle/>
            <a:p>
              <a:endParaRPr lang="id-ID"/>
            </a:p>
          </p:txBody>
        </p:sp>
        <p:sp>
          <p:nvSpPr>
            <p:cNvPr id="46167" name="Freeform 66"/>
            <p:cNvSpPr>
              <a:spLocks/>
            </p:cNvSpPr>
            <p:nvPr/>
          </p:nvSpPr>
          <p:spPr bwMode="auto">
            <a:xfrm>
              <a:off x="2853" y="1338"/>
              <a:ext cx="43" cy="60"/>
            </a:xfrm>
            <a:custGeom>
              <a:avLst/>
              <a:gdLst>
                <a:gd name="T0" fmla="*/ 1 w 85"/>
                <a:gd name="T1" fmla="*/ 0 h 120"/>
                <a:gd name="T2" fmla="*/ 1 w 85"/>
                <a:gd name="T3" fmla="*/ 1 h 120"/>
                <a:gd name="T4" fmla="*/ 0 w 85"/>
                <a:gd name="T5" fmla="*/ 2 h 120"/>
                <a:gd name="T6" fmla="*/ 2 w 85"/>
                <a:gd name="T7" fmla="*/ 1 h 120"/>
                <a:gd name="T8" fmla="*/ 2 w 85"/>
                <a:gd name="T9" fmla="*/ 2 h 120"/>
                <a:gd name="T10" fmla="*/ 2 w 85"/>
                <a:gd name="T11" fmla="*/ 2 h 120"/>
                <a:gd name="T12" fmla="*/ 2 w 85"/>
                <a:gd name="T13" fmla="*/ 1 h 120"/>
                <a:gd name="T14" fmla="*/ 1 w 85"/>
                <a:gd name="T15" fmla="*/ 0 h 120"/>
                <a:gd name="T16" fmla="*/ 1 w 8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0"/>
                <a:gd name="T29" fmla="*/ 85 w 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0">
                  <a:moveTo>
                    <a:pt x="53" y="0"/>
                  </a:moveTo>
                  <a:lnTo>
                    <a:pt x="26" y="30"/>
                  </a:lnTo>
                  <a:lnTo>
                    <a:pt x="0" y="120"/>
                  </a:lnTo>
                  <a:lnTo>
                    <a:pt x="68" y="59"/>
                  </a:lnTo>
                  <a:lnTo>
                    <a:pt x="70" y="102"/>
                  </a:lnTo>
                  <a:lnTo>
                    <a:pt x="85" y="85"/>
                  </a:lnTo>
                  <a:lnTo>
                    <a:pt x="66" y="40"/>
                  </a:lnTo>
                  <a:lnTo>
                    <a:pt x="53" y="0"/>
                  </a:lnTo>
                  <a:close/>
                </a:path>
              </a:pathLst>
            </a:custGeom>
            <a:solidFill>
              <a:srgbClr val="FBCEC9"/>
            </a:solidFill>
            <a:ln w="9525">
              <a:noFill/>
              <a:round/>
              <a:headEnd/>
              <a:tailEnd/>
            </a:ln>
          </p:spPr>
          <p:txBody>
            <a:bodyPr/>
            <a:lstStyle/>
            <a:p>
              <a:endParaRPr lang="id-ID"/>
            </a:p>
          </p:txBody>
        </p:sp>
        <p:sp>
          <p:nvSpPr>
            <p:cNvPr id="46168" name="Freeform 67"/>
            <p:cNvSpPr>
              <a:spLocks/>
            </p:cNvSpPr>
            <p:nvPr/>
          </p:nvSpPr>
          <p:spPr bwMode="auto">
            <a:xfrm>
              <a:off x="2901" y="1261"/>
              <a:ext cx="6" cy="40"/>
            </a:xfrm>
            <a:custGeom>
              <a:avLst/>
              <a:gdLst>
                <a:gd name="T0" fmla="*/ 1 w 11"/>
                <a:gd name="T1" fmla="*/ 0 h 80"/>
                <a:gd name="T2" fmla="*/ 0 w 11"/>
                <a:gd name="T3" fmla="*/ 1 h 80"/>
                <a:gd name="T4" fmla="*/ 0 w 11"/>
                <a:gd name="T5" fmla="*/ 1 h 80"/>
                <a:gd name="T6" fmla="*/ 1 w 11"/>
                <a:gd name="T7" fmla="*/ 1 h 80"/>
                <a:gd name="T8" fmla="*/ 1 w 11"/>
                <a:gd name="T9" fmla="*/ 0 h 80"/>
                <a:gd name="T10" fmla="*/ 1 w 11"/>
                <a:gd name="T11" fmla="*/ 0 h 80"/>
                <a:gd name="T12" fmla="*/ 0 60000 65536"/>
                <a:gd name="T13" fmla="*/ 0 60000 65536"/>
                <a:gd name="T14" fmla="*/ 0 60000 65536"/>
                <a:gd name="T15" fmla="*/ 0 60000 65536"/>
                <a:gd name="T16" fmla="*/ 0 60000 65536"/>
                <a:gd name="T17" fmla="*/ 0 60000 65536"/>
                <a:gd name="T18" fmla="*/ 0 w 11"/>
                <a:gd name="T19" fmla="*/ 0 h 80"/>
                <a:gd name="T20" fmla="*/ 11 w 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 h="80">
                  <a:moveTo>
                    <a:pt x="11" y="0"/>
                  </a:moveTo>
                  <a:lnTo>
                    <a:pt x="0" y="44"/>
                  </a:lnTo>
                  <a:lnTo>
                    <a:pt x="0" y="80"/>
                  </a:lnTo>
                  <a:lnTo>
                    <a:pt x="11" y="26"/>
                  </a:lnTo>
                  <a:lnTo>
                    <a:pt x="11" y="0"/>
                  </a:lnTo>
                  <a:close/>
                </a:path>
              </a:pathLst>
            </a:custGeom>
            <a:solidFill>
              <a:srgbClr val="FBCEC9"/>
            </a:solidFill>
            <a:ln w="9525">
              <a:noFill/>
              <a:round/>
              <a:headEnd/>
              <a:tailEnd/>
            </a:ln>
          </p:spPr>
          <p:txBody>
            <a:bodyPr/>
            <a:lstStyle/>
            <a:p>
              <a:endParaRPr lang="id-ID"/>
            </a:p>
          </p:txBody>
        </p:sp>
        <p:sp>
          <p:nvSpPr>
            <p:cNvPr id="46169" name="Freeform 68"/>
            <p:cNvSpPr>
              <a:spLocks/>
            </p:cNvSpPr>
            <p:nvPr/>
          </p:nvSpPr>
          <p:spPr bwMode="auto">
            <a:xfrm>
              <a:off x="2747" y="1177"/>
              <a:ext cx="60" cy="19"/>
            </a:xfrm>
            <a:custGeom>
              <a:avLst/>
              <a:gdLst>
                <a:gd name="T0" fmla="*/ 0 w 120"/>
                <a:gd name="T1" fmla="*/ 1 h 38"/>
                <a:gd name="T2" fmla="*/ 2 w 120"/>
                <a:gd name="T3" fmla="*/ 1 h 38"/>
                <a:gd name="T4" fmla="*/ 2 w 120"/>
                <a:gd name="T5" fmla="*/ 1 h 38"/>
                <a:gd name="T6" fmla="*/ 2 w 120"/>
                <a:gd name="T7" fmla="*/ 1 h 38"/>
                <a:gd name="T8" fmla="*/ 2 w 120"/>
                <a:gd name="T9" fmla="*/ 0 h 38"/>
                <a:gd name="T10" fmla="*/ 1 w 120"/>
                <a:gd name="T11" fmla="*/ 0 h 38"/>
                <a:gd name="T12" fmla="*/ 1 w 120"/>
                <a:gd name="T13" fmla="*/ 1 h 38"/>
                <a:gd name="T14" fmla="*/ 0 w 120"/>
                <a:gd name="T15" fmla="*/ 1 h 38"/>
                <a:gd name="T16" fmla="*/ 0 w 120"/>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8"/>
                <a:gd name="T29" fmla="*/ 120 w 12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8">
                  <a:moveTo>
                    <a:pt x="0" y="22"/>
                  </a:moveTo>
                  <a:lnTo>
                    <a:pt x="99" y="38"/>
                  </a:lnTo>
                  <a:lnTo>
                    <a:pt x="120" y="34"/>
                  </a:lnTo>
                  <a:lnTo>
                    <a:pt x="116" y="20"/>
                  </a:lnTo>
                  <a:lnTo>
                    <a:pt x="80" y="0"/>
                  </a:lnTo>
                  <a:lnTo>
                    <a:pt x="23" y="0"/>
                  </a:lnTo>
                  <a:lnTo>
                    <a:pt x="5" y="9"/>
                  </a:lnTo>
                  <a:lnTo>
                    <a:pt x="0" y="22"/>
                  </a:lnTo>
                  <a:close/>
                </a:path>
              </a:pathLst>
            </a:custGeom>
            <a:solidFill>
              <a:srgbClr val="FDE7E4"/>
            </a:solidFill>
            <a:ln w="9525">
              <a:noFill/>
              <a:round/>
              <a:headEnd/>
              <a:tailEnd/>
            </a:ln>
          </p:spPr>
          <p:txBody>
            <a:bodyPr/>
            <a:lstStyle/>
            <a:p>
              <a:endParaRPr lang="id-ID"/>
            </a:p>
          </p:txBody>
        </p:sp>
        <p:sp>
          <p:nvSpPr>
            <p:cNvPr id="46170" name="Freeform 69"/>
            <p:cNvSpPr>
              <a:spLocks/>
            </p:cNvSpPr>
            <p:nvPr/>
          </p:nvSpPr>
          <p:spPr bwMode="auto">
            <a:xfrm>
              <a:off x="2828" y="1238"/>
              <a:ext cx="15" cy="20"/>
            </a:xfrm>
            <a:custGeom>
              <a:avLst/>
              <a:gdLst>
                <a:gd name="T0" fmla="*/ 0 w 31"/>
                <a:gd name="T1" fmla="*/ 0 h 40"/>
                <a:gd name="T2" fmla="*/ 0 w 31"/>
                <a:gd name="T3" fmla="*/ 1 h 40"/>
                <a:gd name="T4" fmla="*/ 0 w 31"/>
                <a:gd name="T5" fmla="*/ 1 h 40"/>
                <a:gd name="T6" fmla="*/ 0 w 31"/>
                <a:gd name="T7" fmla="*/ 1 h 40"/>
                <a:gd name="T8" fmla="*/ 0 w 31"/>
                <a:gd name="T9" fmla="*/ 1 h 40"/>
                <a:gd name="T10" fmla="*/ 0 w 31"/>
                <a:gd name="T11" fmla="*/ 1 h 40"/>
                <a:gd name="T12" fmla="*/ 0 w 31"/>
                <a:gd name="T13" fmla="*/ 0 h 40"/>
                <a:gd name="T14" fmla="*/ 0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2" y="0"/>
                  </a:moveTo>
                  <a:lnTo>
                    <a:pt x="0" y="19"/>
                  </a:lnTo>
                  <a:lnTo>
                    <a:pt x="25" y="12"/>
                  </a:lnTo>
                  <a:lnTo>
                    <a:pt x="12" y="27"/>
                  </a:lnTo>
                  <a:lnTo>
                    <a:pt x="29" y="40"/>
                  </a:lnTo>
                  <a:lnTo>
                    <a:pt x="31" y="10"/>
                  </a:lnTo>
                  <a:lnTo>
                    <a:pt x="12" y="0"/>
                  </a:lnTo>
                  <a:close/>
                </a:path>
              </a:pathLst>
            </a:custGeom>
            <a:solidFill>
              <a:srgbClr val="FDE7E4"/>
            </a:solidFill>
            <a:ln w="9525">
              <a:noFill/>
              <a:round/>
              <a:headEnd/>
              <a:tailEnd/>
            </a:ln>
          </p:spPr>
          <p:txBody>
            <a:bodyPr/>
            <a:lstStyle/>
            <a:p>
              <a:endParaRPr lang="id-ID"/>
            </a:p>
          </p:txBody>
        </p:sp>
        <p:sp>
          <p:nvSpPr>
            <p:cNvPr id="46171" name="Freeform 70"/>
            <p:cNvSpPr>
              <a:spLocks/>
            </p:cNvSpPr>
            <p:nvPr/>
          </p:nvSpPr>
          <p:spPr bwMode="auto">
            <a:xfrm>
              <a:off x="2793" y="1261"/>
              <a:ext cx="59" cy="30"/>
            </a:xfrm>
            <a:custGeom>
              <a:avLst/>
              <a:gdLst>
                <a:gd name="T0" fmla="*/ 2 w 118"/>
                <a:gd name="T1" fmla="*/ 0 h 61"/>
                <a:gd name="T2" fmla="*/ 1 w 118"/>
                <a:gd name="T3" fmla="*/ 0 h 61"/>
                <a:gd name="T4" fmla="*/ 2 w 118"/>
                <a:gd name="T5" fmla="*/ 0 h 61"/>
                <a:gd name="T6" fmla="*/ 1 w 118"/>
                <a:gd name="T7" fmla="*/ 0 h 61"/>
                <a:gd name="T8" fmla="*/ 0 w 118"/>
                <a:gd name="T9" fmla="*/ 0 h 61"/>
                <a:gd name="T10" fmla="*/ 1 w 118"/>
                <a:gd name="T11" fmla="*/ 0 h 61"/>
                <a:gd name="T12" fmla="*/ 2 w 118"/>
                <a:gd name="T13" fmla="*/ 0 h 61"/>
                <a:gd name="T14" fmla="*/ 2 w 118"/>
                <a:gd name="T15" fmla="*/ 0 h 61"/>
                <a:gd name="T16" fmla="*/ 2 w 118"/>
                <a:gd name="T17" fmla="*/ 0 h 61"/>
                <a:gd name="T18" fmla="*/ 2 w 118"/>
                <a:gd name="T19" fmla="*/ 0 h 61"/>
                <a:gd name="T20" fmla="*/ 2 w 11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61"/>
                <a:gd name="T35" fmla="*/ 118 w 118"/>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61">
                  <a:moveTo>
                    <a:pt x="91" y="0"/>
                  </a:moveTo>
                  <a:lnTo>
                    <a:pt x="59" y="4"/>
                  </a:lnTo>
                  <a:lnTo>
                    <a:pt x="70" y="32"/>
                  </a:lnTo>
                  <a:lnTo>
                    <a:pt x="15" y="34"/>
                  </a:lnTo>
                  <a:lnTo>
                    <a:pt x="0" y="44"/>
                  </a:lnTo>
                  <a:lnTo>
                    <a:pt x="36" y="59"/>
                  </a:lnTo>
                  <a:lnTo>
                    <a:pt x="86" y="61"/>
                  </a:lnTo>
                  <a:lnTo>
                    <a:pt x="118" y="51"/>
                  </a:lnTo>
                  <a:lnTo>
                    <a:pt x="93" y="28"/>
                  </a:lnTo>
                  <a:lnTo>
                    <a:pt x="91" y="0"/>
                  </a:lnTo>
                  <a:close/>
                </a:path>
              </a:pathLst>
            </a:custGeom>
            <a:solidFill>
              <a:srgbClr val="FDE7E4"/>
            </a:solidFill>
            <a:ln w="9525">
              <a:noFill/>
              <a:round/>
              <a:headEnd/>
              <a:tailEnd/>
            </a:ln>
          </p:spPr>
          <p:txBody>
            <a:bodyPr/>
            <a:lstStyle/>
            <a:p>
              <a:endParaRPr lang="id-ID"/>
            </a:p>
          </p:txBody>
        </p:sp>
        <p:sp>
          <p:nvSpPr>
            <p:cNvPr id="46172" name="Freeform 71"/>
            <p:cNvSpPr>
              <a:spLocks/>
            </p:cNvSpPr>
            <p:nvPr/>
          </p:nvSpPr>
          <p:spPr bwMode="auto">
            <a:xfrm>
              <a:off x="2850" y="1289"/>
              <a:ext cx="10" cy="28"/>
            </a:xfrm>
            <a:custGeom>
              <a:avLst/>
              <a:gdLst>
                <a:gd name="T0" fmla="*/ 1 w 19"/>
                <a:gd name="T1" fmla="*/ 0 h 55"/>
                <a:gd name="T2" fmla="*/ 1 w 19"/>
                <a:gd name="T3" fmla="*/ 1 h 55"/>
                <a:gd name="T4" fmla="*/ 0 w 19"/>
                <a:gd name="T5" fmla="*/ 1 h 55"/>
                <a:gd name="T6" fmla="*/ 1 w 19"/>
                <a:gd name="T7" fmla="*/ 1 h 55"/>
                <a:gd name="T8" fmla="*/ 1 w 19"/>
                <a:gd name="T9" fmla="*/ 0 h 55"/>
                <a:gd name="T10" fmla="*/ 1 w 19"/>
                <a:gd name="T11" fmla="*/ 0 h 55"/>
                <a:gd name="T12" fmla="*/ 0 60000 65536"/>
                <a:gd name="T13" fmla="*/ 0 60000 65536"/>
                <a:gd name="T14" fmla="*/ 0 60000 65536"/>
                <a:gd name="T15" fmla="*/ 0 60000 65536"/>
                <a:gd name="T16" fmla="*/ 0 60000 65536"/>
                <a:gd name="T17" fmla="*/ 0 60000 65536"/>
                <a:gd name="T18" fmla="*/ 0 w 19"/>
                <a:gd name="T19" fmla="*/ 0 h 55"/>
                <a:gd name="T20" fmla="*/ 19 w 1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9" h="55">
                  <a:moveTo>
                    <a:pt x="17" y="0"/>
                  </a:moveTo>
                  <a:lnTo>
                    <a:pt x="6" y="23"/>
                  </a:lnTo>
                  <a:lnTo>
                    <a:pt x="0" y="55"/>
                  </a:lnTo>
                  <a:lnTo>
                    <a:pt x="19" y="25"/>
                  </a:lnTo>
                  <a:lnTo>
                    <a:pt x="17" y="0"/>
                  </a:lnTo>
                  <a:close/>
                </a:path>
              </a:pathLst>
            </a:custGeom>
            <a:solidFill>
              <a:srgbClr val="FDE7E4"/>
            </a:solidFill>
            <a:ln w="9525">
              <a:noFill/>
              <a:round/>
              <a:headEnd/>
              <a:tailEnd/>
            </a:ln>
          </p:spPr>
          <p:txBody>
            <a:bodyPr/>
            <a:lstStyle/>
            <a:p>
              <a:endParaRPr lang="id-ID"/>
            </a:p>
          </p:txBody>
        </p:sp>
        <p:sp>
          <p:nvSpPr>
            <p:cNvPr id="46173" name="Freeform 72"/>
            <p:cNvSpPr>
              <a:spLocks/>
            </p:cNvSpPr>
            <p:nvPr/>
          </p:nvSpPr>
          <p:spPr bwMode="auto">
            <a:xfrm>
              <a:off x="2769" y="1319"/>
              <a:ext cx="23" cy="8"/>
            </a:xfrm>
            <a:custGeom>
              <a:avLst/>
              <a:gdLst>
                <a:gd name="T0" fmla="*/ 1 w 46"/>
                <a:gd name="T1" fmla="*/ 0 h 17"/>
                <a:gd name="T2" fmla="*/ 1 w 46"/>
                <a:gd name="T3" fmla="*/ 0 h 17"/>
                <a:gd name="T4" fmla="*/ 0 w 46"/>
                <a:gd name="T5" fmla="*/ 0 h 17"/>
                <a:gd name="T6" fmla="*/ 1 w 46"/>
                <a:gd name="T7" fmla="*/ 0 h 17"/>
                <a:gd name="T8" fmla="*/ 1 w 46"/>
                <a:gd name="T9" fmla="*/ 0 h 17"/>
                <a:gd name="T10" fmla="*/ 1 w 46"/>
                <a:gd name="T11" fmla="*/ 0 h 17"/>
                <a:gd name="T12" fmla="*/ 1 w 46"/>
                <a:gd name="T13" fmla="*/ 0 h 17"/>
                <a:gd name="T14" fmla="*/ 1 w 4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7"/>
                <a:gd name="T26" fmla="*/ 46 w 4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7">
                  <a:moveTo>
                    <a:pt x="33" y="0"/>
                  </a:moveTo>
                  <a:lnTo>
                    <a:pt x="12" y="7"/>
                  </a:lnTo>
                  <a:lnTo>
                    <a:pt x="0" y="17"/>
                  </a:lnTo>
                  <a:lnTo>
                    <a:pt x="29" y="17"/>
                  </a:lnTo>
                  <a:lnTo>
                    <a:pt x="46" y="15"/>
                  </a:lnTo>
                  <a:lnTo>
                    <a:pt x="40" y="4"/>
                  </a:lnTo>
                  <a:lnTo>
                    <a:pt x="33" y="0"/>
                  </a:lnTo>
                  <a:close/>
                </a:path>
              </a:pathLst>
            </a:custGeom>
            <a:solidFill>
              <a:srgbClr val="FDE7E4"/>
            </a:solidFill>
            <a:ln w="9525">
              <a:noFill/>
              <a:round/>
              <a:headEnd/>
              <a:tailEnd/>
            </a:ln>
          </p:spPr>
          <p:txBody>
            <a:bodyPr/>
            <a:lstStyle/>
            <a:p>
              <a:endParaRPr lang="id-ID"/>
            </a:p>
          </p:txBody>
        </p:sp>
        <p:sp>
          <p:nvSpPr>
            <p:cNvPr id="46174" name="Freeform 73"/>
            <p:cNvSpPr>
              <a:spLocks/>
            </p:cNvSpPr>
            <p:nvPr/>
          </p:nvSpPr>
          <p:spPr bwMode="auto">
            <a:xfrm>
              <a:off x="2761" y="1349"/>
              <a:ext cx="49" cy="44"/>
            </a:xfrm>
            <a:custGeom>
              <a:avLst/>
              <a:gdLst>
                <a:gd name="T0" fmla="*/ 0 w 99"/>
                <a:gd name="T1" fmla="*/ 1 h 87"/>
                <a:gd name="T2" fmla="*/ 1 w 99"/>
                <a:gd name="T3" fmla="*/ 1 h 87"/>
                <a:gd name="T4" fmla="*/ 0 w 99"/>
                <a:gd name="T5" fmla="*/ 2 h 87"/>
                <a:gd name="T6" fmla="*/ 0 w 99"/>
                <a:gd name="T7" fmla="*/ 2 h 87"/>
                <a:gd name="T8" fmla="*/ 0 w 99"/>
                <a:gd name="T9" fmla="*/ 2 h 87"/>
                <a:gd name="T10" fmla="*/ 1 w 99"/>
                <a:gd name="T11" fmla="*/ 1 h 87"/>
                <a:gd name="T12" fmla="*/ 1 w 99"/>
                <a:gd name="T13" fmla="*/ 0 h 87"/>
                <a:gd name="T14" fmla="*/ 1 w 99"/>
                <a:gd name="T15" fmla="*/ 1 h 87"/>
                <a:gd name="T16" fmla="*/ 0 w 99"/>
                <a:gd name="T17" fmla="*/ 1 h 87"/>
                <a:gd name="T18" fmla="*/ 0 w 9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7"/>
                <a:gd name="T32" fmla="*/ 99 w 9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7">
                  <a:moveTo>
                    <a:pt x="52" y="19"/>
                  </a:moveTo>
                  <a:lnTo>
                    <a:pt x="76" y="36"/>
                  </a:lnTo>
                  <a:lnTo>
                    <a:pt x="52" y="68"/>
                  </a:lnTo>
                  <a:lnTo>
                    <a:pt x="0" y="87"/>
                  </a:lnTo>
                  <a:lnTo>
                    <a:pt x="56" y="78"/>
                  </a:lnTo>
                  <a:lnTo>
                    <a:pt x="97" y="9"/>
                  </a:lnTo>
                  <a:lnTo>
                    <a:pt x="99" y="0"/>
                  </a:lnTo>
                  <a:lnTo>
                    <a:pt x="82" y="11"/>
                  </a:lnTo>
                  <a:lnTo>
                    <a:pt x="52" y="19"/>
                  </a:lnTo>
                  <a:close/>
                </a:path>
              </a:pathLst>
            </a:custGeom>
            <a:solidFill>
              <a:srgbClr val="FDE7E4"/>
            </a:solidFill>
            <a:ln w="9525">
              <a:noFill/>
              <a:round/>
              <a:headEnd/>
              <a:tailEnd/>
            </a:ln>
          </p:spPr>
          <p:txBody>
            <a:bodyPr/>
            <a:lstStyle/>
            <a:p>
              <a:endParaRPr lang="id-ID"/>
            </a:p>
          </p:txBody>
        </p:sp>
        <p:sp>
          <p:nvSpPr>
            <p:cNvPr id="46175" name="Freeform 74"/>
            <p:cNvSpPr>
              <a:spLocks/>
            </p:cNvSpPr>
            <p:nvPr/>
          </p:nvSpPr>
          <p:spPr bwMode="auto">
            <a:xfrm>
              <a:off x="2695" y="1287"/>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23" y="0"/>
                  </a:moveTo>
                  <a:lnTo>
                    <a:pt x="2" y="6"/>
                  </a:lnTo>
                  <a:lnTo>
                    <a:pt x="0" y="29"/>
                  </a:lnTo>
                  <a:lnTo>
                    <a:pt x="8" y="29"/>
                  </a:lnTo>
                  <a:lnTo>
                    <a:pt x="17" y="13"/>
                  </a:lnTo>
                  <a:lnTo>
                    <a:pt x="25" y="6"/>
                  </a:lnTo>
                  <a:lnTo>
                    <a:pt x="23" y="0"/>
                  </a:lnTo>
                  <a:close/>
                </a:path>
              </a:pathLst>
            </a:custGeom>
            <a:solidFill>
              <a:srgbClr val="FDE7E4"/>
            </a:solidFill>
            <a:ln w="9525">
              <a:noFill/>
              <a:round/>
              <a:headEnd/>
              <a:tailEnd/>
            </a:ln>
          </p:spPr>
          <p:txBody>
            <a:bodyPr/>
            <a:lstStyle/>
            <a:p>
              <a:endParaRPr lang="id-ID"/>
            </a:p>
          </p:txBody>
        </p:sp>
        <p:sp>
          <p:nvSpPr>
            <p:cNvPr id="46176" name="Freeform 75"/>
            <p:cNvSpPr>
              <a:spLocks/>
            </p:cNvSpPr>
            <p:nvPr/>
          </p:nvSpPr>
          <p:spPr bwMode="auto">
            <a:xfrm>
              <a:off x="2863" y="1346"/>
              <a:ext cx="16" cy="37"/>
            </a:xfrm>
            <a:custGeom>
              <a:avLst/>
              <a:gdLst>
                <a:gd name="T0" fmla="*/ 1 w 30"/>
                <a:gd name="T1" fmla="*/ 0 h 74"/>
                <a:gd name="T2" fmla="*/ 1 w 30"/>
                <a:gd name="T3" fmla="*/ 1 h 74"/>
                <a:gd name="T4" fmla="*/ 0 w 30"/>
                <a:gd name="T5" fmla="*/ 1 h 74"/>
                <a:gd name="T6" fmla="*/ 1 w 30"/>
                <a:gd name="T7" fmla="*/ 1 h 74"/>
                <a:gd name="T8" fmla="*/ 1 w 30"/>
                <a:gd name="T9" fmla="*/ 1 h 74"/>
                <a:gd name="T10" fmla="*/ 1 w 30"/>
                <a:gd name="T11" fmla="*/ 0 h 74"/>
                <a:gd name="T12" fmla="*/ 1 w 30"/>
                <a:gd name="T13" fmla="*/ 0 h 74"/>
                <a:gd name="T14" fmla="*/ 0 60000 65536"/>
                <a:gd name="T15" fmla="*/ 0 60000 65536"/>
                <a:gd name="T16" fmla="*/ 0 60000 65536"/>
                <a:gd name="T17" fmla="*/ 0 60000 65536"/>
                <a:gd name="T18" fmla="*/ 0 60000 65536"/>
                <a:gd name="T19" fmla="*/ 0 60000 65536"/>
                <a:gd name="T20" fmla="*/ 0 60000 65536"/>
                <a:gd name="T21" fmla="*/ 0 w 30"/>
                <a:gd name="T22" fmla="*/ 0 h 74"/>
                <a:gd name="T23" fmla="*/ 30 w 3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4">
                  <a:moveTo>
                    <a:pt x="24" y="0"/>
                  </a:moveTo>
                  <a:lnTo>
                    <a:pt x="9" y="27"/>
                  </a:lnTo>
                  <a:lnTo>
                    <a:pt x="0" y="74"/>
                  </a:lnTo>
                  <a:lnTo>
                    <a:pt x="23" y="48"/>
                  </a:lnTo>
                  <a:lnTo>
                    <a:pt x="30" y="13"/>
                  </a:lnTo>
                  <a:lnTo>
                    <a:pt x="24" y="0"/>
                  </a:lnTo>
                  <a:close/>
                </a:path>
              </a:pathLst>
            </a:custGeom>
            <a:solidFill>
              <a:srgbClr val="FDE7E4"/>
            </a:solidFill>
            <a:ln w="9525">
              <a:noFill/>
              <a:round/>
              <a:headEnd/>
              <a:tailEnd/>
            </a:ln>
          </p:spPr>
          <p:txBody>
            <a:bodyPr/>
            <a:lstStyle/>
            <a:p>
              <a:endParaRPr lang="id-ID"/>
            </a:p>
          </p:txBody>
        </p:sp>
        <p:sp>
          <p:nvSpPr>
            <p:cNvPr id="46177" name="Freeform 76"/>
            <p:cNvSpPr>
              <a:spLocks/>
            </p:cNvSpPr>
            <p:nvPr/>
          </p:nvSpPr>
          <p:spPr bwMode="auto">
            <a:xfrm>
              <a:off x="2736" y="1295"/>
              <a:ext cx="7" cy="12"/>
            </a:xfrm>
            <a:custGeom>
              <a:avLst/>
              <a:gdLst>
                <a:gd name="T0" fmla="*/ 1 w 13"/>
                <a:gd name="T1" fmla="*/ 0 h 23"/>
                <a:gd name="T2" fmla="*/ 1 w 13"/>
                <a:gd name="T3" fmla="*/ 1 h 23"/>
                <a:gd name="T4" fmla="*/ 1 w 13"/>
                <a:gd name="T5" fmla="*/ 1 h 23"/>
                <a:gd name="T6" fmla="*/ 0 w 13"/>
                <a:gd name="T7" fmla="*/ 1 h 23"/>
                <a:gd name="T8" fmla="*/ 1 w 13"/>
                <a:gd name="T9" fmla="*/ 1 h 23"/>
                <a:gd name="T10" fmla="*/ 1 w 13"/>
                <a:gd name="T11" fmla="*/ 0 h 23"/>
                <a:gd name="T12" fmla="*/ 1 w 13"/>
                <a:gd name="T13" fmla="*/ 0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9" y="0"/>
                  </a:moveTo>
                  <a:lnTo>
                    <a:pt x="13" y="8"/>
                  </a:lnTo>
                  <a:lnTo>
                    <a:pt x="6" y="23"/>
                  </a:lnTo>
                  <a:lnTo>
                    <a:pt x="0" y="15"/>
                  </a:lnTo>
                  <a:lnTo>
                    <a:pt x="2" y="6"/>
                  </a:lnTo>
                  <a:lnTo>
                    <a:pt x="9" y="0"/>
                  </a:lnTo>
                  <a:close/>
                </a:path>
              </a:pathLst>
            </a:custGeom>
            <a:solidFill>
              <a:srgbClr val="FDE7E4"/>
            </a:solidFill>
            <a:ln w="9525">
              <a:noFill/>
              <a:round/>
              <a:headEnd/>
              <a:tailEnd/>
            </a:ln>
          </p:spPr>
          <p:txBody>
            <a:bodyPr/>
            <a:lstStyle/>
            <a:p>
              <a:endParaRPr lang="id-ID"/>
            </a:p>
          </p:txBody>
        </p:sp>
        <p:sp>
          <p:nvSpPr>
            <p:cNvPr id="46178" name="Freeform 77"/>
            <p:cNvSpPr>
              <a:spLocks/>
            </p:cNvSpPr>
            <p:nvPr/>
          </p:nvSpPr>
          <p:spPr bwMode="auto">
            <a:xfrm>
              <a:off x="2823" y="2183"/>
              <a:ext cx="95" cy="38"/>
            </a:xfrm>
            <a:custGeom>
              <a:avLst/>
              <a:gdLst>
                <a:gd name="T0" fmla="*/ 1 w 188"/>
                <a:gd name="T1" fmla="*/ 0 h 76"/>
                <a:gd name="T2" fmla="*/ 0 w 188"/>
                <a:gd name="T3" fmla="*/ 1 h 76"/>
                <a:gd name="T4" fmla="*/ 1 w 188"/>
                <a:gd name="T5" fmla="*/ 1 h 76"/>
                <a:gd name="T6" fmla="*/ 1 w 188"/>
                <a:gd name="T7" fmla="*/ 1 h 76"/>
                <a:gd name="T8" fmla="*/ 1 w 188"/>
                <a:gd name="T9" fmla="*/ 1 h 76"/>
                <a:gd name="T10" fmla="*/ 2 w 188"/>
                <a:gd name="T11" fmla="*/ 1 h 76"/>
                <a:gd name="T12" fmla="*/ 2 w 188"/>
                <a:gd name="T13" fmla="*/ 1 h 76"/>
                <a:gd name="T14" fmla="*/ 3 w 188"/>
                <a:gd name="T15" fmla="*/ 1 h 76"/>
                <a:gd name="T16" fmla="*/ 3 w 188"/>
                <a:gd name="T17" fmla="*/ 1 h 76"/>
                <a:gd name="T18" fmla="*/ 3 w 188"/>
                <a:gd name="T19" fmla="*/ 1 h 76"/>
                <a:gd name="T20" fmla="*/ 3 w 188"/>
                <a:gd name="T21" fmla="*/ 1 h 76"/>
                <a:gd name="T22" fmla="*/ 3 w 188"/>
                <a:gd name="T23" fmla="*/ 1 h 76"/>
                <a:gd name="T24" fmla="*/ 3 w 188"/>
                <a:gd name="T25" fmla="*/ 1 h 76"/>
                <a:gd name="T26" fmla="*/ 1 w 188"/>
                <a:gd name="T27" fmla="*/ 0 h 76"/>
                <a:gd name="T28" fmla="*/ 1 w 188"/>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76"/>
                <a:gd name="T47" fmla="*/ 188 w 18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76">
                  <a:moveTo>
                    <a:pt x="21" y="0"/>
                  </a:moveTo>
                  <a:lnTo>
                    <a:pt x="0" y="60"/>
                  </a:lnTo>
                  <a:lnTo>
                    <a:pt x="15" y="66"/>
                  </a:lnTo>
                  <a:lnTo>
                    <a:pt x="26" y="26"/>
                  </a:lnTo>
                  <a:lnTo>
                    <a:pt x="55" y="76"/>
                  </a:lnTo>
                  <a:lnTo>
                    <a:pt x="74" y="47"/>
                  </a:lnTo>
                  <a:lnTo>
                    <a:pt x="106" y="76"/>
                  </a:lnTo>
                  <a:lnTo>
                    <a:pt x="137" y="62"/>
                  </a:lnTo>
                  <a:lnTo>
                    <a:pt x="165" y="70"/>
                  </a:lnTo>
                  <a:lnTo>
                    <a:pt x="177" y="53"/>
                  </a:lnTo>
                  <a:lnTo>
                    <a:pt x="186" y="66"/>
                  </a:lnTo>
                  <a:lnTo>
                    <a:pt x="188" y="49"/>
                  </a:lnTo>
                  <a:lnTo>
                    <a:pt x="181" y="21"/>
                  </a:lnTo>
                  <a:lnTo>
                    <a:pt x="21" y="0"/>
                  </a:lnTo>
                  <a:close/>
                </a:path>
              </a:pathLst>
            </a:custGeom>
            <a:solidFill>
              <a:srgbClr val="F79D93"/>
            </a:solidFill>
            <a:ln w="9525">
              <a:noFill/>
              <a:round/>
              <a:headEnd/>
              <a:tailEnd/>
            </a:ln>
          </p:spPr>
          <p:txBody>
            <a:bodyPr/>
            <a:lstStyle/>
            <a:p>
              <a:endParaRPr lang="id-ID"/>
            </a:p>
          </p:txBody>
        </p:sp>
        <p:sp>
          <p:nvSpPr>
            <p:cNvPr id="46179" name="Freeform 78"/>
            <p:cNvSpPr>
              <a:spLocks/>
            </p:cNvSpPr>
            <p:nvPr/>
          </p:nvSpPr>
          <p:spPr bwMode="auto">
            <a:xfrm>
              <a:off x="2820" y="2229"/>
              <a:ext cx="11" cy="37"/>
            </a:xfrm>
            <a:custGeom>
              <a:avLst/>
              <a:gdLst>
                <a:gd name="T0" fmla="*/ 0 w 23"/>
                <a:gd name="T1" fmla="*/ 0 h 74"/>
                <a:gd name="T2" fmla="*/ 0 w 23"/>
                <a:gd name="T3" fmla="*/ 1 h 74"/>
                <a:gd name="T4" fmla="*/ 0 w 23"/>
                <a:gd name="T5" fmla="*/ 1 h 74"/>
                <a:gd name="T6" fmla="*/ 0 w 23"/>
                <a:gd name="T7" fmla="*/ 1 h 74"/>
                <a:gd name="T8" fmla="*/ 0 w 23"/>
                <a:gd name="T9" fmla="*/ 1 h 74"/>
                <a:gd name="T10" fmla="*/ 0 w 23"/>
                <a:gd name="T11" fmla="*/ 1 h 74"/>
                <a:gd name="T12" fmla="*/ 0 w 23"/>
                <a:gd name="T13" fmla="*/ 1 h 74"/>
                <a:gd name="T14" fmla="*/ 0 w 23"/>
                <a:gd name="T15" fmla="*/ 1 h 74"/>
                <a:gd name="T16" fmla="*/ 0 w 23"/>
                <a:gd name="T17" fmla="*/ 0 h 74"/>
                <a:gd name="T18" fmla="*/ 0 w 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4"/>
                <a:gd name="T32" fmla="*/ 23 w 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4">
                  <a:moveTo>
                    <a:pt x="14" y="0"/>
                  </a:moveTo>
                  <a:lnTo>
                    <a:pt x="14" y="17"/>
                  </a:lnTo>
                  <a:lnTo>
                    <a:pt x="0" y="34"/>
                  </a:lnTo>
                  <a:lnTo>
                    <a:pt x="4" y="72"/>
                  </a:lnTo>
                  <a:lnTo>
                    <a:pt x="14" y="74"/>
                  </a:lnTo>
                  <a:lnTo>
                    <a:pt x="23" y="70"/>
                  </a:lnTo>
                  <a:lnTo>
                    <a:pt x="23" y="42"/>
                  </a:lnTo>
                  <a:lnTo>
                    <a:pt x="19" y="11"/>
                  </a:lnTo>
                  <a:lnTo>
                    <a:pt x="14" y="0"/>
                  </a:lnTo>
                  <a:close/>
                </a:path>
              </a:pathLst>
            </a:custGeom>
            <a:solidFill>
              <a:srgbClr val="F79D93"/>
            </a:solidFill>
            <a:ln w="9525">
              <a:noFill/>
              <a:round/>
              <a:headEnd/>
              <a:tailEnd/>
            </a:ln>
          </p:spPr>
          <p:txBody>
            <a:bodyPr/>
            <a:lstStyle/>
            <a:p>
              <a:endParaRPr lang="id-ID"/>
            </a:p>
          </p:txBody>
        </p:sp>
        <p:sp>
          <p:nvSpPr>
            <p:cNvPr id="46180" name="Freeform 79"/>
            <p:cNvSpPr>
              <a:spLocks/>
            </p:cNvSpPr>
            <p:nvPr/>
          </p:nvSpPr>
          <p:spPr bwMode="auto">
            <a:xfrm>
              <a:off x="2851" y="2236"/>
              <a:ext cx="10" cy="27"/>
            </a:xfrm>
            <a:custGeom>
              <a:avLst/>
              <a:gdLst>
                <a:gd name="T0" fmla="*/ 1 w 19"/>
                <a:gd name="T1" fmla="*/ 0 h 53"/>
                <a:gd name="T2" fmla="*/ 0 w 19"/>
                <a:gd name="T3" fmla="*/ 1 h 53"/>
                <a:gd name="T4" fmla="*/ 1 w 19"/>
                <a:gd name="T5" fmla="*/ 1 h 53"/>
                <a:gd name="T6" fmla="*/ 1 w 19"/>
                <a:gd name="T7" fmla="*/ 1 h 53"/>
                <a:gd name="T8" fmla="*/ 1 w 19"/>
                <a:gd name="T9" fmla="*/ 1 h 53"/>
                <a:gd name="T10" fmla="*/ 1 w 19"/>
                <a:gd name="T11" fmla="*/ 0 h 53"/>
                <a:gd name="T12" fmla="*/ 1 w 19"/>
                <a:gd name="T13" fmla="*/ 0 h 53"/>
                <a:gd name="T14" fmla="*/ 0 60000 65536"/>
                <a:gd name="T15" fmla="*/ 0 60000 65536"/>
                <a:gd name="T16" fmla="*/ 0 60000 65536"/>
                <a:gd name="T17" fmla="*/ 0 60000 65536"/>
                <a:gd name="T18" fmla="*/ 0 60000 65536"/>
                <a:gd name="T19" fmla="*/ 0 60000 65536"/>
                <a:gd name="T20" fmla="*/ 0 60000 65536"/>
                <a:gd name="T21" fmla="*/ 0 w 19"/>
                <a:gd name="T22" fmla="*/ 0 h 53"/>
                <a:gd name="T23" fmla="*/ 19 w 1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3">
                  <a:moveTo>
                    <a:pt x="6" y="0"/>
                  </a:moveTo>
                  <a:lnTo>
                    <a:pt x="0" y="21"/>
                  </a:lnTo>
                  <a:lnTo>
                    <a:pt x="4" y="48"/>
                  </a:lnTo>
                  <a:lnTo>
                    <a:pt x="15" y="53"/>
                  </a:lnTo>
                  <a:lnTo>
                    <a:pt x="19" y="36"/>
                  </a:lnTo>
                  <a:lnTo>
                    <a:pt x="6" y="0"/>
                  </a:lnTo>
                  <a:close/>
                </a:path>
              </a:pathLst>
            </a:custGeom>
            <a:solidFill>
              <a:srgbClr val="F79D93"/>
            </a:solidFill>
            <a:ln w="9525">
              <a:noFill/>
              <a:round/>
              <a:headEnd/>
              <a:tailEnd/>
            </a:ln>
          </p:spPr>
          <p:txBody>
            <a:bodyPr/>
            <a:lstStyle/>
            <a:p>
              <a:endParaRPr lang="id-ID"/>
            </a:p>
          </p:txBody>
        </p:sp>
        <p:sp>
          <p:nvSpPr>
            <p:cNvPr id="46181" name="Freeform 80"/>
            <p:cNvSpPr>
              <a:spLocks/>
            </p:cNvSpPr>
            <p:nvPr/>
          </p:nvSpPr>
          <p:spPr bwMode="auto">
            <a:xfrm>
              <a:off x="2874" y="2231"/>
              <a:ext cx="11" cy="27"/>
            </a:xfrm>
            <a:custGeom>
              <a:avLst/>
              <a:gdLst>
                <a:gd name="T0" fmla="*/ 1 w 22"/>
                <a:gd name="T1" fmla="*/ 0 h 53"/>
                <a:gd name="T2" fmla="*/ 0 w 22"/>
                <a:gd name="T3" fmla="*/ 1 h 53"/>
                <a:gd name="T4" fmla="*/ 1 w 22"/>
                <a:gd name="T5" fmla="*/ 1 h 53"/>
                <a:gd name="T6" fmla="*/ 1 w 22"/>
                <a:gd name="T7" fmla="*/ 1 h 53"/>
                <a:gd name="T8" fmla="*/ 1 w 22"/>
                <a:gd name="T9" fmla="*/ 1 h 53"/>
                <a:gd name="T10" fmla="*/ 1 w 22"/>
                <a:gd name="T11" fmla="*/ 0 h 53"/>
                <a:gd name="T12" fmla="*/ 1 w 22"/>
                <a:gd name="T13" fmla="*/ 0 h 53"/>
                <a:gd name="T14" fmla="*/ 0 60000 65536"/>
                <a:gd name="T15" fmla="*/ 0 60000 65536"/>
                <a:gd name="T16" fmla="*/ 0 60000 65536"/>
                <a:gd name="T17" fmla="*/ 0 60000 65536"/>
                <a:gd name="T18" fmla="*/ 0 60000 65536"/>
                <a:gd name="T19" fmla="*/ 0 60000 65536"/>
                <a:gd name="T20" fmla="*/ 0 60000 65536"/>
                <a:gd name="T21" fmla="*/ 0 w 22"/>
                <a:gd name="T22" fmla="*/ 0 h 53"/>
                <a:gd name="T23" fmla="*/ 22 w 22"/>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3">
                  <a:moveTo>
                    <a:pt x="7" y="0"/>
                  </a:moveTo>
                  <a:lnTo>
                    <a:pt x="0" y="17"/>
                  </a:lnTo>
                  <a:lnTo>
                    <a:pt x="13" y="53"/>
                  </a:lnTo>
                  <a:lnTo>
                    <a:pt x="22" y="53"/>
                  </a:lnTo>
                  <a:lnTo>
                    <a:pt x="17" y="9"/>
                  </a:lnTo>
                  <a:lnTo>
                    <a:pt x="7" y="0"/>
                  </a:lnTo>
                  <a:close/>
                </a:path>
              </a:pathLst>
            </a:custGeom>
            <a:solidFill>
              <a:srgbClr val="F79D93"/>
            </a:solidFill>
            <a:ln w="9525">
              <a:noFill/>
              <a:round/>
              <a:headEnd/>
              <a:tailEnd/>
            </a:ln>
          </p:spPr>
          <p:txBody>
            <a:bodyPr/>
            <a:lstStyle/>
            <a:p>
              <a:endParaRPr lang="id-ID"/>
            </a:p>
          </p:txBody>
        </p:sp>
        <p:sp>
          <p:nvSpPr>
            <p:cNvPr id="46182" name="Freeform 81"/>
            <p:cNvSpPr>
              <a:spLocks/>
            </p:cNvSpPr>
            <p:nvPr/>
          </p:nvSpPr>
          <p:spPr bwMode="auto">
            <a:xfrm>
              <a:off x="2899" y="2226"/>
              <a:ext cx="11" cy="28"/>
            </a:xfrm>
            <a:custGeom>
              <a:avLst/>
              <a:gdLst>
                <a:gd name="T0" fmla="*/ 0 w 23"/>
                <a:gd name="T1" fmla="*/ 0 h 57"/>
                <a:gd name="T2" fmla="*/ 0 w 23"/>
                <a:gd name="T3" fmla="*/ 0 h 57"/>
                <a:gd name="T4" fmla="*/ 0 w 23"/>
                <a:gd name="T5" fmla="*/ 0 h 57"/>
                <a:gd name="T6" fmla="*/ 0 w 23"/>
                <a:gd name="T7" fmla="*/ 0 h 57"/>
                <a:gd name="T8" fmla="*/ 0 w 23"/>
                <a:gd name="T9" fmla="*/ 0 h 57"/>
                <a:gd name="T10" fmla="*/ 0 w 23"/>
                <a:gd name="T11" fmla="*/ 0 h 57"/>
                <a:gd name="T12" fmla="*/ 0 w 23"/>
                <a:gd name="T13" fmla="*/ 0 h 57"/>
                <a:gd name="T14" fmla="*/ 0 w 23"/>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7"/>
                <a:gd name="T26" fmla="*/ 23 w 2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7">
                  <a:moveTo>
                    <a:pt x="0" y="17"/>
                  </a:moveTo>
                  <a:lnTo>
                    <a:pt x="0" y="55"/>
                  </a:lnTo>
                  <a:lnTo>
                    <a:pt x="11" y="57"/>
                  </a:lnTo>
                  <a:lnTo>
                    <a:pt x="17" y="46"/>
                  </a:lnTo>
                  <a:lnTo>
                    <a:pt x="23" y="0"/>
                  </a:lnTo>
                  <a:lnTo>
                    <a:pt x="11" y="13"/>
                  </a:lnTo>
                  <a:lnTo>
                    <a:pt x="0" y="17"/>
                  </a:lnTo>
                  <a:close/>
                </a:path>
              </a:pathLst>
            </a:custGeom>
            <a:solidFill>
              <a:srgbClr val="F79D93"/>
            </a:solidFill>
            <a:ln w="9525">
              <a:noFill/>
              <a:round/>
              <a:headEnd/>
              <a:tailEnd/>
            </a:ln>
          </p:spPr>
          <p:txBody>
            <a:bodyPr/>
            <a:lstStyle/>
            <a:p>
              <a:endParaRPr lang="id-ID"/>
            </a:p>
          </p:txBody>
        </p:sp>
        <p:sp>
          <p:nvSpPr>
            <p:cNvPr id="46183" name="Freeform 82"/>
            <p:cNvSpPr>
              <a:spLocks/>
            </p:cNvSpPr>
            <p:nvPr/>
          </p:nvSpPr>
          <p:spPr bwMode="auto">
            <a:xfrm>
              <a:off x="2822" y="2247"/>
              <a:ext cx="6" cy="16"/>
            </a:xfrm>
            <a:custGeom>
              <a:avLst/>
              <a:gdLst>
                <a:gd name="T0" fmla="*/ 0 w 13"/>
                <a:gd name="T1" fmla="*/ 1 h 30"/>
                <a:gd name="T2" fmla="*/ 0 w 13"/>
                <a:gd name="T3" fmla="*/ 1 h 30"/>
                <a:gd name="T4" fmla="*/ 0 w 13"/>
                <a:gd name="T5" fmla="*/ 1 h 30"/>
                <a:gd name="T6" fmla="*/ 0 w 13"/>
                <a:gd name="T7" fmla="*/ 0 h 30"/>
                <a:gd name="T8" fmla="*/ 0 w 13"/>
                <a:gd name="T9" fmla="*/ 1 h 30"/>
                <a:gd name="T10" fmla="*/ 0 w 13"/>
                <a:gd name="T11" fmla="*/ 1 h 30"/>
                <a:gd name="T12" fmla="*/ 0 60000 65536"/>
                <a:gd name="T13" fmla="*/ 0 60000 65536"/>
                <a:gd name="T14" fmla="*/ 0 60000 65536"/>
                <a:gd name="T15" fmla="*/ 0 60000 65536"/>
                <a:gd name="T16" fmla="*/ 0 60000 65536"/>
                <a:gd name="T17" fmla="*/ 0 60000 65536"/>
                <a:gd name="T18" fmla="*/ 0 w 13"/>
                <a:gd name="T19" fmla="*/ 0 h 30"/>
                <a:gd name="T20" fmla="*/ 13 w 1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 h="30">
                  <a:moveTo>
                    <a:pt x="0" y="7"/>
                  </a:moveTo>
                  <a:lnTo>
                    <a:pt x="6" y="30"/>
                  </a:lnTo>
                  <a:lnTo>
                    <a:pt x="13" y="28"/>
                  </a:lnTo>
                  <a:lnTo>
                    <a:pt x="13" y="0"/>
                  </a:lnTo>
                  <a:lnTo>
                    <a:pt x="0" y="7"/>
                  </a:lnTo>
                  <a:close/>
                </a:path>
              </a:pathLst>
            </a:custGeom>
            <a:solidFill>
              <a:srgbClr val="F9B6AE"/>
            </a:solidFill>
            <a:ln w="9525">
              <a:noFill/>
              <a:round/>
              <a:headEnd/>
              <a:tailEnd/>
            </a:ln>
          </p:spPr>
          <p:txBody>
            <a:bodyPr/>
            <a:lstStyle/>
            <a:p>
              <a:endParaRPr lang="id-ID"/>
            </a:p>
          </p:txBody>
        </p:sp>
        <p:sp>
          <p:nvSpPr>
            <p:cNvPr id="46184" name="Freeform 83"/>
            <p:cNvSpPr>
              <a:spLocks/>
            </p:cNvSpPr>
            <p:nvPr/>
          </p:nvSpPr>
          <p:spPr bwMode="auto">
            <a:xfrm>
              <a:off x="2853" y="2248"/>
              <a:ext cx="6" cy="11"/>
            </a:xfrm>
            <a:custGeom>
              <a:avLst/>
              <a:gdLst>
                <a:gd name="T0" fmla="*/ 0 w 11"/>
                <a:gd name="T1" fmla="*/ 0 h 21"/>
                <a:gd name="T2" fmla="*/ 1 w 11"/>
                <a:gd name="T3" fmla="*/ 1 h 21"/>
                <a:gd name="T4" fmla="*/ 1 w 11"/>
                <a:gd name="T5" fmla="*/ 1 h 21"/>
                <a:gd name="T6" fmla="*/ 0 w 11"/>
                <a:gd name="T7" fmla="*/ 0 h 21"/>
                <a:gd name="T8" fmla="*/ 0 w 11"/>
                <a:gd name="T9" fmla="*/ 0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0"/>
                  </a:moveTo>
                  <a:lnTo>
                    <a:pt x="4" y="21"/>
                  </a:lnTo>
                  <a:lnTo>
                    <a:pt x="11" y="17"/>
                  </a:lnTo>
                  <a:lnTo>
                    <a:pt x="0" y="0"/>
                  </a:lnTo>
                  <a:close/>
                </a:path>
              </a:pathLst>
            </a:custGeom>
            <a:solidFill>
              <a:srgbClr val="F9B6AE"/>
            </a:solidFill>
            <a:ln w="9525">
              <a:noFill/>
              <a:round/>
              <a:headEnd/>
              <a:tailEnd/>
            </a:ln>
          </p:spPr>
          <p:txBody>
            <a:bodyPr/>
            <a:lstStyle/>
            <a:p>
              <a:endParaRPr lang="id-ID"/>
            </a:p>
          </p:txBody>
        </p:sp>
        <p:sp>
          <p:nvSpPr>
            <p:cNvPr id="46185" name="Freeform 84"/>
            <p:cNvSpPr>
              <a:spLocks/>
            </p:cNvSpPr>
            <p:nvPr/>
          </p:nvSpPr>
          <p:spPr bwMode="auto">
            <a:xfrm>
              <a:off x="2825" y="2198"/>
              <a:ext cx="6" cy="15"/>
            </a:xfrm>
            <a:custGeom>
              <a:avLst/>
              <a:gdLst>
                <a:gd name="T0" fmla="*/ 1 w 11"/>
                <a:gd name="T1" fmla="*/ 0 h 30"/>
                <a:gd name="T2" fmla="*/ 0 w 11"/>
                <a:gd name="T3" fmla="*/ 1 h 30"/>
                <a:gd name="T4" fmla="*/ 1 w 11"/>
                <a:gd name="T5" fmla="*/ 1 h 30"/>
                <a:gd name="T6" fmla="*/ 1 w 11"/>
                <a:gd name="T7" fmla="*/ 0 h 30"/>
                <a:gd name="T8" fmla="*/ 1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1" y="0"/>
                  </a:moveTo>
                  <a:lnTo>
                    <a:pt x="0" y="29"/>
                  </a:lnTo>
                  <a:lnTo>
                    <a:pt x="11" y="30"/>
                  </a:lnTo>
                  <a:lnTo>
                    <a:pt x="11" y="0"/>
                  </a:lnTo>
                  <a:close/>
                </a:path>
              </a:pathLst>
            </a:custGeom>
            <a:solidFill>
              <a:srgbClr val="F9B6AE"/>
            </a:solidFill>
            <a:ln w="9525">
              <a:noFill/>
              <a:round/>
              <a:headEnd/>
              <a:tailEnd/>
            </a:ln>
          </p:spPr>
          <p:txBody>
            <a:bodyPr/>
            <a:lstStyle/>
            <a:p>
              <a:endParaRPr lang="id-ID"/>
            </a:p>
          </p:txBody>
        </p:sp>
        <p:sp>
          <p:nvSpPr>
            <p:cNvPr id="46186" name="Freeform 85"/>
            <p:cNvSpPr>
              <a:spLocks/>
            </p:cNvSpPr>
            <p:nvPr/>
          </p:nvSpPr>
          <p:spPr bwMode="auto">
            <a:xfrm>
              <a:off x="2837" y="2188"/>
              <a:ext cx="74" cy="24"/>
            </a:xfrm>
            <a:custGeom>
              <a:avLst/>
              <a:gdLst>
                <a:gd name="T0" fmla="*/ 0 w 149"/>
                <a:gd name="T1" fmla="*/ 0 h 50"/>
                <a:gd name="T2" fmla="*/ 0 w 149"/>
                <a:gd name="T3" fmla="*/ 0 h 50"/>
                <a:gd name="T4" fmla="*/ 0 w 149"/>
                <a:gd name="T5" fmla="*/ 0 h 50"/>
                <a:gd name="T6" fmla="*/ 1 w 149"/>
                <a:gd name="T7" fmla="*/ 0 h 50"/>
                <a:gd name="T8" fmla="*/ 2 w 149"/>
                <a:gd name="T9" fmla="*/ 0 h 50"/>
                <a:gd name="T10" fmla="*/ 2 w 149"/>
                <a:gd name="T11" fmla="*/ 0 h 50"/>
                <a:gd name="T12" fmla="*/ 0 w 149"/>
                <a:gd name="T13" fmla="*/ 0 h 50"/>
                <a:gd name="T14" fmla="*/ 0 w 14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0"/>
                <a:gd name="T26" fmla="*/ 149 w 14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0">
                  <a:moveTo>
                    <a:pt x="0" y="0"/>
                  </a:moveTo>
                  <a:lnTo>
                    <a:pt x="23" y="40"/>
                  </a:lnTo>
                  <a:lnTo>
                    <a:pt x="48" y="31"/>
                  </a:lnTo>
                  <a:lnTo>
                    <a:pt x="92" y="50"/>
                  </a:lnTo>
                  <a:lnTo>
                    <a:pt x="145" y="31"/>
                  </a:lnTo>
                  <a:lnTo>
                    <a:pt x="149" y="17"/>
                  </a:lnTo>
                  <a:lnTo>
                    <a:pt x="0" y="0"/>
                  </a:lnTo>
                  <a:close/>
                </a:path>
              </a:pathLst>
            </a:custGeom>
            <a:solidFill>
              <a:srgbClr val="F9B6AE"/>
            </a:solidFill>
            <a:ln w="9525">
              <a:noFill/>
              <a:round/>
              <a:headEnd/>
              <a:tailEnd/>
            </a:ln>
          </p:spPr>
          <p:txBody>
            <a:bodyPr/>
            <a:lstStyle/>
            <a:p>
              <a:endParaRPr lang="id-ID"/>
            </a:p>
          </p:txBody>
        </p:sp>
        <p:sp>
          <p:nvSpPr>
            <p:cNvPr id="46187" name="Freeform 86"/>
            <p:cNvSpPr>
              <a:spLocks/>
            </p:cNvSpPr>
            <p:nvPr/>
          </p:nvSpPr>
          <p:spPr bwMode="auto">
            <a:xfrm>
              <a:off x="2671" y="1140"/>
              <a:ext cx="19" cy="26"/>
            </a:xfrm>
            <a:custGeom>
              <a:avLst/>
              <a:gdLst>
                <a:gd name="T0" fmla="*/ 0 w 38"/>
                <a:gd name="T1" fmla="*/ 1 h 52"/>
                <a:gd name="T2" fmla="*/ 1 w 38"/>
                <a:gd name="T3" fmla="*/ 1 h 52"/>
                <a:gd name="T4" fmla="*/ 1 w 38"/>
                <a:gd name="T5" fmla="*/ 1 h 52"/>
                <a:gd name="T6" fmla="*/ 1 w 38"/>
                <a:gd name="T7" fmla="*/ 0 h 52"/>
                <a:gd name="T8" fmla="*/ 1 w 38"/>
                <a:gd name="T9" fmla="*/ 1 h 52"/>
                <a:gd name="T10" fmla="*/ 0 w 38"/>
                <a:gd name="T11" fmla="*/ 1 h 52"/>
                <a:gd name="T12" fmla="*/ 0 w 38"/>
                <a:gd name="T13" fmla="*/ 1 h 52"/>
                <a:gd name="T14" fmla="*/ 0 60000 65536"/>
                <a:gd name="T15" fmla="*/ 0 60000 65536"/>
                <a:gd name="T16" fmla="*/ 0 60000 65536"/>
                <a:gd name="T17" fmla="*/ 0 60000 65536"/>
                <a:gd name="T18" fmla="*/ 0 60000 65536"/>
                <a:gd name="T19" fmla="*/ 0 60000 65536"/>
                <a:gd name="T20" fmla="*/ 0 60000 65536"/>
                <a:gd name="T21" fmla="*/ 0 w 38"/>
                <a:gd name="T22" fmla="*/ 0 h 52"/>
                <a:gd name="T23" fmla="*/ 38 w 3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2">
                  <a:moveTo>
                    <a:pt x="0" y="52"/>
                  </a:moveTo>
                  <a:lnTo>
                    <a:pt x="19" y="35"/>
                  </a:lnTo>
                  <a:lnTo>
                    <a:pt x="38" y="35"/>
                  </a:lnTo>
                  <a:lnTo>
                    <a:pt x="22" y="0"/>
                  </a:lnTo>
                  <a:lnTo>
                    <a:pt x="21" y="27"/>
                  </a:lnTo>
                  <a:lnTo>
                    <a:pt x="0" y="52"/>
                  </a:lnTo>
                  <a:close/>
                </a:path>
              </a:pathLst>
            </a:custGeom>
            <a:solidFill>
              <a:srgbClr val="656575"/>
            </a:solidFill>
            <a:ln w="9525">
              <a:noFill/>
              <a:round/>
              <a:headEnd/>
              <a:tailEnd/>
            </a:ln>
          </p:spPr>
          <p:txBody>
            <a:bodyPr/>
            <a:lstStyle/>
            <a:p>
              <a:endParaRPr lang="id-ID"/>
            </a:p>
          </p:txBody>
        </p:sp>
        <p:sp>
          <p:nvSpPr>
            <p:cNvPr id="46188" name="Freeform 87"/>
            <p:cNvSpPr>
              <a:spLocks/>
            </p:cNvSpPr>
            <p:nvPr/>
          </p:nvSpPr>
          <p:spPr bwMode="auto">
            <a:xfrm>
              <a:off x="2692" y="1113"/>
              <a:ext cx="49" cy="15"/>
            </a:xfrm>
            <a:custGeom>
              <a:avLst/>
              <a:gdLst>
                <a:gd name="T0" fmla="*/ 0 w 97"/>
                <a:gd name="T1" fmla="*/ 0 h 31"/>
                <a:gd name="T2" fmla="*/ 1 w 97"/>
                <a:gd name="T3" fmla="*/ 0 h 31"/>
                <a:gd name="T4" fmla="*/ 2 w 97"/>
                <a:gd name="T5" fmla="*/ 0 h 31"/>
                <a:gd name="T6" fmla="*/ 1 w 97"/>
                <a:gd name="T7" fmla="*/ 0 h 31"/>
                <a:gd name="T8" fmla="*/ 2 w 97"/>
                <a:gd name="T9" fmla="*/ 0 h 31"/>
                <a:gd name="T10" fmla="*/ 1 w 97"/>
                <a:gd name="T11" fmla="*/ 0 h 31"/>
                <a:gd name="T12" fmla="*/ 0 w 97"/>
                <a:gd name="T13" fmla="*/ 0 h 31"/>
                <a:gd name="T14" fmla="*/ 0 w 9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31"/>
                <a:gd name="T26" fmla="*/ 97 w 9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31">
                  <a:moveTo>
                    <a:pt x="0" y="27"/>
                  </a:moveTo>
                  <a:lnTo>
                    <a:pt x="18" y="31"/>
                  </a:lnTo>
                  <a:lnTo>
                    <a:pt x="75" y="19"/>
                  </a:lnTo>
                  <a:lnTo>
                    <a:pt x="61" y="16"/>
                  </a:lnTo>
                  <a:lnTo>
                    <a:pt x="97" y="0"/>
                  </a:lnTo>
                  <a:lnTo>
                    <a:pt x="25" y="23"/>
                  </a:lnTo>
                  <a:lnTo>
                    <a:pt x="0" y="27"/>
                  </a:lnTo>
                  <a:close/>
                </a:path>
              </a:pathLst>
            </a:custGeom>
            <a:solidFill>
              <a:srgbClr val="656575"/>
            </a:solidFill>
            <a:ln w="9525">
              <a:noFill/>
              <a:round/>
              <a:headEnd/>
              <a:tailEnd/>
            </a:ln>
          </p:spPr>
          <p:txBody>
            <a:bodyPr/>
            <a:lstStyle/>
            <a:p>
              <a:endParaRPr lang="id-ID"/>
            </a:p>
          </p:txBody>
        </p:sp>
        <p:sp>
          <p:nvSpPr>
            <p:cNvPr id="46189" name="Freeform 88"/>
            <p:cNvSpPr>
              <a:spLocks/>
            </p:cNvSpPr>
            <p:nvPr/>
          </p:nvSpPr>
          <p:spPr bwMode="auto">
            <a:xfrm>
              <a:off x="2770" y="1094"/>
              <a:ext cx="76" cy="12"/>
            </a:xfrm>
            <a:custGeom>
              <a:avLst/>
              <a:gdLst>
                <a:gd name="T0" fmla="*/ 0 w 152"/>
                <a:gd name="T1" fmla="*/ 0 h 25"/>
                <a:gd name="T2" fmla="*/ 1 w 152"/>
                <a:gd name="T3" fmla="*/ 0 h 25"/>
                <a:gd name="T4" fmla="*/ 1 w 152"/>
                <a:gd name="T5" fmla="*/ 0 h 25"/>
                <a:gd name="T6" fmla="*/ 2 w 152"/>
                <a:gd name="T7" fmla="*/ 0 h 25"/>
                <a:gd name="T8" fmla="*/ 2 w 152"/>
                <a:gd name="T9" fmla="*/ 0 h 25"/>
                <a:gd name="T10" fmla="*/ 1 w 152"/>
                <a:gd name="T11" fmla="*/ 0 h 25"/>
                <a:gd name="T12" fmla="*/ 1 w 152"/>
                <a:gd name="T13" fmla="*/ 0 h 25"/>
                <a:gd name="T14" fmla="*/ 1 w 152"/>
                <a:gd name="T15" fmla="*/ 0 h 25"/>
                <a:gd name="T16" fmla="*/ 0 w 152"/>
                <a:gd name="T17" fmla="*/ 0 h 25"/>
                <a:gd name="T18" fmla="*/ 0 w 15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25"/>
                <a:gd name="T32" fmla="*/ 152 w 1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25">
                  <a:moveTo>
                    <a:pt x="0" y="8"/>
                  </a:moveTo>
                  <a:lnTo>
                    <a:pt x="94" y="8"/>
                  </a:lnTo>
                  <a:lnTo>
                    <a:pt x="92" y="0"/>
                  </a:lnTo>
                  <a:lnTo>
                    <a:pt x="128" y="0"/>
                  </a:lnTo>
                  <a:lnTo>
                    <a:pt x="152" y="14"/>
                  </a:lnTo>
                  <a:lnTo>
                    <a:pt x="107" y="10"/>
                  </a:lnTo>
                  <a:lnTo>
                    <a:pt x="107" y="25"/>
                  </a:lnTo>
                  <a:lnTo>
                    <a:pt x="54" y="14"/>
                  </a:lnTo>
                  <a:lnTo>
                    <a:pt x="0" y="8"/>
                  </a:lnTo>
                  <a:close/>
                </a:path>
              </a:pathLst>
            </a:custGeom>
            <a:solidFill>
              <a:srgbClr val="656575"/>
            </a:solidFill>
            <a:ln w="9525">
              <a:noFill/>
              <a:round/>
              <a:headEnd/>
              <a:tailEnd/>
            </a:ln>
          </p:spPr>
          <p:txBody>
            <a:bodyPr/>
            <a:lstStyle/>
            <a:p>
              <a:endParaRPr lang="id-ID"/>
            </a:p>
          </p:txBody>
        </p:sp>
        <p:sp>
          <p:nvSpPr>
            <p:cNvPr id="46190" name="Freeform 89"/>
            <p:cNvSpPr>
              <a:spLocks/>
            </p:cNvSpPr>
            <p:nvPr/>
          </p:nvSpPr>
          <p:spPr bwMode="auto">
            <a:xfrm>
              <a:off x="2773" y="1107"/>
              <a:ext cx="35" cy="29"/>
            </a:xfrm>
            <a:custGeom>
              <a:avLst/>
              <a:gdLst>
                <a:gd name="T0" fmla="*/ 1 w 70"/>
                <a:gd name="T1" fmla="*/ 0 h 59"/>
                <a:gd name="T2" fmla="*/ 1 w 70"/>
                <a:gd name="T3" fmla="*/ 0 h 59"/>
                <a:gd name="T4" fmla="*/ 1 w 70"/>
                <a:gd name="T5" fmla="*/ 0 h 59"/>
                <a:gd name="T6" fmla="*/ 1 w 70"/>
                <a:gd name="T7" fmla="*/ 0 h 59"/>
                <a:gd name="T8" fmla="*/ 1 w 70"/>
                <a:gd name="T9" fmla="*/ 0 h 59"/>
                <a:gd name="T10" fmla="*/ 0 w 70"/>
                <a:gd name="T11" fmla="*/ 0 h 59"/>
                <a:gd name="T12" fmla="*/ 1 w 70"/>
                <a:gd name="T13" fmla="*/ 0 h 59"/>
                <a:gd name="T14" fmla="*/ 1 w 70"/>
                <a:gd name="T15" fmla="*/ 0 h 59"/>
                <a:gd name="T16" fmla="*/ 1 w 70"/>
                <a:gd name="T17" fmla="*/ 0 h 59"/>
                <a:gd name="T18" fmla="*/ 1 w 70"/>
                <a:gd name="T19" fmla="*/ 0 h 59"/>
                <a:gd name="T20" fmla="*/ 1 w 70"/>
                <a:gd name="T21" fmla="*/ 0 h 59"/>
                <a:gd name="T22" fmla="*/ 1 w 70"/>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59"/>
                <a:gd name="T38" fmla="*/ 70 w 7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59">
                  <a:moveTo>
                    <a:pt x="70" y="0"/>
                  </a:moveTo>
                  <a:lnTo>
                    <a:pt x="44" y="4"/>
                  </a:lnTo>
                  <a:lnTo>
                    <a:pt x="44" y="21"/>
                  </a:lnTo>
                  <a:lnTo>
                    <a:pt x="13" y="30"/>
                  </a:lnTo>
                  <a:lnTo>
                    <a:pt x="17" y="44"/>
                  </a:lnTo>
                  <a:lnTo>
                    <a:pt x="0" y="59"/>
                  </a:lnTo>
                  <a:lnTo>
                    <a:pt x="29" y="42"/>
                  </a:lnTo>
                  <a:lnTo>
                    <a:pt x="31" y="32"/>
                  </a:lnTo>
                  <a:lnTo>
                    <a:pt x="57" y="21"/>
                  </a:lnTo>
                  <a:lnTo>
                    <a:pt x="51" y="9"/>
                  </a:lnTo>
                  <a:lnTo>
                    <a:pt x="70" y="0"/>
                  </a:lnTo>
                  <a:close/>
                </a:path>
              </a:pathLst>
            </a:custGeom>
            <a:solidFill>
              <a:srgbClr val="656575"/>
            </a:solidFill>
            <a:ln w="9525">
              <a:noFill/>
              <a:round/>
              <a:headEnd/>
              <a:tailEnd/>
            </a:ln>
          </p:spPr>
          <p:txBody>
            <a:bodyPr/>
            <a:lstStyle/>
            <a:p>
              <a:endParaRPr lang="id-ID"/>
            </a:p>
          </p:txBody>
        </p:sp>
        <p:sp>
          <p:nvSpPr>
            <p:cNvPr id="46191" name="Freeform 90"/>
            <p:cNvSpPr>
              <a:spLocks/>
            </p:cNvSpPr>
            <p:nvPr/>
          </p:nvSpPr>
          <p:spPr bwMode="auto">
            <a:xfrm>
              <a:off x="2745" y="1141"/>
              <a:ext cx="39" cy="10"/>
            </a:xfrm>
            <a:custGeom>
              <a:avLst/>
              <a:gdLst>
                <a:gd name="T0" fmla="*/ 2 w 76"/>
                <a:gd name="T1" fmla="*/ 0 h 19"/>
                <a:gd name="T2" fmla="*/ 1 w 76"/>
                <a:gd name="T3" fmla="*/ 1 h 19"/>
                <a:gd name="T4" fmla="*/ 0 w 76"/>
                <a:gd name="T5" fmla="*/ 1 h 19"/>
                <a:gd name="T6" fmla="*/ 1 w 76"/>
                <a:gd name="T7" fmla="*/ 1 h 19"/>
                <a:gd name="T8" fmla="*/ 2 w 76"/>
                <a:gd name="T9" fmla="*/ 0 h 19"/>
                <a:gd name="T10" fmla="*/ 2 w 76"/>
                <a:gd name="T11" fmla="*/ 0 h 19"/>
                <a:gd name="T12" fmla="*/ 0 60000 65536"/>
                <a:gd name="T13" fmla="*/ 0 60000 65536"/>
                <a:gd name="T14" fmla="*/ 0 60000 65536"/>
                <a:gd name="T15" fmla="*/ 0 60000 65536"/>
                <a:gd name="T16" fmla="*/ 0 60000 65536"/>
                <a:gd name="T17" fmla="*/ 0 60000 65536"/>
                <a:gd name="T18" fmla="*/ 0 w 76"/>
                <a:gd name="T19" fmla="*/ 0 h 19"/>
                <a:gd name="T20" fmla="*/ 76 w 7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6" h="19">
                  <a:moveTo>
                    <a:pt x="76" y="0"/>
                  </a:moveTo>
                  <a:lnTo>
                    <a:pt x="25" y="6"/>
                  </a:lnTo>
                  <a:lnTo>
                    <a:pt x="0" y="19"/>
                  </a:lnTo>
                  <a:lnTo>
                    <a:pt x="38" y="12"/>
                  </a:lnTo>
                  <a:lnTo>
                    <a:pt x="76" y="0"/>
                  </a:lnTo>
                  <a:close/>
                </a:path>
              </a:pathLst>
            </a:custGeom>
            <a:solidFill>
              <a:srgbClr val="656575"/>
            </a:solidFill>
            <a:ln w="9525">
              <a:noFill/>
              <a:round/>
              <a:headEnd/>
              <a:tailEnd/>
            </a:ln>
          </p:spPr>
          <p:txBody>
            <a:bodyPr/>
            <a:lstStyle/>
            <a:p>
              <a:endParaRPr lang="id-ID"/>
            </a:p>
          </p:txBody>
        </p:sp>
        <p:sp>
          <p:nvSpPr>
            <p:cNvPr id="46192" name="Freeform 91"/>
            <p:cNvSpPr>
              <a:spLocks/>
            </p:cNvSpPr>
            <p:nvPr/>
          </p:nvSpPr>
          <p:spPr bwMode="auto">
            <a:xfrm>
              <a:off x="2812" y="1125"/>
              <a:ext cx="6" cy="7"/>
            </a:xfrm>
            <a:custGeom>
              <a:avLst/>
              <a:gdLst>
                <a:gd name="T0" fmla="*/ 1 w 11"/>
                <a:gd name="T1" fmla="*/ 0 h 13"/>
                <a:gd name="T2" fmla="*/ 1 w 11"/>
                <a:gd name="T3" fmla="*/ 1 h 13"/>
                <a:gd name="T4" fmla="*/ 0 w 11"/>
                <a:gd name="T5" fmla="*/ 1 h 13"/>
                <a:gd name="T6" fmla="*/ 1 w 11"/>
                <a:gd name="T7" fmla="*/ 0 h 13"/>
                <a:gd name="T8" fmla="*/ 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8" y="0"/>
                  </a:moveTo>
                  <a:lnTo>
                    <a:pt x="11" y="13"/>
                  </a:lnTo>
                  <a:lnTo>
                    <a:pt x="0" y="10"/>
                  </a:lnTo>
                  <a:lnTo>
                    <a:pt x="8" y="0"/>
                  </a:lnTo>
                  <a:close/>
                </a:path>
              </a:pathLst>
            </a:custGeom>
            <a:solidFill>
              <a:srgbClr val="656575"/>
            </a:solidFill>
            <a:ln w="9525">
              <a:noFill/>
              <a:round/>
              <a:headEnd/>
              <a:tailEnd/>
            </a:ln>
          </p:spPr>
          <p:txBody>
            <a:bodyPr/>
            <a:lstStyle/>
            <a:p>
              <a:endParaRPr lang="id-ID"/>
            </a:p>
          </p:txBody>
        </p:sp>
        <p:sp>
          <p:nvSpPr>
            <p:cNvPr id="46193" name="Freeform 92"/>
            <p:cNvSpPr>
              <a:spLocks/>
            </p:cNvSpPr>
            <p:nvPr/>
          </p:nvSpPr>
          <p:spPr bwMode="auto">
            <a:xfrm>
              <a:off x="2797" y="1134"/>
              <a:ext cx="13" cy="18"/>
            </a:xfrm>
            <a:custGeom>
              <a:avLst/>
              <a:gdLst>
                <a:gd name="T0" fmla="*/ 1 w 26"/>
                <a:gd name="T1" fmla="*/ 0 h 36"/>
                <a:gd name="T2" fmla="*/ 0 w 26"/>
                <a:gd name="T3" fmla="*/ 1 h 36"/>
                <a:gd name="T4" fmla="*/ 1 w 26"/>
                <a:gd name="T5" fmla="*/ 1 h 36"/>
                <a:gd name="T6" fmla="*/ 1 w 26"/>
                <a:gd name="T7" fmla="*/ 1 h 36"/>
                <a:gd name="T8" fmla="*/ 1 w 26"/>
                <a:gd name="T9" fmla="*/ 1 h 36"/>
                <a:gd name="T10" fmla="*/ 1 w 26"/>
                <a:gd name="T11" fmla="*/ 0 h 36"/>
                <a:gd name="T12" fmla="*/ 1 w 26"/>
                <a:gd name="T13" fmla="*/ 0 h 36"/>
                <a:gd name="T14" fmla="*/ 0 60000 65536"/>
                <a:gd name="T15" fmla="*/ 0 60000 65536"/>
                <a:gd name="T16" fmla="*/ 0 60000 65536"/>
                <a:gd name="T17" fmla="*/ 0 60000 65536"/>
                <a:gd name="T18" fmla="*/ 0 60000 65536"/>
                <a:gd name="T19" fmla="*/ 0 60000 65536"/>
                <a:gd name="T20" fmla="*/ 0 60000 65536"/>
                <a:gd name="T21" fmla="*/ 0 w 26"/>
                <a:gd name="T22" fmla="*/ 0 h 36"/>
                <a:gd name="T23" fmla="*/ 26 w 2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6">
                  <a:moveTo>
                    <a:pt x="24" y="0"/>
                  </a:moveTo>
                  <a:lnTo>
                    <a:pt x="0" y="29"/>
                  </a:lnTo>
                  <a:lnTo>
                    <a:pt x="19" y="36"/>
                  </a:lnTo>
                  <a:lnTo>
                    <a:pt x="13" y="25"/>
                  </a:lnTo>
                  <a:lnTo>
                    <a:pt x="26" y="13"/>
                  </a:lnTo>
                  <a:lnTo>
                    <a:pt x="24" y="0"/>
                  </a:lnTo>
                  <a:close/>
                </a:path>
              </a:pathLst>
            </a:custGeom>
            <a:solidFill>
              <a:srgbClr val="656575"/>
            </a:solidFill>
            <a:ln w="9525">
              <a:noFill/>
              <a:round/>
              <a:headEnd/>
              <a:tailEnd/>
            </a:ln>
          </p:spPr>
          <p:txBody>
            <a:bodyPr/>
            <a:lstStyle/>
            <a:p>
              <a:endParaRPr lang="id-ID"/>
            </a:p>
          </p:txBody>
        </p:sp>
        <p:sp>
          <p:nvSpPr>
            <p:cNvPr id="46194" name="Freeform 93"/>
            <p:cNvSpPr>
              <a:spLocks/>
            </p:cNvSpPr>
            <p:nvPr/>
          </p:nvSpPr>
          <p:spPr bwMode="auto">
            <a:xfrm>
              <a:off x="2834" y="1141"/>
              <a:ext cx="51" cy="34"/>
            </a:xfrm>
            <a:custGeom>
              <a:avLst/>
              <a:gdLst>
                <a:gd name="T0" fmla="*/ 0 w 102"/>
                <a:gd name="T1" fmla="*/ 0 h 69"/>
                <a:gd name="T2" fmla="*/ 0 w 102"/>
                <a:gd name="T3" fmla="*/ 0 h 69"/>
                <a:gd name="T4" fmla="*/ 1 w 102"/>
                <a:gd name="T5" fmla="*/ 1 h 69"/>
                <a:gd name="T6" fmla="*/ 1 w 102"/>
                <a:gd name="T7" fmla="*/ 0 h 69"/>
                <a:gd name="T8" fmla="*/ 1 w 102"/>
                <a:gd name="T9" fmla="*/ 0 h 69"/>
                <a:gd name="T10" fmla="*/ 1 w 102"/>
                <a:gd name="T11" fmla="*/ 0 h 69"/>
                <a:gd name="T12" fmla="*/ 2 w 102"/>
                <a:gd name="T13" fmla="*/ 1 h 69"/>
                <a:gd name="T14" fmla="*/ 2 w 102"/>
                <a:gd name="T15" fmla="*/ 0 h 69"/>
                <a:gd name="T16" fmla="*/ 2 w 102"/>
                <a:gd name="T17" fmla="*/ 0 h 69"/>
                <a:gd name="T18" fmla="*/ 2 w 102"/>
                <a:gd name="T19" fmla="*/ 0 h 69"/>
                <a:gd name="T20" fmla="*/ 1 w 102"/>
                <a:gd name="T21" fmla="*/ 0 h 69"/>
                <a:gd name="T22" fmla="*/ 2 w 102"/>
                <a:gd name="T23" fmla="*/ 0 h 69"/>
                <a:gd name="T24" fmla="*/ 1 w 102"/>
                <a:gd name="T25" fmla="*/ 0 h 69"/>
                <a:gd name="T26" fmla="*/ 1 w 102"/>
                <a:gd name="T27" fmla="*/ 0 h 69"/>
                <a:gd name="T28" fmla="*/ 1 w 102"/>
                <a:gd name="T29" fmla="*/ 0 h 69"/>
                <a:gd name="T30" fmla="*/ 1 w 102"/>
                <a:gd name="T31" fmla="*/ 0 h 69"/>
                <a:gd name="T32" fmla="*/ 0 w 102"/>
                <a:gd name="T33" fmla="*/ 0 h 69"/>
                <a:gd name="T34" fmla="*/ 0 w 10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9"/>
                <a:gd name="T56" fmla="*/ 102 w 10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9">
                  <a:moveTo>
                    <a:pt x="0" y="23"/>
                  </a:moveTo>
                  <a:lnTo>
                    <a:pt x="0" y="55"/>
                  </a:lnTo>
                  <a:lnTo>
                    <a:pt x="21" y="69"/>
                  </a:lnTo>
                  <a:lnTo>
                    <a:pt x="15" y="38"/>
                  </a:lnTo>
                  <a:lnTo>
                    <a:pt x="45" y="55"/>
                  </a:lnTo>
                  <a:lnTo>
                    <a:pt x="53" y="38"/>
                  </a:lnTo>
                  <a:lnTo>
                    <a:pt x="80" y="65"/>
                  </a:lnTo>
                  <a:lnTo>
                    <a:pt x="78" y="29"/>
                  </a:lnTo>
                  <a:lnTo>
                    <a:pt x="102" y="57"/>
                  </a:lnTo>
                  <a:lnTo>
                    <a:pt x="93" y="23"/>
                  </a:lnTo>
                  <a:lnTo>
                    <a:pt x="63" y="0"/>
                  </a:lnTo>
                  <a:lnTo>
                    <a:pt x="68" y="25"/>
                  </a:lnTo>
                  <a:lnTo>
                    <a:pt x="47" y="19"/>
                  </a:lnTo>
                  <a:lnTo>
                    <a:pt x="32" y="31"/>
                  </a:lnTo>
                  <a:lnTo>
                    <a:pt x="15" y="19"/>
                  </a:lnTo>
                  <a:lnTo>
                    <a:pt x="7" y="35"/>
                  </a:lnTo>
                  <a:lnTo>
                    <a:pt x="0" y="23"/>
                  </a:lnTo>
                  <a:close/>
                </a:path>
              </a:pathLst>
            </a:custGeom>
            <a:solidFill>
              <a:srgbClr val="656575"/>
            </a:solidFill>
            <a:ln w="9525">
              <a:noFill/>
              <a:round/>
              <a:headEnd/>
              <a:tailEnd/>
            </a:ln>
          </p:spPr>
          <p:txBody>
            <a:bodyPr/>
            <a:lstStyle/>
            <a:p>
              <a:endParaRPr lang="id-ID"/>
            </a:p>
          </p:txBody>
        </p:sp>
        <p:sp>
          <p:nvSpPr>
            <p:cNvPr id="46195" name="Freeform 94"/>
            <p:cNvSpPr>
              <a:spLocks/>
            </p:cNvSpPr>
            <p:nvPr/>
          </p:nvSpPr>
          <p:spPr bwMode="auto">
            <a:xfrm>
              <a:off x="2876" y="1136"/>
              <a:ext cx="32" cy="40"/>
            </a:xfrm>
            <a:custGeom>
              <a:avLst/>
              <a:gdLst>
                <a:gd name="T0" fmla="*/ 0 w 65"/>
                <a:gd name="T1" fmla="*/ 1 h 80"/>
                <a:gd name="T2" fmla="*/ 0 w 65"/>
                <a:gd name="T3" fmla="*/ 1 h 80"/>
                <a:gd name="T4" fmla="*/ 0 w 65"/>
                <a:gd name="T5" fmla="*/ 1 h 80"/>
                <a:gd name="T6" fmla="*/ 0 w 65"/>
                <a:gd name="T7" fmla="*/ 1 h 80"/>
                <a:gd name="T8" fmla="*/ 1 w 65"/>
                <a:gd name="T9" fmla="*/ 1 h 80"/>
                <a:gd name="T10" fmla="*/ 0 w 65"/>
                <a:gd name="T11" fmla="*/ 1 h 80"/>
                <a:gd name="T12" fmla="*/ 0 w 65"/>
                <a:gd name="T13" fmla="*/ 0 h 80"/>
                <a:gd name="T14" fmla="*/ 0 w 65"/>
                <a:gd name="T15" fmla="*/ 1 h 80"/>
                <a:gd name="T16" fmla="*/ 0 w 65"/>
                <a:gd name="T17" fmla="*/ 1 h 80"/>
                <a:gd name="T18" fmla="*/ 0 w 65"/>
                <a:gd name="T19" fmla="*/ 1 h 80"/>
                <a:gd name="T20" fmla="*/ 0 w 65"/>
                <a:gd name="T21" fmla="*/ 1 h 80"/>
                <a:gd name="T22" fmla="*/ 0 w 65"/>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80"/>
                <a:gd name="T38" fmla="*/ 65 w 65"/>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80">
                  <a:moveTo>
                    <a:pt x="0" y="7"/>
                  </a:moveTo>
                  <a:lnTo>
                    <a:pt x="21" y="38"/>
                  </a:lnTo>
                  <a:lnTo>
                    <a:pt x="54" y="80"/>
                  </a:lnTo>
                  <a:lnTo>
                    <a:pt x="38" y="34"/>
                  </a:lnTo>
                  <a:lnTo>
                    <a:pt x="65" y="55"/>
                  </a:lnTo>
                  <a:lnTo>
                    <a:pt x="48" y="9"/>
                  </a:lnTo>
                  <a:lnTo>
                    <a:pt x="31" y="0"/>
                  </a:lnTo>
                  <a:lnTo>
                    <a:pt x="46" y="32"/>
                  </a:lnTo>
                  <a:lnTo>
                    <a:pt x="21" y="7"/>
                  </a:lnTo>
                  <a:lnTo>
                    <a:pt x="27" y="30"/>
                  </a:lnTo>
                  <a:lnTo>
                    <a:pt x="0" y="7"/>
                  </a:lnTo>
                  <a:close/>
                </a:path>
              </a:pathLst>
            </a:custGeom>
            <a:solidFill>
              <a:srgbClr val="656575"/>
            </a:solidFill>
            <a:ln w="9525">
              <a:noFill/>
              <a:round/>
              <a:headEnd/>
              <a:tailEnd/>
            </a:ln>
          </p:spPr>
          <p:txBody>
            <a:bodyPr/>
            <a:lstStyle/>
            <a:p>
              <a:endParaRPr lang="id-ID"/>
            </a:p>
          </p:txBody>
        </p:sp>
        <p:sp>
          <p:nvSpPr>
            <p:cNvPr id="46196" name="Freeform 95"/>
            <p:cNvSpPr>
              <a:spLocks/>
            </p:cNvSpPr>
            <p:nvPr/>
          </p:nvSpPr>
          <p:spPr bwMode="auto">
            <a:xfrm>
              <a:off x="2865" y="1112"/>
              <a:ext cx="19" cy="14"/>
            </a:xfrm>
            <a:custGeom>
              <a:avLst/>
              <a:gdLst>
                <a:gd name="T0" fmla="*/ 0 w 38"/>
                <a:gd name="T1" fmla="*/ 0 h 29"/>
                <a:gd name="T2" fmla="*/ 1 w 38"/>
                <a:gd name="T3" fmla="*/ 0 h 29"/>
                <a:gd name="T4" fmla="*/ 1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0" y="0"/>
                  </a:moveTo>
                  <a:lnTo>
                    <a:pt x="38" y="29"/>
                  </a:lnTo>
                  <a:lnTo>
                    <a:pt x="20" y="8"/>
                  </a:lnTo>
                  <a:lnTo>
                    <a:pt x="0" y="0"/>
                  </a:lnTo>
                  <a:close/>
                </a:path>
              </a:pathLst>
            </a:custGeom>
            <a:solidFill>
              <a:srgbClr val="656575"/>
            </a:solidFill>
            <a:ln w="9525">
              <a:noFill/>
              <a:round/>
              <a:headEnd/>
              <a:tailEnd/>
            </a:ln>
          </p:spPr>
          <p:txBody>
            <a:bodyPr/>
            <a:lstStyle/>
            <a:p>
              <a:endParaRPr lang="id-ID"/>
            </a:p>
          </p:txBody>
        </p:sp>
        <p:sp>
          <p:nvSpPr>
            <p:cNvPr id="46197" name="Freeform 96"/>
            <p:cNvSpPr>
              <a:spLocks/>
            </p:cNvSpPr>
            <p:nvPr/>
          </p:nvSpPr>
          <p:spPr bwMode="auto">
            <a:xfrm>
              <a:off x="2844" y="1382"/>
              <a:ext cx="183" cy="128"/>
            </a:xfrm>
            <a:custGeom>
              <a:avLst/>
              <a:gdLst>
                <a:gd name="T0" fmla="*/ 3 w 365"/>
                <a:gd name="T1" fmla="*/ 0 h 257"/>
                <a:gd name="T2" fmla="*/ 3 w 365"/>
                <a:gd name="T3" fmla="*/ 0 h 257"/>
                <a:gd name="T4" fmla="*/ 1 w 365"/>
                <a:gd name="T5" fmla="*/ 1 h 257"/>
                <a:gd name="T6" fmla="*/ 0 w 365"/>
                <a:gd name="T7" fmla="*/ 1 h 257"/>
                <a:gd name="T8" fmla="*/ 1 w 365"/>
                <a:gd name="T9" fmla="*/ 1 h 257"/>
                <a:gd name="T10" fmla="*/ 2 w 365"/>
                <a:gd name="T11" fmla="*/ 1 h 257"/>
                <a:gd name="T12" fmla="*/ 2 w 365"/>
                <a:gd name="T13" fmla="*/ 2 h 257"/>
                <a:gd name="T14" fmla="*/ 1 w 365"/>
                <a:gd name="T15" fmla="*/ 3 h 257"/>
                <a:gd name="T16" fmla="*/ 3 w 365"/>
                <a:gd name="T17" fmla="*/ 1 h 257"/>
                <a:gd name="T18" fmla="*/ 3 w 365"/>
                <a:gd name="T19" fmla="*/ 2 h 257"/>
                <a:gd name="T20" fmla="*/ 4 w 365"/>
                <a:gd name="T21" fmla="*/ 2 h 257"/>
                <a:gd name="T22" fmla="*/ 6 w 365"/>
                <a:gd name="T23" fmla="*/ 2 h 257"/>
                <a:gd name="T24" fmla="*/ 6 w 365"/>
                <a:gd name="T25" fmla="*/ 4 h 257"/>
                <a:gd name="T26" fmla="*/ 6 w 365"/>
                <a:gd name="T27" fmla="*/ 2 h 257"/>
                <a:gd name="T28" fmla="*/ 4 w 365"/>
                <a:gd name="T29" fmla="*/ 1 h 257"/>
                <a:gd name="T30" fmla="*/ 3 w 365"/>
                <a:gd name="T31" fmla="*/ 0 h 257"/>
                <a:gd name="T32" fmla="*/ 3 w 365"/>
                <a:gd name="T33" fmla="*/ 0 h 257"/>
                <a:gd name="T34" fmla="*/ 3 w 365"/>
                <a:gd name="T35" fmla="*/ 0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57"/>
                <a:gd name="T56" fmla="*/ 365 w 365"/>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57">
                  <a:moveTo>
                    <a:pt x="144" y="0"/>
                  </a:moveTo>
                  <a:lnTo>
                    <a:pt x="137" y="21"/>
                  </a:lnTo>
                  <a:lnTo>
                    <a:pt x="64" y="69"/>
                  </a:lnTo>
                  <a:lnTo>
                    <a:pt x="0" y="112"/>
                  </a:lnTo>
                  <a:lnTo>
                    <a:pt x="53" y="112"/>
                  </a:lnTo>
                  <a:lnTo>
                    <a:pt x="108" y="80"/>
                  </a:lnTo>
                  <a:lnTo>
                    <a:pt x="89" y="145"/>
                  </a:lnTo>
                  <a:lnTo>
                    <a:pt x="17" y="228"/>
                  </a:lnTo>
                  <a:lnTo>
                    <a:pt x="140" y="124"/>
                  </a:lnTo>
                  <a:lnTo>
                    <a:pt x="169" y="130"/>
                  </a:lnTo>
                  <a:lnTo>
                    <a:pt x="216" y="130"/>
                  </a:lnTo>
                  <a:lnTo>
                    <a:pt x="321" y="185"/>
                  </a:lnTo>
                  <a:lnTo>
                    <a:pt x="365" y="257"/>
                  </a:lnTo>
                  <a:lnTo>
                    <a:pt x="321" y="166"/>
                  </a:lnTo>
                  <a:lnTo>
                    <a:pt x="232" y="97"/>
                  </a:lnTo>
                  <a:lnTo>
                    <a:pt x="173" y="33"/>
                  </a:lnTo>
                  <a:lnTo>
                    <a:pt x="144" y="0"/>
                  </a:lnTo>
                  <a:close/>
                </a:path>
              </a:pathLst>
            </a:custGeom>
            <a:solidFill>
              <a:srgbClr val="D2C6C6"/>
            </a:solidFill>
            <a:ln w="9525">
              <a:noFill/>
              <a:round/>
              <a:headEnd/>
              <a:tailEnd/>
            </a:ln>
          </p:spPr>
          <p:txBody>
            <a:bodyPr/>
            <a:lstStyle/>
            <a:p>
              <a:endParaRPr lang="id-ID"/>
            </a:p>
          </p:txBody>
        </p:sp>
        <p:sp>
          <p:nvSpPr>
            <p:cNvPr id="46198" name="Freeform 97"/>
            <p:cNvSpPr>
              <a:spLocks/>
            </p:cNvSpPr>
            <p:nvPr/>
          </p:nvSpPr>
          <p:spPr bwMode="auto">
            <a:xfrm>
              <a:off x="2803" y="1445"/>
              <a:ext cx="56" cy="78"/>
            </a:xfrm>
            <a:custGeom>
              <a:avLst/>
              <a:gdLst>
                <a:gd name="T0" fmla="*/ 2 w 110"/>
                <a:gd name="T1" fmla="*/ 0 h 155"/>
                <a:gd name="T2" fmla="*/ 1 w 110"/>
                <a:gd name="T3" fmla="*/ 2 h 155"/>
                <a:gd name="T4" fmla="*/ 0 w 110"/>
                <a:gd name="T5" fmla="*/ 3 h 155"/>
                <a:gd name="T6" fmla="*/ 1 w 110"/>
                <a:gd name="T7" fmla="*/ 2 h 155"/>
                <a:gd name="T8" fmla="*/ 2 w 110"/>
                <a:gd name="T9" fmla="*/ 0 h 155"/>
                <a:gd name="T10" fmla="*/ 2 w 110"/>
                <a:gd name="T11" fmla="*/ 0 h 155"/>
                <a:gd name="T12" fmla="*/ 0 60000 65536"/>
                <a:gd name="T13" fmla="*/ 0 60000 65536"/>
                <a:gd name="T14" fmla="*/ 0 60000 65536"/>
                <a:gd name="T15" fmla="*/ 0 60000 65536"/>
                <a:gd name="T16" fmla="*/ 0 60000 65536"/>
                <a:gd name="T17" fmla="*/ 0 60000 65536"/>
                <a:gd name="T18" fmla="*/ 0 w 110"/>
                <a:gd name="T19" fmla="*/ 0 h 155"/>
                <a:gd name="T20" fmla="*/ 110 w 11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10" h="155">
                  <a:moveTo>
                    <a:pt x="110" y="0"/>
                  </a:moveTo>
                  <a:lnTo>
                    <a:pt x="36" y="125"/>
                  </a:lnTo>
                  <a:lnTo>
                    <a:pt x="0" y="155"/>
                  </a:lnTo>
                  <a:lnTo>
                    <a:pt x="55" y="125"/>
                  </a:lnTo>
                  <a:lnTo>
                    <a:pt x="110" y="0"/>
                  </a:lnTo>
                  <a:close/>
                </a:path>
              </a:pathLst>
            </a:custGeom>
            <a:solidFill>
              <a:srgbClr val="A09090"/>
            </a:solidFill>
            <a:ln w="9525">
              <a:noFill/>
              <a:round/>
              <a:headEnd/>
              <a:tailEnd/>
            </a:ln>
          </p:spPr>
          <p:txBody>
            <a:bodyPr/>
            <a:lstStyle/>
            <a:p>
              <a:endParaRPr lang="id-ID"/>
            </a:p>
          </p:txBody>
        </p:sp>
        <p:sp>
          <p:nvSpPr>
            <p:cNvPr id="46199" name="Freeform 98"/>
            <p:cNvSpPr>
              <a:spLocks/>
            </p:cNvSpPr>
            <p:nvPr/>
          </p:nvSpPr>
          <p:spPr bwMode="auto">
            <a:xfrm>
              <a:off x="2668" y="1607"/>
              <a:ext cx="109" cy="183"/>
            </a:xfrm>
            <a:custGeom>
              <a:avLst/>
              <a:gdLst>
                <a:gd name="T0" fmla="*/ 3 w 219"/>
                <a:gd name="T1" fmla="*/ 0 h 367"/>
                <a:gd name="T2" fmla="*/ 2 w 219"/>
                <a:gd name="T3" fmla="*/ 1 h 367"/>
                <a:gd name="T4" fmla="*/ 0 w 219"/>
                <a:gd name="T5" fmla="*/ 3 h 367"/>
                <a:gd name="T6" fmla="*/ 0 w 219"/>
                <a:gd name="T7" fmla="*/ 5 h 367"/>
                <a:gd name="T8" fmla="*/ 0 w 219"/>
                <a:gd name="T9" fmla="*/ 4 h 367"/>
                <a:gd name="T10" fmla="*/ 1 w 219"/>
                <a:gd name="T11" fmla="*/ 2 h 367"/>
                <a:gd name="T12" fmla="*/ 2 w 219"/>
                <a:gd name="T13" fmla="*/ 1 h 367"/>
                <a:gd name="T14" fmla="*/ 3 w 219"/>
                <a:gd name="T15" fmla="*/ 0 h 367"/>
                <a:gd name="T16" fmla="*/ 3 w 219"/>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367"/>
                <a:gd name="T29" fmla="*/ 219 w 219"/>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367">
                  <a:moveTo>
                    <a:pt x="219" y="0"/>
                  </a:moveTo>
                  <a:lnTo>
                    <a:pt x="135" y="93"/>
                  </a:lnTo>
                  <a:lnTo>
                    <a:pt x="51" y="249"/>
                  </a:lnTo>
                  <a:lnTo>
                    <a:pt x="0" y="367"/>
                  </a:lnTo>
                  <a:lnTo>
                    <a:pt x="59" y="260"/>
                  </a:lnTo>
                  <a:lnTo>
                    <a:pt x="110" y="180"/>
                  </a:lnTo>
                  <a:lnTo>
                    <a:pt x="146" y="100"/>
                  </a:lnTo>
                  <a:lnTo>
                    <a:pt x="219" y="0"/>
                  </a:lnTo>
                  <a:close/>
                </a:path>
              </a:pathLst>
            </a:custGeom>
            <a:solidFill>
              <a:srgbClr val="D2C6C6"/>
            </a:solidFill>
            <a:ln w="9525">
              <a:noFill/>
              <a:round/>
              <a:headEnd/>
              <a:tailEnd/>
            </a:ln>
          </p:spPr>
          <p:txBody>
            <a:bodyPr/>
            <a:lstStyle/>
            <a:p>
              <a:endParaRPr lang="id-ID"/>
            </a:p>
          </p:txBody>
        </p:sp>
        <p:sp>
          <p:nvSpPr>
            <p:cNvPr id="46200" name="Freeform 99"/>
            <p:cNvSpPr>
              <a:spLocks/>
            </p:cNvSpPr>
            <p:nvPr/>
          </p:nvSpPr>
          <p:spPr bwMode="auto">
            <a:xfrm>
              <a:off x="2791" y="1623"/>
              <a:ext cx="20" cy="40"/>
            </a:xfrm>
            <a:custGeom>
              <a:avLst/>
              <a:gdLst>
                <a:gd name="T0" fmla="*/ 1 w 40"/>
                <a:gd name="T1" fmla="*/ 0 h 80"/>
                <a:gd name="T2" fmla="*/ 0 w 40"/>
                <a:gd name="T3" fmla="*/ 1 h 80"/>
                <a:gd name="T4" fmla="*/ 1 w 40"/>
                <a:gd name="T5" fmla="*/ 1 h 80"/>
                <a:gd name="T6" fmla="*/ 1 w 40"/>
                <a:gd name="T7" fmla="*/ 0 h 80"/>
                <a:gd name="T8" fmla="*/ 1 w 40"/>
                <a:gd name="T9" fmla="*/ 0 h 80"/>
                <a:gd name="T10" fmla="*/ 0 60000 65536"/>
                <a:gd name="T11" fmla="*/ 0 60000 65536"/>
                <a:gd name="T12" fmla="*/ 0 60000 65536"/>
                <a:gd name="T13" fmla="*/ 0 60000 65536"/>
                <a:gd name="T14" fmla="*/ 0 60000 65536"/>
                <a:gd name="T15" fmla="*/ 0 w 40"/>
                <a:gd name="T16" fmla="*/ 0 h 80"/>
                <a:gd name="T17" fmla="*/ 40 w 40"/>
                <a:gd name="T18" fmla="*/ 80 h 80"/>
              </a:gdLst>
              <a:ahLst/>
              <a:cxnLst>
                <a:cxn ang="T10">
                  <a:pos x="T0" y="T1"/>
                </a:cxn>
                <a:cxn ang="T11">
                  <a:pos x="T2" y="T3"/>
                </a:cxn>
                <a:cxn ang="T12">
                  <a:pos x="T4" y="T5"/>
                </a:cxn>
                <a:cxn ang="T13">
                  <a:pos x="T6" y="T7"/>
                </a:cxn>
                <a:cxn ang="T14">
                  <a:pos x="T8" y="T9"/>
                </a:cxn>
              </a:cxnLst>
              <a:rect l="T15" t="T16" r="T17" b="T18"/>
              <a:pathLst>
                <a:path w="40" h="80">
                  <a:moveTo>
                    <a:pt x="40" y="0"/>
                  </a:moveTo>
                  <a:lnTo>
                    <a:pt x="0" y="80"/>
                  </a:lnTo>
                  <a:lnTo>
                    <a:pt x="33" y="68"/>
                  </a:lnTo>
                  <a:lnTo>
                    <a:pt x="40" y="0"/>
                  </a:lnTo>
                  <a:close/>
                </a:path>
              </a:pathLst>
            </a:custGeom>
            <a:solidFill>
              <a:srgbClr val="D2C6C6"/>
            </a:solidFill>
            <a:ln w="9525">
              <a:noFill/>
              <a:round/>
              <a:headEnd/>
              <a:tailEnd/>
            </a:ln>
          </p:spPr>
          <p:txBody>
            <a:bodyPr/>
            <a:lstStyle/>
            <a:p>
              <a:endParaRPr lang="id-ID"/>
            </a:p>
          </p:txBody>
        </p:sp>
        <p:sp>
          <p:nvSpPr>
            <p:cNvPr id="46201" name="Freeform 100"/>
            <p:cNvSpPr>
              <a:spLocks/>
            </p:cNvSpPr>
            <p:nvPr/>
          </p:nvSpPr>
          <p:spPr bwMode="auto">
            <a:xfrm>
              <a:off x="2729" y="1595"/>
              <a:ext cx="120" cy="377"/>
            </a:xfrm>
            <a:custGeom>
              <a:avLst/>
              <a:gdLst>
                <a:gd name="T0" fmla="*/ 4 w 239"/>
                <a:gd name="T1" fmla="*/ 0 h 753"/>
                <a:gd name="T2" fmla="*/ 3 w 239"/>
                <a:gd name="T3" fmla="*/ 4 h 753"/>
                <a:gd name="T4" fmla="*/ 2 w 239"/>
                <a:gd name="T5" fmla="*/ 7 h 753"/>
                <a:gd name="T6" fmla="*/ 2 w 239"/>
                <a:gd name="T7" fmla="*/ 11 h 753"/>
                <a:gd name="T8" fmla="*/ 0 w 239"/>
                <a:gd name="T9" fmla="*/ 12 h 753"/>
                <a:gd name="T10" fmla="*/ 3 w 239"/>
                <a:gd name="T11" fmla="*/ 12 h 753"/>
                <a:gd name="T12" fmla="*/ 4 w 239"/>
                <a:gd name="T13" fmla="*/ 7 h 753"/>
                <a:gd name="T14" fmla="*/ 4 w 239"/>
                <a:gd name="T15" fmla="*/ 3 h 753"/>
                <a:gd name="T16" fmla="*/ 4 w 239"/>
                <a:gd name="T17" fmla="*/ 0 h 753"/>
                <a:gd name="T18" fmla="*/ 4 w 239"/>
                <a:gd name="T19" fmla="*/ 0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53"/>
                <a:gd name="T32" fmla="*/ 239 w 239"/>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53">
                  <a:moveTo>
                    <a:pt x="239" y="0"/>
                  </a:moveTo>
                  <a:lnTo>
                    <a:pt x="178" y="251"/>
                  </a:lnTo>
                  <a:lnTo>
                    <a:pt x="112" y="390"/>
                  </a:lnTo>
                  <a:lnTo>
                    <a:pt x="68" y="658"/>
                  </a:lnTo>
                  <a:lnTo>
                    <a:pt x="0" y="753"/>
                  </a:lnTo>
                  <a:lnTo>
                    <a:pt x="182" y="717"/>
                  </a:lnTo>
                  <a:lnTo>
                    <a:pt x="195" y="422"/>
                  </a:lnTo>
                  <a:lnTo>
                    <a:pt x="222" y="175"/>
                  </a:lnTo>
                  <a:lnTo>
                    <a:pt x="239" y="0"/>
                  </a:lnTo>
                  <a:close/>
                </a:path>
              </a:pathLst>
            </a:custGeom>
            <a:solidFill>
              <a:srgbClr val="AF9A9A"/>
            </a:solidFill>
            <a:ln w="9525">
              <a:noFill/>
              <a:round/>
              <a:headEnd/>
              <a:tailEnd/>
            </a:ln>
          </p:spPr>
          <p:txBody>
            <a:bodyPr/>
            <a:lstStyle/>
            <a:p>
              <a:endParaRPr lang="id-ID"/>
            </a:p>
          </p:txBody>
        </p:sp>
        <p:sp>
          <p:nvSpPr>
            <p:cNvPr id="46202" name="Freeform 101"/>
            <p:cNvSpPr>
              <a:spLocks/>
            </p:cNvSpPr>
            <p:nvPr/>
          </p:nvSpPr>
          <p:spPr bwMode="auto">
            <a:xfrm>
              <a:off x="2920" y="1501"/>
              <a:ext cx="113" cy="298"/>
            </a:xfrm>
            <a:custGeom>
              <a:avLst/>
              <a:gdLst>
                <a:gd name="T0" fmla="*/ 1 w 224"/>
                <a:gd name="T1" fmla="*/ 0 h 595"/>
                <a:gd name="T2" fmla="*/ 2 w 224"/>
                <a:gd name="T3" fmla="*/ 1 h 595"/>
                <a:gd name="T4" fmla="*/ 2 w 224"/>
                <a:gd name="T5" fmla="*/ 2 h 595"/>
                <a:gd name="T6" fmla="*/ 3 w 224"/>
                <a:gd name="T7" fmla="*/ 1 h 595"/>
                <a:gd name="T8" fmla="*/ 4 w 224"/>
                <a:gd name="T9" fmla="*/ 4 h 595"/>
                <a:gd name="T10" fmla="*/ 4 w 224"/>
                <a:gd name="T11" fmla="*/ 6 h 595"/>
                <a:gd name="T12" fmla="*/ 3 w 224"/>
                <a:gd name="T13" fmla="*/ 8 h 595"/>
                <a:gd name="T14" fmla="*/ 3 w 224"/>
                <a:gd name="T15" fmla="*/ 9 h 595"/>
                <a:gd name="T16" fmla="*/ 3 w 224"/>
                <a:gd name="T17" fmla="*/ 8 h 595"/>
                <a:gd name="T18" fmla="*/ 3 w 224"/>
                <a:gd name="T19" fmla="*/ 5 h 595"/>
                <a:gd name="T20" fmla="*/ 3 w 224"/>
                <a:gd name="T21" fmla="*/ 5 h 595"/>
                <a:gd name="T22" fmla="*/ 2 w 224"/>
                <a:gd name="T23" fmla="*/ 10 h 595"/>
                <a:gd name="T24" fmla="*/ 2 w 224"/>
                <a:gd name="T25" fmla="*/ 3 h 595"/>
                <a:gd name="T26" fmla="*/ 0 w 224"/>
                <a:gd name="T27" fmla="*/ 6 h 595"/>
                <a:gd name="T28" fmla="*/ 1 w 224"/>
                <a:gd name="T29" fmla="*/ 0 h 595"/>
                <a:gd name="T30" fmla="*/ 1 w 224"/>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595"/>
                <a:gd name="T50" fmla="*/ 224 w 224"/>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595">
                  <a:moveTo>
                    <a:pt x="49" y="0"/>
                  </a:moveTo>
                  <a:lnTo>
                    <a:pt x="83" y="4"/>
                  </a:lnTo>
                  <a:lnTo>
                    <a:pt x="87" y="83"/>
                  </a:lnTo>
                  <a:lnTo>
                    <a:pt x="129" y="4"/>
                  </a:lnTo>
                  <a:lnTo>
                    <a:pt x="220" y="220"/>
                  </a:lnTo>
                  <a:lnTo>
                    <a:pt x="224" y="367"/>
                  </a:lnTo>
                  <a:lnTo>
                    <a:pt x="177" y="502"/>
                  </a:lnTo>
                  <a:lnTo>
                    <a:pt x="141" y="574"/>
                  </a:lnTo>
                  <a:lnTo>
                    <a:pt x="129" y="511"/>
                  </a:lnTo>
                  <a:lnTo>
                    <a:pt x="156" y="315"/>
                  </a:lnTo>
                  <a:lnTo>
                    <a:pt x="129" y="275"/>
                  </a:lnTo>
                  <a:lnTo>
                    <a:pt x="72" y="595"/>
                  </a:lnTo>
                  <a:lnTo>
                    <a:pt x="72" y="131"/>
                  </a:lnTo>
                  <a:lnTo>
                    <a:pt x="0" y="382"/>
                  </a:lnTo>
                  <a:lnTo>
                    <a:pt x="49" y="0"/>
                  </a:lnTo>
                  <a:close/>
                </a:path>
              </a:pathLst>
            </a:custGeom>
            <a:solidFill>
              <a:srgbClr val="AF9A9A"/>
            </a:solidFill>
            <a:ln w="9525">
              <a:noFill/>
              <a:round/>
              <a:headEnd/>
              <a:tailEnd/>
            </a:ln>
          </p:spPr>
          <p:txBody>
            <a:bodyPr/>
            <a:lstStyle/>
            <a:p>
              <a:endParaRPr lang="id-ID"/>
            </a:p>
          </p:txBody>
        </p:sp>
        <p:sp>
          <p:nvSpPr>
            <p:cNvPr id="46203" name="Freeform 102"/>
            <p:cNvSpPr>
              <a:spLocks/>
            </p:cNvSpPr>
            <p:nvPr/>
          </p:nvSpPr>
          <p:spPr bwMode="auto">
            <a:xfrm>
              <a:off x="2929" y="1814"/>
              <a:ext cx="73" cy="198"/>
            </a:xfrm>
            <a:custGeom>
              <a:avLst/>
              <a:gdLst>
                <a:gd name="T0" fmla="*/ 1 w 146"/>
                <a:gd name="T1" fmla="*/ 0 h 395"/>
                <a:gd name="T2" fmla="*/ 1 w 146"/>
                <a:gd name="T3" fmla="*/ 4 h 395"/>
                <a:gd name="T4" fmla="*/ 1 w 146"/>
                <a:gd name="T5" fmla="*/ 5 h 395"/>
                <a:gd name="T6" fmla="*/ 0 w 146"/>
                <a:gd name="T7" fmla="*/ 7 h 395"/>
                <a:gd name="T8" fmla="*/ 1 w 146"/>
                <a:gd name="T9" fmla="*/ 5 h 395"/>
                <a:gd name="T10" fmla="*/ 1 w 146"/>
                <a:gd name="T11" fmla="*/ 5 h 395"/>
                <a:gd name="T12" fmla="*/ 2 w 146"/>
                <a:gd name="T13" fmla="*/ 3 h 395"/>
                <a:gd name="T14" fmla="*/ 2 w 146"/>
                <a:gd name="T15" fmla="*/ 2 h 395"/>
                <a:gd name="T16" fmla="*/ 1 w 146"/>
                <a:gd name="T17" fmla="*/ 0 h 395"/>
                <a:gd name="T18" fmla="*/ 1 w 146"/>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95"/>
                <a:gd name="T32" fmla="*/ 146 w 146"/>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95">
                  <a:moveTo>
                    <a:pt x="108" y="0"/>
                  </a:moveTo>
                  <a:lnTo>
                    <a:pt x="80" y="213"/>
                  </a:lnTo>
                  <a:lnTo>
                    <a:pt x="11" y="319"/>
                  </a:lnTo>
                  <a:lnTo>
                    <a:pt x="0" y="395"/>
                  </a:lnTo>
                  <a:lnTo>
                    <a:pt x="44" y="316"/>
                  </a:lnTo>
                  <a:lnTo>
                    <a:pt x="106" y="261"/>
                  </a:lnTo>
                  <a:lnTo>
                    <a:pt x="146" y="148"/>
                  </a:lnTo>
                  <a:lnTo>
                    <a:pt x="143" y="86"/>
                  </a:lnTo>
                  <a:lnTo>
                    <a:pt x="108" y="0"/>
                  </a:lnTo>
                  <a:close/>
                </a:path>
              </a:pathLst>
            </a:custGeom>
            <a:solidFill>
              <a:srgbClr val="AF9A9A"/>
            </a:solidFill>
            <a:ln w="9525">
              <a:noFill/>
              <a:round/>
              <a:headEnd/>
              <a:tailEnd/>
            </a:ln>
          </p:spPr>
          <p:txBody>
            <a:bodyPr/>
            <a:lstStyle/>
            <a:p>
              <a:endParaRPr lang="id-ID"/>
            </a:p>
          </p:txBody>
        </p:sp>
        <p:sp>
          <p:nvSpPr>
            <p:cNvPr id="46204" name="Freeform 103"/>
            <p:cNvSpPr>
              <a:spLocks/>
            </p:cNvSpPr>
            <p:nvPr/>
          </p:nvSpPr>
          <p:spPr bwMode="auto">
            <a:xfrm>
              <a:off x="2937" y="2035"/>
              <a:ext cx="48" cy="113"/>
            </a:xfrm>
            <a:custGeom>
              <a:avLst/>
              <a:gdLst>
                <a:gd name="T0" fmla="*/ 0 w 97"/>
                <a:gd name="T1" fmla="*/ 1 h 224"/>
                <a:gd name="T2" fmla="*/ 0 w 97"/>
                <a:gd name="T3" fmla="*/ 1 h 224"/>
                <a:gd name="T4" fmla="*/ 0 w 97"/>
                <a:gd name="T5" fmla="*/ 2 h 224"/>
                <a:gd name="T6" fmla="*/ 0 w 97"/>
                <a:gd name="T7" fmla="*/ 4 h 224"/>
                <a:gd name="T8" fmla="*/ 1 w 97"/>
                <a:gd name="T9" fmla="*/ 2 h 224"/>
                <a:gd name="T10" fmla="*/ 1 w 97"/>
                <a:gd name="T11" fmla="*/ 1 h 224"/>
                <a:gd name="T12" fmla="*/ 1 w 97"/>
                <a:gd name="T13" fmla="*/ 1 h 224"/>
                <a:gd name="T14" fmla="*/ 0 w 97"/>
                <a:gd name="T15" fmla="*/ 0 h 224"/>
                <a:gd name="T16" fmla="*/ 0 w 97"/>
                <a:gd name="T17" fmla="*/ 1 h 224"/>
                <a:gd name="T18" fmla="*/ 0 w 97"/>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24"/>
                <a:gd name="T32" fmla="*/ 97 w 97"/>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24">
                  <a:moveTo>
                    <a:pt x="36" y="11"/>
                  </a:moveTo>
                  <a:lnTo>
                    <a:pt x="57" y="49"/>
                  </a:lnTo>
                  <a:lnTo>
                    <a:pt x="40" y="124"/>
                  </a:lnTo>
                  <a:lnTo>
                    <a:pt x="0" y="224"/>
                  </a:lnTo>
                  <a:lnTo>
                    <a:pt x="76" y="91"/>
                  </a:lnTo>
                  <a:lnTo>
                    <a:pt x="97" y="53"/>
                  </a:lnTo>
                  <a:lnTo>
                    <a:pt x="84" y="21"/>
                  </a:lnTo>
                  <a:lnTo>
                    <a:pt x="55" y="0"/>
                  </a:lnTo>
                  <a:lnTo>
                    <a:pt x="36" y="11"/>
                  </a:lnTo>
                  <a:close/>
                </a:path>
              </a:pathLst>
            </a:custGeom>
            <a:solidFill>
              <a:srgbClr val="AF9A9A"/>
            </a:solidFill>
            <a:ln w="9525">
              <a:noFill/>
              <a:round/>
              <a:headEnd/>
              <a:tailEnd/>
            </a:ln>
          </p:spPr>
          <p:txBody>
            <a:bodyPr/>
            <a:lstStyle/>
            <a:p>
              <a:endParaRPr lang="id-ID"/>
            </a:p>
          </p:txBody>
        </p:sp>
        <p:sp>
          <p:nvSpPr>
            <p:cNvPr id="46205" name="Freeform 104"/>
            <p:cNvSpPr>
              <a:spLocks/>
            </p:cNvSpPr>
            <p:nvPr/>
          </p:nvSpPr>
          <p:spPr bwMode="auto">
            <a:xfrm>
              <a:off x="2880" y="1552"/>
              <a:ext cx="35" cy="171"/>
            </a:xfrm>
            <a:custGeom>
              <a:avLst/>
              <a:gdLst>
                <a:gd name="T0" fmla="*/ 1 w 68"/>
                <a:gd name="T1" fmla="*/ 0 h 343"/>
                <a:gd name="T2" fmla="*/ 2 w 68"/>
                <a:gd name="T3" fmla="*/ 0 h 343"/>
                <a:gd name="T4" fmla="*/ 0 w 68"/>
                <a:gd name="T5" fmla="*/ 5 h 343"/>
                <a:gd name="T6" fmla="*/ 0 w 68"/>
                <a:gd name="T7" fmla="*/ 3 h 343"/>
                <a:gd name="T8" fmla="*/ 1 w 68"/>
                <a:gd name="T9" fmla="*/ 0 h 343"/>
                <a:gd name="T10" fmla="*/ 1 w 68"/>
                <a:gd name="T11" fmla="*/ 0 h 343"/>
                <a:gd name="T12" fmla="*/ 0 60000 65536"/>
                <a:gd name="T13" fmla="*/ 0 60000 65536"/>
                <a:gd name="T14" fmla="*/ 0 60000 65536"/>
                <a:gd name="T15" fmla="*/ 0 60000 65536"/>
                <a:gd name="T16" fmla="*/ 0 60000 65536"/>
                <a:gd name="T17" fmla="*/ 0 60000 65536"/>
                <a:gd name="T18" fmla="*/ 0 w 68"/>
                <a:gd name="T19" fmla="*/ 0 h 343"/>
                <a:gd name="T20" fmla="*/ 68 w 68"/>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68" h="343">
                  <a:moveTo>
                    <a:pt x="57" y="0"/>
                  </a:moveTo>
                  <a:lnTo>
                    <a:pt x="68" y="59"/>
                  </a:lnTo>
                  <a:lnTo>
                    <a:pt x="0" y="343"/>
                  </a:lnTo>
                  <a:lnTo>
                    <a:pt x="0" y="204"/>
                  </a:lnTo>
                  <a:lnTo>
                    <a:pt x="57" y="0"/>
                  </a:lnTo>
                  <a:close/>
                </a:path>
              </a:pathLst>
            </a:custGeom>
            <a:solidFill>
              <a:srgbClr val="AF9A9A"/>
            </a:solidFill>
            <a:ln w="9525">
              <a:noFill/>
              <a:round/>
              <a:headEnd/>
              <a:tailEnd/>
            </a:ln>
          </p:spPr>
          <p:txBody>
            <a:bodyPr/>
            <a:lstStyle/>
            <a:p>
              <a:endParaRPr lang="id-ID"/>
            </a:p>
          </p:txBody>
        </p:sp>
        <p:sp>
          <p:nvSpPr>
            <p:cNvPr id="46206" name="Freeform 105"/>
            <p:cNvSpPr>
              <a:spLocks/>
            </p:cNvSpPr>
            <p:nvPr/>
          </p:nvSpPr>
          <p:spPr bwMode="auto">
            <a:xfrm>
              <a:off x="2629" y="1893"/>
              <a:ext cx="183" cy="346"/>
            </a:xfrm>
            <a:custGeom>
              <a:avLst/>
              <a:gdLst>
                <a:gd name="T0" fmla="*/ 2 w 367"/>
                <a:gd name="T1" fmla="*/ 0 h 692"/>
                <a:gd name="T2" fmla="*/ 1 w 367"/>
                <a:gd name="T3" fmla="*/ 6 h 692"/>
                <a:gd name="T4" fmla="*/ 0 w 367"/>
                <a:gd name="T5" fmla="*/ 10 h 692"/>
                <a:gd name="T6" fmla="*/ 0 w 367"/>
                <a:gd name="T7" fmla="*/ 3 h 692"/>
                <a:gd name="T8" fmla="*/ 0 w 367"/>
                <a:gd name="T9" fmla="*/ 10 h 692"/>
                <a:gd name="T10" fmla="*/ 0 w 367"/>
                <a:gd name="T11" fmla="*/ 11 h 692"/>
                <a:gd name="T12" fmla="*/ 1 w 367"/>
                <a:gd name="T13" fmla="*/ 11 h 692"/>
                <a:gd name="T14" fmla="*/ 3 w 367"/>
                <a:gd name="T15" fmla="*/ 11 h 692"/>
                <a:gd name="T16" fmla="*/ 4 w 367"/>
                <a:gd name="T17" fmla="*/ 7 h 692"/>
                <a:gd name="T18" fmla="*/ 4 w 367"/>
                <a:gd name="T19" fmla="*/ 11 h 692"/>
                <a:gd name="T20" fmla="*/ 5 w 367"/>
                <a:gd name="T21" fmla="*/ 5 h 692"/>
                <a:gd name="T22" fmla="*/ 2 w 367"/>
                <a:gd name="T23" fmla="*/ 5 h 692"/>
                <a:gd name="T24" fmla="*/ 2 w 367"/>
                <a:gd name="T25" fmla="*/ 5 h 692"/>
                <a:gd name="T26" fmla="*/ 2 w 367"/>
                <a:gd name="T27" fmla="*/ 0 h 692"/>
                <a:gd name="T28" fmla="*/ 2 w 367"/>
                <a:gd name="T29" fmla="*/ 0 h 6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7"/>
                <a:gd name="T46" fmla="*/ 0 h 692"/>
                <a:gd name="T47" fmla="*/ 367 w 367"/>
                <a:gd name="T48" fmla="*/ 692 h 6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7" h="692">
                  <a:moveTo>
                    <a:pt x="165" y="0"/>
                  </a:moveTo>
                  <a:lnTo>
                    <a:pt x="80" y="428"/>
                  </a:lnTo>
                  <a:lnTo>
                    <a:pt x="40" y="610"/>
                  </a:lnTo>
                  <a:lnTo>
                    <a:pt x="44" y="249"/>
                  </a:lnTo>
                  <a:lnTo>
                    <a:pt x="0" y="585"/>
                  </a:lnTo>
                  <a:lnTo>
                    <a:pt x="32" y="692"/>
                  </a:lnTo>
                  <a:lnTo>
                    <a:pt x="114" y="669"/>
                  </a:lnTo>
                  <a:lnTo>
                    <a:pt x="245" y="680"/>
                  </a:lnTo>
                  <a:lnTo>
                    <a:pt x="293" y="467"/>
                  </a:lnTo>
                  <a:lnTo>
                    <a:pt x="312" y="646"/>
                  </a:lnTo>
                  <a:lnTo>
                    <a:pt x="367" y="325"/>
                  </a:lnTo>
                  <a:lnTo>
                    <a:pt x="186" y="317"/>
                  </a:lnTo>
                  <a:lnTo>
                    <a:pt x="135" y="285"/>
                  </a:lnTo>
                  <a:lnTo>
                    <a:pt x="165" y="0"/>
                  </a:lnTo>
                  <a:close/>
                </a:path>
              </a:pathLst>
            </a:custGeom>
            <a:solidFill>
              <a:srgbClr val="AF9A9A"/>
            </a:solidFill>
            <a:ln w="9525">
              <a:noFill/>
              <a:round/>
              <a:headEnd/>
              <a:tailEnd/>
            </a:ln>
          </p:spPr>
          <p:txBody>
            <a:bodyPr/>
            <a:lstStyle/>
            <a:p>
              <a:endParaRPr lang="id-ID"/>
            </a:p>
          </p:txBody>
        </p:sp>
        <p:sp>
          <p:nvSpPr>
            <p:cNvPr id="46207" name="Freeform 106"/>
            <p:cNvSpPr>
              <a:spLocks/>
            </p:cNvSpPr>
            <p:nvPr/>
          </p:nvSpPr>
          <p:spPr bwMode="auto">
            <a:xfrm>
              <a:off x="2716" y="1988"/>
              <a:ext cx="103" cy="46"/>
            </a:xfrm>
            <a:custGeom>
              <a:avLst/>
              <a:gdLst>
                <a:gd name="T0" fmla="*/ 1 w 205"/>
                <a:gd name="T1" fmla="*/ 0 h 91"/>
                <a:gd name="T2" fmla="*/ 0 w 205"/>
                <a:gd name="T3" fmla="*/ 1 h 91"/>
                <a:gd name="T4" fmla="*/ 1 w 205"/>
                <a:gd name="T5" fmla="*/ 2 h 91"/>
                <a:gd name="T6" fmla="*/ 4 w 205"/>
                <a:gd name="T7" fmla="*/ 2 h 91"/>
                <a:gd name="T8" fmla="*/ 4 w 205"/>
                <a:gd name="T9" fmla="*/ 0 h 91"/>
                <a:gd name="T10" fmla="*/ 3 w 205"/>
                <a:gd name="T11" fmla="*/ 1 h 91"/>
                <a:gd name="T12" fmla="*/ 2 w 205"/>
                <a:gd name="T13" fmla="*/ 0 h 91"/>
                <a:gd name="T14" fmla="*/ 1 w 205"/>
                <a:gd name="T15" fmla="*/ 1 h 91"/>
                <a:gd name="T16" fmla="*/ 1 w 205"/>
                <a:gd name="T17" fmla="*/ 1 h 91"/>
                <a:gd name="T18" fmla="*/ 1 w 205"/>
                <a:gd name="T19" fmla="*/ 0 h 91"/>
                <a:gd name="T20" fmla="*/ 1 w 20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91"/>
                <a:gd name="T35" fmla="*/ 205 w 205"/>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91">
                  <a:moveTo>
                    <a:pt x="15" y="0"/>
                  </a:moveTo>
                  <a:lnTo>
                    <a:pt x="0" y="59"/>
                  </a:lnTo>
                  <a:lnTo>
                    <a:pt x="19" y="87"/>
                  </a:lnTo>
                  <a:lnTo>
                    <a:pt x="205" y="91"/>
                  </a:lnTo>
                  <a:lnTo>
                    <a:pt x="202" y="0"/>
                  </a:lnTo>
                  <a:lnTo>
                    <a:pt x="141" y="28"/>
                  </a:lnTo>
                  <a:lnTo>
                    <a:pt x="110" y="0"/>
                  </a:lnTo>
                  <a:lnTo>
                    <a:pt x="59" y="55"/>
                  </a:lnTo>
                  <a:lnTo>
                    <a:pt x="59" y="4"/>
                  </a:lnTo>
                  <a:lnTo>
                    <a:pt x="15" y="0"/>
                  </a:lnTo>
                  <a:close/>
                </a:path>
              </a:pathLst>
            </a:custGeom>
            <a:solidFill>
              <a:srgbClr val="AF9A9A"/>
            </a:solidFill>
            <a:ln w="9525">
              <a:noFill/>
              <a:round/>
              <a:headEnd/>
              <a:tailEnd/>
            </a:ln>
          </p:spPr>
          <p:txBody>
            <a:bodyPr/>
            <a:lstStyle/>
            <a:p>
              <a:endParaRPr lang="id-ID"/>
            </a:p>
          </p:txBody>
        </p:sp>
        <p:sp>
          <p:nvSpPr>
            <p:cNvPr id="46208" name="Freeform 107"/>
            <p:cNvSpPr>
              <a:spLocks/>
            </p:cNvSpPr>
            <p:nvPr/>
          </p:nvSpPr>
          <p:spPr bwMode="auto">
            <a:xfrm>
              <a:off x="2947" y="2117"/>
              <a:ext cx="71" cy="122"/>
            </a:xfrm>
            <a:custGeom>
              <a:avLst/>
              <a:gdLst>
                <a:gd name="T0" fmla="*/ 1 w 143"/>
                <a:gd name="T1" fmla="*/ 0 h 244"/>
                <a:gd name="T2" fmla="*/ 1 w 143"/>
                <a:gd name="T3" fmla="*/ 3 h 244"/>
                <a:gd name="T4" fmla="*/ 0 w 143"/>
                <a:gd name="T5" fmla="*/ 4 h 244"/>
                <a:gd name="T6" fmla="*/ 0 w 143"/>
                <a:gd name="T7" fmla="*/ 3 h 244"/>
                <a:gd name="T8" fmla="*/ 0 w 143"/>
                <a:gd name="T9" fmla="*/ 4 h 244"/>
                <a:gd name="T10" fmla="*/ 0 w 143"/>
                <a:gd name="T11" fmla="*/ 4 h 244"/>
                <a:gd name="T12" fmla="*/ 2 w 143"/>
                <a:gd name="T13" fmla="*/ 4 h 244"/>
                <a:gd name="T14" fmla="*/ 2 w 143"/>
                <a:gd name="T15" fmla="*/ 4 h 244"/>
                <a:gd name="T16" fmla="*/ 1 w 143"/>
                <a:gd name="T17" fmla="*/ 0 h 244"/>
                <a:gd name="T18" fmla="*/ 1 w 143"/>
                <a:gd name="T19" fmla="*/ 0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44"/>
                <a:gd name="T32" fmla="*/ 143 w 143"/>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44">
                  <a:moveTo>
                    <a:pt x="107" y="0"/>
                  </a:moveTo>
                  <a:lnTo>
                    <a:pt x="74" y="147"/>
                  </a:lnTo>
                  <a:lnTo>
                    <a:pt x="51" y="206"/>
                  </a:lnTo>
                  <a:lnTo>
                    <a:pt x="4" y="185"/>
                  </a:lnTo>
                  <a:lnTo>
                    <a:pt x="0" y="244"/>
                  </a:lnTo>
                  <a:lnTo>
                    <a:pt x="55" y="244"/>
                  </a:lnTo>
                  <a:lnTo>
                    <a:pt x="129" y="221"/>
                  </a:lnTo>
                  <a:lnTo>
                    <a:pt x="143" y="202"/>
                  </a:lnTo>
                  <a:lnTo>
                    <a:pt x="107" y="0"/>
                  </a:lnTo>
                  <a:close/>
                </a:path>
              </a:pathLst>
            </a:custGeom>
            <a:solidFill>
              <a:srgbClr val="AF9A9A"/>
            </a:solidFill>
            <a:ln w="9525">
              <a:noFill/>
              <a:round/>
              <a:headEnd/>
              <a:tailEnd/>
            </a:ln>
          </p:spPr>
          <p:txBody>
            <a:bodyPr/>
            <a:lstStyle/>
            <a:p>
              <a:endParaRPr lang="id-ID"/>
            </a:p>
          </p:txBody>
        </p:sp>
        <p:sp>
          <p:nvSpPr>
            <p:cNvPr id="46209" name="Freeform 108"/>
            <p:cNvSpPr>
              <a:spLocks/>
            </p:cNvSpPr>
            <p:nvPr/>
          </p:nvSpPr>
          <p:spPr bwMode="auto">
            <a:xfrm>
              <a:off x="2652" y="1745"/>
              <a:ext cx="70" cy="158"/>
            </a:xfrm>
            <a:custGeom>
              <a:avLst/>
              <a:gdLst>
                <a:gd name="T0" fmla="*/ 3 w 138"/>
                <a:gd name="T1" fmla="*/ 0 h 318"/>
                <a:gd name="T2" fmla="*/ 3 w 138"/>
                <a:gd name="T3" fmla="*/ 1 h 318"/>
                <a:gd name="T4" fmla="*/ 2 w 138"/>
                <a:gd name="T5" fmla="*/ 2 h 318"/>
                <a:gd name="T6" fmla="*/ 0 w 138"/>
                <a:gd name="T7" fmla="*/ 4 h 318"/>
                <a:gd name="T8" fmla="*/ 1 w 138"/>
                <a:gd name="T9" fmla="*/ 2 h 318"/>
                <a:gd name="T10" fmla="*/ 2 w 138"/>
                <a:gd name="T11" fmla="*/ 0 h 318"/>
                <a:gd name="T12" fmla="*/ 3 w 138"/>
                <a:gd name="T13" fmla="*/ 0 h 318"/>
                <a:gd name="T14" fmla="*/ 3 w 138"/>
                <a:gd name="T15" fmla="*/ 0 h 318"/>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318"/>
                <a:gd name="T26" fmla="*/ 138 w 13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318">
                  <a:moveTo>
                    <a:pt x="138" y="0"/>
                  </a:moveTo>
                  <a:lnTo>
                    <a:pt x="135" y="84"/>
                  </a:lnTo>
                  <a:lnTo>
                    <a:pt x="98" y="154"/>
                  </a:lnTo>
                  <a:lnTo>
                    <a:pt x="0" y="318"/>
                  </a:lnTo>
                  <a:lnTo>
                    <a:pt x="40" y="175"/>
                  </a:lnTo>
                  <a:lnTo>
                    <a:pt x="98" y="48"/>
                  </a:lnTo>
                  <a:lnTo>
                    <a:pt x="138" y="0"/>
                  </a:lnTo>
                  <a:close/>
                </a:path>
              </a:pathLst>
            </a:custGeom>
            <a:solidFill>
              <a:srgbClr val="AF9A9A"/>
            </a:solidFill>
            <a:ln w="9525">
              <a:noFill/>
              <a:round/>
              <a:headEnd/>
              <a:tailEnd/>
            </a:ln>
          </p:spPr>
          <p:txBody>
            <a:bodyPr/>
            <a:lstStyle/>
            <a:p>
              <a:endParaRPr lang="id-ID"/>
            </a:p>
          </p:txBody>
        </p:sp>
        <p:sp>
          <p:nvSpPr>
            <p:cNvPr id="46210" name="Freeform 109"/>
            <p:cNvSpPr>
              <a:spLocks/>
            </p:cNvSpPr>
            <p:nvPr/>
          </p:nvSpPr>
          <p:spPr bwMode="auto">
            <a:xfrm>
              <a:off x="2707" y="2263"/>
              <a:ext cx="33" cy="36"/>
            </a:xfrm>
            <a:custGeom>
              <a:avLst/>
              <a:gdLst>
                <a:gd name="T0" fmla="*/ 0 w 65"/>
                <a:gd name="T1" fmla="*/ 0 h 73"/>
                <a:gd name="T2" fmla="*/ 2 w 65"/>
                <a:gd name="T3" fmla="*/ 0 h 73"/>
                <a:gd name="T4" fmla="*/ 1 w 65"/>
                <a:gd name="T5" fmla="*/ 1 h 73"/>
                <a:gd name="T6" fmla="*/ 0 w 65"/>
                <a:gd name="T7" fmla="*/ 1 h 73"/>
                <a:gd name="T8" fmla="*/ 0 w 65"/>
                <a:gd name="T9" fmla="*/ 0 h 73"/>
                <a:gd name="T10" fmla="*/ 0 w 65"/>
                <a:gd name="T11" fmla="*/ 0 h 73"/>
                <a:gd name="T12" fmla="*/ 0 60000 65536"/>
                <a:gd name="T13" fmla="*/ 0 60000 65536"/>
                <a:gd name="T14" fmla="*/ 0 60000 65536"/>
                <a:gd name="T15" fmla="*/ 0 60000 65536"/>
                <a:gd name="T16" fmla="*/ 0 60000 65536"/>
                <a:gd name="T17" fmla="*/ 0 60000 65536"/>
                <a:gd name="T18" fmla="*/ 0 w 65"/>
                <a:gd name="T19" fmla="*/ 0 h 73"/>
                <a:gd name="T20" fmla="*/ 65 w 6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5" h="73">
                  <a:moveTo>
                    <a:pt x="0" y="21"/>
                  </a:moveTo>
                  <a:lnTo>
                    <a:pt x="65" y="0"/>
                  </a:lnTo>
                  <a:lnTo>
                    <a:pt x="36" y="69"/>
                  </a:lnTo>
                  <a:lnTo>
                    <a:pt x="0" y="73"/>
                  </a:lnTo>
                  <a:lnTo>
                    <a:pt x="0" y="21"/>
                  </a:lnTo>
                  <a:close/>
                </a:path>
              </a:pathLst>
            </a:custGeom>
            <a:solidFill>
              <a:srgbClr val="AF9A9A"/>
            </a:solidFill>
            <a:ln w="9525">
              <a:noFill/>
              <a:round/>
              <a:headEnd/>
              <a:tailEnd/>
            </a:ln>
          </p:spPr>
          <p:txBody>
            <a:bodyPr/>
            <a:lstStyle/>
            <a:p>
              <a:endParaRPr lang="id-ID"/>
            </a:p>
          </p:txBody>
        </p:sp>
        <p:sp>
          <p:nvSpPr>
            <p:cNvPr id="46211" name="Freeform 110"/>
            <p:cNvSpPr>
              <a:spLocks/>
            </p:cNvSpPr>
            <p:nvPr/>
          </p:nvSpPr>
          <p:spPr bwMode="auto">
            <a:xfrm>
              <a:off x="2788" y="2698"/>
              <a:ext cx="158" cy="284"/>
            </a:xfrm>
            <a:custGeom>
              <a:avLst/>
              <a:gdLst>
                <a:gd name="T0" fmla="*/ 0 w 315"/>
                <a:gd name="T1" fmla="*/ 0 h 568"/>
                <a:gd name="T2" fmla="*/ 2 w 315"/>
                <a:gd name="T3" fmla="*/ 5 h 568"/>
                <a:gd name="T4" fmla="*/ 2 w 315"/>
                <a:gd name="T5" fmla="*/ 9 h 568"/>
                <a:gd name="T6" fmla="*/ 4 w 315"/>
                <a:gd name="T7" fmla="*/ 5 h 568"/>
                <a:gd name="T8" fmla="*/ 5 w 315"/>
                <a:gd name="T9" fmla="*/ 2 h 568"/>
                <a:gd name="T10" fmla="*/ 5 w 315"/>
                <a:gd name="T11" fmla="*/ 4 h 568"/>
                <a:gd name="T12" fmla="*/ 3 w 315"/>
                <a:gd name="T13" fmla="*/ 9 h 568"/>
                <a:gd name="T14" fmla="*/ 5 w 315"/>
                <a:gd name="T15" fmla="*/ 4 h 568"/>
                <a:gd name="T16" fmla="*/ 5 w 315"/>
                <a:gd name="T17" fmla="*/ 1 h 568"/>
                <a:gd name="T18" fmla="*/ 0 w 315"/>
                <a:gd name="T19" fmla="*/ 0 h 568"/>
                <a:gd name="T20" fmla="*/ 0 w 315"/>
                <a:gd name="T21" fmla="*/ 0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568"/>
                <a:gd name="T35" fmla="*/ 315 w 315"/>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568">
                  <a:moveTo>
                    <a:pt x="0" y="0"/>
                  </a:moveTo>
                  <a:lnTo>
                    <a:pt x="81" y="376"/>
                  </a:lnTo>
                  <a:lnTo>
                    <a:pt x="121" y="547"/>
                  </a:lnTo>
                  <a:lnTo>
                    <a:pt x="209" y="376"/>
                  </a:lnTo>
                  <a:lnTo>
                    <a:pt x="262" y="144"/>
                  </a:lnTo>
                  <a:lnTo>
                    <a:pt x="270" y="298"/>
                  </a:lnTo>
                  <a:lnTo>
                    <a:pt x="192" y="568"/>
                  </a:lnTo>
                  <a:lnTo>
                    <a:pt x="315" y="315"/>
                  </a:lnTo>
                  <a:lnTo>
                    <a:pt x="258" y="17"/>
                  </a:lnTo>
                  <a:lnTo>
                    <a:pt x="0" y="0"/>
                  </a:lnTo>
                  <a:close/>
                </a:path>
              </a:pathLst>
            </a:custGeom>
            <a:solidFill>
              <a:srgbClr val="AF9A9A"/>
            </a:solidFill>
            <a:ln w="9525">
              <a:noFill/>
              <a:round/>
              <a:headEnd/>
              <a:tailEnd/>
            </a:ln>
          </p:spPr>
          <p:txBody>
            <a:bodyPr/>
            <a:lstStyle/>
            <a:p>
              <a:endParaRPr lang="id-ID"/>
            </a:p>
          </p:txBody>
        </p:sp>
        <p:sp>
          <p:nvSpPr>
            <p:cNvPr id="46212" name="Freeform 111"/>
            <p:cNvSpPr>
              <a:spLocks/>
            </p:cNvSpPr>
            <p:nvPr/>
          </p:nvSpPr>
          <p:spPr bwMode="auto">
            <a:xfrm>
              <a:off x="2948" y="2690"/>
              <a:ext cx="63" cy="272"/>
            </a:xfrm>
            <a:custGeom>
              <a:avLst/>
              <a:gdLst>
                <a:gd name="T0" fmla="*/ 2 w 125"/>
                <a:gd name="T1" fmla="*/ 0 h 543"/>
                <a:gd name="T2" fmla="*/ 1 w 125"/>
                <a:gd name="T3" fmla="*/ 0 h 543"/>
                <a:gd name="T4" fmla="*/ 0 w 125"/>
                <a:gd name="T5" fmla="*/ 1 h 543"/>
                <a:gd name="T6" fmla="*/ 1 w 125"/>
                <a:gd name="T7" fmla="*/ 7 h 543"/>
                <a:gd name="T8" fmla="*/ 1 w 125"/>
                <a:gd name="T9" fmla="*/ 9 h 543"/>
                <a:gd name="T10" fmla="*/ 2 w 125"/>
                <a:gd name="T11" fmla="*/ 9 h 543"/>
                <a:gd name="T12" fmla="*/ 2 w 125"/>
                <a:gd name="T13" fmla="*/ 6 h 543"/>
                <a:gd name="T14" fmla="*/ 2 w 125"/>
                <a:gd name="T15" fmla="*/ 2 h 543"/>
                <a:gd name="T16" fmla="*/ 2 w 125"/>
                <a:gd name="T17" fmla="*/ 0 h 543"/>
                <a:gd name="T18" fmla="*/ 2 w 125"/>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543"/>
                <a:gd name="T32" fmla="*/ 125 w 12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543">
                  <a:moveTo>
                    <a:pt x="106" y="0"/>
                  </a:moveTo>
                  <a:lnTo>
                    <a:pt x="53" y="0"/>
                  </a:lnTo>
                  <a:lnTo>
                    <a:pt x="0" y="36"/>
                  </a:lnTo>
                  <a:lnTo>
                    <a:pt x="44" y="399"/>
                  </a:lnTo>
                  <a:lnTo>
                    <a:pt x="49" y="543"/>
                  </a:lnTo>
                  <a:lnTo>
                    <a:pt x="86" y="526"/>
                  </a:lnTo>
                  <a:lnTo>
                    <a:pt x="125" y="344"/>
                  </a:lnTo>
                  <a:lnTo>
                    <a:pt x="125" y="93"/>
                  </a:lnTo>
                  <a:lnTo>
                    <a:pt x="106" y="0"/>
                  </a:lnTo>
                  <a:close/>
                </a:path>
              </a:pathLst>
            </a:custGeom>
            <a:solidFill>
              <a:srgbClr val="AF9A9A"/>
            </a:solidFill>
            <a:ln w="9525">
              <a:noFill/>
              <a:round/>
              <a:headEnd/>
              <a:tailEnd/>
            </a:ln>
          </p:spPr>
          <p:txBody>
            <a:bodyPr/>
            <a:lstStyle/>
            <a:p>
              <a:endParaRPr lang="id-ID"/>
            </a:p>
          </p:txBody>
        </p:sp>
        <p:sp>
          <p:nvSpPr>
            <p:cNvPr id="46213" name="Freeform 112"/>
            <p:cNvSpPr>
              <a:spLocks/>
            </p:cNvSpPr>
            <p:nvPr/>
          </p:nvSpPr>
          <p:spPr bwMode="auto">
            <a:xfrm>
              <a:off x="2884" y="2982"/>
              <a:ext cx="125" cy="153"/>
            </a:xfrm>
            <a:custGeom>
              <a:avLst/>
              <a:gdLst>
                <a:gd name="T0" fmla="*/ 0 w 249"/>
                <a:gd name="T1" fmla="*/ 1 h 306"/>
                <a:gd name="T2" fmla="*/ 2 w 249"/>
                <a:gd name="T3" fmla="*/ 1 h 306"/>
                <a:gd name="T4" fmla="*/ 2 w 249"/>
                <a:gd name="T5" fmla="*/ 1 h 306"/>
                <a:gd name="T6" fmla="*/ 3 w 249"/>
                <a:gd name="T7" fmla="*/ 3 h 306"/>
                <a:gd name="T8" fmla="*/ 3 w 249"/>
                <a:gd name="T9" fmla="*/ 0 h 306"/>
                <a:gd name="T10" fmla="*/ 4 w 249"/>
                <a:gd name="T11" fmla="*/ 1 h 306"/>
                <a:gd name="T12" fmla="*/ 4 w 249"/>
                <a:gd name="T13" fmla="*/ 3 h 306"/>
                <a:gd name="T14" fmla="*/ 4 w 249"/>
                <a:gd name="T15" fmla="*/ 3 h 306"/>
                <a:gd name="T16" fmla="*/ 3 w 249"/>
                <a:gd name="T17" fmla="*/ 5 h 306"/>
                <a:gd name="T18" fmla="*/ 3 w 249"/>
                <a:gd name="T19" fmla="*/ 3 h 306"/>
                <a:gd name="T20" fmla="*/ 1 w 249"/>
                <a:gd name="T21" fmla="*/ 1 h 306"/>
                <a:gd name="T22" fmla="*/ 0 w 249"/>
                <a:gd name="T23" fmla="*/ 1 h 306"/>
                <a:gd name="T24" fmla="*/ 0 w 249"/>
                <a:gd name="T25" fmla="*/ 1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306"/>
                <a:gd name="T41" fmla="*/ 249 w 2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306">
                  <a:moveTo>
                    <a:pt x="0" y="25"/>
                  </a:moveTo>
                  <a:lnTo>
                    <a:pt x="91" y="13"/>
                  </a:lnTo>
                  <a:lnTo>
                    <a:pt x="81" y="95"/>
                  </a:lnTo>
                  <a:lnTo>
                    <a:pt x="192" y="200"/>
                  </a:lnTo>
                  <a:lnTo>
                    <a:pt x="180" y="0"/>
                  </a:lnTo>
                  <a:lnTo>
                    <a:pt x="220" y="13"/>
                  </a:lnTo>
                  <a:lnTo>
                    <a:pt x="249" y="204"/>
                  </a:lnTo>
                  <a:lnTo>
                    <a:pt x="205" y="238"/>
                  </a:lnTo>
                  <a:lnTo>
                    <a:pt x="180" y="306"/>
                  </a:lnTo>
                  <a:lnTo>
                    <a:pt x="167" y="228"/>
                  </a:lnTo>
                  <a:lnTo>
                    <a:pt x="28" y="103"/>
                  </a:lnTo>
                  <a:lnTo>
                    <a:pt x="0" y="25"/>
                  </a:lnTo>
                  <a:close/>
                </a:path>
              </a:pathLst>
            </a:custGeom>
            <a:solidFill>
              <a:srgbClr val="AF9A9A"/>
            </a:solidFill>
            <a:ln w="9525">
              <a:noFill/>
              <a:round/>
              <a:headEnd/>
              <a:tailEnd/>
            </a:ln>
          </p:spPr>
          <p:txBody>
            <a:bodyPr/>
            <a:lstStyle/>
            <a:p>
              <a:endParaRPr lang="id-ID"/>
            </a:p>
          </p:txBody>
        </p:sp>
        <p:sp>
          <p:nvSpPr>
            <p:cNvPr id="46214" name="Freeform 113"/>
            <p:cNvSpPr>
              <a:spLocks/>
            </p:cNvSpPr>
            <p:nvPr/>
          </p:nvSpPr>
          <p:spPr bwMode="auto">
            <a:xfrm>
              <a:off x="2835" y="3085"/>
              <a:ext cx="95" cy="44"/>
            </a:xfrm>
            <a:custGeom>
              <a:avLst/>
              <a:gdLst>
                <a:gd name="T0" fmla="*/ 3 w 190"/>
                <a:gd name="T1" fmla="*/ 0 h 90"/>
                <a:gd name="T2" fmla="*/ 3 w 190"/>
                <a:gd name="T3" fmla="*/ 0 h 90"/>
                <a:gd name="T4" fmla="*/ 1 w 190"/>
                <a:gd name="T5" fmla="*/ 0 h 90"/>
                <a:gd name="T6" fmla="*/ 0 w 190"/>
                <a:gd name="T7" fmla="*/ 1 h 90"/>
                <a:gd name="T8" fmla="*/ 1 w 190"/>
                <a:gd name="T9" fmla="*/ 1 h 90"/>
                <a:gd name="T10" fmla="*/ 1 w 190"/>
                <a:gd name="T11" fmla="*/ 0 h 90"/>
                <a:gd name="T12" fmla="*/ 1 w 190"/>
                <a:gd name="T13" fmla="*/ 1 h 90"/>
                <a:gd name="T14" fmla="*/ 1 w 190"/>
                <a:gd name="T15" fmla="*/ 0 h 90"/>
                <a:gd name="T16" fmla="*/ 3 w 190"/>
                <a:gd name="T17" fmla="*/ 0 h 90"/>
                <a:gd name="T18" fmla="*/ 3 w 190"/>
                <a:gd name="T19" fmla="*/ 0 h 90"/>
                <a:gd name="T20" fmla="*/ 3 w 190"/>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0"/>
                <a:gd name="T35" fmla="*/ 190 w 19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0">
                  <a:moveTo>
                    <a:pt x="190" y="16"/>
                  </a:moveTo>
                  <a:lnTo>
                    <a:pt x="152" y="16"/>
                  </a:lnTo>
                  <a:lnTo>
                    <a:pt x="57" y="0"/>
                  </a:lnTo>
                  <a:lnTo>
                    <a:pt x="0" y="69"/>
                  </a:lnTo>
                  <a:lnTo>
                    <a:pt x="99" y="90"/>
                  </a:lnTo>
                  <a:lnTo>
                    <a:pt x="81" y="61"/>
                  </a:lnTo>
                  <a:lnTo>
                    <a:pt x="123" y="73"/>
                  </a:lnTo>
                  <a:lnTo>
                    <a:pt x="83" y="23"/>
                  </a:lnTo>
                  <a:lnTo>
                    <a:pt x="156" y="33"/>
                  </a:lnTo>
                  <a:lnTo>
                    <a:pt x="190" y="16"/>
                  </a:lnTo>
                  <a:close/>
                </a:path>
              </a:pathLst>
            </a:custGeom>
            <a:solidFill>
              <a:srgbClr val="AF9A9A"/>
            </a:solidFill>
            <a:ln w="9525">
              <a:noFill/>
              <a:round/>
              <a:headEnd/>
              <a:tailEnd/>
            </a:ln>
          </p:spPr>
          <p:txBody>
            <a:bodyPr/>
            <a:lstStyle/>
            <a:p>
              <a:endParaRPr lang="id-ID"/>
            </a:p>
          </p:txBody>
        </p:sp>
        <p:sp>
          <p:nvSpPr>
            <p:cNvPr id="46215" name="Freeform 114"/>
            <p:cNvSpPr>
              <a:spLocks/>
            </p:cNvSpPr>
            <p:nvPr/>
          </p:nvSpPr>
          <p:spPr bwMode="auto">
            <a:xfrm>
              <a:off x="2801" y="2847"/>
              <a:ext cx="18" cy="96"/>
            </a:xfrm>
            <a:custGeom>
              <a:avLst/>
              <a:gdLst>
                <a:gd name="T0" fmla="*/ 0 w 36"/>
                <a:gd name="T1" fmla="*/ 0 h 192"/>
                <a:gd name="T2" fmla="*/ 1 w 36"/>
                <a:gd name="T3" fmla="*/ 2 h 192"/>
                <a:gd name="T4" fmla="*/ 1 w 36"/>
                <a:gd name="T5" fmla="*/ 3 h 192"/>
                <a:gd name="T6" fmla="*/ 1 w 36"/>
                <a:gd name="T7" fmla="*/ 2 h 192"/>
                <a:gd name="T8" fmla="*/ 0 w 36"/>
                <a:gd name="T9" fmla="*/ 0 h 192"/>
                <a:gd name="T10" fmla="*/ 0 w 36"/>
                <a:gd name="T11" fmla="*/ 0 h 192"/>
                <a:gd name="T12" fmla="*/ 0 60000 65536"/>
                <a:gd name="T13" fmla="*/ 0 60000 65536"/>
                <a:gd name="T14" fmla="*/ 0 60000 65536"/>
                <a:gd name="T15" fmla="*/ 0 60000 65536"/>
                <a:gd name="T16" fmla="*/ 0 60000 65536"/>
                <a:gd name="T17" fmla="*/ 0 60000 65536"/>
                <a:gd name="T18" fmla="*/ 0 w 36"/>
                <a:gd name="T19" fmla="*/ 0 h 192"/>
                <a:gd name="T20" fmla="*/ 36 w 3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36" h="192">
                  <a:moveTo>
                    <a:pt x="0" y="0"/>
                  </a:moveTo>
                  <a:lnTo>
                    <a:pt x="12" y="124"/>
                  </a:lnTo>
                  <a:lnTo>
                    <a:pt x="36" y="192"/>
                  </a:lnTo>
                  <a:lnTo>
                    <a:pt x="29" y="78"/>
                  </a:lnTo>
                  <a:lnTo>
                    <a:pt x="0" y="0"/>
                  </a:lnTo>
                  <a:close/>
                </a:path>
              </a:pathLst>
            </a:custGeom>
            <a:solidFill>
              <a:srgbClr val="AF9A9A"/>
            </a:solidFill>
            <a:ln w="9525">
              <a:noFill/>
              <a:round/>
              <a:headEnd/>
              <a:tailEnd/>
            </a:ln>
          </p:spPr>
          <p:txBody>
            <a:bodyPr/>
            <a:lstStyle/>
            <a:p>
              <a:endParaRPr lang="id-ID"/>
            </a:p>
          </p:txBody>
        </p:sp>
        <p:sp>
          <p:nvSpPr>
            <p:cNvPr id="46216" name="Freeform 115"/>
            <p:cNvSpPr>
              <a:spLocks/>
            </p:cNvSpPr>
            <p:nvPr/>
          </p:nvSpPr>
          <p:spPr bwMode="auto">
            <a:xfrm>
              <a:off x="2717" y="2751"/>
              <a:ext cx="66" cy="249"/>
            </a:xfrm>
            <a:custGeom>
              <a:avLst/>
              <a:gdLst>
                <a:gd name="T0" fmla="*/ 0 w 131"/>
                <a:gd name="T1" fmla="*/ 0 h 498"/>
                <a:gd name="T2" fmla="*/ 2 w 131"/>
                <a:gd name="T3" fmla="*/ 7 h 498"/>
                <a:gd name="T4" fmla="*/ 3 w 131"/>
                <a:gd name="T5" fmla="*/ 8 h 498"/>
                <a:gd name="T6" fmla="*/ 2 w 131"/>
                <a:gd name="T7" fmla="*/ 6 h 498"/>
                <a:gd name="T8" fmla="*/ 0 w 131"/>
                <a:gd name="T9" fmla="*/ 0 h 498"/>
                <a:gd name="T10" fmla="*/ 0 w 131"/>
                <a:gd name="T11" fmla="*/ 0 h 498"/>
                <a:gd name="T12" fmla="*/ 0 60000 65536"/>
                <a:gd name="T13" fmla="*/ 0 60000 65536"/>
                <a:gd name="T14" fmla="*/ 0 60000 65536"/>
                <a:gd name="T15" fmla="*/ 0 60000 65536"/>
                <a:gd name="T16" fmla="*/ 0 60000 65536"/>
                <a:gd name="T17" fmla="*/ 0 60000 65536"/>
                <a:gd name="T18" fmla="*/ 0 w 131"/>
                <a:gd name="T19" fmla="*/ 0 h 498"/>
                <a:gd name="T20" fmla="*/ 131 w 13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31" h="498">
                  <a:moveTo>
                    <a:pt x="0" y="0"/>
                  </a:moveTo>
                  <a:lnTo>
                    <a:pt x="97" y="398"/>
                  </a:lnTo>
                  <a:lnTo>
                    <a:pt x="131" y="498"/>
                  </a:lnTo>
                  <a:lnTo>
                    <a:pt x="65" y="361"/>
                  </a:lnTo>
                  <a:lnTo>
                    <a:pt x="0" y="0"/>
                  </a:lnTo>
                  <a:close/>
                </a:path>
              </a:pathLst>
            </a:custGeom>
            <a:solidFill>
              <a:srgbClr val="AF9A9A"/>
            </a:solidFill>
            <a:ln w="9525">
              <a:noFill/>
              <a:round/>
              <a:headEnd/>
              <a:tailEnd/>
            </a:ln>
          </p:spPr>
          <p:txBody>
            <a:bodyPr/>
            <a:lstStyle/>
            <a:p>
              <a:endParaRPr lang="id-ID"/>
            </a:p>
          </p:txBody>
        </p:sp>
        <p:sp>
          <p:nvSpPr>
            <p:cNvPr id="46217" name="Freeform 116"/>
            <p:cNvSpPr>
              <a:spLocks/>
            </p:cNvSpPr>
            <p:nvPr/>
          </p:nvSpPr>
          <p:spPr bwMode="auto">
            <a:xfrm>
              <a:off x="2765" y="3068"/>
              <a:ext cx="38" cy="40"/>
            </a:xfrm>
            <a:custGeom>
              <a:avLst/>
              <a:gdLst>
                <a:gd name="T0" fmla="*/ 2 w 74"/>
                <a:gd name="T1" fmla="*/ 0 h 82"/>
                <a:gd name="T2" fmla="*/ 2 w 74"/>
                <a:gd name="T3" fmla="*/ 0 h 82"/>
                <a:gd name="T4" fmla="*/ 1 w 74"/>
                <a:gd name="T5" fmla="*/ 0 h 82"/>
                <a:gd name="T6" fmla="*/ 1 w 74"/>
                <a:gd name="T7" fmla="*/ 1 h 82"/>
                <a:gd name="T8" fmla="*/ 0 w 74"/>
                <a:gd name="T9" fmla="*/ 0 h 82"/>
                <a:gd name="T10" fmla="*/ 2 w 74"/>
                <a:gd name="T11" fmla="*/ 0 h 82"/>
                <a:gd name="T12" fmla="*/ 2 w 74"/>
                <a:gd name="T13" fmla="*/ 0 h 82"/>
                <a:gd name="T14" fmla="*/ 0 60000 65536"/>
                <a:gd name="T15" fmla="*/ 0 60000 65536"/>
                <a:gd name="T16" fmla="*/ 0 60000 65536"/>
                <a:gd name="T17" fmla="*/ 0 60000 65536"/>
                <a:gd name="T18" fmla="*/ 0 60000 65536"/>
                <a:gd name="T19" fmla="*/ 0 60000 65536"/>
                <a:gd name="T20" fmla="*/ 0 60000 65536"/>
                <a:gd name="T21" fmla="*/ 0 w 74"/>
                <a:gd name="T22" fmla="*/ 0 h 82"/>
                <a:gd name="T23" fmla="*/ 74 w 7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2">
                  <a:moveTo>
                    <a:pt x="74" y="0"/>
                  </a:moveTo>
                  <a:lnTo>
                    <a:pt x="74" y="25"/>
                  </a:lnTo>
                  <a:lnTo>
                    <a:pt x="49" y="33"/>
                  </a:lnTo>
                  <a:lnTo>
                    <a:pt x="46" y="82"/>
                  </a:lnTo>
                  <a:lnTo>
                    <a:pt x="0" y="50"/>
                  </a:lnTo>
                  <a:lnTo>
                    <a:pt x="74" y="0"/>
                  </a:lnTo>
                  <a:close/>
                </a:path>
              </a:pathLst>
            </a:custGeom>
            <a:solidFill>
              <a:srgbClr val="AF9A9A"/>
            </a:solidFill>
            <a:ln w="9525">
              <a:noFill/>
              <a:round/>
              <a:headEnd/>
              <a:tailEnd/>
            </a:ln>
          </p:spPr>
          <p:txBody>
            <a:bodyPr/>
            <a:lstStyle/>
            <a:p>
              <a:endParaRPr lang="id-ID"/>
            </a:p>
          </p:txBody>
        </p:sp>
        <p:sp>
          <p:nvSpPr>
            <p:cNvPr id="46218" name="Freeform 117"/>
            <p:cNvSpPr>
              <a:spLocks/>
            </p:cNvSpPr>
            <p:nvPr/>
          </p:nvSpPr>
          <p:spPr bwMode="auto">
            <a:xfrm>
              <a:off x="2755" y="2283"/>
              <a:ext cx="18" cy="12"/>
            </a:xfrm>
            <a:custGeom>
              <a:avLst/>
              <a:gdLst>
                <a:gd name="T0" fmla="*/ 0 w 36"/>
                <a:gd name="T1" fmla="*/ 0 h 25"/>
                <a:gd name="T2" fmla="*/ 1 w 36"/>
                <a:gd name="T3" fmla="*/ 0 h 25"/>
                <a:gd name="T4" fmla="*/ 1 w 36"/>
                <a:gd name="T5" fmla="*/ 0 h 25"/>
                <a:gd name="T6" fmla="*/ 1 w 36"/>
                <a:gd name="T7" fmla="*/ 0 h 25"/>
                <a:gd name="T8" fmla="*/ 1 w 36"/>
                <a:gd name="T9" fmla="*/ 0 h 25"/>
                <a:gd name="T10" fmla="*/ 1 w 36"/>
                <a:gd name="T11" fmla="*/ 0 h 25"/>
                <a:gd name="T12" fmla="*/ 0 w 36"/>
                <a:gd name="T13" fmla="*/ 0 h 25"/>
                <a:gd name="T14" fmla="*/ 0 w 3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5"/>
                <a:gd name="T26" fmla="*/ 36 w 3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5">
                  <a:moveTo>
                    <a:pt x="0" y="17"/>
                  </a:moveTo>
                  <a:lnTo>
                    <a:pt x="25" y="12"/>
                  </a:lnTo>
                  <a:lnTo>
                    <a:pt x="30" y="0"/>
                  </a:lnTo>
                  <a:lnTo>
                    <a:pt x="36" y="2"/>
                  </a:lnTo>
                  <a:lnTo>
                    <a:pt x="36" y="17"/>
                  </a:lnTo>
                  <a:lnTo>
                    <a:pt x="4" y="25"/>
                  </a:lnTo>
                  <a:lnTo>
                    <a:pt x="0" y="17"/>
                  </a:lnTo>
                  <a:close/>
                </a:path>
              </a:pathLst>
            </a:custGeom>
            <a:solidFill>
              <a:srgbClr val="FFCC00"/>
            </a:solidFill>
            <a:ln w="9525">
              <a:noFill/>
              <a:round/>
              <a:headEnd/>
              <a:tailEnd/>
            </a:ln>
          </p:spPr>
          <p:txBody>
            <a:bodyPr/>
            <a:lstStyle/>
            <a:p>
              <a:endParaRPr lang="id-ID"/>
            </a:p>
          </p:txBody>
        </p:sp>
        <p:sp>
          <p:nvSpPr>
            <p:cNvPr id="46219" name="Freeform 118"/>
            <p:cNvSpPr>
              <a:spLocks/>
            </p:cNvSpPr>
            <p:nvPr/>
          </p:nvSpPr>
          <p:spPr bwMode="auto">
            <a:xfrm>
              <a:off x="2923" y="2265"/>
              <a:ext cx="26" cy="13"/>
            </a:xfrm>
            <a:custGeom>
              <a:avLst/>
              <a:gdLst>
                <a:gd name="T0" fmla="*/ 1 w 51"/>
                <a:gd name="T1" fmla="*/ 0 h 27"/>
                <a:gd name="T2" fmla="*/ 1 w 51"/>
                <a:gd name="T3" fmla="*/ 0 h 27"/>
                <a:gd name="T4" fmla="*/ 0 w 51"/>
                <a:gd name="T5" fmla="*/ 0 h 27"/>
                <a:gd name="T6" fmla="*/ 0 w 51"/>
                <a:gd name="T7" fmla="*/ 0 h 27"/>
                <a:gd name="T8" fmla="*/ 1 w 51"/>
                <a:gd name="T9" fmla="*/ 0 h 27"/>
                <a:gd name="T10" fmla="*/ 1 w 51"/>
                <a:gd name="T11" fmla="*/ 0 h 27"/>
                <a:gd name="T12" fmla="*/ 1 w 51"/>
                <a:gd name="T13" fmla="*/ 0 h 27"/>
                <a:gd name="T14" fmla="*/ 1 w 51"/>
                <a:gd name="T15" fmla="*/ 0 h 27"/>
                <a:gd name="T16" fmla="*/ 1 w 51"/>
                <a:gd name="T17" fmla="*/ 0 h 27"/>
                <a:gd name="T18" fmla="*/ 1 w 5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7"/>
                <a:gd name="T32" fmla="*/ 51 w 5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7">
                  <a:moveTo>
                    <a:pt x="36" y="2"/>
                  </a:moveTo>
                  <a:lnTo>
                    <a:pt x="30" y="17"/>
                  </a:lnTo>
                  <a:lnTo>
                    <a:pt x="0" y="19"/>
                  </a:lnTo>
                  <a:lnTo>
                    <a:pt x="0" y="27"/>
                  </a:lnTo>
                  <a:lnTo>
                    <a:pt x="38" y="23"/>
                  </a:lnTo>
                  <a:lnTo>
                    <a:pt x="49" y="13"/>
                  </a:lnTo>
                  <a:lnTo>
                    <a:pt x="51" y="4"/>
                  </a:lnTo>
                  <a:lnTo>
                    <a:pt x="45" y="0"/>
                  </a:lnTo>
                  <a:lnTo>
                    <a:pt x="36" y="2"/>
                  </a:lnTo>
                  <a:close/>
                </a:path>
              </a:pathLst>
            </a:custGeom>
            <a:solidFill>
              <a:srgbClr val="FFCC00"/>
            </a:solidFill>
            <a:ln w="9525">
              <a:noFill/>
              <a:round/>
              <a:headEnd/>
              <a:tailEnd/>
            </a:ln>
          </p:spPr>
          <p:txBody>
            <a:bodyPr/>
            <a:lstStyle/>
            <a:p>
              <a:endParaRPr lang="id-ID"/>
            </a:p>
          </p:txBody>
        </p:sp>
        <p:sp>
          <p:nvSpPr>
            <p:cNvPr id="46220" name="Freeform 119"/>
            <p:cNvSpPr>
              <a:spLocks/>
            </p:cNvSpPr>
            <p:nvPr/>
          </p:nvSpPr>
          <p:spPr bwMode="auto">
            <a:xfrm>
              <a:off x="2616" y="2307"/>
              <a:ext cx="461" cy="55"/>
            </a:xfrm>
            <a:custGeom>
              <a:avLst/>
              <a:gdLst>
                <a:gd name="T0" fmla="*/ 0 w 923"/>
                <a:gd name="T1" fmla="*/ 2 h 110"/>
                <a:gd name="T2" fmla="*/ 0 w 923"/>
                <a:gd name="T3" fmla="*/ 2 h 110"/>
                <a:gd name="T4" fmla="*/ 0 w 923"/>
                <a:gd name="T5" fmla="*/ 2 h 110"/>
                <a:gd name="T6" fmla="*/ 14 w 923"/>
                <a:gd name="T7" fmla="*/ 1 h 110"/>
                <a:gd name="T8" fmla="*/ 14 w 923"/>
                <a:gd name="T9" fmla="*/ 1 h 110"/>
                <a:gd name="T10" fmla="*/ 14 w 923"/>
                <a:gd name="T11" fmla="*/ 0 h 110"/>
                <a:gd name="T12" fmla="*/ 0 w 923"/>
                <a:gd name="T13" fmla="*/ 2 h 110"/>
                <a:gd name="T14" fmla="*/ 0 w 923"/>
                <a:gd name="T15" fmla="*/ 2 h 110"/>
                <a:gd name="T16" fmla="*/ 0 w 923"/>
                <a:gd name="T17" fmla="*/ 2 h 110"/>
                <a:gd name="T18" fmla="*/ 0 w 923"/>
                <a:gd name="T19" fmla="*/ 2 h 110"/>
                <a:gd name="T20" fmla="*/ 0 w 923"/>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3"/>
                <a:gd name="T34" fmla="*/ 0 h 110"/>
                <a:gd name="T35" fmla="*/ 923 w 92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 h="110">
                  <a:moveTo>
                    <a:pt x="0" y="110"/>
                  </a:moveTo>
                  <a:lnTo>
                    <a:pt x="12" y="97"/>
                  </a:lnTo>
                  <a:lnTo>
                    <a:pt x="33" y="89"/>
                  </a:lnTo>
                  <a:lnTo>
                    <a:pt x="921" y="17"/>
                  </a:lnTo>
                  <a:lnTo>
                    <a:pt x="923" y="7"/>
                  </a:lnTo>
                  <a:lnTo>
                    <a:pt x="911" y="0"/>
                  </a:lnTo>
                  <a:lnTo>
                    <a:pt x="36" y="74"/>
                  </a:lnTo>
                  <a:lnTo>
                    <a:pt x="12" y="83"/>
                  </a:lnTo>
                  <a:lnTo>
                    <a:pt x="0" y="93"/>
                  </a:lnTo>
                  <a:lnTo>
                    <a:pt x="0" y="110"/>
                  </a:lnTo>
                  <a:close/>
                </a:path>
              </a:pathLst>
            </a:custGeom>
            <a:solidFill>
              <a:srgbClr val="7F3226"/>
            </a:solidFill>
            <a:ln w="9525">
              <a:noFill/>
              <a:round/>
              <a:headEnd/>
              <a:tailEnd/>
            </a:ln>
          </p:spPr>
          <p:txBody>
            <a:bodyPr/>
            <a:lstStyle/>
            <a:p>
              <a:endParaRPr lang="id-ID"/>
            </a:p>
          </p:txBody>
        </p:sp>
        <p:sp>
          <p:nvSpPr>
            <p:cNvPr id="46221" name="Freeform 120"/>
            <p:cNvSpPr>
              <a:spLocks/>
            </p:cNvSpPr>
            <p:nvPr/>
          </p:nvSpPr>
          <p:spPr bwMode="auto">
            <a:xfrm>
              <a:off x="2923" y="2502"/>
              <a:ext cx="181" cy="122"/>
            </a:xfrm>
            <a:custGeom>
              <a:avLst/>
              <a:gdLst>
                <a:gd name="T0" fmla="*/ 0 w 361"/>
                <a:gd name="T1" fmla="*/ 4 h 244"/>
                <a:gd name="T2" fmla="*/ 5 w 361"/>
                <a:gd name="T3" fmla="*/ 0 h 244"/>
                <a:gd name="T4" fmla="*/ 2 w 361"/>
                <a:gd name="T5" fmla="*/ 4 h 244"/>
                <a:gd name="T6" fmla="*/ 6 w 361"/>
                <a:gd name="T7" fmla="*/ 1 h 244"/>
                <a:gd name="T8" fmla="*/ 6 w 361"/>
                <a:gd name="T9" fmla="*/ 3 h 244"/>
                <a:gd name="T10" fmla="*/ 6 w 361"/>
                <a:gd name="T11" fmla="*/ 4 h 244"/>
                <a:gd name="T12" fmla="*/ 6 w 361"/>
                <a:gd name="T13" fmla="*/ 4 h 244"/>
                <a:gd name="T14" fmla="*/ 0 w 361"/>
                <a:gd name="T15" fmla="*/ 4 h 244"/>
                <a:gd name="T16" fmla="*/ 0 w 361"/>
                <a:gd name="T17" fmla="*/ 4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244"/>
                <a:gd name="T29" fmla="*/ 361 w 36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244">
                  <a:moveTo>
                    <a:pt x="0" y="244"/>
                  </a:moveTo>
                  <a:lnTo>
                    <a:pt x="268" y="0"/>
                  </a:lnTo>
                  <a:lnTo>
                    <a:pt x="95" y="196"/>
                  </a:lnTo>
                  <a:lnTo>
                    <a:pt x="349" y="6"/>
                  </a:lnTo>
                  <a:lnTo>
                    <a:pt x="361" y="188"/>
                  </a:lnTo>
                  <a:lnTo>
                    <a:pt x="357" y="211"/>
                  </a:lnTo>
                  <a:lnTo>
                    <a:pt x="336" y="219"/>
                  </a:lnTo>
                  <a:lnTo>
                    <a:pt x="0" y="244"/>
                  </a:lnTo>
                  <a:close/>
                </a:path>
              </a:pathLst>
            </a:custGeom>
            <a:solidFill>
              <a:srgbClr val="7F3226"/>
            </a:solidFill>
            <a:ln w="9525">
              <a:noFill/>
              <a:round/>
              <a:headEnd/>
              <a:tailEnd/>
            </a:ln>
          </p:spPr>
          <p:txBody>
            <a:bodyPr/>
            <a:lstStyle/>
            <a:p>
              <a:endParaRPr lang="id-ID"/>
            </a:p>
          </p:txBody>
        </p:sp>
        <p:sp>
          <p:nvSpPr>
            <p:cNvPr id="46222" name="Freeform 121"/>
            <p:cNvSpPr>
              <a:spLocks/>
            </p:cNvSpPr>
            <p:nvPr/>
          </p:nvSpPr>
          <p:spPr bwMode="auto">
            <a:xfrm>
              <a:off x="2602" y="2289"/>
              <a:ext cx="486" cy="42"/>
            </a:xfrm>
            <a:custGeom>
              <a:avLst/>
              <a:gdLst>
                <a:gd name="T0" fmla="*/ 0 w 971"/>
                <a:gd name="T1" fmla="*/ 2 h 83"/>
                <a:gd name="T2" fmla="*/ 15 w 971"/>
                <a:gd name="T3" fmla="*/ 1 h 83"/>
                <a:gd name="T4" fmla="*/ 16 w 971"/>
                <a:gd name="T5" fmla="*/ 0 h 83"/>
                <a:gd name="T6" fmla="*/ 1 w 971"/>
                <a:gd name="T7" fmla="*/ 2 h 83"/>
                <a:gd name="T8" fmla="*/ 0 w 971"/>
                <a:gd name="T9" fmla="*/ 2 h 83"/>
                <a:gd name="T10" fmla="*/ 0 w 971"/>
                <a:gd name="T11" fmla="*/ 2 h 83"/>
                <a:gd name="T12" fmla="*/ 0 60000 65536"/>
                <a:gd name="T13" fmla="*/ 0 60000 65536"/>
                <a:gd name="T14" fmla="*/ 0 60000 65536"/>
                <a:gd name="T15" fmla="*/ 0 60000 65536"/>
                <a:gd name="T16" fmla="*/ 0 60000 65536"/>
                <a:gd name="T17" fmla="*/ 0 60000 65536"/>
                <a:gd name="T18" fmla="*/ 0 w 971"/>
                <a:gd name="T19" fmla="*/ 0 h 83"/>
                <a:gd name="T20" fmla="*/ 971 w 9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71" h="83">
                  <a:moveTo>
                    <a:pt x="0" y="83"/>
                  </a:moveTo>
                  <a:lnTo>
                    <a:pt x="954" y="9"/>
                  </a:lnTo>
                  <a:lnTo>
                    <a:pt x="971" y="0"/>
                  </a:lnTo>
                  <a:lnTo>
                    <a:pt x="32" y="74"/>
                  </a:lnTo>
                  <a:lnTo>
                    <a:pt x="0" y="83"/>
                  </a:lnTo>
                  <a:close/>
                </a:path>
              </a:pathLst>
            </a:custGeom>
            <a:solidFill>
              <a:srgbClr val="7F3226"/>
            </a:solidFill>
            <a:ln w="9525">
              <a:noFill/>
              <a:round/>
              <a:headEnd/>
              <a:tailEnd/>
            </a:ln>
          </p:spPr>
          <p:txBody>
            <a:bodyPr/>
            <a:lstStyle/>
            <a:p>
              <a:endParaRPr lang="id-ID"/>
            </a:p>
          </p:txBody>
        </p:sp>
        <p:sp>
          <p:nvSpPr>
            <p:cNvPr id="46223" name="Freeform 122"/>
            <p:cNvSpPr>
              <a:spLocks/>
            </p:cNvSpPr>
            <p:nvPr/>
          </p:nvSpPr>
          <p:spPr bwMode="auto">
            <a:xfrm>
              <a:off x="2646" y="2310"/>
              <a:ext cx="419" cy="37"/>
            </a:xfrm>
            <a:custGeom>
              <a:avLst/>
              <a:gdLst>
                <a:gd name="T0" fmla="*/ 0 w 839"/>
                <a:gd name="T1" fmla="*/ 1 h 74"/>
                <a:gd name="T2" fmla="*/ 13 w 839"/>
                <a:gd name="T3" fmla="*/ 1 h 74"/>
                <a:gd name="T4" fmla="*/ 12 w 839"/>
                <a:gd name="T5" fmla="*/ 0 h 74"/>
                <a:gd name="T6" fmla="*/ 0 w 839"/>
                <a:gd name="T7" fmla="*/ 1 h 74"/>
                <a:gd name="T8" fmla="*/ 0 w 839"/>
                <a:gd name="T9" fmla="*/ 1 h 74"/>
                <a:gd name="T10" fmla="*/ 0 w 839"/>
                <a:gd name="T11" fmla="*/ 1 h 74"/>
                <a:gd name="T12" fmla="*/ 0 60000 65536"/>
                <a:gd name="T13" fmla="*/ 0 60000 65536"/>
                <a:gd name="T14" fmla="*/ 0 60000 65536"/>
                <a:gd name="T15" fmla="*/ 0 60000 65536"/>
                <a:gd name="T16" fmla="*/ 0 60000 65536"/>
                <a:gd name="T17" fmla="*/ 0 60000 65536"/>
                <a:gd name="T18" fmla="*/ 0 w 839"/>
                <a:gd name="T19" fmla="*/ 0 h 74"/>
                <a:gd name="T20" fmla="*/ 839 w 8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39" h="74">
                  <a:moveTo>
                    <a:pt x="0" y="74"/>
                  </a:moveTo>
                  <a:lnTo>
                    <a:pt x="839" y="6"/>
                  </a:lnTo>
                  <a:lnTo>
                    <a:pt x="827" y="0"/>
                  </a:lnTo>
                  <a:lnTo>
                    <a:pt x="42" y="65"/>
                  </a:lnTo>
                  <a:lnTo>
                    <a:pt x="0" y="74"/>
                  </a:lnTo>
                  <a:close/>
                </a:path>
              </a:pathLst>
            </a:custGeom>
            <a:solidFill>
              <a:srgbClr val="BF593F"/>
            </a:solidFill>
            <a:ln w="9525">
              <a:noFill/>
              <a:round/>
              <a:headEnd/>
              <a:tailEnd/>
            </a:ln>
          </p:spPr>
          <p:txBody>
            <a:bodyPr/>
            <a:lstStyle/>
            <a:p>
              <a:endParaRPr lang="id-ID"/>
            </a:p>
          </p:txBody>
        </p:sp>
        <p:sp>
          <p:nvSpPr>
            <p:cNvPr id="46224" name="Freeform 123"/>
            <p:cNvSpPr>
              <a:spLocks/>
            </p:cNvSpPr>
            <p:nvPr/>
          </p:nvSpPr>
          <p:spPr bwMode="auto">
            <a:xfrm>
              <a:off x="2755" y="1447"/>
              <a:ext cx="11" cy="26"/>
            </a:xfrm>
            <a:custGeom>
              <a:avLst/>
              <a:gdLst>
                <a:gd name="T0" fmla="*/ 0 w 23"/>
                <a:gd name="T1" fmla="*/ 0 h 52"/>
                <a:gd name="T2" fmla="*/ 0 w 23"/>
                <a:gd name="T3" fmla="*/ 1 h 52"/>
                <a:gd name="T4" fmla="*/ 0 w 23"/>
                <a:gd name="T5" fmla="*/ 1 h 52"/>
                <a:gd name="T6" fmla="*/ 0 w 23"/>
                <a:gd name="T7" fmla="*/ 1 h 52"/>
                <a:gd name="T8" fmla="*/ 0 w 23"/>
                <a:gd name="T9" fmla="*/ 1 h 52"/>
                <a:gd name="T10" fmla="*/ 0 w 23"/>
                <a:gd name="T11" fmla="*/ 1 h 52"/>
                <a:gd name="T12" fmla="*/ 0 w 23"/>
                <a:gd name="T13" fmla="*/ 0 h 52"/>
                <a:gd name="T14" fmla="*/ 0 w 23"/>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2"/>
                <a:gd name="T26" fmla="*/ 23 w 2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2">
                  <a:moveTo>
                    <a:pt x="21" y="0"/>
                  </a:moveTo>
                  <a:lnTo>
                    <a:pt x="23" y="10"/>
                  </a:lnTo>
                  <a:lnTo>
                    <a:pt x="11" y="27"/>
                  </a:lnTo>
                  <a:lnTo>
                    <a:pt x="11" y="44"/>
                  </a:lnTo>
                  <a:lnTo>
                    <a:pt x="0" y="52"/>
                  </a:lnTo>
                  <a:lnTo>
                    <a:pt x="8" y="12"/>
                  </a:lnTo>
                  <a:lnTo>
                    <a:pt x="21" y="0"/>
                  </a:lnTo>
                  <a:close/>
                </a:path>
              </a:pathLst>
            </a:custGeom>
            <a:solidFill>
              <a:srgbClr val="FF0000"/>
            </a:solidFill>
            <a:ln w="9525">
              <a:noFill/>
              <a:round/>
              <a:headEnd/>
              <a:tailEnd/>
            </a:ln>
          </p:spPr>
          <p:txBody>
            <a:bodyPr/>
            <a:lstStyle/>
            <a:p>
              <a:endParaRPr lang="id-ID"/>
            </a:p>
          </p:txBody>
        </p:sp>
        <p:sp>
          <p:nvSpPr>
            <p:cNvPr id="46225" name="Freeform 124"/>
            <p:cNvSpPr>
              <a:spLocks/>
            </p:cNvSpPr>
            <p:nvPr/>
          </p:nvSpPr>
          <p:spPr bwMode="auto">
            <a:xfrm>
              <a:off x="2719" y="1481"/>
              <a:ext cx="37" cy="124"/>
            </a:xfrm>
            <a:custGeom>
              <a:avLst/>
              <a:gdLst>
                <a:gd name="T0" fmla="*/ 1 w 74"/>
                <a:gd name="T1" fmla="*/ 0 h 247"/>
                <a:gd name="T2" fmla="*/ 1 w 74"/>
                <a:gd name="T3" fmla="*/ 1 h 247"/>
                <a:gd name="T4" fmla="*/ 1 w 74"/>
                <a:gd name="T5" fmla="*/ 3 h 247"/>
                <a:gd name="T6" fmla="*/ 1 w 74"/>
                <a:gd name="T7" fmla="*/ 3 h 247"/>
                <a:gd name="T8" fmla="*/ 0 w 74"/>
                <a:gd name="T9" fmla="*/ 4 h 247"/>
                <a:gd name="T10" fmla="*/ 1 w 74"/>
                <a:gd name="T11" fmla="*/ 2 h 247"/>
                <a:gd name="T12" fmla="*/ 1 w 74"/>
                <a:gd name="T13" fmla="*/ 1 h 247"/>
                <a:gd name="T14" fmla="*/ 1 w 74"/>
                <a:gd name="T15" fmla="*/ 1 h 247"/>
                <a:gd name="T16" fmla="*/ 1 w 74"/>
                <a:gd name="T17" fmla="*/ 0 h 247"/>
                <a:gd name="T18" fmla="*/ 1 w 7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247"/>
                <a:gd name="T32" fmla="*/ 74 w 7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247">
                  <a:moveTo>
                    <a:pt x="59" y="0"/>
                  </a:moveTo>
                  <a:lnTo>
                    <a:pt x="74" y="44"/>
                  </a:lnTo>
                  <a:lnTo>
                    <a:pt x="47" y="144"/>
                  </a:lnTo>
                  <a:lnTo>
                    <a:pt x="36" y="186"/>
                  </a:lnTo>
                  <a:lnTo>
                    <a:pt x="0" y="247"/>
                  </a:lnTo>
                  <a:lnTo>
                    <a:pt x="26" y="95"/>
                  </a:lnTo>
                  <a:lnTo>
                    <a:pt x="49" y="34"/>
                  </a:lnTo>
                  <a:lnTo>
                    <a:pt x="53" y="15"/>
                  </a:lnTo>
                  <a:lnTo>
                    <a:pt x="59" y="0"/>
                  </a:lnTo>
                  <a:close/>
                </a:path>
              </a:pathLst>
            </a:custGeom>
            <a:solidFill>
              <a:srgbClr val="FF0000"/>
            </a:solidFill>
            <a:ln w="9525">
              <a:noFill/>
              <a:round/>
              <a:headEnd/>
              <a:tailEnd/>
            </a:ln>
          </p:spPr>
          <p:txBody>
            <a:bodyPr/>
            <a:lstStyle/>
            <a:p>
              <a:endParaRPr lang="id-ID"/>
            </a:p>
          </p:txBody>
        </p:sp>
        <p:sp>
          <p:nvSpPr>
            <p:cNvPr id="46226" name="Freeform 125"/>
            <p:cNvSpPr>
              <a:spLocks/>
            </p:cNvSpPr>
            <p:nvPr/>
          </p:nvSpPr>
          <p:spPr bwMode="auto">
            <a:xfrm>
              <a:off x="2712" y="3106"/>
              <a:ext cx="40" cy="27"/>
            </a:xfrm>
            <a:custGeom>
              <a:avLst/>
              <a:gdLst>
                <a:gd name="T0" fmla="*/ 0 w 80"/>
                <a:gd name="T1" fmla="*/ 0 h 55"/>
                <a:gd name="T2" fmla="*/ 1 w 80"/>
                <a:gd name="T3" fmla="*/ 0 h 55"/>
                <a:gd name="T4" fmla="*/ 1 w 80"/>
                <a:gd name="T5" fmla="*/ 0 h 55"/>
                <a:gd name="T6" fmla="*/ 1 w 80"/>
                <a:gd name="T7" fmla="*/ 0 h 55"/>
                <a:gd name="T8" fmla="*/ 0 w 80"/>
                <a:gd name="T9" fmla="*/ 0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55"/>
                  </a:moveTo>
                  <a:lnTo>
                    <a:pt x="75" y="12"/>
                  </a:lnTo>
                  <a:lnTo>
                    <a:pt x="80" y="0"/>
                  </a:lnTo>
                  <a:lnTo>
                    <a:pt x="57" y="12"/>
                  </a:lnTo>
                  <a:lnTo>
                    <a:pt x="0" y="55"/>
                  </a:lnTo>
                  <a:close/>
                </a:path>
              </a:pathLst>
            </a:custGeom>
            <a:solidFill>
              <a:srgbClr val="A6A6BD"/>
            </a:solidFill>
            <a:ln w="9525">
              <a:noFill/>
              <a:round/>
              <a:headEnd/>
              <a:tailEnd/>
            </a:ln>
          </p:spPr>
          <p:txBody>
            <a:bodyPr/>
            <a:lstStyle/>
            <a:p>
              <a:endParaRPr lang="id-ID"/>
            </a:p>
          </p:txBody>
        </p:sp>
        <p:sp>
          <p:nvSpPr>
            <p:cNvPr id="46227" name="Freeform 126"/>
            <p:cNvSpPr>
              <a:spLocks/>
            </p:cNvSpPr>
            <p:nvPr/>
          </p:nvSpPr>
          <p:spPr bwMode="auto">
            <a:xfrm>
              <a:off x="2637" y="3141"/>
              <a:ext cx="25" cy="9"/>
            </a:xfrm>
            <a:custGeom>
              <a:avLst/>
              <a:gdLst>
                <a:gd name="T0" fmla="*/ 1 w 50"/>
                <a:gd name="T1" fmla="*/ 0 h 19"/>
                <a:gd name="T2" fmla="*/ 1 w 50"/>
                <a:gd name="T3" fmla="*/ 0 h 19"/>
                <a:gd name="T4" fmla="*/ 1 w 50"/>
                <a:gd name="T5" fmla="*/ 0 h 19"/>
                <a:gd name="T6" fmla="*/ 0 w 50"/>
                <a:gd name="T7" fmla="*/ 0 h 19"/>
                <a:gd name="T8" fmla="*/ 1 w 50"/>
                <a:gd name="T9" fmla="*/ 0 h 19"/>
                <a:gd name="T10" fmla="*/ 1 w 50"/>
                <a:gd name="T11" fmla="*/ 0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2" y="19"/>
                  </a:moveTo>
                  <a:lnTo>
                    <a:pt x="50" y="5"/>
                  </a:lnTo>
                  <a:lnTo>
                    <a:pt x="23" y="0"/>
                  </a:lnTo>
                  <a:lnTo>
                    <a:pt x="0" y="9"/>
                  </a:lnTo>
                  <a:lnTo>
                    <a:pt x="2" y="19"/>
                  </a:lnTo>
                  <a:close/>
                </a:path>
              </a:pathLst>
            </a:custGeom>
            <a:solidFill>
              <a:srgbClr val="A6A6BD"/>
            </a:solidFill>
            <a:ln w="9525">
              <a:noFill/>
              <a:round/>
              <a:headEnd/>
              <a:tailEnd/>
            </a:ln>
          </p:spPr>
          <p:txBody>
            <a:bodyPr/>
            <a:lstStyle/>
            <a:p>
              <a:endParaRPr lang="id-ID"/>
            </a:p>
          </p:txBody>
        </p:sp>
        <p:sp>
          <p:nvSpPr>
            <p:cNvPr id="46228" name="Freeform 127"/>
            <p:cNvSpPr>
              <a:spLocks/>
            </p:cNvSpPr>
            <p:nvPr/>
          </p:nvSpPr>
          <p:spPr bwMode="auto">
            <a:xfrm>
              <a:off x="2690" y="3126"/>
              <a:ext cx="96" cy="33"/>
            </a:xfrm>
            <a:custGeom>
              <a:avLst/>
              <a:gdLst>
                <a:gd name="T0" fmla="*/ 0 w 192"/>
                <a:gd name="T1" fmla="*/ 1 h 67"/>
                <a:gd name="T2" fmla="*/ 2 w 192"/>
                <a:gd name="T3" fmla="*/ 0 h 67"/>
                <a:gd name="T4" fmla="*/ 3 w 192"/>
                <a:gd name="T5" fmla="*/ 0 h 67"/>
                <a:gd name="T6" fmla="*/ 3 w 192"/>
                <a:gd name="T7" fmla="*/ 0 h 67"/>
                <a:gd name="T8" fmla="*/ 3 w 192"/>
                <a:gd name="T9" fmla="*/ 0 h 67"/>
                <a:gd name="T10" fmla="*/ 2 w 192"/>
                <a:gd name="T11" fmla="*/ 0 h 67"/>
                <a:gd name="T12" fmla="*/ 2 w 192"/>
                <a:gd name="T13" fmla="*/ 0 h 67"/>
                <a:gd name="T14" fmla="*/ 0 w 192"/>
                <a:gd name="T15" fmla="*/ 1 h 67"/>
                <a:gd name="T16" fmla="*/ 0 w 192"/>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7"/>
                <a:gd name="T29" fmla="*/ 192 w 19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7">
                  <a:moveTo>
                    <a:pt x="0" y="67"/>
                  </a:moveTo>
                  <a:lnTo>
                    <a:pt x="102" y="53"/>
                  </a:lnTo>
                  <a:lnTo>
                    <a:pt x="159" y="29"/>
                  </a:lnTo>
                  <a:lnTo>
                    <a:pt x="154" y="19"/>
                  </a:lnTo>
                  <a:lnTo>
                    <a:pt x="192" y="0"/>
                  </a:lnTo>
                  <a:lnTo>
                    <a:pt x="116" y="31"/>
                  </a:lnTo>
                  <a:lnTo>
                    <a:pt x="106" y="46"/>
                  </a:lnTo>
                  <a:lnTo>
                    <a:pt x="0" y="67"/>
                  </a:lnTo>
                  <a:close/>
                </a:path>
              </a:pathLst>
            </a:custGeom>
            <a:solidFill>
              <a:srgbClr val="A6A6BD"/>
            </a:solidFill>
            <a:ln w="9525">
              <a:noFill/>
              <a:round/>
              <a:headEnd/>
              <a:tailEnd/>
            </a:ln>
          </p:spPr>
          <p:txBody>
            <a:bodyPr/>
            <a:lstStyle/>
            <a:p>
              <a:endParaRPr lang="id-ID"/>
            </a:p>
          </p:txBody>
        </p:sp>
        <p:sp>
          <p:nvSpPr>
            <p:cNvPr id="46229" name="Freeform 128"/>
            <p:cNvSpPr>
              <a:spLocks/>
            </p:cNvSpPr>
            <p:nvPr/>
          </p:nvSpPr>
          <p:spPr bwMode="auto">
            <a:xfrm>
              <a:off x="2768" y="3129"/>
              <a:ext cx="56" cy="39"/>
            </a:xfrm>
            <a:custGeom>
              <a:avLst/>
              <a:gdLst>
                <a:gd name="T0" fmla="*/ 0 w 112"/>
                <a:gd name="T1" fmla="*/ 1 h 78"/>
                <a:gd name="T2" fmla="*/ 2 w 112"/>
                <a:gd name="T3" fmla="*/ 1 h 78"/>
                <a:gd name="T4" fmla="*/ 2 w 112"/>
                <a:gd name="T5" fmla="*/ 1 h 78"/>
                <a:gd name="T6" fmla="*/ 2 w 112"/>
                <a:gd name="T7" fmla="*/ 1 h 78"/>
                <a:gd name="T8" fmla="*/ 2 w 112"/>
                <a:gd name="T9" fmla="*/ 0 h 78"/>
                <a:gd name="T10" fmla="*/ 2 w 112"/>
                <a:gd name="T11" fmla="*/ 1 h 78"/>
                <a:gd name="T12" fmla="*/ 1 w 112"/>
                <a:gd name="T13" fmla="*/ 1 h 78"/>
                <a:gd name="T14" fmla="*/ 0 w 112"/>
                <a:gd name="T15" fmla="*/ 1 h 78"/>
                <a:gd name="T16" fmla="*/ 0 w 112"/>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0" y="78"/>
                  </a:moveTo>
                  <a:lnTo>
                    <a:pt x="70" y="51"/>
                  </a:lnTo>
                  <a:lnTo>
                    <a:pt x="89" y="19"/>
                  </a:lnTo>
                  <a:lnTo>
                    <a:pt x="112" y="13"/>
                  </a:lnTo>
                  <a:lnTo>
                    <a:pt x="112" y="0"/>
                  </a:lnTo>
                  <a:lnTo>
                    <a:pt x="97" y="6"/>
                  </a:lnTo>
                  <a:lnTo>
                    <a:pt x="64" y="42"/>
                  </a:lnTo>
                  <a:lnTo>
                    <a:pt x="0" y="78"/>
                  </a:lnTo>
                  <a:close/>
                </a:path>
              </a:pathLst>
            </a:custGeom>
            <a:solidFill>
              <a:srgbClr val="A6A6BD"/>
            </a:solidFill>
            <a:ln w="9525">
              <a:noFill/>
              <a:round/>
              <a:headEnd/>
              <a:tailEnd/>
            </a:ln>
          </p:spPr>
          <p:txBody>
            <a:bodyPr/>
            <a:lstStyle/>
            <a:p>
              <a:endParaRPr lang="id-ID"/>
            </a:p>
          </p:txBody>
        </p:sp>
        <p:sp>
          <p:nvSpPr>
            <p:cNvPr id="46230" name="Freeform 129"/>
            <p:cNvSpPr>
              <a:spLocks/>
            </p:cNvSpPr>
            <p:nvPr/>
          </p:nvSpPr>
          <p:spPr bwMode="auto">
            <a:xfrm>
              <a:off x="2762" y="3164"/>
              <a:ext cx="137" cy="32"/>
            </a:xfrm>
            <a:custGeom>
              <a:avLst/>
              <a:gdLst>
                <a:gd name="T0" fmla="*/ 0 w 274"/>
                <a:gd name="T1" fmla="*/ 1 h 65"/>
                <a:gd name="T2" fmla="*/ 1 w 274"/>
                <a:gd name="T3" fmla="*/ 0 h 65"/>
                <a:gd name="T4" fmla="*/ 2 w 274"/>
                <a:gd name="T5" fmla="*/ 0 h 65"/>
                <a:gd name="T6" fmla="*/ 3 w 274"/>
                <a:gd name="T7" fmla="*/ 0 h 65"/>
                <a:gd name="T8" fmla="*/ 4 w 274"/>
                <a:gd name="T9" fmla="*/ 0 h 65"/>
                <a:gd name="T10" fmla="*/ 3 w 274"/>
                <a:gd name="T11" fmla="*/ 0 h 65"/>
                <a:gd name="T12" fmla="*/ 2 w 274"/>
                <a:gd name="T13" fmla="*/ 0 h 65"/>
                <a:gd name="T14" fmla="*/ 1 w 274"/>
                <a:gd name="T15" fmla="*/ 0 h 65"/>
                <a:gd name="T16" fmla="*/ 0 w 274"/>
                <a:gd name="T17" fmla="*/ 1 h 65"/>
                <a:gd name="T18" fmla="*/ 0 w 274"/>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65"/>
                <a:gd name="T32" fmla="*/ 274 w 27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65">
                  <a:moveTo>
                    <a:pt x="0" y="65"/>
                  </a:moveTo>
                  <a:lnTo>
                    <a:pt x="126" y="63"/>
                  </a:lnTo>
                  <a:lnTo>
                    <a:pt x="152" y="46"/>
                  </a:lnTo>
                  <a:lnTo>
                    <a:pt x="221" y="31"/>
                  </a:lnTo>
                  <a:lnTo>
                    <a:pt x="274" y="0"/>
                  </a:lnTo>
                  <a:lnTo>
                    <a:pt x="228" y="21"/>
                  </a:lnTo>
                  <a:lnTo>
                    <a:pt x="150" y="40"/>
                  </a:lnTo>
                  <a:lnTo>
                    <a:pt x="92" y="44"/>
                  </a:lnTo>
                  <a:lnTo>
                    <a:pt x="0" y="65"/>
                  </a:lnTo>
                  <a:close/>
                </a:path>
              </a:pathLst>
            </a:custGeom>
            <a:solidFill>
              <a:srgbClr val="A6A6BD"/>
            </a:solidFill>
            <a:ln w="9525">
              <a:noFill/>
              <a:round/>
              <a:headEnd/>
              <a:tailEnd/>
            </a:ln>
          </p:spPr>
          <p:txBody>
            <a:bodyPr/>
            <a:lstStyle/>
            <a:p>
              <a:endParaRPr lang="id-ID"/>
            </a:p>
          </p:txBody>
        </p:sp>
        <p:sp>
          <p:nvSpPr>
            <p:cNvPr id="46231" name="Freeform 130"/>
            <p:cNvSpPr>
              <a:spLocks/>
            </p:cNvSpPr>
            <p:nvPr/>
          </p:nvSpPr>
          <p:spPr bwMode="auto">
            <a:xfrm>
              <a:off x="2745" y="3208"/>
              <a:ext cx="72" cy="5"/>
            </a:xfrm>
            <a:custGeom>
              <a:avLst/>
              <a:gdLst>
                <a:gd name="T0" fmla="*/ 0 w 145"/>
                <a:gd name="T1" fmla="*/ 1 h 9"/>
                <a:gd name="T2" fmla="*/ 0 w 145"/>
                <a:gd name="T3" fmla="*/ 1 h 9"/>
                <a:gd name="T4" fmla="*/ 2 w 145"/>
                <a:gd name="T5" fmla="*/ 0 h 9"/>
                <a:gd name="T6" fmla="*/ 0 w 145"/>
                <a:gd name="T7" fmla="*/ 1 h 9"/>
                <a:gd name="T8" fmla="*/ 0 w 145"/>
                <a:gd name="T9" fmla="*/ 1 h 9"/>
                <a:gd name="T10" fmla="*/ 0 60000 65536"/>
                <a:gd name="T11" fmla="*/ 0 60000 65536"/>
                <a:gd name="T12" fmla="*/ 0 60000 65536"/>
                <a:gd name="T13" fmla="*/ 0 60000 65536"/>
                <a:gd name="T14" fmla="*/ 0 60000 65536"/>
                <a:gd name="T15" fmla="*/ 0 w 145"/>
                <a:gd name="T16" fmla="*/ 0 h 9"/>
                <a:gd name="T17" fmla="*/ 145 w 145"/>
                <a:gd name="T18" fmla="*/ 9 h 9"/>
              </a:gdLst>
              <a:ahLst/>
              <a:cxnLst>
                <a:cxn ang="T10">
                  <a:pos x="T0" y="T1"/>
                </a:cxn>
                <a:cxn ang="T11">
                  <a:pos x="T2" y="T3"/>
                </a:cxn>
                <a:cxn ang="T12">
                  <a:pos x="T4" y="T5"/>
                </a:cxn>
                <a:cxn ang="T13">
                  <a:pos x="T6" y="T7"/>
                </a:cxn>
                <a:cxn ang="T14">
                  <a:pos x="T8" y="T9"/>
                </a:cxn>
              </a:cxnLst>
              <a:rect l="T15" t="T16" r="T17" b="T18"/>
              <a:pathLst>
                <a:path w="145" h="9">
                  <a:moveTo>
                    <a:pt x="0" y="5"/>
                  </a:moveTo>
                  <a:lnTo>
                    <a:pt x="48" y="9"/>
                  </a:lnTo>
                  <a:lnTo>
                    <a:pt x="145" y="0"/>
                  </a:lnTo>
                  <a:lnTo>
                    <a:pt x="0" y="5"/>
                  </a:lnTo>
                  <a:close/>
                </a:path>
              </a:pathLst>
            </a:custGeom>
            <a:solidFill>
              <a:srgbClr val="A6A6BD"/>
            </a:solidFill>
            <a:ln w="9525">
              <a:noFill/>
              <a:round/>
              <a:headEnd/>
              <a:tailEnd/>
            </a:ln>
          </p:spPr>
          <p:txBody>
            <a:bodyPr/>
            <a:lstStyle/>
            <a:p>
              <a:endParaRPr lang="id-ID"/>
            </a:p>
          </p:txBody>
        </p:sp>
        <p:sp>
          <p:nvSpPr>
            <p:cNvPr id="46232" name="Freeform 131"/>
            <p:cNvSpPr>
              <a:spLocks/>
            </p:cNvSpPr>
            <p:nvPr/>
          </p:nvSpPr>
          <p:spPr bwMode="auto">
            <a:xfrm>
              <a:off x="2754" y="1212"/>
              <a:ext cx="58" cy="18"/>
            </a:xfrm>
            <a:custGeom>
              <a:avLst/>
              <a:gdLst>
                <a:gd name="T0" fmla="*/ 1 w 116"/>
                <a:gd name="T1" fmla="*/ 1 h 34"/>
                <a:gd name="T2" fmla="*/ 0 w 116"/>
                <a:gd name="T3" fmla="*/ 1 h 34"/>
                <a:gd name="T4" fmla="*/ 1 w 116"/>
                <a:gd name="T5" fmla="*/ 1 h 34"/>
                <a:gd name="T6" fmla="*/ 1 w 116"/>
                <a:gd name="T7" fmla="*/ 1 h 34"/>
                <a:gd name="T8" fmla="*/ 1 w 116"/>
                <a:gd name="T9" fmla="*/ 1 h 34"/>
                <a:gd name="T10" fmla="*/ 1 w 116"/>
                <a:gd name="T11" fmla="*/ 1 h 34"/>
                <a:gd name="T12" fmla="*/ 1 w 116"/>
                <a:gd name="T13" fmla="*/ 1 h 34"/>
                <a:gd name="T14" fmla="*/ 1 w 116"/>
                <a:gd name="T15" fmla="*/ 0 h 34"/>
                <a:gd name="T16" fmla="*/ 1 w 116"/>
                <a:gd name="T17" fmla="*/ 1 h 34"/>
                <a:gd name="T18" fmla="*/ 1 w 116"/>
                <a:gd name="T19" fmla="*/ 1 h 34"/>
                <a:gd name="T20" fmla="*/ 1 w 116"/>
                <a:gd name="T21" fmla="*/ 1 h 34"/>
                <a:gd name="T22" fmla="*/ 1 w 116"/>
                <a:gd name="T23" fmla="*/ 1 h 34"/>
                <a:gd name="T24" fmla="*/ 2 w 116"/>
                <a:gd name="T25" fmla="*/ 1 h 34"/>
                <a:gd name="T26" fmla="*/ 2 w 116"/>
                <a:gd name="T27" fmla="*/ 1 h 34"/>
                <a:gd name="T28" fmla="*/ 2 w 116"/>
                <a:gd name="T29" fmla="*/ 1 h 34"/>
                <a:gd name="T30" fmla="*/ 2 w 116"/>
                <a:gd name="T31" fmla="*/ 1 h 34"/>
                <a:gd name="T32" fmla="*/ 2 w 116"/>
                <a:gd name="T33" fmla="*/ 1 h 34"/>
                <a:gd name="T34" fmla="*/ 2 w 116"/>
                <a:gd name="T35" fmla="*/ 1 h 34"/>
                <a:gd name="T36" fmla="*/ 2 w 116"/>
                <a:gd name="T37" fmla="*/ 1 h 34"/>
                <a:gd name="T38" fmla="*/ 2 w 116"/>
                <a:gd name="T39" fmla="*/ 1 h 34"/>
                <a:gd name="T40" fmla="*/ 2 w 116"/>
                <a:gd name="T41" fmla="*/ 1 h 34"/>
                <a:gd name="T42" fmla="*/ 1 w 116"/>
                <a:gd name="T43" fmla="*/ 1 h 34"/>
                <a:gd name="T44" fmla="*/ 1 w 116"/>
                <a:gd name="T45" fmla="*/ 1 h 34"/>
                <a:gd name="T46" fmla="*/ 1 w 116"/>
                <a:gd name="T47" fmla="*/ 1 h 34"/>
                <a:gd name="T48" fmla="*/ 1 w 116"/>
                <a:gd name="T49" fmla="*/ 1 h 34"/>
                <a:gd name="T50" fmla="*/ 1 w 116"/>
                <a:gd name="T51" fmla="*/ 1 h 34"/>
                <a:gd name="T52" fmla="*/ 1 w 116"/>
                <a:gd name="T53" fmla="*/ 1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34"/>
                <a:gd name="T83" fmla="*/ 116 w 116"/>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34">
                  <a:moveTo>
                    <a:pt x="6" y="34"/>
                  </a:moveTo>
                  <a:lnTo>
                    <a:pt x="0" y="27"/>
                  </a:lnTo>
                  <a:lnTo>
                    <a:pt x="2" y="13"/>
                  </a:lnTo>
                  <a:lnTo>
                    <a:pt x="6" y="21"/>
                  </a:lnTo>
                  <a:lnTo>
                    <a:pt x="11" y="4"/>
                  </a:lnTo>
                  <a:lnTo>
                    <a:pt x="13" y="23"/>
                  </a:lnTo>
                  <a:lnTo>
                    <a:pt x="23" y="2"/>
                  </a:lnTo>
                  <a:lnTo>
                    <a:pt x="30" y="0"/>
                  </a:lnTo>
                  <a:lnTo>
                    <a:pt x="27" y="11"/>
                  </a:lnTo>
                  <a:lnTo>
                    <a:pt x="38" y="4"/>
                  </a:lnTo>
                  <a:lnTo>
                    <a:pt x="55" y="2"/>
                  </a:lnTo>
                  <a:lnTo>
                    <a:pt x="51" y="6"/>
                  </a:lnTo>
                  <a:lnTo>
                    <a:pt x="74" y="9"/>
                  </a:lnTo>
                  <a:lnTo>
                    <a:pt x="86" y="8"/>
                  </a:lnTo>
                  <a:lnTo>
                    <a:pt x="116" y="32"/>
                  </a:lnTo>
                  <a:lnTo>
                    <a:pt x="101" y="25"/>
                  </a:lnTo>
                  <a:lnTo>
                    <a:pt x="101" y="34"/>
                  </a:lnTo>
                  <a:lnTo>
                    <a:pt x="89" y="27"/>
                  </a:lnTo>
                  <a:lnTo>
                    <a:pt x="89" y="32"/>
                  </a:lnTo>
                  <a:lnTo>
                    <a:pt x="80" y="30"/>
                  </a:lnTo>
                  <a:lnTo>
                    <a:pt x="69" y="27"/>
                  </a:lnTo>
                  <a:lnTo>
                    <a:pt x="42" y="25"/>
                  </a:lnTo>
                  <a:lnTo>
                    <a:pt x="25" y="17"/>
                  </a:lnTo>
                  <a:lnTo>
                    <a:pt x="13" y="28"/>
                  </a:lnTo>
                  <a:lnTo>
                    <a:pt x="10" y="27"/>
                  </a:lnTo>
                  <a:lnTo>
                    <a:pt x="6" y="34"/>
                  </a:lnTo>
                  <a:close/>
                </a:path>
              </a:pathLst>
            </a:custGeom>
            <a:solidFill>
              <a:srgbClr val="000000"/>
            </a:solidFill>
            <a:ln w="9525">
              <a:noFill/>
              <a:round/>
              <a:headEnd/>
              <a:tailEnd/>
            </a:ln>
          </p:spPr>
          <p:txBody>
            <a:bodyPr/>
            <a:lstStyle/>
            <a:p>
              <a:endParaRPr lang="id-ID"/>
            </a:p>
          </p:txBody>
        </p:sp>
        <p:sp>
          <p:nvSpPr>
            <p:cNvPr id="46233" name="Freeform 132"/>
            <p:cNvSpPr>
              <a:spLocks/>
            </p:cNvSpPr>
            <p:nvPr/>
          </p:nvSpPr>
          <p:spPr bwMode="auto">
            <a:xfrm>
              <a:off x="2676" y="1218"/>
              <a:ext cx="42" cy="29"/>
            </a:xfrm>
            <a:custGeom>
              <a:avLst/>
              <a:gdLst>
                <a:gd name="T0" fmla="*/ 1 w 84"/>
                <a:gd name="T1" fmla="*/ 1 h 57"/>
                <a:gd name="T2" fmla="*/ 1 w 84"/>
                <a:gd name="T3" fmla="*/ 1 h 57"/>
                <a:gd name="T4" fmla="*/ 1 w 84"/>
                <a:gd name="T5" fmla="*/ 1 h 57"/>
                <a:gd name="T6" fmla="*/ 1 w 84"/>
                <a:gd name="T7" fmla="*/ 0 h 57"/>
                <a:gd name="T8" fmla="*/ 1 w 84"/>
                <a:gd name="T9" fmla="*/ 1 h 57"/>
                <a:gd name="T10" fmla="*/ 1 w 84"/>
                <a:gd name="T11" fmla="*/ 1 h 57"/>
                <a:gd name="T12" fmla="*/ 1 w 84"/>
                <a:gd name="T13" fmla="*/ 1 h 57"/>
                <a:gd name="T14" fmla="*/ 1 w 84"/>
                <a:gd name="T15" fmla="*/ 1 h 57"/>
                <a:gd name="T16" fmla="*/ 1 w 84"/>
                <a:gd name="T17" fmla="*/ 1 h 57"/>
                <a:gd name="T18" fmla="*/ 1 w 84"/>
                <a:gd name="T19" fmla="*/ 1 h 57"/>
                <a:gd name="T20" fmla="*/ 1 w 84"/>
                <a:gd name="T21" fmla="*/ 1 h 57"/>
                <a:gd name="T22" fmla="*/ 0 w 84"/>
                <a:gd name="T23" fmla="*/ 1 h 57"/>
                <a:gd name="T24" fmla="*/ 1 w 84"/>
                <a:gd name="T25" fmla="*/ 1 h 57"/>
                <a:gd name="T26" fmla="*/ 1 w 84"/>
                <a:gd name="T27" fmla="*/ 1 h 57"/>
                <a:gd name="T28" fmla="*/ 1 w 84"/>
                <a:gd name="T29" fmla="*/ 1 h 57"/>
                <a:gd name="T30" fmla="*/ 1 w 84"/>
                <a:gd name="T31" fmla="*/ 1 h 57"/>
                <a:gd name="T32" fmla="*/ 1 w 84"/>
                <a:gd name="T33" fmla="*/ 1 h 57"/>
                <a:gd name="T34" fmla="*/ 1 w 84"/>
                <a:gd name="T35" fmla="*/ 1 h 57"/>
                <a:gd name="T36" fmla="*/ 1 w 84"/>
                <a:gd name="T37" fmla="*/ 1 h 57"/>
                <a:gd name="T38" fmla="*/ 1 w 84"/>
                <a:gd name="T39" fmla="*/ 1 h 57"/>
                <a:gd name="T40" fmla="*/ 1 w 84"/>
                <a:gd name="T41" fmla="*/ 1 h 57"/>
                <a:gd name="T42" fmla="*/ 1 w 84"/>
                <a:gd name="T43" fmla="*/ 1 h 57"/>
                <a:gd name="T44" fmla="*/ 1 w 84"/>
                <a:gd name="T45" fmla="*/ 1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57"/>
                <a:gd name="T71" fmla="*/ 84 w 84"/>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57">
                  <a:moveTo>
                    <a:pt x="78" y="23"/>
                  </a:moveTo>
                  <a:lnTo>
                    <a:pt x="84" y="10"/>
                  </a:lnTo>
                  <a:lnTo>
                    <a:pt x="76" y="17"/>
                  </a:lnTo>
                  <a:lnTo>
                    <a:pt x="74" y="0"/>
                  </a:lnTo>
                  <a:lnTo>
                    <a:pt x="70" y="6"/>
                  </a:lnTo>
                  <a:lnTo>
                    <a:pt x="67" y="2"/>
                  </a:lnTo>
                  <a:lnTo>
                    <a:pt x="65" y="10"/>
                  </a:lnTo>
                  <a:lnTo>
                    <a:pt x="53" y="4"/>
                  </a:lnTo>
                  <a:lnTo>
                    <a:pt x="44" y="14"/>
                  </a:lnTo>
                  <a:lnTo>
                    <a:pt x="27" y="14"/>
                  </a:lnTo>
                  <a:lnTo>
                    <a:pt x="13" y="27"/>
                  </a:lnTo>
                  <a:lnTo>
                    <a:pt x="0" y="35"/>
                  </a:lnTo>
                  <a:lnTo>
                    <a:pt x="4" y="57"/>
                  </a:lnTo>
                  <a:lnTo>
                    <a:pt x="12" y="44"/>
                  </a:lnTo>
                  <a:lnTo>
                    <a:pt x="32" y="40"/>
                  </a:lnTo>
                  <a:lnTo>
                    <a:pt x="23" y="40"/>
                  </a:lnTo>
                  <a:lnTo>
                    <a:pt x="36" y="33"/>
                  </a:lnTo>
                  <a:lnTo>
                    <a:pt x="59" y="33"/>
                  </a:lnTo>
                  <a:lnTo>
                    <a:pt x="59" y="27"/>
                  </a:lnTo>
                  <a:lnTo>
                    <a:pt x="69" y="29"/>
                  </a:lnTo>
                  <a:lnTo>
                    <a:pt x="72" y="21"/>
                  </a:lnTo>
                  <a:lnTo>
                    <a:pt x="78" y="23"/>
                  </a:lnTo>
                  <a:close/>
                </a:path>
              </a:pathLst>
            </a:custGeom>
            <a:solidFill>
              <a:srgbClr val="000000"/>
            </a:solidFill>
            <a:ln w="9525">
              <a:noFill/>
              <a:round/>
              <a:headEnd/>
              <a:tailEnd/>
            </a:ln>
          </p:spPr>
          <p:txBody>
            <a:bodyPr/>
            <a:lstStyle/>
            <a:p>
              <a:endParaRPr lang="id-ID"/>
            </a:p>
          </p:txBody>
        </p:sp>
        <p:sp>
          <p:nvSpPr>
            <p:cNvPr id="46234" name="Freeform 133"/>
            <p:cNvSpPr>
              <a:spLocks/>
            </p:cNvSpPr>
            <p:nvPr/>
          </p:nvSpPr>
          <p:spPr bwMode="auto">
            <a:xfrm>
              <a:off x="2766" y="1240"/>
              <a:ext cx="42" cy="18"/>
            </a:xfrm>
            <a:custGeom>
              <a:avLst/>
              <a:gdLst>
                <a:gd name="T0" fmla="*/ 0 w 83"/>
                <a:gd name="T1" fmla="*/ 1 h 36"/>
                <a:gd name="T2" fmla="*/ 1 w 83"/>
                <a:gd name="T3" fmla="*/ 1 h 36"/>
                <a:gd name="T4" fmla="*/ 1 w 83"/>
                <a:gd name="T5" fmla="*/ 1 h 36"/>
                <a:gd name="T6" fmla="*/ 1 w 83"/>
                <a:gd name="T7" fmla="*/ 0 h 36"/>
                <a:gd name="T8" fmla="*/ 1 w 83"/>
                <a:gd name="T9" fmla="*/ 1 h 36"/>
                <a:gd name="T10" fmla="*/ 1 w 83"/>
                <a:gd name="T11" fmla="*/ 1 h 36"/>
                <a:gd name="T12" fmla="*/ 1 w 83"/>
                <a:gd name="T13" fmla="*/ 1 h 36"/>
                <a:gd name="T14" fmla="*/ 2 w 83"/>
                <a:gd name="T15" fmla="*/ 1 h 36"/>
                <a:gd name="T16" fmla="*/ 2 w 83"/>
                <a:gd name="T17" fmla="*/ 1 h 36"/>
                <a:gd name="T18" fmla="*/ 2 w 83"/>
                <a:gd name="T19" fmla="*/ 1 h 36"/>
                <a:gd name="T20" fmla="*/ 1 w 83"/>
                <a:gd name="T21" fmla="*/ 1 h 36"/>
                <a:gd name="T22" fmla="*/ 1 w 83"/>
                <a:gd name="T23" fmla="*/ 1 h 36"/>
                <a:gd name="T24" fmla="*/ 1 w 83"/>
                <a:gd name="T25" fmla="*/ 1 h 36"/>
                <a:gd name="T26" fmla="*/ 1 w 83"/>
                <a:gd name="T27" fmla="*/ 1 h 36"/>
                <a:gd name="T28" fmla="*/ 1 w 83"/>
                <a:gd name="T29" fmla="*/ 1 h 36"/>
                <a:gd name="T30" fmla="*/ 1 w 83"/>
                <a:gd name="T31" fmla="*/ 1 h 36"/>
                <a:gd name="T32" fmla="*/ 1 w 83"/>
                <a:gd name="T33" fmla="*/ 1 h 36"/>
                <a:gd name="T34" fmla="*/ 0 w 83"/>
                <a:gd name="T35" fmla="*/ 1 h 36"/>
                <a:gd name="T36" fmla="*/ 0 w 83"/>
                <a:gd name="T37" fmla="*/ 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6"/>
                <a:gd name="T59" fmla="*/ 83 w 8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6">
                  <a:moveTo>
                    <a:pt x="0" y="30"/>
                  </a:moveTo>
                  <a:lnTo>
                    <a:pt x="5" y="25"/>
                  </a:lnTo>
                  <a:lnTo>
                    <a:pt x="13" y="8"/>
                  </a:lnTo>
                  <a:lnTo>
                    <a:pt x="23" y="0"/>
                  </a:lnTo>
                  <a:lnTo>
                    <a:pt x="19" y="13"/>
                  </a:lnTo>
                  <a:lnTo>
                    <a:pt x="36" y="10"/>
                  </a:lnTo>
                  <a:lnTo>
                    <a:pt x="61" y="13"/>
                  </a:lnTo>
                  <a:lnTo>
                    <a:pt x="76" y="17"/>
                  </a:lnTo>
                  <a:lnTo>
                    <a:pt x="83" y="27"/>
                  </a:lnTo>
                  <a:lnTo>
                    <a:pt x="74" y="29"/>
                  </a:lnTo>
                  <a:lnTo>
                    <a:pt x="53" y="17"/>
                  </a:lnTo>
                  <a:lnTo>
                    <a:pt x="40" y="15"/>
                  </a:lnTo>
                  <a:lnTo>
                    <a:pt x="26" y="17"/>
                  </a:lnTo>
                  <a:lnTo>
                    <a:pt x="17" y="23"/>
                  </a:lnTo>
                  <a:lnTo>
                    <a:pt x="13" y="30"/>
                  </a:lnTo>
                  <a:lnTo>
                    <a:pt x="19" y="36"/>
                  </a:lnTo>
                  <a:lnTo>
                    <a:pt x="5" y="32"/>
                  </a:lnTo>
                  <a:lnTo>
                    <a:pt x="0" y="30"/>
                  </a:lnTo>
                  <a:close/>
                </a:path>
              </a:pathLst>
            </a:custGeom>
            <a:solidFill>
              <a:srgbClr val="000000"/>
            </a:solidFill>
            <a:ln w="9525">
              <a:noFill/>
              <a:round/>
              <a:headEnd/>
              <a:tailEnd/>
            </a:ln>
          </p:spPr>
          <p:txBody>
            <a:bodyPr/>
            <a:lstStyle/>
            <a:p>
              <a:endParaRPr lang="id-ID"/>
            </a:p>
          </p:txBody>
        </p:sp>
        <p:sp>
          <p:nvSpPr>
            <p:cNvPr id="46235" name="Freeform 134"/>
            <p:cNvSpPr>
              <a:spLocks/>
            </p:cNvSpPr>
            <p:nvPr/>
          </p:nvSpPr>
          <p:spPr bwMode="auto">
            <a:xfrm>
              <a:off x="2784" y="1247"/>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w 27"/>
                <a:gd name="T15" fmla="*/ 0 h 21"/>
                <a:gd name="T16" fmla="*/ 0 w 27"/>
                <a:gd name="T17" fmla="*/ 0 h 21"/>
                <a:gd name="T18" fmla="*/ 0 w 27"/>
                <a:gd name="T19" fmla="*/ 0 h 21"/>
                <a:gd name="T20" fmla="*/ 0 w 2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1"/>
                <a:gd name="T35" fmla="*/ 27 w 2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1">
                  <a:moveTo>
                    <a:pt x="0" y="2"/>
                  </a:moveTo>
                  <a:lnTo>
                    <a:pt x="0" y="14"/>
                  </a:lnTo>
                  <a:lnTo>
                    <a:pt x="4" y="21"/>
                  </a:lnTo>
                  <a:lnTo>
                    <a:pt x="25" y="17"/>
                  </a:lnTo>
                  <a:lnTo>
                    <a:pt x="27" y="6"/>
                  </a:lnTo>
                  <a:lnTo>
                    <a:pt x="17" y="0"/>
                  </a:lnTo>
                  <a:lnTo>
                    <a:pt x="13" y="10"/>
                  </a:lnTo>
                  <a:lnTo>
                    <a:pt x="8" y="10"/>
                  </a:lnTo>
                  <a:lnTo>
                    <a:pt x="6" y="0"/>
                  </a:lnTo>
                  <a:lnTo>
                    <a:pt x="0" y="2"/>
                  </a:lnTo>
                  <a:close/>
                </a:path>
              </a:pathLst>
            </a:custGeom>
            <a:solidFill>
              <a:srgbClr val="000000"/>
            </a:solidFill>
            <a:ln w="9525">
              <a:noFill/>
              <a:round/>
              <a:headEnd/>
              <a:tailEnd/>
            </a:ln>
          </p:spPr>
          <p:txBody>
            <a:bodyPr/>
            <a:lstStyle/>
            <a:p>
              <a:endParaRPr lang="id-ID"/>
            </a:p>
          </p:txBody>
        </p:sp>
        <p:sp>
          <p:nvSpPr>
            <p:cNvPr id="46236" name="Freeform 135"/>
            <p:cNvSpPr>
              <a:spLocks/>
            </p:cNvSpPr>
            <p:nvPr/>
          </p:nvSpPr>
          <p:spPr bwMode="auto">
            <a:xfrm>
              <a:off x="2768" y="1263"/>
              <a:ext cx="28" cy="6"/>
            </a:xfrm>
            <a:custGeom>
              <a:avLst/>
              <a:gdLst>
                <a:gd name="T0" fmla="*/ 0 w 55"/>
                <a:gd name="T1" fmla="*/ 1 h 11"/>
                <a:gd name="T2" fmla="*/ 1 w 55"/>
                <a:gd name="T3" fmla="*/ 0 h 11"/>
                <a:gd name="T4" fmla="*/ 1 w 55"/>
                <a:gd name="T5" fmla="*/ 1 h 11"/>
                <a:gd name="T6" fmla="*/ 1 w 55"/>
                <a:gd name="T7" fmla="*/ 1 h 11"/>
                <a:gd name="T8" fmla="*/ 1 w 55"/>
                <a:gd name="T9" fmla="*/ 1 h 11"/>
                <a:gd name="T10" fmla="*/ 1 w 55"/>
                <a:gd name="T11" fmla="*/ 1 h 11"/>
                <a:gd name="T12" fmla="*/ 1 w 55"/>
                <a:gd name="T13" fmla="*/ 1 h 11"/>
                <a:gd name="T14" fmla="*/ 0 w 55"/>
                <a:gd name="T15" fmla="*/ 1 h 11"/>
                <a:gd name="T16" fmla="*/ 0 w 5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1"/>
                <a:gd name="T29" fmla="*/ 55 w 5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1">
                  <a:moveTo>
                    <a:pt x="0" y="5"/>
                  </a:moveTo>
                  <a:lnTo>
                    <a:pt x="13" y="0"/>
                  </a:lnTo>
                  <a:lnTo>
                    <a:pt x="32" y="7"/>
                  </a:lnTo>
                  <a:lnTo>
                    <a:pt x="55" y="11"/>
                  </a:lnTo>
                  <a:lnTo>
                    <a:pt x="34" y="11"/>
                  </a:lnTo>
                  <a:lnTo>
                    <a:pt x="19" y="11"/>
                  </a:lnTo>
                  <a:lnTo>
                    <a:pt x="7" y="9"/>
                  </a:lnTo>
                  <a:lnTo>
                    <a:pt x="0" y="5"/>
                  </a:lnTo>
                  <a:close/>
                </a:path>
              </a:pathLst>
            </a:custGeom>
            <a:solidFill>
              <a:srgbClr val="000000"/>
            </a:solidFill>
            <a:ln w="9525">
              <a:noFill/>
              <a:round/>
              <a:headEnd/>
              <a:tailEnd/>
            </a:ln>
          </p:spPr>
          <p:txBody>
            <a:bodyPr/>
            <a:lstStyle/>
            <a:p>
              <a:endParaRPr lang="id-ID"/>
            </a:p>
          </p:txBody>
        </p:sp>
        <p:sp>
          <p:nvSpPr>
            <p:cNvPr id="46237" name="Freeform 136"/>
            <p:cNvSpPr>
              <a:spLocks/>
            </p:cNvSpPr>
            <p:nvPr/>
          </p:nvSpPr>
          <p:spPr bwMode="auto">
            <a:xfrm>
              <a:off x="2689" y="1252"/>
              <a:ext cx="37" cy="13"/>
            </a:xfrm>
            <a:custGeom>
              <a:avLst/>
              <a:gdLst>
                <a:gd name="T0" fmla="*/ 1 w 74"/>
                <a:gd name="T1" fmla="*/ 1 h 24"/>
                <a:gd name="T2" fmla="*/ 1 w 74"/>
                <a:gd name="T3" fmla="*/ 1 h 24"/>
                <a:gd name="T4" fmla="*/ 1 w 74"/>
                <a:gd name="T5" fmla="*/ 1 h 24"/>
                <a:gd name="T6" fmla="*/ 1 w 74"/>
                <a:gd name="T7" fmla="*/ 0 h 24"/>
                <a:gd name="T8" fmla="*/ 1 w 74"/>
                <a:gd name="T9" fmla="*/ 1 h 24"/>
                <a:gd name="T10" fmla="*/ 1 w 74"/>
                <a:gd name="T11" fmla="*/ 1 h 24"/>
                <a:gd name="T12" fmla="*/ 1 w 74"/>
                <a:gd name="T13" fmla="*/ 1 h 24"/>
                <a:gd name="T14" fmla="*/ 0 w 74"/>
                <a:gd name="T15" fmla="*/ 1 h 24"/>
                <a:gd name="T16" fmla="*/ 1 w 74"/>
                <a:gd name="T17" fmla="*/ 1 h 24"/>
                <a:gd name="T18" fmla="*/ 1 w 74"/>
                <a:gd name="T19" fmla="*/ 1 h 24"/>
                <a:gd name="T20" fmla="*/ 1 w 74"/>
                <a:gd name="T21" fmla="*/ 1 h 24"/>
                <a:gd name="T22" fmla="*/ 1 w 74"/>
                <a:gd name="T23" fmla="*/ 1 h 24"/>
                <a:gd name="T24" fmla="*/ 1 w 74"/>
                <a:gd name="T25" fmla="*/ 1 h 24"/>
                <a:gd name="T26" fmla="*/ 1 w 74"/>
                <a:gd name="T27" fmla="*/ 1 h 24"/>
                <a:gd name="T28" fmla="*/ 1 w 74"/>
                <a:gd name="T29" fmla="*/ 1 h 24"/>
                <a:gd name="T30" fmla="*/ 1 w 74"/>
                <a:gd name="T31" fmla="*/ 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24"/>
                <a:gd name="T50" fmla="*/ 74 w 7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24">
                  <a:moveTo>
                    <a:pt x="74" y="17"/>
                  </a:moveTo>
                  <a:lnTo>
                    <a:pt x="66" y="7"/>
                  </a:lnTo>
                  <a:lnTo>
                    <a:pt x="49" y="2"/>
                  </a:lnTo>
                  <a:lnTo>
                    <a:pt x="42" y="0"/>
                  </a:lnTo>
                  <a:lnTo>
                    <a:pt x="24" y="2"/>
                  </a:lnTo>
                  <a:lnTo>
                    <a:pt x="4" y="11"/>
                  </a:lnTo>
                  <a:lnTo>
                    <a:pt x="5" y="19"/>
                  </a:lnTo>
                  <a:lnTo>
                    <a:pt x="0" y="24"/>
                  </a:lnTo>
                  <a:lnTo>
                    <a:pt x="19" y="23"/>
                  </a:lnTo>
                  <a:lnTo>
                    <a:pt x="19" y="13"/>
                  </a:lnTo>
                  <a:lnTo>
                    <a:pt x="34" y="5"/>
                  </a:lnTo>
                  <a:lnTo>
                    <a:pt x="47" y="5"/>
                  </a:lnTo>
                  <a:lnTo>
                    <a:pt x="63" y="9"/>
                  </a:lnTo>
                  <a:lnTo>
                    <a:pt x="68" y="17"/>
                  </a:lnTo>
                  <a:lnTo>
                    <a:pt x="74" y="17"/>
                  </a:lnTo>
                  <a:close/>
                </a:path>
              </a:pathLst>
            </a:custGeom>
            <a:solidFill>
              <a:srgbClr val="000000"/>
            </a:solidFill>
            <a:ln w="9525">
              <a:noFill/>
              <a:round/>
              <a:headEnd/>
              <a:tailEnd/>
            </a:ln>
          </p:spPr>
          <p:txBody>
            <a:bodyPr/>
            <a:lstStyle/>
            <a:p>
              <a:endParaRPr lang="id-ID"/>
            </a:p>
          </p:txBody>
        </p:sp>
        <p:sp>
          <p:nvSpPr>
            <p:cNvPr id="46238" name="Freeform 137"/>
            <p:cNvSpPr>
              <a:spLocks/>
            </p:cNvSpPr>
            <p:nvPr/>
          </p:nvSpPr>
          <p:spPr bwMode="auto">
            <a:xfrm>
              <a:off x="2704" y="1254"/>
              <a:ext cx="14" cy="9"/>
            </a:xfrm>
            <a:custGeom>
              <a:avLst/>
              <a:gdLst>
                <a:gd name="T0" fmla="*/ 0 w 29"/>
                <a:gd name="T1" fmla="*/ 1 h 17"/>
                <a:gd name="T2" fmla="*/ 0 w 29"/>
                <a:gd name="T3" fmla="*/ 1 h 17"/>
                <a:gd name="T4" fmla="*/ 0 w 29"/>
                <a:gd name="T5" fmla="*/ 1 h 17"/>
                <a:gd name="T6" fmla="*/ 0 w 29"/>
                <a:gd name="T7" fmla="*/ 1 h 17"/>
                <a:gd name="T8" fmla="*/ 0 w 29"/>
                <a:gd name="T9" fmla="*/ 0 h 17"/>
                <a:gd name="T10" fmla="*/ 0 w 29"/>
                <a:gd name="T11" fmla="*/ 1 h 17"/>
                <a:gd name="T12" fmla="*/ 0 w 29"/>
                <a:gd name="T13" fmla="*/ 1 h 17"/>
                <a:gd name="T14" fmla="*/ 0 w 29"/>
                <a:gd name="T15" fmla="*/ 0 h 17"/>
                <a:gd name="T16" fmla="*/ 0 w 29"/>
                <a:gd name="T17" fmla="*/ 1 h 17"/>
                <a:gd name="T18" fmla="*/ 0 w 2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3"/>
                  </a:moveTo>
                  <a:lnTo>
                    <a:pt x="6" y="17"/>
                  </a:lnTo>
                  <a:lnTo>
                    <a:pt x="23" y="15"/>
                  </a:lnTo>
                  <a:lnTo>
                    <a:pt x="29" y="3"/>
                  </a:lnTo>
                  <a:lnTo>
                    <a:pt x="19" y="0"/>
                  </a:lnTo>
                  <a:lnTo>
                    <a:pt x="15" y="7"/>
                  </a:lnTo>
                  <a:lnTo>
                    <a:pt x="12" y="7"/>
                  </a:lnTo>
                  <a:lnTo>
                    <a:pt x="10" y="0"/>
                  </a:lnTo>
                  <a:lnTo>
                    <a:pt x="0" y="3"/>
                  </a:lnTo>
                  <a:close/>
                </a:path>
              </a:pathLst>
            </a:custGeom>
            <a:solidFill>
              <a:srgbClr val="000000"/>
            </a:solidFill>
            <a:ln w="9525">
              <a:noFill/>
              <a:round/>
              <a:headEnd/>
              <a:tailEnd/>
            </a:ln>
          </p:spPr>
          <p:txBody>
            <a:bodyPr/>
            <a:lstStyle/>
            <a:p>
              <a:endParaRPr lang="id-ID"/>
            </a:p>
          </p:txBody>
        </p:sp>
        <p:sp>
          <p:nvSpPr>
            <p:cNvPr id="46239" name="Freeform 138"/>
            <p:cNvSpPr>
              <a:spLocks/>
            </p:cNvSpPr>
            <p:nvPr/>
          </p:nvSpPr>
          <p:spPr bwMode="auto">
            <a:xfrm>
              <a:off x="2695" y="1267"/>
              <a:ext cx="28" cy="9"/>
            </a:xfrm>
            <a:custGeom>
              <a:avLst/>
              <a:gdLst>
                <a:gd name="T0" fmla="*/ 1 w 55"/>
                <a:gd name="T1" fmla="*/ 0 h 19"/>
                <a:gd name="T2" fmla="*/ 1 w 55"/>
                <a:gd name="T3" fmla="*/ 0 h 19"/>
                <a:gd name="T4" fmla="*/ 1 w 55"/>
                <a:gd name="T5" fmla="*/ 0 h 19"/>
                <a:gd name="T6" fmla="*/ 0 w 55"/>
                <a:gd name="T7" fmla="*/ 0 h 19"/>
                <a:gd name="T8" fmla="*/ 1 w 55"/>
                <a:gd name="T9" fmla="*/ 0 h 19"/>
                <a:gd name="T10" fmla="*/ 1 w 55"/>
                <a:gd name="T11" fmla="*/ 0 h 19"/>
                <a:gd name="T12" fmla="*/ 1 w 55"/>
                <a:gd name="T13" fmla="*/ 0 h 19"/>
                <a:gd name="T14" fmla="*/ 1 w 5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9"/>
                <a:gd name="T26" fmla="*/ 55 w 5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9">
                  <a:moveTo>
                    <a:pt x="55" y="0"/>
                  </a:moveTo>
                  <a:lnTo>
                    <a:pt x="36" y="6"/>
                  </a:lnTo>
                  <a:lnTo>
                    <a:pt x="21" y="17"/>
                  </a:lnTo>
                  <a:lnTo>
                    <a:pt x="0" y="17"/>
                  </a:lnTo>
                  <a:lnTo>
                    <a:pt x="19" y="19"/>
                  </a:lnTo>
                  <a:lnTo>
                    <a:pt x="40" y="14"/>
                  </a:lnTo>
                  <a:lnTo>
                    <a:pt x="55" y="0"/>
                  </a:lnTo>
                  <a:close/>
                </a:path>
              </a:pathLst>
            </a:custGeom>
            <a:solidFill>
              <a:srgbClr val="000000"/>
            </a:solidFill>
            <a:ln w="9525">
              <a:noFill/>
              <a:round/>
              <a:headEnd/>
              <a:tailEnd/>
            </a:ln>
          </p:spPr>
          <p:txBody>
            <a:bodyPr/>
            <a:lstStyle/>
            <a:p>
              <a:endParaRPr lang="id-ID"/>
            </a:p>
          </p:txBody>
        </p:sp>
        <p:sp>
          <p:nvSpPr>
            <p:cNvPr id="46240" name="Freeform 139"/>
            <p:cNvSpPr>
              <a:spLocks/>
            </p:cNvSpPr>
            <p:nvPr/>
          </p:nvSpPr>
          <p:spPr bwMode="auto">
            <a:xfrm>
              <a:off x="2722" y="1240"/>
              <a:ext cx="16" cy="63"/>
            </a:xfrm>
            <a:custGeom>
              <a:avLst/>
              <a:gdLst>
                <a:gd name="T0" fmla="*/ 0 w 33"/>
                <a:gd name="T1" fmla="*/ 0 h 125"/>
                <a:gd name="T2" fmla="*/ 0 w 33"/>
                <a:gd name="T3" fmla="*/ 1 h 125"/>
                <a:gd name="T4" fmla="*/ 0 w 33"/>
                <a:gd name="T5" fmla="*/ 1 h 125"/>
                <a:gd name="T6" fmla="*/ 0 w 33"/>
                <a:gd name="T7" fmla="*/ 1 h 125"/>
                <a:gd name="T8" fmla="*/ 0 w 33"/>
                <a:gd name="T9" fmla="*/ 2 h 125"/>
                <a:gd name="T10" fmla="*/ 0 w 33"/>
                <a:gd name="T11" fmla="*/ 2 h 125"/>
                <a:gd name="T12" fmla="*/ 0 w 33"/>
                <a:gd name="T13" fmla="*/ 2 h 125"/>
                <a:gd name="T14" fmla="*/ 0 w 33"/>
                <a:gd name="T15" fmla="*/ 2 h 125"/>
                <a:gd name="T16" fmla="*/ 0 w 33"/>
                <a:gd name="T17" fmla="*/ 2 h 125"/>
                <a:gd name="T18" fmla="*/ 0 w 33"/>
                <a:gd name="T19" fmla="*/ 1 h 125"/>
                <a:gd name="T20" fmla="*/ 0 w 33"/>
                <a:gd name="T21" fmla="*/ 1 h 125"/>
                <a:gd name="T22" fmla="*/ 0 w 33"/>
                <a:gd name="T23" fmla="*/ 1 h 125"/>
                <a:gd name="T24" fmla="*/ 0 w 33"/>
                <a:gd name="T25" fmla="*/ 0 h 125"/>
                <a:gd name="T26" fmla="*/ 0 w 33"/>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25"/>
                <a:gd name="T44" fmla="*/ 33 w 3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25">
                  <a:moveTo>
                    <a:pt x="0" y="0"/>
                  </a:moveTo>
                  <a:lnTo>
                    <a:pt x="18" y="15"/>
                  </a:lnTo>
                  <a:lnTo>
                    <a:pt x="33" y="36"/>
                  </a:lnTo>
                  <a:lnTo>
                    <a:pt x="33" y="44"/>
                  </a:lnTo>
                  <a:lnTo>
                    <a:pt x="29" y="72"/>
                  </a:lnTo>
                  <a:lnTo>
                    <a:pt x="10" y="112"/>
                  </a:lnTo>
                  <a:lnTo>
                    <a:pt x="8" y="125"/>
                  </a:lnTo>
                  <a:lnTo>
                    <a:pt x="6" y="114"/>
                  </a:lnTo>
                  <a:lnTo>
                    <a:pt x="14" y="86"/>
                  </a:lnTo>
                  <a:lnTo>
                    <a:pt x="21" y="51"/>
                  </a:lnTo>
                  <a:lnTo>
                    <a:pt x="25" y="36"/>
                  </a:lnTo>
                  <a:lnTo>
                    <a:pt x="14" y="15"/>
                  </a:lnTo>
                  <a:lnTo>
                    <a:pt x="0" y="0"/>
                  </a:lnTo>
                  <a:close/>
                </a:path>
              </a:pathLst>
            </a:custGeom>
            <a:solidFill>
              <a:srgbClr val="000000"/>
            </a:solidFill>
            <a:ln w="9525">
              <a:noFill/>
              <a:round/>
              <a:headEnd/>
              <a:tailEnd/>
            </a:ln>
          </p:spPr>
          <p:txBody>
            <a:bodyPr/>
            <a:lstStyle/>
            <a:p>
              <a:endParaRPr lang="id-ID"/>
            </a:p>
          </p:txBody>
        </p:sp>
        <p:sp>
          <p:nvSpPr>
            <p:cNvPr id="46241" name="Freeform 140"/>
            <p:cNvSpPr>
              <a:spLocks/>
            </p:cNvSpPr>
            <p:nvPr/>
          </p:nvSpPr>
          <p:spPr bwMode="auto">
            <a:xfrm>
              <a:off x="2713" y="1307"/>
              <a:ext cx="5" cy="9"/>
            </a:xfrm>
            <a:custGeom>
              <a:avLst/>
              <a:gdLst>
                <a:gd name="T0" fmla="*/ 1 w 10"/>
                <a:gd name="T1" fmla="*/ 0 h 19"/>
                <a:gd name="T2" fmla="*/ 0 w 10"/>
                <a:gd name="T3" fmla="*/ 0 h 19"/>
                <a:gd name="T4" fmla="*/ 1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0"/>
                  </a:moveTo>
                  <a:lnTo>
                    <a:pt x="0" y="13"/>
                  </a:lnTo>
                  <a:lnTo>
                    <a:pt x="10" y="19"/>
                  </a:lnTo>
                  <a:lnTo>
                    <a:pt x="8" y="10"/>
                  </a:lnTo>
                  <a:lnTo>
                    <a:pt x="10" y="0"/>
                  </a:lnTo>
                  <a:close/>
                </a:path>
              </a:pathLst>
            </a:custGeom>
            <a:solidFill>
              <a:srgbClr val="000000"/>
            </a:solidFill>
            <a:ln w="9525">
              <a:noFill/>
              <a:round/>
              <a:headEnd/>
              <a:tailEnd/>
            </a:ln>
          </p:spPr>
          <p:txBody>
            <a:bodyPr/>
            <a:lstStyle/>
            <a:p>
              <a:endParaRPr lang="id-ID"/>
            </a:p>
          </p:txBody>
        </p:sp>
        <p:sp>
          <p:nvSpPr>
            <p:cNvPr id="46242" name="Freeform 141"/>
            <p:cNvSpPr>
              <a:spLocks/>
            </p:cNvSpPr>
            <p:nvPr/>
          </p:nvSpPr>
          <p:spPr bwMode="auto">
            <a:xfrm>
              <a:off x="2722" y="1311"/>
              <a:ext cx="46" cy="13"/>
            </a:xfrm>
            <a:custGeom>
              <a:avLst/>
              <a:gdLst>
                <a:gd name="T0" fmla="*/ 0 w 94"/>
                <a:gd name="T1" fmla="*/ 1 h 24"/>
                <a:gd name="T2" fmla="*/ 0 w 94"/>
                <a:gd name="T3" fmla="*/ 1 h 24"/>
                <a:gd name="T4" fmla="*/ 0 w 94"/>
                <a:gd name="T5" fmla="*/ 1 h 24"/>
                <a:gd name="T6" fmla="*/ 0 w 94"/>
                <a:gd name="T7" fmla="*/ 1 h 24"/>
                <a:gd name="T8" fmla="*/ 1 w 94"/>
                <a:gd name="T9" fmla="*/ 0 h 24"/>
                <a:gd name="T10" fmla="*/ 1 w 94"/>
                <a:gd name="T11" fmla="*/ 0 h 24"/>
                <a:gd name="T12" fmla="*/ 1 w 94"/>
                <a:gd name="T13" fmla="*/ 1 h 24"/>
                <a:gd name="T14" fmla="*/ 0 w 94"/>
                <a:gd name="T15" fmla="*/ 1 h 24"/>
                <a:gd name="T16" fmla="*/ 0 w 94"/>
                <a:gd name="T17" fmla="*/ 1 h 24"/>
                <a:gd name="T18" fmla="*/ 0 w 94"/>
                <a:gd name="T19" fmla="*/ 1 h 24"/>
                <a:gd name="T20" fmla="*/ 0 w 94"/>
                <a:gd name="T21" fmla="*/ 1 h 24"/>
                <a:gd name="T22" fmla="*/ 0 w 94"/>
                <a:gd name="T23" fmla="*/ 1 h 24"/>
                <a:gd name="T24" fmla="*/ 0 w 94"/>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4"/>
                <a:gd name="T41" fmla="*/ 94 w 9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4">
                  <a:moveTo>
                    <a:pt x="0" y="5"/>
                  </a:moveTo>
                  <a:lnTo>
                    <a:pt x="12" y="7"/>
                  </a:lnTo>
                  <a:lnTo>
                    <a:pt x="25" y="15"/>
                  </a:lnTo>
                  <a:lnTo>
                    <a:pt x="38" y="15"/>
                  </a:lnTo>
                  <a:lnTo>
                    <a:pt x="67" y="0"/>
                  </a:lnTo>
                  <a:lnTo>
                    <a:pt x="94" y="0"/>
                  </a:lnTo>
                  <a:lnTo>
                    <a:pt x="69" y="7"/>
                  </a:lnTo>
                  <a:lnTo>
                    <a:pt x="42" y="24"/>
                  </a:lnTo>
                  <a:lnTo>
                    <a:pt x="23" y="22"/>
                  </a:lnTo>
                  <a:lnTo>
                    <a:pt x="8" y="13"/>
                  </a:lnTo>
                  <a:lnTo>
                    <a:pt x="2" y="11"/>
                  </a:lnTo>
                  <a:lnTo>
                    <a:pt x="0" y="5"/>
                  </a:lnTo>
                  <a:close/>
                </a:path>
              </a:pathLst>
            </a:custGeom>
            <a:solidFill>
              <a:srgbClr val="000000"/>
            </a:solidFill>
            <a:ln w="9525">
              <a:noFill/>
              <a:round/>
              <a:headEnd/>
              <a:tailEnd/>
            </a:ln>
          </p:spPr>
          <p:txBody>
            <a:bodyPr/>
            <a:lstStyle/>
            <a:p>
              <a:endParaRPr lang="id-ID"/>
            </a:p>
          </p:txBody>
        </p:sp>
        <p:sp>
          <p:nvSpPr>
            <p:cNvPr id="46243" name="Freeform 142"/>
            <p:cNvSpPr>
              <a:spLocks/>
            </p:cNvSpPr>
            <p:nvPr/>
          </p:nvSpPr>
          <p:spPr bwMode="auto">
            <a:xfrm>
              <a:off x="2775" y="1299"/>
              <a:ext cx="38" cy="30"/>
            </a:xfrm>
            <a:custGeom>
              <a:avLst/>
              <a:gdLst>
                <a:gd name="T0" fmla="*/ 1 w 76"/>
                <a:gd name="T1" fmla="*/ 0 h 61"/>
                <a:gd name="T2" fmla="*/ 0 w 76"/>
                <a:gd name="T3" fmla="*/ 0 h 61"/>
                <a:gd name="T4" fmla="*/ 1 w 76"/>
                <a:gd name="T5" fmla="*/ 0 h 61"/>
                <a:gd name="T6" fmla="*/ 1 w 76"/>
                <a:gd name="T7" fmla="*/ 0 h 61"/>
                <a:gd name="T8" fmla="*/ 1 w 76"/>
                <a:gd name="T9" fmla="*/ 0 h 61"/>
                <a:gd name="T10" fmla="*/ 1 w 76"/>
                <a:gd name="T11" fmla="*/ 0 h 61"/>
                <a:gd name="T12" fmla="*/ 1 w 76"/>
                <a:gd name="T13" fmla="*/ 0 h 61"/>
                <a:gd name="T14" fmla="*/ 1 w 76"/>
                <a:gd name="T15" fmla="*/ 0 h 61"/>
                <a:gd name="T16" fmla="*/ 1 w 76"/>
                <a:gd name="T17" fmla="*/ 0 h 61"/>
                <a:gd name="T18" fmla="*/ 1 w 76"/>
                <a:gd name="T19" fmla="*/ 0 h 61"/>
                <a:gd name="T20" fmla="*/ 1 w 76"/>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1"/>
                <a:gd name="T35" fmla="*/ 76 w 7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1">
                  <a:moveTo>
                    <a:pt x="2" y="0"/>
                  </a:moveTo>
                  <a:lnTo>
                    <a:pt x="0" y="13"/>
                  </a:lnTo>
                  <a:lnTo>
                    <a:pt x="13" y="9"/>
                  </a:lnTo>
                  <a:lnTo>
                    <a:pt x="47" y="28"/>
                  </a:lnTo>
                  <a:lnTo>
                    <a:pt x="57" y="49"/>
                  </a:lnTo>
                  <a:lnTo>
                    <a:pt x="76" y="61"/>
                  </a:lnTo>
                  <a:lnTo>
                    <a:pt x="72" y="49"/>
                  </a:lnTo>
                  <a:lnTo>
                    <a:pt x="47" y="21"/>
                  </a:lnTo>
                  <a:lnTo>
                    <a:pt x="11" y="6"/>
                  </a:lnTo>
                  <a:lnTo>
                    <a:pt x="2" y="0"/>
                  </a:lnTo>
                  <a:close/>
                </a:path>
              </a:pathLst>
            </a:custGeom>
            <a:solidFill>
              <a:srgbClr val="000000"/>
            </a:solidFill>
            <a:ln w="9525">
              <a:noFill/>
              <a:round/>
              <a:headEnd/>
              <a:tailEnd/>
            </a:ln>
          </p:spPr>
          <p:txBody>
            <a:bodyPr/>
            <a:lstStyle/>
            <a:p>
              <a:endParaRPr lang="id-ID"/>
            </a:p>
          </p:txBody>
        </p:sp>
        <p:sp>
          <p:nvSpPr>
            <p:cNvPr id="46244" name="Freeform 143"/>
            <p:cNvSpPr>
              <a:spLocks/>
            </p:cNvSpPr>
            <p:nvPr/>
          </p:nvSpPr>
          <p:spPr bwMode="auto">
            <a:xfrm>
              <a:off x="2712" y="1335"/>
              <a:ext cx="77" cy="22"/>
            </a:xfrm>
            <a:custGeom>
              <a:avLst/>
              <a:gdLst>
                <a:gd name="T0" fmla="*/ 1 w 154"/>
                <a:gd name="T1" fmla="*/ 0 h 44"/>
                <a:gd name="T2" fmla="*/ 0 w 154"/>
                <a:gd name="T3" fmla="*/ 1 h 44"/>
                <a:gd name="T4" fmla="*/ 1 w 154"/>
                <a:gd name="T5" fmla="*/ 1 h 44"/>
                <a:gd name="T6" fmla="*/ 1 w 154"/>
                <a:gd name="T7" fmla="*/ 1 h 44"/>
                <a:gd name="T8" fmla="*/ 1 w 154"/>
                <a:gd name="T9" fmla="*/ 1 h 44"/>
                <a:gd name="T10" fmla="*/ 1 w 154"/>
                <a:gd name="T11" fmla="*/ 1 h 44"/>
                <a:gd name="T12" fmla="*/ 1 w 154"/>
                <a:gd name="T13" fmla="*/ 1 h 44"/>
                <a:gd name="T14" fmla="*/ 1 w 154"/>
                <a:gd name="T15" fmla="*/ 1 h 44"/>
                <a:gd name="T16" fmla="*/ 1 w 154"/>
                <a:gd name="T17" fmla="*/ 1 h 44"/>
                <a:gd name="T18" fmla="*/ 1 w 154"/>
                <a:gd name="T19" fmla="*/ 1 h 44"/>
                <a:gd name="T20" fmla="*/ 2 w 154"/>
                <a:gd name="T21" fmla="*/ 1 h 44"/>
                <a:gd name="T22" fmla="*/ 1 w 154"/>
                <a:gd name="T23" fmla="*/ 1 h 44"/>
                <a:gd name="T24" fmla="*/ 1 w 154"/>
                <a:gd name="T25" fmla="*/ 1 h 44"/>
                <a:gd name="T26" fmla="*/ 1 w 154"/>
                <a:gd name="T27" fmla="*/ 1 h 44"/>
                <a:gd name="T28" fmla="*/ 1 w 154"/>
                <a:gd name="T29" fmla="*/ 1 h 44"/>
                <a:gd name="T30" fmla="*/ 1 w 154"/>
                <a:gd name="T31" fmla="*/ 1 h 44"/>
                <a:gd name="T32" fmla="*/ 1 w 154"/>
                <a:gd name="T33" fmla="*/ 0 h 44"/>
                <a:gd name="T34" fmla="*/ 1 w 1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4"/>
                <a:gd name="T56" fmla="*/ 154 w 1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4">
                  <a:moveTo>
                    <a:pt x="2" y="0"/>
                  </a:moveTo>
                  <a:lnTo>
                    <a:pt x="0" y="23"/>
                  </a:lnTo>
                  <a:lnTo>
                    <a:pt x="16" y="29"/>
                  </a:lnTo>
                  <a:lnTo>
                    <a:pt x="27" y="38"/>
                  </a:lnTo>
                  <a:lnTo>
                    <a:pt x="44" y="44"/>
                  </a:lnTo>
                  <a:lnTo>
                    <a:pt x="35" y="36"/>
                  </a:lnTo>
                  <a:lnTo>
                    <a:pt x="29" y="23"/>
                  </a:lnTo>
                  <a:lnTo>
                    <a:pt x="52" y="19"/>
                  </a:lnTo>
                  <a:lnTo>
                    <a:pt x="73" y="21"/>
                  </a:lnTo>
                  <a:lnTo>
                    <a:pt x="111" y="12"/>
                  </a:lnTo>
                  <a:lnTo>
                    <a:pt x="154" y="4"/>
                  </a:lnTo>
                  <a:lnTo>
                    <a:pt x="103" y="10"/>
                  </a:lnTo>
                  <a:lnTo>
                    <a:pt x="67" y="15"/>
                  </a:lnTo>
                  <a:lnTo>
                    <a:pt x="37" y="15"/>
                  </a:lnTo>
                  <a:lnTo>
                    <a:pt x="16" y="21"/>
                  </a:lnTo>
                  <a:lnTo>
                    <a:pt x="10" y="10"/>
                  </a:lnTo>
                  <a:lnTo>
                    <a:pt x="2" y="0"/>
                  </a:lnTo>
                  <a:close/>
                </a:path>
              </a:pathLst>
            </a:custGeom>
            <a:solidFill>
              <a:srgbClr val="000000"/>
            </a:solidFill>
            <a:ln w="9525">
              <a:noFill/>
              <a:round/>
              <a:headEnd/>
              <a:tailEnd/>
            </a:ln>
          </p:spPr>
          <p:txBody>
            <a:bodyPr/>
            <a:lstStyle/>
            <a:p>
              <a:endParaRPr lang="id-ID"/>
            </a:p>
          </p:txBody>
        </p:sp>
        <p:sp>
          <p:nvSpPr>
            <p:cNvPr id="46245" name="Freeform 144"/>
            <p:cNvSpPr>
              <a:spLocks/>
            </p:cNvSpPr>
            <p:nvPr/>
          </p:nvSpPr>
          <p:spPr bwMode="auto">
            <a:xfrm>
              <a:off x="2747" y="1370"/>
              <a:ext cx="17" cy="6"/>
            </a:xfrm>
            <a:custGeom>
              <a:avLst/>
              <a:gdLst>
                <a:gd name="T0" fmla="*/ 0 w 32"/>
                <a:gd name="T1" fmla="*/ 0 h 12"/>
                <a:gd name="T2" fmla="*/ 1 w 32"/>
                <a:gd name="T3" fmla="*/ 0 h 12"/>
                <a:gd name="T4" fmla="*/ 1 w 32"/>
                <a:gd name="T5" fmla="*/ 1 h 12"/>
                <a:gd name="T6" fmla="*/ 1 w 32"/>
                <a:gd name="T7" fmla="*/ 1 h 12"/>
                <a:gd name="T8" fmla="*/ 0 w 32"/>
                <a:gd name="T9" fmla="*/ 0 h 12"/>
                <a:gd name="T10" fmla="*/ 0 w 32"/>
                <a:gd name="T11" fmla="*/ 0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0"/>
                  </a:moveTo>
                  <a:lnTo>
                    <a:pt x="32" y="0"/>
                  </a:lnTo>
                  <a:lnTo>
                    <a:pt x="24" y="8"/>
                  </a:lnTo>
                  <a:lnTo>
                    <a:pt x="7" y="12"/>
                  </a:lnTo>
                  <a:lnTo>
                    <a:pt x="0" y="0"/>
                  </a:lnTo>
                  <a:close/>
                </a:path>
              </a:pathLst>
            </a:custGeom>
            <a:solidFill>
              <a:srgbClr val="000000"/>
            </a:solidFill>
            <a:ln w="9525">
              <a:noFill/>
              <a:round/>
              <a:headEnd/>
              <a:tailEnd/>
            </a:ln>
          </p:spPr>
          <p:txBody>
            <a:bodyPr/>
            <a:lstStyle/>
            <a:p>
              <a:endParaRPr lang="id-ID"/>
            </a:p>
          </p:txBody>
        </p:sp>
        <p:sp>
          <p:nvSpPr>
            <p:cNvPr id="46246" name="Freeform 145"/>
            <p:cNvSpPr>
              <a:spLocks/>
            </p:cNvSpPr>
            <p:nvPr/>
          </p:nvSpPr>
          <p:spPr bwMode="auto">
            <a:xfrm>
              <a:off x="2757" y="1335"/>
              <a:ext cx="46" cy="19"/>
            </a:xfrm>
            <a:custGeom>
              <a:avLst/>
              <a:gdLst>
                <a:gd name="T0" fmla="*/ 0 w 93"/>
                <a:gd name="T1" fmla="*/ 1 h 38"/>
                <a:gd name="T2" fmla="*/ 0 w 93"/>
                <a:gd name="T3" fmla="*/ 1 h 38"/>
                <a:gd name="T4" fmla="*/ 1 w 93"/>
                <a:gd name="T5" fmla="*/ 1 h 38"/>
                <a:gd name="T6" fmla="*/ 1 w 93"/>
                <a:gd name="T7" fmla="*/ 1 h 38"/>
                <a:gd name="T8" fmla="*/ 1 w 93"/>
                <a:gd name="T9" fmla="*/ 0 h 38"/>
                <a:gd name="T10" fmla="*/ 1 w 93"/>
                <a:gd name="T11" fmla="*/ 1 h 38"/>
                <a:gd name="T12" fmla="*/ 1 w 93"/>
                <a:gd name="T13" fmla="*/ 1 h 38"/>
                <a:gd name="T14" fmla="*/ 0 w 93"/>
                <a:gd name="T15" fmla="*/ 1 h 38"/>
                <a:gd name="T16" fmla="*/ 0 w 93"/>
                <a:gd name="T17" fmla="*/ 1 h 38"/>
                <a:gd name="T18" fmla="*/ 0 w 93"/>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38"/>
                <a:gd name="T32" fmla="*/ 93 w 9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38">
                  <a:moveTo>
                    <a:pt x="0" y="38"/>
                  </a:moveTo>
                  <a:lnTo>
                    <a:pt x="47" y="25"/>
                  </a:lnTo>
                  <a:lnTo>
                    <a:pt x="70" y="13"/>
                  </a:lnTo>
                  <a:lnTo>
                    <a:pt x="70" y="2"/>
                  </a:lnTo>
                  <a:lnTo>
                    <a:pt x="85" y="0"/>
                  </a:lnTo>
                  <a:lnTo>
                    <a:pt x="93" y="6"/>
                  </a:lnTo>
                  <a:lnTo>
                    <a:pt x="74" y="21"/>
                  </a:lnTo>
                  <a:lnTo>
                    <a:pt x="42" y="32"/>
                  </a:lnTo>
                  <a:lnTo>
                    <a:pt x="0" y="38"/>
                  </a:lnTo>
                  <a:close/>
                </a:path>
              </a:pathLst>
            </a:custGeom>
            <a:solidFill>
              <a:srgbClr val="000000"/>
            </a:solidFill>
            <a:ln w="9525">
              <a:noFill/>
              <a:round/>
              <a:headEnd/>
              <a:tailEnd/>
            </a:ln>
          </p:spPr>
          <p:txBody>
            <a:bodyPr/>
            <a:lstStyle/>
            <a:p>
              <a:endParaRPr lang="id-ID"/>
            </a:p>
          </p:txBody>
        </p:sp>
        <p:sp>
          <p:nvSpPr>
            <p:cNvPr id="46247" name="Freeform 146"/>
            <p:cNvSpPr>
              <a:spLocks/>
            </p:cNvSpPr>
            <p:nvPr/>
          </p:nvSpPr>
          <p:spPr bwMode="auto">
            <a:xfrm>
              <a:off x="2822" y="1318"/>
              <a:ext cx="12" cy="42"/>
            </a:xfrm>
            <a:custGeom>
              <a:avLst/>
              <a:gdLst>
                <a:gd name="T0" fmla="*/ 0 w 25"/>
                <a:gd name="T1" fmla="*/ 0 h 84"/>
                <a:gd name="T2" fmla="*/ 0 w 25"/>
                <a:gd name="T3" fmla="*/ 1 h 84"/>
                <a:gd name="T4" fmla="*/ 0 w 25"/>
                <a:gd name="T5" fmla="*/ 1 h 84"/>
                <a:gd name="T6" fmla="*/ 0 w 25"/>
                <a:gd name="T7" fmla="*/ 1 h 84"/>
                <a:gd name="T8" fmla="*/ 0 w 25"/>
                <a:gd name="T9" fmla="*/ 1 h 84"/>
                <a:gd name="T10" fmla="*/ 0 w 25"/>
                <a:gd name="T11" fmla="*/ 0 h 84"/>
                <a:gd name="T12" fmla="*/ 0 w 25"/>
                <a:gd name="T13" fmla="*/ 0 h 84"/>
                <a:gd name="T14" fmla="*/ 0 60000 65536"/>
                <a:gd name="T15" fmla="*/ 0 60000 65536"/>
                <a:gd name="T16" fmla="*/ 0 60000 65536"/>
                <a:gd name="T17" fmla="*/ 0 60000 65536"/>
                <a:gd name="T18" fmla="*/ 0 60000 65536"/>
                <a:gd name="T19" fmla="*/ 0 60000 65536"/>
                <a:gd name="T20" fmla="*/ 0 60000 65536"/>
                <a:gd name="T21" fmla="*/ 0 w 25"/>
                <a:gd name="T22" fmla="*/ 0 h 84"/>
                <a:gd name="T23" fmla="*/ 25 w 2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4">
                  <a:moveTo>
                    <a:pt x="8" y="0"/>
                  </a:moveTo>
                  <a:lnTo>
                    <a:pt x="15" y="32"/>
                  </a:lnTo>
                  <a:lnTo>
                    <a:pt x="0" y="84"/>
                  </a:lnTo>
                  <a:lnTo>
                    <a:pt x="25" y="23"/>
                  </a:lnTo>
                  <a:lnTo>
                    <a:pt x="23" y="9"/>
                  </a:lnTo>
                  <a:lnTo>
                    <a:pt x="8" y="0"/>
                  </a:lnTo>
                  <a:close/>
                </a:path>
              </a:pathLst>
            </a:custGeom>
            <a:solidFill>
              <a:srgbClr val="000000"/>
            </a:solidFill>
            <a:ln w="9525">
              <a:noFill/>
              <a:round/>
              <a:headEnd/>
              <a:tailEnd/>
            </a:ln>
          </p:spPr>
          <p:txBody>
            <a:bodyPr/>
            <a:lstStyle/>
            <a:p>
              <a:endParaRPr lang="id-ID"/>
            </a:p>
          </p:txBody>
        </p:sp>
        <p:sp>
          <p:nvSpPr>
            <p:cNvPr id="46248" name="Freeform 147"/>
            <p:cNvSpPr>
              <a:spLocks/>
            </p:cNvSpPr>
            <p:nvPr/>
          </p:nvSpPr>
          <p:spPr bwMode="auto">
            <a:xfrm>
              <a:off x="2659" y="1087"/>
              <a:ext cx="193" cy="192"/>
            </a:xfrm>
            <a:custGeom>
              <a:avLst/>
              <a:gdLst>
                <a:gd name="T0" fmla="*/ 6 w 386"/>
                <a:gd name="T1" fmla="*/ 1 h 384"/>
                <a:gd name="T2" fmla="*/ 6 w 386"/>
                <a:gd name="T3" fmla="*/ 0 h 384"/>
                <a:gd name="T4" fmla="*/ 5 w 386"/>
                <a:gd name="T5" fmla="*/ 1 h 384"/>
                <a:gd name="T6" fmla="*/ 3 w 386"/>
                <a:gd name="T7" fmla="*/ 0 h 384"/>
                <a:gd name="T8" fmla="*/ 2 w 386"/>
                <a:gd name="T9" fmla="*/ 1 h 384"/>
                <a:gd name="T10" fmla="*/ 2 w 386"/>
                <a:gd name="T11" fmla="*/ 1 h 384"/>
                <a:gd name="T12" fmla="*/ 1 w 386"/>
                <a:gd name="T13" fmla="*/ 1 h 384"/>
                <a:gd name="T14" fmla="*/ 1 w 386"/>
                <a:gd name="T15" fmla="*/ 2 h 384"/>
                <a:gd name="T16" fmla="*/ 1 w 386"/>
                <a:gd name="T17" fmla="*/ 2 h 384"/>
                <a:gd name="T18" fmla="*/ 0 w 386"/>
                <a:gd name="T19" fmla="*/ 3 h 384"/>
                <a:gd name="T20" fmla="*/ 1 w 386"/>
                <a:gd name="T21" fmla="*/ 3 h 384"/>
                <a:gd name="T22" fmla="*/ 1 w 386"/>
                <a:gd name="T23" fmla="*/ 5 h 384"/>
                <a:gd name="T24" fmla="*/ 1 w 386"/>
                <a:gd name="T25" fmla="*/ 5 h 384"/>
                <a:gd name="T26" fmla="*/ 1 w 386"/>
                <a:gd name="T27" fmla="*/ 6 h 384"/>
                <a:gd name="T28" fmla="*/ 1 w 386"/>
                <a:gd name="T29" fmla="*/ 5 h 384"/>
                <a:gd name="T30" fmla="*/ 1 w 386"/>
                <a:gd name="T31" fmla="*/ 5 h 384"/>
                <a:gd name="T32" fmla="*/ 1 w 386"/>
                <a:gd name="T33" fmla="*/ 3 h 384"/>
                <a:gd name="T34" fmla="*/ 1 w 386"/>
                <a:gd name="T35" fmla="*/ 5 h 384"/>
                <a:gd name="T36" fmla="*/ 1 w 386"/>
                <a:gd name="T37" fmla="*/ 3 h 384"/>
                <a:gd name="T38" fmla="*/ 1 w 386"/>
                <a:gd name="T39" fmla="*/ 3 h 384"/>
                <a:gd name="T40" fmla="*/ 1 w 386"/>
                <a:gd name="T41" fmla="*/ 3 h 384"/>
                <a:gd name="T42" fmla="*/ 1 w 386"/>
                <a:gd name="T43" fmla="*/ 2 h 384"/>
                <a:gd name="T44" fmla="*/ 1 w 386"/>
                <a:gd name="T45" fmla="*/ 2 h 384"/>
                <a:gd name="T46" fmla="*/ 2 w 386"/>
                <a:gd name="T47" fmla="*/ 2 h 384"/>
                <a:gd name="T48" fmla="*/ 2 w 386"/>
                <a:gd name="T49" fmla="*/ 2 h 384"/>
                <a:gd name="T50" fmla="*/ 3 w 386"/>
                <a:gd name="T51" fmla="*/ 1 h 384"/>
                <a:gd name="T52" fmla="*/ 3 w 386"/>
                <a:gd name="T53" fmla="*/ 1 h 384"/>
                <a:gd name="T54" fmla="*/ 5 w 386"/>
                <a:gd name="T55" fmla="*/ 1 h 384"/>
                <a:gd name="T56" fmla="*/ 3 w 386"/>
                <a:gd name="T57" fmla="*/ 1 h 384"/>
                <a:gd name="T58" fmla="*/ 3 w 386"/>
                <a:gd name="T59" fmla="*/ 1 h 384"/>
                <a:gd name="T60" fmla="*/ 5 w 386"/>
                <a:gd name="T61" fmla="*/ 1 h 384"/>
                <a:gd name="T62" fmla="*/ 5 w 386"/>
                <a:gd name="T63" fmla="*/ 1 h 384"/>
                <a:gd name="T64" fmla="*/ 5 w 386"/>
                <a:gd name="T65" fmla="*/ 1 h 384"/>
                <a:gd name="T66" fmla="*/ 6 w 386"/>
                <a:gd name="T67" fmla="*/ 1 h 384"/>
                <a:gd name="T68" fmla="*/ 6 w 386"/>
                <a:gd name="T69" fmla="*/ 1 h 384"/>
                <a:gd name="T70" fmla="*/ 6 w 386"/>
                <a:gd name="T71" fmla="*/ 1 h 384"/>
                <a:gd name="T72" fmla="*/ 6 w 386"/>
                <a:gd name="T73" fmla="*/ 1 h 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384"/>
                <a:gd name="T113" fmla="*/ 386 w 386"/>
                <a:gd name="T114" fmla="*/ 384 h 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384">
                  <a:moveTo>
                    <a:pt x="386" y="19"/>
                  </a:moveTo>
                  <a:lnTo>
                    <a:pt x="331" y="0"/>
                  </a:lnTo>
                  <a:lnTo>
                    <a:pt x="272" y="4"/>
                  </a:lnTo>
                  <a:lnTo>
                    <a:pt x="167" y="0"/>
                  </a:lnTo>
                  <a:lnTo>
                    <a:pt x="120" y="30"/>
                  </a:lnTo>
                  <a:lnTo>
                    <a:pt x="93" y="48"/>
                  </a:lnTo>
                  <a:lnTo>
                    <a:pt x="55" y="51"/>
                  </a:lnTo>
                  <a:lnTo>
                    <a:pt x="28" y="105"/>
                  </a:lnTo>
                  <a:lnTo>
                    <a:pt x="32" y="122"/>
                  </a:lnTo>
                  <a:lnTo>
                    <a:pt x="0" y="162"/>
                  </a:lnTo>
                  <a:lnTo>
                    <a:pt x="4" y="207"/>
                  </a:lnTo>
                  <a:lnTo>
                    <a:pt x="2" y="270"/>
                  </a:lnTo>
                  <a:lnTo>
                    <a:pt x="25" y="319"/>
                  </a:lnTo>
                  <a:lnTo>
                    <a:pt x="32" y="384"/>
                  </a:lnTo>
                  <a:lnTo>
                    <a:pt x="40" y="319"/>
                  </a:lnTo>
                  <a:lnTo>
                    <a:pt x="38" y="262"/>
                  </a:lnTo>
                  <a:lnTo>
                    <a:pt x="57" y="213"/>
                  </a:lnTo>
                  <a:lnTo>
                    <a:pt x="15" y="268"/>
                  </a:lnTo>
                  <a:lnTo>
                    <a:pt x="11" y="198"/>
                  </a:lnTo>
                  <a:lnTo>
                    <a:pt x="9" y="165"/>
                  </a:lnTo>
                  <a:lnTo>
                    <a:pt x="44" y="131"/>
                  </a:lnTo>
                  <a:lnTo>
                    <a:pt x="42" y="106"/>
                  </a:lnTo>
                  <a:lnTo>
                    <a:pt x="61" y="74"/>
                  </a:lnTo>
                  <a:lnTo>
                    <a:pt x="85" y="74"/>
                  </a:lnTo>
                  <a:lnTo>
                    <a:pt x="110" y="65"/>
                  </a:lnTo>
                  <a:lnTo>
                    <a:pt x="150" y="53"/>
                  </a:lnTo>
                  <a:lnTo>
                    <a:pt x="239" y="40"/>
                  </a:lnTo>
                  <a:lnTo>
                    <a:pt x="289" y="32"/>
                  </a:lnTo>
                  <a:lnTo>
                    <a:pt x="232" y="30"/>
                  </a:lnTo>
                  <a:lnTo>
                    <a:pt x="177" y="15"/>
                  </a:lnTo>
                  <a:lnTo>
                    <a:pt x="260" y="19"/>
                  </a:lnTo>
                  <a:lnTo>
                    <a:pt x="316" y="19"/>
                  </a:lnTo>
                  <a:lnTo>
                    <a:pt x="293" y="11"/>
                  </a:lnTo>
                  <a:lnTo>
                    <a:pt x="327" y="8"/>
                  </a:lnTo>
                  <a:lnTo>
                    <a:pt x="355" y="11"/>
                  </a:lnTo>
                  <a:lnTo>
                    <a:pt x="386" y="19"/>
                  </a:lnTo>
                  <a:close/>
                </a:path>
              </a:pathLst>
            </a:custGeom>
            <a:solidFill>
              <a:srgbClr val="000000"/>
            </a:solidFill>
            <a:ln w="9525">
              <a:noFill/>
              <a:round/>
              <a:headEnd/>
              <a:tailEnd/>
            </a:ln>
          </p:spPr>
          <p:txBody>
            <a:bodyPr/>
            <a:lstStyle/>
            <a:p>
              <a:endParaRPr lang="id-ID"/>
            </a:p>
          </p:txBody>
        </p:sp>
        <p:sp>
          <p:nvSpPr>
            <p:cNvPr id="46249" name="Freeform 148"/>
            <p:cNvSpPr>
              <a:spLocks/>
            </p:cNvSpPr>
            <p:nvPr/>
          </p:nvSpPr>
          <p:spPr bwMode="auto">
            <a:xfrm>
              <a:off x="2748" y="1097"/>
              <a:ext cx="181" cy="306"/>
            </a:xfrm>
            <a:custGeom>
              <a:avLst/>
              <a:gdLst>
                <a:gd name="T0" fmla="*/ 3 w 361"/>
                <a:gd name="T1" fmla="*/ 1 h 610"/>
                <a:gd name="T2" fmla="*/ 3 w 361"/>
                <a:gd name="T3" fmla="*/ 1 h 610"/>
                <a:gd name="T4" fmla="*/ 2 w 361"/>
                <a:gd name="T5" fmla="*/ 1 h 610"/>
                <a:gd name="T6" fmla="*/ 2 w 361"/>
                <a:gd name="T7" fmla="*/ 1 h 610"/>
                <a:gd name="T8" fmla="*/ 2 w 361"/>
                <a:gd name="T9" fmla="*/ 1 h 610"/>
                <a:gd name="T10" fmla="*/ 2 w 361"/>
                <a:gd name="T11" fmla="*/ 1 h 610"/>
                <a:gd name="T12" fmla="*/ 2 w 361"/>
                <a:gd name="T13" fmla="*/ 2 h 610"/>
                <a:gd name="T14" fmla="*/ 2 w 361"/>
                <a:gd name="T15" fmla="*/ 2 h 610"/>
                <a:gd name="T16" fmla="*/ 1 w 361"/>
                <a:gd name="T17" fmla="*/ 2 h 610"/>
                <a:gd name="T18" fmla="*/ 1 w 361"/>
                <a:gd name="T19" fmla="*/ 2 h 610"/>
                <a:gd name="T20" fmla="*/ 2 w 361"/>
                <a:gd name="T21" fmla="*/ 1 h 610"/>
                <a:gd name="T22" fmla="*/ 3 w 361"/>
                <a:gd name="T23" fmla="*/ 1 h 610"/>
                <a:gd name="T24" fmla="*/ 2 w 361"/>
                <a:gd name="T25" fmla="*/ 2 h 610"/>
                <a:gd name="T26" fmla="*/ 2 w 361"/>
                <a:gd name="T27" fmla="*/ 2 h 610"/>
                <a:gd name="T28" fmla="*/ 3 w 361"/>
                <a:gd name="T29" fmla="*/ 4 h 610"/>
                <a:gd name="T30" fmla="*/ 4 w 361"/>
                <a:gd name="T31" fmla="*/ 6 h 610"/>
                <a:gd name="T32" fmla="*/ 4 w 361"/>
                <a:gd name="T33" fmla="*/ 6 h 610"/>
                <a:gd name="T34" fmla="*/ 4 w 361"/>
                <a:gd name="T35" fmla="*/ 6 h 610"/>
                <a:gd name="T36" fmla="*/ 5 w 361"/>
                <a:gd name="T37" fmla="*/ 5 h 610"/>
                <a:gd name="T38" fmla="*/ 5 w 361"/>
                <a:gd name="T39" fmla="*/ 5 h 610"/>
                <a:gd name="T40" fmla="*/ 6 w 361"/>
                <a:gd name="T41" fmla="*/ 5 h 610"/>
                <a:gd name="T42" fmla="*/ 6 w 361"/>
                <a:gd name="T43" fmla="*/ 6 h 610"/>
                <a:gd name="T44" fmla="*/ 5 w 361"/>
                <a:gd name="T45" fmla="*/ 8 h 610"/>
                <a:gd name="T46" fmla="*/ 5 w 361"/>
                <a:gd name="T47" fmla="*/ 8 h 610"/>
                <a:gd name="T48" fmla="*/ 5 w 361"/>
                <a:gd name="T49" fmla="*/ 10 h 610"/>
                <a:gd name="T50" fmla="*/ 6 w 361"/>
                <a:gd name="T51" fmla="*/ 9 h 610"/>
                <a:gd name="T52" fmla="*/ 5 w 361"/>
                <a:gd name="T53" fmla="*/ 8 h 610"/>
                <a:gd name="T54" fmla="*/ 6 w 361"/>
                <a:gd name="T55" fmla="*/ 7 h 610"/>
                <a:gd name="T56" fmla="*/ 6 w 361"/>
                <a:gd name="T57" fmla="*/ 6 h 610"/>
                <a:gd name="T58" fmla="*/ 6 w 361"/>
                <a:gd name="T59" fmla="*/ 3 h 610"/>
                <a:gd name="T60" fmla="*/ 5 w 361"/>
                <a:gd name="T61" fmla="*/ 1 h 610"/>
                <a:gd name="T62" fmla="*/ 6 w 361"/>
                <a:gd name="T63" fmla="*/ 3 h 610"/>
                <a:gd name="T64" fmla="*/ 5 w 361"/>
                <a:gd name="T65" fmla="*/ 3 h 610"/>
                <a:gd name="T66" fmla="*/ 5 w 361"/>
                <a:gd name="T67" fmla="*/ 4 h 610"/>
                <a:gd name="T68" fmla="*/ 5 w 361"/>
                <a:gd name="T69" fmla="*/ 3 h 610"/>
                <a:gd name="T70" fmla="*/ 4 w 361"/>
                <a:gd name="T71" fmla="*/ 3 h 610"/>
                <a:gd name="T72" fmla="*/ 4 w 361"/>
                <a:gd name="T73" fmla="*/ 3 h 610"/>
                <a:gd name="T74" fmla="*/ 4 w 361"/>
                <a:gd name="T75" fmla="*/ 3 h 610"/>
                <a:gd name="T76" fmla="*/ 3 w 361"/>
                <a:gd name="T77" fmla="*/ 2 h 610"/>
                <a:gd name="T78" fmla="*/ 3 w 361"/>
                <a:gd name="T79" fmla="*/ 2 h 610"/>
                <a:gd name="T80" fmla="*/ 3 w 361"/>
                <a:gd name="T81" fmla="*/ 2 h 610"/>
                <a:gd name="T82" fmla="*/ 4 w 361"/>
                <a:gd name="T83" fmla="*/ 1 h 610"/>
                <a:gd name="T84" fmla="*/ 4 w 361"/>
                <a:gd name="T85" fmla="*/ 1 h 610"/>
                <a:gd name="T86" fmla="*/ 5 w 361"/>
                <a:gd name="T87" fmla="*/ 2 h 610"/>
                <a:gd name="T88" fmla="*/ 5 w 361"/>
                <a:gd name="T89" fmla="*/ 1 h 610"/>
                <a:gd name="T90" fmla="*/ 4 w 361"/>
                <a:gd name="T91" fmla="*/ 1 h 610"/>
                <a:gd name="T92" fmla="*/ 4 w 361"/>
                <a:gd name="T93" fmla="*/ 1 h 610"/>
                <a:gd name="T94" fmla="*/ 4 w 361"/>
                <a:gd name="T95" fmla="*/ 1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610"/>
                <a:gd name="T146" fmla="*/ 361 w 361"/>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610">
                  <a:moveTo>
                    <a:pt x="199" y="11"/>
                  </a:moveTo>
                  <a:lnTo>
                    <a:pt x="165" y="2"/>
                  </a:lnTo>
                  <a:lnTo>
                    <a:pt x="148" y="0"/>
                  </a:lnTo>
                  <a:lnTo>
                    <a:pt x="165" y="15"/>
                  </a:lnTo>
                  <a:lnTo>
                    <a:pt x="137" y="9"/>
                  </a:lnTo>
                  <a:lnTo>
                    <a:pt x="119" y="9"/>
                  </a:lnTo>
                  <a:lnTo>
                    <a:pt x="142" y="27"/>
                  </a:lnTo>
                  <a:lnTo>
                    <a:pt x="114" y="28"/>
                  </a:lnTo>
                  <a:lnTo>
                    <a:pt x="93" y="32"/>
                  </a:lnTo>
                  <a:lnTo>
                    <a:pt x="121" y="36"/>
                  </a:lnTo>
                  <a:lnTo>
                    <a:pt x="104" y="47"/>
                  </a:lnTo>
                  <a:lnTo>
                    <a:pt x="81" y="53"/>
                  </a:lnTo>
                  <a:lnTo>
                    <a:pt x="99" y="57"/>
                  </a:lnTo>
                  <a:lnTo>
                    <a:pt x="72" y="72"/>
                  </a:lnTo>
                  <a:lnTo>
                    <a:pt x="0" y="91"/>
                  </a:lnTo>
                  <a:lnTo>
                    <a:pt x="66" y="84"/>
                  </a:lnTo>
                  <a:lnTo>
                    <a:pt x="106" y="72"/>
                  </a:lnTo>
                  <a:lnTo>
                    <a:pt x="59" y="99"/>
                  </a:lnTo>
                  <a:lnTo>
                    <a:pt x="0" y="110"/>
                  </a:lnTo>
                  <a:lnTo>
                    <a:pt x="64" y="110"/>
                  </a:lnTo>
                  <a:lnTo>
                    <a:pt x="87" y="101"/>
                  </a:lnTo>
                  <a:lnTo>
                    <a:pt x="127" y="55"/>
                  </a:lnTo>
                  <a:lnTo>
                    <a:pt x="171" y="36"/>
                  </a:lnTo>
                  <a:lnTo>
                    <a:pt x="142" y="57"/>
                  </a:lnTo>
                  <a:lnTo>
                    <a:pt x="146" y="76"/>
                  </a:lnTo>
                  <a:lnTo>
                    <a:pt x="127" y="70"/>
                  </a:lnTo>
                  <a:lnTo>
                    <a:pt x="129" y="89"/>
                  </a:lnTo>
                  <a:lnTo>
                    <a:pt x="110" y="97"/>
                  </a:lnTo>
                  <a:lnTo>
                    <a:pt x="131" y="144"/>
                  </a:lnTo>
                  <a:lnTo>
                    <a:pt x="186" y="211"/>
                  </a:lnTo>
                  <a:lnTo>
                    <a:pt x="205" y="274"/>
                  </a:lnTo>
                  <a:lnTo>
                    <a:pt x="216" y="323"/>
                  </a:lnTo>
                  <a:lnTo>
                    <a:pt x="216" y="340"/>
                  </a:lnTo>
                  <a:lnTo>
                    <a:pt x="232" y="329"/>
                  </a:lnTo>
                  <a:lnTo>
                    <a:pt x="232" y="344"/>
                  </a:lnTo>
                  <a:lnTo>
                    <a:pt x="253" y="334"/>
                  </a:lnTo>
                  <a:lnTo>
                    <a:pt x="262" y="306"/>
                  </a:lnTo>
                  <a:lnTo>
                    <a:pt x="275" y="314"/>
                  </a:lnTo>
                  <a:lnTo>
                    <a:pt x="294" y="285"/>
                  </a:lnTo>
                  <a:lnTo>
                    <a:pt x="310" y="283"/>
                  </a:lnTo>
                  <a:lnTo>
                    <a:pt x="317" y="266"/>
                  </a:lnTo>
                  <a:lnTo>
                    <a:pt x="332" y="272"/>
                  </a:lnTo>
                  <a:lnTo>
                    <a:pt x="336" y="317"/>
                  </a:lnTo>
                  <a:lnTo>
                    <a:pt x="325" y="361"/>
                  </a:lnTo>
                  <a:lnTo>
                    <a:pt x="315" y="418"/>
                  </a:lnTo>
                  <a:lnTo>
                    <a:pt x="296" y="452"/>
                  </a:lnTo>
                  <a:lnTo>
                    <a:pt x="283" y="454"/>
                  </a:lnTo>
                  <a:lnTo>
                    <a:pt x="287" y="506"/>
                  </a:lnTo>
                  <a:lnTo>
                    <a:pt x="321" y="578"/>
                  </a:lnTo>
                  <a:lnTo>
                    <a:pt x="302" y="610"/>
                  </a:lnTo>
                  <a:lnTo>
                    <a:pt x="327" y="585"/>
                  </a:lnTo>
                  <a:lnTo>
                    <a:pt x="332" y="555"/>
                  </a:lnTo>
                  <a:lnTo>
                    <a:pt x="300" y="507"/>
                  </a:lnTo>
                  <a:lnTo>
                    <a:pt x="294" y="464"/>
                  </a:lnTo>
                  <a:lnTo>
                    <a:pt x="319" y="443"/>
                  </a:lnTo>
                  <a:lnTo>
                    <a:pt x="332" y="412"/>
                  </a:lnTo>
                  <a:lnTo>
                    <a:pt x="348" y="399"/>
                  </a:lnTo>
                  <a:lnTo>
                    <a:pt x="361" y="329"/>
                  </a:lnTo>
                  <a:lnTo>
                    <a:pt x="351" y="264"/>
                  </a:lnTo>
                  <a:lnTo>
                    <a:pt x="346" y="175"/>
                  </a:lnTo>
                  <a:lnTo>
                    <a:pt x="325" y="99"/>
                  </a:lnTo>
                  <a:lnTo>
                    <a:pt x="277" y="49"/>
                  </a:lnTo>
                  <a:lnTo>
                    <a:pt x="317" y="103"/>
                  </a:lnTo>
                  <a:lnTo>
                    <a:pt x="342" y="171"/>
                  </a:lnTo>
                  <a:lnTo>
                    <a:pt x="311" y="137"/>
                  </a:lnTo>
                  <a:lnTo>
                    <a:pt x="319" y="188"/>
                  </a:lnTo>
                  <a:lnTo>
                    <a:pt x="272" y="112"/>
                  </a:lnTo>
                  <a:lnTo>
                    <a:pt x="291" y="194"/>
                  </a:lnTo>
                  <a:lnTo>
                    <a:pt x="254" y="133"/>
                  </a:lnTo>
                  <a:lnTo>
                    <a:pt x="260" y="188"/>
                  </a:lnTo>
                  <a:lnTo>
                    <a:pt x="216" y="116"/>
                  </a:lnTo>
                  <a:lnTo>
                    <a:pt x="235" y="171"/>
                  </a:lnTo>
                  <a:lnTo>
                    <a:pt x="180" y="118"/>
                  </a:lnTo>
                  <a:lnTo>
                    <a:pt x="215" y="171"/>
                  </a:lnTo>
                  <a:lnTo>
                    <a:pt x="194" y="165"/>
                  </a:lnTo>
                  <a:lnTo>
                    <a:pt x="194" y="184"/>
                  </a:lnTo>
                  <a:lnTo>
                    <a:pt x="169" y="144"/>
                  </a:lnTo>
                  <a:lnTo>
                    <a:pt x="159" y="87"/>
                  </a:lnTo>
                  <a:lnTo>
                    <a:pt x="178" y="108"/>
                  </a:lnTo>
                  <a:lnTo>
                    <a:pt x="175" y="87"/>
                  </a:lnTo>
                  <a:lnTo>
                    <a:pt x="205" y="110"/>
                  </a:lnTo>
                  <a:lnTo>
                    <a:pt x="182" y="65"/>
                  </a:lnTo>
                  <a:lnTo>
                    <a:pt x="243" y="114"/>
                  </a:lnTo>
                  <a:lnTo>
                    <a:pt x="203" y="61"/>
                  </a:lnTo>
                  <a:lnTo>
                    <a:pt x="260" y="101"/>
                  </a:lnTo>
                  <a:lnTo>
                    <a:pt x="226" y="57"/>
                  </a:lnTo>
                  <a:lnTo>
                    <a:pt x="272" y="87"/>
                  </a:lnTo>
                  <a:lnTo>
                    <a:pt x="266" y="66"/>
                  </a:lnTo>
                  <a:lnTo>
                    <a:pt x="296" y="101"/>
                  </a:lnTo>
                  <a:lnTo>
                    <a:pt x="266" y="55"/>
                  </a:lnTo>
                  <a:lnTo>
                    <a:pt x="224" y="27"/>
                  </a:lnTo>
                  <a:lnTo>
                    <a:pt x="222" y="11"/>
                  </a:lnTo>
                  <a:lnTo>
                    <a:pt x="258" y="28"/>
                  </a:lnTo>
                  <a:lnTo>
                    <a:pt x="220" y="4"/>
                  </a:lnTo>
                  <a:lnTo>
                    <a:pt x="199" y="11"/>
                  </a:lnTo>
                  <a:close/>
                </a:path>
              </a:pathLst>
            </a:custGeom>
            <a:solidFill>
              <a:srgbClr val="000000"/>
            </a:solidFill>
            <a:ln w="9525">
              <a:noFill/>
              <a:round/>
              <a:headEnd/>
              <a:tailEnd/>
            </a:ln>
          </p:spPr>
          <p:txBody>
            <a:bodyPr/>
            <a:lstStyle/>
            <a:p>
              <a:endParaRPr lang="id-ID"/>
            </a:p>
          </p:txBody>
        </p:sp>
        <p:sp>
          <p:nvSpPr>
            <p:cNvPr id="46250" name="Freeform 149"/>
            <p:cNvSpPr>
              <a:spLocks/>
            </p:cNvSpPr>
            <p:nvPr/>
          </p:nvSpPr>
          <p:spPr bwMode="auto">
            <a:xfrm>
              <a:off x="2665" y="1105"/>
              <a:ext cx="139" cy="105"/>
            </a:xfrm>
            <a:custGeom>
              <a:avLst/>
              <a:gdLst>
                <a:gd name="T0" fmla="*/ 3 w 280"/>
                <a:gd name="T1" fmla="*/ 1 h 209"/>
                <a:gd name="T2" fmla="*/ 2 w 280"/>
                <a:gd name="T3" fmla="*/ 2 h 209"/>
                <a:gd name="T4" fmla="*/ 1 w 280"/>
                <a:gd name="T5" fmla="*/ 3 h 209"/>
                <a:gd name="T6" fmla="*/ 0 w 280"/>
                <a:gd name="T7" fmla="*/ 3 h 209"/>
                <a:gd name="T8" fmla="*/ 0 w 280"/>
                <a:gd name="T9" fmla="*/ 3 h 209"/>
                <a:gd name="T10" fmla="*/ 0 w 280"/>
                <a:gd name="T11" fmla="*/ 4 h 209"/>
                <a:gd name="T12" fmla="*/ 0 w 280"/>
                <a:gd name="T13" fmla="*/ 3 h 209"/>
                <a:gd name="T14" fmla="*/ 0 w 280"/>
                <a:gd name="T15" fmla="*/ 2 h 209"/>
                <a:gd name="T16" fmla="*/ 0 w 280"/>
                <a:gd name="T17" fmla="*/ 2 h 209"/>
                <a:gd name="T18" fmla="*/ 0 w 280"/>
                <a:gd name="T19" fmla="*/ 2 h 209"/>
                <a:gd name="T20" fmla="*/ 0 w 280"/>
                <a:gd name="T21" fmla="*/ 2 h 209"/>
                <a:gd name="T22" fmla="*/ 0 w 280"/>
                <a:gd name="T23" fmla="*/ 1 h 209"/>
                <a:gd name="T24" fmla="*/ 1 w 280"/>
                <a:gd name="T25" fmla="*/ 1 h 209"/>
                <a:gd name="T26" fmla="*/ 1 w 280"/>
                <a:gd name="T27" fmla="*/ 1 h 209"/>
                <a:gd name="T28" fmla="*/ 2 w 280"/>
                <a:gd name="T29" fmla="*/ 1 h 209"/>
                <a:gd name="T30" fmla="*/ 2 w 280"/>
                <a:gd name="T31" fmla="*/ 1 h 209"/>
                <a:gd name="T32" fmla="*/ 1 w 280"/>
                <a:gd name="T33" fmla="*/ 1 h 209"/>
                <a:gd name="T34" fmla="*/ 2 w 280"/>
                <a:gd name="T35" fmla="*/ 1 h 209"/>
                <a:gd name="T36" fmla="*/ 3 w 280"/>
                <a:gd name="T37" fmla="*/ 1 h 209"/>
                <a:gd name="T38" fmla="*/ 4 w 280"/>
                <a:gd name="T39" fmla="*/ 0 h 209"/>
                <a:gd name="T40" fmla="*/ 3 w 280"/>
                <a:gd name="T41" fmla="*/ 1 h 209"/>
                <a:gd name="T42" fmla="*/ 3 w 280"/>
                <a:gd name="T43" fmla="*/ 1 h 209"/>
                <a:gd name="T44" fmla="*/ 3 w 280"/>
                <a:gd name="T45" fmla="*/ 1 h 209"/>
                <a:gd name="T46" fmla="*/ 3 w 280"/>
                <a:gd name="T47" fmla="*/ 1 h 209"/>
                <a:gd name="T48" fmla="*/ 3 w 280"/>
                <a:gd name="T49" fmla="*/ 1 h 209"/>
                <a:gd name="T50" fmla="*/ 3 w 280"/>
                <a:gd name="T51" fmla="*/ 1 h 209"/>
                <a:gd name="T52" fmla="*/ 3 w 280"/>
                <a:gd name="T53" fmla="*/ 1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
                <a:gd name="T82" fmla="*/ 0 h 209"/>
                <a:gd name="T83" fmla="*/ 280 w 280"/>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 h="209">
                  <a:moveTo>
                    <a:pt x="215" y="55"/>
                  </a:moveTo>
                  <a:lnTo>
                    <a:pt x="183" y="72"/>
                  </a:lnTo>
                  <a:lnTo>
                    <a:pt x="126" y="129"/>
                  </a:lnTo>
                  <a:lnTo>
                    <a:pt x="59" y="169"/>
                  </a:lnTo>
                  <a:lnTo>
                    <a:pt x="27" y="190"/>
                  </a:lnTo>
                  <a:lnTo>
                    <a:pt x="0" y="209"/>
                  </a:lnTo>
                  <a:lnTo>
                    <a:pt x="6" y="139"/>
                  </a:lnTo>
                  <a:lnTo>
                    <a:pt x="33" y="110"/>
                  </a:lnTo>
                  <a:lnTo>
                    <a:pt x="63" y="108"/>
                  </a:lnTo>
                  <a:lnTo>
                    <a:pt x="42" y="93"/>
                  </a:lnTo>
                  <a:lnTo>
                    <a:pt x="40" y="69"/>
                  </a:lnTo>
                  <a:lnTo>
                    <a:pt x="57" y="48"/>
                  </a:lnTo>
                  <a:lnTo>
                    <a:pt x="73" y="55"/>
                  </a:lnTo>
                  <a:lnTo>
                    <a:pt x="92" y="42"/>
                  </a:lnTo>
                  <a:lnTo>
                    <a:pt x="132" y="38"/>
                  </a:lnTo>
                  <a:lnTo>
                    <a:pt x="162" y="38"/>
                  </a:lnTo>
                  <a:lnTo>
                    <a:pt x="124" y="27"/>
                  </a:lnTo>
                  <a:lnTo>
                    <a:pt x="162" y="17"/>
                  </a:lnTo>
                  <a:lnTo>
                    <a:pt x="227" y="2"/>
                  </a:lnTo>
                  <a:lnTo>
                    <a:pt x="280" y="0"/>
                  </a:lnTo>
                  <a:lnTo>
                    <a:pt x="248" y="12"/>
                  </a:lnTo>
                  <a:lnTo>
                    <a:pt x="255" y="27"/>
                  </a:lnTo>
                  <a:lnTo>
                    <a:pt x="213" y="31"/>
                  </a:lnTo>
                  <a:lnTo>
                    <a:pt x="238" y="42"/>
                  </a:lnTo>
                  <a:lnTo>
                    <a:pt x="228" y="50"/>
                  </a:lnTo>
                  <a:lnTo>
                    <a:pt x="215" y="55"/>
                  </a:lnTo>
                  <a:close/>
                </a:path>
              </a:pathLst>
            </a:custGeom>
            <a:solidFill>
              <a:srgbClr val="000000"/>
            </a:solidFill>
            <a:ln w="9525">
              <a:noFill/>
              <a:round/>
              <a:headEnd/>
              <a:tailEnd/>
            </a:ln>
          </p:spPr>
          <p:txBody>
            <a:bodyPr/>
            <a:lstStyle/>
            <a:p>
              <a:endParaRPr lang="id-ID"/>
            </a:p>
          </p:txBody>
        </p:sp>
        <p:sp>
          <p:nvSpPr>
            <p:cNvPr id="46251" name="Freeform 150"/>
            <p:cNvSpPr>
              <a:spLocks/>
            </p:cNvSpPr>
            <p:nvPr/>
          </p:nvSpPr>
          <p:spPr bwMode="auto">
            <a:xfrm>
              <a:off x="2871" y="1248"/>
              <a:ext cx="22" cy="53"/>
            </a:xfrm>
            <a:custGeom>
              <a:avLst/>
              <a:gdLst>
                <a:gd name="T0" fmla="*/ 1 w 44"/>
                <a:gd name="T1" fmla="*/ 0 h 107"/>
                <a:gd name="T2" fmla="*/ 1 w 44"/>
                <a:gd name="T3" fmla="*/ 0 h 107"/>
                <a:gd name="T4" fmla="*/ 1 w 44"/>
                <a:gd name="T5" fmla="*/ 1 h 107"/>
                <a:gd name="T6" fmla="*/ 1 w 44"/>
                <a:gd name="T7" fmla="*/ 1 h 107"/>
                <a:gd name="T8" fmla="*/ 1 w 44"/>
                <a:gd name="T9" fmla="*/ 1 h 107"/>
                <a:gd name="T10" fmla="*/ 1 w 44"/>
                <a:gd name="T11" fmla="*/ 1 h 107"/>
                <a:gd name="T12" fmla="*/ 1 w 44"/>
                <a:gd name="T13" fmla="*/ 0 h 107"/>
                <a:gd name="T14" fmla="*/ 1 w 44"/>
                <a:gd name="T15" fmla="*/ 0 h 107"/>
                <a:gd name="T16" fmla="*/ 1 w 44"/>
                <a:gd name="T17" fmla="*/ 0 h 107"/>
                <a:gd name="T18" fmla="*/ 1 w 44"/>
                <a:gd name="T19" fmla="*/ 0 h 107"/>
                <a:gd name="T20" fmla="*/ 1 w 44"/>
                <a:gd name="T21" fmla="*/ 0 h 107"/>
                <a:gd name="T22" fmla="*/ 1 w 44"/>
                <a:gd name="T23" fmla="*/ 0 h 107"/>
                <a:gd name="T24" fmla="*/ 0 w 44"/>
                <a:gd name="T25" fmla="*/ 0 h 107"/>
                <a:gd name="T26" fmla="*/ 1 w 44"/>
                <a:gd name="T27" fmla="*/ 0 h 107"/>
                <a:gd name="T28" fmla="*/ 1 w 44"/>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07"/>
                <a:gd name="T47" fmla="*/ 44 w 4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07">
                  <a:moveTo>
                    <a:pt x="8" y="36"/>
                  </a:moveTo>
                  <a:lnTo>
                    <a:pt x="19" y="61"/>
                  </a:lnTo>
                  <a:lnTo>
                    <a:pt x="15" y="72"/>
                  </a:lnTo>
                  <a:lnTo>
                    <a:pt x="9" y="93"/>
                  </a:lnTo>
                  <a:lnTo>
                    <a:pt x="17" y="107"/>
                  </a:lnTo>
                  <a:lnTo>
                    <a:pt x="19" y="86"/>
                  </a:lnTo>
                  <a:lnTo>
                    <a:pt x="44" y="46"/>
                  </a:lnTo>
                  <a:lnTo>
                    <a:pt x="42" y="29"/>
                  </a:lnTo>
                  <a:lnTo>
                    <a:pt x="27" y="0"/>
                  </a:lnTo>
                  <a:lnTo>
                    <a:pt x="15" y="8"/>
                  </a:lnTo>
                  <a:lnTo>
                    <a:pt x="30" y="34"/>
                  </a:lnTo>
                  <a:lnTo>
                    <a:pt x="28" y="44"/>
                  </a:lnTo>
                  <a:lnTo>
                    <a:pt x="0" y="12"/>
                  </a:lnTo>
                  <a:lnTo>
                    <a:pt x="8" y="36"/>
                  </a:lnTo>
                  <a:close/>
                </a:path>
              </a:pathLst>
            </a:custGeom>
            <a:solidFill>
              <a:srgbClr val="000000"/>
            </a:solidFill>
            <a:ln w="9525">
              <a:noFill/>
              <a:round/>
              <a:headEnd/>
              <a:tailEnd/>
            </a:ln>
          </p:spPr>
          <p:txBody>
            <a:bodyPr/>
            <a:lstStyle/>
            <a:p>
              <a:endParaRPr lang="id-ID"/>
            </a:p>
          </p:txBody>
        </p:sp>
        <p:sp>
          <p:nvSpPr>
            <p:cNvPr id="46252" name="Freeform 151"/>
            <p:cNvSpPr>
              <a:spLocks/>
            </p:cNvSpPr>
            <p:nvPr/>
          </p:nvSpPr>
          <p:spPr bwMode="auto">
            <a:xfrm>
              <a:off x="2891" y="1233"/>
              <a:ext cx="12" cy="22"/>
            </a:xfrm>
            <a:custGeom>
              <a:avLst/>
              <a:gdLst>
                <a:gd name="T0" fmla="*/ 0 w 25"/>
                <a:gd name="T1" fmla="*/ 1 h 43"/>
                <a:gd name="T2" fmla="*/ 0 w 25"/>
                <a:gd name="T3" fmla="*/ 1 h 43"/>
                <a:gd name="T4" fmla="*/ 0 w 25"/>
                <a:gd name="T5" fmla="*/ 1 h 43"/>
                <a:gd name="T6" fmla="*/ 0 w 25"/>
                <a:gd name="T7" fmla="*/ 0 h 43"/>
                <a:gd name="T8" fmla="*/ 0 w 25"/>
                <a:gd name="T9" fmla="*/ 1 h 43"/>
                <a:gd name="T10" fmla="*/ 0 w 25"/>
                <a:gd name="T11" fmla="*/ 1 h 43"/>
                <a:gd name="T12" fmla="*/ 0 60000 65536"/>
                <a:gd name="T13" fmla="*/ 0 60000 65536"/>
                <a:gd name="T14" fmla="*/ 0 60000 65536"/>
                <a:gd name="T15" fmla="*/ 0 60000 65536"/>
                <a:gd name="T16" fmla="*/ 0 60000 65536"/>
                <a:gd name="T17" fmla="*/ 0 60000 65536"/>
                <a:gd name="T18" fmla="*/ 0 w 25"/>
                <a:gd name="T19" fmla="*/ 0 h 43"/>
                <a:gd name="T20" fmla="*/ 25 w 2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5" h="43">
                  <a:moveTo>
                    <a:pt x="0" y="17"/>
                  </a:moveTo>
                  <a:lnTo>
                    <a:pt x="19" y="43"/>
                  </a:lnTo>
                  <a:lnTo>
                    <a:pt x="25" y="34"/>
                  </a:lnTo>
                  <a:lnTo>
                    <a:pt x="19" y="0"/>
                  </a:lnTo>
                  <a:lnTo>
                    <a:pt x="0" y="17"/>
                  </a:lnTo>
                  <a:close/>
                </a:path>
              </a:pathLst>
            </a:custGeom>
            <a:solidFill>
              <a:srgbClr val="000000"/>
            </a:solidFill>
            <a:ln w="9525">
              <a:noFill/>
              <a:round/>
              <a:headEnd/>
              <a:tailEnd/>
            </a:ln>
          </p:spPr>
          <p:txBody>
            <a:bodyPr/>
            <a:lstStyle/>
            <a:p>
              <a:endParaRPr lang="id-ID"/>
            </a:p>
          </p:txBody>
        </p:sp>
        <p:sp>
          <p:nvSpPr>
            <p:cNvPr id="46253" name="Freeform 152"/>
            <p:cNvSpPr>
              <a:spLocks/>
            </p:cNvSpPr>
            <p:nvPr/>
          </p:nvSpPr>
          <p:spPr bwMode="auto">
            <a:xfrm>
              <a:off x="2886" y="1274"/>
              <a:ext cx="13" cy="35"/>
            </a:xfrm>
            <a:custGeom>
              <a:avLst/>
              <a:gdLst>
                <a:gd name="T0" fmla="*/ 0 w 27"/>
                <a:gd name="T1" fmla="*/ 0 h 71"/>
                <a:gd name="T2" fmla="*/ 0 w 27"/>
                <a:gd name="T3" fmla="*/ 0 h 71"/>
                <a:gd name="T4" fmla="*/ 0 w 27"/>
                <a:gd name="T5" fmla="*/ 0 h 71"/>
                <a:gd name="T6" fmla="*/ 0 w 27"/>
                <a:gd name="T7" fmla="*/ 1 h 71"/>
                <a:gd name="T8" fmla="*/ 0 w 27"/>
                <a:gd name="T9" fmla="*/ 0 h 71"/>
                <a:gd name="T10" fmla="*/ 0 w 27"/>
                <a:gd name="T11" fmla="*/ 0 h 71"/>
                <a:gd name="T12" fmla="*/ 0 w 27"/>
                <a:gd name="T13" fmla="*/ 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27" y="0"/>
                  </a:moveTo>
                  <a:lnTo>
                    <a:pt x="21" y="21"/>
                  </a:lnTo>
                  <a:lnTo>
                    <a:pt x="0" y="56"/>
                  </a:lnTo>
                  <a:lnTo>
                    <a:pt x="4" y="71"/>
                  </a:lnTo>
                  <a:lnTo>
                    <a:pt x="19" y="46"/>
                  </a:lnTo>
                  <a:lnTo>
                    <a:pt x="27" y="0"/>
                  </a:lnTo>
                  <a:close/>
                </a:path>
              </a:pathLst>
            </a:custGeom>
            <a:solidFill>
              <a:srgbClr val="000000"/>
            </a:solidFill>
            <a:ln w="9525">
              <a:noFill/>
              <a:round/>
              <a:headEnd/>
              <a:tailEnd/>
            </a:ln>
          </p:spPr>
          <p:txBody>
            <a:bodyPr/>
            <a:lstStyle/>
            <a:p>
              <a:endParaRPr lang="id-ID"/>
            </a:p>
          </p:txBody>
        </p:sp>
        <p:sp>
          <p:nvSpPr>
            <p:cNvPr id="46254" name="Freeform 153"/>
            <p:cNvSpPr>
              <a:spLocks/>
            </p:cNvSpPr>
            <p:nvPr/>
          </p:nvSpPr>
          <p:spPr bwMode="auto">
            <a:xfrm>
              <a:off x="2864" y="1319"/>
              <a:ext cx="15" cy="12"/>
            </a:xfrm>
            <a:custGeom>
              <a:avLst/>
              <a:gdLst>
                <a:gd name="T0" fmla="*/ 1 w 28"/>
                <a:gd name="T1" fmla="*/ 0 h 25"/>
                <a:gd name="T2" fmla="*/ 1 w 28"/>
                <a:gd name="T3" fmla="*/ 0 h 25"/>
                <a:gd name="T4" fmla="*/ 1 w 28"/>
                <a:gd name="T5" fmla="*/ 0 h 25"/>
                <a:gd name="T6" fmla="*/ 0 w 28"/>
                <a:gd name="T7" fmla="*/ 0 h 25"/>
                <a:gd name="T8" fmla="*/ 1 w 28"/>
                <a:gd name="T9" fmla="*/ 0 h 25"/>
                <a:gd name="T10" fmla="*/ 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lnTo>
                    <a:pt x="28" y="9"/>
                  </a:lnTo>
                  <a:lnTo>
                    <a:pt x="22" y="25"/>
                  </a:lnTo>
                  <a:lnTo>
                    <a:pt x="0" y="19"/>
                  </a:lnTo>
                  <a:lnTo>
                    <a:pt x="11" y="0"/>
                  </a:lnTo>
                  <a:close/>
                </a:path>
              </a:pathLst>
            </a:custGeom>
            <a:solidFill>
              <a:srgbClr val="000000"/>
            </a:solidFill>
            <a:ln w="9525">
              <a:noFill/>
              <a:round/>
              <a:headEnd/>
              <a:tailEnd/>
            </a:ln>
          </p:spPr>
          <p:txBody>
            <a:bodyPr/>
            <a:lstStyle/>
            <a:p>
              <a:endParaRPr lang="id-ID"/>
            </a:p>
          </p:txBody>
        </p:sp>
        <p:sp>
          <p:nvSpPr>
            <p:cNvPr id="46255" name="Freeform 154"/>
            <p:cNvSpPr>
              <a:spLocks/>
            </p:cNvSpPr>
            <p:nvPr/>
          </p:nvSpPr>
          <p:spPr bwMode="auto">
            <a:xfrm>
              <a:off x="2675" y="1284"/>
              <a:ext cx="159" cy="149"/>
            </a:xfrm>
            <a:custGeom>
              <a:avLst/>
              <a:gdLst>
                <a:gd name="T0" fmla="*/ 1 w 318"/>
                <a:gd name="T1" fmla="*/ 0 h 299"/>
                <a:gd name="T2" fmla="*/ 1 w 318"/>
                <a:gd name="T3" fmla="*/ 0 h 299"/>
                <a:gd name="T4" fmla="*/ 1 w 318"/>
                <a:gd name="T5" fmla="*/ 1 h 299"/>
                <a:gd name="T6" fmla="*/ 1 w 318"/>
                <a:gd name="T7" fmla="*/ 2 h 299"/>
                <a:gd name="T8" fmla="*/ 1 w 318"/>
                <a:gd name="T9" fmla="*/ 3 h 299"/>
                <a:gd name="T10" fmla="*/ 1 w 318"/>
                <a:gd name="T11" fmla="*/ 3 h 299"/>
                <a:gd name="T12" fmla="*/ 1 w 318"/>
                <a:gd name="T13" fmla="*/ 3 h 299"/>
                <a:gd name="T14" fmla="*/ 1 w 318"/>
                <a:gd name="T15" fmla="*/ 3 h 299"/>
                <a:gd name="T16" fmla="*/ 2 w 318"/>
                <a:gd name="T17" fmla="*/ 3 h 299"/>
                <a:gd name="T18" fmla="*/ 3 w 318"/>
                <a:gd name="T19" fmla="*/ 3 h 299"/>
                <a:gd name="T20" fmla="*/ 3 w 318"/>
                <a:gd name="T21" fmla="*/ 3 h 299"/>
                <a:gd name="T22" fmla="*/ 5 w 318"/>
                <a:gd name="T23" fmla="*/ 3 h 299"/>
                <a:gd name="T24" fmla="*/ 5 w 318"/>
                <a:gd name="T25" fmla="*/ 3 h 299"/>
                <a:gd name="T26" fmla="*/ 5 w 318"/>
                <a:gd name="T27" fmla="*/ 3 h 299"/>
                <a:gd name="T28" fmla="*/ 5 w 318"/>
                <a:gd name="T29" fmla="*/ 3 h 299"/>
                <a:gd name="T30" fmla="*/ 3 w 318"/>
                <a:gd name="T31" fmla="*/ 4 h 299"/>
                <a:gd name="T32" fmla="*/ 2 w 318"/>
                <a:gd name="T33" fmla="*/ 4 h 299"/>
                <a:gd name="T34" fmla="*/ 3 w 318"/>
                <a:gd name="T35" fmla="*/ 4 h 299"/>
                <a:gd name="T36" fmla="*/ 2 w 318"/>
                <a:gd name="T37" fmla="*/ 4 h 299"/>
                <a:gd name="T38" fmla="*/ 2 w 318"/>
                <a:gd name="T39" fmla="*/ 4 h 299"/>
                <a:gd name="T40" fmla="*/ 1 w 318"/>
                <a:gd name="T41" fmla="*/ 4 h 299"/>
                <a:gd name="T42" fmla="*/ 1 w 318"/>
                <a:gd name="T43" fmla="*/ 3 h 299"/>
                <a:gd name="T44" fmla="*/ 1 w 318"/>
                <a:gd name="T45" fmla="*/ 3 h 299"/>
                <a:gd name="T46" fmla="*/ 1 w 318"/>
                <a:gd name="T47" fmla="*/ 2 h 299"/>
                <a:gd name="T48" fmla="*/ 1 w 318"/>
                <a:gd name="T49" fmla="*/ 1 h 299"/>
                <a:gd name="T50" fmla="*/ 0 w 318"/>
                <a:gd name="T51" fmla="*/ 0 h 299"/>
                <a:gd name="T52" fmla="*/ 1 w 318"/>
                <a:gd name="T53" fmla="*/ 0 h 299"/>
                <a:gd name="T54" fmla="*/ 1 w 318"/>
                <a:gd name="T55" fmla="*/ 0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99"/>
                <a:gd name="T86" fmla="*/ 318 w 318"/>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99">
                  <a:moveTo>
                    <a:pt x="2" y="0"/>
                  </a:moveTo>
                  <a:lnTo>
                    <a:pt x="6" y="46"/>
                  </a:lnTo>
                  <a:lnTo>
                    <a:pt x="17" y="86"/>
                  </a:lnTo>
                  <a:lnTo>
                    <a:pt x="29" y="139"/>
                  </a:lnTo>
                  <a:lnTo>
                    <a:pt x="80" y="196"/>
                  </a:lnTo>
                  <a:lnTo>
                    <a:pt x="95" y="221"/>
                  </a:lnTo>
                  <a:lnTo>
                    <a:pt x="99" y="196"/>
                  </a:lnTo>
                  <a:lnTo>
                    <a:pt x="114" y="238"/>
                  </a:lnTo>
                  <a:lnTo>
                    <a:pt x="133" y="253"/>
                  </a:lnTo>
                  <a:lnTo>
                    <a:pt x="204" y="248"/>
                  </a:lnTo>
                  <a:lnTo>
                    <a:pt x="236" y="240"/>
                  </a:lnTo>
                  <a:lnTo>
                    <a:pt x="270" y="200"/>
                  </a:lnTo>
                  <a:lnTo>
                    <a:pt x="272" y="215"/>
                  </a:lnTo>
                  <a:lnTo>
                    <a:pt x="318" y="196"/>
                  </a:lnTo>
                  <a:lnTo>
                    <a:pt x="259" y="248"/>
                  </a:lnTo>
                  <a:lnTo>
                    <a:pt x="236" y="257"/>
                  </a:lnTo>
                  <a:lnTo>
                    <a:pt x="188" y="267"/>
                  </a:lnTo>
                  <a:lnTo>
                    <a:pt x="194" y="299"/>
                  </a:lnTo>
                  <a:lnTo>
                    <a:pt x="177" y="282"/>
                  </a:lnTo>
                  <a:lnTo>
                    <a:pt x="173" y="265"/>
                  </a:lnTo>
                  <a:lnTo>
                    <a:pt x="124" y="259"/>
                  </a:lnTo>
                  <a:lnTo>
                    <a:pt x="105" y="246"/>
                  </a:lnTo>
                  <a:lnTo>
                    <a:pt x="74" y="204"/>
                  </a:lnTo>
                  <a:lnTo>
                    <a:pt x="27" y="149"/>
                  </a:lnTo>
                  <a:lnTo>
                    <a:pt x="12" y="78"/>
                  </a:lnTo>
                  <a:lnTo>
                    <a:pt x="0" y="40"/>
                  </a:lnTo>
                  <a:lnTo>
                    <a:pt x="2" y="0"/>
                  </a:lnTo>
                  <a:close/>
                </a:path>
              </a:pathLst>
            </a:custGeom>
            <a:solidFill>
              <a:srgbClr val="000000"/>
            </a:solidFill>
            <a:ln w="9525">
              <a:noFill/>
              <a:round/>
              <a:headEnd/>
              <a:tailEnd/>
            </a:ln>
          </p:spPr>
          <p:txBody>
            <a:bodyPr/>
            <a:lstStyle/>
            <a:p>
              <a:endParaRPr lang="id-ID"/>
            </a:p>
          </p:txBody>
        </p:sp>
        <p:sp>
          <p:nvSpPr>
            <p:cNvPr id="46256" name="Freeform 155"/>
            <p:cNvSpPr>
              <a:spLocks/>
            </p:cNvSpPr>
            <p:nvPr/>
          </p:nvSpPr>
          <p:spPr bwMode="auto">
            <a:xfrm>
              <a:off x="2780" y="1407"/>
              <a:ext cx="91" cy="22"/>
            </a:xfrm>
            <a:custGeom>
              <a:avLst/>
              <a:gdLst>
                <a:gd name="T0" fmla="*/ 0 w 183"/>
                <a:gd name="T1" fmla="*/ 1 h 43"/>
                <a:gd name="T2" fmla="*/ 0 w 183"/>
                <a:gd name="T3" fmla="*/ 1 h 43"/>
                <a:gd name="T4" fmla="*/ 2 w 183"/>
                <a:gd name="T5" fmla="*/ 0 h 43"/>
                <a:gd name="T6" fmla="*/ 0 w 183"/>
                <a:gd name="T7" fmla="*/ 1 h 43"/>
                <a:gd name="T8" fmla="*/ 0 w 183"/>
                <a:gd name="T9" fmla="*/ 1 h 43"/>
                <a:gd name="T10" fmla="*/ 0 60000 65536"/>
                <a:gd name="T11" fmla="*/ 0 60000 65536"/>
                <a:gd name="T12" fmla="*/ 0 60000 65536"/>
                <a:gd name="T13" fmla="*/ 0 60000 65536"/>
                <a:gd name="T14" fmla="*/ 0 60000 65536"/>
                <a:gd name="T15" fmla="*/ 0 w 183"/>
                <a:gd name="T16" fmla="*/ 0 h 43"/>
                <a:gd name="T17" fmla="*/ 183 w 183"/>
                <a:gd name="T18" fmla="*/ 43 h 43"/>
              </a:gdLst>
              <a:ahLst/>
              <a:cxnLst>
                <a:cxn ang="T10">
                  <a:pos x="T0" y="T1"/>
                </a:cxn>
                <a:cxn ang="T11">
                  <a:pos x="T2" y="T3"/>
                </a:cxn>
                <a:cxn ang="T12">
                  <a:pos x="T4" y="T5"/>
                </a:cxn>
                <a:cxn ang="T13">
                  <a:pos x="T6" y="T7"/>
                </a:cxn>
                <a:cxn ang="T14">
                  <a:pos x="T8" y="T9"/>
                </a:cxn>
              </a:cxnLst>
              <a:rect l="T15" t="T16" r="T17" b="T18"/>
              <a:pathLst>
                <a:path w="183" h="43">
                  <a:moveTo>
                    <a:pt x="0" y="43"/>
                  </a:moveTo>
                  <a:lnTo>
                    <a:pt x="40" y="26"/>
                  </a:lnTo>
                  <a:lnTo>
                    <a:pt x="183" y="0"/>
                  </a:lnTo>
                  <a:lnTo>
                    <a:pt x="0" y="43"/>
                  </a:lnTo>
                  <a:close/>
                </a:path>
              </a:pathLst>
            </a:custGeom>
            <a:solidFill>
              <a:srgbClr val="000000"/>
            </a:solidFill>
            <a:ln w="9525">
              <a:noFill/>
              <a:round/>
              <a:headEnd/>
              <a:tailEnd/>
            </a:ln>
          </p:spPr>
          <p:txBody>
            <a:bodyPr/>
            <a:lstStyle/>
            <a:p>
              <a:endParaRPr lang="id-ID"/>
            </a:p>
          </p:txBody>
        </p:sp>
        <p:sp>
          <p:nvSpPr>
            <p:cNvPr id="46257" name="Freeform 156"/>
            <p:cNvSpPr>
              <a:spLocks/>
            </p:cNvSpPr>
            <p:nvPr/>
          </p:nvSpPr>
          <p:spPr bwMode="auto">
            <a:xfrm>
              <a:off x="2711" y="1418"/>
              <a:ext cx="157" cy="206"/>
            </a:xfrm>
            <a:custGeom>
              <a:avLst/>
              <a:gdLst>
                <a:gd name="T0" fmla="*/ 1 w 314"/>
                <a:gd name="T1" fmla="*/ 0 h 413"/>
                <a:gd name="T2" fmla="*/ 1 w 314"/>
                <a:gd name="T3" fmla="*/ 0 h 413"/>
                <a:gd name="T4" fmla="*/ 1 w 314"/>
                <a:gd name="T5" fmla="*/ 1 h 413"/>
                <a:gd name="T6" fmla="*/ 1 w 314"/>
                <a:gd name="T7" fmla="*/ 1 h 413"/>
                <a:gd name="T8" fmla="*/ 1 w 314"/>
                <a:gd name="T9" fmla="*/ 1 h 413"/>
                <a:gd name="T10" fmla="*/ 1 w 314"/>
                <a:gd name="T11" fmla="*/ 1 h 413"/>
                <a:gd name="T12" fmla="*/ 1 w 314"/>
                <a:gd name="T13" fmla="*/ 2 h 413"/>
                <a:gd name="T14" fmla="*/ 1 w 314"/>
                <a:gd name="T15" fmla="*/ 2 h 413"/>
                <a:gd name="T16" fmla="*/ 1 w 314"/>
                <a:gd name="T17" fmla="*/ 4 h 413"/>
                <a:gd name="T18" fmla="*/ 1 w 314"/>
                <a:gd name="T19" fmla="*/ 4 h 413"/>
                <a:gd name="T20" fmla="*/ 0 w 314"/>
                <a:gd name="T21" fmla="*/ 6 h 413"/>
                <a:gd name="T22" fmla="*/ 1 w 314"/>
                <a:gd name="T23" fmla="*/ 4 h 413"/>
                <a:gd name="T24" fmla="*/ 3 w 314"/>
                <a:gd name="T25" fmla="*/ 1 h 413"/>
                <a:gd name="T26" fmla="*/ 3 w 314"/>
                <a:gd name="T27" fmla="*/ 0 h 413"/>
                <a:gd name="T28" fmla="*/ 5 w 314"/>
                <a:gd name="T29" fmla="*/ 0 h 413"/>
                <a:gd name="T30" fmla="*/ 3 w 314"/>
                <a:gd name="T31" fmla="*/ 0 h 413"/>
                <a:gd name="T32" fmla="*/ 2 w 314"/>
                <a:gd name="T33" fmla="*/ 1 h 413"/>
                <a:gd name="T34" fmla="*/ 1 w 314"/>
                <a:gd name="T35" fmla="*/ 4 h 413"/>
                <a:gd name="T36" fmla="*/ 1 w 314"/>
                <a:gd name="T37" fmla="*/ 3 h 413"/>
                <a:gd name="T38" fmla="*/ 1 w 314"/>
                <a:gd name="T39" fmla="*/ 2 h 413"/>
                <a:gd name="T40" fmla="*/ 1 w 314"/>
                <a:gd name="T41" fmla="*/ 2 h 413"/>
                <a:gd name="T42" fmla="*/ 1 w 314"/>
                <a:gd name="T43" fmla="*/ 2 h 413"/>
                <a:gd name="T44" fmla="*/ 1 w 314"/>
                <a:gd name="T45" fmla="*/ 1 h 413"/>
                <a:gd name="T46" fmla="*/ 2 w 314"/>
                <a:gd name="T47" fmla="*/ 1 h 413"/>
                <a:gd name="T48" fmla="*/ 2 w 314"/>
                <a:gd name="T49" fmla="*/ 1 h 413"/>
                <a:gd name="T50" fmla="*/ 2 w 314"/>
                <a:gd name="T51" fmla="*/ 0 h 413"/>
                <a:gd name="T52" fmla="*/ 1 w 314"/>
                <a:gd name="T53" fmla="*/ 0 h 413"/>
                <a:gd name="T54" fmla="*/ 1 w 314"/>
                <a:gd name="T55" fmla="*/ 0 h 4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4"/>
                <a:gd name="T85" fmla="*/ 0 h 413"/>
                <a:gd name="T86" fmla="*/ 314 w 314"/>
                <a:gd name="T87" fmla="*/ 413 h 4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4" h="413">
                  <a:moveTo>
                    <a:pt x="116" y="40"/>
                  </a:moveTo>
                  <a:lnTo>
                    <a:pt x="126" y="59"/>
                  </a:lnTo>
                  <a:lnTo>
                    <a:pt x="103" y="80"/>
                  </a:lnTo>
                  <a:lnTo>
                    <a:pt x="107" y="94"/>
                  </a:lnTo>
                  <a:lnTo>
                    <a:pt x="101" y="115"/>
                  </a:lnTo>
                  <a:lnTo>
                    <a:pt x="78" y="116"/>
                  </a:lnTo>
                  <a:lnTo>
                    <a:pt x="99" y="141"/>
                  </a:lnTo>
                  <a:lnTo>
                    <a:pt x="99" y="191"/>
                  </a:lnTo>
                  <a:lnTo>
                    <a:pt x="77" y="265"/>
                  </a:lnTo>
                  <a:lnTo>
                    <a:pt x="73" y="301"/>
                  </a:lnTo>
                  <a:lnTo>
                    <a:pt x="0" y="413"/>
                  </a:lnTo>
                  <a:lnTo>
                    <a:pt x="90" y="286"/>
                  </a:lnTo>
                  <a:lnTo>
                    <a:pt x="193" y="97"/>
                  </a:lnTo>
                  <a:lnTo>
                    <a:pt x="248" y="39"/>
                  </a:lnTo>
                  <a:lnTo>
                    <a:pt x="314" y="0"/>
                  </a:lnTo>
                  <a:lnTo>
                    <a:pt x="248" y="33"/>
                  </a:lnTo>
                  <a:lnTo>
                    <a:pt x="187" y="90"/>
                  </a:lnTo>
                  <a:lnTo>
                    <a:pt x="90" y="265"/>
                  </a:lnTo>
                  <a:lnTo>
                    <a:pt x="97" y="232"/>
                  </a:lnTo>
                  <a:lnTo>
                    <a:pt x="109" y="185"/>
                  </a:lnTo>
                  <a:lnTo>
                    <a:pt x="109" y="135"/>
                  </a:lnTo>
                  <a:lnTo>
                    <a:pt x="120" y="128"/>
                  </a:lnTo>
                  <a:lnTo>
                    <a:pt x="126" y="107"/>
                  </a:lnTo>
                  <a:lnTo>
                    <a:pt x="151" y="90"/>
                  </a:lnTo>
                  <a:lnTo>
                    <a:pt x="172" y="90"/>
                  </a:lnTo>
                  <a:lnTo>
                    <a:pt x="135" y="58"/>
                  </a:lnTo>
                  <a:lnTo>
                    <a:pt x="116" y="40"/>
                  </a:lnTo>
                  <a:close/>
                </a:path>
              </a:pathLst>
            </a:custGeom>
            <a:solidFill>
              <a:srgbClr val="000000"/>
            </a:solidFill>
            <a:ln w="9525">
              <a:noFill/>
              <a:round/>
              <a:headEnd/>
              <a:tailEnd/>
            </a:ln>
          </p:spPr>
          <p:txBody>
            <a:bodyPr/>
            <a:lstStyle/>
            <a:p>
              <a:endParaRPr lang="id-ID"/>
            </a:p>
          </p:txBody>
        </p:sp>
        <p:sp>
          <p:nvSpPr>
            <p:cNvPr id="46258" name="Freeform 157"/>
            <p:cNvSpPr>
              <a:spLocks/>
            </p:cNvSpPr>
            <p:nvPr/>
          </p:nvSpPr>
          <p:spPr bwMode="auto">
            <a:xfrm>
              <a:off x="2669" y="1425"/>
              <a:ext cx="102" cy="284"/>
            </a:xfrm>
            <a:custGeom>
              <a:avLst/>
              <a:gdLst>
                <a:gd name="T0" fmla="*/ 3 w 203"/>
                <a:gd name="T1" fmla="*/ 0 h 566"/>
                <a:gd name="T2" fmla="*/ 3 w 203"/>
                <a:gd name="T3" fmla="*/ 1 h 566"/>
                <a:gd name="T4" fmla="*/ 3 w 203"/>
                <a:gd name="T5" fmla="*/ 2 h 566"/>
                <a:gd name="T6" fmla="*/ 3 w 203"/>
                <a:gd name="T7" fmla="*/ 2 h 566"/>
                <a:gd name="T8" fmla="*/ 2 w 203"/>
                <a:gd name="T9" fmla="*/ 3 h 566"/>
                <a:gd name="T10" fmla="*/ 2 w 203"/>
                <a:gd name="T11" fmla="*/ 4 h 566"/>
                <a:gd name="T12" fmla="*/ 2 w 203"/>
                <a:gd name="T13" fmla="*/ 5 h 566"/>
                <a:gd name="T14" fmla="*/ 1 w 203"/>
                <a:gd name="T15" fmla="*/ 7 h 566"/>
                <a:gd name="T16" fmla="*/ 0 w 203"/>
                <a:gd name="T17" fmla="*/ 9 h 566"/>
                <a:gd name="T18" fmla="*/ 1 w 203"/>
                <a:gd name="T19" fmla="*/ 7 h 566"/>
                <a:gd name="T20" fmla="*/ 2 w 203"/>
                <a:gd name="T21" fmla="*/ 7 h 566"/>
                <a:gd name="T22" fmla="*/ 2 w 203"/>
                <a:gd name="T23" fmla="*/ 5 h 566"/>
                <a:gd name="T24" fmla="*/ 2 w 203"/>
                <a:gd name="T25" fmla="*/ 4 h 566"/>
                <a:gd name="T26" fmla="*/ 3 w 203"/>
                <a:gd name="T27" fmla="*/ 3 h 566"/>
                <a:gd name="T28" fmla="*/ 3 w 203"/>
                <a:gd name="T29" fmla="*/ 2 h 566"/>
                <a:gd name="T30" fmla="*/ 3 w 203"/>
                <a:gd name="T31" fmla="*/ 2 h 566"/>
                <a:gd name="T32" fmla="*/ 3 w 203"/>
                <a:gd name="T33" fmla="*/ 2 h 566"/>
                <a:gd name="T34" fmla="*/ 3 w 203"/>
                <a:gd name="T35" fmla="*/ 1 h 566"/>
                <a:gd name="T36" fmla="*/ 4 w 203"/>
                <a:gd name="T37" fmla="*/ 1 h 566"/>
                <a:gd name="T38" fmla="*/ 3 w 203"/>
                <a:gd name="T39" fmla="*/ 1 h 566"/>
                <a:gd name="T40" fmla="*/ 3 w 203"/>
                <a:gd name="T41" fmla="*/ 1 h 566"/>
                <a:gd name="T42" fmla="*/ 3 w 203"/>
                <a:gd name="T43" fmla="*/ 0 h 566"/>
                <a:gd name="T44" fmla="*/ 3 w 203"/>
                <a:gd name="T45" fmla="*/ 0 h 5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
                <a:gd name="T70" fmla="*/ 0 h 566"/>
                <a:gd name="T71" fmla="*/ 203 w 203"/>
                <a:gd name="T72" fmla="*/ 566 h 5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 h="566">
                  <a:moveTo>
                    <a:pt x="184" y="0"/>
                  </a:moveTo>
                  <a:lnTo>
                    <a:pt x="160" y="43"/>
                  </a:lnTo>
                  <a:lnTo>
                    <a:pt x="161" y="74"/>
                  </a:lnTo>
                  <a:lnTo>
                    <a:pt x="139" y="110"/>
                  </a:lnTo>
                  <a:lnTo>
                    <a:pt x="127" y="163"/>
                  </a:lnTo>
                  <a:lnTo>
                    <a:pt x="101" y="203"/>
                  </a:lnTo>
                  <a:lnTo>
                    <a:pt x="76" y="304"/>
                  </a:lnTo>
                  <a:lnTo>
                    <a:pt x="26" y="437"/>
                  </a:lnTo>
                  <a:lnTo>
                    <a:pt x="0" y="566"/>
                  </a:lnTo>
                  <a:lnTo>
                    <a:pt x="61" y="435"/>
                  </a:lnTo>
                  <a:lnTo>
                    <a:pt x="82" y="399"/>
                  </a:lnTo>
                  <a:lnTo>
                    <a:pt x="104" y="273"/>
                  </a:lnTo>
                  <a:lnTo>
                    <a:pt x="116" y="199"/>
                  </a:lnTo>
                  <a:lnTo>
                    <a:pt x="139" y="150"/>
                  </a:lnTo>
                  <a:lnTo>
                    <a:pt x="148" y="108"/>
                  </a:lnTo>
                  <a:lnTo>
                    <a:pt x="161" y="99"/>
                  </a:lnTo>
                  <a:lnTo>
                    <a:pt x="169" y="74"/>
                  </a:lnTo>
                  <a:lnTo>
                    <a:pt x="173" y="49"/>
                  </a:lnTo>
                  <a:lnTo>
                    <a:pt x="203" y="28"/>
                  </a:lnTo>
                  <a:lnTo>
                    <a:pt x="192" y="26"/>
                  </a:lnTo>
                  <a:lnTo>
                    <a:pt x="177" y="34"/>
                  </a:lnTo>
                  <a:lnTo>
                    <a:pt x="184" y="0"/>
                  </a:lnTo>
                  <a:close/>
                </a:path>
              </a:pathLst>
            </a:custGeom>
            <a:solidFill>
              <a:srgbClr val="000000"/>
            </a:solidFill>
            <a:ln w="9525">
              <a:noFill/>
              <a:round/>
              <a:headEnd/>
              <a:tailEnd/>
            </a:ln>
          </p:spPr>
          <p:txBody>
            <a:bodyPr/>
            <a:lstStyle/>
            <a:p>
              <a:endParaRPr lang="id-ID"/>
            </a:p>
          </p:txBody>
        </p:sp>
        <p:sp>
          <p:nvSpPr>
            <p:cNvPr id="46259" name="Freeform 158"/>
            <p:cNvSpPr>
              <a:spLocks/>
            </p:cNvSpPr>
            <p:nvPr/>
          </p:nvSpPr>
          <p:spPr bwMode="auto">
            <a:xfrm>
              <a:off x="2915" y="1365"/>
              <a:ext cx="149" cy="409"/>
            </a:xfrm>
            <a:custGeom>
              <a:avLst/>
              <a:gdLst>
                <a:gd name="T0" fmla="*/ 0 w 299"/>
                <a:gd name="T1" fmla="*/ 2 h 817"/>
                <a:gd name="T2" fmla="*/ 2 w 299"/>
                <a:gd name="T3" fmla="*/ 3 h 817"/>
                <a:gd name="T4" fmla="*/ 3 w 299"/>
                <a:gd name="T5" fmla="*/ 4 h 817"/>
                <a:gd name="T6" fmla="*/ 4 w 299"/>
                <a:gd name="T7" fmla="*/ 6 h 817"/>
                <a:gd name="T8" fmla="*/ 4 w 299"/>
                <a:gd name="T9" fmla="*/ 8 h 817"/>
                <a:gd name="T10" fmla="*/ 4 w 299"/>
                <a:gd name="T11" fmla="*/ 12 h 817"/>
                <a:gd name="T12" fmla="*/ 3 w 299"/>
                <a:gd name="T13" fmla="*/ 13 h 817"/>
                <a:gd name="T14" fmla="*/ 3 w 299"/>
                <a:gd name="T15" fmla="*/ 12 h 817"/>
                <a:gd name="T16" fmla="*/ 3 w 299"/>
                <a:gd name="T17" fmla="*/ 11 h 817"/>
                <a:gd name="T18" fmla="*/ 3 w 299"/>
                <a:gd name="T19" fmla="*/ 11 h 817"/>
                <a:gd name="T20" fmla="*/ 3 w 299"/>
                <a:gd name="T21" fmla="*/ 11 h 817"/>
                <a:gd name="T22" fmla="*/ 3 w 299"/>
                <a:gd name="T23" fmla="*/ 12 h 817"/>
                <a:gd name="T24" fmla="*/ 4 w 299"/>
                <a:gd name="T25" fmla="*/ 12 h 817"/>
                <a:gd name="T26" fmla="*/ 3 w 299"/>
                <a:gd name="T27" fmla="*/ 10 h 817"/>
                <a:gd name="T28" fmla="*/ 4 w 299"/>
                <a:gd name="T29" fmla="*/ 8 h 817"/>
                <a:gd name="T30" fmla="*/ 3 w 299"/>
                <a:gd name="T31" fmla="*/ 6 h 817"/>
                <a:gd name="T32" fmla="*/ 2 w 299"/>
                <a:gd name="T33" fmla="*/ 4 h 817"/>
                <a:gd name="T34" fmla="*/ 3 w 299"/>
                <a:gd name="T35" fmla="*/ 6 h 817"/>
                <a:gd name="T36" fmla="*/ 4 w 299"/>
                <a:gd name="T37" fmla="*/ 8 h 817"/>
                <a:gd name="T38" fmla="*/ 4 w 299"/>
                <a:gd name="T39" fmla="*/ 10 h 817"/>
                <a:gd name="T40" fmla="*/ 4 w 299"/>
                <a:gd name="T41" fmla="*/ 10 h 817"/>
                <a:gd name="T42" fmla="*/ 4 w 299"/>
                <a:gd name="T43" fmla="*/ 8 h 817"/>
                <a:gd name="T44" fmla="*/ 4 w 299"/>
                <a:gd name="T45" fmla="*/ 6 h 817"/>
                <a:gd name="T46" fmla="*/ 3 w 299"/>
                <a:gd name="T47" fmla="*/ 4 h 817"/>
                <a:gd name="T48" fmla="*/ 2 w 299"/>
                <a:gd name="T49" fmla="*/ 3 h 817"/>
                <a:gd name="T50" fmla="*/ 1 w 299"/>
                <a:gd name="T51" fmla="*/ 2 h 817"/>
                <a:gd name="T52" fmla="*/ 0 w 299"/>
                <a:gd name="T53" fmla="*/ 1 h 817"/>
                <a:gd name="T54" fmla="*/ 0 w 299"/>
                <a:gd name="T55" fmla="*/ 0 h 817"/>
                <a:gd name="T56" fmla="*/ 0 w 299"/>
                <a:gd name="T57" fmla="*/ 2 h 817"/>
                <a:gd name="T58" fmla="*/ 0 w 299"/>
                <a:gd name="T59" fmla="*/ 2 h 8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9"/>
                <a:gd name="T91" fmla="*/ 0 h 817"/>
                <a:gd name="T92" fmla="*/ 299 w 299"/>
                <a:gd name="T93" fmla="*/ 817 h 8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9" h="817">
                  <a:moveTo>
                    <a:pt x="56" y="66"/>
                  </a:moveTo>
                  <a:lnTo>
                    <a:pt x="134" y="141"/>
                  </a:lnTo>
                  <a:lnTo>
                    <a:pt x="215" y="205"/>
                  </a:lnTo>
                  <a:lnTo>
                    <a:pt x="284" y="361"/>
                  </a:lnTo>
                  <a:lnTo>
                    <a:pt x="299" y="483"/>
                  </a:lnTo>
                  <a:lnTo>
                    <a:pt x="272" y="718"/>
                  </a:lnTo>
                  <a:lnTo>
                    <a:pt x="223" y="817"/>
                  </a:lnTo>
                  <a:lnTo>
                    <a:pt x="213" y="760"/>
                  </a:lnTo>
                  <a:lnTo>
                    <a:pt x="232" y="701"/>
                  </a:lnTo>
                  <a:lnTo>
                    <a:pt x="229" y="667"/>
                  </a:lnTo>
                  <a:lnTo>
                    <a:pt x="242" y="701"/>
                  </a:lnTo>
                  <a:lnTo>
                    <a:pt x="242" y="747"/>
                  </a:lnTo>
                  <a:lnTo>
                    <a:pt x="263" y="713"/>
                  </a:lnTo>
                  <a:lnTo>
                    <a:pt x="251" y="578"/>
                  </a:lnTo>
                  <a:lnTo>
                    <a:pt x="261" y="506"/>
                  </a:lnTo>
                  <a:lnTo>
                    <a:pt x="213" y="378"/>
                  </a:lnTo>
                  <a:lnTo>
                    <a:pt x="179" y="243"/>
                  </a:lnTo>
                  <a:lnTo>
                    <a:pt x="234" y="323"/>
                  </a:lnTo>
                  <a:lnTo>
                    <a:pt x="267" y="477"/>
                  </a:lnTo>
                  <a:lnTo>
                    <a:pt x="267" y="604"/>
                  </a:lnTo>
                  <a:lnTo>
                    <a:pt x="274" y="623"/>
                  </a:lnTo>
                  <a:lnTo>
                    <a:pt x="293" y="487"/>
                  </a:lnTo>
                  <a:lnTo>
                    <a:pt x="270" y="350"/>
                  </a:lnTo>
                  <a:lnTo>
                    <a:pt x="215" y="222"/>
                  </a:lnTo>
                  <a:lnTo>
                    <a:pt x="183" y="188"/>
                  </a:lnTo>
                  <a:lnTo>
                    <a:pt x="101" y="125"/>
                  </a:lnTo>
                  <a:lnTo>
                    <a:pt x="46" y="61"/>
                  </a:lnTo>
                  <a:lnTo>
                    <a:pt x="0" y="0"/>
                  </a:lnTo>
                  <a:lnTo>
                    <a:pt x="56" y="66"/>
                  </a:lnTo>
                  <a:close/>
                </a:path>
              </a:pathLst>
            </a:custGeom>
            <a:solidFill>
              <a:srgbClr val="000000"/>
            </a:solidFill>
            <a:ln w="9525">
              <a:noFill/>
              <a:round/>
              <a:headEnd/>
              <a:tailEnd/>
            </a:ln>
          </p:spPr>
          <p:txBody>
            <a:bodyPr/>
            <a:lstStyle/>
            <a:p>
              <a:endParaRPr lang="id-ID"/>
            </a:p>
          </p:txBody>
        </p:sp>
        <p:sp>
          <p:nvSpPr>
            <p:cNvPr id="46260" name="Freeform 159"/>
            <p:cNvSpPr>
              <a:spLocks/>
            </p:cNvSpPr>
            <p:nvPr/>
          </p:nvSpPr>
          <p:spPr bwMode="auto">
            <a:xfrm>
              <a:off x="2799" y="1428"/>
              <a:ext cx="91" cy="107"/>
            </a:xfrm>
            <a:custGeom>
              <a:avLst/>
              <a:gdLst>
                <a:gd name="T0" fmla="*/ 2 w 183"/>
                <a:gd name="T1" fmla="*/ 0 h 213"/>
                <a:gd name="T2" fmla="*/ 2 w 183"/>
                <a:gd name="T3" fmla="*/ 1 h 213"/>
                <a:gd name="T4" fmla="*/ 1 w 183"/>
                <a:gd name="T5" fmla="*/ 2 h 213"/>
                <a:gd name="T6" fmla="*/ 0 w 183"/>
                <a:gd name="T7" fmla="*/ 3 h 213"/>
                <a:gd name="T8" fmla="*/ 0 w 183"/>
                <a:gd name="T9" fmla="*/ 4 h 213"/>
                <a:gd name="T10" fmla="*/ 1 w 183"/>
                <a:gd name="T11" fmla="*/ 3 h 213"/>
                <a:gd name="T12" fmla="*/ 1 w 183"/>
                <a:gd name="T13" fmla="*/ 3 h 213"/>
                <a:gd name="T14" fmla="*/ 1 w 183"/>
                <a:gd name="T15" fmla="*/ 1 h 213"/>
                <a:gd name="T16" fmla="*/ 2 w 183"/>
                <a:gd name="T17" fmla="*/ 1 h 213"/>
                <a:gd name="T18" fmla="*/ 2 w 183"/>
                <a:gd name="T19" fmla="*/ 0 h 213"/>
                <a:gd name="T20" fmla="*/ 2 w 183"/>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13"/>
                <a:gd name="T35" fmla="*/ 183 w 1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13">
                  <a:moveTo>
                    <a:pt x="183" y="0"/>
                  </a:moveTo>
                  <a:lnTo>
                    <a:pt x="135" y="37"/>
                  </a:lnTo>
                  <a:lnTo>
                    <a:pt x="113" y="75"/>
                  </a:lnTo>
                  <a:lnTo>
                    <a:pt x="63" y="170"/>
                  </a:lnTo>
                  <a:lnTo>
                    <a:pt x="0" y="213"/>
                  </a:lnTo>
                  <a:lnTo>
                    <a:pt x="73" y="183"/>
                  </a:lnTo>
                  <a:lnTo>
                    <a:pt x="86" y="143"/>
                  </a:lnTo>
                  <a:lnTo>
                    <a:pt x="126" y="61"/>
                  </a:lnTo>
                  <a:lnTo>
                    <a:pt x="149" y="31"/>
                  </a:lnTo>
                  <a:lnTo>
                    <a:pt x="183" y="0"/>
                  </a:lnTo>
                  <a:close/>
                </a:path>
              </a:pathLst>
            </a:custGeom>
            <a:solidFill>
              <a:srgbClr val="000000"/>
            </a:solidFill>
            <a:ln w="9525">
              <a:noFill/>
              <a:round/>
              <a:headEnd/>
              <a:tailEnd/>
            </a:ln>
          </p:spPr>
          <p:txBody>
            <a:bodyPr/>
            <a:lstStyle/>
            <a:p>
              <a:endParaRPr lang="id-ID"/>
            </a:p>
          </p:txBody>
        </p:sp>
        <p:sp>
          <p:nvSpPr>
            <p:cNvPr id="46261" name="Freeform 160"/>
            <p:cNvSpPr>
              <a:spLocks/>
            </p:cNvSpPr>
            <p:nvPr/>
          </p:nvSpPr>
          <p:spPr bwMode="auto">
            <a:xfrm>
              <a:off x="2611" y="1526"/>
              <a:ext cx="227" cy="469"/>
            </a:xfrm>
            <a:custGeom>
              <a:avLst/>
              <a:gdLst>
                <a:gd name="T0" fmla="*/ 8 w 452"/>
                <a:gd name="T1" fmla="*/ 0 h 937"/>
                <a:gd name="T2" fmla="*/ 6 w 452"/>
                <a:gd name="T3" fmla="*/ 2 h 937"/>
                <a:gd name="T4" fmla="*/ 6 w 452"/>
                <a:gd name="T5" fmla="*/ 4 h 937"/>
                <a:gd name="T6" fmla="*/ 5 w 452"/>
                <a:gd name="T7" fmla="*/ 4 h 937"/>
                <a:gd name="T8" fmla="*/ 4 w 452"/>
                <a:gd name="T9" fmla="*/ 7 h 937"/>
                <a:gd name="T10" fmla="*/ 3 w 452"/>
                <a:gd name="T11" fmla="*/ 8 h 937"/>
                <a:gd name="T12" fmla="*/ 2 w 452"/>
                <a:gd name="T13" fmla="*/ 10 h 937"/>
                <a:gd name="T14" fmla="*/ 1 w 452"/>
                <a:gd name="T15" fmla="*/ 12 h 937"/>
                <a:gd name="T16" fmla="*/ 1 w 452"/>
                <a:gd name="T17" fmla="*/ 13 h 937"/>
                <a:gd name="T18" fmla="*/ 1 w 452"/>
                <a:gd name="T19" fmla="*/ 12 h 937"/>
                <a:gd name="T20" fmla="*/ 1 w 452"/>
                <a:gd name="T21" fmla="*/ 10 h 937"/>
                <a:gd name="T22" fmla="*/ 2 w 452"/>
                <a:gd name="T23" fmla="*/ 8 h 937"/>
                <a:gd name="T24" fmla="*/ 2 w 452"/>
                <a:gd name="T25" fmla="*/ 7 h 937"/>
                <a:gd name="T26" fmla="*/ 2 w 452"/>
                <a:gd name="T27" fmla="*/ 8 h 937"/>
                <a:gd name="T28" fmla="*/ 1 w 452"/>
                <a:gd name="T29" fmla="*/ 11 h 937"/>
                <a:gd name="T30" fmla="*/ 0 w 452"/>
                <a:gd name="T31" fmla="*/ 13 h 937"/>
                <a:gd name="T32" fmla="*/ 1 w 452"/>
                <a:gd name="T33" fmla="*/ 14 h 937"/>
                <a:gd name="T34" fmla="*/ 1 w 452"/>
                <a:gd name="T35" fmla="*/ 15 h 937"/>
                <a:gd name="T36" fmla="*/ 1 w 452"/>
                <a:gd name="T37" fmla="*/ 14 h 937"/>
                <a:gd name="T38" fmla="*/ 1 w 452"/>
                <a:gd name="T39" fmla="*/ 13 h 937"/>
                <a:gd name="T40" fmla="*/ 1 w 452"/>
                <a:gd name="T41" fmla="*/ 13 h 937"/>
                <a:gd name="T42" fmla="*/ 1 w 452"/>
                <a:gd name="T43" fmla="*/ 14 h 937"/>
                <a:gd name="T44" fmla="*/ 2 w 452"/>
                <a:gd name="T45" fmla="*/ 11 h 937"/>
                <a:gd name="T46" fmla="*/ 2 w 452"/>
                <a:gd name="T47" fmla="*/ 10 h 937"/>
                <a:gd name="T48" fmla="*/ 3 w 452"/>
                <a:gd name="T49" fmla="*/ 8 h 937"/>
                <a:gd name="T50" fmla="*/ 4 w 452"/>
                <a:gd name="T51" fmla="*/ 7 h 937"/>
                <a:gd name="T52" fmla="*/ 5 w 452"/>
                <a:gd name="T53" fmla="*/ 5 h 937"/>
                <a:gd name="T54" fmla="*/ 6 w 452"/>
                <a:gd name="T55" fmla="*/ 3 h 937"/>
                <a:gd name="T56" fmla="*/ 7 w 452"/>
                <a:gd name="T57" fmla="*/ 2 h 937"/>
                <a:gd name="T58" fmla="*/ 8 w 452"/>
                <a:gd name="T59" fmla="*/ 1 h 937"/>
                <a:gd name="T60" fmla="*/ 8 w 452"/>
                <a:gd name="T61" fmla="*/ 0 h 937"/>
                <a:gd name="T62" fmla="*/ 8 w 452"/>
                <a:gd name="T63" fmla="*/ 0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937"/>
                <a:gd name="T98" fmla="*/ 452 w 452"/>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937">
                  <a:moveTo>
                    <a:pt x="452" y="0"/>
                  </a:moveTo>
                  <a:lnTo>
                    <a:pt x="382" y="114"/>
                  </a:lnTo>
                  <a:lnTo>
                    <a:pt x="323" y="196"/>
                  </a:lnTo>
                  <a:lnTo>
                    <a:pt x="281" y="251"/>
                  </a:lnTo>
                  <a:lnTo>
                    <a:pt x="198" y="418"/>
                  </a:lnTo>
                  <a:lnTo>
                    <a:pt x="142" y="489"/>
                  </a:lnTo>
                  <a:lnTo>
                    <a:pt x="85" y="626"/>
                  </a:lnTo>
                  <a:lnTo>
                    <a:pt x="34" y="743"/>
                  </a:lnTo>
                  <a:lnTo>
                    <a:pt x="9" y="799"/>
                  </a:lnTo>
                  <a:lnTo>
                    <a:pt x="11" y="755"/>
                  </a:lnTo>
                  <a:lnTo>
                    <a:pt x="44" y="627"/>
                  </a:lnTo>
                  <a:lnTo>
                    <a:pt x="76" y="477"/>
                  </a:lnTo>
                  <a:lnTo>
                    <a:pt x="108" y="388"/>
                  </a:lnTo>
                  <a:lnTo>
                    <a:pt x="72" y="472"/>
                  </a:lnTo>
                  <a:lnTo>
                    <a:pt x="25" y="677"/>
                  </a:lnTo>
                  <a:lnTo>
                    <a:pt x="0" y="783"/>
                  </a:lnTo>
                  <a:lnTo>
                    <a:pt x="4" y="878"/>
                  </a:lnTo>
                  <a:lnTo>
                    <a:pt x="6" y="937"/>
                  </a:lnTo>
                  <a:lnTo>
                    <a:pt x="11" y="859"/>
                  </a:lnTo>
                  <a:lnTo>
                    <a:pt x="28" y="802"/>
                  </a:lnTo>
                  <a:lnTo>
                    <a:pt x="36" y="781"/>
                  </a:lnTo>
                  <a:lnTo>
                    <a:pt x="40" y="882"/>
                  </a:lnTo>
                  <a:lnTo>
                    <a:pt x="72" y="700"/>
                  </a:lnTo>
                  <a:lnTo>
                    <a:pt x="104" y="601"/>
                  </a:lnTo>
                  <a:lnTo>
                    <a:pt x="165" y="470"/>
                  </a:lnTo>
                  <a:lnTo>
                    <a:pt x="215" y="407"/>
                  </a:lnTo>
                  <a:lnTo>
                    <a:pt x="283" y="259"/>
                  </a:lnTo>
                  <a:lnTo>
                    <a:pt x="359" y="164"/>
                  </a:lnTo>
                  <a:lnTo>
                    <a:pt x="407" y="90"/>
                  </a:lnTo>
                  <a:lnTo>
                    <a:pt x="449" y="17"/>
                  </a:lnTo>
                  <a:lnTo>
                    <a:pt x="452" y="0"/>
                  </a:lnTo>
                  <a:close/>
                </a:path>
              </a:pathLst>
            </a:custGeom>
            <a:solidFill>
              <a:srgbClr val="000000"/>
            </a:solidFill>
            <a:ln w="9525">
              <a:noFill/>
              <a:round/>
              <a:headEnd/>
              <a:tailEnd/>
            </a:ln>
          </p:spPr>
          <p:txBody>
            <a:bodyPr/>
            <a:lstStyle/>
            <a:p>
              <a:endParaRPr lang="id-ID"/>
            </a:p>
          </p:txBody>
        </p:sp>
        <p:sp>
          <p:nvSpPr>
            <p:cNvPr id="46262" name="Freeform 161"/>
            <p:cNvSpPr>
              <a:spLocks/>
            </p:cNvSpPr>
            <p:nvPr/>
          </p:nvSpPr>
          <p:spPr bwMode="auto">
            <a:xfrm>
              <a:off x="2765" y="1626"/>
              <a:ext cx="58" cy="47"/>
            </a:xfrm>
            <a:custGeom>
              <a:avLst/>
              <a:gdLst>
                <a:gd name="T0" fmla="*/ 0 w 116"/>
                <a:gd name="T1" fmla="*/ 1 h 95"/>
                <a:gd name="T2" fmla="*/ 1 w 116"/>
                <a:gd name="T3" fmla="*/ 1 h 95"/>
                <a:gd name="T4" fmla="*/ 2 w 116"/>
                <a:gd name="T5" fmla="*/ 1 h 95"/>
                <a:gd name="T6" fmla="*/ 2 w 116"/>
                <a:gd name="T7" fmla="*/ 0 h 95"/>
                <a:gd name="T8" fmla="*/ 2 w 116"/>
                <a:gd name="T9" fmla="*/ 1 h 95"/>
                <a:gd name="T10" fmla="*/ 1 w 116"/>
                <a:gd name="T11" fmla="*/ 1 h 95"/>
                <a:gd name="T12" fmla="*/ 0 w 116"/>
                <a:gd name="T13" fmla="*/ 1 h 95"/>
                <a:gd name="T14" fmla="*/ 0 w 116"/>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95"/>
                  </a:moveTo>
                  <a:lnTo>
                    <a:pt x="55" y="83"/>
                  </a:lnTo>
                  <a:lnTo>
                    <a:pt x="84" y="81"/>
                  </a:lnTo>
                  <a:lnTo>
                    <a:pt x="116" y="0"/>
                  </a:lnTo>
                  <a:lnTo>
                    <a:pt x="89" y="89"/>
                  </a:lnTo>
                  <a:lnTo>
                    <a:pt x="51" y="93"/>
                  </a:lnTo>
                  <a:lnTo>
                    <a:pt x="0" y="95"/>
                  </a:lnTo>
                  <a:close/>
                </a:path>
              </a:pathLst>
            </a:custGeom>
            <a:solidFill>
              <a:srgbClr val="000000"/>
            </a:solidFill>
            <a:ln w="9525">
              <a:noFill/>
              <a:round/>
              <a:headEnd/>
              <a:tailEnd/>
            </a:ln>
          </p:spPr>
          <p:txBody>
            <a:bodyPr/>
            <a:lstStyle/>
            <a:p>
              <a:endParaRPr lang="id-ID"/>
            </a:p>
          </p:txBody>
        </p:sp>
        <p:sp>
          <p:nvSpPr>
            <p:cNvPr id="46263" name="Freeform 162"/>
            <p:cNvSpPr>
              <a:spLocks/>
            </p:cNvSpPr>
            <p:nvPr/>
          </p:nvSpPr>
          <p:spPr bwMode="auto">
            <a:xfrm>
              <a:off x="2782" y="1611"/>
              <a:ext cx="32" cy="4"/>
            </a:xfrm>
            <a:custGeom>
              <a:avLst/>
              <a:gdLst>
                <a:gd name="T0" fmla="*/ 0 w 65"/>
                <a:gd name="T1" fmla="*/ 0 h 10"/>
                <a:gd name="T2" fmla="*/ 1 w 65"/>
                <a:gd name="T3" fmla="*/ 0 h 10"/>
                <a:gd name="T4" fmla="*/ 0 w 65"/>
                <a:gd name="T5" fmla="*/ 0 h 10"/>
                <a:gd name="T6" fmla="*/ 0 w 65"/>
                <a:gd name="T7" fmla="*/ 0 h 10"/>
                <a:gd name="T8" fmla="*/ 0 w 65"/>
                <a:gd name="T9" fmla="*/ 0 h 10"/>
                <a:gd name="T10" fmla="*/ 0 60000 65536"/>
                <a:gd name="T11" fmla="*/ 0 60000 65536"/>
                <a:gd name="T12" fmla="*/ 0 60000 65536"/>
                <a:gd name="T13" fmla="*/ 0 60000 65536"/>
                <a:gd name="T14" fmla="*/ 0 60000 65536"/>
                <a:gd name="T15" fmla="*/ 0 w 65"/>
                <a:gd name="T16" fmla="*/ 0 h 10"/>
                <a:gd name="T17" fmla="*/ 65 w 65"/>
                <a:gd name="T18" fmla="*/ 10 h 10"/>
              </a:gdLst>
              <a:ahLst/>
              <a:cxnLst>
                <a:cxn ang="T10">
                  <a:pos x="T0" y="T1"/>
                </a:cxn>
                <a:cxn ang="T11">
                  <a:pos x="T2" y="T3"/>
                </a:cxn>
                <a:cxn ang="T12">
                  <a:pos x="T4" y="T5"/>
                </a:cxn>
                <a:cxn ang="T13">
                  <a:pos x="T6" y="T7"/>
                </a:cxn>
                <a:cxn ang="T14">
                  <a:pos x="T8" y="T9"/>
                </a:cxn>
              </a:cxnLst>
              <a:rect l="T15" t="T16" r="T17" b="T18"/>
              <a:pathLst>
                <a:path w="65" h="10">
                  <a:moveTo>
                    <a:pt x="10" y="0"/>
                  </a:moveTo>
                  <a:lnTo>
                    <a:pt x="65" y="4"/>
                  </a:lnTo>
                  <a:lnTo>
                    <a:pt x="0" y="10"/>
                  </a:lnTo>
                  <a:lnTo>
                    <a:pt x="10" y="0"/>
                  </a:lnTo>
                  <a:close/>
                </a:path>
              </a:pathLst>
            </a:custGeom>
            <a:solidFill>
              <a:srgbClr val="000000"/>
            </a:solidFill>
            <a:ln w="9525">
              <a:noFill/>
              <a:round/>
              <a:headEnd/>
              <a:tailEnd/>
            </a:ln>
          </p:spPr>
          <p:txBody>
            <a:bodyPr/>
            <a:lstStyle/>
            <a:p>
              <a:endParaRPr lang="id-ID"/>
            </a:p>
          </p:txBody>
        </p:sp>
        <p:sp>
          <p:nvSpPr>
            <p:cNvPr id="46264" name="Freeform 163"/>
            <p:cNvSpPr>
              <a:spLocks/>
            </p:cNvSpPr>
            <p:nvPr/>
          </p:nvSpPr>
          <p:spPr bwMode="auto">
            <a:xfrm>
              <a:off x="2704" y="1462"/>
              <a:ext cx="252" cy="720"/>
            </a:xfrm>
            <a:custGeom>
              <a:avLst/>
              <a:gdLst>
                <a:gd name="T0" fmla="*/ 7 w 504"/>
                <a:gd name="T1" fmla="*/ 1 h 1439"/>
                <a:gd name="T2" fmla="*/ 6 w 504"/>
                <a:gd name="T3" fmla="*/ 1 h 1439"/>
                <a:gd name="T4" fmla="*/ 5 w 504"/>
                <a:gd name="T5" fmla="*/ 3 h 1439"/>
                <a:gd name="T6" fmla="*/ 7 w 504"/>
                <a:gd name="T7" fmla="*/ 2 h 1439"/>
                <a:gd name="T8" fmla="*/ 5 w 504"/>
                <a:gd name="T9" fmla="*/ 6 h 1439"/>
                <a:gd name="T10" fmla="*/ 5 w 504"/>
                <a:gd name="T11" fmla="*/ 12 h 1439"/>
                <a:gd name="T12" fmla="*/ 5 w 504"/>
                <a:gd name="T13" fmla="*/ 16 h 1439"/>
                <a:gd name="T14" fmla="*/ 3 w 504"/>
                <a:gd name="T15" fmla="*/ 16 h 1439"/>
                <a:gd name="T16" fmla="*/ 4 w 504"/>
                <a:gd name="T17" fmla="*/ 17 h 1439"/>
                <a:gd name="T18" fmla="*/ 1 w 504"/>
                <a:gd name="T19" fmla="*/ 17 h 1439"/>
                <a:gd name="T20" fmla="*/ 4 w 504"/>
                <a:gd name="T21" fmla="*/ 17 h 1439"/>
                <a:gd name="T22" fmla="*/ 4 w 504"/>
                <a:gd name="T23" fmla="*/ 18 h 1439"/>
                <a:gd name="T24" fmla="*/ 1 w 504"/>
                <a:gd name="T25" fmla="*/ 19 h 1439"/>
                <a:gd name="T26" fmla="*/ 1 w 504"/>
                <a:gd name="T27" fmla="*/ 18 h 1439"/>
                <a:gd name="T28" fmla="*/ 1 w 504"/>
                <a:gd name="T29" fmla="*/ 18 h 1439"/>
                <a:gd name="T30" fmla="*/ 1 w 504"/>
                <a:gd name="T31" fmla="*/ 17 h 1439"/>
                <a:gd name="T32" fmla="*/ 0 w 504"/>
                <a:gd name="T33" fmla="*/ 18 h 1439"/>
                <a:gd name="T34" fmla="*/ 1 w 504"/>
                <a:gd name="T35" fmla="*/ 18 h 1439"/>
                <a:gd name="T36" fmla="*/ 1 w 504"/>
                <a:gd name="T37" fmla="*/ 19 h 1439"/>
                <a:gd name="T38" fmla="*/ 4 w 504"/>
                <a:gd name="T39" fmla="*/ 19 h 1439"/>
                <a:gd name="T40" fmla="*/ 4 w 504"/>
                <a:gd name="T41" fmla="*/ 22 h 1439"/>
                <a:gd name="T42" fmla="*/ 4 w 504"/>
                <a:gd name="T43" fmla="*/ 23 h 1439"/>
                <a:gd name="T44" fmla="*/ 5 w 504"/>
                <a:gd name="T45" fmla="*/ 23 h 1439"/>
                <a:gd name="T46" fmla="*/ 4 w 504"/>
                <a:gd name="T47" fmla="*/ 22 h 1439"/>
                <a:gd name="T48" fmla="*/ 4 w 504"/>
                <a:gd name="T49" fmla="*/ 22 h 1439"/>
                <a:gd name="T50" fmla="*/ 5 w 504"/>
                <a:gd name="T51" fmla="*/ 18 h 1439"/>
                <a:gd name="T52" fmla="*/ 5 w 504"/>
                <a:gd name="T53" fmla="*/ 13 h 1439"/>
                <a:gd name="T54" fmla="*/ 5 w 504"/>
                <a:gd name="T55" fmla="*/ 6 h 1439"/>
                <a:gd name="T56" fmla="*/ 6 w 504"/>
                <a:gd name="T57" fmla="*/ 4 h 1439"/>
                <a:gd name="T58" fmla="*/ 7 w 504"/>
                <a:gd name="T59" fmla="*/ 2 h 1439"/>
                <a:gd name="T60" fmla="*/ 7 w 504"/>
                <a:gd name="T61" fmla="*/ 4 h 1439"/>
                <a:gd name="T62" fmla="*/ 8 w 504"/>
                <a:gd name="T63" fmla="*/ 1 h 1439"/>
                <a:gd name="T64" fmla="*/ 8 w 504"/>
                <a:gd name="T65" fmla="*/ 1 h 1439"/>
                <a:gd name="T66" fmla="*/ 8 w 504"/>
                <a:gd name="T67" fmla="*/ 0 h 1439"/>
                <a:gd name="T68" fmla="*/ 7 w 504"/>
                <a:gd name="T69" fmla="*/ 1 h 1439"/>
                <a:gd name="T70" fmla="*/ 7 w 504"/>
                <a:gd name="T71" fmla="*/ 1 h 1439"/>
                <a:gd name="T72" fmla="*/ 7 w 504"/>
                <a:gd name="T73" fmla="*/ 1 h 1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439"/>
                <a:gd name="T113" fmla="*/ 504 w 504"/>
                <a:gd name="T114" fmla="*/ 1439 h 1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439">
                  <a:moveTo>
                    <a:pt x="401" y="2"/>
                  </a:moveTo>
                  <a:lnTo>
                    <a:pt x="352" y="44"/>
                  </a:lnTo>
                  <a:lnTo>
                    <a:pt x="314" y="129"/>
                  </a:lnTo>
                  <a:lnTo>
                    <a:pt x="392" y="66"/>
                  </a:lnTo>
                  <a:lnTo>
                    <a:pt x="299" y="336"/>
                  </a:lnTo>
                  <a:lnTo>
                    <a:pt x="265" y="749"/>
                  </a:lnTo>
                  <a:lnTo>
                    <a:pt x="265" y="1005"/>
                  </a:lnTo>
                  <a:lnTo>
                    <a:pt x="145" y="1021"/>
                  </a:lnTo>
                  <a:lnTo>
                    <a:pt x="249" y="1026"/>
                  </a:lnTo>
                  <a:lnTo>
                    <a:pt x="48" y="1043"/>
                  </a:lnTo>
                  <a:lnTo>
                    <a:pt x="255" y="1043"/>
                  </a:lnTo>
                  <a:lnTo>
                    <a:pt x="251" y="1152"/>
                  </a:lnTo>
                  <a:lnTo>
                    <a:pt x="59" y="1156"/>
                  </a:lnTo>
                  <a:lnTo>
                    <a:pt x="17" y="1135"/>
                  </a:lnTo>
                  <a:lnTo>
                    <a:pt x="10" y="1112"/>
                  </a:lnTo>
                  <a:lnTo>
                    <a:pt x="21" y="1057"/>
                  </a:lnTo>
                  <a:lnTo>
                    <a:pt x="0" y="1106"/>
                  </a:lnTo>
                  <a:lnTo>
                    <a:pt x="6" y="1138"/>
                  </a:lnTo>
                  <a:lnTo>
                    <a:pt x="44" y="1161"/>
                  </a:lnTo>
                  <a:lnTo>
                    <a:pt x="249" y="1167"/>
                  </a:lnTo>
                  <a:lnTo>
                    <a:pt x="211" y="1399"/>
                  </a:lnTo>
                  <a:lnTo>
                    <a:pt x="227" y="1439"/>
                  </a:lnTo>
                  <a:lnTo>
                    <a:pt x="266" y="1410"/>
                  </a:lnTo>
                  <a:lnTo>
                    <a:pt x="232" y="1395"/>
                  </a:lnTo>
                  <a:lnTo>
                    <a:pt x="234" y="1357"/>
                  </a:lnTo>
                  <a:lnTo>
                    <a:pt x="266" y="1135"/>
                  </a:lnTo>
                  <a:lnTo>
                    <a:pt x="299" y="815"/>
                  </a:lnTo>
                  <a:lnTo>
                    <a:pt x="310" y="359"/>
                  </a:lnTo>
                  <a:lnTo>
                    <a:pt x="373" y="218"/>
                  </a:lnTo>
                  <a:lnTo>
                    <a:pt x="407" y="104"/>
                  </a:lnTo>
                  <a:lnTo>
                    <a:pt x="436" y="201"/>
                  </a:lnTo>
                  <a:lnTo>
                    <a:pt x="468" y="44"/>
                  </a:lnTo>
                  <a:lnTo>
                    <a:pt x="504" y="21"/>
                  </a:lnTo>
                  <a:lnTo>
                    <a:pt x="472" y="0"/>
                  </a:lnTo>
                  <a:lnTo>
                    <a:pt x="440" y="9"/>
                  </a:lnTo>
                  <a:lnTo>
                    <a:pt x="401" y="2"/>
                  </a:lnTo>
                  <a:close/>
                </a:path>
              </a:pathLst>
            </a:custGeom>
            <a:solidFill>
              <a:srgbClr val="000000"/>
            </a:solidFill>
            <a:ln w="9525">
              <a:noFill/>
              <a:round/>
              <a:headEnd/>
              <a:tailEnd/>
            </a:ln>
          </p:spPr>
          <p:txBody>
            <a:bodyPr/>
            <a:lstStyle/>
            <a:p>
              <a:endParaRPr lang="id-ID"/>
            </a:p>
          </p:txBody>
        </p:sp>
        <p:sp>
          <p:nvSpPr>
            <p:cNvPr id="46265" name="Freeform 164"/>
            <p:cNvSpPr>
              <a:spLocks/>
            </p:cNvSpPr>
            <p:nvPr/>
          </p:nvSpPr>
          <p:spPr bwMode="auto">
            <a:xfrm>
              <a:off x="2967" y="1468"/>
              <a:ext cx="19" cy="57"/>
            </a:xfrm>
            <a:custGeom>
              <a:avLst/>
              <a:gdLst>
                <a:gd name="T0" fmla="*/ 0 w 38"/>
                <a:gd name="T1" fmla="*/ 1 h 114"/>
                <a:gd name="T2" fmla="*/ 1 w 38"/>
                <a:gd name="T3" fmla="*/ 2 h 114"/>
                <a:gd name="T4" fmla="*/ 1 w 38"/>
                <a:gd name="T5" fmla="*/ 1 h 114"/>
                <a:gd name="T6" fmla="*/ 1 w 38"/>
                <a:gd name="T7" fmla="*/ 0 h 114"/>
                <a:gd name="T8" fmla="*/ 0 w 38"/>
                <a:gd name="T9" fmla="*/ 1 h 114"/>
                <a:gd name="T10" fmla="*/ 0 w 38"/>
                <a:gd name="T11" fmla="*/ 1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15"/>
                  </a:moveTo>
                  <a:lnTo>
                    <a:pt x="4" y="114"/>
                  </a:lnTo>
                  <a:lnTo>
                    <a:pt x="38" y="23"/>
                  </a:lnTo>
                  <a:lnTo>
                    <a:pt x="9" y="0"/>
                  </a:lnTo>
                  <a:lnTo>
                    <a:pt x="0" y="15"/>
                  </a:lnTo>
                  <a:close/>
                </a:path>
              </a:pathLst>
            </a:custGeom>
            <a:solidFill>
              <a:srgbClr val="000000"/>
            </a:solidFill>
            <a:ln w="9525">
              <a:noFill/>
              <a:round/>
              <a:headEnd/>
              <a:tailEnd/>
            </a:ln>
          </p:spPr>
          <p:txBody>
            <a:bodyPr/>
            <a:lstStyle/>
            <a:p>
              <a:endParaRPr lang="id-ID"/>
            </a:p>
          </p:txBody>
        </p:sp>
        <p:sp>
          <p:nvSpPr>
            <p:cNvPr id="46266" name="Freeform 165"/>
            <p:cNvSpPr>
              <a:spLocks/>
            </p:cNvSpPr>
            <p:nvPr/>
          </p:nvSpPr>
          <p:spPr bwMode="auto">
            <a:xfrm>
              <a:off x="2994" y="1756"/>
              <a:ext cx="27" cy="125"/>
            </a:xfrm>
            <a:custGeom>
              <a:avLst/>
              <a:gdLst>
                <a:gd name="T0" fmla="*/ 0 w 55"/>
                <a:gd name="T1" fmla="*/ 0 h 249"/>
                <a:gd name="T2" fmla="*/ 0 w 55"/>
                <a:gd name="T3" fmla="*/ 3 h 249"/>
                <a:gd name="T4" fmla="*/ 0 w 55"/>
                <a:gd name="T5" fmla="*/ 4 h 249"/>
                <a:gd name="T6" fmla="*/ 0 w 55"/>
                <a:gd name="T7" fmla="*/ 3 h 249"/>
                <a:gd name="T8" fmla="*/ 0 w 55"/>
                <a:gd name="T9" fmla="*/ 2 h 249"/>
                <a:gd name="T10" fmla="*/ 0 w 55"/>
                <a:gd name="T11" fmla="*/ 2 h 249"/>
                <a:gd name="T12" fmla="*/ 0 w 55"/>
                <a:gd name="T13" fmla="*/ 2 h 249"/>
                <a:gd name="T14" fmla="*/ 0 w 55"/>
                <a:gd name="T15" fmla="*/ 1 h 249"/>
                <a:gd name="T16" fmla="*/ 0 w 55"/>
                <a:gd name="T17" fmla="*/ 1 h 249"/>
                <a:gd name="T18" fmla="*/ 0 w 55"/>
                <a:gd name="T19" fmla="*/ 0 h 249"/>
                <a:gd name="T20" fmla="*/ 0 w 55"/>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49"/>
                <a:gd name="T35" fmla="*/ 55 w 55"/>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49">
                  <a:moveTo>
                    <a:pt x="40" y="0"/>
                  </a:moveTo>
                  <a:lnTo>
                    <a:pt x="55" y="152"/>
                  </a:lnTo>
                  <a:lnTo>
                    <a:pt x="34" y="249"/>
                  </a:lnTo>
                  <a:lnTo>
                    <a:pt x="34" y="183"/>
                  </a:lnTo>
                  <a:lnTo>
                    <a:pt x="0" y="128"/>
                  </a:lnTo>
                  <a:lnTo>
                    <a:pt x="6" y="109"/>
                  </a:lnTo>
                  <a:lnTo>
                    <a:pt x="25" y="91"/>
                  </a:lnTo>
                  <a:lnTo>
                    <a:pt x="31" y="63"/>
                  </a:lnTo>
                  <a:lnTo>
                    <a:pt x="40" y="15"/>
                  </a:lnTo>
                  <a:lnTo>
                    <a:pt x="40" y="0"/>
                  </a:lnTo>
                  <a:close/>
                </a:path>
              </a:pathLst>
            </a:custGeom>
            <a:solidFill>
              <a:srgbClr val="000000"/>
            </a:solidFill>
            <a:ln w="9525">
              <a:noFill/>
              <a:round/>
              <a:headEnd/>
              <a:tailEnd/>
            </a:ln>
          </p:spPr>
          <p:txBody>
            <a:bodyPr/>
            <a:lstStyle/>
            <a:p>
              <a:endParaRPr lang="id-ID"/>
            </a:p>
          </p:txBody>
        </p:sp>
        <p:sp>
          <p:nvSpPr>
            <p:cNvPr id="46267" name="Freeform 166"/>
            <p:cNvSpPr>
              <a:spLocks/>
            </p:cNvSpPr>
            <p:nvPr/>
          </p:nvSpPr>
          <p:spPr bwMode="auto">
            <a:xfrm>
              <a:off x="2935" y="1786"/>
              <a:ext cx="99" cy="290"/>
            </a:xfrm>
            <a:custGeom>
              <a:avLst/>
              <a:gdLst>
                <a:gd name="T0" fmla="*/ 2 w 200"/>
                <a:gd name="T1" fmla="*/ 0 h 582"/>
                <a:gd name="T2" fmla="*/ 2 w 200"/>
                <a:gd name="T3" fmla="*/ 1 h 582"/>
                <a:gd name="T4" fmla="*/ 1 w 200"/>
                <a:gd name="T5" fmla="*/ 5 h 582"/>
                <a:gd name="T6" fmla="*/ 1 w 200"/>
                <a:gd name="T7" fmla="*/ 5 h 582"/>
                <a:gd name="T8" fmla="*/ 0 w 200"/>
                <a:gd name="T9" fmla="*/ 6 h 582"/>
                <a:gd name="T10" fmla="*/ 0 w 200"/>
                <a:gd name="T11" fmla="*/ 6 h 582"/>
                <a:gd name="T12" fmla="*/ 0 w 200"/>
                <a:gd name="T13" fmla="*/ 7 h 582"/>
                <a:gd name="T14" fmla="*/ 0 w 200"/>
                <a:gd name="T15" fmla="*/ 8 h 582"/>
                <a:gd name="T16" fmla="*/ 0 w 200"/>
                <a:gd name="T17" fmla="*/ 9 h 582"/>
                <a:gd name="T18" fmla="*/ 0 w 200"/>
                <a:gd name="T19" fmla="*/ 8 h 582"/>
                <a:gd name="T20" fmla="*/ 0 w 200"/>
                <a:gd name="T21" fmla="*/ 7 h 582"/>
                <a:gd name="T22" fmla="*/ 0 w 200"/>
                <a:gd name="T23" fmla="*/ 7 h 582"/>
                <a:gd name="T24" fmla="*/ 1 w 200"/>
                <a:gd name="T25" fmla="*/ 8 h 582"/>
                <a:gd name="T26" fmla="*/ 1 w 200"/>
                <a:gd name="T27" fmla="*/ 7 h 582"/>
                <a:gd name="T28" fmla="*/ 1 w 200"/>
                <a:gd name="T29" fmla="*/ 6 h 582"/>
                <a:gd name="T30" fmla="*/ 2 w 200"/>
                <a:gd name="T31" fmla="*/ 5 h 582"/>
                <a:gd name="T32" fmla="*/ 2 w 200"/>
                <a:gd name="T33" fmla="*/ 5 h 582"/>
                <a:gd name="T34" fmla="*/ 3 w 200"/>
                <a:gd name="T35" fmla="*/ 1 h 582"/>
                <a:gd name="T36" fmla="*/ 2 w 200"/>
                <a:gd name="T37" fmla="*/ 0 h 582"/>
                <a:gd name="T38" fmla="*/ 2 w 200"/>
                <a:gd name="T39" fmla="*/ 0 h 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582"/>
                <a:gd name="T62" fmla="*/ 200 w 200"/>
                <a:gd name="T63" fmla="*/ 582 h 5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582">
                  <a:moveTo>
                    <a:pt x="187" y="0"/>
                  </a:moveTo>
                  <a:lnTo>
                    <a:pt x="187" y="124"/>
                  </a:lnTo>
                  <a:lnTo>
                    <a:pt x="126" y="325"/>
                  </a:lnTo>
                  <a:lnTo>
                    <a:pt x="88" y="365"/>
                  </a:lnTo>
                  <a:lnTo>
                    <a:pt x="42" y="386"/>
                  </a:lnTo>
                  <a:lnTo>
                    <a:pt x="36" y="439"/>
                  </a:lnTo>
                  <a:lnTo>
                    <a:pt x="10" y="471"/>
                  </a:lnTo>
                  <a:lnTo>
                    <a:pt x="0" y="549"/>
                  </a:lnTo>
                  <a:lnTo>
                    <a:pt x="38" y="582"/>
                  </a:lnTo>
                  <a:lnTo>
                    <a:pt x="38" y="548"/>
                  </a:lnTo>
                  <a:lnTo>
                    <a:pt x="21" y="504"/>
                  </a:lnTo>
                  <a:lnTo>
                    <a:pt x="48" y="487"/>
                  </a:lnTo>
                  <a:lnTo>
                    <a:pt x="109" y="525"/>
                  </a:lnTo>
                  <a:lnTo>
                    <a:pt x="114" y="475"/>
                  </a:lnTo>
                  <a:lnTo>
                    <a:pt x="97" y="395"/>
                  </a:lnTo>
                  <a:lnTo>
                    <a:pt x="135" y="375"/>
                  </a:lnTo>
                  <a:lnTo>
                    <a:pt x="135" y="331"/>
                  </a:lnTo>
                  <a:lnTo>
                    <a:pt x="200" y="118"/>
                  </a:lnTo>
                  <a:lnTo>
                    <a:pt x="187" y="0"/>
                  </a:lnTo>
                  <a:close/>
                </a:path>
              </a:pathLst>
            </a:custGeom>
            <a:solidFill>
              <a:srgbClr val="000000"/>
            </a:solidFill>
            <a:ln w="9525">
              <a:noFill/>
              <a:round/>
              <a:headEnd/>
              <a:tailEnd/>
            </a:ln>
          </p:spPr>
          <p:txBody>
            <a:bodyPr/>
            <a:lstStyle/>
            <a:p>
              <a:endParaRPr lang="id-ID"/>
            </a:p>
          </p:txBody>
        </p:sp>
        <p:sp>
          <p:nvSpPr>
            <p:cNvPr id="46268" name="Freeform 167"/>
            <p:cNvSpPr>
              <a:spLocks/>
            </p:cNvSpPr>
            <p:nvPr/>
          </p:nvSpPr>
          <p:spPr bwMode="auto">
            <a:xfrm>
              <a:off x="2710" y="1811"/>
              <a:ext cx="18" cy="28"/>
            </a:xfrm>
            <a:custGeom>
              <a:avLst/>
              <a:gdLst>
                <a:gd name="T0" fmla="*/ 1 w 36"/>
                <a:gd name="T1" fmla="*/ 1 h 56"/>
                <a:gd name="T2" fmla="*/ 1 w 36"/>
                <a:gd name="T3" fmla="*/ 1 h 56"/>
                <a:gd name="T4" fmla="*/ 1 w 36"/>
                <a:gd name="T5" fmla="*/ 1 h 56"/>
                <a:gd name="T6" fmla="*/ 1 w 36"/>
                <a:gd name="T7" fmla="*/ 1 h 56"/>
                <a:gd name="T8" fmla="*/ 1 w 36"/>
                <a:gd name="T9" fmla="*/ 1 h 56"/>
                <a:gd name="T10" fmla="*/ 1 w 36"/>
                <a:gd name="T11" fmla="*/ 1 h 56"/>
                <a:gd name="T12" fmla="*/ 0 w 36"/>
                <a:gd name="T13" fmla="*/ 1 h 56"/>
                <a:gd name="T14" fmla="*/ 1 w 36"/>
                <a:gd name="T15" fmla="*/ 1 h 56"/>
                <a:gd name="T16" fmla="*/ 1 w 36"/>
                <a:gd name="T17" fmla="*/ 0 h 56"/>
                <a:gd name="T18" fmla="*/ 1 w 36"/>
                <a:gd name="T19" fmla="*/ 1 h 56"/>
                <a:gd name="T20" fmla="*/ 1 w 36"/>
                <a:gd name="T21" fmla="*/ 1 h 56"/>
                <a:gd name="T22" fmla="*/ 1 w 3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6"/>
                <a:gd name="T38" fmla="*/ 36 w 3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6">
                  <a:moveTo>
                    <a:pt x="36" y="19"/>
                  </a:moveTo>
                  <a:lnTo>
                    <a:pt x="22" y="19"/>
                  </a:lnTo>
                  <a:lnTo>
                    <a:pt x="19" y="33"/>
                  </a:lnTo>
                  <a:lnTo>
                    <a:pt x="34" y="42"/>
                  </a:lnTo>
                  <a:lnTo>
                    <a:pt x="22" y="56"/>
                  </a:lnTo>
                  <a:lnTo>
                    <a:pt x="5" y="52"/>
                  </a:lnTo>
                  <a:lnTo>
                    <a:pt x="0" y="35"/>
                  </a:lnTo>
                  <a:lnTo>
                    <a:pt x="5" y="10"/>
                  </a:lnTo>
                  <a:lnTo>
                    <a:pt x="22" y="0"/>
                  </a:lnTo>
                  <a:lnTo>
                    <a:pt x="34" y="8"/>
                  </a:lnTo>
                  <a:lnTo>
                    <a:pt x="36" y="19"/>
                  </a:lnTo>
                  <a:close/>
                </a:path>
              </a:pathLst>
            </a:custGeom>
            <a:solidFill>
              <a:srgbClr val="000000"/>
            </a:solidFill>
            <a:ln w="9525">
              <a:noFill/>
              <a:round/>
              <a:headEnd/>
              <a:tailEnd/>
            </a:ln>
          </p:spPr>
          <p:txBody>
            <a:bodyPr/>
            <a:lstStyle/>
            <a:p>
              <a:endParaRPr lang="id-ID"/>
            </a:p>
          </p:txBody>
        </p:sp>
        <p:sp>
          <p:nvSpPr>
            <p:cNvPr id="46269" name="Freeform 168"/>
            <p:cNvSpPr>
              <a:spLocks/>
            </p:cNvSpPr>
            <p:nvPr/>
          </p:nvSpPr>
          <p:spPr bwMode="auto">
            <a:xfrm>
              <a:off x="2655" y="1970"/>
              <a:ext cx="17" cy="23"/>
            </a:xfrm>
            <a:custGeom>
              <a:avLst/>
              <a:gdLst>
                <a:gd name="T0" fmla="*/ 0 w 35"/>
                <a:gd name="T1" fmla="*/ 1 h 45"/>
                <a:gd name="T2" fmla="*/ 0 w 35"/>
                <a:gd name="T3" fmla="*/ 1 h 45"/>
                <a:gd name="T4" fmla="*/ 0 w 35"/>
                <a:gd name="T5" fmla="*/ 1 h 45"/>
                <a:gd name="T6" fmla="*/ 0 w 35"/>
                <a:gd name="T7" fmla="*/ 1 h 45"/>
                <a:gd name="T8" fmla="*/ 0 w 35"/>
                <a:gd name="T9" fmla="*/ 1 h 45"/>
                <a:gd name="T10" fmla="*/ 0 w 35"/>
                <a:gd name="T11" fmla="*/ 1 h 45"/>
                <a:gd name="T12" fmla="*/ 0 w 35"/>
                <a:gd name="T13" fmla="*/ 1 h 45"/>
                <a:gd name="T14" fmla="*/ 0 w 35"/>
                <a:gd name="T15" fmla="*/ 0 h 45"/>
                <a:gd name="T16" fmla="*/ 0 w 35"/>
                <a:gd name="T17" fmla="*/ 1 h 45"/>
                <a:gd name="T18" fmla="*/ 0 w 35"/>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13"/>
                  </a:moveTo>
                  <a:lnTo>
                    <a:pt x="21" y="21"/>
                  </a:lnTo>
                  <a:lnTo>
                    <a:pt x="35" y="36"/>
                  </a:lnTo>
                  <a:lnTo>
                    <a:pt x="29" y="45"/>
                  </a:lnTo>
                  <a:lnTo>
                    <a:pt x="14" y="45"/>
                  </a:lnTo>
                  <a:lnTo>
                    <a:pt x="0" y="28"/>
                  </a:lnTo>
                  <a:lnTo>
                    <a:pt x="6" y="7"/>
                  </a:lnTo>
                  <a:lnTo>
                    <a:pt x="21" y="0"/>
                  </a:lnTo>
                  <a:lnTo>
                    <a:pt x="35" y="13"/>
                  </a:lnTo>
                  <a:close/>
                </a:path>
              </a:pathLst>
            </a:custGeom>
            <a:solidFill>
              <a:srgbClr val="000000"/>
            </a:solidFill>
            <a:ln w="9525">
              <a:noFill/>
              <a:round/>
              <a:headEnd/>
              <a:tailEnd/>
            </a:ln>
          </p:spPr>
          <p:txBody>
            <a:bodyPr/>
            <a:lstStyle/>
            <a:p>
              <a:endParaRPr lang="id-ID"/>
            </a:p>
          </p:txBody>
        </p:sp>
        <p:sp>
          <p:nvSpPr>
            <p:cNvPr id="46270" name="Freeform 169"/>
            <p:cNvSpPr>
              <a:spLocks/>
            </p:cNvSpPr>
            <p:nvPr/>
          </p:nvSpPr>
          <p:spPr bwMode="auto">
            <a:xfrm>
              <a:off x="2620" y="1971"/>
              <a:ext cx="12" cy="39"/>
            </a:xfrm>
            <a:custGeom>
              <a:avLst/>
              <a:gdLst>
                <a:gd name="T0" fmla="*/ 0 w 25"/>
                <a:gd name="T1" fmla="*/ 0 h 78"/>
                <a:gd name="T2" fmla="*/ 0 w 25"/>
                <a:gd name="T3" fmla="*/ 1 h 78"/>
                <a:gd name="T4" fmla="*/ 0 w 25"/>
                <a:gd name="T5" fmla="*/ 1 h 78"/>
                <a:gd name="T6" fmla="*/ 0 w 25"/>
                <a:gd name="T7" fmla="*/ 1 h 78"/>
                <a:gd name="T8" fmla="*/ 0 w 25"/>
                <a:gd name="T9" fmla="*/ 1 h 78"/>
                <a:gd name="T10" fmla="*/ 0 w 25"/>
                <a:gd name="T11" fmla="*/ 1 h 78"/>
                <a:gd name="T12" fmla="*/ 0 w 25"/>
                <a:gd name="T13" fmla="*/ 1 h 78"/>
                <a:gd name="T14" fmla="*/ 0 w 25"/>
                <a:gd name="T15" fmla="*/ 0 h 78"/>
                <a:gd name="T16" fmla="*/ 0 w 2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8"/>
                <a:gd name="T29" fmla="*/ 25 w 2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8">
                  <a:moveTo>
                    <a:pt x="25" y="0"/>
                  </a:moveTo>
                  <a:lnTo>
                    <a:pt x="25" y="43"/>
                  </a:lnTo>
                  <a:lnTo>
                    <a:pt x="15" y="78"/>
                  </a:lnTo>
                  <a:lnTo>
                    <a:pt x="15" y="55"/>
                  </a:lnTo>
                  <a:lnTo>
                    <a:pt x="0" y="43"/>
                  </a:lnTo>
                  <a:lnTo>
                    <a:pt x="0" y="21"/>
                  </a:lnTo>
                  <a:lnTo>
                    <a:pt x="17" y="15"/>
                  </a:lnTo>
                  <a:lnTo>
                    <a:pt x="25" y="0"/>
                  </a:lnTo>
                  <a:close/>
                </a:path>
              </a:pathLst>
            </a:custGeom>
            <a:solidFill>
              <a:srgbClr val="000000"/>
            </a:solidFill>
            <a:ln w="9525">
              <a:noFill/>
              <a:round/>
              <a:headEnd/>
              <a:tailEnd/>
            </a:ln>
          </p:spPr>
          <p:txBody>
            <a:bodyPr/>
            <a:lstStyle/>
            <a:p>
              <a:endParaRPr lang="id-ID"/>
            </a:p>
          </p:txBody>
        </p:sp>
        <p:sp>
          <p:nvSpPr>
            <p:cNvPr id="46271" name="Freeform 170"/>
            <p:cNvSpPr>
              <a:spLocks/>
            </p:cNvSpPr>
            <p:nvPr/>
          </p:nvSpPr>
          <p:spPr bwMode="auto">
            <a:xfrm>
              <a:off x="2581" y="2007"/>
              <a:ext cx="264" cy="275"/>
            </a:xfrm>
            <a:custGeom>
              <a:avLst/>
              <a:gdLst>
                <a:gd name="T0" fmla="*/ 1 w 529"/>
                <a:gd name="T1" fmla="*/ 0 h 549"/>
                <a:gd name="T2" fmla="*/ 0 w 529"/>
                <a:gd name="T3" fmla="*/ 3 h 549"/>
                <a:gd name="T4" fmla="*/ 0 w 529"/>
                <a:gd name="T5" fmla="*/ 6 h 549"/>
                <a:gd name="T6" fmla="*/ 0 w 529"/>
                <a:gd name="T7" fmla="*/ 8 h 549"/>
                <a:gd name="T8" fmla="*/ 1 w 529"/>
                <a:gd name="T9" fmla="*/ 8 h 549"/>
                <a:gd name="T10" fmla="*/ 2 w 529"/>
                <a:gd name="T11" fmla="*/ 8 h 549"/>
                <a:gd name="T12" fmla="*/ 2 w 529"/>
                <a:gd name="T13" fmla="*/ 9 h 549"/>
                <a:gd name="T14" fmla="*/ 2 w 529"/>
                <a:gd name="T15" fmla="*/ 9 h 549"/>
                <a:gd name="T16" fmla="*/ 3 w 529"/>
                <a:gd name="T17" fmla="*/ 8 h 549"/>
                <a:gd name="T18" fmla="*/ 3 w 529"/>
                <a:gd name="T19" fmla="*/ 8 h 549"/>
                <a:gd name="T20" fmla="*/ 5 w 529"/>
                <a:gd name="T21" fmla="*/ 8 h 549"/>
                <a:gd name="T22" fmla="*/ 5 w 529"/>
                <a:gd name="T23" fmla="*/ 9 h 549"/>
                <a:gd name="T24" fmla="*/ 5 w 529"/>
                <a:gd name="T25" fmla="*/ 8 h 549"/>
                <a:gd name="T26" fmla="*/ 6 w 529"/>
                <a:gd name="T27" fmla="*/ 8 h 549"/>
                <a:gd name="T28" fmla="*/ 6 w 529"/>
                <a:gd name="T29" fmla="*/ 8 h 549"/>
                <a:gd name="T30" fmla="*/ 7 w 529"/>
                <a:gd name="T31" fmla="*/ 8 h 549"/>
                <a:gd name="T32" fmla="*/ 7 w 529"/>
                <a:gd name="T33" fmla="*/ 9 h 549"/>
                <a:gd name="T34" fmla="*/ 7 w 529"/>
                <a:gd name="T35" fmla="*/ 9 h 549"/>
                <a:gd name="T36" fmla="*/ 7 w 529"/>
                <a:gd name="T37" fmla="*/ 9 h 549"/>
                <a:gd name="T38" fmla="*/ 8 w 529"/>
                <a:gd name="T39" fmla="*/ 9 h 549"/>
                <a:gd name="T40" fmla="*/ 8 w 529"/>
                <a:gd name="T41" fmla="*/ 8 h 549"/>
                <a:gd name="T42" fmla="*/ 8 w 529"/>
                <a:gd name="T43" fmla="*/ 8 h 549"/>
                <a:gd name="T44" fmla="*/ 7 w 529"/>
                <a:gd name="T45" fmla="*/ 7 h 549"/>
                <a:gd name="T46" fmla="*/ 7 w 529"/>
                <a:gd name="T47" fmla="*/ 8 h 549"/>
                <a:gd name="T48" fmla="*/ 8 w 529"/>
                <a:gd name="T49" fmla="*/ 9 h 549"/>
                <a:gd name="T50" fmla="*/ 7 w 529"/>
                <a:gd name="T51" fmla="*/ 9 h 549"/>
                <a:gd name="T52" fmla="*/ 7 w 529"/>
                <a:gd name="T53" fmla="*/ 9 h 549"/>
                <a:gd name="T54" fmla="*/ 7 w 529"/>
                <a:gd name="T55" fmla="*/ 9 h 549"/>
                <a:gd name="T56" fmla="*/ 7 w 529"/>
                <a:gd name="T57" fmla="*/ 7 h 549"/>
                <a:gd name="T58" fmla="*/ 7 w 529"/>
                <a:gd name="T59" fmla="*/ 8 h 549"/>
                <a:gd name="T60" fmla="*/ 7 w 529"/>
                <a:gd name="T61" fmla="*/ 7 h 549"/>
                <a:gd name="T62" fmla="*/ 7 w 529"/>
                <a:gd name="T63" fmla="*/ 7 h 549"/>
                <a:gd name="T64" fmla="*/ 7 w 529"/>
                <a:gd name="T65" fmla="*/ 6 h 549"/>
                <a:gd name="T66" fmla="*/ 7 w 529"/>
                <a:gd name="T67" fmla="*/ 6 h 549"/>
                <a:gd name="T68" fmla="*/ 7 w 529"/>
                <a:gd name="T69" fmla="*/ 7 h 549"/>
                <a:gd name="T70" fmla="*/ 6 w 529"/>
                <a:gd name="T71" fmla="*/ 7 h 549"/>
                <a:gd name="T72" fmla="*/ 6 w 529"/>
                <a:gd name="T73" fmla="*/ 8 h 549"/>
                <a:gd name="T74" fmla="*/ 5 w 529"/>
                <a:gd name="T75" fmla="*/ 8 h 549"/>
                <a:gd name="T76" fmla="*/ 5 w 529"/>
                <a:gd name="T77" fmla="*/ 8 h 549"/>
                <a:gd name="T78" fmla="*/ 3 w 529"/>
                <a:gd name="T79" fmla="*/ 8 h 549"/>
                <a:gd name="T80" fmla="*/ 2 w 529"/>
                <a:gd name="T81" fmla="*/ 8 h 549"/>
                <a:gd name="T82" fmla="*/ 0 w 529"/>
                <a:gd name="T83" fmla="*/ 8 h 549"/>
                <a:gd name="T84" fmla="*/ 0 w 529"/>
                <a:gd name="T85" fmla="*/ 4 h 549"/>
                <a:gd name="T86" fmla="*/ 1 w 529"/>
                <a:gd name="T87" fmla="*/ 0 h 549"/>
                <a:gd name="T88" fmla="*/ 1 w 529"/>
                <a:gd name="T89" fmla="*/ 0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549"/>
                <a:gd name="T137" fmla="*/ 529 w 529"/>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549">
                  <a:moveTo>
                    <a:pt x="67" y="0"/>
                  </a:moveTo>
                  <a:lnTo>
                    <a:pt x="38" y="182"/>
                  </a:lnTo>
                  <a:lnTo>
                    <a:pt x="13" y="365"/>
                  </a:lnTo>
                  <a:lnTo>
                    <a:pt x="0" y="492"/>
                  </a:lnTo>
                  <a:lnTo>
                    <a:pt x="124" y="502"/>
                  </a:lnTo>
                  <a:lnTo>
                    <a:pt x="143" y="506"/>
                  </a:lnTo>
                  <a:lnTo>
                    <a:pt x="143" y="540"/>
                  </a:lnTo>
                  <a:lnTo>
                    <a:pt x="190" y="515"/>
                  </a:lnTo>
                  <a:lnTo>
                    <a:pt x="230" y="507"/>
                  </a:lnTo>
                  <a:lnTo>
                    <a:pt x="251" y="502"/>
                  </a:lnTo>
                  <a:lnTo>
                    <a:pt x="350" y="502"/>
                  </a:lnTo>
                  <a:lnTo>
                    <a:pt x="357" y="528"/>
                  </a:lnTo>
                  <a:lnTo>
                    <a:pt x="365" y="492"/>
                  </a:lnTo>
                  <a:lnTo>
                    <a:pt x="384" y="471"/>
                  </a:lnTo>
                  <a:lnTo>
                    <a:pt x="420" y="460"/>
                  </a:lnTo>
                  <a:lnTo>
                    <a:pt x="451" y="458"/>
                  </a:lnTo>
                  <a:lnTo>
                    <a:pt x="456" y="526"/>
                  </a:lnTo>
                  <a:lnTo>
                    <a:pt x="489" y="549"/>
                  </a:lnTo>
                  <a:lnTo>
                    <a:pt x="508" y="545"/>
                  </a:lnTo>
                  <a:lnTo>
                    <a:pt x="529" y="530"/>
                  </a:lnTo>
                  <a:lnTo>
                    <a:pt x="521" y="507"/>
                  </a:lnTo>
                  <a:lnTo>
                    <a:pt x="521" y="462"/>
                  </a:lnTo>
                  <a:lnTo>
                    <a:pt x="502" y="431"/>
                  </a:lnTo>
                  <a:lnTo>
                    <a:pt x="511" y="469"/>
                  </a:lnTo>
                  <a:lnTo>
                    <a:pt x="513" y="519"/>
                  </a:lnTo>
                  <a:lnTo>
                    <a:pt x="506" y="530"/>
                  </a:lnTo>
                  <a:lnTo>
                    <a:pt x="481" y="532"/>
                  </a:lnTo>
                  <a:lnTo>
                    <a:pt x="462" y="515"/>
                  </a:lnTo>
                  <a:lnTo>
                    <a:pt x="462" y="445"/>
                  </a:lnTo>
                  <a:lnTo>
                    <a:pt x="475" y="449"/>
                  </a:lnTo>
                  <a:lnTo>
                    <a:pt x="464" y="424"/>
                  </a:lnTo>
                  <a:lnTo>
                    <a:pt x="464" y="405"/>
                  </a:lnTo>
                  <a:lnTo>
                    <a:pt x="481" y="331"/>
                  </a:lnTo>
                  <a:lnTo>
                    <a:pt x="472" y="340"/>
                  </a:lnTo>
                  <a:lnTo>
                    <a:pt x="449" y="409"/>
                  </a:lnTo>
                  <a:lnTo>
                    <a:pt x="443" y="435"/>
                  </a:lnTo>
                  <a:lnTo>
                    <a:pt x="390" y="449"/>
                  </a:lnTo>
                  <a:lnTo>
                    <a:pt x="367" y="466"/>
                  </a:lnTo>
                  <a:lnTo>
                    <a:pt x="356" y="485"/>
                  </a:lnTo>
                  <a:lnTo>
                    <a:pt x="219" y="483"/>
                  </a:lnTo>
                  <a:lnTo>
                    <a:pt x="129" y="492"/>
                  </a:lnTo>
                  <a:lnTo>
                    <a:pt x="17" y="485"/>
                  </a:lnTo>
                  <a:lnTo>
                    <a:pt x="42" y="255"/>
                  </a:lnTo>
                  <a:lnTo>
                    <a:pt x="67" y="0"/>
                  </a:lnTo>
                  <a:close/>
                </a:path>
              </a:pathLst>
            </a:custGeom>
            <a:solidFill>
              <a:srgbClr val="000000"/>
            </a:solidFill>
            <a:ln w="9525">
              <a:noFill/>
              <a:round/>
              <a:headEnd/>
              <a:tailEnd/>
            </a:ln>
          </p:spPr>
          <p:txBody>
            <a:bodyPr/>
            <a:lstStyle/>
            <a:p>
              <a:endParaRPr lang="id-ID"/>
            </a:p>
          </p:txBody>
        </p:sp>
        <p:sp>
          <p:nvSpPr>
            <p:cNvPr id="46272" name="Freeform 171"/>
            <p:cNvSpPr>
              <a:spLocks/>
            </p:cNvSpPr>
            <p:nvPr/>
          </p:nvSpPr>
          <p:spPr bwMode="auto">
            <a:xfrm>
              <a:off x="2967" y="2100"/>
              <a:ext cx="15" cy="17"/>
            </a:xfrm>
            <a:custGeom>
              <a:avLst/>
              <a:gdLst>
                <a:gd name="T0" fmla="*/ 1 w 30"/>
                <a:gd name="T1" fmla="*/ 0 h 34"/>
                <a:gd name="T2" fmla="*/ 1 w 30"/>
                <a:gd name="T3" fmla="*/ 1 h 34"/>
                <a:gd name="T4" fmla="*/ 0 w 30"/>
                <a:gd name="T5" fmla="*/ 1 h 34"/>
                <a:gd name="T6" fmla="*/ 0 w 30"/>
                <a:gd name="T7" fmla="*/ 1 h 34"/>
                <a:gd name="T8" fmla="*/ 1 w 30"/>
                <a:gd name="T9" fmla="*/ 1 h 34"/>
                <a:gd name="T10" fmla="*/ 1 w 30"/>
                <a:gd name="T11" fmla="*/ 1 h 34"/>
                <a:gd name="T12" fmla="*/ 1 w 30"/>
                <a:gd name="T13" fmla="*/ 1 h 34"/>
                <a:gd name="T14" fmla="*/ 1 w 30"/>
                <a:gd name="T15" fmla="*/ 0 h 34"/>
                <a:gd name="T16" fmla="*/ 1 w 3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23" y="0"/>
                  </a:moveTo>
                  <a:lnTo>
                    <a:pt x="9" y="2"/>
                  </a:lnTo>
                  <a:lnTo>
                    <a:pt x="0" y="15"/>
                  </a:lnTo>
                  <a:lnTo>
                    <a:pt x="0" y="27"/>
                  </a:lnTo>
                  <a:lnTo>
                    <a:pt x="11" y="34"/>
                  </a:lnTo>
                  <a:lnTo>
                    <a:pt x="27" y="29"/>
                  </a:lnTo>
                  <a:lnTo>
                    <a:pt x="30" y="15"/>
                  </a:lnTo>
                  <a:lnTo>
                    <a:pt x="23" y="0"/>
                  </a:lnTo>
                  <a:close/>
                </a:path>
              </a:pathLst>
            </a:custGeom>
            <a:solidFill>
              <a:srgbClr val="000000"/>
            </a:solidFill>
            <a:ln w="9525">
              <a:noFill/>
              <a:round/>
              <a:headEnd/>
              <a:tailEnd/>
            </a:ln>
          </p:spPr>
          <p:txBody>
            <a:bodyPr/>
            <a:lstStyle/>
            <a:p>
              <a:endParaRPr lang="id-ID"/>
            </a:p>
          </p:txBody>
        </p:sp>
        <p:sp>
          <p:nvSpPr>
            <p:cNvPr id="46273" name="Freeform 172"/>
            <p:cNvSpPr>
              <a:spLocks/>
            </p:cNvSpPr>
            <p:nvPr/>
          </p:nvSpPr>
          <p:spPr bwMode="auto">
            <a:xfrm>
              <a:off x="2953" y="2122"/>
              <a:ext cx="23" cy="36"/>
            </a:xfrm>
            <a:custGeom>
              <a:avLst/>
              <a:gdLst>
                <a:gd name="T0" fmla="*/ 0 w 48"/>
                <a:gd name="T1" fmla="*/ 0 h 72"/>
                <a:gd name="T2" fmla="*/ 0 w 48"/>
                <a:gd name="T3" fmla="*/ 1 h 72"/>
                <a:gd name="T4" fmla="*/ 0 w 48"/>
                <a:gd name="T5" fmla="*/ 1 h 72"/>
                <a:gd name="T6" fmla="*/ 0 w 48"/>
                <a:gd name="T7" fmla="*/ 1 h 72"/>
                <a:gd name="T8" fmla="*/ 0 w 48"/>
                <a:gd name="T9" fmla="*/ 1 h 72"/>
                <a:gd name="T10" fmla="*/ 0 w 48"/>
                <a:gd name="T11" fmla="*/ 1 h 72"/>
                <a:gd name="T12" fmla="*/ 0 w 48"/>
                <a:gd name="T13" fmla="*/ 1 h 72"/>
                <a:gd name="T14" fmla="*/ 0 w 48"/>
                <a:gd name="T15" fmla="*/ 1 h 72"/>
                <a:gd name="T16" fmla="*/ 0 w 48"/>
                <a:gd name="T17" fmla="*/ 1 h 72"/>
                <a:gd name="T18" fmla="*/ 0 w 48"/>
                <a:gd name="T19" fmla="*/ 1 h 72"/>
                <a:gd name="T20" fmla="*/ 0 w 48"/>
                <a:gd name="T21" fmla="*/ 1 h 72"/>
                <a:gd name="T22" fmla="*/ 0 w 48"/>
                <a:gd name="T23" fmla="*/ 1 h 72"/>
                <a:gd name="T24" fmla="*/ 0 w 48"/>
                <a:gd name="T25" fmla="*/ 1 h 72"/>
                <a:gd name="T26" fmla="*/ 0 w 48"/>
                <a:gd name="T27" fmla="*/ 1 h 72"/>
                <a:gd name="T28" fmla="*/ 0 w 48"/>
                <a:gd name="T29" fmla="*/ 1 h 72"/>
                <a:gd name="T30" fmla="*/ 0 w 48"/>
                <a:gd name="T31" fmla="*/ 0 h 72"/>
                <a:gd name="T32" fmla="*/ 0 w 4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2"/>
                <a:gd name="T53" fmla="*/ 48 w 4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2">
                  <a:moveTo>
                    <a:pt x="37" y="0"/>
                  </a:moveTo>
                  <a:lnTo>
                    <a:pt x="23" y="2"/>
                  </a:lnTo>
                  <a:lnTo>
                    <a:pt x="14" y="9"/>
                  </a:lnTo>
                  <a:lnTo>
                    <a:pt x="16" y="25"/>
                  </a:lnTo>
                  <a:lnTo>
                    <a:pt x="27" y="32"/>
                  </a:lnTo>
                  <a:lnTo>
                    <a:pt x="6" y="40"/>
                  </a:lnTo>
                  <a:lnTo>
                    <a:pt x="0" y="61"/>
                  </a:lnTo>
                  <a:lnTo>
                    <a:pt x="10" y="72"/>
                  </a:lnTo>
                  <a:lnTo>
                    <a:pt x="27" y="65"/>
                  </a:lnTo>
                  <a:lnTo>
                    <a:pt x="18" y="61"/>
                  </a:lnTo>
                  <a:lnTo>
                    <a:pt x="18" y="51"/>
                  </a:lnTo>
                  <a:lnTo>
                    <a:pt x="33" y="51"/>
                  </a:lnTo>
                  <a:lnTo>
                    <a:pt x="33" y="38"/>
                  </a:lnTo>
                  <a:lnTo>
                    <a:pt x="42" y="25"/>
                  </a:lnTo>
                  <a:lnTo>
                    <a:pt x="48" y="9"/>
                  </a:lnTo>
                  <a:lnTo>
                    <a:pt x="37" y="0"/>
                  </a:lnTo>
                  <a:close/>
                </a:path>
              </a:pathLst>
            </a:custGeom>
            <a:solidFill>
              <a:srgbClr val="000000"/>
            </a:solidFill>
            <a:ln w="9525">
              <a:noFill/>
              <a:round/>
              <a:headEnd/>
              <a:tailEnd/>
            </a:ln>
          </p:spPr>
          <p:txBody>
            <a:bodyPr/>
            <a:lstStyle/>
            <a:p>
              <a:endParaRPr lang="id-ID"/>
            </a:p>
          </p:txBody>
        </p:sp>
        <p:sp>
          <p:nvSpPr>
            <p:cNvPr id="46274" name="Freeform 173"/>
            <p:cNvSpPr>
              <a:spLocks/>
            </p:cNvSpPr>
            <p:nvPr/>
          </p:nvSpPr>
          <p:spPr bwMode="auto">
            <a:xfrm>
              <a:off x="2844" y="1979"/>
              <a:ext cx="156" cy="243"/>
            </a:xfrm>
            <a:custGeom>
              <a:avLst/>
              <a:gdLst>
                <a:gd name="T0" fmla="*/ 5 w 312"/>
                <a:gd name="T1" fmla="*/ 0 h 485"/>
                <a:gd name="T2" fmla="*/ 5 w 312"/>
                <a:gd name="T3" fmla="*/ 1 h 485"/>
                <a:gd name="T4" fmla="*/ 5 w 312"/>
                <a:gd name="T5" fmla="*/ 2 h 485"/>
                <a:gd name="T6" fmla="*/ 5 w 312"/>
                <a:gd name="T7" fmla="*/ 4 h 485"/>
                <a:gd name="T8" fmla="*/ 5 w 312"/>
                <a:gd name="T9" fmla="*/ 6 h 485"/>
                <a:gd name="T10" fmla="*/ 3 w 312"/>
                <a:gd name="T11" fmla="*/ 7 h 485"/>
                <a:gd name="T12" fmla="*/ 1 w 312"/>
                <a:gd name="T13" fmla="*/ 7 h 485"/>
                <a:gd name="T14" fmla="*/ 0 w 312"/>
                <a:gd name="T15" fmla="*/ 6 h 485"/>
                <a:gd name="T16" fmla="*/ 1 w 312"/>
                <a:gd name="T17" fmla="*/ 7 h 485"/>
                <a:gd name="T18" fmla="*/ 2 w 312"/>
                <a:gd name="T19" fmla="*/ 7 h 485"/>
                <a:gd name="T20" fmla="*/ 2 w 312"/>
                <a:gd name="T21" fmla="*/ 8 h 485"/>
                <a:gd name="T22" fmla="*/ 2 w 312"/>
                <a:gd name="T23" fmla="*/ 8 h 485"/>
                <a:gd name="T24" fmla="*/ 2 w 312"/>
                <a:gd name="T25" fmla="*/ 8 h 485"/>
                <a:gd name="T26" fmla="*/ 2 w 312"/>
                <a:gd name="T27" fmla="*/ 7 h 485"/>
                <a:gd name="T28" fmla="*/ 3 w 312"/>
                <a:gd name="T29" fmla="*/ 7 h 485"/>
                <a:gd name="T30" fmla="*/ 5 w 312"/>
                <a:gd name="T31" fmla="*/ 6 h 485"/>
                <a:gd name="T32" fmla="*/ 5 w 312"/>
                <a:gd name="T33" fmla="*/ 3 h 485"/>
                <a:gd name="T34" fmla="*/ 5 w 312"/>
                <a:gd name="T35" fmla="*/ 2 h 485"/>
                <a:gd name="T36" fmla="*/ 5 w 312"/>
                <a:gd name="T37" fmla="*/ 1 h 485"/>
                <a:gd name="T38" fmla="*/ 5 w 312"/>
                <a:gd name="T39" fmla="*/ 0 h 485"/>
                <a:gd name="T40" fmla="*/ 5 w 312"/>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85"/>
                <a:gd name="T65" fmla="*/ 312 w 312"/>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85">
                  <a:moveTo>
                    <a:pt x="312" y="0"/>
                  </a:moveTo>
                  <a:lnTo>
                    <a:pt x="298" y="28"/>
                  </a:lnTo>
                  <a:lnTo>
                    <a:pt x="304" y="102"/>
                  </a:lnTo>
                  <a:lnTo>
                    <a:pt x="293" y="201"/>
                  </a:lnTo>
                  <a:lnTo>
                    <a:pt x="272" y="325"/>
                  </a:lnTo>
                  <a:lnTo>
                    <a:pt x="239" y="414"/>
                  </a:lnTo>
                  <a:lnTo>
                    <a:pt x="118" y="399"/>
                  </a:lnTo>
                  <a:lnTo>
                    <a:pt x="0" y="378"/>
                  </a:lnTo>
                  <a:lnTo>
                    <a:pt x="121" y="407"/>
                  </a:lnTo>
                  <a:lnTo>
                    <a:pt x="154" y="414"/>
                  </a:lnTo>
                  <a:lnTo>
                    <a:pt x="156" y="462"/>
                  </a:lnTo>
                  <a:lnTo>
                    <a:pt x="150" y="485"/>
                  </a:lnTo>
                  <a:lnTo>
                    <a:pt x="163" y="464"/>
                  </a:lnTo>
                  <a:lnTo>
                    <a:pt x="171" y="420"/>
                  </a:lnTo>
                  <a:lnTo>
                    <a:pt x="241" y="428"/>
                  </a:lnTo>
                  <a:lnTo>
                    <a:pt x="277" y="325"/>
                  </a:lnTo>
                  <a:lnTo>
                    <a:pt x="302" y="173"/>
                  </a:lnTo>
                  <a:lnTo>
                    <a:pt x="312" y="91"/>
                  </a:lnTo>
                  <a:lnTo>
                    <a:pt x="306" y="28"/>
                  </a:lnTo>
                  <a:lnTo>
                    <a:pt x="312" y="0"/>
                  </a:lnTo>
                  <a:close/>
                </a:path>
              </a:pathLst>
            </a:custGeom>
            <a:solidFill>
              <a:srgbClr val="000000"/>
            </a:solidFill>
            <a:ln w="9525">
              <a:noFill/>
              <a:round/>
              <a:headEnd/>
              <a:tailEnd/>
            </a:ln>
          </p:spPr>
          <p:txBody>
            <a:bodyPr/>
            <a:lstStyle/>
            <a:p>
              <a:endParaRPr lang="id-ID"/>
            </a:p>
          </p:txBody>
        </p:sp>
        <p:sp>
          <p:nvSpPr>
            <p:cNvPr id="46275" name="Freeform 174"/>
            <p:cNvSpPr>
              <a:spLocks/>
            </p:cNvSpPr>
            <p:nvPr/>
          </p:nvSpPr>
          <p:spPr bwMode="auto">
            <a:xfrm>
              <a:off x="3015" y="1893"/>
              <a:ext cx="18" cy="346"/>
            </a:xfrm>
            <a:custGeom>
              <a:avLst/>
              <a:gdLst>
                <a:gd name="T0" fmla="*/ 1 w 36"/>
                <a:gd name="T1" fmla="*/ 0 h 692"/>
                <a:gd name="T2" fmla="*/ 1 w 36"/>
                <a:gd name="T3" fmla="*/ 3 h 692"/>
                <a:gd name="T4" fmla="*/ 1 w 36"/>
                <a:gd name="T5" fmla="*/ 7 h 692"/>
                <a:gd name="T6" fmla="*/ 1 w 36"/>
                <a:gd name="T7" fmla="*/ 11 h 692"/>
                <a:gd name="T8" fmla="*/ 1 w 36"/>
                <a:gd name="T9" fmla="*/ 11 h 692"/>
                <a:gd name="T10" fmla="*/ 1 w 36"/>
                <a:gd name="T11" fmla="*/ 11 h 692"/>
                <a:gd name="T12" fmla="*/ 1 w 36"/>
                <a:gd name="T13" fmla="*/ 7 h 692"/>
                <a:gd name="T14" fmla="*/ 0 w 36"/>
                <a:gd name="T15" fmla="*/ 5 h 692"/>
                <a:gd name="T16" fmla="*/ 1 w 36"/>
                <a:gd name="T17" fmla="*/ 3 h 692"/>
                <a:gd name="T18" fmla="*/ 1 w 36"/>
                <a:gd name="T19" fmla="*/ 1 h 692"/>
                <a:gd name="T20" fmla="*/ 1 w 36"/>
                <a:gd name="T21" fmla="*/ 0 h 692"/>
                <a:gd name="T22" fmla="*/ 1 w 36"/>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2"/>
                <a:gd name="T38" fmla="*/ 36 w 36"/>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2">
                  <a:moveTo>
                    <a:pt x="8" y="0"/>
                  </a:moveTo>
                  <a:lnTo>
                    <a:pt x="8" y="251"/>
                  </a:lnTo>
                  <a:lnTo>
                    <a:pt x="13" y="471"/>
                  </a:lnTo>
                  <a:lnTo>
                    <a:pt x="36" y="671"/>
                  </a:lnTo>
                  <a:lnTo>
                    <a:pt x="17" y="692"/>
                  </a:lnTo>
                  <a:lnTo>
                    <a:pt x="27" y="658"/>
                  </a:lnTo>
                  <a:lnTo>
                    <a:pt x="10" y="502"/>
                  </a:lnTo>
                  <a:lnTo>
                    <a:pt x="0" y="367"/>
                  </a:lnTo>
                  <a:lnTo>
                    <a:pt x="4" y="161"/>
                  </a:lnTo>
                  <a:lnTo>
                    <a:pt x="2" y="17"/>
                  </a:lnTo>
                  <a:lnTo>
                    <a:pt x="8" y="0"/>
                  </a:lnTo>
                  <a:close/>
                </a:path>
              </a:pathLst>
            </a:custGeom>
            <a:solidFill>
              <a:srgbClr val="000000"/>
            </a:solidFill>
            <a:ln w="9525">
              <a:noFill/>
              <a:round/>
              <a:headEnd/>
              <a:tailEnd/>
            </a:ln>
          </p:spPr>
          <p:txBody>
            <a:bodyPr/>
            <a:lstStyle/>
            <a:p>
              <a:endParaRPr lang="id-ID"/>
            </a:p>
          </p:txBody>
        </p:sp>
        <p:sp>
          <p:nvSpPr>
            <p:cNvPr id="46276" name="Freeform 175"/>
            <p:cNvSpPr>
              <a:spLocks/>
            </p:cNvSpPr>
            <p:nvPr/>
          </p:nvSpPr>
          <p:spPr bwMode="auto">
            <a:xfrm>
              <a:off x="2837" y="2208"/>
              <a:ext cx="12" cy="24"/>
            </a:xfrm>
            <a:custGeom>
              <a:avLst/>
              <a:gdLst>
                <a:gd name="T0" fmla="*/ 0 w 25"/>
                <a:gd name="T1" fmla="*/ 0 h 47"/>
                <a:gd name="T2" fmla="*/ 0 w 25"/>
                <a:gd name="T3" fmla="*/ 1 h 47"/>
                <a:gd name="T4" fmla="*/ 0 w 25"/>
                <a:gd name="T5" fmla="*/ 1 h 47"/>
                <a:gd name="T6" fmla="*/ 0 w 25"/>
                <a:gd name="T7" fmla="*/ 1 h 47"/>
                <a:gd name="T8" fmla="*/ 0 w 25"/>
                <a:gd name="T9" fmla="*/ 1 h 47"/>
                <a:gd name="T10" fmla="*/ 0 w 25"/>
                <a:gd name="T11" fmla="*/ 0 h 47"/>
                <a:gd name="T12" fmla="*/ 0 w 25"/>
                <a:gd name="T13" fmla="*/ 0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0" y="0"/>
                  </a:moveTo>
                  <a:lnTo>
                    <a:pt x="4" y="19"/>
                  </a:lnTo>
                  <a:lnTo>
                    <a:pt x="25" y="44"/>
                  </a:lnTo>
                  <a:lnTo>
                    <a:pt x="14" y="47"/>
                  </a:lnTo>
                  <a:lnTo>
                    <a:pt x="0" y="32"/>
                  </a:lnTo>
                  <a:lnTo>
                    <a:pt x="0" y="0"/>
                  </a:lnTo>
                  <a:close/>
                </a:path>
              </a:pathLst>
            </a:custGeom>
            <a:solidFill>
              <a:srgbClr val="000000"/>
            </a:solidFill>
            <a:ln w="9525">
              <a:noFill/>
              <a:round/>
              <a:headEnd/>
              <a:tailEnd/>
            </a:ln>
          </p:spPr>
          <p:txBody>
            <a:bodyPr/>
            <a:lstStyle/>
            <a:p>
              <a:endParaRPr lang="id-ID"/>
            </a:p>
          </p:txBody>
        </p:sp>
        <p:sp>
          <p:nvSpPr>
            <p:cNvPr id="46277" name="Freeform 176"/>
            <p:cNvSpPr>
              <a:spLocks/>
            </p:cNvSpPr>
            <p:nvPr/>
          </p:nvSpPr>
          <p:spPr bwMode="auto">
            <a:xfrm>
              <a:off x="2847" y="2218"/>
              <a:ext cx="43" cy="61"/>
            </a:xfrm>
            <a:custGeom>
              <a:avLst/>
              <a:gdLst>
                <a:gd name="T0" fmla="*/ 1 w 86"/>
                <a:gd name="T1" fmla="*/ 1 h 122"/>
                <a:gd name="T2" fmla="*/ 1 w 86"/>
                <a:gd name="T3" fmla="*/ 1 h 122"/>
                <a:gd name="T4" fmla="*/ 1 w 86"/>
                <a:gd name="T5" fmla="*/ 2 h 122"/>
                <a:gd name="T6" fmla="*/ 1 w 86"/>
                <a:gd name="T7" fmla="*/ 2 h 122"/>
                <a:gd name="T8" fmla="*/ 0 w 86"/>
                <a:gd name="T9" fmla="*/ 2 h 122"/>
                <a:gd name="T10" fmla="*/ 1 w 86"/>
                <a:gd name="T11" fmla="*/ 2 h 122"/>
                <a:gd name="T12" fmla="*/ 1 w 86"/>
                <a:gd name="T13" fmla="*/ 2 h 122"/>
                <a:gd name="T14" fmla="*/ 1 w 86"/>
                <a:gd name="T15" fmla="*/ 2 h 122"/>
                <a:gd name="T16" fmla="*/ 1 w 86"/>
                <a:gd name="T17" fmla="*/ 2 h 122"/>
                <a:gd name="T18" fmla="*/ 1 w 86"/>
                <a:gd name="T19" fmla="*/ 2 h 122"/>
                <a:gd name="T20" fmla="*/ 1 w 86"/>
                <a:gd name="T21" fmla="*/ 2 h 122"/>
                <a:gd name="T22" fmla="*/ 1 w 86"/>
                <a:gd name="T23" fmla="*/ 2 h 122"/>
                <a:gd name="T24" fmla="*/ 1 w 86"/>
                <a:gd name="T25" fmla="*/ 2 h 122"/>
                <a:gd name="T26" fmla="*/ 1 w 86"/>
                <a:gd name="T27" fmla="*/ 1 h 122"/>
                <a:gd name="T28" fmla="*/ 1 w 86"/>
                <a:gd name="T29" fmla="*/ 1 h 122"/>
                <a:gd name="T30" fmla="*/ 1 w 86"/>
                <a:gd name="T31" fmla="*/ 1 h 122"/>
                <a:gd name="T32" fmla="*/ 1 w 86"/>
                <a:gd name="T33" fmla="*/ 1 h 122"/>
                <a:gd name="T34" fmla="*/ 1 w 86"/>
                <a:gd name="T35" fmla="*/ 0 h 122"/>
                <a:gd name="T36" fmla="*/ 1 w 86"/>
                <a:gd name="T37" fmla="*/ 1 h 122"/>
                <a:gd name="T38" fmla="*/ 1 w 86"/>
                <a:gd name="T39" fmla="*/ 1 h 122"/>
                <a:gd name="T40" fmla="*/ 1 w 86"/>
                <a:gd name="T41" fmla="*/ 1 h 122"/>
                <a:gd name="T42" fmla="*/ 1 w 86"/>
                <a:gd name="T43" fmla="*/ 1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2"/>
                <a:gd name="T68" fmla="*/ 86 w 86"/>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2">
                  <a:moveTo>
                    <a:pt x="27" y="25"/>
                  </a:moveTo>
                  <a:lnTo>
                    <a:pt x="33" y="47"/>
                  </a:lnTo>
                  <a:lnTo>
                    <a:pt x="40" y="97"/>
                  </a:lnTo>
                  <a:lnTo>
                    <a:pt x="29" y="106"/>
                  </a:lnTo>
                  <a:lnTo>
                    <a:pt x="0" y="112"/>
                  </a:lnTo>
                  <a:lnTo>
                    <a:pt x="10" y="122"/>
                  </a:lnTo>
                  <a:lnTo>
                    <a:pt x="33" y="116"/>
                  </a:lnTo>
                  <a:lnTo>
                    <a:pt x="46" y="104"/>
                  </a:lnTo>
                  <a:lnTo>
                    <a:pt x="57" y="110"/>
                  </a:lnTo>
                  <a:lnTo>
                    <a:pt x="75" y="106"/>
                  </a:lnTo>
                  <a:lnTo>
                    <a:pt x="86" y="97"/>
                  </a:lnTo>
                  <a:lnTo>
                    <a:pt x="65" y="103"/>
                  </a:lnTo>
                  <a:lnTo>
                    <a:pt x="46" y="95"/>
                  </a:lnTo>
                  <a:lnTo>
                    <a:pt x="35" y="34"/>
                  </a:lnTo>
                  <a:lnTo>
                    <a:pt x="37" y="25"/>
                  </a:lnTo>
                  <a:lnTo>
                    <a:pt x="52" y="25"/>
                  </a:lnTo>
                  <a:lnTo>
                    <a:pt x="33" y="8"/>
                  </a:lnTo>
                  <a:lnTo>
                    <a:pt x="27" y="0"/>
                  </a:lnTo>
                  <a:lnTo>
                    <a:pt x="31" y="17"/>
                  </a:lnTo>
                  <a:lnTo>
                    <a:pt x="21" y="13"/>
                  </a:lnTo>
                  <a:lnTo>
                    <a:pt x="27" y="25"/>
                  </a:lnTo>
                  <a:close/>
                </a:path>
              </a:pathLst>
            </a:custGeom>
            <a:solidFill>
              <a:srgbClr val="000000"/>
            </a:solidFill>
            <a:ln w="9525">
              <a:noFill/>
              <a:round/>
              <a:headEnd/>
              <a:tailEnd/>
            </a:ln>
          </p:spPr>
          <p:txBody>
            <a:bodyPr/>
            <a:lstStyle/>
            <a:p>
              <a:endParaRPr lang="id-ID"/>
            </a:p>
          </p:txBody>
        </p:sp>
        <p:sp>
          <p:nvSpPr>
            <p:cNvPr id="46278" name="Freeform 177"/>
            <p:cNvSpPr>
              <a:spLocks/>
            </p:cNvSpPr>
            <p:nvPr/>
          </p:nvSpPr>
          <p:spPr bwMode="auto">
            <a:xfrm>
              <a:off x="2885" y="2225"/>
              <a:ext cx="7" cy="26"/>
            </a:xfrm>
            <a:custGeom>
              <a:avLst/>
              <a:gdLst>
                <a:gd name="T0" fmla="*/ 1 w 14"/>
                <a:gd name="T1" fmla="*/ 0 h 53"/>
                <a:gd name="T2" fmla="*/ 0 w 14"/>
                <a:gd name="T3" fmla="*/ 0 h 53"/>
                <a:gd name="T4" fmla="*/ 1 w 14"/>
                <a:gd name="T5" fmla="*/ 0 h 53"/>
                <a:gd name="T6" fmla="*/ 1 w 14"/>
                <a:gd name="T7" fmla="*/ 0 h 53"/>
                <a:gd name="T8" fmla="*/ 1 w 14"/>
                <a:gd name="T9" fmla="*/ 0 h 53"/>
                <a:gd name="T10" fmla="*/ 1 w 14"/>
                <a:gd name="T11" fmla="*/ 0 h 53"/>
                <a:gd name="T12" fmla="*/ 1 w 14"/>
                <a:gd name="T13" fmla="*/ 0 h 53"/>
                <a:gd name="T14" fmla="*/ 1 w 1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53"/>
                <a:gd name="T26" fmla="*/ 14 w 1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53">
                  <a:moveTo>
                    <a:pt x="4" y="0"/>
                  </a:moveTo>
                  <a:lnTo>
                    <a:pt x="0" y="12"/>
                  </a:lnTo>
                  <a:lnTo>
                    <a:pt x="6" y="31"/>
                  </a:lnTo>
                  <a:lnTo>
                    <a:pt x="12" y="53"/>
                  </a:lnTo>
                  <a:lnTo>
                    <a:pt x="10" y="15"/>
                  </a:lnTo>
                  <a:lnTo>
                    <a:pt x="14" y="4"/>
                  </a:lnTo>
                  <a:lnTo>
                    <a:pt x="4" y="0"/>
                  </a:lnTo>
                  <a:close/>
                </a:path>
              </a:pathLst>
            </a:custGeom>
            <a:solidFill>
              <a:srgbClr val="000000"/>
            </a:solidFill>
            <a:ln w="9525">
              <a:noFill/>
              <a:round/>
              <a:headEnd/>
              <a:tailEnd/>
            </a:ln>
          </p:spPr>
          <p:txBody>
            <a:bodyPr/>
            <a:lstStyle/>
            <a:p>
              <a:endParaRPr lang="id-ID"/>
            </a:p>
          </p:txBody>
        </p:sp>
        <p:sp>
          <p:nvSpPr>
            <p:cNvPr id="46279" name="Freeform 178"/>
            <p:cNvSpPr>
              <a:spLocks/>
            </p:cNvSpPr>
            <p:nvPr/>
          </p:nvSpPr>
          <p:spPr bwMode="auto">
            <a:xfrm>
              <a:off x="2892" y="2218"/>
              <a:ext cx="57" cy="66"/>
            </a:xfrm>
            <a:custGeom>
              <a:avLst/>
              <a:gdLst>
                <a:gd name="T0" fmla="*/ 0 w 114"/>
                <a:gd name="T1" fmla="*/ 2 h 131"/>
                <a:gd name="T2" fmla="*/ 1 w 114"/>
                <a:gd name="T3" fmla="*/ 2 h 131"/>
                <a:gd name="T4" fmla="*/ 1 w 114"/>
                <a:gd name="T5" fmla="*/ 2 h 131"/>
                <a:gd name="T6" fmla="*/ 1 w 114"/>
                <a:gd name="T7" fmla="*/ 2 h 131"/>
                <a:gd name="T8" fmla="*/ 1 w 114"/>
                <a:gd name="T9" fmla="*/ 1 h 131"/>
                <a:gd name="T10" fmla="*/ 1 w 114"/>
                <a:gd name="T11" fmla="*/ 0 h 131"/>
                <a:gd name="T12" fmla="*/ 1 w 114"/>
                <a:gd name="T13" fmla="*/ 1 h 131"/>
                <a:gd name="T14" fmla="*/ 1 w 114"/>
                <a:gd name="T15" fmla="*/ 1 h 131"/>
                <a:gd name="T16" fmla="*/ 2 w 114"/>
                <a:gd name="T17" fmla="*/ 2 h 131"/>
                <a:gd name="T18" fmla="*/ 2 w 114"/>
                <a:gd name="T19" fmla="*/ 2 h 131"/>
                <a:gd name="T20" fmla="*/ 2 w 114"/>
                <a:gd name="T21" fmla="*/ 2 h 131"/>
                <a:gd name="T22" fmla="*/ 1 w 114"/>
                <a:gd name="T23" fmla="*/ 2 h 131"/>
                <a:gd name="T24" fmla="*/ 1 w 114"/>
                <a:gd name="T25" fmla="*/ 2 h 131"/>
                <a:gd name="T26" fmla="*/ 2 w 114"/>
                <a:gd name="T27" fmla="*/ 2 h 131"/>
                <a:gd name="T28" fmla="*/ 2 w 114"/>
                <a:gd name="T29" fmla="*/ 2 h 131"/>
                <a:gd name="T30" fmla="*/ 2 w 114"/>
                <a:gd name="T31" fmla="*/ 2 h 131"/>
                <a:gd name="T32" fmla="*/ 2 w 114"/>
                <a:gd name="T33" fmla="*/ 2 h 131"/>
                <a:gd name="T34" fmla="*/ 1 w 114"/>
                <a:gd name="T35" fmla="*/ 2 h 131"/>
                <a:gd name="T36" fmla="*/ 1 w 114"/>
                <a:gd name="T37" fmla="*/ 2 h 131"/>
                <a:gd name="T38" fmla="*/ 1 w 114"/>
                <a:gd name="T39" fmla="*/ 2 h 131"/>
                <a:gd name="T40" fmla="*/ 1 w 114"/>
                <a:gd name="T41" fmla="*/ 3 h 131"/>
                <a:gd name="T42" fmla="*/ 1 w 114"/>
                <a:gd name="T43" fmla="*/ 2 h 131"/>
                <a:gd name="T44" fmla="*/ 1 w 114"/>
                <a:gd name="T45" fmla="*/ 2 h 131"/>
                <a:gd name="T46" fmla="*/ 1 w 114"/>
                <a:gd name="T47" fmla="*/ 2 h 131"/>
                <a:gd name="T48" fmla="*/ 1 w 114"/>
                <a:gd name="T49" fmla="*/ 2 h 131"/>
                <a:gd name="T50" fmla="*/ 1 w 114"/>
                <a:gd name="T51" fmla="*/ 2 h 131"/>
                <a:gd name="T52" fmla="*/ 1 w 114"/>
                <a:gd name="T53" fmla="*/ 2 h 131"/>
                <a:gd name="T54" fmla="*/ 1 w 114"/>
                <a:gd name="T55" fmla="*/ 2 h 131"/>
                <a:gd name="T56" fmla="*/ 0 w 114"/>
                <a:gd name="T57" fmla="*/ 2 h 131"/>
                <a:gd name="T58" fmla="*/ 0 w 114"/>
                <a:gd name="T59" fmla="*/ 2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1"/>
                <a:gd name="T92" fmla="*/ 114 w 114"/>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1">
                  <a:moveTo>
                    <a:pt x="0" y="84"/>
                  </a:moveTo>
                  <a:lnTo>
                    <a:pt x="17" y="91"/>
                  </a:lnTo>
                  <a:lnTo>
                    <a:pt x="32" y="87"/>
                  </a:lnTo>
                  <a:lnTo>
                    <a:pt x="40" y="74"/>
                  </a:lnTo>
                  <a:lnTo>
                    <a:pt x="45" y="42"/>
                  </a:lnTo>
                  <a:lnTo>
                    <a:pt x="44" y="0"/>
                  </a:lnTo>
                  <a:lnTo>
                    <a:pt x="51" y="13"/>
                  </a:lnTo>
                  <a:lnTo>
                    <a:pt x="51" y="47"/>
                  </a:lnTo>
                  <a:lnTo>
                    <a:pt x="72" y="74"/>
                  </a:lnTo>
                  <a:lnTo>
                    <a:pt x="85" y="97"/>
                  </a:lnTo>
                  <a:lnTo>
                    <a:pt x="83" y="104"/>
                  </a:lnTo>
                  <a:lnTo>
                    <a:pt x="64" y="106"/>
                  </a:lnTo>
                  <a:lnTo>
                    <a:pt x="63" y="116"/>
                  </a:lnTo>
                  <a:lnTo>
                    <a:pt x="95" y="116"/>
                  </a:lnTo>
                  <a:lnTo>
                    <a:pt x="112" y="101"/>
                  </a:lnTo>
                  <a:lnTo>
                    <a:pt x="114" y="114"/>
                  </a:lnTo>
                  <a:lnTo>
                    <a:pt x="104" y="122"/>
                  </a:lnTo>
                  <a:lnTo>
                    <a:pt x="57" y="127"/>
                  </a:lnTo>
                  <a:lnTo>
                    <a:pt x="55" y="118"/>
                  </a:lnTo>
                  <a:lnTo>
                    <a:pt x="45" y="118"/>
                  </a:lnTo>
                  <a:lnTo>
                    <a:pt x="36" y="131"/>
                  </a:lnTo>
                  <a:lnTo>
                    <a:pt x="45" y="110"/>
                  </a:lnTo>
                  <a:lnTo>
                    <a:pt x="57" y="108"/>
                  </a:lnTo>
                  <a:lnTo>
                    <a:pt x="61" y="97"/>
                  </a:lnTo>
                  <a:lnTo>
                    <a:pt x="47" y="82"/>
                  </a:lnTo>
                  <a:lnTo>
                    <a:pt x="36" y="93"/>
                  </a:lnTo>
                  <a:lnTo>
                    <a:pt x="21" y="99"/>
                  </a:lnTo>
                  <a:lnTo>
                    <a:pt x="7" y="97"/>
                  </a:lnTo>
                  <a:lnTo>
                    <a:pt x="0" y="84"/>
                  </a:lnTo>
                  <a:close/>
                </a:path>
              </a:pathLst>
            </a:custGeom>
            <a:solidFill>
              <a:srgbClr val="000000"/>
            </a:solidFill>
            <a:ln w="9525">
              <a:noFill/>
              <a:round/>
              <a:headEnd/>
              <a:tailEnd/>
            </a:ln>
          </p:spPr>
          <p:txBody>
            <a:bodyPr/>
            <a:lstStyle/>
            <a:p>
              <a:endParaRPr lang="id-ID"/>
            </a:p>
          </p:txBody>
        </p:sp>
        <p:sp>
          <p:nvSpPr>
            <p:cNvPr id="46280" name="Freeform 179"/>
            <p:cNvSpPr>
              <a:spLocks/>
            </p:cNvSpPr>
            <p:nvPr/>
          </p:nvSpPr>
          <p:spPr bwMode="auto">
            <a:xfrm>
              <a:off x="2916" y="2227"/>
              <a:ext cx="101" cy="51"/>
            </a:xfrm>
            <a:custGeom>
              <a:avLst/>
              <a:gdLst>
                <a:gd name="T0" fmla="*/ 0 w 204"/>
                <a:gd name="T1" fmla="*/ 0 h 103"/>
                <a:gd name="T2" fmla="*/ 0 w 204"/>
                <a:gd name="T3" fmla="*/ 0 h 103"/>
                <a:gd name="T4" fmla="*/ 0 w 204"/>
                <a:gd name="T5" fmla="*/ 0 h 103"/>
                <a:gd name="T6" fmla="*/ 0 w 204"/>
                <a:gd name="T7" fmla="*/ 0 h 103"/>
                <a:gd name="T8" fmla="*/ 0 w 204"/>
                <a:gd name="T9" fmla="*/ 0 h 103"/>
                <a:gd name="T10" fmla="*/ 0 w 204"/>
                <a:gd name="T11" fmla="*/ 1 h 103"/>
                <a:gd name="T12" fmla="*/ 0 w 204"/>
                <a:gd name="T13" fmla="*/ 0 h 103"/>
                <a:gd name="T14" fmla="*/ 0 w 204"/>
                <a:gd name="T15" fmla="*/ 0 h 103"/>
                <a:gd name="T16" fmla="*/ 0 w 204"/>
                <a:gd name="T17" fmla="*/ 1 h 103"/>
                <a:gd name="T18" fmla="*/ 0 w 204"/>
                <a:gd name="T19" fmla="*/ 1 h 103"/>
                <a:gd name="T20" fmla="*/ 1 w 204"/>
                <a:gd name="T21" fmla="*/ 1 h 103"/>
                <a:gd name="T22" fmla="*/ 1 w 204"/>
                <a:gd name="T23" fmla="*/ 1 h 103"/>
                <a:gd name="T24" fmla="*/ 1 w 204"/>
                <a:gd name="T25" fmla="*/ 1 h 103"/>
                <a:gd name="T26" fmla="*/ 1 w 204"/>
                <a:gd name="T27" fmla="*/ 1 h 103"/>
                <a:gd name="T28" fmla="*/ 0 w 204"/>
                <a:gd name="T29" fmla="*/ 1 h 103"/>
                <a:gd name="T30" fmla="*/ 1 w 204"/>
                <a:gd name="T31" fmla="*/ 0 h 103"/>
                <a:gd name="T32" fmla="*/ 2 w 204"/>
                <a:gd name="T33" fmla="*/ 0 h 103"/>
                <a:gd name="T34" fmla="*/ 3 w 204"/>
                <a:gd name="T35" fmla="*/ 0 h 103"/>
                <a:gd name="T36" fmla="*/ 1 w 204"/>
                <a:gd name="T37" fmla="*/ 0 h 103"/>
                <a:gd name="T38" fmla="*/ 0 w 204"/>
                <a:gd name="T39" fmla="*/ 0 h 103"/>
                <a:gd name="T40" fmla="*/ 0 w 204"/>
                <a:gd name="T41" fmla="*/ 0 h 103"/>
                <a:gd name="T42" fmla="*/ 0 w 204"/>
                <a:gd name="T43" fmla="*/ 0 h 103"/>
                <a:gd name="T44" fmla="*/ 0 w 204"/>
                <a:gd name="T45" fmla="*/ 0 h 103"/>
                <a:gd name="T46" fmla="*/ 0 w 204"/>
                <a:gd name="T47" fmla="*/ 0 h 103"/>
                <a:gd name="T48" fmla="*/ 0 w 204"/>
                <a:gd name="T49" fmla="*/ 0 h 103"/>
                <a:gd name="T50" fmla="*/ 0 w 20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03"/>
                <a:gd name="T80" fmla="*/ 204 w 20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03">
                  <a:moveTo>
                    <a:pt x="2" y="10"/>
                  </a:moveTo>
                  <a:lnTo>
                    <a:pt x="21" y="21"/>
                  </a:lnTo>
                  <a:lnTo>
                    <a:pt x="29" y="21"/>
                  </a:lnTo>
                  <a:lnTo>
                    <a:pt x="44" y="38"/>
                  </a:lnTo>
                  <a:lnTo>
                    <a:pt x="54" y="61"/>
                  </a:lnTo>
                  <a:lnTo>
                    <a:pt x="52" y="70"/>
                  </a:lnTo>
                  <a:lnTo>
                    <a:pt x="38" y="44"/>
                  </a:lnTo>
                  <a:lnTo>
                    <a:pt x="27" y="38"/>
                  </a:lnTo>
                  <a:lnTo>
                    <a:pt x="46" y="84"/>
                  </a:lnTo>
                  <a:lnTo>
                    <a:pt x="54" y="80"/>
                  </a:lnTo>
                  <a:lnTo>
                    <a:pt x="65" y="80"/>
                  </a:lnTo>
                  <a:lnTo>
                    <a:pt x="73" y="84"/>
                  </a:lnTo>
                  <a:lnTo>
                    <a:pt x="84" y="103"/>
                  </a:lnTo>
                  <a:lnTo>
                    <a:pt x="78" y="78"/>
                  </a:lnTo>
                  <a:lnTo>
                    <a:pt x="63" y="70"/>
                  </a:lnTo>
                  <a:lnTo>
                    <a:pt x="78" y="55"/>
                  </a:lnTo>
                  <a:lnTo>
                    <a:pt x="137" y="46"/>
                  </a:lnTo>
                  <a:lnTo>
                    <a:pt x="204" y="27"/>
                  </a:lnTo>
                  <a:lnTo>
                    <a:pt x="99" y="46"/>
                  </a:lnTo>
                  <a:lnTo>
                    <a:pt x="54" y="48"/>
                  </a:lnTo>
                  <a:lnTo>
                    <a:pt x="48" y="32"/>
                  </a:lnTo>
                  <a:lnTo>
                    <a:pt x="35" y="15"/>
                  </a:lnTo>
                  <a:lnTo>
                    <a:pt x="21" y="8"/>
                  </a:lnTo>
                  <a:lnTo>
                    <a:pt x="0" y="0"/>
                  </a:lnTo>
                  <a:lnTo>
                    <a:pt x="2" y="10"/>
                  </a:lnTo>
                  <a:close/>
                </a:path>
              </a:pathLst>
            </a:custGeom>
            <a:solidFill>
              <a:srgbClr val="000000"/>
            </a:solidFill>
            <a:ln w="9525">
              <a:noFill/>
              <a:round/>
              <a:headEnd/>
              <a:tailEnd/>
            </a:ln>
          </p:spPr>
          <p:txBody>
            <a:bodyPr/>
            <a:lstStyle/>
            <a:p>
              <a:endParaRPr lang="id-ID"/>
            </a:p>
          </p:txBody>
        </p:sp>
        <p:sp>
          <p:nvSpPr>
            <p:cNvPr id="46281" name="Freeform 180"/>
            <p:cNvSpPr>
              <a:spLocks/>
            </p:cNvSpPr>
            <p:nvPr/>
          </p:nvSpPr>
          <p:spPr bwMode="auto">
            <a:xfrm>
              <a:off x="2895" y="2220"/>
              <a:ext cx="7" cy="7"/>
            </a:xfrm>
            <a:custGeom>
              <a:avLst/>
              <a:gdLst>
                <a:gd name="T0" fmla="*/ 0 w 16"/>
                <a:gd name="T1" fmla="*/ 0 h 13"/>
                <a:gd name="T2" fmla="*/ 0 w 16"/>
                <a:gd name="T3" fmla="*/ 1 h 13"/>
                <a:gd name="T4" fmla="*/ 0 w 16"/>
                <a:gd name="T5" fmla="*/ 1 h 13"/>
                <a:gd name="T6" fmla="*/ 0 w 16"/>
                <a:gd name="T7" fmla="*/ 1 h 13"/>
                <a:gd name="T8" fmla="*/ 0 w 16"/>
                <a:gd name="T9" fmla="*/ 0 h 13"/>
                <a:gd name="T10" fmla="*/ 0 w 16"/>
                <a:gd name="T11" fmla="*/ 0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2" y="0"/>
                  </a:moveTo>
                  <a:lnTo>
                    <a:pt x="16" y="13"/>
                  </a:lnTo>
                  <a:lnTo>
                    <a:pt x="8" y="13"/>
                  </a:lnTo>
                  <a:lnTo>
                    <a:pt x="0" y="7"/>
                  </a:lnTo>
                  <a:lnTo>
                    <a:pt x="2" y="0"/>
                  </a:lnTo>
                  <a:close/>
                </a:path>
              </a:pathLst>
            </a:custGeom>
            <a:solidFill>
              <a:srgbClr val="000000"/>
            </a:solidFill>
            <a:ln w="9525">
              <a:noFill/>
              <a:round/>
              <a:headEnd/>
              <a:tailEnd/>
            </a:ln>
          </p:spPr>
          <p:txBody>
            <a:bodyPr/>
            <a:lstStyle/>
            <a:p>
              <a:endParaRPr lang="id-ID"/>
            </a:p>
          </p:txBody>
        </p:sp>
        <p:sp>
          <p:nvSpPr>
            <p:cNvPr id="46282" name="Freeform 181"/>
            <p:cNvSpPr>
              <a:spLocks/>
            </p:cNvSpPr>
            <p:nvPr/>
          </p:nvSpPr>
          <p:spPr bwMode="auto">
            <a:xfrm>
              <a:off x="2774" y="2244"/>
              <a:ext cx="37" cy="37"/>
            </a:xfrm>
            <a:custGeom>
              <a:avLst/>
              <a:gdLst>
                <a:gd name="T0" fmla="*/ 1 w 74"/>
                <a:gd name="T1" fmla="*/ 0 h 74"/>
                <a:gd name="T2" fmla="*/ 1 w 74"/>
                <a:gd name="T3" fmla="*/ 1 h 74"/>
                <a:gd name="T4" fmla="*/ 1 w 74"/>
                <a:gd name="T5" fmla="*/ 1 h 74"/>
                <a:gd name="T6" fmla="*/ 0 w 74"/>
                <a:gd name="T7" fmla="*/ 1 h 74"/>
                <a:gd name="T8" fmla="*/ 1 w 74"/>
                <a:gd name="T9" fmla="*/ 1 h 74"/>
                <a:gd name="T10" fmla="*/ 1 w 74"/>
                <a:gd name="T11" fmla="*/ 1 h 74"/>
                <a:gd name="T12" fmla="*/ 1 w 74"/>
                <a:gd name="T13" fmla="*/ 1 h 74"/>
                <a:gd name="T14" fmla="*/ 1 w 74"/>
                <a:gd name="T15" fmla="*/ 0 h 74"/>
                <a:gd name="T16" fmla="*/ 1 w 7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4"/>
                <a:gd name="T29" fmla="*/ 74 w 7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4">
                  <a:moveTo>
                    <a:pt x="68" y="0"/>
                  </a:moveTo>
                  <a:lnTo>
                    <a:pt x="25" y="10"/>
                  </a:lnTo>
                  <a:lnTo>
                    <a:pt x="4" y="34"/>
                  </a:lnTo>
                  <a:lnTo>
                    <a:pt x="0" y="74"/>
                  </a:lnTo>
                  <a:lnTo>
                    <a:pt x="15" y="40"/>
                  </a:lnTo>
                  <a:lnTo>
                    <a:pt x="34" y="27"/>
                  </a:lnTo>
                  <a:lnTo>
                    <a:pt x="74" y="21"/>
                  </a:lnTo>
                  <a:lnTo>
                    <a:pt x="68" y="0"/>
                  </a:lnTo>
                  <a:close/>
                </a:path>
              </a:pathLst>
            </a:custGeom>
            <a:solidFill>
              <a:srgbClr val="000000"/>
            </a:solidFill>
            <a:ln w="9525">
              <a:noFill/>
              <a:round/>
              <a:headEnd/>
              <a:tailEnd/>
            </a:ln>
          </p:spPr>
          <p:txBody>
            <a:bodyPr/>
            <a:lstStyle/>
            <a:p>
              <a:endParaRPr lang="id-ID"/>
            </a:p>
          </p:txBody>
        </p:sp>
        <p:sp>
          <p:nvSpPr>
            <p:cNvPr id="46283" name="Freeform 182"/>
            <p:cNvSpPr>
              <a:spLocks/>
            </p:cNvSpPr>
            <p:nvPr/>
          </p:nvSpPr>
          <p:spPr bwMode="auto">
            <a:xfrm>
              <a:off x="2752" y="2281"/>
              <a:ext cx="23" cy="20"/>
            </a:xfrm>
            <a:custGeom>
              <a:avLst/>
              <a:gdLst>
                <a:gd name="T0" fmla="*/ 1 w 46"/>
                <a:gd name="T1" fmla="*/ 0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0 w 46"/>
                <a:gd name="T15" fmla="*/ 1 h 40"/>
                <a:gd name="T16" fmla="*/ 0 w 46"/>
                <a:gd name="T17" fmla="*/ 1 h 40"/>
                <a:gd name="T18" fmla="*/ 1 w 46"/>
                <a:gd name="T19" fmla="*/ 1 h 40"/>
                <a:gd name="T20" fmla="*/ 1 w 46"/>
                <a:gd name="T21" fmla="*/ 1 h 40"/>
                <a:gd name="T22" fmla="*/ 1 w 46"/>
                <a:gd name="T23" fmla="*/ 1 h 40"/>
                <a:gd name="T24" fmla="*/ 1 w 46"/>
                <a:gd name="T25" fmla="*/ 0 h 40"/>
                <a:gd name="T26" fmla="*/ 1 w 4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0"/>
                <a:gd name="T44" fmla="*/ 46 w 4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0">
                  <a:moveTo>
                    <a:pt x="36" y="0"/>
                  </a:moveTo>
                  <a:lnTo>
                    <a:pt x="15" y="10"/>
                  </a:lnTo>
                  <a:lnTo>
                    <a:pt x="42" y="8"/>
                  </a:lnTo>
                  <a:lnTo>
                    <a:pt x="40" y="19"/>
                  </a:lnTo>
                  <a:lnTo>
                    <a:pt x="8" y="23"/>
                  </a:lnTo>
                  <a:lnTo>
                    <a:pt x="4" y="19"/>
                  </a:lnTo>
                  <a:lnTo>
                    <a:pt x="4" y="10"/>
                  </a:lnTo>
                  <a:lnTo>
                    <a:pt x="0" y="18"/>
                  </a:lnTo>
                  <a:lnTo>
                    <a:pt x="0" y="29"/>
                  </a:lnTo>
                  <a:lnTo>
                    <a:pt x="6" y="40"/>
                  </a:lnTo>
                  <a:lnTo>
                    <a:pt x="44" y="37"/>
                  </a:lnTo>
                  <a:lnTo>
                    <a:pt x="46" y="8"/>
                  </a:lnTo>
                  <a:lnTo>
                    <a:pt x="36" y="0"/>
                  </a:lnTo>
                  <a:close/>
                </a:path>
              </a:pathLst>
            </a:custGeom>
            <a:solidFill>
              <a:srgbClr val="000000"/>
            </a:solidFill>
            <a:ln w="9525">
              <a:noFill/>
              <a:round/>
              <a:headEnd/>
              <a:tailEnd/>
            </a:ln>
          </p:spPr>
          <p:txBody>
            <a:bodyPr/>
            <a:lstStyle/>
            <a:p>
              <a:endParaRPr lang="id-ID"/>
            </a:p>
          </p:txBody>
        </p:sp>
        <p:sp>
          <p:nvSpPr>
            <p:cNvPr id="46284" name="Freeform 183"/>
            <p:cNvSpPr>
              <a:spLocks/>
            </p:cNvSpPr>
            <p:nvPr/>
          </p:nvSpPr>
          <p:spPr bwMode="auto">
            <a:xfrm>
              <a:off x="2775" y="2284"/>
              <a:ext cx="53" cy="18"/>
            </a:xfrm>
            <a:custGeom>
              <a:avLst/>
              <a:gdLst>
                <a:gd name="T0" fmla="*/ 1 w 106"/>
                <a:gd name="T1" fmla="*/ 1 h 36"/>
                <a:gd name="T2" fmla="*/ 1 w 106"/>
                <a:gd name="T3" fmla="*/ 1 h 36"/>
                <a:gd name="T4" fmla="*/ 1 w 106"/>
                <a:gd name="T5" fmla="*/ 1 h 36"/>
                <a:gd name="T6" fmla="*/ 2 w 106"/>
                <a:gd name="T7" fmla="*/ 1 h 36"/>
                <a:gd name="T8" fmla="*/ 2 w 106"/>
                <a:gd name="T9" fmla="*/ 1 h 36"/>
                <a:gd name="T10" fmla="*/ 2 w 106"/>
                <a:gd name="T11" fmla="*/ 1 h 36"/>
                <a:gd name="T12" fmla="*/ 2 w 106"/>
                <a:gd name="T13" fmla="*/ 1 h 36"/>
                <a:gd name="T14" fmla="*/ 2 w 106"/>
                <a:gd name="T15" fmla="*/ 1 h 36"/>
                <a:gd name="T16" fmla="*/ 1 w 106"/>
                <a:gd name="T17" fmla="*/ 1 h 36"/>
                <a:gd name="T18" fmla="*/ 1 w 106"/>
                <a:gd name="T19" fmla="*/ 0 h 36"/>
                <a:gd name="T20" fmla="*/ 0 w 106"/>
                <a:gd name="T21" fmla="*/ 0 h 36"/>
                <a:gd name="T22" fmla="*/ 1 w 106"/>
                <a:gd name="T23" fmla="*/ 1 h 36"/>
                <a:gd name="T24" fmla="*/ 1 w 10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36"/>
                <a:gd name="T41" fmla="*/ 106 w 10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36">
                  <a:moveTo>
                    <a:pt x="6" y="4"/>
                  </a:moveTo>
                  <a:lnTo>
                    <a:pt x="13" y="4"/>
                  </a:lnTo>
                  <a:lnTo>
                    <a:pt x="21" y="21"/>
                  </a:lnTo>
                  <a:lnTo>
                    <a:pt x="89" y="17"/>
                  </a:lnTo>
                  <a:lnTo>
                    <a:pt x="99" y="36"/>
                  </a:lnTo>
                  <a:lnTo>
                    <a:pt x="106" y="34"/>
                  </a:lnTo>
                  <a:lnTo>
                    <a:pt x="104" y="21"/>
                  </a:lnTo>
                  <a:lnTo>
                    <a:pt x="95" y="10"/>
                  </a:lnTo>
                  <a:lnTo>
                    <a:pt x="27" y="13"/>
                  </a:lnTo>
                  <a:lnTo>
                    <a:pt x="15" y="0"/>
                  </a:lnTo>
                  <a:lnTo>
                    <a:pt x="0" y="0"/>
                  </a:lnTo>
                  <a:lnTo>
                    <a:pt x="6" y="4"/>
                  </a:lnTo>
                  <a:close/>
                </a:path>
              </a:pathLst>
            </a:custGeom>
            <a:solidFill>
              <a:srgbClr val="000000"/>
            </a:solidFill>
            <a:ln w="9525">
              <a:noFill/>
              <a:round/>
              <a:headEnd/>
              <a:tailEnd/>
            </a:ln>
          </p:spPr>
          <p:txBody>
            <a:bodyPr/>
            <a:lstStyle/>
            <a:p>
              <a:endParaRPr lang="id-ID"/>
            </a:p>
          </p:txBody>
        </p:sp>
        <p:sp>
          <p:nvSpPr>
            <p:cNvPr id="46285" name="Freeform 184"/>
            <p:cNvSpPr>
              <a:spLocks/>
            </p:cNvSpPr>
            <p:nvPr/>
          </p:nvSpPr>
          <p:spPr bwMode="auto">
            <a:xfrm>
              <a:off x="2875" y="2282"/>
              <a:ext cx="36" cy="15"/>
            </a:xfrm>
            <a:custGeom>
              <a:avLst/>
              <a:gdLst>
                <a:gd name="T0" fmla="*/ 1 w 72"/>
                <a:gd name="T1" fmla="*/ 0 h 31"/>
                <a:gd name="T2" fmla="*/ 1 w 72"/>
                <a:gd name="T3" fmla="*/ 0 h 31"/>
                <a:gd name="T4" fmla="*/ 0 w 72"/>
                <a:gd name="T5" fmla="*/ 0 h 31"/>
                <a:gd name="T6" fmla="*/ 0 w 72"/>
                <a:gd name="T7" fmla="*/ 0 h 31"/>
                <a:gd name="T8" fmla="*/ 1 w 72"/>
                <a:gd name="T9" fmla="*/ 0 h 31"/>
                <a:gd name="T10" fmla="*/ 1 w 72"/>
                <a:gd name="T11" fmla="*/ 0 h 31"/>
                <a:gd name="T12" fmla="*/ 1 w 72"/>
                <a:gd name="T13" fmla="*/ 0 h 31"/>
                <a:gd name="T14" fmla="*/ 1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1"/>
                <a:gd name="T29" fmla="*/ 72 w 7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1">
                  <a:moveTo>
                    <a:pt x="72" y="0"/>
                  </a:moveTo>
                  <a:lnTo>
                    <a:pt x="5" y="8"/>
                  </a:lnTo>
                  <a:lnTo>
                    <a:pt x="0" y="21"/>
                  </a:lnTo>
                  <a:lnTo>
                    <a:pt x="0" y="31"/>
                  </a:lnTo>
                  <a:lnTo>
                    <a:pt x="3" y="25"/>
                  </a:lnTo>
                  <a:lnTo>
                    <a:pt x="9" y="10"/>
                  </a:lnTo>
                  <a:lnTo>
                    <a:pt x="70" y="6"/>
                  </a:lnTo>
                  <a:lnTo>
                    <a:pt x="72" y="0"/>
                  </a:lnTo>
                  <a:close/>
                </a:path>
              </a:pathLst>
            </a:custGeom>
            <a:solidFill>
              <a:srgbClr val="000000"/>
            </a:solidFill>
            <a:ln w="9525">
              <a:noFill/>
              <a:round/>
              <a:headEnd/>
              <a:tailEnd/>
            </a:ln>
          </p:spPr>
          <p:txBody>
            <a:bodyPr/>
            <a:lstStyle/>
            <a:p>
              <a:endParaRPr lang="id-ID"/>
            </a:p>
          </p:txBody>
        </p:sp>
        <p:sp>
          <p:nvSpPr>
            <p:cNvPr id="46286" name="Freeform 185"/>
            <p:cNvSpPr>
              <a:spLocks/>
            </p:cNvSpPr>
            <p:nvPr/>
          </p:nvSpPr>
          <p:spPr bwMode="auto">
            <a:xfrm>
              <a:off x="2743" y="2287"/>
              <a:ext cx="6" cy="17"/>
            </a:xfrm>
            <a:custGeom>
              <a:avLst/>
              <a:gdLst>
                <a:gd name="T0" fmla="*/ 0 w 14"/>
                <a:gd name="T1" fmla="*/ 0 h 34"/>
                <a:gd name="T2" fmla="*/ 0 w 14"/>
                <a:gd name="T3" fmla="*/ 1 h 34"/>
                <a:gd name="T4" fmla="*/ 0 w 14"/>
                <a:gd name="T5" fmla="*/ 1 h 34"/>
                <a:gd name="T6" fmla="*/ 0 w 14"/>
                <a:gd name="T7" fmla="*/ 1 h 34"/>
                <a:gd name="T8" fmla="*/ 0 w 14"/>
                <a:gd name="T9" fmla="*/ 1 h 34"/>
                <a:gd name="T10" fmla="*/ 0 w 14"/>
                <a:gd name="T11" fmla="*/ 0 h 34"/>
                <a:gd name="T12" fmla="*/ 0 w 14"/>
                <a:gd name="T13" fmla="*/ 0 h 34"/>
                <a:gd name="T14" fmla="*/ 0 60000 65536"/>
                <a:gd name="T15" fmla="*/ 0 60000 65536"/>
                <a:gd name="T16" fmla="*/ 0 60000 65536"/>
                <a:gd name="T17" fmla="*/ 0 60000 65536"/>
                <a:gd name="T18" fmla="*/ 0 60000 65536"/>
                <a:gd name="T19" fmla="*/ 0 60000 65536"/>
                <a:gd name="T20" fmla="*/ 0 60000 65536"/>
                <a:gd name="T21" fmla="*/ 0 w 14"/>
                <a:gd name="T22" fmla="*/ 0 h 34"/>
                <a:gd name="T23" fmla="*/ 14 w 1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4">
                  <a:moveTo>
                    <a:pt x="14" y="0"/>
                  </a:moveTo>
                  <a:lnTo>
                    <a:pt x="0" y="4"/>
                  </a:lnTo>
                  <a:lnTo>
                    <a:pt x="0" y="34"/>
                  </a:lnTo>
                  <a:lnTo>
                    <a:pt x="14" y="32"/>
                  </a:lnTo>
                  <a:lnTo>
                    <a:pt x="8" y="9"/>
                  </a:lnTo>
                  <a:lnTo>
                    <a:pt x="14" y="0"/>
                  </a:lnTo>
                  <a:close/>
                </a:path>
              </a:pathLst>
            </a:custGeom>
            <a:solidFill>
              <a:srgbClr val="000000"/>
            </a:solidFill>
            <a:ln w="9525">
              <a:noFill/>
              <a:round/>
              <a:headEnd/>
              <a:tailEnd/>
            </a:ln>
          </p:spPr>
          <p:txBody>
            <a:bodyPr/>
            <a:lstStyle/>
            <a:p>
              <a:endParaRPr lang="id-ID"/>
            </a:p>
          </p:txBody>
        </p:sp>
        <p:sp>
          <p:nvSpPr>
            <p:cNvPr id="46287" name="Freeform 186"/>
            <p:cNvSpPr>
              <a:spLocks/>
            </p:cNvSpPr>
            <p:nvPr/>
          </p:nvSpPr>
          <p:spPr bwMode="auto">
            <a:xfrm>
              <a:off x="2962" y="2246"/>
              <a:ext cx="33" cy="36"/>
            </a:xfrm>
            <a:custGeom>
              <a:avLst/>
              <a:gdLst>
                <a:gd name="T0" fmla="*/ 0 w 65"/>
                <a:gd name="T1" fmla="*/ 1 h 72"/>
                <a:gd name="T2" fmla="*/ 1 w 65"/>
                <a:gd name="T3" fmla="*/ 1 h 72"/>
                <a:gd name="T4" fmla="*/ 1 w 65"/>
                <a:gd name="T5" fmla="*/ 1 h 72"/>
                <a:gd name="T6" fmla="*/ 2 w 65"/>
                <a:gd name="T7" fmla="*/ 0 h 72"/>
                <a:gd name="T8" fmla="*/ 0 w 65"/>
                <a:gd name="T9" fmla="*/ 1 h 72"/>
                <a:gd name="T10" fmla="*/ 0 w 65"/>
                <a:gd name="T11" fmla="*/ 1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11"/>
                  </a:moveTo>
                  <a:lnTo>
                    <a:pt x="8" y="72"/>
                  </a:lnTo>
                  <a:lnTo>
                    <a:pt x="48" y="72"/>
                  </a:lnTo>
                  <a:lnTo>
                    <a:pt x="65" y="0"/>
                  </a:lnTo>
                  <a:lnTo>
                    <a:pt x="0" y="11"/>
                  </a:lnTo>
                  <a:close/>
                </a:path>
              </a:pathLst>
            </a:custGeom>
            <a:solidFill>
              <a:srgbClr val="000000"/>
            </a:solidFill>
            <a:ln w="9525">
              <a:noFill/>
              <a:round/>
              <a:headEnd/>
              <a:tailEnd/>
            </a:ln>
          </p:spPr>
          <p:txBody>
            <a:bodyPr/>
            <a:lstStyle/>
            <a:p>
              <a:endParaRPr lang="id-ID"/>
            </a:p>
          </p:txBody>
        </p:sp>
        <p:sp>
          <p:nvSpPr>
            <p:cNvPr id="46288" name="Freeform 187"/>
            <p:cNvSpPr>
              <a:spLocks/>
            </p:cNvSpPr>
            <p:nvPr/>
          </p:nvSpPr>
          <p:spPr bwMode="auto">
            <a:xfrm>
              <a:off x="2591" y="2272"/>
              <a:ext cx="511" cy="55"/>
            </a:xfrm>
            <a:custGeom>
              <a:avLst/>
              <a:gdLst>
                <a:gd name="T0" fmla="*/ 0 w 1021"/>
                <a:gd name="T1" fmla="*/ 1 h 111"/>
                <a:gd name="T2" fmla="*/ 1 w 1021"/>
                <a:gd name="T3" fmla="*/ 1 h 111"/>
                <a:gd name="T4" fmla="*/ 2 w 1021"/>
                <a:gd name="T5" fmla="*/ 1 h 111"/>
                <a:gd name="T6" fmla="*/ 5 w 1021"/>
                <a:gd name="T7" fmla="*/ 0 h 111"/>
                <a:gd name="T8" fmla="*/ 6 w 1021"/>
                <a:gd name="T9" fmla="*/ 1 h 111"/>
                <a:gd name="T10" fmla="*/ 8 w 1021"/>
                <a:gd name="T11" fmla="*/ 0 h 111"/>
                <a:gd name="T12" fmla="*/ 8 w 1021"/>
                <a:gd name="T13" fmla="*/ 0 h 111"/>
                <a:gd name="T14" fmla="*/ 9 w 1021"/>
                <a:gd name="T15" fmla="*/ 0 h 111"/>
                <a:gd name="T16" fmla="*/ 10 w 1021"/>
                <a:gd name="T17" fmla="*/ 0 h 111"/>
                <a:gd name="T18" fmla="*/ 12 w 1021"/>
                <a:gd name="T19" fmla="*/ 0 h 111"/>
                <a:gd name="T20" fmla="*/ 12 w 1021"/>
                <a:gd name="T21" fmla="*/ 0 h 111"/>
                <a:gd name="T22" fmla="*/ 16 w 1021"/>
                <a:gd name="T23" fmla="*/ 0 h 111"/>
                <a:gd name="T24" fmla="*/ 16 w 1021"/>
                <a:gd name="T25" fmla="*/ 0 h 111"/>
                <a:gd name="T26" fmla="*/ 0 w 1021"/>
                <a:gd name="T27" fmla="*/ 1 h 111"/>
                <a:gd name="T28" fmla="*/ 0 w 1021"/>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1"/>
                <a:gd name="T46" fmla="*/ 0 h 111"/>
                <a:gd name="T47" fmla="*/ 1021 w 10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1" h="111">
                  <a:moveTo>
                    <a:pt x="0" y="111"/>
                  </a:moveTo>
                  <a:lnTo>
                    <a:pt x="55" y="86"/>
                  </a:lnTo>
                  <a:lnTo>
                    <a:pt x="84" y="82"/>
                  </a:lnTo>
                  <a:lnTo>
                    <a:pt x="308" y="63"/>
                  </a:lnTo>
                  <a:lnTo>
                    <a:pt x="333" y="71"/>
                  </a:lnTo>
                  <a:lnTo>
                    <a:pt x="458" y="59"/>
                  </a:lnTo>
                  <a:lnTo>
                    <a:pt x="468" y="52"/>
                  </a:lnTo>
                  <a:lnTo>
                    <a:pt x="570" y="44"/>
                  </a:lnTo>
                  <a:lnTo>
                    <a:pt x="582" y="52"/>
                  </a:lnTo>
                  <a:lnTo>
                    <a:pt x="745" y="36"/>
                  </a:lnTo>
                  <a:lnTo>
                    <a:pt x="768" y="25"/>
                  </a:lnTo>
                  <a:lnTo>
                    <a:pt x="1021" y="0"/>
                  </a:lnTo>
                  <a:lnTo>
                    <a:pt x="992" y="27"/>
                  </a:lnTo>
                  <a:lnTo>
                    <a:pt x="0" y="111"/>
                  </a:lnTo>
                  <a:close/>
                </a:path>
              </a:pathLst>
            </a:custGeom>
            <a:solidFill>
              <a:srgbClr val="000000"/>
            </a:solidFill>
            <a:ln w="9525">
              <a:noFill/>
              <a:round/>
              <a:headEnd/>
              <a:tailEnd/>
            </a:ln>
          </p:spPr>
          <p:txBody>
            <a:bodyPr/>
            <a:lstStyle/>
            <a:p>
              <a:endParaRPr lang="id-ID"/>
            </a:p>
          </p:txBody>
        </p:sp>
        <p:sp>
          <p:nvSpPr>
            <p:cNvPr id="46289" name="Freeform 188"/>
            <p:cNvSpPr>
              <a:spLocks/>
            </p:cNvSpPr>
            <p:nvPr/>
          </p:nvSpPr>
          <p:spPr bwMode="auto">
            <a:xfrm>
              <a:off x="2591" y="2282"/>
              <a:ext cx="549" cy="412"/>
            </a:xfrm>
            <a:custGeom>
              <a:avLst/>
              <a:gdLst>
                <a:gd name="T0" fmla="*/ 1 w 1097"/>
                <a:gd name="T1" fmla="*/ 1 h 825"/>
                <a:gd name="T2" fmla="*/ 1 w 1097"/>
                <a:gd name="T3" fmla="*/ 1 h 825"/>
                <a:gd name="T4" fmla="*/ 1 w 1097"/>
                <a:gd name="T5" fmla="*/ 1 h 825"/>
                <a:gd name="T6" fmla="*/ 1 w 1097"/>
                <a:gd name="T7" fmla="*/ 2 h 825"/>
                <a:gd name="T8" fmla="*/ 1 w 1097"/>
                <a:gd name="T9" fmla="*/ 2 h 825"/>
                <a:gd name="T10" fmla="*/ 2 w 1097"/>
                <a:gd name="T11" fmla="*/ 12 h 825"/>
                <a:gd name="T12" fmla="*/ 2 w 1097"/>
                <a:gd name="T13" fmla="*/ 12 h 825"/>
                <a:gd name="T14" fmla="*/ 9 w 1097"/>
                <a:gd name="T15" fmla="*/ 11 h 825"/>
                <a:gd name="T16" fmla="*/ 4 w 1097"/>
                <a:gd name="T17" fmla="*/ 12 h 825"/>
                <a:gd name="T18" fmla="*/ 2 w 1097"/>
                <a:gd name="T19" fmla="*/ 12 h 825"/>
                <a:gd name="T20" fmla="*/ 2 w 1097"/>
                <a:gd name="T21" fmla="*/ 12 h 825"/>
                <a:gd name="T22" fmla="*/ 0 w 1097"/>
                <a:gd name="T23" fmla="*/ 2 h 825"/>
                <a:gd name="T24" fmla="*/ 2 w 1097"/>
                <a:gd name="T25" fmla="*/ 12 h 825"/>
                <a:gd name="T26" fmla="*/ 2 w 1097"/>
                <a:gd name="T27" fmla="*/ 12 h 825"/>
                <a:gd name="T28" fmla="*/ 2 w 1097"/>
                <a:gd name="T29" fmla="*/ 12 h 825"/>
                <a:gd name="T30" fmla="*/ 18 w 1097"/>
                <a:gd name="T31" fmla="*/ 11 h 825"/>
                <a:gd name="T32" fmla="*/ 17 w 1097"/>
                <a:gd name="T33" fmla="*/ 11 h 825"/>
                <a:gd name="T34" fmla="*/ 9 w 1097"/>
                <a:gd name="T35" fmla="*/ 11 h 825"/>
                <a:gd name="T36" fmla="*/ 11 w 1097"/>
                <a:gd name="T37" fmla="*/ 11 h 825"/>
                <a:gd name="T38" fmla="*/ 17 w 1097"/>
                <a:gd name="T39" fmla="*/ 11 h 825"/>
                <a:gd name="T40" fmla="*/ 18 w 1097"/>
                <a:gd name="T41" fmla="*/ 11 h 825"/>
                <a:gd name="T42" fmla="*/ 17 w 1097"/>
                <a:gd name="T43" fmla="*/ 10 h 825"/>
                <a:gd name="T44" fmla="*/ 18 w 1097"/>
                <a:gd name="T45" fmla="*/ 10 h 825"/>
                <a:gd name="T46" fmla="*/ 17 w 1097"/>
                <a:gd name="T47" fmla="*/ 10 h 825"/>
                <a:gd name="T48" fmla="*/ 16 w 1097"/>
                <a:gd name="T49" fmla="*/ 0 h 825"/>
                <a:gd name="T50" fmla="*/ 17 w 1097"/>
                <a:gd name="T51" fmla="*/ 0 h 825"/>
                <a:gd name="T52" fmla="*/ 16 w 1097"/>
                <a:gd name="T53" fmla="*/ 0 h 825"/>
                <a:gd name="T54" fmla="*/ 16 w 1097"/>
                <a:gd name="T55" fmla="*/ 0 h 825"/>
                <a:gd name="T56" fmla="*/ 16 w 1097"/>
                <a:gd name="T57" fmla="*/ 0 h 825"/>
                <a:gd name="T58" fmla="*/ 17 w 1097"/>
                <a:gd name="T59" fmla="*/ 10 h 825"/>
                <a:gd name="T60" fmla="*/ 17 w 1097"/>
                <a:gd name="T61" fmla="*/ 10 h 825"/>
                <a:gd name="T62" fmla="*/ 17 w 1097"/>
                <a:gd name="T63" fmla="*/ 10 h 825"/>
                <a:gd name="T64" fmla="*/ 16 w 1097"/>
                <a:gd name="T65" fmla="*/ 10 h 825"/>
                <a:gd name="T66" fmla="*/ 3 w 1097"/>
                <a:gd name="T67" fmla="*/ 11 h 825"/>
                <a:gd name="T68" fmla="*/ 2 w 1097"/>
                <a:gd name="T69" fmla="*/ 11 h 825"/>
                <a:gd name="T70" fmla="*/ 1 w 1097"/>
                <a:gd name="T71" fmla="*/ 2 h 825"/>
                <a:gd name="T72" fmla="*/ 1 w 1097"/>
                <a:gd name="T73" fmla="*/ 2 h 825"/>
                <a:gd name="T74" fmla="*/ 1 w 1097"/>
                <a:gd name="T75" fmla="*/ 1 h 825"/>
                <a:gd name="T76" fmla="*/ 2 w 1097"/>
                <a:gd name="T77" fmla="*/ 1 h 825"/>
                <a:gd name="T78" fmla="*/ 1 w 1097"/>
                <a:gd name="T79" fmla="*/ 1 h 825"/>
                <a:gd name="T80" fmla="*/ 1 w 1097"/>
                <a:gd name="T81" fmla="*/ 1 h 825"/>
                <a:gd name="T82" fmla="*/ 1 w 1097"/>
                <a:gd name="T83" fmla="*/ 1 h 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7"/>
                <a:gd name="T127" fmla="*/ 0 h 825"/>
                <a:gd name="T128" fmla="*/ 1097 w 1097"/>
                <a:gd name="T129" fmla="*/ 825 h 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7" h="825">
                  <a:moveTo>
                    <a:pt x="27" y="103"/>
                  </a:moveTo>
                  <a:lnTo>
                    <a:pt x="36" y="126"/>
                  </a:lnTo>
                  <a:lnTo>
                    <a:pt x="2" y="105"/>
                  </a:lnTo>
                  <a:lnTo>
                    <a:pt x="28" y="139"/>
                  </a:lnTo>
                  <a:lnTo>
                    <a:pt x="27" y="169"/>
                  </a:lnTo>
                  <a:lnTo>
                    <a:pt x="108" y="774"/>
                  </a:lnTo>
                  <a:lnTo>
                    <a:pt x="127" y="789"/>
                  </a:lnTo>
                  <a:lnTo>
                    <a:pt x="561" y="751"/>
                  </a:lnTo>
                  <a:lnTo>
                    <a:pt x="194" y="806"/>
                  </a:lnTo>
                  <a:lnTo>
                    <a:pt x="99" y="804"/>
                  </a:lnTo>
                  <a:lnTo>
                    <a:pt x="87" y="774"/>
                  </a:lnTo>
                  <a:lnTo>
                    <a:pt x="0" y="128"/>
                  </a:lnTo>
                  <a:lnTo>
                    <a:pt x="76" y="787"/>
                  </a:lnTo>
                  <a:lnTo>
                    <a:pt x="82" y="818"/>
                  </a:lnTo>
                  <a:lnTo>
                    <a:pt x="108" y="825"/>
                  </a:lnTo>
                  <a:lnTo>
                    <a:pt x="1097" y="744"/>
                  </a:lnTo>
                  <a:lnTo>
                    <a:pt x="1061" y="723"/>
                  </a:lnTo>
                  <a:lnTo>
                    <a:pt x="572" y="764"/>
                  </a:lnTo>
                  <a:lnTo>
                    <a:pt x="650" y="742"/>
                  </a:lnTo>
                  <a:lnTo>
                    <a:pt x="1069" y="707"/>
                  </a:lnTo>
                  <a:lnTo>
                    <a:pt x="1095" y="724"/>
                  </a:lnTo>
                  <a:lnTo>
                    <a:pt x="1072" y="690"/>
                  </a:lnTo>
                  <a:lnTo>
                    <a:pt x="1093" y="692"/>
                  </a:lnTo>
                  <a:lnTo>
                    <a:pt x="1078" y="647"/>
                  </a:lnTo>
                  <a:lnTo>
                    <a:pt x="1008" y="33"/>
                  </a:lnTo>
                  <a:lnTo>
                    <a:pt x="1027" y="0"/>
                  </a:lnTo>
                  <a:lnTo>
                    <a:pt x="985" y="35"/>
                  </a:lnTo>
                  <a:lnTo>
                    <a:pt x="966" y="38"/>
                  </a:lnTo>
                  <a:lnTo>
                    <a:pt x="987" y="52"/>
                  </a:lnTo>
                  <a:lnTo>
                    <a:pt x="1059" y="669"/>
                  </a:lnTo>
                  <a:lnTo>
                    <a:pt x="1050" y="690"/>
                  </a:lnTo>
                  <a:lnTo>
                    <a:pt x="1029" y="688"/>
                  </a:lnTo>
                  <a:lnTo>
                    <a:pt x="1010" y="671"/>
                  </a:lnTo>
                  <a:lnTo>
                    <a:pt x="141" y="742"/>
                  </a:lnTo>
                  <a:lnTo>
                    <a:pt x="122" y="751"/>
                  </a:lnTo>
                  <a:lnTo>
                    <a:pt x="34" y="166"/>
                  </a:lnTo>
                  <a:lnTo>
                    <a:pt x="36" y="147"/>
                  </a:lnTo>
                  <a:lnTo>
                    <a:pt x="53" y="124"/>
                  </a:lnTo>
                  <a:lnTo>
                    <a:pt x="91" y="118"/>
                  </a:lnTo>
                  <a:lnTo>
                    <a:pt x="51" y="116"/>
                  </a:lnTo>
                  <a:lnTo>
                    <a:pt x="27" y="103"/>
                  </a:lnTo>
                  <a:close/>
                </a:path>
              </a:pathLst>
            </a:custGeom>
            <a:solidFill>
              <a:srgbClr val="000000"/>
            </a:solidFill>
            <a:ln w="9525">
              <a:noFill/>
              <a:round/>
              <a:headEnd/>
              <a:tailEnd/>
            </a:ln>
          </p:spPr>
          <p:txBody>
            <a:bodyPr/>
            <a:lstStyle/>
            <a:p>
              <a:endParaRPr lang="id-ID"/>
            </a:p>
          </p:txBody>
        </p:sp>
        <p:sp>
          <p:nvSpPr>
            <p:cNvPr id="46290" name="Freeform 189"/>
            <p:cNvSpPr>
              <a:spLocks/>
            </p:cNvSpPr>
            <p:nvPr/>
          </p:nvSpPr>
          <p:spPr bwMode="auto">
            <a:xfrm>
              <a:off x="2651" y="2302"/>
              <a:ext cx="414" cy="39"/>
            </a:xfrm>
            <a:custGeom>
              <a:avLst/>
              <a:gdLst>
                <a:gd name="T0" fmla="*/ 0 w 827"/>
                <a:gd name="T1" fmla="*/ 1 h 78"/>
                <a:gd name="T2" fmla="*/ 13 w 827"/>
                <a:gd name="T3" fmla="*/ 0 h 78"/>
                <a:gd name="T4" fmla="*/ 10 w 827"/>
                <a:gd name="T5" fmla="*/ 1 h 78"/>
                <a:gd name="T6" fmla="*/ 2 w 827"/>
                <a:gd name="T7" fmla="*/ 1 h 78"/>
                <a:gd name="T8" fmla="*/ 0 w 827"/>
                <a:gd name="T9" fmla="*/ 1 h 78"/>
                <a:gd name="T10" fmla="*/ 0 w 827"/>
                <a:gd name="T11" fmla="*/ 1 h 78"/>
                <a:gd name="T12" fmla="*/ 0 60000 65536"/>
                <a:gd name="T13" fmla="*/ 0 60000 65536"/>
                <a:gd name="T14" fmla="*/ 0 60000 65536"/>
                <a:gd name="T15" fmla="*/ 0 60000 65536"/>
                <a:gd name="T16" fmla="*/ 0 60000 65536"/>
                <a:gd name="T17" fmla="*/ 0 60000 65536"/>
                <a:gd name="T18" fmla="*/ 0 w 827"/>
                <a:gd name="T19" fmla="*/ 0 h 78"/>
                <a:gd name="T20" fmla="*/ 827 w 82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27" h="78">
                  <a:moveTo>
                    <a:pt x="0" y="78"/>
                  </a:moveTo>
                  <a:lnTo>
                    <a:pt x="827" y="0"/>
                  </a:lnTo>
                  <a:lnTo>
                    <a:pt x="627" y="10"/>
                  </a:lnTo>
                  <a:lnTo>
                    <a:pt x="100" y="61"/>
                  </a:lnTo>
                  <a:lnTo>
                    <a:pt x="0" y="78"/>
                  </a:lnTo>
                  <a:close/>
                </a:path>
              </a:pathLst>
            </a:custGeom>
            <a:solidFill>
              <a:srgbClr val="000000"/>
            </a:solidFill>
            <a:ln w="9525">
              <a:noFill/>
              <a:round/>
              <a:headEnd/>
              <a:tailEnd/>
            </a:ln>
          </p:spPr>
          <p:txBody>
            <a:bodyPr/>
            <a:lstStyle/>
            <a:p>
              <a:endParaRPr lang="id-ID"/>
            </a:p>
          </p:txBody>
        </p:sp>
        <p:sp>
          <p:nvSpPr>
            <p:cNvPr id="46291" name="Freeform 190"/>
            <p:cNvSpPr>
              <a:spLocks/>
            </p:cNvSpPr>
            <p:nvPr/>
          </p:nvSpPr>
          <p:spPr bwMode="auto">
            <a:xfrm>
              <a:off x="3100" y="2274"/>
              <a:ext cx="60" cy="377"/>
            </a:xfrm>
            <a:custGeom>
              <a:avLst/>
              <a:gdLst>
                <a:gd name="T0" fmla="*/ 1 w 120"/>
                <a:gd name="T1" fmla="*/ 0 h 755"/>
                <a:gd name="T2" fmla="*/ 0 w 120"/>
                <a:gd name="T3" fmla="*/ 0 h 755"/>
                <a:gd name="T4" fmla="*/ 2 w 120"/>
                <a:gd name="T5" fmla="*/ 11 h 755"/>
                <a:gd name="T6" fmla="*/ 2 w 120"/>
                <a:gd name="T7" fmla="*/ 11 h 755"/>
                <a:gd name="T8" fmla="*/ 2 w 120"/>
                <a:gd name="T9" fmla="*/ 11 h 755"/>
                <a:gd name="T10" fmla="*/ 2 w 120"/>
                <a:gd name="T11" fmla="*/ 11 h 755"/>
                <a:gd name="T12" fmla="*/ 2 w 120"/>
                <a:gd name="T13" fmla="*/ 11 h 755"/>
                <a:gd name="T14" fmla="*/ 2 w 120"/>
                <a:gd name="T15" fmla="*/ 11 h 755"/>
                <a:gd name="T16" fmla="*/ 1 w 120"/>
                <a:gd name="T17" fmla="*/ 1 h 755"/>
                <a:gd name="T18" fmla="*/ 1 w 120"/>
                <a:gd name="T19" fmla="*/ 2 h 755"/>
                <a:gd name="T20" fmla="*/ 2 w 120"/>
                <a:gd name="T21" fmla="*/ 10 h 755"/>
                <a:gd name="T22" fmla="*/ 1 w 120"/>
                <a:gd name="T23" fmla="*/ 0 h 755"/>
                <a:gd name="T24" fmla="*/ 1 w 120"/>
                <a:gd name="T25" fmla="*/ 0 h 755"/>
                <a:gd name="T26" fmla="*/ 1 w 120"/>
                <a:gd name="T27" fmla="*/ 0 h 755"/>
                <a:gd name="T28" fmla="*/ 1 w 120"/>
                <a:gd name="T29" fmla="*/ 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755"/>
                <a:gd name="T47" fmla="*/ 120 w 120"/>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755">
                  <a:moveTo>
                    <a:pt x="21" y="0"/>
                  </a:moveTo>
                  <a:lnTo>
                    <a:pt x="0" y="31"/>
                  </a:lnTo>
                  <a:lnTo>
                    <a:pt x="93" y="724"/>
                  </a:lnTo>
                  <a:lnTo>
                    <a:pt x="86" y="755"/>
                  </a:lnTo>
                  <a:lnTo>
                    <a:pt x="118" y="743"/>
                  </a:lnTo>
                  <a:lnTo>
                    <a:pt x="120" y="715"/>
                  </a:lnTo>
                  <a:lnTo>
                    <a:pt x="107" y="726"/>
                  </a:lnTo>
                  <a:lnTo>
                    <a:pt x="99" y="711"/>
                  </a:lnTo>
                  <a:lnTo>
                    <a:pt x="25" y="103"/>
                  </a:lnTo>
                  <a:lnTo>
                    <a:pt x="53" y="148"/>
                  </a:lnTo>
                  <a:lnTo>
                    <a:pt x="116" y="690"/>
                  </a:lnTo>
                  <a:lnTo>
                    <a:pt x="46" y="17"/>
                  </a:lnTo>
                  <a:lnTo>
                    <a:pt x="42" y="8"/>
                  </a:lnTo>
                  <a:lnTo>
                    <a:pt x="21" y="0"/>
                  </a:lnTo>
                  <a:close/>
                </a:path>
              </a:pathLst>
            </a:custGeom>
            <a:solidFill>
              <a:srgbClr val="000000"/>
            </a:solidFill>
            <a:ln w="9525">
              <a:noFill/>
              <a:round/>
              <a:headEnd/>
              <a:tailEnd/>
            </a:ln>
          </p:spPr>
          <p:txBody>
            <a:bodyPr/>
            <a:lstStyle/>
            <a:p>
              <a:endParaRPr lang="id-ID"/>
            </a:p>
          </p:txBody>
        </p:sp>
        <p:sp>
          <p:nvSpPr>
            <p:cNvPr id="46292" name="Freeform 191"/>
            <p:cNvSpPr>
              <a:spLocks/>
            </p:cNvSpPr>
            <p:nvPr/>
          </p:nvSpPr>
          <p:spPr bwMode="auto">
            <a:xfrm>
              <a:off x="2656" y="2255"/>
              <a:ext cx="44" cy="59"/>
            </a:xfrm>
            <a:custGeom>
              <a:avLst/>
              <a:gdLst>
                <a:gd name="T0" fmla="*/ 1 w 88"/>
                <a:gd name="T1" fmla="*/ 1 h 118"/>
                <a:gd name="T2" fmla="*/ 0 w 88"/>
                <a:gd name="T3" fmla="*/ 2 h 118"/>
                <a:gd name="T4" fmla="*/ 0 w 88"/>
                <a:gd name="T5" fmla="*/ 2 h 118"/>
                <a:gd name="T6" fmla="*/ 1 w 88"/>
                <a:gd name="T7" fmla="*/ 2 h 118"/>
                <a:gd name="T8" fmla="*/ 1 w 88"/>
                <a:gd name="T9" fmla="*/ 0 h 118"/>
                <a:gd name="T10" fmla="*/ 1 w 88"/>
                <a:gd name="T11" fmla="*/ 1 h 118"/>
                <a:gd name="T12" fmla="*/ 1 w 88"/>
                <a:gd name="T13" fmla="*/ 1 h 118"/>
                <a:gd name="T14" fmla="*/ 0 60000 65536"/>
                <a:gd name="T15" fmla="*/ 0 60000 65536"/>
                <a:gd name="T16" fmla="*/ 0 60000 65536"/>
                <a:gd name="T17" fmla="*/ 0 60000 65536"/>
                <a:gd name="T18" fmla="*/ 0 60000 65536"/>
                <a:gd name="T19" fmla="*/ 0 60000 65536"/>
                <a:gd name="T20" fmla="*/ 0 60000 65536"/>
                <a:gd name="T21" fmla="*/ 0 w 88"/>
                <a:gd name="T22" fmla="*/ 0 h 118"/>
                <a:gd name="T23" fmla="*/ 88 w 8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8">
                  <a:moveTo>
                    <a:pt x="53" y="10"/>
                  </a:moveTo>
                  <a:lnTo>
                    <a:pt x="0" y="91"/>
                  </a:lnTo>
                  <a:lnTo>
                    <a:pt x="0" y="118"/>
                  </a:lnTo>
                  <a:lnTo>
                    <a:pt x="88" y="116"/>
                  </a:lnTo>
                  <a:lnTo>
                    <a:pt x="78" y="0"/>
                  </a:lnTo>
                  <a:lnTo>
                    <a:pt x="53" y="10"/>
                  </a:lnTo>
                  <a:close/>
                </a:path>
              </a:pathLst>
            </a:custGeom>
            <a:solidFill>
              <a:srgbClr val="000000"/>
            </a:solidFill>
            <a:ln w="9525">
              <a:noFill/>
              <a:round/>
              <a:headEnd/>
              <a:tailEnd/>
            </a:ln>
          </p:spPr>
          <p:txBody>
            <a:bodyPr/>
            <a:lstStyle/>
            <a:p>
              <a:endParaRPr lang="id-ID"/>
            </a:p>
          </p:txBody>
        </p:sp>
        <p:sp>
          <p:nvSpPr>
            <p:cNvPr id="46293" name="Freeform 192"/>
            <p:cNvSpPr>
              <a:spLocks/>
            </p:cNvSpPr>
            <p:nvPr/>
          </p:nvSpPr>
          <p:spPr bwMode="auto">
            <a:xfrm>
              <a:off x="2628" y="2255"/>
              <a:ext cx="11" cy="62"/>
            </a:xfrm>
            <a:custGeom>
              <a:avLst/>
              <a:gdLst>
                <a:gd name="T0" fmla="*/ 0 w 23"/>
                <a:gd name="T1" fmla="*/ 0 h 124"/>
                <a:gd name="T2" fmla="*/ 0 w 23"/>
                <a:gd name="T3" fmla="*/ 2 h 124"/>
                <a:gd name="T4" fmla="*/ 0 w 23"/>
                <a:gd name="T5" fmla="*/ 2 h 124"/>
                <a:gd name="T6" fmla="*/ 0 w 23"/>
                <a:gd name="T7" fmla="*/ 0 h 124"/>
                <a:gd name="T8" fmla="*/ 0 w 23"/>
                <a:gd name="T9" fmla="*/ 0 h 124"/>
                <a:gd name="T10" fmla="*/ 0 w 23"/>
                <a:gd name="T11" fmla="*/ 0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10" y="124"/>
                  </a:lnTo>
                  <a:lnTo>
                    <a:pt x="23" y="124"/>
                  </a:lnTo>
                  <a:lnTo>
                    <a:pt x="23" y="0"/>
                  </a:lnTo>
                  <a:lnTo>
                    <a:pt x="0" y="0"/>
                  </a:lnTo>
                  <a:close/>
                </a:path>
              </a:pathLst>
            </a:custGeom>
            <a:solidFill>
              <a:srgbClr val="000000"/>
            </a:solidFill>
            <a:ln w="9525">
              <a:noFill/>
              <a:round/>
              <a:headEnd/>
              <a:tailEnd/>
            </a:ln>
          </p:spPr>
          <p:txBody>
            <a:bodyPr/>
            <a:lstStyle/>
            <a:p>
              <a:endParaRPr lang="id-ID"/>
            </a:p>
          </p:txBody>
        </p:sp>
        <p:sp>
          <p:nvSpPr>
            <p:cNvPr id="46294" name="Freeform 193"/>
            <p:cNvSpPr>
              <a:spLocks/>
            </p:cNvSpPr>
            <p:nvPr/>
          </p:nvSpPr>
          <p:spPr bwMode="auto">
            <a:xfrm>
              <a:off x="2686" y="2660"/>
              <a:ext cx="357" cy="557"/>
            </a:xfrm>
            <a:custGeom>
              <a:avLst/>
              <a:gdLst>
                <a:gd name="T0" fmla="*/ 1 w 715"/>
                <a:gd name="T1" fmla="*/ 10 h 1114"/>
                <a:gd name="T2" fmla="*/ 2 w 715"/>
                <a:gd name="T3" fmla="*/ 12 h 1114"/>
                <a:gd name="T4" fmla="*/ 3 w 715"/>
                <a:gd name="T5" fmla="*/ 12 h 1114"/>
                <a:gd name="T6" fmla="*/ 4 w 715"/>
                <a:gd name="T7" fmla="*/ 13 h 1114"/>
                <a:gd name="T8" fmla="*/ 1 w 715"/>
                <a:gd name="T9" fmla="*/ 9 h 1114"/>
                <a:gd name="T10" fmla="*/ 0 w 715"/>
                <a:gd name="T11" fmla="*/ 1 h 1114"/>
                <a:gd name="T12" fmla="*/ 2 w 715"/>
                <a:gd name="T13" fmla="*/ 4 h 1114"/>
                <a:gd name="T14" fmla="*/ 2 w 715"/>
                <a:gd name="T15" fmla="*/ 1 h 1114"/>
                <a:gd name="T16" fmla="*/ 3 w 715"/>
                <a:gd name="T17" fmla="*/ 11 h 1114"/>
                <a:gd name="T18" fmla="*/ 5 w 715"/>
                <a:gd name="T19" fmla="*/ 13 h 1114"/>
                <a:gd name="T20" fmla="*/ 6 w 715"/>
                <a:gd name="T21" fmla="*/ 12 h 1114"/>
                <a:gd name="T22" fmla="*/ 5 w 715"/>
                <a:gd name="T23" fmla="*/ 13 h 1114"/>
                <a:gd name="T24" fmla="*/ 7 w 715"/>
                <a:gd name="T25" fmla="*/ 13 h 1114"/>
                <a:gd name="T26" fmla="*/ 7 w 715"/>
                <a:gd name="T27" fmla="*/ 12 h 1114"/>
                <a:gd name="T28" fmla="*/ 5 w 715"/>
                <a:gd name="T29" fmla="*/ 10 h 1114"/>
                <a:gd name="T30" fmla="*/ 5 w 715"/>
                <a:gd name="T31" fmla="*/ 10 h 1114"/>
                <a:gd name="T32" fmla="*/ 5 w 715"/>
                <a:gd name="T33" fmla="*/ 11 h 1114"/>
                <a:gd name="T34" fmla="*/ 4 w 715"/>
                <a:gd name="T35" fmla="*/ 10 h 1114"/>
                <a:gd name="T36" fmla="*/ 3 w 715"/>
                <a:gd name="T37" fmla="*/ 3 h 1114"/>
                <a:gd name="T38" fmla="*/ 2 w 715"/>
                <a:gd name="T39" fmla="*/ 1 h 1114"/>
                <a:gd name="T40" fmla="*/ 8 w 715"/>
                <a:gd name="T41" fmla="*/ 5 h 1114"/>
                <a:gd name="T42" fmla="*/ 8 w 715"/>
                <a:gd name="T43" fmla="*/ 1 h 1114"/>
                <a:gd name="T44" fmla="*/ 10 w 715"/>
                <a:gd name="T45" fmla="*/ 3 h 1114"/>
                <a:gd name="T46" fmla="*/ 9 w 715"/>
                <a:gd name="T47" fmla="*/ 9 h 1114"/>
                <a:gd name="T48" fmla="*/ 9 w 715"/>
                <a:gd name="T49" fmla="*/ 14 h 1114"/>
                <a:gd name="T50" fmla="*/ 8 w 715"/>
                <a:gd name="T51" fmla="*/ 15 h 1114"/>
                <a:gd name="T52" fmla="*/ 8 w 715"/>
                <a:gd name="T53" fmla="*/ 15 h 1114"/>
                <a:gd name="T54" fmla="*/ 8 w 715"/>
                <a:gd name="T55" fmla="*/ 17 h 1114"/>
                <a:gd name="T56" fmla="*/ 7 w 715"/>
                <a:gd name="T57" fmla="*/ 15 h 1114"/>
                <a:gd name="T58" fmla="*/ 5 w 715"/>
                <a:gd name="T59" fmla="*/ 17 h 1114"/>
                <a:gd name="T60" fmla="*/ 4 w 715"/>
                <a:gd name="T61" fmla="*/ 17 h 1114"/>
                <a:gd name="T62" fmla="*/ 1 w 715"/>
                <a:gd name="T63" fmla="*/ 17 h 1114"/>
                <a:gd name="T64" fmla="*/ 3 w 715"/>
                <a:gd name="T65" fmla="*/ 17 h 1114"/>
                <a:gd name="T66" fmla="*/ 6 w 715"/>
                <a:gd name="T67" fmla="*/ 15 h 1114"/>
                <a:gd name="T68" fmla="*/ 5 w 715"/>
                <a:gd name="T69" fmla="*/ 14 h 1114"/>
                <a:gd name="T70" fmla="*/ 4 w 715"/>
                <a:gd name="T71" fmla="*/ 15 h 1114"/>
                <a:gd name="T72" fmla="*/ 4 w 715"/>
                <a:gd name="T73" fmla="*/ 15 h 1114"/>
                <a:gd name="T74" fmla="*/ 1 w 715"/>
                <a:gd name="T75" fmla="*/ 17 h 1114"/>
                <a:gd name="T76" fmla="*/ 0 w 715"/>
                <a:gd name="T77" fmla="*/ 17 h 1114"/>
                <a:gd name="T78" fmla="*/ 4 w 715"/>
                <a:gd name="T79" fmla="*/ 17 h 1114"/>
                <a:gd name="T80" fmla="*/ 8 w 715"/>
                <a:gd name="T81" fmla="*/ 17 h 1114"/>
                <a:gd name="T82" fmla="*/ 10 w 715"/>
                <a:gd name="T83" fmla="*/ 17 h 1114"/>
                <a:gd name="T84" fmla="*/ 10 w 715"/>
                <a:gd name="T85" fmla="*/ 13 h 1114"/>
                <a:gd name="T86" fmla="*/ 10 w 715"/>
                <a:gd name="T87" fmla="*/ 9 h 1114"/>
                <a:gd name="T88" fmla="*/ 10 w 715"/>
                <a:gd name="T89" fmla="*/ 0 h 1114"/>
                <a:gd name="T90" fmla="*/ 0 w 715"/>
                <a:gd name="T91" fmla="*/ 1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1114"/>
                <a:gd name="T140" fmla="*/ 715 w 715"/>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1114">
                  <a:moveTo>
                    <a:pt x="0" y="57"/>
                  </a:moveTo>
                  <a:lnTo>
                    <a:pt x="122" y="675"/>
                  </a:lnTo>
                  <a:lnTo>
                    <a:pt x="200" y="764"/>
                  </a:lnTo>
                  <a:lnTo>
                    <a:pt x="186" y="813"/>
                  </a:lnTo>
                  <a:lnTo>
                    <a:pt x="139" y="874"/>
                  </a:lnTo>
                  <a:lnTo>
                    <a:pt x="204" y="815"/>
                  </a:lnTo>
                  <a:lnTo>
                    <a:pt x="230" y="796"/>
                  </a:lnTo>
                  <a:lnTo>
                    <a:pt x="304" y="834"/>
                  </a:lnTo>
                  <a:lnTo>
                    <a:pt x="188" y="720"/>
                  </a:lnTo>
                  <a:lnTo>
                    <a:pt x="110" y="542"/>
                  </a:lnTo>
                  <a:lnTo>
                    <a:pt x="65" y="260"/>
                  </a:lnTo>
                  <a:lnTo>
                    <a:pt x="34" y="121"/>
                  </a:lnTo>
                  <a:lnTo>
                    <a:pt x="84" y="118"/>
                  </a:lnTo>
                  <a:lnTo>
                    <a:pt x="152" y="296"/>
                  </a:lnTo>
                  <a:lnTo>
                    <a:pt x="116" y="106"/>
                  </a:lnTo>
                  <a:lnTo>
                    <a:pt x="166" y="91"/>
                  </a:lnTo>
                  <a:lnTo>
                    <a:pt x="206" y="524"/>
                  </a:lnTo>
                  <a:lnTo>
                    <a:pt x="240" y="716"/>
                  </a:lnTo>
                  <a:lnTo>
                    <a:pt x="341" y="810"/>
                  </a:lnTo>
                  <a:lnTo>
                    <a:pt x="321" y="861"/>
                  </a:lnTo>
                  <a:lnTo>
                    <a:pt x="377" y="810"/>
                  </a:lnTo>
                  <a:lnTo>
                    <a:pt x="405" y="798"/>
                  </a:lnTo>
                  <a:lnTo>
                    <a:pt x="434" y="823"/>
                  </a:lnTo>
                  <a:lnTo>
                    <a:pt x="375" y="838"/>
                  </a:lnTo>
                  <a:lnTo>
                    <a:pt x="422" y="844"/>
                  </a:lnTo>
                  <a:lnTo>
                    <a:pt x="462" y="867"/>
                  </a:lnTo>
                  <a:lnTo>
                    <a:pt x="487" y="857"/>
                  </a:lnTo>
                  <a:lnTo>
                    <a:pt x="462" y="810"/>
                  </a:lnTo>
                  <a:lnTo>
                    <a:pt x="405" y="764"/>
                  </a:lnTo>
                  <a:lnTo>
                    <a:pt x="373" y="675"/>
                  </a:lnTo>
                  <a:lnTo>
                    <a:pt x="417" y="485"/>
                  </a:lnTo>
                  <a:lnTo>
                    <a:pt x="346" y="652"/>
                  </a:lnTo>
                  <a:lnTo>
                    <a:pt x="344" y="735"/>
                  </a:lnTo>
                  <a:lnTo>
                    <a:pt x="323" y="722"/>
                  </a:lnTo>
                  <a:lnTo>
                    <a:pt x="264" y="471"/>
                  </a:lnTo>
                  <a:lnTo>
                    <a:pt x="293" y="697"/>
                  </a:lnTo>
                  <a:lnTo>
                    <a:pt x="234" y="511"/>
                  </a:lnTo>
                  <a:lnTo>
                    <a:pt x="198" y="249"/>
                  </a:lnTo>
                  <a:lnTo>
                    <a:pt x="259" y="431"/>
                  </a:lnTo>
                  <a:lnTo>
                    <a:pt x="183" y="63"/>
                  </a:lnTo>
                  <a:lnTo>
                    <a:pt x="479" y="63"/>
                  </a:lnTo>
                  <a:lnTo>
                    <a:pt x="533" y="361"/>
                  </a:lnTo>
                  <a:lnTo>
                    <a:pt x="496" y="53"/>
                  </a:lnTo>
                  <a:lnTo>
                    <a:pt x="563" y="34"/>
                  </a:lnTo>
                  <a:lnTo>
                    <a:pt x="650" y="42"/>
                  </a:lnTo>
                  <a:lnTo>
                    <a:pt x="673" y="203"/>
                  </a:lnTo>
                  <a:lnTo>
                    <a:pt x="668" y="473"/>
                  </a:lnTo>
                  <a:lnTo>
                    <a:pt x="637" y="595"/>
                  </a:lnTo>
                  <a:lnTo>
                    <a:pt x="662" y="861"/>
                  </a:lnTo>
                  <a:lnTo>
                    <a:pt x="624" y="901"/>
                  </a:lnTo>
                  <a:lnTo>
                    <a:pt x="609" y="943"/>
                  </a:lnTo>
                  <a:lnTo>
                    <a:pt x="567" y="984"/>
                  </a:lnTo>
                  <a:lnTo>
                    <a:pt x="498" y="979"/>
                  </a:lnTo>
                  <a:lnTo>
                    <a:pt x="567" y="1013"/>
                  </a:lnTo>
                  <a:lnTo>
                    <a:pt x="645" y="1021"/>
                  </a:lnTo>
                  <a:lnTo>
                    <a:pt x="561" y="1036"/>
                  </a:lnTo>
                  <a:lnTo>
                    <a:pt x="514" y="1015"/>
                  </a:lnTo>
                  <a:lnTo>
                    <a:pt x="470" y="996"/>
                  </a:lnTo>
                  <a:lnTo>
                    <a:pt x="403" y="1026"/>
                  </a:lnTo>
                  <a:lnTo>
                    <a:pt x="373" y="1047"/>
                  </a:lnTo>
                  <a:lnTo>
                    <a:pt x="310" y="1055"/>
                  </a:lnTo>
                  <a:lnTo>
                    <a:pt x="280" y="1078"/>
                  </a:lnTo>
                  <a:lnTo>
                    <a:pt x="160" y="1079"/>
                  </a:lnTo>
                  <a:lnTo>
                    <a:pt x="95" y="1089"/>
                  </a:lnTo>
                  <a:lnTo>
                    <a:pt x="156" y="1060"/>
                  </a:lnTo>
                  <a:lnTo>
                    <a:pt x="242" y="1047"/>
                  </a:lnTo>
                  <a:lnTo>
                    <a:pt x="299" y="1043"/>
                  </a:lnTo>
                  <a:lnTo>
                    <a:pt x="388" y="1019"/>
                  </a:lnTo>
                  <a:lnTo>
                    <a:pt x="451" y="988"/>
                  </a:lnTo>
                  <a:lnTo>
                    <a:pt x="377" y="954"/>
                  </a:lnTo>
                  <a:lnTo>
                    <a:pt x="282" y="933"/>
                  </a:lnTo>
                  <a:lnTo>
                    <a:pt x="304" y="962"/>
                  </a:lnTo>
                  <a:lnTo>
                    <a:pt x="259" y="962"/>
                  </a:lnTo>
                  <a:lnTo>
                    <a:pt x="257" y="988"/>
                  </a:lnTo>
                  <a:lnTo>
                    <a:pt x="169" y="1021"/>
                  </a:lnTo>
                  <a:lnTo>
                    <a:pt x="90" y="1036"/>
                  </a:lnTo>
                  <a:lnTo>
                    <a:pt x="57" y="1059"/>
                  </a:lnTo>
                  <a:lnTo>
                    <a:pt x="46" y="1089"/>
                  </a:lnTo>
                  <a:lnTo>
                    <a:pt x="31" y="1100"/>
                  </a:lnTo>
                  <a:lnTo>
                    <a:pt x="297" y="1091"/>
                  </a:lnTo>
                  <a:lnTo>
                    <a:pt x="525" y="1066"/>
                  </a:lnTo>
                  <a:lnTo>
                    <a:pt x="567" y="1114"/>
                  </a:lnTo>
                  <a:lnTo>
                    <a:pt x="692" y="1097"/>
                  </a:lnTo>
                  <a:lnTo>
                    <a:pt x="702" y="1032"/>
                  </a:lnTo>
                  <a:lnTo>
                    <a:pt x="715" y="1013"/>
                  </a:lnTo>
                  <a:lnTo>
                    <a:pt x="692" y="863"/>
                  </a:lnTo>
                  <a:lnTo>
                    <a:pt x="671" y="745"/>
                  </a:lnTo>
                  <a:lnTo>
                    <a:pt x="696" y="524"/>
                  </a:lnTo>
                  <a:lnTo>
                    <a:pt x="690" y="173"/>
                  </a:lnTo>
                  <a:lnTo>
                    <a:pt x="666" y="0"/>
                  </a:lnTo>
                  <a:lnTo>
                    <a:pt x="215" y="30"/>
                  </a:lnTo>
                  <a:lnTo>
                    <a:pt x="0" y="57"/>
                  </a:lnTo>
                  <a:close/>
                </a:path>
              </a:pathLst>
            </a:custGeom>
            <a:solidFill>
              <a:srgbClr val="000000"/>
            </a:solidFill>
            <a:ln w="9525">
              <a:noFill/>
              <a:round/>
              <a:headEnd/>
              <a:tailEnd/>
            </a:ln>
          </p:spPr>
          <p:txBody>
            <a:bodyPr/>
            <a:lstStyle/>
            <a:p>
              <a:endParaRPr lang="id-ID"/>
            </a:p>
          </p:txBody>
        </p:sp>
        <p:sp>
          <p:nvSpPr>
            <p:cNvPr id="46295" name="Freeform 194"/>
            <p:cNvSpPr>
              <a:spLocks/>
            </p:cNvSpPr>
            <p:nvPr/>
          </p:nvSpPr>
          <p:spPr bwMode="auto">
            <a:xfrm>
              <a:off x="2884" y="3085"/>
              <a:ext cx="82" cy="56"/>
            </a:xfrm>
            <a:custGeom>
              <a:avLst/>
              <a:gdLst>
                <a:gd name="T0" fmla="*/ 0 w 163"/>
                <a:gd name="T1" fmla="*/ 0 h 113"/>
                <a:gd name="T2" fmla="*/ 1 w 163"/>
                <a:gd name="T3" fmla="*/ 0 h 113"/>
                <a:gd name="T4" fmla="*/ 2 w 163"/>
                <a:gd name="T5" fmla="*/ 0 h 113"/>
                <a:gd name="T6" fmla="*/ 2 w 163"/>
                <a:gd name="T7" fmla="*/ 0 h 113"/>
                <a:gd name="T8" fmla="*/ 3 w 163"/>
                <a:gd name="T9" fmla="*/ 0 h 113"/>
                <a:gd name="T10" fmla="*/ 3 w 163"/>
                <a:gd name="T11" fmla="*/ 1 h 113"/>
                <a:gd name="T12" fmla="*/ 3 w 163"/>
                <a:gd name="T13" fmla="*/ 1 h 113"/>
                <a:gd name="T14" fmla="*/ 0 w 163"/>
                <a:gd name="T15" fmla="*/ 0 h 113"/>
                <a:gd name="T16" fmla="*/ 0 w 16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13"/>
                <a:gd name="T29" fmla="*/ 163 w 16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13">
                  <a:moveTo>
                    <a:pt x="0" y="19"/>
                  </a:moveTo>
                  <a:lnTo>
                    <a:pt x="53" y="40"/>
                  </a:lnTo>
                  <a:lnTo>
                    <a:pt x="106" y="29"/>
                  </a:lnTo>
                  <a:lnTo>
                    <a:pt x="117" y="0"/>
                  </a:lnTo>
                  <a:lnTo>
                    <a:pt x="157" y="59"/>
                  </a:lnTo>
                  <a:lnTo>
                    <a:pt x="163" y="113"/>
                  </a:lnTo>
                  <a:lnTo>
                    <a:pt x="135" y="107"/>
                  </a:lnTo>
                  <a:lnTo>
                    <a:pt x="0" y="19"/>
                  </a:lnTo>
                  <a:close/>
                </a:path>
              </a:pathLst>
            </a:custGeom>
            <a:solidFill>
              <a:srgbClr val="000000"/>
            </a:solidFill>
            <a:ln w="9525">
              <a:noFill/>
              <a:round/>
              <a:headEnd/>
              <a:tailEnd/>
            </a:ln>
          </p:spPr>
          <p:txBody>
            <a:bodyPr/>
            <a:lstStyle/>
            <a:p>
              <a:endParaRPr lang="id-ID"/>
            </a:p>
          </p:txBody>
        </p:sp>
        <p:sp>
          <p:nvSpPr>
            <p:cNvPr id="46296" name="Freeform 195"/>
            <p:cNvSpPr>
              <a:spLocks/>
            </p:cNvSpPr>
            <p:nvPr/>
          </p:nvSpPr>
          <p:spPr bwMode="auto">
            <a:xfrm>
              <a:off x="2902" y="2864"/>
              <a:ext cx="62" cy="180"/>
            </a:xfrm>
            <a:custGeom>
              <a:avLst/>
              <a:gdLst>
                <a:gd name="T0" fmla="*/ 2 w 123"/>
                <a:gd name="T1" fmla="*/ 0 h 360"/>
                <a:gd name="T2" fmla="*/ 0 w 123"/>
                <a:gd name="T3" fmla="*/ 3 h 360"/>
                <a:gd name="T4" fmla="*/ 1 w 123"/>
                <a:gd name="T5" fmla="*/ 3 h 360"/>
                <a:gd name="T6" fmla="*/ 2 w 123"/>
                <a:gd name="T7" fmla="*/ 6 h 360"/>
                <a:gd name="T8" fmla="*/ 2 w 123"/>
                <a:gd name="T9" fmla="*/ 1 h 360"/>
                <a:gd name="T10" fmla="*/ 2 w 123"/>
                <a:gd name="T11" fmla="*/ 0 h 360"/>
                <a:gd name="T12" fmla="*/ 2 w 123"/>
                <a:gd name="T13" fmla="*/ 0 h 360"/>
                <a:gd name="T14" fmla="*/ 0 60000 65536"/>
                <a:gd name="T15" fmla="*/ 0 60000 65536"/>
                <a:gd name="T16" fmla="*/ 0 60000 65536"/>
                <a:gd name="T17" fmla="*/ 0 60000 65536"/>
                <a:gd name="T18" fmla="*/ 0 60000 65536"/>
                <a:gd name="T19" fmla="*/ 0 60000 65536"/>
                <a:gd name="T20" fmla="*/ 0 60000 65536"/>
                <a:gd name="T21" fmla="*/ 0 w 123"/>
                <a:gd name="T22" fmla="*/ 0 h 360"/>
                <a:gd name="T23" fmla="*/ 123 w 12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360">
                  <a:moveTo>
                    <a:pt x="108" y="0"/>
                  </a:moveTo>
                  <a:lnTo>
                    <a:pt x="0" y="234"/>
                  </a:lnTo>
                  <a:lnTo>
                    <a:pt x="64" y="221"/>
                  </a:lnTo>
                  <a:lnTo>
                    <a:pt x="123" y="360"/>
                  </a:lnTo>
                  <a:lnTo>
                    <a:pt x="112" y="86"/>
                  </a:lnTo>
                  <a:lnTo>
                    <a:pt x="108" y="0"/>
                  </a:lnTo>
                  <a:close/>
                </a:path>
              </a:pathLst>
            </a:custGeom>
            <a:solidFill>
              <a:srgbClr val="000000"/>
            </a:solidFill>
            <a:ln w="9525">
              <a:noFill/>
              <a:round/>
              <a:headEnd/>
              <a:tailEnd/>
            </a:ln>
          </p:spPr>
          <p:txBody>
            <a:bodyPr/>
            <a:lstStyle/>
            <a:p>
              <a:endParaRPr lang="id-ID"/>
            </a:p>
          </p:txBody>
        </p:sp>
        <p:sp>
          <p:nvSpPr>
            <p:cNvPr id="46297" name="Freeform 196"/>
            <p:cNvSpPr>
              <a:spLocks/>
            </p:cNvSpPr>
            <p:nvPr/>
          </p:nvSpPr>
          <p:spPr bwMode="auto">
            <a:xfrm>
              <a:off x="2703" y="3189"/>
              <a:ext cx="257" cy="44"/>
            </a:xfrm>
            <a:custGeom>
              <a:avLst/>
              <a:gdLst>
                <a:gd name="T0" fmla="*/ 0 w 516"/>
                <a:gd name="T1" fmla="*/ 1 h 87"/>
                <a:gd name="T2" fmla="*/ 1 w 516"/>
                <a:gd name="T3" fmla="*/ 1 h 87"/>
                <a:gd name="T4" fmla="*/ 4 w 516"/>
                <a:gd name="T5" fmla="*/ 1 h 87"/>
                <a:gd name="T6" fmla="*/ 7 w 516"/>
                <a:gd name="T7" fmla="*/ 0 h 87"/>
                <a:gd name="T8" fmla="*/ 8 w 516"/>
                <a:gd name="T9" fmla="*/ 1 h 87"/>
                <a:gd name="T10" fmla="*/ 7 w 516"/>
                <a:gd name="T11" fmla="*/ 1 h 87"/>
                <a:gd name="T12" fmla="*/ 5 w 516"/>
                <a:gd name="T13" fmla="*/ 1 h 87"/>
                <a:gd name="T14" fmla="*/ 3 w 516"/>
                <a:gd name="T15" fmla="*/ 2 h 87"/>
                <a:gd name="T16" fmla="*/ 0 w 516"/>
                <a:gd name="T17" fmla="*/ 2 h 87"/>
                <a:gd name="T18" fmla="*/ 0 w 516"/>
                <a:gd name="T19" fmla="*/ 2 h 87"/>
                <a:gd name="T20" fmla="*/ 0 w 516"/>
                <a:gd name="T21" fmla="*/ 1 h 87"/>
                <a:gd name="T22" fmla="*/ 0 w 516"/>
                <a:gd name="T23" fmla="*/ 1 h 87"/>
                <a:gd name="T24" fmla="*/ 0 w 516"/>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87"/>
                <a:gd name="T41" fmla="*/ 516 w 516"/>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87">
                  <a:moveTo>
                    <a:pt x="37" y="41"/>
                  </a:moveTo>
                  <a:lnTo>
                    <a:pt x="114" y="55"/>
                  </a:lnTo>
                  <a:lnTo>
                    <a:pt x="272" y="41"/>
                  </a:lnTo>
                  <a:lnTo>
                    <a:pt x="493" y="0"/>
                  </a:lnTo>
                  <a:lnTo>
                    <a:pt x="516" y="11"/>
                  </a:lnTo>
                  <a:lnTo>
                    <a:pt x="508" y="36"/>
                  </a:lnTo>
                  <a:lnTo>
                    <a:pt x="377" y="64"/>
                  </a:lnTo>
                  <a:lnTo>
                    <a:pt x="194" y="87"/>
                  </a:lnTo>
                  <a:lnTo>
                    <a:pt x="25" y="87"/>
                  </a:lnTo>
                  <a:lnTo>
                    <a:pt x="2" y="77"/>
                  </a:lnTo>
                  <a:lnTo>
                    <a:pt x="0" y="43"/>
                  </a:lnTo>
                  <a:lnTo>
                    <a:pt x="37" y="41"/>
                  </a:lnTo>
                  <a:close/>
                </a:path>
              </a:pathLst>
            </a:custGeom>
            <a:solidFill>
              <a:srgbClr val="000000"/>
            </a:solidFill>
            <a:ln w="9525">
              <a:noFill/>
              <a:round/>
              <a:headEnd/>
              <a:tailEnd/>
            </a:ln>
          </p:spPr>
          <p:txBody>
            <a:bodyPr/>
            <a:lstStyle/>
            <a:p>
              <a:endParaRPr lang="id-ID"/>
            </a:p>
          </p:txBody>
        </p:sp>
        <p:sp>
          <p:nvSpPr>
            <p:cNvPr id="46298" name="Freeform 197"/>
            <p:cNvSpPr>
              <a:spLocks/>
            </p:cNvSpPr>
            <p:nvPr/>
          </p:nvSpPr>
          <p:spPr bwMode="auto">
            <a:xfrm>
              <a:off x="2615" y="3058"/>
              <a:ext cx="234" cy="131"/>
            </a:xfrm>
            <a:custGeom>
              <a:avLst/>
              <a:gdLst>
                <a:gd name="T0" fmla="*/ 7 w 468"/>
                <a:gd name="T1" fmla="*/ 0 h 263"/>
                <a:gd name="T2" fmla="*/ 7 w 468"/>
                <a:gd name="T3" fmla="*/ 0 h 263"/>
                <a:gd name="T4" fmla="*/ 7 w 468"/>
                <a:gd name="T5" fmla="*/ 1 h 263"/>
                <a:gd name="T6" fmla="*/ 7 w 468"/>
                <a:gd name="T7" fmla="*/ 1 h 263"/>
                <a:gd name="T8" fmla="*/ 7 w 468"/>
                <a:gd name="T9" fmla="*/ 1 h 263"/>
                <a:gd name="T10" fmla="*/ 7 w 468"/>
                <a:gd name="T11" fmla="*/ 1 h 263"/>
                <a:gd name="T12" fmla="*/ 7 w 468"/>
                <a:gd name="T13" fmla="*/ 2 h 263"/>
                <a:gd name="T14" fmla="*/ 7 w 468"/>
                <a:gd name="T15" fmla="*/ 2 h 263"/>
                <a:gd name="T16" fmla="*/ 6 w 468"/>
                <a:gd name="T17" fmla="*/ 2 h 263"/>
                <a:gd name="T18" fmla="*/ 5 w 468"/>
                <a:gd name="T19" fmla="*/ 2 h 263"/>
                <a:gd name="T20" fmla="*/ 6 w 468"/>
                <a:gd name="T21" fmla="*/ 2 h 263"/>
                <a:gd name="T22" fmla="*/ 5 w 468"/>
                <a:gd name="T23" fmla="*/ 2 h 263"/>
                <a:gd name="T24" fmla="*/ 5 w 468"/>
                <a:gd name="T25" fmla="*/ 3 h 263"/>
                <a:gd name="T26" fmla="*/ 4 w 468"/>
                <a:gd name="T27" fmla="*/ 3 h 263"/>
                <a:gd name="T28" fmla="*/ 2 w 468"/>
                <a:gd name="T29" fmla="*/ 3 h 263"/>
                <a:gd name="T30" fmla="*/ 1 w 468"/>
                <a:gd name="T31" fmla="*/ 3 h 263"/>
                <a:gd name="T32" fmla="*/ 3 w 468"/>
                <a:gd name="T33" fmla="*/ 3 h 263"/>
                <a:gd name="T34" fmla="*/ 4 w 468"/>
                <a:gd name="T35" fmla="*/ 2 h 263"/>
                <a:gd name="T36" fmla="*/ 4 w 468"/>
                <a:gd name="T37" fmla="*/ 2 h 263"/>
                <a:gd name="T38" fmla="*/ 4 w 468"/>
                <a:gd name="T39" fmla="*/ 2 h 263"/>
                <a:gd name="T40" fmla="*/ 5 w 468"/>
                <a:gd name="T41" fmla="*/ 2 h 263"/>
                <a:gd name="T42" fmla="*/ 6 w 468"/>
                <a:gd name="T43" fmla="*/ 1 h 263"/>
                <a:gd name="T44" fmla="*/ 5 w 468"/>
                <a:gd name="T45" fmla="*/ 1 h 263"/>
                <a:gd name="T46" fmla="*/ 5 w 468"/>
                <a:gd name="T47" fmla="*/ 1 h 263"/>
                <a:gd name="T48" fmla="*/ 4 w 468"/>
                <a:gd name="T49" fmla="*/ 2 h 263"/>
                <a:gd name="T50" fmla="*/ 3 w 468"/>
                <a:gd name="T51" fmla="*/ 2 h 263"/>
                <a:gd name="T52" fmla="*/ 3 w 468"/>
                <a:gd name="T53" fmla="*/ 2 h 263"/>
                <a:gd name="T54" fmla="*/ 5 w 468"/>
                <a:gd name="T55" fmla="*/ 1 h 263"/>
                <a:gd name="T56" fmla="*/ 3 w 468"/>
                <a:gd name="T57" fmla="*/ 2 h 263"/>
                <a:gd name="T58" fmla="*/ 2 w 468"/>
                <a:gd name="T59" fmla="*/ 2 h 263"/>
                <a:gd name="T60" fmla="*/ 2 w 468"/>
                <a:gd name="T61" fmla="*/ 2 h 263"/>
                <a:gd name="T62" fmla="*/ 1 w 468"/>
                <a:gd name="T63" fmla="*/ 2 h 263"/>
                <a:gd name="T64" fmla="*/ 1 w 468"/>
                <a:gd name="T65" fmla="*/ 2 h 263"/>
                <a:gd name="T66" fmla="*/ 1 w 468"/>
                <a:gd name="T67" fmla="*/ 2 h 263"/>
                <a:gd name="T68" fmla="*/ 2 w 468"/>
                <a:gd name="T69" fmla="*/ 2 h 263"/>
                <a:gd name="T70" fmla="*/ 2 w 468"/>
                <a:gd name="T71" fmla="*/ 2 h 263"/>
                <a:gd name="T72" fmla="*/ 2 w 468"/>
                <a:gd name="T73" fmla="*/ 2 h 263"/>
                <a:gd name="T74" fmla="*/ 1 w 468"/>
                <a:gd name="T75" fmla="*/ 3 h 263"/>
                <a:gd name="T76" fmla="*/ 1 w 468"/>
                <a:gd name="T77" fmla="*/ 3 h 263"/>
                <a:gd name="T78" fmla="*/ 1 w 468"/>
                <a:gd name="T79" fmla="*/ 3 h 263"/>
                <a:gd name="T80" fmla="*/ 0 w 468"/>
                <a:gd name="T81" fmla="*/ 3 h 263"/>
                <a:gd name="T82" fmla="*/ 1 w 468"/>
                <a:gd name="T83" fmla="*/ 4 h 263"/>
                <a:gd name="T84" fmla="*/ 3 w 468"/>
                <a:gd name="T85" fmla="*/ 4 h 263"/>
                <a:gd name="T86" fmla="*/ 4 w 468"/>
                <a:gd name="T87" fmla="*/ 4 h 263"/>
                <a:gd name="T88" fmla="*/ 4 w 468"/>
                <a:gd name="T89" fmla="*/ 3 h 263"/>
                <a:gd name="T90" fmla="*/ 5 w 468"/>
                <a:gd name="T91" fmla="*/ 3 h 263"/>
                <a:gd name="T92" fmla="*/ 6 w 468"/>
                <a:gd name="T93" fmla="*/ 2 h 263"/>
                <a:gd name="T94" fmla="*/ 7 w 468"/>
                <a:gd name="T95" fmla="*/ 2 h 263"/>
                <a:gd name="T96" fmla="*/ 7 w 468"/>
                <a:gd name="T97" fmla="*/ 1 h 263"/>
                <a:gd name="T98" fmla="*/ 7 w 468"/>
                <a:gd name="T99" fmla="*/ 1 h 263"/>
                <a:gd name="T100" fmla="*/ 7 w 468"/>
                <a:gd name="T101" fmla="*/ 0 h 263"/>
                <a:gd name="T102" fmla="*/ 7 w 468"/>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263"/>
                <a:gd name="T158" fmla="*/ 468 w 468"/>
                <a:gd name="T159" fmla="*/ 263 h 2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263">
                  <a:moveTo>
                    <a:pt x="468" y="57"/>
                  </a:moveTo>
                  <a:lnTo>
                    <a:pt x="400" y="0"/>
                  </a:lnTo>
                  <a:lnTo>
                    <a:pt x="447" y="65"/>
                  </a:lnTo>
                  <a:lnTo>
                    <a:pt x="411" y="67"/>
                  </a:lnTo>
                  <a:lnTo>
                    <a:pt x="424" y="105"/>
                  </a:lnTo>
                  <a:lnTo>
                    <a:pt x="392" y="110"/>
                  </a:lnTo>
                  <a:lnTo>
                    <a:pt x="404" y="133"/>
                  </a:lnTo>
                  <a:lnTo>
                    <a:pt x="385" y="143"/>
                  </a:lnTo>
                  <a:lnTo>
                    <a:pt x="356" y="135"/>
                  </a:lnTo>
                  <a:lnTo>
                    <a:pt x="316" y="156"/>
                  </a:lnTo>
                  <a:lnTo>
                    <a:pt x="327" y="169"/>
                  </a:lnTo>
                  <a:lnTo>
                    <a:pt x="289" y="177"/>
                  </a:lnTo>
                  <a:lnTo>
                    <a:pt x="259" y="196"/>
                  </a:lnTo>
                  <a:lnTo>
                    <a:pt x="206" y="202"/>
                  </a:lnTo>
                  <a:lnTo>
                    <a:pt x="122" y="217"/>
                  </a:lnTo>
                  <a:lnTo>
                    <a:pt x="59" y="213"/>
                  </a:lnTo>
                  <a:lnTo>
                    <a:pt x="147" y="198"/>
                  </a:lnTo>
                  <a:lnTo>
                    <a:pt x="236" y="183"/>
                  </a:lnTo>
                  <a:lnTo>
                    <a:pt x="255" y="175"/>
                  </a:lnTo>
                  <a:lnTo>
                    <a:pt x="244" y="169"/>
                  </a:lnTo>
                  <a:lnTo>
                    <a:pt x="280" y="154"/>
                  </a:lnTo>
                  <a:lnTo>
                    <a:pt x="348" y="126"/>
                  </a:lnTo>
                  <a:lnTo>
                    <a:pt x="286" y="88"/>
                  </a:lnTo>
                  <a:lnTo>
                    <a:pt x="282" y="105"/>
                  </a:lnTo>
                  <a:lnTo>
                    <a:pt x="208" y="154"/>
                  </a:lnTo>
                  <a:lnTo>
                    <a:pt x="139" y="168"/>
                  </a:lnTo>
                  <a:lnTo>
                    <a:pt x="181" y="149"/>
                  </a:lnTo>
                  <a:lnTo>
                    <a:pt x="263" y="93"/>
                  </a:lnTo>
                  <a:lnTo>
                    <a:pt x="177" y="143"/>
                  </a:lnTo>
                  <a:lnTo>
                    <a:pt x="126" y="152"/>
                  </a:lnTo>
                  <a:lnTo>
                    <a:pt x="71" y="149"/>
                  </a:lnTo>
                  <a:lnTo>
                    <a:pt x="46" y="160"/>
                  </a:lnTo>
                  <a:lnTo>
                    <a:pt x="31" y="181"/>
                  </a:lnTo>
                  <a:lnTo>
                    <a:pt x="50" y="164"/>
                  </a:lnTo>
                  <a:lnTo>
                    <a:pt x="67" y="160"/>
                  </a:lnTo>
                  <a:lnTo>
                    <a:pt x="115" y="169"/>
                  </a:lnTo>
                  <a:lnTo>
                    <a:pt x="67" y="187"/>
                  </a:lnTo>
                  <a:lnTo>
                    <a:pt x="27" y="192"/>
                  </a:lnTo>
                  <a:lnTo>
                    <a:pt x="19" y="207"/>
                  </a:lnTo>
                  <a:lnTo>
                    <a:pt x="4" y="217"/>
                  </a:lnTo>
                  <a:lnTo>
                    <a:pt x="0" y="244"/>
                  </a:lnTo>
                  <a:lnTo>
                    <a:pt x="46" y="257"/>
                  </a:lnTo>
                  <a:lnTo>
                    <a:pt x="153" y="263"/>
                  </a:lnTo>
                  <a:lnTo>
                    <a:pt x="200" y="259"/>
                  </a:lnTo>
                  <a:lnTo>
                    <a:pt x="223" y="234"/>
                  </a:lnTo>
                  <a:lnTo>
                    <a:pt x="297" y="219"/>
                  </a:lnTo>
                  <a:lnTo>
                    <a:pt x="375" y="173"/>
                  </a:lnTo>
                  <a:lnTo>
                    <a:pt x="409" y="137"/>
                  </a:lnTo>
                  <a:lnTo>
                    <a:pt x="415" y="126"/>
                  </a:lnTo>
                  <a:lnTo>
                    <a:pt x="438" y="109"/>
                  </a:lnTo>
                  <a:lnTo>
                    <a:pt x="468" y="57"/>
                  </a:lnTo>
                  <a:close/>
                </a:path>
              </a:pathLst>
            </a:custGeom>
            <a:solidFill>
              <a:srgbClr val="000000"/>
            </a:solidFill>
            <a:ln w="9525">
              <a:noFill/>
              <a:round/>
              <a:headEnd/>
              <a:tailEnd/>
            </a:ln>
          </p:spPr>
          <p:txBody>
            <a:bodyPr/>
            <a:lstStyle/>
            <a:p>
              <a:endParaRPr lang="id-ID"/>
            </a:p>
          </p:txBody>
        </p:sp>
      </p:grpSp>
      <p:grpSp>
        <p:nvGrpSpPr>
          <p:cNvPr id="3" name="Group 199"/>
          <p:cNvGrpSpPr>
            <a:grpSpLocks/>
          </p:cNvGrpSpPr>
          <p:nvPr/>
        </p:nvGrpSpPr>
        <p:grpSpPr bwMode="auto">
          <a:xfrm>
            <a:off x="1924050" y="4114800"/>
            <a:ext cx="3181350" cy="2514600"/>
            <a:chOff x="1152" y="2352"/>
            <a:chExt cx="2004" cy="1584"/>
          </a:xfrm>
        </p:grpSpPr>
        <p:sp>
          <p:nvSpPr>
            <p:cNvPr id="46087" name="Freeform 200"/>
            <p:cNvSpPr>
              <a:spLocks/>
            </p:cNvSpPr>
            <p:nvPr/>
          </p:nvSpPr>
          <p:spPr bwMode="auto">
            <a:xfrm>
              <a:off x="1189" y="2382"/>
              <a:ext cx="1938" cy="1506"/>
            </a:xfrm>
            <a:custGeom>
              <a:avLst/>
              <a:gdLst>
                <a:gd name="T0" fmla="*/ 0 w 5361"/>
                <a:gd name="T1" fmla="*/ 4 h 4098"/>
                <a:gd name="T2" fmla="*/ 3 w 5361"/>
                <a:gd name="T3" fmla="*/ 3 h 4098"/>
                <a:gd name="T4" fmla="*/ 3 w 5361"/>
                <a:gd name="T5" fmla="*/ 1 h 4098"/>
                <a:gd name="T6" fmla="*/ 2 w 5361"/>
                <a:gd name="T7" fmla="*/ 0 h 4098"/>
                <a:gd name="T8" fmla="*/ 3 w 5361"/>
                <a:gd name="T9" fmla="*/ 0 h 4098"/>
                <a:gd name="T10" fmla="*/ 3 w 5361"/>
                <a:gd name="T11" fmla="*/ 0 h 4098"/>
                <a:gd name="T12" fmla="*/ 3 w 5361"/>
                <a:gd name="T13" fmla="*/ 3 h 4098"/>
                <a:gd name="T14" fmla="*/ 5 w 5361"/>
                <a:gd name="T15" fmla="*/ 2 h 4098"/>
                <a:gd name="T16" fmla="*/ 4 w 5361"/>
                <a:gd name="T17" fmla="*/ 0 h 4098"/>
                <a:gd name="T18" fmla="*/ 5 w 5361"/>
                <a:gd name="T19" fmla="*/ 0 h 4098"/>
                <a:gd name="T20" fmla="*/ 5 w 5361"/>
                <a:gd name="T21" fmla="*/ 2 h 4098"/>
                <a:gd name="T22" fmla="*/ 5 w 5361"/>
                <a:gd name="T23" fmla="*/ 2 h 4098"/>
                <a:gd name="T24" fmla="*/ 12 w 5361"/>
                <a:gd name="T25" fmla="*/ 6 h 4098"/>
                <a:gd name="T26" fmla="*/ 6 w 5361"/>
                <a:gd name="T27" fmla="*/ 10 h 4098"/>
                <a:gd name="T28" fmla="*/ 0 w 5361"/>
                <a:gd name="T29" fmla="*/ 4 h 4098"/>
                <a:gd name="T30" fmla="*/ 0 w 5361"/>
                <a:gd name="T31" fmla="*/ 4 h 4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1"/>
                <a:gd name="T49" fmla="*/ 0 h 4098"/>
                <a:gd name="T50" fmla="*/ 5361 w 5361"/>
                <a:gd name="T51" fmla="*/ 4098 h 4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1" h="4098">
                  <a:moveTo>
                    <a:pt x="0" y="1596"/>
                  </a:moveTo>
                  <a:lnTo>
                    <a:pt x="1216" y="1079"/>
                  </a:lnTo>
                  <a:lnTo>
                    <a:pt x="1148" y="355"/>
                  </a:lnTo>
                  <a:lnTo>
                    <a:pt x="929" y="137"/>
                  </a:lnTo>
                  <a:lnTo>
                    <a:pt x="1148" y="125"/>
                  </a:lnTo>
                  <a:lnTo>
                    <a:pt x="1285" y="230"/>
                  </a:lnTo>
                  <a:lnTo>
                    <a:pt x="1458" y="1011"/>
                  </a:lnTo>
                  <a:lnTo>
                    <a:pt x="2032" y="827"/>
                  </a:lnTo>
                  <a:lnTo>
                    <a:pt x="1916" y="0"/>
                  </a:lnTo>
                  <a:lnTo>
                    <a:pt x="2123" y="148"/>
                  </a:lnTo>
                  <a:lnTo>
                    <a:pt x="2215" y="747"/>
                  </a:lnTo>
                  <a:lnTo>
                    <a:pt x="2388" y="724"/>
                  </a:lnTo>
                  <a:lnTo>
                    <a:pt x="5361" y="2218"/>
                  </a:lnTo>
                  <a:lnTo>
                    <a:pt x="2616" y="4098"/>
                  </a:lnTo>
                  <a:lnTo>
                    <a:pt x="0" y="1596"/>
                  </a:lnTo>
                  <a:close/>
                </a:path>
              </a:pathLst>
            </a:custGeom>
            <a:solidFill>
              <a:srgbClr val="FFFFFF"/>
            </a:solidFill>
            <a:ln w="9525">
              <a:noFill/>
              <a:round/>
              <a:headEnd/>
              <a:tailEnd/>
            </a:ln>
          </p:spPr>
          <p:txBody>
            <a:bodyPr/>
            <a:lstStyle/>
            <a:p>
              <a:endParaRPr lang="id-ID"/>
            </a:p>
          </p:txBody>
        </p:sp>
        <p:sp>
          <p:nvSpPr>
            <p:cNvPr id="46088" name="Freeform 201"/>
            <p:cNvSpPr>
              <a:spLocks/>
            </p:cNvSpPr>
            <p:nvPr/>
          </p:nvSpPr>
          <p:spPr bwMode="auto">
            <a:xfrm>
              <a:off x="1251" y="2821"/>
              <a:ext cx="1739" cy="1047"/>
            </a:xfrm>
            <a:custGeom>
              <a:avLst/>
              <a:gdLst>
                <a:gd name="T0" fmla="*/ 2 w 4810"/>
                <a:gd name="T1" fmla="*/ 0 h 2850"/>
                <a:gd name="T2" fmla="*/ 0 w 4810"/>
                <a:gd name="T3" fmla="*/ 1 h 2850"/>
                <a:gd name="T4" fmla="*/ 5 w 4810"/>
                <a:gd name="T5" fmla="*/ 7 h 2850"/>
                <a:gd name="T6" fmla="*/ 11 w 4810"/>
                <a:gd name="T7" fmla="*/ 3 h 2850"/>
                <a:gd name="T8" fmla="*/ 5 w 4810"/>
                <a:gd name="T9" fmla="*/ 6 h 2850"/>
                <a:gd name="T10" fmla="*/ 0 w 4810"/>
                <a:gd name="T11" fmla="*/ 1 h 2850"/>
                <a:gd name="T12" fmla="*/ 1 w 4810"/>
                <a:gd name="T13" fmla="*/ 1 h 2850"/>
                <a:gd name="T14" fmla="*/ 2 w 4810"/>
                <a:gd name="T15" fmla="*/ 0 h 2850"/>
                <a:gd name="T16" fmla="*/ 2 w 4810"/>
                <a:gd name="T17" fmla="*/ 0 h 2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0"/>
                <a:gd name="T28" fmla="*/ 0 h 2850"/>
                <a:gd name="T29" fmla="*/ 4810 w 4810"/>
                <a:gd name="T30" fmla="*/ 2850 h 2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0" h="2850">
                  <a:moveTo>
                    <a:pt x="977" y="0"/>
                  </a:moveTo>
                  <a:lnTo>
                    <a:pt x="0" y="447"/>
                  </a:lnTo>
                  <a:lnTo>
                    <a:pt x="2433" y="2850"/>
                  </a:lnTo>
                  <a:lnTo>
                    <a:pt x="4810" y="1183"/>
                  </a:lnTo>
                  <a:lnTo>
                    <a:pt x="2411" y="2608"/>
                  </a:lnTo>
                  <a:lnTo>
                    <a:pt x="230" y="563"/>
                  </a:lnTo>
                  <a:lnTo>
                    <a:pt x="414" y="322"/>
                  </a:lnTo>
                  <a:lnTo>
                    <a:pt x="977" y="0"/>
                  </a:lnTo>
                  <a:close/>
                </a:path>
              </a:pathLst>
            </a:custGeom>
            <a:solidFill>
              <a:srgbClr val="FFDBA5"/>
            </a:solidFill>
            <a:ln w="9525">
              <a:noFill/>
              <a:round/>
              <a:headEnd/>
              <a:tailEnd/>
            </a:ln>
          </p:spPr>
          <p:txBody>
            <a:bodyPr/>
            <a:lstStyle/>
            <a:p>
              <a:endParaRPr lang="id-ID"/>
            </a:p>
          </p:txBody>
        </p:sp>
        <p:sp>
          <p:nvSpPr>
            <p:cNvPr id="46089" name="Freeform 202"/>
            <p:cNvSpPr>
              <a:spLocks/>
            </p:cNvSpPr>
            <p:nvPr/>
          </p:nvSpPr>
          <p:spPr bwMode="auto">
            <a:xfrm>
              <a:off x="1413" y="2982"/>
              <a:ext cx="1469" cy="722"/>
            </a:xfrm>
            <a:custGeom>
              <a:avLst/>
              <a:gdLst>
                <a:gd name="T0" fmla="*/ 0 w 4063"/>
                <a:gd name="T1" fmla="*/ 0 h 1965"/>
                <a:gd name="T2" fmla="*/ 0 w 4063"/>
                <a:gd name="T3" fmla="*/ 1 h 1965"/>
                <a:gd name="T4" fmla="*/ 4 w 4063"/>
                <a:gd name="T5" fmla="*/ 5 h 1965"/>
                <a:gd name="T6" fmla="*/ 9 w 4063"/>
                <a:gd name="T7" fmla="*/ 1 h 1965"/>
                <a:gd name="T8" fmla="*/ 9 w 4063"/>
                <a:gd name="T9" fmla="*/ 1 h 1965"/>
                <a:gd name="T10" fmla="*/ 5 w 4063"/>
                <a:gd name="T11" fmla="*/ 4 h 1965"/>
                <a:gd name="T12" fmla="*/ 0 w 4063"/>
                <a:gd name="T13" fmla="*/ 0 h 1965"/>
                <a:gd name="T14" fmla="*/ 0 w 4063"/>
                <a:gd name="T15" fmla="*/ 0 h 1965"/>
                <a:gd name="T16" fmla="*/ 0 60000 65536"/>
                <a:gd name="T17" fmla="*/ 0 60000 65536"/>
                <a:gd name="T18" fmla="*/ 0 60000 65536"/>
                <a:gd name="T19" fmla="*/ 0 60000 65536"/>
                <a:gd name="T20" fmla="*/ 0 60000 65536"/>
                <a:gd name="T21" fmla="*/ 0 60000 65536"/>
                <a:gd name="T22" fmla="*/ 0 60000 65536"/>
                <a:gd name="T23" fmla="*/ 0 60000 65536"/>
                <a:gd name="T24" fmla="*/ 0 w 4063"/>
                <a:gd name="T25" fmla="*/ 0 h 1965"/>
                <a:gd name="T26" fmla="*/ 4063 w 4063"/>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3" h="1965">
                  <a:moveTo>
                    <a:pt x="0" y="0"/>
                  </a:moveTo>
                  <a:lnTo>
                    <a:pt x="12" y="287"/>
                  </a:lnTo>
                  <a:lnTo>
                    <a:pt x="1985" y="1965"/>
                  </a:lnTo>
                  <a:lnTo>
                    <a:pt x="4018" y="690"/>
                  </a:lnTo>
                  <a:lnTo>
                    <a:pt x="4063" y="334"/>
                  </a:lnTo>
                  <a:lnTo>
                    <a:pt x="2056" y="1448"/>
                  </a:lnTo>
                  <a:lnTo>
                    <a:pt x="0" y="0"/>
                  </a:lnTo>
                  <a:close/>
                </a:path>
              </a:pathLst>
            </a:custGeom>
            <a:solidFill>
              <a:srgbClr val="D1FCFF"/>
            </a:solidFill>
            <a:ln w="9525">
              <a:noFill/>
              <a:round/>
              <a:headEnd/>
              <a:tailEnd/>
            </a:ln>
          </p:spPr>
          <p:txBody>
            <a:bodyPr/>
            <a:lstStyle/>
            <a:p>
              <a:endParaRPr lang="id-ID"/>
            </a:p>
          </p:txBody>
        </p:sp>
        <p:sp>
          <p:nvSpPr>
            <p:cNvPr id="46090" name="Freeform 203"/>
            <p:cNvSpPr>
              <a:spLocks/>
            </p:cNvSpPr>
            <p:nvPr/>
          </p:nvSpPr>
          <p:spPr bwMode="auto">
            <a:xfrm>
              <a:off x="1371" y="2403"/>
              <a:ext cx="349" cy="587"/>
            </a:xfrm>
            <a:custGeom>
              <a:avLst/>
              <a:gdLst>
                <a:gd name="T0" fmla="*/ 2 w 966"/>
                <a:gd name="T1" fmla="*/ 3 h 1596"/>
                <a:gd name="T2" fmla="*/ 2 w 966"/>
                <a:gd name="T3" fmla="*/ 0 h 1596"/>
                <a:gd name="T4" fmla="*/ 1 w 966"/>
                <a:gd name="T5" fmla="*/ 0 h 1596"/>
                <a:gd name="T6" fmla="*/ 0 w 966"/>
                <a:gd name="T7" fmla="*/ 0 h 1596"/>
                <a:gd name="T8" fmla="*/ 0 w 966"/>
                <a:gd name="T9" fmla="*/ 0 h 1596"/>
                <a:gd name="T10" fmla="*/ 0 w 966"/>
                <a:gd name="T11" fmla="*/ 4 h 1596"/>
                <a:gd name="T12" fmla="*/ 0 w 966"/>
                <a:gd name="T13" fmla="*/ 3 h 1596"/>
                <a:gd name="T14" fmla="*/ 1 w 966"/>
                <a:gd name="T15" fmla="*/ 1 h 1596"/>
                <a:gd name="T16" fmla="*/ 1 w 966"/>
                <a:gd name="T17" fmla="*/ 0 h 1596"/>
                <a:gd name="T18" fmla="*/ 1 w 966"/>
                <a:gd name="T19" fmla="*/ 0 h 1596"/>
                <a:gd name="T20" fmla="*/ 1 w 966"/>
                <a:gd name="T21" fmla="*/ 1 h 1596"/>
                <a:gd name="T22" fmla="*/ 1 w 966"/>
                <a:gd name="T23" fmla="*/ 4 h 1596"/>
                <a:gd name="T24" fmla="*/ 2 w 966"/>
                <a:gd name="T25" fmla="*/ 4 h 1596"/>
                <a:gd name="T26" fmla="*/ 1 w 966"/>
                <a:gd name="T27" fmla="*/ 1 h 1596"/>
                <a:gd name="T28" fmla="*/ 1 w 966"/>
                <a:gd name="T29" fmla="*/ 0 h 1596"/>
                <a:gd name="T30" fmla="*/ 1 w 966"/>
                <a:gd name="T31" fmla="*/ 0 h 1596"/>
                <a:gd name="T32" fmla="*/ 2 w 966"/>
                <a:gd name="T33" fmla="*/ 1 h 1596"/>
                <a:gd name="T34" fmla="*/ 2 w 966"/>
                <a:gd name="T35" fmla="*/ 3 h 1596"/>
                <a:gd name="T36" fmla="*/ 2 w 966"/>
                <a:gd name="T37" fmla="*/ 3 h 1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1596"/>
                <a:gd name="T59" fmla="*/ 966 w 966"/>
                <a:gd name="T60" fmla="*/ 1596 h 1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1596">
                  <a:moveTo>
                    <a:pt x="966" y="1332"/>
                  </a:moveTo>
                  <a:lnTo>
                    <a:pt x="816" y="125"/>
                  </a:lnTo>
                  <a:lnTo>
                    <a:pt x="563" y="0"/>
                  </a:lnTo>
                  <a:lnTo>
                    <a:pt x="253" y="34"/>
                  </a:lnTo>
                  <a:lnTo>
                    <a:pt x="105" y="195"/>
                  </a:lnTo>
                  <a:lnTo>
                    <a:pt x="0" y="1596"/>
                  </a:lnTo>
                  <a:lnTo>
                    <a:pt x="219" y="1230"/>
                  </a:lnTo>
                  <a:lnTo>
                    <a:pt x="276" y="355"/>
                  </a:lnTo>
                  <a:lnTo>
                    <a:pt x="381" y="230"/>
                  </a:lnTo>
                  <a:lnTo>
                    <a:pt x="518" y="218"/>
                  </a:lnTo>
                  <a:lnTo>
                    <a:pt x="620" y="321"/>
                  </a:lnTo>
                  <a:lnTo>
                    <a:pt x="713" y="1402"/>
                  </a:lnTo>
                  <a:lnTo>
                    <a:pt x="805" y="1437"/>
                  </a:lnTo>
                  <a:lnTo>
                    <a:pt x="691" y="287"/>
                  </a:lnTo>
                  <a:lnTo>
                    <a:pt x="529" y="102"/>
                  </a:lnTo>
                  <a:lnTo>
                    <a:pt x="668" y="102"/>
                  </a:lnTo>
                  <a:lnTo>
                    <a:pt x="759" y="252"/>
                  </a:lnTo>
                  <a:lnTo>
                    <a:pt x="966" y="1332"/>
                  </a:lnTo>
                  <a:close/>
                </a:path>
              </a:pathLst>
            </a:custGeom>
            <a:solidFill>
              <a:srgbClr val="000000"/>
            </a:solidFill>
            <a:ln w="9525">
              <a:noFill/>
              <a:round/>
              <a:headEnd/>
              <a:tailEnd/>
            </a:ln>
          </p:spPr>
          <p:txBody>
            <a:bodyPr/>
            <a:lstStyle/>
            <a:p>
              <a:endParaRPr lang="id-ID"/>
            </a:p>
          </p:txBody>
        </p:sp>
        <p:sp>
          <p:nvSpPr>
            <p:cNvPr id="46091" name="Freeform 204"/>
            <p:cNvSpPr>
              <a:spLocks/>
            </p:cNvSpPr>
            <p:nvPr/>
          </p:nvSpPr>
          <p:spPr bwMode="auto">
            <a:xfrm>
              <a:off x="1695" y="2352"/>
              <a:ext cx="315" cy="474"/>
            </a:xfrm>
            <a:custGeom>
              <a:avLst/>
              <a:gdLst>
                <a:gd name="T0" fmla="*/ 1 w 873"/>
                <a:gd name="T1" fmla="*/ 3 h 1289"/>
                <a:gd name="T2" fmla="*/ 1 w 873"/>
                <a:gd name="T3" fmla="*/ 1 h 1289"/>
                <a:gd name="T4" fmla="*/ 1 w 873"/>
                <a:gd name="T5" fmla="*/ 1 h 1289"/>
                <a:gd name="T6" fmla="*/ 1 w 873"/>
                <a:gd name="T7" fmla="*/ 1 h 1289"/>
                <a:gd name="T8" fmla="*/ 0 w 873"/>
                <a:gd name="T9" fmla="*/ 1 h 1289"/>
                <a:gd name="T10" fmla="*/ 0 w 873"/>
                <a:gd name="T11" fmla="*/ 3 h 1289"/>
                <a:gd name="T12" fmla="*/ 0 w 873"/>
                <a:gd name="T13" fmla="*/ 3 h 1289"/>
                <a:gd name="T14" fmla="*/ 0 w 873"/>
                <a:gd name="T15" fmla="*/ 3 h 1289"/>
                <a:gd name="T16" fmla="*/ 0 w 873"/>
                <a:gd name="T17" fmla="*/ 0 h 1289"/>
                <a:gd name="T18" fmla="*/ 0 w 873"/>
                <a:gd name="T19" fmla="*/ 0 h 1289"/>
                <a:gd name="T20" fmla="*/ 1 w 873"/>
                <a:gd name="T21" fmla="*/ 0 h 1289"/>
                <a:gd name="T22" fmla="*/ 2 w 873"/>
                <a:gd name="T23" fmla="*/ 0 h 1289"/>
                <a:gd name="T24" fmla="*/ 2 w 873"/>
                <a:gd name="T25" fmla="*/ 3 h 1289"/>
                <a:gd name="T26" fmla="*/ 1 w 873"/>
                <a:gd name="T27" fmla="*/ 0 h 1289"/>
                <a:gd name="T28" fmla="*/ 1 w 873"/>
                <a:gd name="T29" fmla="*/ 0 h 1289"/>
                <a:gd name="T30" fmla="*/ 1 w 873"/>
                <a:gd name="T31" fmla="*/ 1 h 1289"/>
                <a:gd name="T32" fmla="*/ 1 w 873"/>
                <a:gd name="T33" fmla="*/ 3 h 1289"/>
                <a:gd name="T34" fmla="*/ 1 w 873"/>
                <a:gd name="T35" fmla="*/ 3 h 1289"/>
                <a:gd name="T36" fmla="*/ 1 w 873"/>
                <a:gd name="T37" fmla="*/ 3 h 1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3"/>
                <a:gd name="T58" fmla="*/ 0 h 1289"/>
                <a:gd name="T59" fmla="*/ 873 w 873"/>
                <a:gd name="T60" fmla="*/ 1289 h 12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3" h="1289">
                  <a:moveTo>
                    <a:pt x="633" y="1218"/>
                  </a:moveTo>
                  <a:lnTo>
                    <a:pt x="517" y="300"/>
                  </a:lnTo>
                  <a:lnTo>
                    <a:pt x="414" y="253"/>
                  </a:lnTo>
                  <a:lnTo>
                    <a:pt x="298" y="323"/>
                  </a:lnTo>
                  <a:lnTo>
                    <a:pt x="241" y="494"/>
                  </a:lnTo>
                  <a:lnTo>
                    <a:pt x="162" y="1243"/>
                  </a:lnTo>
                  <a:lnTo>
                    <a:pt x="47" y="1289"/>
                  </a:lnTo>
                  <a:lnTo>
                    <a:pt x="0" y="1011"/>
                  </a:lnTo>
                  <a:lnTo>
                    <a:pt x="116" y="173"/>
                  </a:lnTo>
                  <a:lnTo>
                    <a:pt x="253" y="36"/>
                  </a:lnTo>
                  <a:lnTo>
                    <a:pt x="483" y="0"/>
                  </a:lnTo>
                  <a:lnTo>
                    <a:pt x="736" y="161"/>
                  </a:lnTo>
                  <a:lnTo>
                    <a:pt x="873" y="1116"/>
                  </a:lnTo>
                  <a:lnTo>
                    <a:pt x="667" y="230"/>
                  </a:lnTo>
                  <a:lnTo>
                    <a:pt x="540" y="127"/>
                  </a:lnTo>
                  <a:lnTo>
                    <a:pt x="597" y="346"/>
                  </a:lnTo>
                  <a:lnTo>
                    <a:pt x="702" y="1289"/>
                  </a:lnTo>
                  <a:lnTo>
                    <a:pt x="633" y="1218"/>
                  </a:lnTo>
                  <a:close/>
                </a:path>
              </a:pathLst>
            </a:custGeom>
            <a:solidFill>
              <a:srgbClr val="000000"/>
            </a:solidFill>
            <a:ln w="9525">
              <a:noFill/>
              <a:round/>
              <a:headEnd/>
              <a:tailEnd/>
            </a:ln>
          </p:spPr>
          <p:txBody>
            <a:bodyPr/>
            <a:lstStyle/>
            <a:p>
              <a:endParaRPr lang="id-ID"/>
            </a:p>
          </p:txBody>
        </p:sp>
        <p:sp>
          <p:nvSpPr>
            <p:cNvPr id="46092" name="Freeform 205"/>
            <p:cNvSpPr>
              <a:spLocks/>
            </p:cNvSpPr>
            <p:nvPr/>
          </p:nvSpPr>
          <p:spPr bwMode="auto">
            <a:xfrm>
              <a:off x="1152" y="2791"/>
              <a:ext cx="2004" cy="1145"/>
            </a:xfrm>
            <a:custGeom>
              <a:avLst/>
              <a:gdLst>
                <a:gd name="T0" fmla="*/ 3 w 5544"/>
                <a:gd name="T1" fmla="*/ 0 h 3115"/>
                <a:gd name="T2" fmla="*/ 0 w 5544"/>
                <a:gd name="T3" fmla="*/ 1 h 3115"/>
                <a:gd name="T4" fmla="*/ 6 w 5544"/>
                <a:gd name="T5" fmla="*/ 8 h 3115"/>
                <a:gd name="T6" fmla="*/ 12 w 5544"/>
                <a:gd name="T7" fmla="*/ 3 h 3115"/>
                <a:gd name="T8" fmla="*/ 11 w 5544"/>
                <a:gd name="T9" fmla="*/ 2 h 3115"/>
                <a:gd name="T10" fmla="*/ 12 w 5544"/>
                <a:gd name="T11" fmla="*/ 3 h 3115"/>
                <a:gd name="T12" fmla="*/ 6 w 5544"/>
                <a:gd name="T13" fmla="*/ 7 h 3115"/>
                <a:gd name="T14" fmla="*/ 0 w 5544"/>
                <a:gd name="T15" fmla="*/ 1 h 3115"/>
                <a:gd name="T16" fmla="*/ 3 w 5544"/>
                <a:gd name="T17" fmla="*/ 0 h 3115"/>
                <a:gd name="T18" fmla="*/ 3 w 5544"/>
                <a:gd name="T19" fmla="*/ 0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4"/>
                <a:gd name="T31" fmla="*/ 0 h 3115"/>
                <a:gd name="T32" fmla="*/ 5544 w 5544"/>
                <a:gd name="T33" fmla="*/ 3115 h 3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4" h="3115">
                  <a:moveTo>
                    <a:pt x="1226" y="0"/>
                  </a:moveTo>
                  <a:lnTo>
                    <a:pt x="0" y="494"/>
                  </a:lnTo>
                  <a:lnTo>
                    <a:pt x="2673" y="3115"/>
                  </a:lnTo>
                  <a:lnTo>
                    <a:pt x="5544" y="1150"/>
                  </a:lnTo>
                  <a:lnTo>
                    <a:pt x="5118" y="920"/>
                  </a:lnTo>
                  <a:lnTo>
                    <a:pt x="5314" y="1184"/>
                  </a:lnTo>
                  <a:lnTo>
                    <a:pt x="2685" y="2984"/>
                  </a:lnTo>
                  <a:lnTo>
                    <a:pt x="205" y="505"/>
                  </a:lnTo>
                  <a:lnTo>
                    <a:pt x="1226" y="0"/>
                  </a:lnTo>
                  <a:close/>
                </a:path>
              </a:pathLst>
            </a:custGeom>
            <a:solidFill>
              <a:srgbClr val="000000"/>
            </a:solidFill>
            <a:ln w="9525">
              <a:noFill/>
              <a:round/>
              <a:headEnd/>
              <a:tailEnd/>
            </a:ln>
          </p:spPr>
          <p:txBody>
            <a:bodyPr/>
            <a:lstStyle/>
            <a:p>
              <a:endParaRPr lang="id-ID"/>
            </a:p>
          </p:txBody>
        </p:sp>
        <p:sp>
          <p:nvSpPr>
            <p:cNvPr id="46093" name="Freeform 206"/>
            <p:cNvSpPr>
              <a:spLocks/>
            </p:cNvSpPr>
            <p:nvPr/>
          </p:nvSpPr>
          <p:spPr bwMode="auto">
            <a:xfrm>
              <a:off x="1396" y="2965"/>
              <a:ext cx="697" cy="772"/>
            </a:xfrm>
            <a:custGeom>
              <a:avLst/>
              <a:gdLst>
                <a:gd name="T0" fmla="*/ 0 w 1928"/>
                <a:gd name="T1" fmla="*/ 0 h 2102"/>
                <a:gd name="T2" fmla="*/ 0 w 1928"/>
                <a:gd name="T3" fmla="*/ 1 h 2102"/>
                <a:gd name="T4" fmla="*/ 4 w 1928"/>
                <a:gd name="T5" fmla="*/ 5 h 2102"/>
                <a:gd name="T6" fmla="*/ 0 w 1928"/>
                <a:gd name="T7" fmla="*/ 1 h 2102"/>
                <a:gd name="T8" fmla="*/ 4 w 1928"/>
                <a:gd name="T9" fmla="*/ 4 h 2102"/>
                <a:gd name="T10" fmla="*/ 0 w 1928"/>
                <a:gd name="T11" fmla="*/ 0 h 2102"/>
                <a:gd name="T12" fmla="*/ 4 w 1928"/>
                <a:gd name="T13" fmla="*/ 4 h 2102"/>
                <a:gd name="T14" fmla="*/ 0 w 1928"/>
                <a:gd name="T15" fmla="*/ 0 h 2102"/>
                <a:gd name="T16" fmla="*/ 0 w 1928"/>
                <a:gd name="T17" fmla="*/ 0 h 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8"/>
                <a:gd name="T28" fmla="*/ 0 h 2102"/>
                <a:gd name="T29" fmla="*/ 1928 w 1928"/>
                <a:gd name="T30" fmla="*/ 2102 h 2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8" h="2102">
                  <a:moveTo>
                    <a:pt x="0" y="0"/>
                  </a:moveTo>
                  <a:lnTo>
                    <a:pt x="0" y="403"/>
                  </a:lnTo>
                  <a:lnTo>
                    <a:pt x="1928" y="2102"/>
                  </a:lnTo>
                  <a:lnTo>
                    <a:pt x="80" y="357"/>
                  </a:lnTo>
                  <a:lnTo>
                    <a:pt x="1905" y="1838"/>
                  </a:lnTo>
                  <a:lnTo>
                    <a:pt x="91" y="219"/>
                  </a:lnTo>
                  <a:lnTo>
                    <a:pt x="1893" y="1610"/>
                  </a:lnTo>
                  <a:lnTo>
                    <a:pt x="0" y="0"/>
                  </a:lnTo>
                  <a:close/>
                </a:path>
              </a:pathLst>
            </a:custGeom>
            <a:solidFill>
              <a:srgbClr val="000000"/>
            </a:solidFill>
            <a:ln w="9525">
              <a:noFill/>
              <a:round/>
              <a:headEnd/>
              <a:tailEnd/>
            </a:ln>
          </p:spPr>
          <p:txBody>
            <a:bodyPr/>
            <a:lstStyle/>
            <a:p>
              <a:endParaRPr lang="id-ID"/>
            </a:p>
          </p:txBody>
        </p:sp>
        <p:sp>
          <p:nvSpPr>
            <p:cNvPr id="46094" name="Freeform 207"/>
            <p:cNvSpPr>
              <a:spLocks/>
            </p:cNvSpPr>
            <p:nvPr/>
          </p:nvSpPr>
          <p:spPr bwMode="auto">
            <a:xfrm>
              <a:off x="1446" y="2846"/>
              <a:ext cx="200" cy="81"/>
            </a:xfrm>
            <a:custGeom>
              <a:avLst/>
              <a:gdLst>
                <a:gd name="T0" fmla="*/ 0 w 551"/>
                <a:gd name="T1" fmla="*/ 0 h 218"/>
                <a:gd name="T2" fmla="*/ 1 w 551"/>
                <a:gd name="T3" fmla="*/ 0 h 218"/>
                <a:gd name="T4" fmla="*/ 1 w 551"/>
                <a:gd name="T5" fmla="*/ 0 h 218"/>
                <a:gd name="T6" fmla="*/ 0 w 551"/>
                <a:gd name="T7" fmla="*/ 0 h 218"/>
                <a:gd name="T8" fmla="*/ 0 w 551"/>
                <a:gd name="T9" fmla="*/ 0 h 218"/>
                <a:gd name="T10" fmla="*/ 0 60000 65536"/>
                <a:gd name="T11" fmla="*/ 0 60000 65536"/>
                <a:gd name="T12" fmla="*/ 0 60000 65536"/>
                <a:gd name="T13" fmla="*/ 0 60000 65536"/>
                <a:gd name="T14" fmla="*/ 0 60000 65536"/>
                <a:gd name="T15" fmla="*/ 0 w 551"/>
                <a:gd name="T16" fmla="*/ 0 h 218"/>
                <a:gd name="T17" fmla="*/ 551 w 551"/>
                <a:gd name="T18" fmla="*/ 218 h 218"/>
              </a:gdLst>
              <a:ahLst/>
              <a:cxnLst>
                <a:cxn ang="T10">
                  <a:pos x="T0" y="T1"/>
                </a:cxn>
                <a:cxn ang="T11">
                  <a:pos x="T2" y="T3"/>
                </a:cxn>
                <a:cxn ang="T12">
                  <a:pos x="T4" y="T5"/>
                </a:cxn>
                <a:cxn ang="T13">
                  <a:pos x="T6" y="T7"/>
                </a:cxn>
                <a:cxn ang="T14">
                  <a:pos x="T8" y="T9"/>
                </a:cxn>
              </a:cxnLst>
              <a:rect l="T15" t="T16" r="T17" b="T18"/>
              <a:pathLst>
                <a:path w="551" h="218">
                  <a:moveTo>
                    <a:pt x="0" y="218"/>
                  </a:moveTo>
                  <a:lnTo>
                    <a:pt x="528" y="0"/>
                  </a:lnTo>
                  <a:lnTo>
                    <a:pt x="551" y="68"/>
                  </a:lnTo>
                  <a:lnTo>
                    <a:pt x="0" y="218"/>
                  </a:lnTo>
                  <a:close/>
                </a:path>
              </a:pathLst>
            </a:custGeom>
            <a:solidFill>
              <a:srgbClr val="000000"/>
            </a:solidFill>
            <a:ln w="9525">
              <a:noFill/>
              <a:round/>
              <a:headEnd/>
              <a:tailEnd/>
            </a:ln>
          </p:spPr>
          <p:txBody>
            <a:bodyPr/>
            <a:lstStyle/>
            <a:p>
              <a:endParaRPr lang="id-ID"/>
            </a:p>
          </p:txBody>
        </p:sp>
        <p:sp>
          <p:nvSpPr>
            <p:cNvPr id="46095" name="Freeform 208"/>
            <p:cNvSpPr>
              <a:spLocks/>
            </p:cNvSpPr>
            <p:nvPr/>
          </p:nvSpPr>
          <p:spPr bwMode="auto">
            <a:xfrm>
              <a:off x="1703" y="2733"/>
              <a:ext cx="225" cy="110"/>
            </a:xfrm>
            <a:custGeom>
              <a:avLst/>
              <a:gdLst>
                <a:gd name="T0" fmla="*/ 0 w 621"/>
                <a:gd name="T1" fmla="*/ 0 h 298"/>
                <a:gd name="T2" fmla="*/ 1 w 621"/>
                <a:gd name="T3" fmla="*/ 0 h 298"/>
                <a:gd name="T4" fmla="*/ 1 w 621"/>
                <a:gd name="T5" fmla="*/ 0 h 298"/>
                <a:gd name="T6" fmla="*/ 0 w 621"/>
                <a:gd name="T7" fmla="*/ 1 h 298"/>
                <a:gd name="T8" fmla="*/ 0 w 621"/>
                <a:gd name="T9" fmla="*/ 0 h 298"/>
                <a:gd name="T10" fmla="*/ 0 w 621"/>
                <a:gd name="T11" fmla="*/ 0 h 298"/>
                <a:gd name="T12" fmla="*/ 0 60000 65536"/>
                <a:gd name="T13" fmla="*/ 0 60000 65536"/>
                <a:gd name="T14" fmla="*/ 0 60000 65536"/>
                <a:gd name="T15" fmla="*/ 0 60000 65536"/>
                <a:gd name="T16" fmla="*/ 0 60000 65536"/>
                <a:gd name="T17" fmla="*/ 0 60000 65536"/>
                <a:gd name="T18" fmla="*/ 0 w 621"/>
                <a:gd name="T19" fmla="*/ 0 h 298"/>
                <a:gd name="T20" fmla="*/ 621 w 621"/>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621" h="298">
                  <a:moveTo>
                    <a:pt x="0" y="241"/>
                  </a:moveTo>
                  <a:lnTo>
                    <a:pt x="610" y="0"/>
                  </a:lnTo>
                  <a:lnTo>
                    <a:pt x="621" y="125"/>
                  </a:lnTo>
                  <a:lnTo>
                    <a:pt x="36" y="298"/>
                  </a:lnTo>
                  <a:lnTo>
                    <a:pt x="0" y="241"/>
                  </a:lnTo>
                  <a:close/>
                </a:path>
              </a:pathLst>
            </a:custGeom>
            <a:solidFill>
              <a:srgbClr val="000000"/>
            </a:solidFill>
            <a:ln w="9525">
              <a:noFill/>
              <a:round/>
              <a:headEnd/>
              <a:tailEnd/>
            </a:ln>
          </p:spPr>
          <p:txBody>
            <a:bodyPr/>
            <a:lstStyle/>
            <a:p>
              <a:endParaRPr lang="id-ID"/>
            </a:p>
          </p:txBody>
        </p:sp>
        <p:sp>
          <p:nvSpPr>
            <p:cNvPr id="46096" name="Freeform 209"/>
            <p:cNvSpPr>
              <a:spLocks/>
            </p:cNvSpPr>
            <p:nvPr/>
          </p:nvSpPr>
          <p:spPr bwMode="auto">
            <a:xfrm>
              <a:off x="1434" y="2686"/>
              <a:ext cx="1515" cy="832"/>
            </a:xfrm>
            <a:custGeom>
              <a:avLst/>
              <a:gdLst>
                <a:gd name="T0" fmla="*/ 4 w 4190"/>
                <a:gd name="T1" fmla="*/ 0 h 2263"/>
                <a:gd name="T2" fmla="*/ 4 w 4190"/>
                <a:gd name="T3" fmla="*/ 0 h 2263"/>
                <a:gd name="T4" fmla="*/ 9 w 4190"/>
                <a:gd name="T5" fmla="*/ 3 h 2263"/>
                <a:gd name="T6" fmla="*/ 4 w 4190"/>
                <a:gd name="T7" fmla="*/ 6 h 2263"/>
                <a:gd name="T8" fmla="*/ 0 w 4190"/>
                <a:gd name="T9" fmla="*/ 2 h 2263"/>
                <a:gd name="T10" fmla="*/ 4 w 4190"/>
                <a:gd name="T11" fmla="*/ 5 h 2263"/>
                <a:gd name="T12" fmla="*/ 9 w 4190"/>
                <a:gd name="T13" fmla="*/ 3 h 2263"/>
                <a:gd name="T14" fmla="*/ 4 w 4190"/>
                <a:gd name="T15" fmla="*/ 0 h 2263"/>
                <a:gd name="T16" fmla="*/ 4 w 4190"/>
                <a:gd name="T17" fmla="*/ 0 h 2263"/>
                <a:gd name="T18" fmla="*/ 4 w 4190"/>
                <a:gd name="T19" fmla="*/ 0 h 2263"/>
                <a:gd name="T20" fmla="*/ 4 w 4190"/>
                <a:gd name="T21" fmla="*/ 0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0"/>
                <a:gd name="T34" fmla="*/ 0 h 2263"/>
                <a:gd name="T35" fmla="*/ 4190 w 4190"/>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0" h="2263">
                  <a:moveTo>
                    <a:pt x="1572" y="57"/>
                  </a:moveTo>
                  <a:lnTo>
                    <a:pt x="1722" y="0"/>
                  </a:lnTo>
                  <a:lnTo>
                    <a:pt x="4190" y="977"/>
                  </a:lnTo>
                  <a:lnTo>
                    <a:pt x="1975" y="2263"/>
                  </a:lnTo>
                  <a:lnTo>
                    <a:pt x="0" y="758"/>
                  </a:lnTo>
                  <a:lnTo>
                    <a:pt x="1963" y="2102"/>
                  </a:lnTo>
                  <a:lnTo>
                    <a:pt x="4076" y="988"/>
                  </a:lnTo>
                  <a:lnTo>
                    <a:pt x="1745" y="102"/>
                  </a:lnTo>
                  <a:lnTo>
                    <a:pt x="1583" y="150"/>
                  </a:lnTo>
                  <a:lnTo>
                    <a:pt x="1572" y="57"/>
                  </a:lnTo>
                  <a:close/>
                </a:path>
              </a:pathLst>
            </a:custGeom>
            <a:solidFill>
              <a:srgbClr val="000000"/>
            </a:solidFill>
            <a:ln w="9525">
              <a:noFill/>
              <a:round/>
              <a:headEnd/>
              <a:tailEnd/>
            </a:ln>
          </p:spPr>
          <p:txBody>
            <a:bodyPr/>
            <a:lstStyle/>
            <a:p>
              <a:endParaRPr lang="id-ID"/>
            </a:p>
          </p:txBody>
        </p:sp>
        <p:sp>
          <p:nvSpPr>
            <p:cNvPr id="46097" name="Freeform 210"/>
            <p:cNvSpPr>
              <a:spLocks/>
            </p:cNvSpPr>
            <p:nvPr/>
          </p:nvSpPr>
          <p:spPr bwMode="auto">
            <a:xfrm>
              <a:off x="2127" y="3066"/>
              <a:ext cx="850" cy="689"/>
            </a:xfrm>
            <a:custGeom>
              <a:avLst/>
              <a:gdLst>
                <a:gd name="T0" fmla="*/ 0 w 2354"/>
                <a:gd name="T1" fmla="*/ 3 h 1874"/>
                <a:gd name="T2" fmla="*/ 0 w 2354"/>
                <a:gd name="T3" fmla="*/ 5 h 1874"/>
                <a:gd name="T4" fmla="*/ 5 w 2354"/>
                <a:gd name="T5" fmla="*/ 1 h 1874"/>
                <a:gd name="T6" fmla="*/ 5 w 2354"/>
                <a:gd name="T7" fmla="*/ 1 h 1874"/>
                <a:gd name="T8" fmla="*/ 5 w 2354"/>
                <a:gd name="T9" fmla="*/ 1 h 1874"/>
                <a:gd name="T10" fmla="*/ 5 w 2354"/>
                <a:gd name="T11" fmla="*/ 0 h 1874"/>
                <a:gd name="T12" fmla="*/ 5 w 2354"/>
                <a:gd name="T13" fmla="*/ 0 h 1874"/>
                <a:gd name="T14" fmla="*/ 5 w 2354"/>
                <a:gd name="T15" fmla="*/ 0 h 1874"/>
                <a:gd name="T16" fmla="*/ 4 w 2354"/>
                <a:gd name="T17" fmla="*/ 0 h 1874"/>
                <a:gd name="T18" fmla="*/ 5 w 2354"/>
                <a:gd name="T19" fmla="*/ 1 h 1874"/>
                <a:gd name="T20" fmla="*/ 5 w 2354"/>
                <a:gd name="T21" fmla="*/ 1 h 1874"/>
                <a:gd name="T22" fmla="*/ 5 w 2354"/>
                <a:gd name="T23" fmla="*/ 1 h 1874"/>
                <a:gd name="T24" fmla="*/ 5 w 2354"/>
                <a:gd name="T25" fmla="*/ 1 h 1874"/>
                <a:gd name="T26" fmla="*/ 0 w 2354"/>
                <a:gd name="T27" fmla="*/ 4 h 1874"/>
                <a:gd name="T28" fmla="*/ 4 w 2354"/>
                <a:gd name="T29" fmla="*/ 1 h 1874"/>
                <a:gd name="T30" fmla="*/ 0 w 2354"/>
                <a:gd name="T31" fmla="*/ 4 h 1874"/>
                <a:gd name="T32" fmla="*/ 4 w 2354"/>
                <a:gd name="T33" fmla="*/ 1 h 1874"/>
                <a:gd name="T34" fmla="*/ 0 w 2354"/>
                <a:gd name="T35" fmla="*/ 3 h 1874"/>
                <a:gd name="T36" fmla="*/ 0 w 2354"/>
                <a:gd name="T37" fmla="*/ 3 h 18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4"/>
                <a:gd name="T58" fmla="*/ 0 h 1874"/>
                <a:gd name="T59" fmla="*/ 2354 w 2354"/>
                <a:gd name="T60" fmla="*/ 1874 h 18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4" h="1874">
                  <a:moveTo>
                    <a:pt x="36" y="1334"/>
                  </a:moveTo>
                  <a:lnTo>
                    <a:pt x="0" y="1874"/>
                  </a:lnTo>
                  <a:lnTo>
                    <a:pt x="2240" y="517"/>
                  </a:lnTo>
                  <a:lnTo>
                    <a:pt x="2354" y="287"/>
                  </a:lnTo>
                  <a:lnTo>
                    <a:pt x="2240" y="287"/>
                  </a:lnTo>
                  <a:lnTo>
                    <a:pt x="2342" y="173"/>
                  </a:lnTo>
                  <a:lnTo>
                    <a:pt x="2183" y="173"/>
                  </a:lnTo>
                  <a:lnTo>
                    <a:pt x="2251" y="0"/>
                  </a:lnTo>
                  <a:lnTo>
                    <a:pt x="2021" y="195"/>
                  </a:lnTo>
                  <a:lnTo>
                    <a:pt x="2171" y="252"/>
                  </a:lnTo>
                  <a:lnTo>
                    <a:pt x="2114" y="346"/>
                  </a:lnTo>
                  <a:lnTo>
                    <a:pt x="2194" y="403"/>
                  </a:lnTo>
                  <a:lnTo>
                    <a:pt x="2114" y="528"/>
                  </a:lnTo>
                  <a:lnTo>
                    <a:pt x="184" y="1621"/>
                  </a:lnTo>
                  <a:lnTo>
                    <a:pt x="1952" y="460"/>
                  </a:lnTo>
                  <a:lnTo>
                    <a:pt x="173" y="1437"/>
                  </a:lnTo>
                  <a:lnTo>
                    <a:pt x="1884" y="275"/>
                  </a:lnTo>
                  <a:lnTo>
                    <a:pt x="36" y="1334"/>
                  </a:lnTo>
                  <a:close/>
                </a:path>
              </a:pathLst>
            </a:custGeom>
            <a:solidFill>
              <a:srgbClr val="000000"/>
            </a:solidFill>
            <a:ln w="9525">
              <a:noFill/>
              <a:round/>
              <a:headEnd/>
              <a:tailEnd/>
            </a:ln>
          </p:spPr>
          <p:txBody>
            <a:bodyPr/>
            <a:lstStyle/>
            <a:p>
              <a:endParaRPr lang="id-ID"/>
            </a:p>
          </p:txBody>
        </p:sp>
        <p:sp>
          <p:nvSpPr>
            <p:cNvPr id="46098" name="Freeform 211"/>
            <p:cNvSpPr>
              <a:spLocks/>
            </p:cNvSpPr>
            <p:nvPr/>
          </p:nvSpPr>
          <p:spPr bwMode="auto">
            <a:xfrm>
              <a:off x="1595" y="2888"/>
              <a:ext cx="146" cy="69"/>
            </a:xfrm>
            <a:custGeom>
              <a:avLst/>
              <a:gdLst>
                <a:gd name="T0" fmla="*/ 0 w 403"/>
                <a:gd name="T1" fmla="*/ 0 h 184"/>
                <a:gd name="T2" fmla="*/ 0 w 403"/>
                <a:gd name="T3" fmla="*/ 0 h 184"/>
                <a:gd name="T4" fmla="*/ 0 w 403"/>
                <a:gd name="T5" fmla="*/ 1 h 184"/>
                <a:gd name="T6" fmla="*/ 1 w 403"/>
                <a:gd name="T7" fmla="*/ 1 h 184"/>
                <a:gd name="T8" fmla="*/ 1 w 403"/>
                <a:gd name="T9" fmla="*/ 0 h 184"/>
                <a:gd name="T10" fmla="*/ 1 w 403"/>
                <a:gd name="T11" fmla="*/ 0 h 184"/>
                <a:gd name="T12" fmla="*/ 1 w 403"/>
                <a:gd name="T13" fmla="*/ 0 h 184"/>
                <a:gd name="T14" fmla="*/ 1 w 403"/>
                <a:gd name="T15" fmla="*/ 0 h 184"/>
                <a:gd name="T16" fmla="*/ 0 w 403"/>
                <a:gd name="T17" fmla="*/ 0 h 184"/>
                <a:gd name="T18" fmla="*/ 0 w 403"/>
                <a:gd name="T19" fmla="*/ 0 h 184"/>
                <a:gd name="T20" fmla="*/ 0 w 403"/>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84"/>
                <a:gd name="T35" fmla="*/ 403 w 40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184">
                  <a:moveTo>
                    <a:pt x="105" y="23"/>
                  </a:moveTo>
                  <a:lnTo>
                    <a:pt x="0" y="116"/>
                  </a:lnTo>
                  <a:lnTo>
                    <a:pt x="93" y="184"/>
                  </a:lnTo>
                  <a:lnTo>
                    <a:pt x="299" y="184"/>
                  </a:lnTo>
                  <a:lnTo>
                    <a:pt x="403" y="81"/>
                  </a:lnTo>
                  <a:lnTo>
                    <a:pt x="381" y="0"/>
                  </a:lnTo>
                  <a:lnTo>
                    <a:pt x="323" y="0"/>
                  </a:lnTo>
                  <a:lnTo>
                    <a:pt x="310" y="116"/>
                  </a:lnTo>
                  <a:lnTo>
                    <a:pt x="208" y="127"/>
                  </a:lnTo>
                  <a:lnTo>
                    <a:pt x="105" y="23"/>
                  </a:lnTo>
                  <a:close/>
                </a:path>
              </a:pathLst>
            </a:custGeom>
            <a:solidFill>
              <a:srgbClr val="000000"/>
            </a:solidFill>
            <a:ln w="9525">
              <a:noFill/>
              <a:round/>
              <a:headEnd/>
              <a:tailEnd/>
            </a:ln>
          </p:spPr>
          <p:txBody>
            <a:bodyPr/>
            <a:lstStyle/>
            <a:p>
              <a:endParaRPr lang="id-ID"/>
            </a:p>
          </p:txBody>
        </p:sp>
        <p:sp>
          <p:nvSpPr>
            <p:cNvPr id="46099" name="Freeform 212"/>
            <p:cNvSpPr>
              <a:spLocks/>
            </p:cNvSpPr>
            <p:nvPr/>
          </p:nvSpPr>
          <p:spPr bwMode="auto">
            <a:xfrm>
              <a:off x="1898" y="2788"/>
              <a:ext cx="124" cy="63"/>
            </a:xfrm>
            <a:custGeom>
              <a:avLst/>
              <a:gdLst>
                <a:gd name="T0" fmla="*/ 0 w 344"/>
                <a:gd name="T1" fmla="*/ 0 h 173"/>
                <a:gd name="T2" fmla="*/ 0 w 344"/>
                <a:gd name="T3" fmla="*/ 0 h 173"/>
                <a:gd name="T4" fmla="*/ 0 w 344"/>
                <a:gd name="T5" fmla="*/ 0 h 173"/>
                <a:gd name="T6" fmla="*/ 1 w 344"/>
                <a:gd name="T7" fmla="*/ 0 h 173"/>
                <a:gd name="T8" fmla="*/ 1 w 344"/>
                <a:gd name="T9" fmla="*/ 0 h 173"/>
                <a:gd name="T10" fmla="*/ 0 w 344"/>
                <a:gd name="T11" fmla="*/ 0 h 173"/>
                <a:gd name="T12" fmla="*/ 0 w 344"/>
                <a:gd name="T13" fmla="*/ 0 h 173"/>
                <a:gd name="T14" fmla="*/ 0 w 344"/>
                <a:gd name="T15" fmla="*/ 0 h 173"/>
                <a:gd name="T16" fmla="*/ 0 w 34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73"/>
                <a:gd name="T29" fmla="*/ 344 w 34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73">
                  <a:moveTo>
                    <a:pt x="70" y="23"/>
                  </a:moveTo>
                  <a:lnTo>
                    <a:pt x="0" y="116"/>
                  </a:lnTo>
                  <a:lnTo>
                    <a:pt x="104" y="173"/>
                  </a:lnTo>
                  <a:lnTo>
                    <a:pt x="344" y="127"/>
                  </a:lnTo>
                  <a:lnTo>
                    <a:pt x="344" y="0"/>
                  </a:lnTo>
                  <a:lnTo>
                    <a:pt x="253" y="105"/>
                  </a:lnTo>
                  <a:lnTo>
                    <a:pt x="127" y="93"/>
                  </a:lnTo>
                  <a:lnTo>
                    <a:pt x="70" y="23"/>
                  </a:lnTo>
                  <a:close/>
                </a:path>
              </a:pathLst>
            </a:custGeom>
            <a:solidFill>
              <a:srgbClr val="000000"/>
            </a:solidFill>
            <a:ln w="9525">
              <a:noFill/>
              <a:round/>
              <a:headEnd/>
              <a:tailEnd/>
            </a:ln>
          </p:spPr>
          <p:txBody>
            <a:bodyPr/>
            <a:lstStyle/>
            <a:p>
              <a:endParaRPr lang="id-ID"/>
            </a:p>
          </p:txBody>
        </p:sp>
        <p:sp>
          <p:nvSpPr>
            <p:cNvPr id="46100" name="Freeform 213"/>
            <p:cNvSpPr>
              <a:spLocks/>
            </p:cNvSpPr>
            <p:nvPr/>
          </p:nvSpPr>
          <p:spPr bwMode="auto">
            <a:xfrm>
              <a:off x="1807" y="2674"/>
              <a:ext cx="112" cy="45"/>
            </a:xfrm>
            <a:custGeom>
              <a:avLst/>
              <a:gdLst>
                <a:gd name="T0" fmla="*/ 0 w 310"/>
                <a:gd name="T1" fmla="*/ 0 h 126"/>
                <a:gd name="T2" fmla="*/ 1 w 310"/>
                <a:gd name="T3" fmla="*/ 0 h 126"/>
                <a:gd name="T4" fmla="*/ 1 w 310"/>
                <a:gd name="T5" fmla="*/ 0 h 126"/>
                <a:gd name="T6" fmla="*/ 0 w 310"/>
                <a:gd name="T7" fmla="*/ 0 h 126"/>
                <a:gd name="T8" fmla="*/ 0 w 310"/>
                <a:gd name="T9" fmla="*/ 0 h 126"/>
                <a:gd name="T10" fmla="*/ 0 60000 65536"/>
                <a:gd name="T11" fmla="*/ 0 60000 65536"/>
                <a:gd name="T12" fmla="*/ 0 60000 65536"/>
                <a:gd name="T13" fmla="*/ 0 60000 65536"/>
                <a:gd name="T14" fmla="*/ 0 60000 65536"/>
                <a:gd name="T15" fmla="*/ 0 w 310"/>
                <a:gd name="T16" fmla="*/ 0 h 126"/>
                <a:gd name="T17" fmla="*/ 310 w 310"/>
                <a:gd name="T18" fmla="*/ 126 h 126"/>
              </a:gdLst>
              <a:ahLst/>
              <a:cxnLst>
                <a:cxn ang="T10">
                  <a:pos x="T0" y="T1"/>
                </a:cxn>
                <a:cxn ang="T11">
                  <a:pos x="T2" y="T3"/>
                </a:cxn>
                <a:cxn ang="T12">
                  <a:pos x="T4" y="T5"/>
                </a:cxn>
                <a:cxn ang="T13">
                  <a:pos x="T6" y="T7"/>
                </a:cxn>
                <a:cxn ang="T14">
                  <a:pos x="T8" y="T9"/>
                </a:cxn>
              </a:cxnLst>
              <a:rect l="T15" t="T16" r="T17" b="T18"/>
              <a:pathLst>
                <a:path w="310" h="126">
                  <a:moveTo>
                    <a:pt x="0" y="126"/>
                  </a:moveTo>
                  <a:lnTo>
                    <a:pt x="310" y="0"/>
                  </a:lnTo>
                  <a:lnTo>
                    <a:pt x="310" y="92"/>
                  </a:lnTo>
                  <a:lnTo>
                    <a:pt x="0" y="126"/>
                  </a:lnTo>
                  <a:close/>
                </a:path>
              </a:pathLst>
            </a:custGeom>
            <a:solidFill>
              <a:srgbClr val="000000"/>
            </a:solidFill>
            <a:ln w="9525">
              <a:noFill/>
              <a:round/>
              <a:headEnd/>
              <a:tailEnd/>
            </a:ln>
          </p:spPr>
          <p:txBody>
            <a:bodyPr/>
            <a:lstStyle/>
            <a:p>
              <a:endParaRPr lang="id-ID"/>
            </a:p>
          </p:txBody>
        </p:sp>
        <p:sp>
          <p:nvSpPr>
            <p:cNvPr id="46101" name="Freeform 214"/>
            <p:cNvSpPr>
              <a:spLocks/>
            </p:cNvSpPr>
            <p:nvPr/>
          </p:nvSpPr>
          <p:spPr bwMode="auto">
            <a:xfrm>
              <a:off x="1990" y="2627"/>
              <a:ext cx="348" cy="144"/>
            </a:xfrm>
            <a:custGeom>
              <a:avLst/>
              <a:gdLst>
                <a:gd name="T0" fmla="*/ 0 w 964"/>
                <a:gd name="T1" fmla="*/ 0 h 392"/>
                <a:gd name="T2" fmla="*/ 0 w 964"/>
                <a:gd name="T3" fmla="*/ 0 h 392"/>
                <a:gd name="T4" fmla="*/ 2 w 964"/>
                <a:gd name="T5" fmla="*/ 1 h 392"/>
                <a:gd name="T6" fmla="*/ 0 w 964"/>
                <a:gd name="T7" fmla="*/ 0 h 392"/>
                <a:gd name="T8" fmla="*/ 0 w 964"/>
                <a:gd name="T9" fmla="*/ 0 h 392"/>
                <a:gd name="T10" fmla="*/ 0 w 964"/>
                <a:gd name="T11" fmla="*/ 0 h 392"/>
                <a:gd name="T12" fmla="*/ 0 w 964"/>
                <a:gd name="T13" fmla="*/ 0 h 392"/>
                <a:gd name="T14" fmla="*/ 0 60000 65536"/>
                <a:gd name="T15" fmla="*/ 0 60000 65536"/>
                <a:gd name="T16" fmla="*/ 0 60000 65536"/>
                <a:gd name="T17" fmla="*/ 0 60000 65536"/>
                <a:gd name="T18" fmla="*/ 0 60000 65536"/>
                <a:gd name="T19" fmla="*/ 0 60000 65536"/>
                <a:gd name="T20" fmla="*/ 0 60000 65536"/>
                <a:gd name="T21" fmla="*/ 0 w 964"/>
                <a:gd name="T22" fmla="*/ 0 h 392"/>
                <a:gd name="T23" fmla="*/ 964 w 964"/>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392">
                  <a:moveTo>
                    <a:pt x="0" y="59"/>
                  </a:moveTo>
                  <a:lnTo>
                    <a:pt x="127" y="0"/>
                  </a:lnTo>
                  <a:lnTo>
                    <a:pt x="964" y="392"/>
                  </a:lnTo>
                  <a:lnTo>
                    <a:pt x="161" y="82"/>
                  </a:lnTo>
                  <a:lnTo>
                    <a:pt x="11" y="116"/>
                  </a:lnTo>
                  <a:lnTo>
                    <a:pt x="0" y="59"/>
                  </a:lnTo>
                  <a:close/>
                </a:path>
              </a:pathLst>
            </a:custGeom>
            <a:solidFill>
              <a:srgbClr val="000000"/>
            </a:solidFill>
            <a:ln w="9525">
              <a:noFill/>
              <a:round/>
              <a:headEnd/>
              <a:tailEnd/>
            </a:ln>
          </p:spPr>
          <p:txBody>
            <a:bodyPr/>
            <a:lstStyle/>
            <a:p>
              <a:endParaRPr lang="id-ID"/>
            </a:p>
          </p:txBody>
        </p:sp>
        <p:sp>
          <p:nvSpPr>
            <p:cNvPr id="46102" name="Freeform 215"/>
            <p:cNvSpPr>
              <a:spLocks/>
            </p:cNvSpPr>
            <p:nvPr/>
          </p:nvSpPr>
          <p:spPr bwMode="auto">
            <a:xfrm>
              <a:off x="1776" y="2940"/>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sp>
          <p:nvSpPr>
            <p:cNvPr id="46103" name="Freeform 216"/>
            <p:cNvSpPr>
              <a:spLocks/>
            </p:cNvSpPr>
            <p:nvPr/>
          </p:nvSpPr>
          <p:spPr bwMode="auto">
            <a:xfrm>
              <a:off x="1620" y="2459"/>
              <a:ext cx="83" cy="476"/>
            </a:xfrm>
            <a:custGeom>
              <a:avLst/>
              <a:gdLst>
                <a:gd name="T0" fmla="*/ 0 w 228"/>
                <a:gd name="T1" fmla="*/ 0 h 1298"/>
                <a:gd name="T2" fmla="*/ 0 w 228"/>
                <a:gd name="T3" fmla="*/ 3 h 1298"/>
                <a:gd name="T4" fmla="*/ 0 w 228"/>
                <a:gd name="T5" fmla="*/ 3 h 1298"/>
                <a:gd name="T6" fmla="*/ 0 w 228"/>
                <a:gd name="T7" fmla="*/ 0 h 1298"/>
                <a:gd name="T8" fmla="*/ 0 w 228"/>
                <a:gd name="T9" fmla="*/ 0 h 1298"/>
                <a:gd name="T10" fmla="*/ 0 60000 65536"/>
                <a:gd name="T11" fmla="*/ 0 60000 65536"/>
                <a:gd name="T12" fmla="*/ 0 60000 65536"/>
                <a:gd name="T13" fmla="*/ 0 60000 65536"/>
                <a:gd name="T14" fmla="*/ 0 60000 65536"/>
                <a:gd name="T15" fmla="*/ 0 w 228"/>
                <a:gd name="T16" fmla="*/ 0 h 1298"/>
                <a:gd name="T17" fmla="*/ 228 w 228"/>
                <a:gd name="T18" fmla="*/ 1298 h 1298"/>
              </a:gdLst>
              <a:ahLst/>
              <a:cxnLst>
                <a:cxn ang="T10">
                  <a:pos x="T0" y="T1"/>
                </a:cxn>
                <a:cxn ang="T11">
                  <a:pos x="T2" y="T3"/>
                </a:cxn>
                <a:cxn ang="T12">
                  <a:pos x="T4" y="T5"/>
                </a:cxn>
                <a:cxn ang="T13">
                  <a:pos x="T6" y="T7"/>
                </a:cxn>
                <a:cxn ang="T14">
                  <a:pos x="T8" y="T9"/>
                </a:cxn>
              </a:cxnLst>
              <a:rect l="T15" t="T16" r="T17" b="T18"/>
              <a:pathLst>
                <a:path w="228" h="1298">
                  <a:moveTo>
                    <a:pt x="0" y="0"/>
                  </a:moveTo>
                  <a:lnTo>
                    <a:pt x="148" y="1298"/>
                  </a:lnTo>
                  <a:lnTo>
                    <a:pt x="228" y="1194"/>
                  </a:lnTo>
                  <a:lnTo>
                    <a:pt x="0" y="0"/>
                  </a:lnTo>
                  <a:close/>
                </a:path>
              </a:pathLst>
            </a:custGeom>
            <a:solidFill>
              <a:srgbClr val="CCCCFF"/>
            </a:solidFill>
            <a:ln w="9525">
              <a:noFill/>
              <a:round/>
              <a:headEnd/>
              <a:tailEnd/>
            </a:ln>
          </p:spPr>
          <p:txBody>
            <a:bodyPr/>
            <a:lstStyle/>
            <a:p>
              <a:endParaRPr lang="id-ID"/>
            </a:p>
          </p:txBody>
        </p:sp>
        <p:sp>
          <p:nvSpPr>
            <p:cNvPr id="46104" name="Freeform 217"/>
            <p:cNvSpPr>
              <a:spLocks/>
            </p:cNvSpPr>
            <p:nvPr/>
          </p:nvSpPr>
          <p:spPr bwMode="auto">
            <a:xfrm>
              <a:off x="1919" y="2436"/>
              <a:ext cx="79" cy="394"/>
            </a:xfrm>
            <a:custGeom>
              <a:avLst/>
              <a:gdLst>
                <a:gd name="T0" fmla="*/ 0 w 218"/>
                <a:gd name="T1" fmla="*/ 0 h 1070"/>
                <a:gd name="T2" fmla="*/ 0 w 218"/>
                <a:gd name="T3" fmla="*/ 3 h 1070"/>
                <a:gd name="T4" fmla="*/ 0 w 218"/>
                <a:gd name="T5" fmla="*/ 3 h 1070"/>
                <a:gd name="T6" fmla="*/ 0 w 218"/>
                <a:gd name="T7" fmla="*/ 0 h 1070"/>
                <a:gd name="T8" fmla="*/ 0 w 218"/>
                <a:gd name="T9" fmla="*/ 0 h 1070"/>
                <a:gd name="T10" fmla="*/ 0 60000 65536"/>
                <a:gd name="T11" fmla="*/ 0 60000 65536"/>
                <a:gd name="T12" fmla="*/ 0 60000 65536"/>
                <a:gd name="T13" fmla="*/ 0 60000 65536"/>
                <a:gd name="T14" fmla="*/ 0 60000 65536"/>
                <a:gd name="T15" fmla="*/ 0 w 218"/>
                <a:gd name="T16" fmla="*/ 0 h 1070"/>
                <a:gd name="T17" fmla="*/ 218 w 218"/>
                <a:gd name="T18" fmla="*/ 1070 h 1070"/>
              </a:gdLst>
              <a:ahLst/>
              <a:cxnLst>
                <a:cxn ang="T10">
                  <a:pos x="T0" y="T1"/>
                </a:cxn>
                <a:cxn ang="T11">
                  <a:pos x="T2" y="T3"/>
                </a:cxn>
                <a:cxn ang="T12">
                  <a:pos x="T4" y="T5"/>
                </a:cxn>
                <a:cxn ang="T13">
                  <a:pos x="T6" y="T7"/>
                </a:cxn>
                <a:cxn ang="T14">
                  <a:pos x="T8" y="T9"/>
                </a:cxn>
              </a:cxnLst>
              <a:rect l="T15" t="T16" r="T17" b="T18"/>
              <a:pathLst>
                <a:path w="218" h="1070">
                  <a:moveTo>
                    <a:pt x="0" y="0"/>
                  </a:moveTo>
                  <a:lnTo>
                    <a:pt x="104" y="1070"/>
                  </a:lnTo>
                  <a:lnTo>
                    <a:pt x="218" y="1000"/>
                  </a:lnTo>
                  <a:lnTo>
                    <a:pt x="0" y="0"/>
                  </a:lnTo>
                  <a:close/>
                </a:path>
              </a:pathLst>
            </a:custGeom>
            <a:solidFill>
              <a:srgbClr val="CCCCFF"/>
            </a:solidFill>
            <a:ln w="9525">
              <a:noFill/>
              <a:round/>
              <a:headEnd/>
              <a:tailEnd/>
            </a:ln>
          </p:spPr>
          <p:txBody>
            <a:bodyPr/>
            <a:lstStyle/>
            <a:p>
              <a:endParaRPr lang="id-ID"/>
            </a:p>
          </p:txBody>
        </p:sp>
        <p:sp>
          <p:nvSpPr>
            <p:cNvPr id="46105" name="Freeform 218"/>
            <p:cNvSpPr>
              <a:spLocks/>
            </p:cNvSpPr>
            <p:nvPr/>
          </p:nvSpPr>
          <p:spPr bwMode="auto">
            <a:xfrm>
              <a:off x="2040" y="2784"/>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grpSp>
      <p:sp>
        <p:nvSpPr>
          <p:cNvPr id="207067" name="AutoShape 21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7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67"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grpSp>
        <p:nvGrpSpPr>
          <p:cNvPr id="2" name="Group 3"/>
          <p:cNvGrpSpPr>
            <a:grpSpLocks/>
          </p:cNvGrpSpPr>
          <p:nvPr/>
        </p:nvGrpSpPr>
        <p:grpSpPr bwMode="auto">
          <a:xfrm>
            <a:off x="6781800" y="2971800"/>
            <a:ext cx="919163" cy="3406775"/>
            <a:chOff x="2581" y="1087"/>
            <a:chExt cx="579" cy="2146"/>
          </a:xfrm>
        </p:grpSpPr>
        <p:sp>
          <p:nvSpPr>
            <p:cNvPr id="47130" name="Freeform 4"/>
            <p:cNvSpPr>
              <a:spLocks/>
            </p:cNvSpPr>
            <p:nvPr/>
          </p:nvSpPr>
          <p:spPr bwMode="auto">
            <a:xfrm>
              <a:off x="2625" y="3096"/>
              <a:ext cx="318" cy="127"/>
            </a:xfrm>
            <a:custGeom>
              <a:avLst/>
              <a:gdLst>
                <a:gd name="T0" fmla="*/ 0 w 637"/>
                <a:gd name="T1" fmla="*/ 3 h 253"/>
                <a:gd name="T2" fmla="*/ 0 w 637"/>
                <a:gd name="T3" fmla="*/ 2 h 253"/>
                <a:gd name="T4" fmla="*/ 0 w 637"/>
                <a:gd name="T5" fmla="*/ 2 h 253"/>
                <a:gd name="T6" fmla="*/ 1 w 637"/>
                <a:gd name="T7" fmla="*/ 2 h 253"/>
                <a:gd name="T8" fmla="*/ 2 w 637"/>
                <a:gd name="T9" fmla="*/ 1 h 253"/>
                <a:gd name="T10" fmla="*/ 4 w 637"/>
                <a:gd name="T11" fmla="*/ 0 h 253"/>
                <a:gd name="T12" fmla="*/ 9 w 637"/>
                <a:gd name="T13" fmla="*/ 2 h 253"/>
                <a:gd name="T14" fmla="*/ 9 w 637"/>
                <a:gd name="T15" fmla="*/ 3 h 253"/>
                <a:gd name="T16" fmla="*/ 8 w 637"/>
                <a:gd name="T17" fmla="*/ 4 h 253"/>
                <a:gd name="T18" fmla="*/ 4 w 637"/>
                <a:gd name="T19" fmla="*/ 4 h 253"/>
                <a:gd name="T20" fmla="*/ 2 w 637"/>
                <a:gd name="T21" fmla="*/ 4 h 253"/>
                <a:gd name="T22" fmla="*/ 2 w 637"/>
                <a:gd name="T23" fmla="*/ 4 h 253"/>
                <a:gd name="T24" fmla="*/ 2 w 637"/>
                <a:gd name="T25" fmla="*/ 4 h 253"/>
                <a:gd name="T26" fmla="*/ 2 w 637"/>
                <a:gd name="T27" fmla="*/ 3 h 253"/>
                <a:gd name="T28" fmla="*/ 0 w 637"/>
                <a:gd name="T29" fmla="*/ 3 h 253"/>
                <a:gd name="T30" fmla="*/ 0 w 637"/>
                <a:gd name="T31" fmla="*/ 3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7"/>
                <a:gd name="T49" fmla="*/ 0 h 253"/>
                <a:gd name="T50" fmla="*/ 637 w 637"/>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7" h="253">
                  <a:moveTo>
                    <a:pt x="0" y="137"/>
                  </a:moveTo>
                  <a:lnTo>
                    <a:pt x="16" y="95"/>
                  </a:lnTo>
                  <a:lnTo>
                    <a:pt x="56" y="76"/>
                  </a:lnTo>
                  <a:lnTo>
                    <a:pt x="126" y="78"/>
                  </a:lnTo>
                  <a:lnTo>
                    <a:pt x="172" y="63"/>
                  </a:lnTo>
                  <a:lnTo>
                    <a:pt x="269" y="0"/>
                  </a:lnTo>
                  <a:lnTo>
                    <a:pt x="617" y="88"/>
                  </a:lnTo>
                  <a:lnTo>
                    <a:pt x="637" y="150"/>
                  </a:lnTo>
                  <a:lnTo>
                    <a:pt x="565" y="223"/>
                  </a:lnTo>
                  <a:lnTo>
                    <a:pt x="261" y="253"/>
                  </a:lnTo>
                  <a:lnTo>
                    <a:pt x="160" y="234"/>
                  </a:lnTo>
                  <a:lnTo>
                    <a:pt x="160" y="223"/>
                  </a:lnTo>
                  <a:lnTo>
                    <a:pt x="172" y="213"/>
                  </a:lnTo>
                  <a:lnTo>
                    <a:pt x="179" y="181"/>
                  </a:lnTo>
                  <a:lnTo>
                    <a:pt x="0" y="137"/>
                  </a:lnTo>
                  <a:close/>
                </a:path>
              </a:pathLst>
            </a:custGeom>
            <a:solidFill>
              <a:srgbClr val="656575"/>
            </a:solidFill>
            <a:ln w="9525">
              <a:noFill/>
              <a:round/>
              <a:headEnd/>
              <a:tailEnd/>
            </a:ln>
          </p:spPr>
          <p:txBody>
            <a:bodyPr/>
            <a:lstStyle/>
            <a:p>
              <a:endParaRPr lang="id-ID"/>
            </a:p>
          </p:txBody>
        </p:sp>
        <p:sp>
          <p:nvSpPr>
            <p:cNvPr id="47131" name="Freeform 5"/>
            <p:cNvSpPr>
              <a:spLocks/>
            </p:cNvSpPr>
            <p:nvPr/>
          </p:nvSpPr>
          <p:spPr bwMode="auto">
            <a:xfrm>
              <a:off x="2748" y="1457"/>
              <a:ext cx="62" cy="108"/>
            </a:xfrm>
            <a:custGeom>
              <a:avLst/>
              <a:gdLst>
                <a:gd name="T0" fmla="*/ 2 w 123"/>
                <a:gd name="T1" fmla="*/ 0 h 217"/>
                <a:gd name="T2" fmla="*/ 2 w 123"/>
                <a:gd name="T3" fmla="*/ 0 h 217"/>
                <a:gd name="T4" fmla="*/ 1 w 123"/>
                <a:gd name="T5" fmla="*/ 0 h 217"/>
                <a:gd name="T6" fmla="*/ 0 w 123"/>
                <a:gd name="T7" fmla="*/ 3 h 217"/>
                <a:gd name="T8" fmla="*/ 1 w 123"/>
                <a:gd name="T9" fmla="*/ 2 h 217"/>
                <a:gd name="T10" fmla="*/ 1 w 123"/>
                <a:gd name="T11" fmla="*/ 0 h 217"/>
                <a:gd name="T12" fmla="*/ 2 w 123"/>
                <a:gd name="T13" fmla="*/ 0 h 217"/>
                <a:gd name="T14" fmla="*/ 2 w 123"/>
                <a:gd name="T15" fmla="*/ 0 h 217"/>
                <a:gd name="T16" fmla="*/ 2 w 123"/>
                <a:gd name="T17" fmla="*/ 0 h 217"/>
                <a:gd name="T18" fmla="*/ 2 w 123"/>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217"/>
                <a:gd name="T32" fmla="*/ 123 w 12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217">
                  <a:moveTo>
                    <a:pt x="123" y="16"/>
                  </a:moveTo>
                  <a:lnTo>
                    <a:pt x="74" y="0"/>
                  </a:lnTo>
                  <a:lnTo>
                    <a:pt x="28" y="57"/>
                  </a:lnTo>
                  <a:lnTo>
                    <a:pt x="0" y="217"/>
                  </a:lnTo>
                  <a:lnTo>
                    <a:pt x="40" y="173"/>
                  </a:lnTo>
                  <a:lnTo>
                    <a:pt x="51" y="57"/>
                  </a:lnTo>
                  <a:lnTo>
                    <a:pt x="78" y="25"/>
                  </a:lnTo>
                  <a:lnTo>
                    <a:pt x="106" y="50"/>
                  </a:lnTo>
                  <a:lnTo>
                    <a:pt x="123" y="16"/>
                  </a:lnTo>
                  <a:close/>
                </a:path>
              </a:pathLst>
            </a:custGeom>
            <a:solidFill>
              <a:srgbClr val="D4D4EB"/>
            </a:solidFill>
            <a:ln w="9525">
              <a:noFill/>
              <a:round/>
              <a:headEnd/>
              <a:tailEnd/>
            </a:ln>
          </p:spPr>
          <p:txBody>
            <a:bodyPr/>
            <a:lstStyle/>
            <a:p>
              <a:endParaRPr lang="id-ID"/>
            </a:p>
          </p:txBody>
        </p:sp>
        <p:sp>
          <p:nvSpPr>
            <p:cNvPr id="47132" name="Freeform 6"/>
            <p:cNvSpPr>
              <a:spLocks/>
            </p:cNvSpPr>
            <p:nvPr/>
          </p:nvSpPr>
          <p:spPr bwMode="auto">
            <a:xfrm>
              <a:off x="2822" y="1380"/>
              <a:ext cx="95" cy="68"/>
            </a:xfrm>
            <a:custGeom>
              <a:avLst/>
              <a:gdLst>
                <a:gd name="T0" fmla="*/ 1 w 190"/>
                <a:gd name="T1" fmla="*/ 1 h 137"/>
                <a:gd name="T2" fmla="*/ 1 w 190"/>
                <a:gd name="T3" fmla="*/ 1 h 137"/>
                <a:gd name="T4" fmla="*/ 0 w 190"/>
                <a:gd name="T5" fmla="*/ 2 h 137"/>
                <a:gd name="T6" fmla="*/ 3 w 190"/>
                <a:gd name="T7" fmla="*/ 0 h 137"/>
                <a:gd name="T8" fmla="*/ 3 w 190"/>
                <a:gd name="T9" fmla="*/ 0 h 137"/>
                <a:gd name="T10" fmla="*/ 1 w 190"/>
                <a:gd name="T11" fmla="*/ 1 h 137"/>
                <a:gd name="T12" fmla="*/ 1 w 190"/>
                <a:gd name="T13" fmla="*/ 1 h 137"/>
                <a:gd name="T14" fmla="*/ 0 60000 65536"/>
                <a:gd name="T15" fmla="*/ 0 60000 65536"/>
                <a:gd name="T16" fmla="*/ 0 60000 65536"/>
                <a:gd name="T17" fmla="*/ 0 60000 65536"/>
                <a:gd name="T18" fmla="*/ 0 60000 65536"/>
                <a:gd name="T19" fmla="*/ 0 60000 65536"/>
                <a:gd name="T20" fmla="*/ 0 60000 65536"/>
                <a:gd name="T21" fmla="*/ 0 w 190"/>
                <a:gd name="T22" fmla="*/ 0 h 137"/>
                <a:gd name="T23" fmla="*/ 190 w 1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37">
                  <a:moveTo>
                    <a:pt x="44" y="65"/>
                  </a:moveTo>
                  <a:lnTo>
                    <a:pt x="34" y="97"/>
                  </a:lnTo>
                  <a:lnTo>
                    <a:pt x="0" y="137"/>
                  </a:lnTo>
                  <a:lnTo>
                    <a:pt x="173" y="48"/>
                  </a:lnTo>
                  <a:lnTo>
                    <a:pt x="190" y="0"/>
                  </a:lnTo>
                  <a:lnTo>
                    <a:pt x="44" y="65"/>
                  </a:lnTo>
                  <a:close/>
                </a:path>
              </a:pathLst>
            </a:custGeom>
            <a:solidFill>
              <a:srgbClr val="D4D4EB"/>
            </a:solidFill>
            <a:ln w="9525">
              <a:noFill/>
              <a:round/>
              <a:headEnd/>
              <a:tailEnd/>
            </a:ln>
          </p:spPr>
          <p:txBody>
            <a:bodyPr/>
            <a:lstStyle/>
            <a:p>
              <a:endParaRPr lang="id-ID"/>
            </a:p>
          </p:txBody>
        </p:sp>
        <p:sp>
          <p:nvSpPr>
            <p:cNvPr id="47133" name="Freeform 7"/>
            <p:cNvSpPr>
              <a:spLocks/>
            </p:cNvSpPr>
            <p:nvPr/>
          </p:nvSpPr>
          <p:spPr bwMode="auto">
            <a:xfrm>
              <a:off x="2704" y="1438"/>
              <a:ext cx="76" cy="198"/>
            </a:xfrm>
            <a:custGeom>
              <a:avLst/>
              <a:gdLst>
                <a:gd name="T0" fmla="*/ 2 w 152"/>
                <a:gd name="T1" fmla="*/ 0 h 398"/>
                <a:gd name="T2" fmla="*/ 2 w 152"/>
                <a:gd name="T3" fmla="*/ 0 h 398"/>
                <a:gd name="T4" fmla="*/ 1 w 152"/>
                <a:gd name="T5" fmla="*/ 1 h 398"/>
                <a:gd name="T6" fmla="*/ 1 w 152"/>
                <a:gd name="T7" fmla="*/ 2 h 398"/>
                <a:gd name="T8" fmla="*/ 1 w 152"/>
                <a:gd name="T9" fmla="*/ 3 h 398"/>
                <a:gd name="T10" fmla="*/ 1 w 152"/>
                <a:gd name="T11" fmla="*/ 4 h 398"/>
                <a:gd name="T12" fmla="*/ 1 w 152"/>
                <a:gd name="T13" fmla="*/ 5 h 398"/>
                <a:gd name="T14" fmla="*/ 0 w 152"/>
                <a:gd name="T15" fmla="*/ 6 h 398"/>
                <a:gd name="T16" fmla="*/ 1 w 152"/>
                <a:gd name="T17" fmla="*/ 2 h 398"/>
                <a:gd name="T18" fmla="*/ 1 w 152"/>
                <a:gd name="T19" fmla="*/ 2 h 398"/>
                <a:gd name="T20" fmla="*/ 1 w 152"/>
                <a:gd name="T21" fmla="*/ 1 h 398"/>
                <a:gd name="T22" fmla="*/ 1 w 152"/>
                <a:gd name="T23" fmla="*/ 1 h 398"/>
                <a:gd name="T24" fmla="*/ 1 w 152"/>
                <a:gd name="T25" fmla="*/ 0 h 398"/>
                <a:gd name="T26" fmla="*/ 2 w 152"/>
                <a:gd name="T27" fmla="*/ 0 h 398"/>
                <a:gd name="T28" fmla="*/ 2 w 152"/>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98"/>
                <a:gd name="T47" fmla="*/ 152 w 152"/>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98">
                  <a:moveTo>
                    <a:pt x="135" y="0"/>
                  </a:moveTo>
                  <a:lnTo>
                    <a:pt x="152" y="31"/>
                  </a:lnTo>
                  <a:lnTo>
                    <a:pt x="118" y="84"/>
                  </a:lnTo>
                  <a:lnTo>
                    <a:pt x="122" y="143"/>
                  </a:lnTo>
                  <a:lnTo>
                    <a:pt x="103" y="198"/>
                  </a:lnTo>
                  <a:lnTo>
                    <a:pt x="93" y="257"/>
                  </a:lnTo>
                  <a:lnTo>
                    <a:pt x="44" y="346"/>
                  </a:lnTo>
                  <a:lnTo>
                    <a:pt x="0" y="398"/>
                  </a:lnTo>
                  <a:lnTo>
                    <a:pt x="40" y="175"/>
                  </a:lnTo>
                  <a:lnTo>
                    <a:pt x="61" y="141"/>
                  </a:lnTo>
                  <a:lnTo>
                    <a:pt x="76" y="80"/>
                  </a:lnTo>
                  <a:lnTo>
                    <a:pt x="95" y="65"/>
                  </a:lnTo>
                  <a:lnTo>
                    <a:pt x="103" y="18"/>
                  </a:lnTo>
                  <a:lnTo>
                    <a:pt x="135" y="0"/>
                  </a:lnTo>
                  <a:close/>
                </a:path>
              </a:pathLst>
            </a:custGeom>
            <a:solidFill>
              <a:srgbClr val="B20000"/>
            </a:solidFill>
            <a:ln w="9525">
              <a:noFill/>
              <a:round/>
              <a:headEnd/>
              <a:tailEnd/>
            </a:ln>
          </p:spPr>
          <p:txBody>
            <a:bodyPr/>
            <a:lstStyle/>
            <a:p>
              <a:endParaRPr lang="id-ID"/>
            </a:p>
          </p:txBody>
        </p:sp>
        <p:sp>
          <p:nvSpPr>
            <p:cNvPr id="47134" name="Freeform 8"/>
            <p:cNvSpPr>
              <a:spLocks/>
            </p:cNvSpPr>
            <p:nvPr/>
          </p:nvSpPr>
          <p:spPr bwMode="auto">
            <a:xfrm>
              <a:off x="2591" y="2223"/>
              <a:ext cx="568" cy="465"/>
            </a:xfrm>
            <a:custGeom>
              <a:avLst/>
              <a:gdLst>
                <a:gd name="T0" fmla="*/ 7 w 1135"/>
                <a:gd name="T1" fmla="*/ 0 h 932"/>
                <a:gd name="T2" fmla="*/ 6 w 1135"/>
                <a:gd name="T3" fmla="*/ 0 h 932"/>
                <a:gd name="T4" fmla="*/ 3 w 1135"/>
                <a:gd name="T5" fmla="*/ 2 h 932"/>
                <a:gd name="T6" fmla="*/ 1 w 1135"/>
                <a:gd name="T7" fmla="*/ 3 h 932"/>
                <a:gd name="T8" fmla="*/ 0 w 1135"/>
                <a:gd name="T9" fmla="*/ 3 h 932"/>
                <a:gd name="T10" fmla="*/ 2 w 1135"/>
                <a:gd name="T11" fmla="*/ 13 h 932"/>
                <a:gd name="T12" fmla="*/ 2 w 1135"/>
                <a:gd name="T13" fmla="*/ 14 h 932"/>
                <a:gd name="T14" fmla="*/ 3 w 1135"/>
                <a:gd name="T15" fmla="*/ 14 h 932"/>
                <a:gd name="T16" fmla="*/ 18 w 1135"/>
                <a:gd name="T17" fmla="*/ 13 h 932"/>
                <a:gd name="T18" fmla="*/ 18 w 1135"/>
                <a:gd name="T19" fmla="*/ 13 h 932"/>
                <a:gd name="T20" fmla="*/ 18 w 1135"/>
                <a:gd name="T21" fmla="*/ 12 h 932"/>
                <a:gd name="T22" fmla="*/ 17 w 1135"/>
                <a:gd name="T23" fmla="*/ 1 h 932"/>
                <a:gd name="T24" fmla="*/ 17 w 1135"/>
                <a:gd name="T25" fmla="*/ 1 h 932"/>
                <a:gd name="T26" fmla="*/ 16 w 1135"/>
                <a:gd name="T27" fmla="*/ 1 h 932"/>
                <a:gd name="T28" fmla="*/ 13 w 1135"/>
                <a:gd name="T29" fmla="*/ 1 h 932"/>
                <a:gd name="T30" fmla="*/ 11 w 1135"/>
                <a:gd name="T31" fmla="*/ 0 h 932"/>
                <a:gd name="T32" fmla="*/ 7 w 1135"/>
                <a:gd name="T33" fmla="*/ 0 h 932"/>
                <a:gd name="T34" fmla="*/ 7 w 1135"/>
                <a:gd name="T35" fmla="*/ 0 h 9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5"/>
                <a:gd name="T55" fmla="*/ 0 h 932"/>
                <a:gd name="T56" fmla="*/ 1135 w 1135"/>
                <a:gd name="T57" fmla="*/ 932 h 9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5" h="932">
                  <a:moveTo>
                    <a:pt x="426" y="10"/>
                  </a:moveTo>
                  <a:lnTo>
                    <a:pt x="344" y="29"/>
                  </a:lnTo>
                  <a:lnTo>
                    <a:pt x="173" y="179"/>
                  </a:lnTo>
                  <a:lnTo>
                    <a:pt x="6" y="208"/>
                  </a:lnTo>
                  <a:lnTo>
                    <a:pt x="0" y="229"/>
                  </a:lnTo>
                  <a:lnTo>
                    <a:pt x="80" y="896"/>
                  </a:lnTo>
                  <a:lnTo>
                    <a:pt x="101" y="932"/>
                  </a:lnTo>
                  <a:lnTo>
                    <a:pt x="190" y="932"/>
                  </a:lnTo>
                  <a:lnTo>
                    <a:pt x="1093" y="856"/>
                  </a:lnTo>
                  <a:lnTo>
                    <a:pt x="1131" y="841"/>
                  </a:lnTo>
                  <a:lnTo>
                    <a:pt x="1135" y="818"/>
                  </a:lnTo>
                  <a:lnTo>
                    <a:pt x="1057" y="122"/>
                  </a:lnTo>
                  <a:lnTo>
                    <a:pt x="1040" y="105"/>
                  </a:lnTo>
                  <a:lnTo>
                    <a:pt x="1011" y="103"/>
                  </a:lnTo>
                  <a:lnTo>
                    <a:pt x="774" y="124"/>
                  </a:lnTo>
                  <a:lnTo>
                    <a:pt x="662" y="0"/>
                  </a:lnTo>
                  <a:lnTo>
                    <a:pt x="426" y="10"/>
                  </a:lnTo>
                  <a:close/>
                </a:path>
              </a:pathLst>
            </a:custGeom>
            <a:solidFill>
              <a:srgbClr val="662619"/>
            </a:solidFill>
            <a:ln w="9525">
              <a:noFill/>
              <a:round/>
              <a:headEnd/>
              <a:tailEnd/>
            </a:ln>
          </p:spPr>
          <p:txBody>
            <a:bodyPr/>
            <a:lstStyle/>
            <a:p>
              <a:endParaRPr lang="id-ID"/>
            </a:p>
          </p:txBody>
        </p:sp>
        <p:sp>
          <p:nvSpPr>
            <p:cNvPr id="47135" name="Freeform 9"/>
            <p:cNvSpPr>
              <a:spLocks/>
            </p:cNvSpPr>
            <p:nvPr/>
          </p:nvSpPr>
          <p:spPr bwMode="auto">
            <a:xfrm>
              <a:off x="2753" y="2284"/>
              <a:ext cx="21" cy="11"/>
            </a:xfrm>
            <a:custGeom>
              <a:avLst/>
              <a:gdLst>
                <a:gd name="T0" fmla="*/ 1 w 42"/>
                <a:gd name="T1" fmla="*/ 0 h 23"/>
                <a:gd name="T2" fmla="*/ 1 w 42"/>
                <a:gd name="T3" fmla="*/ 0 h 23"/>
                <a:gd name="T4" fmla="*/ 1 w 42"/>
                <a:gd name="T5" fmla="*/ 0 h 23"/>
                <a:gd name="T6" fmla="*/ 1 w 42"/>
                <a:gd name="T7" fmla="*/ 0 h 23"/>
                <a:gd name="T8" fmla="*/ 0 w 42"/>
                <a:gd name="T9" fmla="*/ 0 h 23"/>
                <a:gd name="T10" fmla="*/ 1 w 42"/>
                <a:gd name="T11" fmla="*/ 0 h 23"/>
                <a:gd name="T12" fmla="*/ 1 w 42"/>
                <a:gd name="T13" fmla="*/ 0 h 23"/>
                <a:gd name="T14" fmla="*/ 0 60000 65536"/>
                <a:gd name="T15" fmla="*/ 0 60000 65536"/>
                <a:gd name="T16" fmla="*/ 0 60000 65536"/>
                <a:gd name="T17" fmla="*/ 0 60000 65536"/>
                <a:gd name="T18" fmla="*/ 0 60000 65536"/>
                <a:gd name="T19" fmla="*/ 0 60000 65536"/>
                <a:gd name="T20" fmla="*/ 0 60000 65536"/>
                <a:gd name="T21" fmla="*/ 0 w 42"/>
                <a:gd name="T22" fmla="*/ 0 h 23"/>
                <a:gd name="T23" fmla="*/ 42 w 4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3">
                  <a:moveTo>
                    <a:pt x="2" y="4"/>
                  </a:moveTo>
                  <a:lnTo>
                    <a:pt x="42" y="0"/>
                  </a:lnTo>
                  <a:lnTo>
                    <a:pt x="38" y="21"/>
                  </a:lnTo>
                  <a:lnTo>
                    <a:pt x="6" y="23"/>
                  </a:lnTo>
                  <a:lnTo>
                    <a:pt x="0" y="13"/>
                  </a:lnTo>
                  <a:lnTo>
                    <a:pt x="2" y="4"/>
                  </a:lnTo>
                  <a:close/>
                </a:path>
              </a:pathLst>
            </a:custGeom>
            <a:solidFill>
              <a:srgbClr val="FFFF00"/>
            </a:solidFill>
            <a:ln w="9525">
              <a:noFill/>
              <a:round/>
              <a:headEnd/>
              <a:tailEnd/>
            </a:ln>
          </p:spPr>
          <p:txBody>
            <a:bodyPr/>
            <a:lstStyle/>
            <a:p>
              <a:endParaRPr lang="id-ID"/>
            </a:p>
          </p:txBody>
        </p:sp>
        <p:sp>
          <p:nvSpPr>
            <p:cNvPr id="47136" name="Freeform 10"/>
            <p:cNvSpPr>
              <a:spLocks/>
            </p:cNvSpPr>
            <p:nvPr/>
          </p:nvSpPr>
          <p:spPr bwMode="auto">
            <a:xfrm>
              <a:off x="2920" y="2265"/>
              <a:ext cx="30" cy="15"/>
            </a:xfrm>
            <a:custGeom>
              <a:avLst/>
              <a:gdLst>
                <a:gd name="T0" fmla="*/ 1 w 59"/>
                <a:gd name="T1" fmla="*/ 1 h 28"/>
                <a:gd name="T2" fmla="*/ 0 w 59"/>
                <a:gd name="T3" fmla="*/ 1 h 28"/>
                <a:gd name="T4" fmla="*/ 1 w 59"/>
                <a:gd name="T5" fmla="*/ 1 h 28"/>
                <a:gd name="T6" fmla="*/ 1 w 59"/>
                <a:gd name="T7" fmla="*/ 1 h 28"/>
                <a:gd name="T8" fmla="*/ 1 w 59"/>
                <a:gd name="T9" fmla="*/ 1 h 28"/>
                <a:gd name="T10" fmla="*/ 1 w 59"/>
                <a:gd name="T11" fmla="*/ 0 h 28"/>
                <a:gd name="T12" fmla="*/ 1 w 59"/>
                <a:gd name="T13" fmla="*/ 0 h 28"/>
                <a:gd name="T14" fmla="*/ 1 w 59"/>
                <a:gd name="T15" fmla="*/ 1 h 28"/>
                <a:gd name="T16" fmla="*/ 1 w 59"/>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8"/>
                <a:gd name="T29" fmla="*/ 59 w 5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8">
                  <a:moveTo>
                    <a:pt x="6" y="6"/>
                  </a:moveTo>
                  <a:lnTo>
                    <a:pt x="0" y="17"/>
                  </a:lnTo>
                  <a:lnTo>
                    <a:pt x="6" y="28"/>
                  </a:lnTo>
                  <a:lnTo>
                    <a:pt x="49" y="23"/>
                  </a:lnTo>
                  <a:lnTo>
                    <a:pt x="59" y="15"/>
                  </a:lnTo>
                  <a:lnTo>
                    <a:pt x="57" y="0"/>
                  </a:lnTo>
                  <a:lnTo>
                    <a:pt x="42" y="0"/>
                  </a:lnTo>
                  <a:lnTo>
                    <a:pt x="6" y="6"/>
                  </a:lnTo>
                  <a:close/>
                </a:path>
              </a:pathLst>
            </a:custGeom>
            <a:solidFill>
              <a:srgbClr val="FFFF00"/>
            </a:solidFill>
            <a:ln w="9525">
              <a:noFill/>
              <a:round/>
              <a:headEnd/>
              <a:tailEnd/>
            </a:ln>
          </p:spPr>
          <p:txBody>
            <a:bodyPr/>
            <a:lstStyle/>
            <a:p>
              <a:endParaRPr lang="id-ID"/>
            </a:p>
          </p:txBody>
        </p:sp>
        <p:sp>
          <p:nvSpPr>
            <p:cNvPr id="47137" name="Freeform 11"/>
            <p:cNvSpPr>
              <a:spLocks/>
            </p:cNvSpPr>
            <p:nvPr/>
          </p:nvSpPr>
          <p:spPr bwMode="auto">
            <a:xfrm>
              <a:off x="2774" y="2246"/>
              <a:ext cx="150" cy="55"/>
            </a:xfrm>
            <a:custGeom>
              <a:avLst/>
              <a:gdLst>
                <a:gd name="T0" fmla="*/ 1 w 300"/>
                <a:gd name="T1" fmla="*/ 1 h 110"/>
                <a:gd name="T2" fmla="*/ 1 w 300"/>
                <a:gd name="T3" fmla="*/ 1 h 110"/>
                <a:gd name="T4" fmla="*/ 1 w 300"/>
                <a:gd name="T5" fmla="*/ 1 h 110"/>
                <a:gd name="T6" fmla="*/ 0 w 300"/>
                <a:gd name="T7" fmla="*/ 2 h 110"/>
                <a:gd name="T8" fmla="*/ 1 w 300"/>
                <a:gd name="T9" fmla="*/ 2 h 110"/>
                <a:gd name="T10" fmla="*/ 1 w 300"/>
                <a:gd name="T11" fmla="*/ 2 h 110"/>
                <a:gd name="T12" fmla="*/ 1 w 300"/>
                <a:gd name="T13" fmla="*/ 2 h 110"/>
                <a:gd name="T14" fmla="*/ 1 w 300"/>
                <a:gd name="T15" fmla="*/ 2 h 110"/>
                <a:gd name="T16" fmla="*/ 3 w 300"/>
                <a:gd name="T17" fmla="*/ 2 h 110"/>
                <a:gd name="T18" fmla="*/ 3 w 300"/>
                <a:gd name="T19" fmla="*/ 2 h 110"/>
                <a:gd name="T20" fmla="*/ 5 w 300"/>
                <a:gd name="T21" fmla="*/ 2 h 110"/>
                <a:gd name="T22" fmla="*/ 5 w 300"/>
                <a:gd name="T23" fmla="*/ 1 h 110"/>
                <a:gd name="T24" fmla="*/ 5 w 300"/>
                <a:gd name="T25" fmla="*/ 1 h 110"/>
                <a:gd name="T26" fmla="*/ 5 w 300"/>
                <a:gd name="T27" fmla="*/ 1 h 110"/>
                <a:gd name="T28" fmla="*/ 5 w 300"/>
                <a:gd name="T29" fmla="*/ 0 h 110"/>
                <a:gd name="T30" fmla="*/ 1 w 300"/>
                <a:gd name="T31" fmla="*/ 1 h 110"/>
                <a:gd name="T32" fmla="*/ 1 w 300"/>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110"/>
                <a:gd name="T53" fmla="*/ 300 w 30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110">
                  <a:moveTo>
                    <a:pt x="70" y="6"/>
                  </a:moveTo>
                  <a:lnTo>
                    <a:pt x="32" y="11"/>
                  </a:lnTo>
                  <a:lnTo>
                    <a:pt x="9" y="34"/>
                  </a:lnTo>
                  <a:lnTo>
                    <a:pt x="0" y="78"/>
                  </a:lnTo>
                  <a:lnTo>
                    <a:pt x="21" y="78"/>
                  </a:lnTo>
                  <a:lnTo>
                    <a:pt x="27" y="93"/>
                  </a:lnTo>
                  <a:lnTo>
                    <a:pt x="95" y="91"/>
                  </a:lnTo>
                  <a:lnTo>
                    <a:pt x="106" y="110"/>
                  </a:lnTo>
                  <a:lnTo>
                    <a:pt x="203" y="103"/>
                  </a:lnTo>
                  <a:lnTo>
                    <a:pt x="211" y="82"/>
                  </a:lnTo>
                  <a:lnTo>
                    <a:pt x="270" y="76"/>
                  </a:lnTo>
                  <a:lnTo>
                    <a:pt x="283" y="61"/>
                  </a:lnTo>
                  <a:lnTo>
                    <a:pt x="297" y="59"/>
                  </a:lnTo>
                  <a:lnTo>
                    <a:pt x="300" y="32"/>
                  </a:lnTo>
                  <a:lnTo>
                    <a:pt x="272" y="0"/>
                  </a:lnTo>
                  <a:lnTo>
                    <a:pt x="70" y="6"/>
                  </a:lnTo>
                  <a:close/>
                </a:path>
              </a:pathLst>
            </a:custGeom>
            <a:solidFill>
              <a:srgbClr val="938181"/>
            </a:solidFill>
            <a:ln w="9525">
              <a:noFill/>
              <a:round/>
              <a:headEnd/>
              <a:tailEnd/>
            </a:ln>
          </p:spPr>
          <p:txBody>
            <a:bodyPr/>
            <a:lstStyle/>
            <a:p>
              <a:endParaRPr lang="id-ID"/>
            </a:p>
          </p:txBody>
        </p:sp>
        <p:sp>
          <p:nvSpPr>
            <p:cNvPr id="47138" name="Freeform 12"/>
            <p:cNvSpPr>
              <a:spLocks/>
            </p:cNvSpPr>
            <p:nvPr/>
          </p:nvSpPr>
          <p:spPr bwMode="auto">
            <a:xfrm>
              <a:off x="2586" y="1413"/>
              <a:ext cx="478" cy="901"/>
            </a:xfrm>
            <a:custGeom>
              <a:avLst/>
              <a:gdLst>
                <a:gd name="T0" fmla="*/ 10 w 956"/>
                <a:gd name="T1" fmla="*/ 0 h 1802"/>
                <a:gd name="T2" fmla="*/ 7 w 956"/>
                <a:gd name="T3" fmla="*/ 1 h 1802"/>
                <a:gd name="T4" fmla="*/ 7 w 956"/>
                <a:gd name="T5" fmla="*/ 2 h 1802"/>
                <a:gd name="T6" fmla="*/ 6 w 956"/>
                <a:gd name="T7" fmla="*/ 5 h 1802"/>
                <a:gd name="T8" fmla="*/ 4 w 956"/>
                <a:gd name="T9" fmla="*/ 7 h 1802"/>
                <a:gd name="T10" fmla="*/ 2 w 956"/>
                <a:gd name="T11" fmla="*/ 11 h 1802"/>
                <a:gd name="T12" fmla="*/ 1 w 956"/>
                <a:gd name="T13" fmla="*/ 15 h 1802"/>
                <a:gd name="T14" fmla="*/ 1 w 956"/>
                <a:gd name="T15" fmla="*/ 18 h 1802"/>
                <a:gd name="T16" fmla="*/ 1 w 956"/>
                <a:gd name="T17" fmla="*/ 19 h 1802"/>
                <a:gd name="T18" fmla="*/ 0 w 956"/>
                <a:gd name="T19" fmla="*/ 27 h 1802"/>
                <a:gd name="T20" fmla="*/ 2 w 956"/>
                <a:gd name="T21" fmla="*/ 27 h 1802"/>
                <a:gd name="T22" fmla="*/ 2 w 956"/>
                <a:gd name="T23" fmla="*/ 28 h 1802"/>
                <a:gd name="T24" fmla="*/ 5 w 956"/>
                <a:gd name="T25" fmla="*/ 28 h 1802"/>
                <a:gd name="T26" fmla="*/ 6 w 956"/>
                <a:gd name="T27" fmla="*/ 28 h 1802"/>
                <a:gd name="T28" fmla="*/ 6 w 956"/>
                <a:gd name="T29" fmla="*/ 28 h 1802"/>
                <a:gd name="T30" fmla="*/ 6 w 956"/>
                <a:gd name="T31" fmla="*/ 27 h 1802"/>
                <a:gd name="T32" fmla="*/ 6 w 956"/>
                <a:gd name="T33" fmla="*/ 26 h 1802"/>
                <a:gd name="T34" fmla="*/ 7 w 956"/>
                <a:gd name="T35" fmla="*/ 26 h 1802"/>
                <a:gd name="T36" fmla="*/ 11 w 956"/>
                <a:gd name="T37" fmla="*/ 26 h 1802"/>
                <a:gd name="T38" fmla="*/ 11 w 956"/>
                <a:gd name="T39" fmla="*/ 26 h 1802"/>
                <a:gd name="T40" fmla="*/ 12 w 956"/>
                <a:gd name="T41" fmla="*/ 27 h 1802"/>
                <a:gd name="T42" fmla="*/ 12 w 956"/>
                <a:gd name="T43" fmla="*/ 27 h 1802"/>
                <a:gd name="T44" fmla="*/ 12 w 956"/>
                <a:gd name="T45" fmla="*/ 28 h 1802"/>
                <a:gd name="T46" fmla="*/ 13 w 956"/>
                <a:gd name="T47" fmla="*/ 28 h 1802"/>
                <a:gd name="T48" fmla="*/ 13 w 956"/>
                <a:gd name="T49" fmla="*/ 28 h 1802"/>
                <a:gd name="T50" fmla="*/ 13 w 956"/>
                <a:gd name="T51" fmla="*/ 26 h 1802"/>
                <a:gd name="T52" fmla="*/ 14 w 956"/>
                <a:gd name="T53" fmla="*/ 26 h 1802"/>
                <a:gd name="T54" fmla="*/ 14 w 956"/>
                <a:gd name="T55" fmla="*/ 26 h 1802"/>
                <a:gd name="T56" fmla="*/ 14 w 956"/>
                <a:gd name="T57" fmla="*/ 23 h 1802"/>
                <a:gd name="T58" fmla="*/ 14 w 956"/>
                <a:gd name="T59" fmla="*/ 19 h 1802"/>
                <a:gd name="T60" fmla="*/ 14 w 956"/>
                <a:gd name="T61" fmla="*/ 15 h 1802"/>
                <a:gd name="T62" fmla="*/ 14 w 956"/>
                <a:gd name="T63" fmla="*/ 15 h 1802"/>
                <a:gd name="T64" fmla="*/ 14 w 956"/>
                <a:gd name="T65" fmla="*/ 14 h 1802"/>
                <a:gd name="T66" fmla="*/ 14 w 956"/>
                <a:gd name="T67" fmla="*/ 11 h 1802"/>
                <a:gd name="T68" fmla="*/ 15 w 956"/>
                <a:gd name="T69" fmla="*/ 10 h 1802"/>
                <a:gd name="T70" fmla="*/ 15 w 956"/>
                <a:gd name="T71" fmla="*/ 7 h 1802"/>
                <a:gd name="T72" fmla="*/ 15 w 956"/>
                <a:gd name="T73" fmla="*/ 5 h 1802"/>
                <a:gd name="T74" fmla="*/ 14 w 956"/>
                <a:gd name="T75" fmla="*/ 2 h 1802"/>
                <a:gd name="T76" fmla="*/ 10 w 956"/>
                <a:gd name="T77" fmla="*/ 0 h 1802"/>
                <a:gd name="T78" fmla="*/ 10 w 956"/>
                <a:gd name="T79" fmla="*/ 0 h 18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6"/>
                <a:gd name="T121" fmla="*/ 0 h 1802"/>
                <a:gd name="T122" fmla="*/ 956 w 956"/>
                <a:gd name="T123" fmla="*/ 1802 h 18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6" h="1802">
                  <a:moveTo>
                    <a:pt x="583" y="0"/>
                  </a:moveTo>
                  <a:lnTo>
                    <a:pt x="498" y="44"/>
                  </a:lnTo>
                  <a:lnTo>
                    <a:pt x="443" y="110"/>
                  </a:lnTo>
                  <a:lnTo>
                    <a:pt x="332" y="302"/>
                  </a:lnTo>
                  <a:lnTo>
                    <a:pt x="209" y="477"/>
                  </a:lnTo>
                  <a:lnTo>
                    <a:pt x="125" y="701"/>
                  </a:lnTo>
                  <a:lnTo>
                    <a:pt x="58" y="1002"/>
                  </a:lnTo>
                  <a:lnTo>
                    <a:pt x="57" y="1108"/>
                  </a:lnTo>
                  <a:lnTo>
                    <a:pt x="57" y="1211"/>
                  </a:lnTo>
                  <a:lnTo>
                    <a:pt x="0" y="1678"/>
                  </a:lnTo>
                  <a:lnTo>
                    <a:pt x="96" y="1688"/>
                  </a:lnTo>
                  <a:lnTo>
                    <a:pt x="102" y="1802"/>
                  </a:lnTo>
                  <a:lnTo>
                    <a:pt x="311" y="1785"/>
                  </a:lnTo>
                  <a:lnTo>
                    <a:pt x="321" y="1756"/>
                  </a:lnTo>
                  <a:lnTo>
                    <a:pt x="336" y="1743"/>
                  </a:lnTo>
                  <a:lnTo>
                    <a:pt x="349" y="1680"/>
                  </a:lnTo>
                  <a:lnTo>
                    <a:pt x="374" y="1650"/>
                  </a:lnTo>
                  <a:lnTo>
                    <a:pt x="443" y="1629"/>
                  </a:lnTo>
                  <a:lnTo>
                    <a:pt x="652" y="1629"/>
                  </a:lnTo>
                  <a:lnTo>
                    <a:pt x="695" y="1640"/>
                  </a:lnTo>
                  <a:lnTo>
                    <a:pt x="720" y="1697"/>
                  </a:lnTo>
                  <a:lnTo>
                    <a:pt x="745" y="1714"/>
                  </a:lnTo>
                  <a:lnTo>
                    <a:pt x="760" y="1732"/>
                  </a:lnTo>
                  <a:lnTo>
                    <a:pt x="775" y="1751"/>
                  </a:lnTo>
                  <a:lnTo>
                    <a:pt x="794" y="1751"/>
                  </a:lnTo>
                  <a:lnTo>
                    <a:pt x="810" y="1659"/>
                  </a:lnTo>
                  <a:lnTo>
                    <a:pt x="876" y="1644"/>
                  </a:lnTo>
                  <a:lnTo>
                    <a:pt x="891" y="1619"/>
                  </a:lnTo>
                  <a:lnTo>
                    <a:pt x="859" y="1416"/>
                  </a:lnTo>
                  <a:lnTo>
                    <a:pt x="859" y="1154"/>
                  </a:lnTo>
                  <a:lnTo>
                    <a:pt x="859" y="1023"/>
                  </a:lnTo>
                  <a:lnTo>
                    <a:pt x="859" y="977"/>
                  </a:lnTo>
                  <a:lnTo>
                    <a:pt x="891" y="857"/>
                  </a:lnTo>
                  <a:lnTo>
                    <a:pt x="878" y="686"/>
                  </a:lnTo>
                  <a:lnTo>
                    <a:pt x="926" y="623"/>
                  </a:lnTo>
                  <a:lnTo>
                    <a:pt x="956" y="388"/>
                  </a:lnTo>
                  <a:lnTo>
                    <a:pt x="931" y="258"/>
                  </a:lnTo>
                  <a:lnTo>
                    <a:pt x="867" y="116"/>
                  </a:lnTo>
                  <a:lnTo>
                    <a:pt x="583" y="0"/>
                  </a:lnTo>
                  <a:close/>
                </a:path>
              </a:pathLst>
            </a:custGeom>
            <a:solidFill>
              <a:srgbClr val="938181"/>
            </a:solidFill>
            <a:ln w="9525">
              <a:noFill/>
              <a:round/>
              <a:headEnd/>
              <a:tailEnd/>
            </a:ln>
          </p:spPr>
          <p:txBody>
            <a:bodyPr/>
            <a:lstStyle/>
            <a:p>
              <a:endParaRPr lang="id-ID"/>
            </a:p>
          </p:txBody>
        </p:sp>
        <p:sp>
          <p:nvSpPr>
            <p:cNvPr id="47139" name="Freeform 13"/>
            <p:cNvSpPr>
              <a:spLocks/>
            </p:cNvSpPr>
            <p:nvPr/>
          </p:nvSpPr>
          <p:spPr bwMode="auto">
            <a:xfrm>
              <a:off x="2690" y="2664"/>
              <a:ext cx="347" cy="526"/>
            </a:xfrm>
            <a:custGeom>
              <a:avLst/>
              <a:gdLst>
                <a:gd name="T0" fmla="*/ 0 w 694"/>
                <a:gd name="T1" fmla="*/ 0 h 1053"/>
                <a:gd name="T2" fmla="*/ 1 w 694"/>
                <a:gd name="T3" fmla="*/ 8 h 1053"/>
                <a:gd name="T4" fmla="*/ 3 w 694"/>
                <a:gd name="T5" fmla="*/ 10 h 1053"/>
                <a:gd name="T6" fmla="*/ 3 w 694"/>
                <a:gd name="T7" fmla="*/ 11 h 1053"/>
                <a:gd name="T8" fmla="*/ 3 w 694"/>
                <a:gd name="T9" fmla="*/ 12 h 1053"/>
                <a:gd name="T10" fmla="*/ 3 w 694"/>
                <a:gd name="T11" fmla="*/ 13 h 1053"/>
                <a:gd name="T12" fmla="*/ 3 w 694"/>
                <a:gd name="T13" fmla="*/ 14 h 1053"/>
                <a:gd name="T14" fmla="*/ 3 w 694"/>
                <a:gd name="T15" fmla="*/ 14 h 1053"/>
                <a:gd name="T16" fmla="*/ 5 w 694"/>
                <a:gd name="T17" fmla="*/ 14 h 1053"/>
                <a:gd name="T18" fmla="*/ 5 w 694"/>
                <a:gd name="T19" fmla="*/ 14 h 1053"/>
                <a:gd name="T20" fmla="*/ 5 w 694"/>
                <a:gd name="T21" fmla="*/ 14 h 1053"/>
                <a:gd name="T22" fmla="*/ 7 w 694"/>
                <a:gd name="T23" fmla="*/ 15 h 1053"/>
                <a:gd name="T24" fmla="*/ 9 w 694"/>
                <a:gd name="T25" fmla="*/ 16 h 1053"/>
                <a:gd name="T26" fmla="*/ 11 w 694"/>
                <a:gd name="T27" fmla="*/ 15 h 1053"/>
                <a:gd name="T28" fmla="*/ 11 w 694"/>
                <a:gd name="T29" fmla="*/ 11 h 1053"/>
                <a:gd name="T30" fmla="*/ 11 w 694"/>
                <a:gd name="T31" fmla="*/ 6 h 1053"/>
                <a:gd name="T32" fmla="*/ 11 w 694"/>
                <a:gd name="T33" fmla="*/ 2 h 1053"/>
                <a:gd name="T34" fmla="*/ 10 w 694"/>
                <a:gd name="T35" fmla="*/ 0 h 1053"/>
                <a:gd name="T36" fmla="*/ 5 w 694"/>
                <a:gd name="T37" fmla="*/ 0 h 1053"/>
                <a:gd name="T38" fmla="*/ 0 w 694"/>
                <a:gd name="T39" fmla="*/ 0 h 1053"/>
                <a:gd name="T40" fmla="*/ 0 w 694"/>
                <a:gd name="T41" fmla="*/ 0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4"/>
                <a:gd name="T64" fmla="*/ 0 h 1053"/>
                <a:gd name="T65" fmla="*/ 694 w 694"/>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4" h="1053">
                  <a:moveTo>
                    <a:pt x="0" y="46"/>
                  </a:moveTo>
                  <a:lnTo>
                    <a:pt x="93" y="548"/>
                  </a:lnTo>
                  <a:lnTo>
                    <a:pt x="152" y="702"/>
                  </a:lnTo>
                  <a:lnTo>
                    <a:pt x="196" y="759"/>
                  </a:lnTo>
                  <a:lnTo>
                    <a:pt x="184" y="804"/>
                  </a:lnTo>
                  <a:lnTo>
                    <a:pt x="129" y="871"/>
                  </a:lnTo>
                  <a:lnTo>
                    <a:pt x="213" y="928"/>
                  </a:lnTo>
                  <a:lnTo>
                    <a:pt x="241" y="939"/>
                  </a:lnTo>
                  <a:lnTo>
                    <a:pt x="266" y="924"/>
                  </a:lnTo>
                  <a:lnTo>
                    <a:pt x="294" y="939"/>
                  </a:lnTo>
                  <a:lnTo>
                    <a:pt x="372" y="953"/>
                  </a:lnTo>
                  <a:lnTo>
                    <a:pt x="483" y="1000"/>
                  </a:lnTo>
                  <a:lnTo>
                    <a:pt x="562" y="1053"/>
                  </a:lnTo>
                  <a:lnTo>
                    <a:pt x="694" y="1008"/>
                  </a:lnTo>
                  <a:lnTo>
                    <a:pt x="654" y="736"/>
                  </a:lnTo>
                  <a:lnTo>
                    <a:pt x="671" y="441"/>
                  </a:lnTo>
                  <a:lnTo>
                    <a:pt x="675" y="189"/>
                  </a:lnTo>
                  <a:lnTo>
                    <a:pt x="640" y="0"/>
                  </a:lnTo>
                  <a:lnTo>
                    <a:pt x="306" y="12"/>
                  </a:lnTo>
                  <a:lnTo>
                    <a:pt x="0" y="46"/>
                  </a:lnTo>
                  <a:close/>
                </a:path>
              </a:pathLst>
            </a:custGeom>
            <a:solidFill>
              <a:srgbClr val="938181"/>
            </a:solidFill>
            <a:ln w="9525">
              <a:noFill/>
              <a:round/>
              <a:headEnd/>
              <a:tailEnd/>
            </a:ln>
          </p:spPr>
          <p:txBody>
            <a:bodyPr/>
            <a:lstStyle/>
            <a:p>
              <a:endParaRPr lang="id-ID"/>
            </a:p>
          </p:txBody>
        </p:sp>
        <p:sp>
          <p:nvSpPr>
            <p:cNvPr id="47140" name="Freeform 14"/>
            <p:cNvSpPr>
              <a:spLocks/>
            </p:cNvSpPr>
            <p:nvPr/>
          </p:nvSpPr>
          <p:spPr bwMode="auto">
            <a:xfrm>
              <a:off x="2759" y="1619"/>
              <a:ext cx="60" cy="52"/>
            </a:xfrm>
            <a:custGeom>
              <a:avLst/>
              <a:gdLst>
                <a:gd name="T0" fmla="*/ 2 w 119"/>
                <a:gd name="T1" fmla="*/ 0 h 103"/>
                <a:gd name="T2" fmla="*/ 0 w 119"/>
                <a:gd name="T3" fmla="*/ 2 h 103"/>
                <a:gd name="T4" fmla="*/ 2 w 119"/>
                <a:gd name="T5" fmla="*/ 2 h 103"/>
                <a:gd name="T6" fmla="*/ 2 w 119"/>
                <a:gd name="T7" fmla="*/ 1 h 103"/>
                <a:gd name="T8" fmla="*/ 2 w 119"/>
                <a:gd name="T9" fmla="*/ 0 h 103"/>
                <a:gd name="T10" fmla="*/ 2 w 119"/>
                <a:gd name="T11" fmla="*/ 0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93" y="0"/>
                  </a:moveTo>
                  <a:lnTo>
                    <a:pt x="0" y="103"/>
                  </a:lnTo>
                  <a:lnTo>
                    <a:pt x="89" y="88"/>
                  </a:lnTo>
                  <a:lnTo>
                    <a:pt x="119" y="4"/>
                  </a:lnTo>
                  <a:lnTo>
                    <a:pt x="93" y="0"/>
                  </a:lnTo>
                  <a:close/>
                </a:path>
              </a:pathLst>
            </a:custGeom>
            <a:solidFill>
              <a:srgbClr val="AF9A9A"/>
            </a:solidFill>
            <a:ln w="9525">
              <a:noFill/>
              <a:round/>
              <a:headEnd/>
              <a:tailEnd/>
            </a:ln>
          </p:spPr>
          <p:txBody>
            <a:bodyPr/>
            <a:lstStyle/>
            <a:p>
              <a:endParaRPr lang="id-ID"/>
            </a:p>
          </p:txBody>
        </p:sp>
        <p:sp>
          <p:nvSpPr>
            <p:cNvPr id="47141" name="Freeform 15"/>
            <p:cNvSpPr>
              <a:spLocks/>
            </p:cNvSpPr>
            <p:nvPr/>
          </p:nvSpPr>
          <p:spPr bwMode="auto">
            <a:xfrm>
              <a:off x="2628" y="1539"/>
              <a:ext cx="185" cy="342"/>
            </a:xfrm>
            <a:custGeom>
              <a:avLst/>
              <a:gdLst>
                <a:gd name="T0" fmla="*/ 5 w 371"/>
                <a:gd name="T1" fmla="*/ 0 h 682"/>
                <a:gd name="T2" fmla="*/ 4 w 371"/>
                <a:gd name="T3" fmla="*/ 3 h 682"/>
                <a:gd name="T4" fmla="*/ 2 w 371"/>
                <a:gd name="T5" fmla="*/ 5 h 682"/>
                <a:gd name="T6" fmla="*/ 0 w 371"/>
                <a:gd name="T7" fmla="*/ 8 h 682"/>
                <a:gd name="T8" fmla="*/ 0 w 371"/>
                <a:gd name="T9" fmla="*/ 11 h 682"/>
                <a:gd name="T10" fmla="*/ 1 w 371"/>
                <a:gd name="T11" fmla="*/ 8 h 682"/>
                <a:gd name="T12" fmla="*/ 2 w 371"/>
                <a:gd name="T13" fmla="*/ 7 h 682"/>
                <a:gd name="T14" fmla="*/ 3 w 371"/>
                <a:gd name="T15" fmla="*/ 4 h 682"/>
                <a:gd name="T16" fmla="*/ 5 w 371"/>
                <a:gd name="T17" fmla="*/ 2 h 682"/>
                <a:gd name="T18" fmla="*/ 5 w 371"/>
                <a:gd name="T19" fmla="*/ 0 h 682"/>
                <a:gd name="T20" fmla="*/ 5 w 371"/>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82"/>
                <a:gd name="T35" fmla="*/ 371 w 371"/>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82">
                  <a:moveTo>
                    <a:pt x="371" y="0"/>
                  </a:moveTo>
                  <a:lnTo>
                    <a:pt x="276" y="139"/>
                  </a:lnTo>
                  <a:lnTo>
                    <a:pt x="139" y="291"/>
                  </a:lnTo>
                  <a:lnTo>
                    <a:pt x="44" y="511"/>
                  </a:lnTo>
                  <a:lnTo>
                    <a:pt x="0" y="682"/>
                  </a:lnTo>
                  <a:lnTo>
                    <a:pt x="114" y="471"/>
                  </a:lnTo>
                  <a:lnTo>
                    <a:pt x="164" y="391"/>
                  </a:lnTo>
                  <a:lnTo>
                    <a:pt x="251" y="224"/>
                  </a:lnTo>
                  <a:lnTo>
                    <a:pt x="342" y="108"/>
                  </a:lnTo>
                  <a:lnTo>
                    <a:pt x="371" y="0"/>
                  </a:lnTo>
                  <a:close/>
                </a:path>
              </a:pathLst>
            </a:custGeom>
            <a:solidFill>
              <a:srgbClr val="AF9A9A"/>
            </a:solidFill>
            <a:ln w="9525">
              <a:noFill/>
              <a:round/>
              <a:headEnd/>
              <a:tailEnd/>
            </a:ln>
          </p:spPr>
          <p:txBody>
            <a:bodyPr/>
            <a:lstStyle/>
            <a:p>
              <a:endParaRPr lang="id-ID"/>
            </a:p>
          </p:txBody>
        </p:sp>
        <p:sp>
          <p:nvSpPr>
            <p:cNvPr id="47142" name="Freeform 16"/>
            <p:cNvSpPr>
              <a:spLocks/>
            </p:cNvSpPr>
            <p:nvPr/>
          </p:nvSpPr>
          <p:spPr bwMode="auto">
            <a:xfrm>
              <a:off x="2791" y="1376"/>
              <a:ext cx="260" cy="229"/>
            </a:xfrm>
            <a:custGeom>
              <a:avLst/>
              <a:gdLst>
                <a:gd name="T0" fmla="*/ 4 w 519"/>
                <a:gd name="T1" fmla="*/ 0 h 458"/>
                <a:gd name="T2" fmla="*/ 4 w 519"/>
                <a:gd name="T3" fmla="*/ 1 h 458"/>
                <a:gd name="T4" fmla="*/ 3 w 519"/>
                <a:gd name="T5" fmla="*/ 2 h 458"/>
                <a:gd name="T6" fmla="*/ 2 w 519"/>
                <a:gd name="T7" fmla="*/ 2 h 458"/>
                <a:gd name="T8" fmla="*/ 1 w 519"/>
                <a:gd name="T9" fmla="*/ 4 h 458"/>
                <a:gd name="T10" fmla="*/ 1 w 519"/>
                <a:gd name="T11" fmla="*/ 4 h 458"/>
                <a:gd name="T12" fmla="*/ 0 w 519"/>
                <a:gd name="T13" fmla="*/ 5 h 458"/>
                <a:gd name="T14" fmla="*/ 2 w 519"/>
                <a:gd name="T15" fmla="*/ 5 h 458"/>
                <a:gd name="T16" fmla="*/ 3 w 519"/>
                <a:gd name="T17" fmla="*/ 3 h 458"/>
                <a:gd name="T18" fmla="*/ 3 w 519"/>
                <a:gd name="T19" fmla="*/ 3 h 458"/>
                <a:gd name="T20" fmla="*/ 2 w 519"/>
                <a:gd name="T21" fmla="*/ 5 h 458"/>
                <a:gd name="T22" fmla="*/ 4 w 519"/>
                <a:gd name="T23" fmla="*/ 3 h 458"/>
                <a:gd name="T24" fmla="*/ 4 w 519"/>
                <a:gd name="T25" fmla="*/ 3 h 458"/>
                <a:gd name="T26" fmla="*/ 6 w 519"/>
                <a:gd name="T27" fmla="*/ 3 h 458"/>
                <a:gd name="T28" fmla="*/ 7 w 519"/>
                <a:gd name="T29" fmla="*/ 4 h 458"/>
                <a:gd name="T30" fmla="*/ 8 w 519"/>
                <a:gd name="T31" fmla="*/ 5 h 458"/>
                <a:gd name="T32" fmla="*/ 9 w 519"/>
                <a:gd name="T33" fmla="*/ 7 h 458"/>
                <a:gd name="T34" fmla="*/ 8 w 519"/>
                <a:gd name="T35" fmla="*/ 5 h 458"/>
                <a:gd name="T36" fmla="*/ 8 w 519"/>
                <a:gd name="T37" fmla="*/ 3 h 458"/>
                <a:gd name="T38" fmla="*/ 7 w 519"/>
                <a:gd name="T39" fmla="*/ 3 h 458"/>
                <a:gd name="T40" fmla="*/ 6 w 519"/>
                <a:gd name="T41" fmla="*/ 2 h 458"/>
                <a:gd name="T42" fmla="*/ 5 w 519"/>
                <a:gd name="T43" fmla="*/ 1 h 458"/>
                <a:gd name="T44" fmla="*/ 4 w 519"/>
                <a:gd name="T45" fmla="*/ 0 h 458"/>
                <a:gd name="T46" fmla="*/ 4 w 519"/>
                <a:gd name="T47" fmla="*/ 0 h 4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9"/>
                <a:gd name="T73" fmla="*/ 0 h 458"/>
                <a:gd name="T74" fmla="*/ 519 w 519"/>
                <a:gd name="T75" fmla="*/ 458 h 4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9" h="458">
                  <a:moveTo>
                    <a:pt x="247" y="0"/>
                  </a:moveTo>
                  <a:lnTo>
                    <a:pt x="228" y="36"/>
                  </a:lnTo>
                  <a:lnTo>
                    <a:pt x="131" y="91"/>
                  </a:lnTo>
                  <a:lnTo>
                    <a:pt x="91" y="120"/>
                  </a:lnTo>
                  <a:lnTo>
                    <a:pt x="40" y="196"/>
                  </a:lnTo>
                  <a:lnTo>
                    <a:pt x="48" y="236"/>
                  </a:lnTo>
                  <a:lnTo>
                    <a:pt x="0" y="308"/>
                  </a:lnTo>
                  <a:lnTo>
                    <a:pt x="76" y="283"/>
                  </a:lnTo>
                  <a:lnTo>
                    <a:pt x="152" y="144"/>
                  </a:lnTo>
                  <a:lnTo>
                    <a:pt x="152" y="175"/>
                  </a:lnTo>
                  <a:lnTo>
                    <a:pt x="112" y="272"/>
                  </a:lnTo>
                  <a:lnTo>
                    <a:pt x="196" y="184"/>
                  </a:lnTo>
                  <a:lnTo>
                    <a:pt x="247" y="152"/>
                  </a:lnTo>
                  <a:lnTo>
                    <a:pt x="323" y="156"/>
                  </a:lnTo>
                  <a:lnTo>
                    <a:pt x="411" y="203"/>
                  </a:lnTo>
                  <a:lnTo>
                    <a:pt x="472" y="294"/>
                  </a:lnTo>
                  <a:lnTo>
                    <a:pt x="519" y="458"/>
                  </a:lnTo>
                  <a:lnTo>
                    <a:pt x="495" y="291"/>
                  </a:lnTo>
                  <a:lnTo>
                    <a:pt x="455" y="188"/>
                  </a:lnTo>
                  <a:lnTo>
                    <a:pt x="419" y="148"/>
                  </a:lnTo>
                  <a:lnTo>
                    <a:pt x="342" y="91"/>
                  </a:lnTo>
                  <a:lnTo>
                    <a:pt x="272" y="17"/>
                  </a:lnTo>
                  <a:lnTo>
                    <a:pt x="247" y="0"/>
                  </a:lnTo>
                  <a:close/>
                </a:path>
              </a:pathLst>
            </a:custGeom>
            <a:solidFill>
              <a:srgbClr val="AF9A9A"/>
            </a:solidFill>
            <a:ln w="9525">
              <a:noFill/>
              <a:round/>
              <a:headEnd/>
              <a:tailEnd/>
            </a:ln>
          </p:spPr>
          <p:txBody>
            <a:bodyPr/>
            <a:lstStyle/>
            <a:p>
              <a:endParaRPr lang="id-ID"/>
            </a:p>
          </p:txBody>
        </p:sp>
        <p:sp>
          <p:nvSpPr>
            <p:cNvPr id="47143" name="Freeform 17"/>
            <p:cNvSpPr>
              <a:spLocks/>
            </p:cNvSpPr>
            <p:nvPr/>
          </p:nvSpPr>
          <p:spPr bwMode="auto">
            <a:xfrm>
              <a:off x="2662" y="1089"/>
              <a:ext cx="260" cy="140"/>
            </a:xfrm>
            <a:custGeom>
              <a:avLst/>
              <a:gdLst>
                <a:gd name="T0" fmla="*/ 0 w 521"/>
                <a:gd name="T1" fmla="*/ 5 h 279"/>
                <a:gd name="T2" fmla="*/ 8 w 521"/>
                <a:gd name="T3" fmla="*/ 4 h 279"/>
                <a:gd name="T4" fmla="*/ 8 w 521"/>
                <a:gd name="T5" fmla="*/ 3 h 279"/>
                <a:gd name="T6" fmla="*/ 7 w 521"/>
                <a:gd name="T7" fmla="*/ 2 h 279"/>
                <a:gd name="T8" fmla="*/ 6 w 521"/>
                <a:gd name="T9" fmla="*/ 1 h 279"/>
                <a:gd name="T10" fmla="*/ 6 w 521"/>
                <a:gd name="T11" fmla="*/ 1 h 279"/>
                <a:gd name="T12" fmla="*/ 5 w 521"/>
                <a:gd name="T13" fmla="*/ 1 h 279"/>
                <a:gd name="T14" fmla="*/ 5 w 521"/>
                <a:gd name="T15" fmla="*/ 0 h 279"/>
                <a:gd name="T16" fmla="*/ 4 w 521"/>
                <a:gd name="T17" fmla="*/ 1 h 279"/>
                <a:gd name="T18" fmla="*/ 2 w 521"/>
                <a:gd name="T19" fmla="*/ 1 h 279"/>
                <a:gd name="T20" fmla="*/ 1 w 521"/>
                <a:gd name="T21" fmla="*/ 1 h 279"/>
                <a:gd name="T22" fmla="*/ 0 w 521"/>
                <a:gd name="T23" fmla="*/ 1 h 279"/>
                <a:gd name="T24" fmla="*/ 0 w 521"/>
                <a:gd name="T25" fmla="*/ 2 h 279"/>
                <a:gd name="T26" fmla="*/ 0 w 521"/>
                <a:gd name="T27" fmla="*/ 2 h 279"/>
                <a:gd name="T28" fmla="*/ 0 w 521"/>
                <a:gd name="T29" fmla="*/ 3 h 279"/>
                <a:gd name="T30" fmla="*/ 0 w 521"/>
                <a:gd name="T31" fmla="*/ 4 h 279"/>
                <a:gd name="T32" fmla="*/ 0 w 521"/>
                <a:gd name="T33" fmla="*/ 5 h 279"/>
                <a:gd name="T34" fmla="*/ 0 w 521"/>
                <a:gd name="T35" fmla="*/ 5 h 279"/>
                <a:gd name="T36" fmla="*/ 0 w 521"/>
                <a:gd name="T37" fmla="*/ 5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79"/>
                <a:gd name="T59" fmla="*/ 521 w 52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79">
                  <a:moveTo>
                    <a:pt x="17" y="279"/>
                  </a:moveTo>
                  <a:lnTo>
                    <a:pt x="521" y="222"/>
                  </a:lnTo>
                  <a:lnTo>
                    <a:pt x="515" y="178"/>
                  </a:lnTo>
                  <a:lnTo>
                    <a:pt x="492" y="116"/>
                  </a:lnTo>
                  <a:lnTo>
                    <a:pt x="437" y="45"/>
                  </a:lnTo>
                  <a:lnTo>
                    <a:pt x="389" y="25"/>
                  </a:lnTo>
                  <a:lnTo>
                    <a:pt x="370" y="9"/>
                  </a:lnTo>
                  <a:lnTo>
                    <a:pt x="325" y="0"/>
                  </a:lnTo>
                  <a:lnTo>
                    <a:pt x="266" y="6"/>
                  </a:lnTo>
                  <a:lnTo>
                    <a:pt x="171" y="2"/>
                  </a:lnTo>
                  <a:lnTo>
                    <a:pt x="95" y="53"/>
                  </a:lnTo>
                  <a:lnTo>
                    <a:pt x="53" y="61"/>
                  </a:lnTo>
                  <a:lnTo>
                    <a:pt x="32" y="97"/>
                  </a:lnTo>
                  <a:lnTo>
                    <a:pt x="32" y="120"/>
                  </a:lnTo>
                  <a:lnTo>
                    <a:pt x="0" y="159"/>
                  </a:lnTo>
                  <a:lnTo>
                    <a:pt x="5" y="205"/>
                  </a:lnTo>
                  <a:lnTo>
                    <a:pt x="0" y="258"/>
                  </a:lnTo>
                  <a:lnTo>
                    <a:pt x="17" y="279"/>
                  </a:lnTo>
                  <a:close/>
                </a:path>
              </a:pathLst>
            </a:custGeom>
            <a:solidFill>
              <a:srgbClr val="3E3E52"/>
            </a:solidFill>
            <a:ln w="9525">
              <a:noFill/>
              <a:round/>
              <a:headEnd/>
              <a:tailEnd/>
            </a:ln>
          </p:spPr>
          <p:txBody>
            <a:bodyPr/>
            <a:lstStyle/>
            <a:p>
              <a:endParaRPr lang="id-ID"/>
            </a:p>
          </p:txBody>
        </p:sp>
        <p:sp>
          <p:nvSpPr>
            <p:cNvPr id="47144" name="Freeform 18"/>
            <p:cNvSpPr>
              <a:spLocks/>
            </p:cNvSpPr>
            <p:nvPr/>
          </p:nvSpPr>
          <p:spPr bwMode="auto">
            <a:xfrm>
              <a:off x="2811" y="2166"/>
              <a:ext cx="117" cy="112"/>
            </a:xfrm>
            <a:custGeom>
              <a:avLst/>
              <a:gdLst>
                <a:gd name="T0" fmla="*/ 1 w 234"/>
                <a:gd name="T1" fmla="*/ 0 h 225"/>
                <a:gd name="T2" fmla="*/ 0 w 234"/>
                <a:gd name="T3" fmla="*/ 1 h 225"/>
                <a:gd name="T4" fmla="*/ 0 w 234"/>
                <a:gd name="T5" fmla="*/ 3 h 225"/>
                <a:gd name="T6" fmla="*/ 1 w 234"/>
                <a:gd name="T7" fmla="*/ 3 h 225"/>
                <a:gd name="T8" fmla="*/ 1 w 234"/>
                <a:gd name="T9" fmla="*/ 3 h 225"/>
                <a:gd name="T10" fmla="*/ 2 w 234"/>
                <a:gd name="T11" fmla="*/ 3 h 225"/>
                <a:gd name="T12" fmla="*/ 2 w 234"/>
                <a:gd name="T13" fmla="*/ 3 h 225"/>
                <a:gd name="T14" fmla="*/ 3 w 234"/>
                <a:gd name="T15" fmla="*/ 3 h 225"/>
                <a:gd name="T16" fmla="*/ 3 w 234"/>
                <a:gd name="T17" fmla="*/ 2 h 225"/>
                <a:gd name="T18" fmla="*/ 4 w 234"/>
                <a:gd name="T19" fmla="*/ 3 h 225"/>
                <a:gd name="T20" fmla="*/ 4 w 234"/>
                <a:gd name="T21" fmla="*/ 2 h 225"/>
                <a:gd name="T22" fmla="*/ 4 w 234"/>
                <a:gd name="T23" fmla="*/ 1 h 225"/>
                <a:gd name="T24" fmla="*/ 4 w 234"/>
                <a:gd name="T25" fmla="*/ 1 h 225"/>
                <a:gd name="T26" fmla="*/ 4 w 234"/>
                <a:gd name="T27" fmla="*/ 0 h 225"/>
                <a:gd name="T28" fmla="*/ 1 w 234"/>
                <a:gd name="T29" fmla="*/ 0 h 225"/>
                <a:gd name="T30" fmla="*/ 1 w 234"/>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225"/>
                <a:gd name="T50" fmla="*/ 234 w 2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225">
                  <a:moveTo>
                    <a:pt x="17" y="0"/>
                  </a:moveTo>
                  <a:lnTo>
                    <a:pt x="0" y="111"/>
                  </a:lnTo>
                  <a:lnTo>
                    <a:pt x="0" y="198"/>
                  </a:lnTo>
                  <a:lnTo>
                    <a:pt x="31" y="225"/>
                  </a:lnTo>
                  <a:lnTo>
                    <a:pt x="59" y="209"/>
                  </a:lnTo>
                  <a:lnTo>
                    <a:pt x="80" y="217"/>
                  </a:lnTo>
                  <a:lnTo>
                    <a:pt x="120" y="198"/>
                  </a:lnTo>
                  <a:lnTo>
                    <a:pt x="150" y="198"/>
                  </a:lnTo>
                  <a:lnTo>
                    <a:pt x="164" y="189"/>
                  </a:lnTo>
                  <a:lnTo>
                    <a:pt x="194" y="192"/>
                  </a:lnTo>
                  <a:lnTo>
                    <a:pt x="204" y="179"/>
                  </a:lnTo>
                  <a:lnTo>
                    <a:pt x="211" y="120"/>
                  </a:lnTo>
                  <a:lnTo>
                    <a:pt x="225" y="95"/>
                  </a:lnTo>
                  <a:lnTo>
                    <a:pt x="234" y="40"/>
                  </a:lnTo>
                  <a:lnTo>
                    <a:pt x="17" y="0"/>
                  </a:lnTo>
                  <a:close/>
                </a:path>
              </a:pathLst>
            </a:custGeom>
            <a:solidFill>
              <a:srgbClr val="F58578"/>
            </a:solidFill>
            <a:ln w="9525">
              <a:noFill/>
              <a:round/>
              <a:headEnd/>
              <a:tailEnd/>
            </a:ln>
          </p:spPr>
          <p:txBody>
            <a:bodyPr/>
            <a:lstStyle/>
            <a:p>
              <a:endParaRPr lang="id-ID"/>
            </a:p>
          </p:txBody>
        </p:sp>
        <p:sp>
          <p:nvSpPr>
            <p:cNvPr id="47145" name="Freeform 19"/>
            <p:cNvSpPr>
              <a:spLocks/>
            </p:cNvSpPr>
            <p:nvPr/>
          </p:nvSpPr>
          <p:spPr bwMode="auto">
            <a:xfrm>
              <a:off x="2807" y="2167"/>
              <a:ext cx="123" cy="110"/>
            </a:xfrm>
            <a:custGeom>
              <a:avLst/>
              <a:gdLst>
                <a:gd name="T0" fmla="*/ 4 w 245"/>
                <a:gd name="T1" fmla="*/ 1 h 221"/>
                <a:gd name="T2" fmla="*/ 4 w 245"/>
                <a:gd name="T3" fmla="*/ 0 h 221"/>
                <a:gd name="T4" fmla="*/ 1 w 245"/>
                <a:gd name="T5" fmla="*/ 0 h 221"/>
                <a:gd name="T6" fmla="*/ 1 w 245"/>
                <a:gd name="T7" fmla="*/ 1 h 221"/>
                <a:gd name="T8" fmla="*/ 1 w 245"/>
                <a:gd name="T9" fmla="*/ 2 h 221"/>
                <a:gd name="T10" fmla="*/ 1 w 245"/>
                <a:gd name="T11" fmla="*/ 2 h 221"/>
                <a:gd name="T12" fmla="*/ 1 w 245"/>
                <a:gd name="T13" fmla="*/ 3 h 221"/>
                <a:gd name="T14" fmla="*/ 1 w 245"/>
                <a:gd name="T15" fmla="*/ 3 h 221"/>
                <a:gd name="T16" fmla="*/ 1 w 245"/>
                <a:gd name="T17" fmla="*/ 3 h 221"/>
                <a:gd name="T18" fmla="*/ 1 w 245"/>
                <a:gd name="T19" fmla="*/ 2 h 221"/>
                <a:gd name="T20" fmla="*/ 1 w 245"/>
                <a:gd name="T21" fmla="*/ 1 h 221"/>
                <a:gd name="T22" fmla="*/ 1 w 245"/>
                <a:gd name="T23" fmla="*/ 1 h 221"/>
                <a:gd name="T24" fmla="*/ 1 w 245"/>
                <a:gd name="T25" fmla="*/ 1 h 221"/>
                <a:gd name="T26" fmla="*/ 2 w 245"/>
                <a:gd name="T27" fmla="*/ 1 h 221"/>
                <a:gd name="T28" fmla="*/ 2 w 245"/>
                <a:gd name="T29" fmla="*/ 2 h 221"/>
                <a:gd name="T30" fmla="*/ 2 w 245"/>
                <a:gd name="T31" fmla="*/ 2 h 221"/>
                <a:gd name="T32" fmla="*/ 2 w 245"/>
                <a:gd name="T33" fmla="*/ 3 h 221"/>
                <a:gd name="T34" fmla="*/ 2 w 245"/>
                <a:gd name="T35" fmla="*/ 3 h 221"/>
                <a:gd name="T36" fmla="*/ 2 w 245"/>
                <a:gd name="T37" fmla="*/ 2 h 221"/>
                <a:gd name="T38" fmla="*/ 2 w 245"/>
                <a:gd name="T39" fmla="*/ 1 h 221"/>
                <a:gd name="T40" fmla="*/ 2 w 245"/>
                <a:gd name="T41" fmla="*/ 1 h 221"/>
                <a:gd name="T42" fmla="*/ 3 w 245"/>
                <a:gd name="T43" fmla="*/ 1 h 221"/>
                <a:gd name="T44" fmla="*/ 2 w 245"/>
                <a:gd name="T45" fmla="*/ 2 h 221"/>
                <a:gd name="T46" fmla="*/ 3 w 245"/>
                <a:gd name="T47" fmla="*/ 2 h 221"/>
                <a:gd name="T48" fmla="*/ 3 w 245"/>
                <a:gd name="T49" fmla="*/ 2 h 221"/>
                <a:gd name="T50" fmla="*/ 3 w 245"/>
                <a:gd name="T51" fmla="*/ 1 h 221"/>
                <a:gd name="T52" fmla="*/ 3 w 245"/>
                <a:gd name="T53" fmla="*/ 1 h 221"/>
                <a:gd name="T54" fmla="*/ 3 w 245"/>
                <a:gd name="T55" fmla="*/ 1 h 221"/>
                <a:gd name="T56" fmla="*/ 4 w 245"/>
                <a:gd name="T57" fmla="*/ 1 h 221"/>
                <a:gd name="T58" fmla="*/ 3 w 245"/>
                <a:gd name="T59" fmla="*/ 2 h 221"/>
                <a:gd name="T60" fmla="*/ 3 w 245"/>
                <a:gd name="T61" fmla="*/ 2 h 221"/>
                <a:gd name="T62" fmla="*/ 3 w 245"/>
                <a:gd name="T63" fmla="*/ 2 h 221"/>
                <a:gd name="T64" fmla="*/ 4 w 245"/>
                <a:gd name="T65" fmla="*/ 2 h 221"/>
                <a:gd name="T66" fmla="*/ 4 w 245"/>
                <a:gd name="T67" fmla="*/ 1 h 221"/>
                <a:gd name="T68" fmla="*/ 4 w 245"/>
                <a:gd name="T69" fmla="*/ 1 h 221"/>
                <a:gd name="T70" fmla="*/ 4 w 245"/>
                <a:gd name="T71" fmla="*/ 2 h 221"/>
                <a:gd name="T72" fmla="*/ 4 w 245"/>
                <a:gd name="T73" fmla="*/ 3 h 221"/>
                <a:gd name="T74" fmla="*/ 3 w 245"/>
                <a:gd name="T75" fmla="*/ 3 h 221"/>
                <a:gd name="T76" fmla="*/ 3 w 245"/>
                <a:gd name="T77" fmla="*/ 2 h 221"/>
                <a:gd name="T78" fmla="*/ 3 w 245"/>
                <a:gd name="T79" fmla="*/ 3 h 221"/>
                <a:gd name="T80" fmla="*/ 3 w 245"/>
                <a:gd name="T81" fmla="*/ 3 h 221"/>
                <a:gd name="T82" fmla="*/ 2 w 245"/>
                <a:gd name="T83" fmla="*/ 3 h 221"/>
                <a:gd name="T84" fmla="*/ 2 w 245"/>
                <a:gd name="T85" fmla="*/ 3 h 221"/>
                <a:gd name="T86" fmla="*/ 2 w 245"/>
                <a:gd name="T87" fmla="*/ 3 h 221"/>
                <a:gd name="T88" fmla="*/ 2 w 245"/>
                <a:gd name="T89" fmla="*/ 3 h 221"/>
                <a:gd name="T90" fmla="*/ 1 w 245"/>
                <a:gd name="T91" fmla="*/ 3 h 221"/>
                <a:gd name="T92" fmla="*/ 1 w 245"/>
                <a:gd name="T93" fmla="*/ 3 h 221"/>
                <a:gd name="T94" fmla="*/ 1 w 245"/>
                <a:gd name="T95" fmla="*/ 3 h 221"/>
                <a:gd name="T96" fmla="*/ 0 w 245"/>
                <a:gd name="T97" fmla="*/ 1 h 221"/>
                <a:gd name="T98" fmla="*/ 1 w 245"/>
                <a:gd name="T99" fmla="*/ 0 h 221"/>
                <a:gd name="T100" fmla="*/ 1 w 245"/>
                <a:gd name="T101" fmla="*/ 0 h 221"/>
                <a:gd name="T102" fmla="*/ 4 w 245"/>
                <a:gd name="T103" fmla="*/ 0 h 221"/>
                <a:gd name="T104" fmla="*/ 4 w 245"/>
                <a:gd name="T105" fmla="*/ 1 h 221"/>
                <a:gd name="T106" fmla="*/ 4 w 245"/>
                <a:gd name="T107" fmla="*/ 1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221"/>
                <a:gd name="T164" fmla="*/ 245 w 245"/>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221">
                  <a:moveTo>
                    <a:pt x="228" y="78"/>
                  </a:moveTo>
                  <a:lnTo>
                    <a:pt x="216" y="44"/>
                  </a:lnTo>
                  <a:lnTo>
                    <a:pt x="49" y="23"/>
                  </a:lnTo>
                  <a:lnTo>
                    <a:pt x="22" y="92"/>
                  </a:lnTo>
                  <a:lnTo>
                    <a:pt x="30" y="133"/>
                  </a:lnTo>
                  <a:lnTo>
                    <a:pt x="19" y="133"/>
                  </a:lnTo>
                  <a:lnTo>
                    <a:pt x="20" y="194"/>
                  </a:lnTo>
                  <a:lnTo>
                    <a:pt x="34" y="211"/>
                  </a:lnTo>
                  <a:lnTo>
                    <a:pt x="53" y="207"/>
                  </a:lnTo>
                  <a:lnTo>
                    <a:pt x="53" y="181"/>
                  </a:lnTo>
                  <a:lnTo>
                    <a:pt x="45" y="107"/>
                  </a:lnTo>
                  <a:lnTo>
                    <a:pt x="53" y="107"/>
                  </a:lnTo>
                  <a:lnTo>
                    <a:pt x="58" y="74"/>
                  </a:lnTo>
                  <a:lnTo>
                    <a:pt x="76" y="109"/>
                  </a:lnTo>
                  <a:lnTo>
                    <a:pt x="91" y="130"/>
                  </a:lnTo>
                  <a:lnTo>
                    <a:pt x="79" y="145"/>
                  </a:lnTo>
                  <a:lnTo>
                    <a:pt x="85" y="198"/>
                  </a:lnTo>
                  <a:lnTo>
                    <a:pt x="104" y="198"/>
                  </a:lnTo>
                  <a:lnTo>
                    <a:pt x="114" y="188"/>
                  </a:lnTo>
                  <a:lnTo>
                    <a:pt x="97" y="112"/>
                  </a:lnTo>
                  <a:lnTo>
                    <a:pt x="104" y="95"/>
                  </a:lnTo>
                  <a:lnTo>
                    <a:pt x="138" y="124"/>
                  </a:lnTo>
                  <a:lnTo>
                    <a:pt x="125" y="139"/>
                  </a:lnTo>
                  <a:lnTo>
                    <a:pt x="140" y="188"/>
                  </a:lnTo>
                  <a:lnTo>
                    <a:pt x="161" y="188"/>
                  </a:lnTo>
                  <a:lnTo>
                    <a:pt x="154" y="126"/>
                  </a:lnTo>
                  <a:lnTo>
                    <a:pt x="157" y="109"/>
                  </a:lnTo>
                  <a:lnTo>
                    <a:pt x="174" y="105"/>
                  </a:lnTo>
                  <a:lnTo>
                    <a:pt x="197" y="118"/>
                  </a:lnTo>
                  <a:lnTo>
                    <a:pt x="174" y="128"/>
                  </a:lnTo>
                  <a:lnTo>
                    <a:pt x="174" y="177"/>
                  </a:lnTo>
                  <a:lnTo>
                    <a:pt x="190" y="187"/>
                  </a:lnTo>
                  <a:lnTo>
                    <a:pt x="207" y="181"/>
                  </a:lnTo>
                  <a:lnTo>
                    <a:pt x="213" y="101"/>
                  </a:lnTo>
                  <a:lnTo>
                    <a:pt x="222" y="126"/>
                  </a:lnTo>
                  <a:lnTo>
                    <a:pt x="214" y="185"/>
                  </a:lnTo>
                  <a:lnTo>
                    <a:pt x="197" y="194"/>
                  </a:lnTo>
                  <a:lnTo>
                    <a:pt x="180" y="194"/>
                  </a:lnTo>
                  <a:lnTo>
                    <a:pt x="171" y="190"/>
                  </a:lnTo>
                  <a:lnTo>
                    <a:pt x="154" y="207"/>
                  </a:lnTo>
                  <a:lnTo>
                    <a:pt x="135" y="207"/>
                  </a:lnTo>
                  <a:lnTo>
                    <a:pt x="127" y="202"/>
                  </a:lnTo>
                  <a:lnTo>
                    <a:pt x="106" y="217"/>
                  </a:lnTo>
                  <a:lnTo>
                    <a:pt x="83" y="217"/>
                  </a:lnTo>
                  <a:lnTo>
                    <a:pt x="66" y="209"/>
                  </a:lnTo>
                  <a:lnTo>
                    <a:pt x="49" y="221"/>
                  </a:lnTo>
                  <a:lnTo>
                    <a:pt x="34" y="221"/>
                  </a:lnTo>
                  <a:lnTo>
                    <a:pt x="5" y="198"/>
                  </a:lnTo>
                  <a:lnTo>
                    <a:pt x="0" y="99"/>
                  </a:lnTo>
                  <a:lnTo>
                    <a:pt x="26" y="12"/>
                  </a:lnTo>
                  <a:lnTo>
                    <a:pt x="51" y="0"/>
                  </a:lnTo>
                  <a:lnTo>
                    <a:pt x="245" y="38"/>
                  </a:lnTo>
                  <a:lnTo>
                    <a:pt x="228" y="78"/>
                  </a:lnTo>
                  <a:close/>
                </a:path>
              </a:pathLst>
            </a:custGeom>
            <a:solidFill>
              <a:srgbClr val="C46B61"/>
            </a:solidFill>
            <a:ln w="9525">
              <a:noFill/>
              <a:round/>
              <a:headEnd/>
              <a:tailEnd/>
            </a:ln>
          </p:spPr>
          <p:txBody>
            <a:bodyPr/>
            <a:lstStyle/>
            <a:p>
              <a:endParaRPr lang="id-ID"/>
            </a:p>
          </p:txBody>
        </p:sp>
        <p:sp>
          <p:nvSpPr>
            <p:cNvPr id="47146" name="Freeform 20"/>
            <p:cNvSpPr>
              <a:spLocks/>
            </p:cNvSpPr>
            <p:nvPr/>
          </p:nvSpPr>
          <p:spPr bwMode="auto">
            <a:xfrm>
              <a:off x="2675" y="1146"/>
              <a:ext cx="246" cy="286"/>
            </a:xfrm>
            <a:custGeom>
              <a:avLst/>
              <a:gdLst>
                <a:gd name="T0" fmla="*/ 3 w 493"/>
                <a:gd name="T1" fmla="*/ 0 h 572"/>
                <a:gd name="T2" fmla="*/ 2 w 493"/>
                <a:gd name="T3" fmla="*/ 1 h 572"/>
                <a:gd name="T4" fmla="*/ 2 w 493"/>
                <a:gd name="T5" fmla="*/ 1 h 572"/>
                <a:gd name="T6" fmla="*/ 0 w 493"/>
                <a:gd name="T7" fmla="*/ 1 h 572"/>
                <a:gd name="T8" fmla="*/ 0 w 493"/>
                <a:gd name="T9" fmla="*/ 2 h 572"/>
                <a:gd name="T10" fmla="*/ 0 w 493"/>
                <a:gd name="T11" fmla="*/ 4 h 572"/>
                <a:gd name="T12" fmla="*/ 0 w 493"/>
                <a:gd name="T13" fmla="*/ 4 h 572"/>
                <a:gd name="T14" fmla="*/ 0 w 493"/>
                <a:gd name="T15" fmla="*/ 5 h 572"/>
                <a:gd name="T16" fmla="*/ 0 w 493"/>
                <a:gd name="T17" fmla="*/ 6 h 572"/>
                <a:gd name="T18" fmla="*/ 0 w 493"/>
                <a:gd name="T19" fmla="*/ 6 h 572"/>
                <a:gd name="T20" fmla="*/ 1 w 493"/>
                <a:gd name="T21" fmla="*/ 7 h 572"/>
                <a:gd name="T22" fmla="*/ 1 w 493"/>
                <a:gd name="T23" fmla="*/ 9 h 572"/>
                <a:gd name="T24" fmla="*/ 2 w 493"/>
                <a:gd name="T25" fmla="*/ 9 h 572"/>
                <a:gd name="T26" fmla="*/ 2 w 493"/>
                <a:gd name="T27" fmla="*/ 9 h 572"/>
                <a:gd name="T28" fmla="*/ 3 w 493"/>
                <a:gd name="T29" fmla="*/ 9 h 572"/>
                <a:gd name="T30" fmla="*/ 3 w 493"/>
                <a:gd name="T31" fmla="*/ 9 h 572"/>
                <a:gd name="T32" fmla="*/ 4 w 493"/>
                <a:gd name="T33" fmla="*/ 9 h 572"/>
                <a:gd name="T34" fmla="*/ 6 w 493"/>
                <a:gd name="T35" fmla="*/ 9 h 572"/>
                <a:gd name="T36" fmla="*/ 7 w 493"/>
                <a:gd name="T37" fmla="*/ 7 h 572"/>
                <a:gd name="T38" fmla="*/ 6 w 493"/>
                <a:gd name="T39" fmla="*/ 6 h 572"/>
                <a:gd name="T40" fmla="*/ 6 w 493"/>
                <a:gd name="T41" fmla="*/ 5 h 572"/>
                <a:gd name="T42" fmla="*/ 7 w 493"/>
                <a:gd name="T43" fmla="*/ 5 h 572"/>
                <a:gd name="T44" fmla="*/ 7 w 493"/>
                <a:gd name="T45" fmla="*/ 4 h 572"/>
                <a:gd name="T46" fmla="*/ 7 w 493"/>
                <a:gd name="T47" fmla="*/ 3 h 572"/>
                <a:gd name="T48" fmla="*/ 7 w 493"/>
                <a:gd name="T49" fmla="*/ 2 h 572"/>
                <a:gd name="T50" fmla="*/ 5 w 493"/>
                <a:gd name="T51" fmla="*/ 1 h 572"/>
                <a:gd name="T52" fmla="*/ 4 w 493"/>
                <a:gd name="T53" fmla="*/ 1 h 572"/>
                <a:gd name="T54" fmla="*/ 3 w 493"/>
                <a:gd name="T55" fmla="*/ 0 h 572"/>
                <a:gd name="T56" fmla="*/ 3 w 493"/>
                <a:gd name="T57" fmla="*/ 0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3"/>
                <a:gd name="T88" fmla="*/ 0 h 572"/>
                <a:gd name="T89" fmla="*/ 493 w 493"/>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3" h="572">
                  <a:moveTo>
                    <a:pt x="225" y="0"/>
                  </a:moveTo>
                  <a:lnTo>
                    <a:pt x="190" y="9"/>
                  </a:lnTo>
                  <a:lnTo>
                    <a:pt x="133" y="15"/>
                  </a:lnTo>
                  <a:lnTo>
                    <a:pt x="27" y="87"/>
                  </a:lnTo>
                  <a:lnTo>
                    <a:pt x="0" y="156"/>
                  </a:lnTo>
                  <a:lnTo>
                    <a:pt x="2" y="266"/>
                  </a:lnTo>
                  <a:lnTo>
                    <a:pt x="2" y="312"/>
                  </a:lnTo>
                  <a:lnTo>
                    <a:pt x="14" y="352"/>
                  </a:lnTo>
                  <a:lnTo>
                    <a:pt x="29" y="416"/>
                  </a:lnTo>
                  <a:lnTo>
                    <a:pt x="38" y="428"/>
                  </a:lnTo>
                  <a:lnTo>
                    <a:pt x="80" y="481"/>
                  </a:lnTo>
                  <a:lnTo>
                    <a:pt x="111" y="523"/>
                  </a:lnTo>
                  <a:lnTo>
                    <a:pt x="137" y="532"/>
                  </a:lnTo>
                  <a:lnTo>
                    <a:pt x="183" y="532"/>
                  </a:lnTo>
                  <a:lnTo>
                    <a:pt x="196" y="572"/>
                  </a:lnTo>
                  <a:lnTo>
                    <a:pt x="223" y="559"/>
                  </a:lnTo>
                  <a:lnTo>
                    <a:pt x="284" y="545"/>
                  </a:lnTo>
                  <a:lnTo>
                    <a:pt x="409" y="519"/>
                  </a:lnTo>
                  <a:lnTo>
                    <a:pt x="468" y="481"/>
                  </a:lnTo>
                  <a:lnTo>
                    <a:pt x="439" y="403"/>
                  </a:lnTo>
                  <a:lnTo>
                    <a:pt x="436" y="367"/>
                  </a:lnTo>
                  <a:lnTo>
                    <a:pt x="457" y="344"/>
                  </a:lnTo>
                  <a:lnTo>
                    <a:pt x="481" y="293"/>
                  </a:lnTo>
                  <a:lnTo>
                    <a:pt x="493" y="209"/>
                  </a:lnTo>
                  <a:lnTo>
                    <a:pt x="489" y="144"/>
                  </a:lnTo>
                  <a:lnTo>
                    <a:pt x="325" y="99"/>
                  </a:lnTo>
                  <a:lnTo>
                    <a:pt x="270" y="32"/>
                  </a:lnTo>
                  <a:lnTo>
                    <a:pt x="225" y="0"/>
                  </a:lnTo>
                  <a:close/>
                </a:path>
              </a:pathLst>
            </a:custGeom>
            <a:solidFill>
              <a:srgbClr val="F58578"/>
            </a:solidFill>
            <a:ln w="9525">
              <a:noFill/>
              <a:round/>
              <a:headEnd/>
              <a:tailEnd/>
            </a:ln>
          </p:spPr>
          <p:txBody>
            <a:bodyPr/>
            <a:lstStyle/>
            <a:p>
              <a:endParaRPr lang="id-ID"/>
            </a:p>
          </p:txBody>
        </p:sp>
        <p:sp>
          <p:nvSpPr>
            <p:cNvPr id="47147" name="Freeform 21"/>
            <p:cNvSpPr>
              <a:spLocks/>
            </p:cNvSpPr>
            <p:nvPr/>
          </p:nvSpPr>
          <p:spPr bwMode="auto">
            <a:xfrm>
              <a:off x="2788" y="1149"/>
              <a:ext cx="66" cy="91"/>
            </a:xfrm>
            <a:custGeom>
              <a:avLst/>
              <a:gdLst>
                <a:gd name="T0" fmla="*/ 3 w 131"/>
                <a:gd name="T1" fmla="*/ 3 h 182"/>
                <a:gd name="T2" fmla="*/ 2 w 131"/>
                <a:gd name="T3" fmla="*/ 3 h 182"/>
                <a:gd name="T4" fmla="*/ 2 w 131"/>
                <a:gd name="T5" fmla="*/ 1 h 182"/>
                <a:gd name="T6" fmla="*/ 0 w 131"/>
                <a:gd name="T7" fmla="*/ 0 h 182"/>
                <a:gd name="T8" fmla="*/ 1 w 131"/>
                <a:gd name="T9" fmla="*/ 1 h 182"/>
                <a:gd name="T10" fmla="*/ 2 w 131"/>
                <a:gd name="T11" fmla="*/ 1 h 182"/>
                <a:gd name="T12" fmla="*/ 3 w 131"/>
                <a:gd name="T13" fmla="*/ 3 h 182"/>
                <a:gd name="T14" fmla="*/ 3 w 13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82"/>
                <a:gd name="T26" fmla="*/ 131 w 13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82">
                  <a:moveTo>
                    <a:pt x="131" y="182"/>
                  </a:moveTo>
                  <a:lnTo>
                    <a:pt x="95" y="131"/>
                  </a:lnTo>
                  <a:lnTo>
                    <a:pt x="74" y="79"/>
                  </a:lnTo>
                  <a:lnTo>
                    <a:pt x="0" y="0"/>
                  </a:lnTo>
                  <a:lnTo>
                    <a:pt x="39" y="17"/>
                  </a:lnTo>
                  <a:lnTo>
                    <a:pt x="119" y="112"/>
                  </a:lnTo>
                  <a:lnTo>
                    <a:pt x="131" y="182"/>
                  </a:lnTo>
                  <a:close/>
                </a:path>
              </a:pathLst>
            </a:custGeom>
            <a:solidFill>
              <a:srgbClr val="C46B61"/>
            </a:solidFill>
            <a:ln w="9525">
              <a:noFill/>
              <a:round/>
              <a:headEnd/>
              <a:tailEnd/>
            </a:ln>
          </p:spPr>
          <p:txBody>
            <a:bodyPr/>
            <a:lstStyle/>
            <a:p>
              <a:endParaRPr lang="id-ID"/>
            </a:p>
          </p:txBody>
        </p:sp>
        <p:sp>
          <p:nvSpPr>
            <p:cNvPr id="47148" name="Freeform 22"/>
            <p:cNvSpPr>
              <a:spLocks/>
            </p:cNvSpPr>
            <p:nvPr/>
          </p:nvSpPr>
          <p:spPr bwMode="auto">
            <a:xfrm>
              <a:off x="2675" y="1150"/>
              <a:ext cx="113" cy="127"/>
            </a:xfrm>
            <a:custGeom>
              <a:avLst/>
              <a:gdLst>
                <a:gd name="T0" fmla="*/ 3 w 227"/>
                <a:gd name="T1" fmla="*/ 0 h 255"/>
                <a:gd name="T2" fmla="*/ 3 w 227"/>
                <a:gd name="T3" fmla="*/ 0 h 255"/>
                <a:gd name="T4" fmla="*/ 2 w 227"/>
                <a:gd name="T5" fmla="*/ 0 h 255"/>
                <a:gd name="T6" fmla="*/ 1 w 227"/>
                <a:gd name="T7" fmla="*/ 0 h 255"/>
                <a:gd name="T8" fmla="*/ 0 w 227"/>
                <a:gd name="T9" fmla="*/ 1 h 255"/>
                <a:gd name="T10" fmla="*/ 0 w 227"/>
                <a:gd name="T11" fmla="*/ 1 h 255"/>
                <a:gd name="T12" fmla="*/ 0 w 227"/>
                <a:gd name="T13" fmla="*/ 2 h 255"/>
                <a:gd name="T14" fmla="*/ 0 w 227"/>
                <a:gd name="T15" fmla="*/ 2 h 255"/>
                <a:gd name="T16" fmla="*/ 0 w 227"/>
                <a:gd name="T17" fmla="*/ 2 h 255"/>
                <a:gd name="T18" fmla="*/ 0 w 227"/>
                <a:gd name="T19" fmla="*/ 2 h 255"/>
                <a:gd name="T20" fmla="*/ 0 w 227"/>
                <a:gd name="T21" fmla="*/ 2 h 255"/>
                <a:gd name="T22" fmla="*/ 1 w 227"/>
                <a:gd name="T23" fmla="*/ 2 h 255"/>
                <a:gd name="T24" fmla="*/ 1 w 227"/>
                <a:gd name="T25" fmla="*/ 2 h 255"/>
                <a:gd name="T26" fmla="*/ 1 w 227"/>
                <a:gd name="T27" fmla="*/ 2 h 255"/>
                <a:gd name="T28" fmla="*/ 1 w 227"/>
                <a:gd name="T29" fmla="*/ 2 h 255"/>
                <a:gd name="T30" fmla="*/ 1 w 227"/>
                <a:gd name="T31" fmla="*/ 2 h 255"/>
                <a:gd name="T32" fmla="*/ 1 w 227"/>
                <a:gd name="T33" fmla="*/ 2 h 255"/>
                <a:gd name="T34" fmla="*/ 1 w 227"/>
                <a:gd name="T35" fmla="*/ 2 h 255"/>
                <a:gd name="T36" fmla="*/ 1 w 227"/>
                <a:gd name="T37" fmla="*/ 2 h 255"/>
                <a:gd name="T38" fmla="*/ 0 w 227"/>
                <a:gd name="T39" fmla="*/ 2 h 255"/>
                <a:gd name="T40" fmla="*/ 0 w 227"/>
                <a:gd name="T41" fmla="*/ 2 h 255"/>
                <a:gd name="T42" fmla="*/ 0 w 227"/>
                <a:gd name="T43" fmla="*/ 2 h 255"/>
                <a:gd name="T44" fmla="*/ 0 w 227"/>
                <a:gd name="T45" fmla="*/ 2 h 255"/>
                <a:gd name="T46" fmla="*/ 0 w 227"/>
                <a:gd name="T47" fmla="*/ 3 h 255"/>
                <a:gd name="T48" fmla="*/ 0 w 227"/>
                <a:gd name="T49" fmla="*/ 3 h 255"/>
                <a:gd name="T50" fmla="*/ 0 w 227"/>
                <a:gd name="T51" fmla="*/ 3 h 255"/>
                <a:gd name="T52" fmla="*/ 0 w 227"/>
                <a:gd name="T53" fmla="*/ 1 h 255"/>
                <a:gd name="T54" fmla="*/ 0 w 227"/>
                <a:gd name="T55" fmla="*/ 1 h 255"/>
                <a:gd name="T56" fmla="*/ 2 w 227"/>
                <a:gd name="T57" fmla="*/ 0 h 255"/>
                <a:gd name="T58" fmla="*/ 3 w 227"/>
                <a:gd name="T59" fmla="*/ 0 h 255"/>
                <a:gd name="T60" fmla="*/ 3 w 227"/>
                <a:gd name="T61" fmla="*/ 0 h 255"/>
                <a:gd name="T62" fmla="*/ 3 w 227"/>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255"/>
                <a:gd name="T98" fmla="*/ 227 w 227"/>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255">
                  <a:moveTo>
                    <a:pt x="227" y="0"/>
                  </a:moveTo>
                  <a:lnTo>
                    <a:pt x="213" y="14"/>
                  </a:lnTo>
                  <a:lnTo>
                    <a:pt x="169" y="18"/>
                  </a:lnTo>
                  <a:lnTo>
                    <a:pt x="99" y="59"/>
                  </a:lnTo>
                  <a:lnTo>
                    <a:pt x="59" y="90"/>
                  </a:lnTo>
                  <a:lnTo>
                    <a:pt x="27" y="109"/>
                  </a:lnTo>
                  <a:lnTo>
                    <a:pt x="12" y="143"/>
                  </a:lnTo>
                  <a:lnTo>
                    <a:pt x="14" y="158"/>
                  </a:lnTo>
                  <a:lnTo>
                    <a:pt x="27" y="147"/>
                  </a:lnTo>
                  <a:lnTo>
                    <a:pt x="46" y="145"/>
                  </a:lnTo>
                  <a:lnTo>
                    <a:pt x="59" y="135"/>
                  </a:lnTo>
                  <a:lnTo>
                    <a:pt x="71" y="139"/>
                  </a:lnTo>
                  <a:lnTo>
                    <a:pt x="78" y="137"/>
                  </a:lnTo>
                  <a:lnTo>
                    <a:pt x="82" y="147"/>
                  </a:lnTo>
                  <a:lnTo>
                    <a:pt x="90" y="145"/>
                  </a:lnTo>
                  <a:lnTo>
                    <a:pt x="84" y="158"/>
                  </a:lnTo>
                  <a:lnTo>
                    <a:pt x="95" y="158"/>
                  </a:lnTo>
                  <a:lnTo>
                    <a:pt x="80" y="170"/>
                  </a:lnTo>
                  <a:lnTo>
                    <a:pt x="65" y="170"/>
                  </a:lnTo>
                  <a:lnTo>
                    <a:pt x="57" y="173"/>
                  </a:lnTo>
                  <a:lnTo>
                    <a:pt x="42" y="173"/>
                  </a:lnTo>
                  <a:lnTo>
                    <a:pt x="34" y="185"/>
                  </a:lnTo>
                  <a:lnTo>
                    <a:pt x="19" y="191"/>
                  </a:lnTo>
                  <a:lnTo>
                    <a:pt x="12" y="208"/>
                  </a:lnTo>
                  <a:lnTo>
                    <a:pt x="2" y="255"/>
                  </a:lnTo>
                  <a:lnTo>
                    <a:pt x="0" y="213"/>
                  </a:lnTo>
                  <a:lnTo>
                    <a:pt x="2" y="124"/>
                  </a:lnTo>
                  <a:lnTo>
                    <a:pt x="27" y="84"/>
                  </a:lnTo>
                  <a:lnTo>
                    <a:pt x="135" y="6"/>
                  </a:lnTo>
                  <a:lnTo>
                    <a:pt x="196" y="4"/>
                  </a:lnTo>
                  <a:lnTo>
                    <a:pt x="227" y="0"/>
                  </a:lnTo>
                  <a:close/>
                </a:path>
              </a:pathLst>
            </a:custGeom>
            <a:solidFill>
              <a:srgbClr val="C46B61"/>
            </a:solidFill>
            <a:ln w="9525">
              <a:noFill/>
              <a:round/>
              <a:headEnd/>
              <a:tailEnd/>
            </a:ln>
          </p:spPr>
          <p:txBody>
            <a:bodyPr/>
            <a:lstStyle/>
            <a:p>
              <a:endParaRPr lang="id-ID"/>
            </a:p>
          </p:txBody>
        </p:sp>
        <p:sp>
          <p:nvSpPr>
            <p:cNvPr id="47149" name="Freeform 23"/>
            <p:cNvSpPr>
              <a:spLocks/>
            </p:cNvSpPr>
            <p:nvPr/>
          </p:nvSpPr>
          <p:spPr bwMode="auto">
            <a:xfrm>
              <a:off x="2687" y="1249"/>
              <a:ext cx="40" cy="18"/>
            </a:xfrm>
            <a:custGeom>
              <a:avLst/>
              <a:gdLst>
                <a:gd name="T0" fmla="*/ 0 w 82"/>
                <a:gd name="T1" fmla="*/ 1 h 36"/>
                <a:gd name="T2" fmla="*/ 0 w 82"/>
                <a:gd name="T3" fmla="*/ 1 h 36"/>
                <a:gd name="T4" fmla="*/ 0 w 82"/>
                <a:gd name="T5" fmla="*/ 1 h 36"/>
                <a:gd name="T6" fmla="*/ 0 w 82"/>
                <a:gd name="T7" fmla="*/ 0 h 36"/>
                <a:gd name="T8" fmla="*/ 1 w 82"/>
                <a:gd name="T9" fmla="*/ 1 h 36"/>
                <a:gd name="T10" fmla="*/ 1 w 82"/>
                <a:gd name="T11" fmla="*/ 1 h 36"/>
                <a:gd name="T12" fmla="*/ 1 w 82"/>
                <a:gd name="T13" fmla="*/ 1 h 36"/>
                <a:gd name="T14" fmla="*/ 0 w 82"/>
                <a:gd name="T15" fmla="*/ 1 h 36"/>
                <a:gd name="T16" fmla="*/ 0 w 82"/>
                <a:gd name="T17" fmla="*/ 1 h 36"/>
                <a:gd name="T18" fmla="*/ 0 w 82"/>
                <a:gd name="T19" fmla="*/ 1 h 36"/>
                <a:gd name="T20" fmla="*/ 0 w 82"/>
                <a:gd name="T21" fmla="*/ 1 h 36"/>
                <a:gd name="T22" fmla="*/ 0 w 82"/>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6"/>
                <a:gd name="T38" fmla="*/ 82 w 8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6">
                  <a:moveTo>
                    <a:pt x="0" y="32"/>
                  </a:moveTo>
                  <a:lnTo>
                    <a:pt x="4" y="19"/>
                  </a:lnTo>
                  <a:lnTo>
                    <a:pt x="19" y="6"/>
                  </a:lnTo>
                  <a:lnTo>
                    <a:pt x="51" y="0"/>
                  </a:lnTo>
                  <a:lnTo>
                    <a:pt x="78" y="13"/>
                  </a:lnTo>
                  <a:lnTo>
                    <a:pt x="82" y="23"/>
                  </a:lnTo>
                  <a:lnTo>
                    <a:pt x="65" y="31"/>
                  </a:lnTo>
                  <a:lnTo>
                    <a:pt x="42" y="31"/>
                  </a:lnTo>
                  <a:lnTo>
                    <a:pt x="21" y="31"/>
                  </a:lnTo>
                  <a:lnTo>
                    <a:pt x="4" y="36"/>
                  </a:lnTo>
                  <a:lnTo>
                    <a:pt x="0" y="32"/>
                  </a:lnTo>
                  <a:close/>
                </a:path>
              </a:pathLst>
            </a:custGeom>
            <a:solidFill>
              <a:srgbClr val="C46B61"/>
            </a:solidFill>
            <a:ln w="9525">
              <a:noFill/>
              <a:round/>
              <a:headEnd/>
              <a:tailEnd/>
            </a:ln>
          </p:spPr>
          <p:txBody>
            <a:bodyPr/>
            <a:lstStyle/>
            <a:p>
              <a:endParaRPr lang="id-ID"/>
            </a:p>
          </p:txBody>
        </p:sp>
        <p:sp>
          <p:nvSpPr>
            <p:cNvPr id="47150" name="Freeform 24"/>
            <p:cNvSpPr>
              <a:spLocks/>
            </p:cNvSpPr>
            <p:nvPr/>
          </p:nvSpPr>
          <p:spPr bwMode="auto">
            <a:xfrm>
              <a:off x="2765" y="1240"/>
              <a:ext cx="44" cy="20"/>
            </a:xfrm>
            <a:custGeom>
              <a:avLst/>
              <a:gdLst>
                <a:gd name="T0" fmla="*/ 1 w 87"/>
                <a:gd name="T1" fmla="*/ 1 h 40"/>
                <a:gd name="T2" fmla="*/ 1 w 87"/>
                <a:gd name="T3" fmla="*/ 1 h 40"/>
                <a:gd name="T4" fmla="*/ 1 w 87"/>
                <a:gd name="T5" fmla="*/ 1 h 40"/>
                <a:gd name="T6" fmla="*/ 1 w 87"/>
                <a:gd name="T7" fmla="*/ 1 h 40"/>
                <a:gd name="T8" fmla="*/ 2 w 87"/>
                <a:gd name="T9" fmla="*/ 1 h 40"/>
                <a:gd name="T10" fmla="*/ 2 w 87"/>
                <a:gd name="T11" fmla="*/ 1 h 40"/>
                <a:gd name="T12" fmla="*/ 1 w 87"/>
                <a:gd name="T13" fmla="*/ 1 h 40"/>
                <a:gd name="T14" fmla="*/ 1 w 87"/>
                <a:gd name="T15" fmla="*/ 0 h 40"/>
                <a:gd name="T16" fmla="*/ 1 w 87"/>
                <a:gd name="T17" fmla="*/ 1 h 40"/>
                <a:gd name="T18" fmla="*/ 0 w 87"/>
                <a:gd name="T19" fmla="*/ 1 h 40"/>
                <a:gd name="T20" fmla="*/ 1 w 87"/>
                <a:gd name="T21" fmla="*/ 1 h 40"/>
                <a:gd name="T22" fmla="*/ 1 w 87"/>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0"/>
                <a:gd name="T38" fmla="*/ 87 w 8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0">
                  <a:moveTo>
                    <a:pt x="2" y="36"/>
                  </a:moveTo>
                  <a:lnTo>
                    <a:pt x="25" y="40"/>
                  </a:lnTo>
                  <a:lnTo>
                    <a:pt x="38" y="36"/>
                  </a:lnTo>
                  <a:lnTo>
                    <a:pt x="55" y="36"/>
                  </a:lnTo>
                  <a:lnTo>
                    <a:pt x="87" y="30"/>
                  </a:lnTo>
                  <a:lnTo>
                    <a:pt x="78" y="13"/>
                  </a:lnTo>
                  <a:lnTo>
                    <a:pt x="34" y="6"/>
                  </a:lnTo>
                  <a:lnTo>
                    <a:pt x="21" y="0"/>
                  </a:lnTo>
                  <a:lnTo>
                    <a:pt x="9" y="11"/>
                  </a:lnTo>
                  <a:lnTo>
                    <a:pt x="0" y="29"/>
                  </a:lnTo>
                  <a:lnTo>
                    <a:pt x="2" y="36"/>
                  </a:lnTo>
                  <a:close/>
                </a:path>
              </a:pathLst>
            </a:custGeom>
            <a:solidFill>
              <a:srgbClr val="C46B61"/>
            </a:solidFill>
            <a:ln w="9525">
              <a:noFill/>
              <a:round/>
              <a:headEnd/>
              <a:tailEnd/>
            </a:ln>
          </p:spPr>
          <p:txBody>
            <a:bodyPr/>
            <a:lstStyle/>
            <a:p>
              <a:endParaRPr lang="id-ID"/>
            </a:p>
          </p:txBody>
        </p:sp>
        <p:sp>
          <p:nvSpPr>
            <p:cNvPr id="47151" name="Freeform 25"/>
            <p:cNvSpPr>
              <a:spLocks/>
            </p:cNvSpPr>
            <p:nvPr/>
          </p:nvSpPr>
          <p:spPr bwMode="auto">
            <a:xfrm>
              <a:off x="2684" y="1265"/>
              <a:ext cx="40" cy="11"/>
            </a:xfrm>
            <a:custGeom>
              <a:avLst/>
              <a:gdLst>
                <a:gd name="T0" fmla="*/ 1 w 80"/>
                <a:gd name="T1" fmla="*/ 0 h 23"/>
                <a:gd name="T2" fmla="*/ 1 w 80"/>
                <a:gd name="T3" fmla="*/ 0 h 23"/>
                <a:gd name="T4" fmla="*/ 1 w 80"/>
                <a:gd name="T5" fmla="*/ 0 h 23"/>
                <a:gd name="T6" fmla="*/ 1 w 80"/>
                <a:gd name="T7" fmla="*/ 0 h 23"/>
                <a:gd name="T8" fmla="*/ 1 w 80"/>
                <a:gd name="T9" fmla="*/ 0 h 23"/>
                <a:gd name="T10" fmla="*/ 1 w 80"/>
                <a:gd name="T11" fmla="*/ 0 h 23"/>
                <a:gd name="T12" fmla="*/ 1 w 80"/>
                <a:gd name="T13" fmla="*/ 0 h 23"/>
                <a:gd name="T14" fmla="*/ 0 w 80"/>
                <a:gd name="T15" fmla="*/ 0 h 23"/>
                <a:gd name="T16" fmla="*/ 1 w 80"/>
                <a:gd name="T17" fmla="*/ 0 h 23"/>
                <a:gd name="T18" fmla="*/ 1 w 80"/>
                <a:gd name="T19" fmla="*/ 0 h 23"/>
                <a:gd name="T20" fmla="*/ 1 w 80"/>
                <a:gd name="T21" fmla="*/ 0 h 23"/>
                <a:gd name="T22" fmla="*/ 1 w 80"/>
                <a:gd name="T23" fmla="*/ 0 h 23"/>
                <a:gd name="T24" fmla="*/ 1 w 80"/>
                <a:gd name="T25" fmla="*/ 0 h 23"/>
                <a:gd name="T26" fmla="*/ 1 w 80"/>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3"/>
                <a:gd name="T44" fmla="*/ 80 w 80"/>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3">
                  <a:moveTo>
                    <a:pt x="80" y="4"/>
                  </a:moveTo>
                  <a:lnTo>
                    <a:pt x="61" y="4"/>
                  </a:lnTo>
                  <a:lnTo>
                    <a:pt x="46" y="16"/>
                  </a:lnTo>
                  <a:lnTo>
                    <a:pt x="21" y="16"/>
                  </a:lnTo>
                  <a:lnTo>
                    <a:pt x="12" y="4"/>
                  </a:lnTo>
                  <a:lnTo>
                    <a:pt x="6" y="0"/>
                  </a:lnTo>
                  <a:lnTo>
                    <a:pt x="6" y="14"/>
                  </a:lnTo>
                  <a:lnTo>
                    <a:pt x="0" y="21"/>
                  </a:lnTo>
                  <a:lnTo>
                    <a:pt x="17" y="21"/>
                  </a:lnTo>
                  <a:lnTo>
                    <a:pt x="36" y="23"/>
                  </a:lnTo>
                  <a:lnTo>
                    <a:pt x="57" y="23"/>
                  </a:lnTo>
                  <a:lnTo>
                    <a:pt x="73" y="14"/>
                  </a:lnTo>
                  <a:lnTo>
                    <a:pt x="80" y="4"/>
                  </a:lnTo>
                  <a:close/>
                </a:path>
              </a:pathLst>
            </a:custGeom>
            <a:solidFill>
              <a:srgbClr val="C46B61"/>
            </a:solidFill>
            <a:ln w="9525">
              <a:noFill/>
              <a:round/>
              <a:headEnd/>
              <a:tailEnd/>
            </a:ln>
          </p:spPr>
          <p:txBody>
            <a:bodyPr/>
            <a:lstStyle/>
            <a:p>
              <a:endParaRPr lang="id-ID"/>
            </a:p>
          </p:txBody>
        </p:sp>
        <p:sp>
          <p:nvSpPr>
            <p:cNvPr id="47152" name="Freeform 26"/>
            <p:cNvSpPr>
              <a:spLocks/>
            </p:cNvSpPr>
            <p:nvPr/>
          </p:nvSpPr>
          <p:spPr bwMode="auto">
            <a:xfrm>
              <a:off x="2766" y="1262"/>
              <a:ext cx="41" cy="8"/>
            </a:xfrm>
            <a:custGeom>
              <a:avLst/>
              <a:gdLst>
                <a:gd name="T0" fmla="*/ 0 w 82"/>
                <a:gd name="T1" fmla="*/ 0 h 17"/>
                <a:gd name="T2" fmla="*/ 1 w 82"/>
                <a:gd name="T3" fmla="*/ 0 h 17"/>
                <a:gd name="T4" fmla="*/ 1 w 82"/>
                <a:gd name="T5" fmla="*/ 0 h 17"/>
                <a:gd name="T6" fmla="*/ 1 w 82"/>
                <a:gd name="T7" fmla="*/ 0 h 17"/>
                <a:gd name="T8" fmla="*/ 1 w 82"/>
                <a:gd name="T9" fmla="*/ 0 h 17"/>
                <a:gd name="T10" fmla="*/ 1 w 82"/>
                <a:gd name="T11" fmla="*/ 0 h 17"/>
                <a:gd name="T12" fmla="*/ 1 w 82"/>
                <a:gd name="T13" fmla="*/ 0 h 17"/>
                <a:gd name="T14" fmla="*/ 1 w 82"/>
                <a:gd name="T15" fmla="*/ 0 h 17"/>
                <a:gd name="T16" fmla="*/ 1 w 82"/>
                <a:gd name="T17" fmla="*/ 0 h 17"/>
                <a:gd name="T18" fmla="*/ 0 w 82"/>
                <a:gd name="T19" fmla="*/ 0 h 17"/>
                <a:gd name="T20" fmla="*/ 0 w 8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7"/>
                  </a:moveTo>
                  <a:lnTo>
                    <a:pt x="13" y="0"/>
                  </a:lnTo>
                  <a:lnTo>
                    <a:pt x="36" y="4"/>
                  </a:lnTo>
                  <a:lnTo>
                    <a:pt x="61" y="7"/>
                  </a:lnTo>
                  <a:lnTo>
                    <a:pt x="74" y="4"/>
                  </a:lnTo>
                  <a:lnTo>
                    <a:pt x="82" y="13"/>
                  </a:lnTo>
                  <a:lnTo>
                    <a:pt x="61" y="11"/>
                  </a:lnTo>
                  <a:lnTo>
                    <a:pt x="36" y="17"/>
                  </a:lnTo>
                  <a:lnTo>
                    <a:pt x="13" y="15"/>
                  </a:lnTo>
                  <a:lnTo>
                    <a:pt x="0" y="7"/>
                  </a:lnTo>
                  <a:close/>
                </a:path>
              </a:pathLst>
            </a:custGeom>
            <a:solidFill>
              <a:srgbClr val="C46B61"/>
            </a:solidFill>
            <a:ln w="9525">
              <a:noFill/>
              <a:round/>
              <a:headEnd/>
              <a:tailEnd/>
            </a:ln>
          </p:spPr>
          <p:txBody>
            <a:bodyPr/>
            <a:lstStyle/>
            <a:p>
              <a:endParaRPr lang="id-ID"/>
            </a:p>
          </p:txBody>
        </p:sp>
        <p:sp>
          <p:nvSpPr>
            <p:cNvPr id="47153" name="Freeform 27"/>
            <p:cNvSpPr>
              <a:spLocks/>
            </p:cNvSpPr>
            <p:nvPr/>
          </p:nvSpPr>
          <p:spPr bwMode="auto">
            <a:xfrm>
              <a:off x="2708" y="1237"/>
              <a:ext cx="31" cy="81"/>
            </a:xfrm>
            <a:custGeom>
              <a:avLst/>
              <a:gdLst>
                <a:gd name="T0" fmla="*/ 0 w 61"/>
                <a:gd name="T1" fmla="*/ 0 h 162"/>
                <a:gd name="T2" fmla="*/ 1 w 61"/>
                <a:gd name="T3" fmla="*/ 1 h 162"/>
                <a:gd name="T4" fmla="*/ 1 w 61"/>
                <a:gd name="T5" fmla="*/ 1 h 162"/>
                <a:gd name="T6" fmla="*/ 1 w 61"/>
                <a:gd name="T7" fmla="*/ 1 h 162"/>
                <a:gd name="T8" fmla="*/ 1 w 61"/>
                <a:gd name="T9" fmla="*/ 3 h 162"/>
                <a:gd name="T10" fmla="*/ 1 w 61"/>
                <a:gd name="T11" fmla="*/ 3 h 162"/>
                <a:gd name="T12" fmla="*/ 1 w 61"/>
                <a:gd name="T13" fmla="*/ 3 h 162"/>
                <a:gd name="T14" fmla="*/ 1 w 61"/>
                <a:gd name="T15" fmla="*/ 3 h 162"/>
                <a:gd name="T16" fmla="*/ 1 w 61"/>
                <a:gd name="T17" fmla="*/ 3 h 162"/>
                <a:gd name="T18" fmla="*/ 1 w 61"/>
                <a:gd name="T19" fmla="*/ 1 h 162"/>
                <a:gd name="T20" fmla="*/ 1 w 61"/>
                <a:gd name="T21" fmla="*/ 1 h 162"/>
                <a:gd name="T22" fmla="*/ 1 w 61"/>
                <a:gd name="T23" fmla="*/ 1 h 162"/>
                <a:gd name="T24" fmla="*/ 1 w 61"/>
                <a:gd name="T25" fmla="*/ 1 h 162"/>
                <a:gd name="T26" fmla="*/ 1 w 61"/>
                <a:gd name="T27" fmla="*/ 1 h 162"/>
                <a:gd name="T28" fmla="*/ 0 w 61"/>
                <a:gd name="T29" fmla="*/ 0 h 162"/>
                <a:gd name="T30" fmla="*/ 0 w 61"/>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62"/>
                <a:gd name="T50" fmla="*/ 61 w 61"/>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62">
                  <a:moveTo>
                    <a:pt x="0" y="0"/>
                  </a:moveTo>
                  <a:lnTo>
                    <a:pt x="28" y="14"/>
                  </a:lnTo>
                  <a:lnTo>
                    <a:pt x="47" y="46"/>
                  </a:lnTo>
                  <a:lnTo>
                    <a:pt x="32" y="97"/>
                  </a:lnTo>
                  <a:lnTo>
                    <a:pt x="15" y="141"/>
                  </a:lnTo>
                  <a:lnTo>
                    <a:pt x="26" y="135"/>
                  </a:lnTo>
                  <a:lnTo>
                    <a:pt x="36" y="158"/>
                  </a:lnTo>
                  <a:lnTo>
                    <a:pt x="45" y="162"/>
                  </a:lnTo>
                  <a:lnTo>
                    <a:pt x="36" y="145"/>
                  </a:lnTo>
                  <a:lnTo>
                    <a:pt x="38" y="120"/>
                  </a:lnTo>
                  <a:lnTo>
                    <a:pt x="57" y="78"/>
                  </a:lnTo>
                  <a:lnTo>
                    <a:pt x="61" y="42"/>
                  </a:lnTo>
                  <a:lnTo>
                    <a:pt x="42" y="12"/>
                  </a:lnTo>
                  <a:lnTo>
                    <a:pt x="21" y="2"/>
                  </a:lnTo>
                  <a:lnTo>
                    <a:pt x="0" y="0"/>
                  </a:lnTo>
                  <a:close/>
                </a:path>
              </a:pathLst>
            </a:custGeom>
            <a:solidFill>
              <a:srgbClr val="C46B61"/>
            </a:solidFill>
            <a:ln w="9525">
              <a:noFill/>
              <a:round/>
              <a:headEnd/>
              <a:tailEnd/>
            </a:ln>
          </p:spPr>
          <p:txBody>
            <a:bodyPr/>
            <a:lstStyle/>
            <a:p>
              <a:endParaRPr lang="id-ID"/>
            </a:p>
          </p:txBody>
        </p:sp>
        <p:sp>
          <p:nvSpPr>
            <p:cNvPr id="47154" name="Freeform 28"/>
            <p:cNvSpPr>
              <a:spLocks/>
            </p:cNvSpPr>
            <p:nvPr/>
          </p:nvSpPr>
          <p:spPr bwMode="auto">
            <a:xfrm>
              <a:off x="2701" y="1308"/>
              <a:ext cx="71" cy="51"/>
            </a:xfrm>
            <a:custGeom>
              <a:avLst/>
              <a:gdLst>
                <a:gd name="T0" fmla="*/ 1 w 142"/>
                <a:gd name="T1" fmla="*/ 1 h 101"/>
                <a:gd name="T2" fmla="*/ 1 w 142"/>
                <a:gd name="T3" fmla="*/ 1 h 101"/>
                <a:gd name="T4" fmla="*/ 1 w 142"/>
                <a:gd name="T5" fmla="*/ 1 h 101"/>
                <a:gd name="T6" fmla="*/ 1 w 142"/>
                <a:gd name="T7" fmla="*/ 1 h 101"/>
                <a:gd name="T8" fmla="*/ 2 w 142"/>
                <a:gd name="T9" fmla="*/ 1 h 101"/>
                <a:gd name="T10" fmla="*/ 1 w 142"/>
                <a:gd name="T11" fmla="*/ 1 h 101"/>
                <a:gd name="T12" fmla="*/ 1 w 142"/>
                <a:gd name="T13" fmla="*/ 1 h 101"/>
                <a:gd name="T14" fmla="*/ 1 w 142"/>
                <a:gd name="T15" fmla="*/ 1 h 101"/>
                <a:gd name="T16" fmla="*/ 1 w 142"/>
                <a:gd name="T17" fmla="*/ 2 h 101"/>
                <a:gd name="T18" fmla="*/ 1 w 142"/>
                <a:gd name="T19" fmla="*/ 2 h 101"/>
                <a:gd name="T20" fmla="*/ 1 w 142"/>
                <a:gd name="T21" fmla="*/ 1 h 101"/>
                <a:gd name="T22" fmla="*/ 1 w 142"/>
                <a:gd name="T23" fmla="*/ 1 h 101"/>
                <a:gd name="T24" fmla="*/ 1 w 142"/>
                <a:gd name="T25" fmla="*/ 2 h 101"/>
                <a:gd name="T26" fmla="*/ 1 w 142"/>
                <a:gd name="T27" fmla="*/ 2 h 101"/>
                <a:gd name="T28" fmla="*/ 0 w 142"/>
                <a:gd name="T29" fmla="*/ 2 h 101"/>
                <a:gd name="T30" fmla="*/ 1 w 142"/>
                <a:gd name="T31" fmla="*/ 1 h 101"/>
                <a:gd name="T32" fmla="*/ 1 w 142"/>
                <a:gd name="T33" fmla="*/ 1 h 101"/>
                <a:gd name="T34" fmla="*/ 1 w 142"/>
                <a:gd name="T35" fmla="*/ 0 h 101"/>
                <a:gd name="T36" fmla="*/ 1 w 142"/>
                <a:gd name="T37" fmla="*/ 1 h 101"/>
                <a:gd name="T38" fmla="*/ 1 w 142"/>
                <a:gd name="T39" fmla="*/ 1 h 101"/>
                <a:gd name="T40" fmla="*/ 1 w 142"/>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01"/>
                <a:gd name="T65" fmla="*/ 142 w 142"/>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01">
                  <a:moveTo>
                    <a:pt x="38" y="11"/>
                  </a:moveTo>
                  <a:lnTo>
                    <a:pt x="66" y="15"/>
                  </a:lnTo>
                  <a:lnTo>
                    <a:pt x="87" y="9"/>
                  </a:lnTo>
                  <a:lnTo>
                    <a:pt x="104" y="4"/>
                  </a:lnTo>
                  <a:lnTo>
                    <a:pt x="142" y="6"/>
                  </a:lnTo>
                  <a:lnTo>
                    <a:pt x="114" y="15"/>
                  </a:lnTo>
                  <a:lnTo>
                    <a:pt x="79" y="40"/>
                  </a:lnTo>
                  <a:lnTo>
                    <a:pt x="55" y="40"/>
                  </a:lnTo>
                  <a:lnTo>
                    <a:pt x="36" y="76"/>
                  </a:lnTo>
                  <a:lnTo>
                    <a:pt x="26" y="66"/>
                  </a:lnTo>
                  <a:lnTo>
                    <a:pt x="26" y="42"/>
                  </a:lnTo>
                  <a:lnTo>
                    <a:pt x="7" y="55"/>
                  </a:lnTo>
                  <a:lnTo>
                    <a:pt x="7" y="70"/>
                  </a:lnTo>
                  <a:lnTo>
                    <a:pt x="24" y="101"/>
                  </a:lnTo>
                  <a:lnTo>
                    <a:pt x="0" y="70"/>
                  </a:lnTo>
                  <a:lnTo>
                    <a:pt x="1" y="30"/>
                  </a:lnTo>
                  <a:lnTo>
                    <a:pt x="22" y="8"/>
                  </a:lnTo>
                  <a:lnTo>
                    <a:pt x="30" y="0"/>
                  </a:lnTo>
                  <a:lnTo>
                    <a:pt x="32" y="11"/>
                  </a:lnTo>
                  <a:lnTo>
                    <a:pt x="38" y="11"/>
                  </a:lnTo>
                  <a:close/>
                </a:path>
              </a:pathLst>
            </a:custGeom>
            <a:solidFill>
              <a:srgbClr val="C46B61"/>
            </a:solidFill>
            <a:ln w="9525">
              <a:noFill/>
              <a:round/>
              <a:headEnd/>
              <a:tailEnd/>
            </a:ln>
          </p:spPr>
          <p:txBody>
            <a:bodyPr/>
            <a:lstStyle/>
            <a:p>
              <a:endParaRPr lang="id-ID"/>
            </a:p>
          </p:txBody>
        </p:sp>
        <p:sp>
          <p:nvSpPr>
            <p:cNvPr id="47155" name="Freeform 29"/>
            <p:cNvSpPr>
              <a:spLocks/>
            </p:cNvSpPr>
            <p:nvPr/>
          </p:nvSpPr>
          <p:spPr bwMode="auto">
            <a:xfrm>
              <a:off x="2769" y="1293"/>
              <a:ext cx="68" cy="75"/>
            </a:xfrm>
            <a:custGeom>
              <a:avLst/>
              <a:gdLst>
                <a:gd name="T0" fmla="*/ 0 w 135"/>
                <a:gd name="T1" fmla="*/ 0 h 151"/>
                <a:gd name="T2" fmla="*/ 1 w 135"/>
                <a:gd name="T3" fmla="*/ 0 h 151"/>
                <a:gd name="T4" fmla="*/ 1 w 135"/>
                <a:gd name="T5" fmla="*/ 0 h 151"/>
                <a:gd name="T6" fmla="*/ 1 w 135"/>
                <a:gd name="T7" fmla="*/ 0 h 151"/>
                <a:gd name="T8" fmla="*/ 1 w 135"/>
                <a:gd name="T9" fmla="*/ 0 h 151"/>
                <a:gd name="T10" fmla="*/ 2 w 135"/>
                <a:gd name="T11" fmla="*/ 1 h 151"/>
                <a:gd name="T12" fmla="*/ 2 w 135"/>
                <a:gd name="T13" fmla="*/ 1 h 151"/>
                <a:gd name="T14" fmla="*/ 2 w 135"/>
                <a:gd name="T15" fmla="*/ 0 h 151"/>
                <a:gd name="T16" fmla="*/ 2 w 135"/>
                <a:gd name="T17" fmla="*/ 1 h 151"/>
                <a:gd name="T18" fmla="*/ 2 w 135"/>
                <a:gd name="T19" fmla="*/ 1 h 151"/>
                <a:gd name="T20" fmla="*/ 2 w 135"/>
                <a:gd name="T21" fmla="*/ 2 h 151"/>
                <a:gd name="T22" fmla="*/ 3 w 135"/>
                <a:gd name="T23" fmla="*/ 1 h 151"/>
                <a:gd name="T24" fmla="*/ 3 w 135"/>
                <a:gd name="T25" fmla="*/ 0 h 151"/>
                <a:gd name="T26" fmla="*/ 3 w 135"/>
                <a:gd name="T27" fmla="*/ 0 h 151"/>
                <a:gd name="T28" fmla="*/ 2 w 135"/>
                <a:gd name="T29" fmla="*/ 0 h 151"/>
                <a:gd name="T30" fmla="*/ 1 w 135"/>
                <a:gd name="T31" fmla="*/ 0 h 151"/>
                <a:gd name="T32" fmla="*/ 1 w 135"/>
                <a:gd name="T33" fmla="*/ 0 h 151"/>
                <a:gd name="T34" fmla="*/ 0 w 135"/>
                <a:gd name="T35" fmla="*/ 0 h 151"/>
                <a:gd name="T36" fmla="*/ 0 w 135"/>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1"/>
                <a:gd name="T59" fmla="*/ 135 w 13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1">
                  <a:moveTo>
                    <a:pt x="0" y="0"/>
                  </a:moveTo>
                  <a:lnTo>
                    <a:pt x="10" y="18"/>
                  </a:lnTo>
                  <a:lnTo>
                    <a:pt x="10" y="31"/>
                  </a:lnTo>
                  <a:lnTo>
                    <a:pt x="25" y="27"/>
                  </a:lnTo>
                  <a:lnTo>
                    <a:pt x="54" y="44"/>
                  </a:lnTo>
                  <a:lnTo>
                    <a:pt x="67" y="65"/>
                  </a:lnTo>
                  <a:lnTo>
                    <a:pt x="92" y="77"/>
                  </a:lnTo>
                  <a:lnTo>
                    <a:pt x="92" y="54"/>
                  </a:lnTo>
                  <a:lnTo>
                    <a:pt x="111" y="69"/>
                  </a:lnTo>
                  <a:lnTo>
                    <a:pt x="115" y="88"/>
                  </a:lnTo>
                  <a:lnTo>
                    <a:pt x="94" y="151"/>
                  </a:lnTo>
                  <a:lnTo>
                    <a:pt x="135" y="75"/>
                  </a:lnTo>
                  <a:lnTo>
                    <a:pt x="135" y="50"/>
                  </a:lnTo>
                  <a:lnTo>
                    <a:pt x="135" y="40"/>
                  </a:lnTo>
                  <a:lnTo>
                    <a:pt x="90" y="42"/>
                  </a:lnTo>
                  <a:lnTo>
                    <a:pt x="56" y="29"/>
                  </a:lnTo>
                  <a:lnTo>
                    <a:pt x="18" y="6"/>
                  </a:lnTo>
                  <a:lnTo>
                    <a:pt x="0" y="0"/>
                  </a:lnTo>
                  <a:close/>
                </a:path>
              </a:pathLst>
            </a:custGeom>
            <a:solidFill>
              <a:srgbClr val="C46B61"/>
            </a:solidFill>
            <a:ln w="9525">
              <a:noFill/>
              <a:round/>
              <a:headEnd/>
              <a:tailEnd/>
            </a:ln>
          </p:spPr>
          <p:txBody>
            <a:bodyPr/>
            <a:lstStyle/>
            <a:p>
              <a:endParaRPr lang="id-ID"/>
            </a:p>
          </p:txBody>
        </p:sp>
        <p:sp>
          <p:nvSpPr>
            <p:cNvPr id="47156" name="Freeform 30"/>
            <p:cNvSpPr>
              <a:spLocks/>
            </p:cNvSpPr>
            <p:nvPr/>
          </p:nvSpPr>
          <p:spPr bwMode="auto">
            <a:xfrm>
              <a:off x="2707" y="1325"/>
              <a:ext cx="85" cy="46"/>
            </a:xfrm>
            <a:custGeom>
              <a:avLst/>
              <a:gdLst>
                <a:gd name="T0" fmla="*/ 1 w 169"/>
                <a:gd name="T1" fmla="*/ 0 h 93"/>
                <a:gd name="T2" fmla="*/ 0 w 169"/>
                <a:gd name="T3" fmla="*/ 0 h 93"/>
                <a:gd name="T4" fmla="*/ 1 w 169"/>
                <a:gd name="T5" fmla="*/ 0 h 93"/>
                <a:gd name="T6" fmla="*/ 1 w 169"/>
                <a:gd name="T7" fmla="*/ 1 h 93"/>
                <a:gd name="T8" fmla="*/ 1 w 169"/>
                <a:gd name="T9" fmla="*/ 1 h 93"/>
                <a:gd name="T10" fmla="*/ 1 w 169"/>
                <a:gd name="T11" fmla="*/ 1 h 93"/>
                <a:gd name="T12" fmla="*/ 1 w 169"/>
                <a:gd name="T13" fmla="*/ 1 h 93"/>
                <a:gd name="T14" fmla="*/ 3 w 169"/>
                <a:gd name="T15" fmla="*/ 0 h 93"/>
                <a:gd name="T16" fmla="*/ 3 w 169"/>
                <a:gd name="T17" fmla="*/ 0 h 93"/>
                <a:gd name="T18" fmla="*/ 1 w 169"/>
                <a:gd name="T19" fmla="*/ 0 h 93"/>
                <a:gd name="T20" fmla="*/ 1 w 169"/>
                <a:gd name="T21" fmla="*/ 0 h 93"/>
                <a:gd name="T22" fmla="*/ 1 w 169"/>
                <a:gd name="T23" fmla="*/ 0 h 93"/>
                <a:gd name="T24" fmla="*/ 1 w 169"/>
                <a:gd name="T25" fmla="*/ 0 h 93"/>
                <a:gd name="T26" fmla="*/ 1 w 169"/>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93"/>
                <a:gd name="T44" fmla="*/ 169 w 169"/>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93">
                  <a:moveTo>
                    <a:pt x="11" y="12"/>
                  </a:moveTo>
                  <a:lnTo>
                    <a:pt x="0" y="33"/>
                  </a:lnTo>
                  <a:lnTo>
                    <a:pt x="17" y="55"/>
                  </a:lnTo>
                  <a:lnTo>
                    <a:pt x="38" y="90"/>
                  </a:lnTo>
                  <a:lnTo>
                    <a:pt x="53" y="93"/>
                  </a:lnTo>
                  <a:lnTo>
                    <a:pt x="38" y="69"/>
                  </a:lnTo>
                  <a:lnTo>
                    <a:pt x="59" y="69"/>
                  </a:lnTo>
                  <a:lnTo>
                    <a:pt x="131" y="59"/>
                  </a:lnTo>
                  <a:lnTo>
                    <a:pt x="169" y="42"/>
                  </a:lnTo>
                  <a:lnTo>
                    <a:pt x="44" y="57"/>
                  </a:lnTo>
                  <a:lnTo>
                    <a:pt x="17" y="40"/>
                  </a:lnTo>
                  <a:lnTo>
                    <a:pt x="25" y="0"/>
                  </a:lnTo>
                  <a:lnTo>
                    <a:pt x="11" y="12"/>
                  </a:lnTo>
                  <a:close/>
                </a:path>
              </a:pathLst>
            </a:custGeom>
            <a:solidFill>
              <a:srgbClr val="C46B61"/>
            </a:solidFill>
            <a:ln w="9525">
              <a:noFill/>
              <a:round/>
              <a:headEnd/>
              <a:tailEnd/>
            </a:ln>
          </p:spPr>
          <p:txBody>
            <a:bodyPr/>
            <a:lstStyle/>
            <a:p>
              <a:endParaRPr lang="id-ID"/>
            </a:p>
          </p:txBody>
        </p:sp>
        <p:sp>
          <p:nvSpPr>
            <p:cNvPr id="47157" name="Freeform 31"/>
            <p:cNvSpPr>
              <a:spLocks/>
            </p:cNvSpPr>
            <p:nvPr/>
          </p:nvSpPr>
          <p:spPr bwMode="auto">
            <a:xfrm>
              <a:off x="2718" y="1334"/>
              <a:ext cx="89" cy="12"/>
            </a:xfrm>
            <a:custGeom>
              <a:avLst/>
              <a:gdLst>
                <a:gd name="T0" fmla="*/ 0 w 179"/>
                <a:gd name="T1" fmla="*/ 1 h 23"/>
                <a:gd name="T2" fmla="*/ 0 w 179"/>
                <a:gd name="T3" fmla="*/ 1 h 23"/>
                <a:gd name="T4" fmla="*/ 0 w 179"/>
                <a:gd name="T5" fmla="*/ 1 h 23"/>
                <a:gd name="T6" fmla="*/ 1 w 179"/>
                <a:gd name="T7" fmla="*/ 1 h 23"/>
                <a:gd name="T8" fmla="*/ 2 w 179"/>
                <a:gd name="T9" fmla="*/ 0 h 23"/>
                <a:gd name="T10" fmla="*/ 2 w 179"/>
                <a:gd name="T11" fmla="*/ 1 h 23"/>
                <a:gd name="T12" fmla="*/ 2 w 179"/>
                <a:gd name="T13" fmla="*/ 1 h 23"/>
                <a:gd name="T14" fmla="*/ 2 w 179"/>
                <a:gd name="T15" fmla="*/ 1 h 23"/>
                <a:gd name="T16" fmla="*/ 0 w 179"/>
                <a:gd name="T17" fmla="*/ 1 h 23"/>
                <a:gd name="T18" fmla="*/ 0 w 179"/>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3"/>
                <a:gd name="T32" fmla="*/ 179 w 17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3">
                  <a:moveTo>
                    <a:pt x="0" y="21"/>
                  </a:moveTo>
                  <a:lnTo>
                    <a:pt x="25" y="14"/>
                  </a:lnTo>
                  <a:lnTo>
                    <a:pt x="51" y="14"/>
                  </a:lnTo>
                  <a:lnTo>
                    <a:pt x="95" y="6"/>
                  </a:lnTo>
                  <a:lnTo>
                    <a:pt x="163" y="0"/>
                  </a:lnTo>
                  <a:lnTo>
                    <a:pt x="179" y="4"/>
                  </a:lnTo>
                  <a:lnTo>
                    <a:pt x="171" y="14"/>
                  </a:lnTo>
                  <a:lnTo>
                    <a:pt x="150" y="23"/>
                  </a:lnTo>
                  <a:lnTo>
                    <a:pt x="0" y="21"/>
                  </a:lnTo>
                  <a:close/>
                </a:path>
              </a:pathLst>
            </a:custGeom>
            <a:solidFill>
              <a:srgbClr val="C46B61"/>
            </a:solidFill>
            <a:ln w="9525">
              <a:noFill/>
              <a:round/>
              <a:headEnd/>
              <a:tailEnd/>
            </a:ln>
          </p:spPr>
          <p:txBody>
            <a:bodyPr/>
            <a:lstStyle/>
            <a:p>
              <a:endParaRPr lang="id-ID"/>
            </a:p>
          </p:txBody>
        </p:sp>
        <p:sp>
          <p:nvSpPr>
            <p:cNvPr id="47158" name="Freeform 32"/>
            <p:cNvSpPr>
              <a:spLocks/>
            </p:cNvSpPr>
            <p:nvPr/>
          </p:nvSpPr>
          <p:spPr bwMode="auto">
            <a:xfrm>
              <a:off x="2752" y="1211"/>
              <a:ext cx="64" cy="22"/>
            </a:xfrm>
            <a:custGeom>
              <a:avLst/>
              <a:gdLst>
                <a:gd name="T0" fmla="*/ 1 w 128"/>
                <a:gd name="T1" fmla="*/ 0 h 46"/>
                <a:gd name="T2" fmla="*/ 1 w 128"/>
                <a:gd name="T3" fmla="*/ 0 h 46"/>
                <a:gd name="T4" fmla="*/ 1 w 128"/>
                <a:gd name="T5" fmla="*/ 0 h 46"/>
                <a:gd name="T6" fmla="*/ 1 w 128"/>
                <a:gd name="T7" fmla="*/ 0 h 46"/>
                <a:gd name="T8" fmla="*/ 2 w 128"/>
                <a:gd name="T9" fmla="*/ 0 h 46"/>
                <a:gd name="T10" fmla="*/ 1 w 128"/>
                <a:gd name="T11" fmla="*/ 0 h 46"/>
                <a:gd name="T12" fmla="*/ 1 w 128"/>
                <a:gd name="T13" fmla="*/ 0 h 46"/>
                <a:gd name="T14" fmla="*/ 1 w 128"/>
                <a:gd name="T15" fmla="*/ 0 h 46"/>
                <a:gd name="T16" fmla="*/ 1 w 128"/>
                <a:gd name="T17" fmla="*/ 0 h 46"/>
                <a:gd name="T18" fmla="*/ 1 w 128"/>
                <a:gd name="T19" fmla="*/ 0 h 46"/>
                <a:gd name="T20" fmla="*/ 1 w 128"/>
                <a:gd name="T21" fmla="*/ 0 h 46"/>
                <a:gd name="T22" fmla="*/ 1 w 128"/>
                <a:gd name="T23" fmla="*/ 0 h 46"/>
                <a:gd name="T24" fmla="*/ 1 w 128"/>
                <a:gd name="T25" fmla="*/ 0 h 46"/>
                <a:gd name="T26" fmla="*/ 0 w 128"/>
                <a:gd name="T27" fmla="*/ 0 h 46"/>
                <a:gd name="T28" fmla="*/ 1 w 128"/>
                <a:gd name="T29" fmla="*/ 0 h 46"/>
                <a:gd name="T30" fmla="*/ 1 w 128"/>
                <a:gd name="T31" fmla="*/ 0 h 46"/>
                <a:gd name="T32" fmla="*/ 1 w 128"/>
                <a:gd name="T33" fmla="*/ 0 h 46"/>
                <a:gd name="T34" fmla="*/ 1 w 128"/>
                <a:gd name="T35" fmla="*/ 0 h 46"/>
                <a:gd name="T36" fmla="*/ 1 w 128"/>
                <a:gd name="T37" fmla="*/ 0 h 46"/>
                <a:gd name="T38" fmla="*/ 1 w 128"/>
                <a:gd name="T39" fmla="*/ 0 h 46"/>
                <a:gd name="T40" fmla="*/ 1 w 12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6"/>
                <a:gd name="T65" fmla="*/ 128 w 12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6">
                  <a:moveTo>
                    <a:pt x="44" y="36"/>
                  </a:moveTo>
                  <a:lnTo>
                    <a:pt x="82" y="36"/>
                  </a:lnTo>
                  <a:lnTo>
                    <a:pt x="118" y="46"/>
                  </a:lnTo>
                  <a:lnTo>
                    <a:pt x="114" y="36"/>
                  </a:lnTo>
                  <a:lnTo>
                    <a:pt x="128" y="40"/>
                  </a:lnTo>
                  <a:lnTo>
                    <a:pt x="90" y="4"/>
                  </a:lnTo>
                  <a:lnTo>
                    <a:pt x="71" y="6"/>
                  </a:lnTo>
                  <a:lnTo>
                    <a:pt x="52" y="0"/>
                  </a:lnTo>
                  <a:lnTo>
                    <a:pt x="40" y="4"/>
                  </a:lnTo>
                  <a:lnTo>
                    <a:pt x="33" y="2"/>
                  </a:lnTo>
                  <a:lnTo>
                    <a:pt x="19" y="10"/>
                  </a:lnTo>
                  <a:lnTo>
                    <a:pt x="12" y="6"/>
                  </a:lnTo>
                  <a:lnTo>
                    <a:pt x="10" y="19"/>
                  </a:lnTo>
                  <a:lnTo>
                    <a:pt x="0" y="17"/>
                  </a:lnTo>
                  <a:lnTo>
                    <a:pt x="2" y="32"/>
                  </a:lnTo>
                  <a:lnTo>
                    <a:pt x="8" y="46"/>
                  </a:lnTo>
                  <a:lnTo>
                    <a:pt x="15" y="36"/>
                  </a:lnTo>
                  <a:lnTo>
                    <a:pt x="21" y="40"/>
                  </a:lnTo>
                  <a:lnTo>
                    <a:pt x="31" y="29"/>
                  </a:lnTo>
                  <a:lnTo>
                    <a:pt x="44" y="36"/>
                  </a:lnTo>
                  <a:close/>
                </a:path>
              </a:pathLst>
            </a:custGeom>
            <a:solidFill>
              <a:srgbClr val="C46B61"/>
            </a:solidFill>
            <a:ln w="9525">
              <a:noFill/>
              <a:round/>
              <a:headEnd/>
              <a:tailEnd/>
            </a:ln>
          </p:spPr>
          <p:txBody>
            <a:bodyPr/>
            <a:lstStyle/>
            <a:p>
              <a:endParaRPr lang="id-ID"/>
            </a:p>
          </p:txBody>
        </p:sp>
        <p:sp>
          <p:nvSpPr>
            <p:cNvPr id="47159" name="Freeform 33"/>
            <p:cNvSpPr>
              <a:spLocks/>
            </p:cNvSpPr>
            <p:nvPr/>
          </p:nvSpPr>
          <p:spPr bwMode="auto">
            <a:xfrm>
              <a:off x="2854" y="1318"/>
              <a:ext cx="33" cy="28"/>
            </a:xfrm>
            <a:custGeom>
              <a:avLst/>
              <a:gdLst>
                <a:gd name="T0" fmla="*/ 1 w 66"/>
                <a:gd name="T1" fmla="*/ 0 h 57"/>
                <a:gd name="T2" fmla="*/ 0 w 66"/>
                <a:gd name="T3" fmla="*/ 0 h 57"/>
                <a:gd name="T4" fmla="*/ 1 w 66"/>
                <a:gd name="T5" fmla="*/ 0 h 57"/>
                <a:gd name="T6" fmla="*/ 1 w 66"/>
                <a:gd name="T7" fmla="*/ 0 h 57"/>
                <a:gd name="T8" fmla="*/ 1 w 66"/>
                <a:gd name="T9" fmla="*/ 0 h 57"/>
                <a:gd name="T10" fmla="*/ 1 w 66"/>
                <a:gd name="T11" fmla="*/ 0 h 57"/>
                <a:gd name="T12" fmla="*/ 1 w 66"/>
                <a:gd name="T13" fmla="*/ 0 h 57"/>
                <a:gd name="T14" fmla="*/ 0 60000 65536"/>
                <a:gd name="T15" fmla="*/ 0 60000 65536"/>
                <a:gd name="T16" fmla="*/ 0 60000 65536"/>
                <a:gd name="T17" fmla="*/ 0 60000 65536"/>
                <a:gd name="T18" fmla="*/ 0 60000 65536"/>
                <a:gd name="T19" fmla="*/ 0 60000 65536"/>
                <a:gd name="T20" fmla="*/ 0 60000 65536"/>
                <a:gd name="T21" fmla="*/ 0 w 66"/>
                <a:gd name="T22" fmla="*/ 0 h 57"/>
                <a:gd name="T23" fmla="*/ 66 w 6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7">
                  <a:moveTo>
                    <a:pt x="26" y="0"/>
                  </a:moveTo>
                  <a:lnTo>
                    <a:pt x="0" y="57"/>
                  </a:lnTo>
                  <a:lnTo>
                    <a:pt x="23" y="42"/>
                  </a:lnTo>
                  <a:lnTo>
                    <a:pt x="47" y="30"/>
                  </a:lnTo>
                  <a:lnTo>
                    <a:pt x="66" y="13"/>
                  </a:lnTo>
                  <a:lnTo>
                    <a:pt x="26" y="0"/>
                  </a:lnTo>
                  <a:close/>
                </a:path>
              </a:pathLst>
            </a:custGeom>
            <a:solidFill>
              <a:srgbClr val="C46B61"/>
            </a:solidFill>
            <a:ln w="9525">
              <a:noFill/>
              <a:round/>
              <a:headEnd/>
              <a:tailEnd/>
            </a:ln>
          </p:spPr>
          <p:txBody>
            <a:bodyPr/>
            <a:lstStyle/>
            <a:p>
              <a:endParaRPr lang="id-ID"/>
            </a:p>
          </p:txBody>
        </p:sp>
        <p:sp>
          <p:nvSpPr>
            <p:cNvPr id="47160" name="Freeform 34"/>
            <p:cNvSpPr>
              <a:spLocks/>
            </p:cNvSpPr>
            <p:nvPr/>
          </p:nvSpPr>
          <p:spPr bwMode="auto">
            <a:xfrm>
              <a:off x="2755" y="1356"/>
              <a:ext cx="93" cy="69"/>
            </a:xfrm>
            <a:custGeom>
              <a:avLst/>
              <a:gdLst>
                <a:gd name="T0" fmla="*/ 3 w 186"/>
                <a:gd name="T1" fmla="*/ 0 h 139"/>
                <a:gd name="T2" fmla="*/ 1 w 186"/>
                <a:gd name="T3" fmla="*/ 0 h 139"/>
                <a:gd name="T4" fmla="*/ 1 w 186"/>
                <a:gd name="T5" fmla="*/ 0 h 139"/>
                <a:gd name="T6" fmla="*/ 1 w 186"/>
                <a:gd name="T7" fmla="*/ 1 h 139"/>
                <a:gd name="T8" fmla="*/ 0 w 186"/>
                <a:gd name="T9" fmla="*/ 1 h 139"/>
                <a:gd name="T10" fmla="*/ 1 w 186"/>
                <a:gd name="T11" fmla="*/ 1 h 139"/>
                <a:gd name="T12" fmla="*/ 1 w 186"/>
                <a:gd name="T13" fmla="*/ 2 h 139"/>
                <a:gd name="T14" fmla="*/ 1 w 186"/>
                <a:gd name="T15" fmla="*/ 1 h 139"/>
                <a:gd name="T16" fmla="*/ 3 w 186"/>
                <a:gd name="T17" fmla="*/ 0 h 139"/>
                <a:gd name="T18" fmla="*/ 3 w 186"/>
                <a:gd name="T19" fmla="*/ 0 h 139"/>
                <a:gd name="T20" fmla="*/ 3 w 186"/>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39"/>
                <a:gd name="T35" fmla="*/ 186 w 186"/>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39">
                  <a:moveTo>
                    <a:pt x="186" y="0"/>
                  </a:moveTo>
                  <a:lnTo>
                    <a:pt x="124" y="55"/>
                  </a:lnTo>
                  <a:lnTo>
                    <a:pt x="112" y="44"/>
                  </a:lnTo>
                  <a:lnTo>
                    <a:pt x="70" y="91"/>
                  </a:lnTo>
                  <a:lnTo>
                    <a:pt x="0" y="108"/>
                  </a:lnTo>
                  <a:lnTo>
                    <a:pt x="21" y="116"/>
                  </a:lnTo>
                  <a:lnTo>
                    <a:pt x="25" y="139"/>
                  </a:lnTo>
                  <a:lnTo>
                    <a:pt x="106" y="112"/>
                  </a:lnTo>
                  <a:lnTo>
                    <a:pt x="169" y="44"/>
                  </a:lnTo>
                  <a:lnTo>
                    <a:pt x="186" y="0"/>
                  </a:lnTo>
                  <a:close/>
                </a:path>
              </a:pathLst>
            </a:custGeom>
            <a:solidFill>
              <a:srgbClr val="C46B61"/>
            </a:solidFill>
            <a:ln w="9525">
              <a:noFill/>
              <a:round/>
              <a:headEnd/>
              <a:tailEnd/>
            </a:ln>
          </p:spPr>
          <p:txBody>
            <a:bodyPr/>
            <a:lstStyle/>
            <a:p>
              <a:endParaRPr lang="id-ID"/>
            </a:p>
          </p:txBody>
        </p:sp>
        <p:sp>
          <p:nvSpPr>
            <p:cNvPr id="47161" name="Freeform 35"/>
            <p:cNvSpPr>
              <a:spLocks/>
            </p:cNvSpPr>
            <p:nvPr/>
          </p:nvSpPr>
          <p:spPr bwMode="auto">
            <a:xfrm>
              <a:off x="2871" y="1229"/>
              <a:ext cx="46" cy="69"/>
            </a:xfrm>
            <a:custGeom>
              <a:avLst/>
              <a:gdLst>
                <a:gd name="T0" fmla="*/ 0 w 91"/>
                <a:gd name="T1" fmla="*/ 1 h 139"/>
                <a:gd name="T2" fmla="*/ 1 w 91"/>
                <a:gd name="T3" fmla="*/ 0 h 139"/>
                <a:gd name="T4" fmla="*/ 2 w 91"/>
                <a:gd name="T5" fmla="*/ 0 h 139"/>
                <a:gd name="T6" fmla="*/ 2 w 91"/>
                <a:gd name="T7" fmla="*/ 0 h 139"/>
                <a:gd name="T8" fmla="*/ 2 w 91"/>
                <a:gd name="T9" fmla="*/ 0 h 139"/>
                <a:gd name="T10" fmla="*/ 2 w 91"/>
                <a:gd name="T11" fmla="*/ 0 h 139"/>
                <a:gd name="T12" fmla="*/ 1 w 91"/>
                <a:gd name="T13" fmla="*/ 1 h 139"/>
                <a:gd name="T14" fmla="*/ 1 w 91"/>
                <a:gd name="T15" fmla="*/ 0 h 139"/>
                <a:gd name="T16" fmla="*/ 1 w 91"/>
                <a:gd name="T17" fmla="*/ 0 h 139"/>
                <a:gd name="T18" fmla="*/ 1 w 91"/>
                <a:gd name="T19" fmla="*/ 0 h 139"/>
                <a:gd name="T20" fmla="*/ 1 w 91"/>
                <a:gd name="T21" fmla="*/ 1 h 139"/>
                <a:gd name="T22" fmla="*/ 1 w 91"/>
                <a:gd name="T23" fmla="*/ 1 h 139"/>
                <a:gd name="T24" fmla="*/ 1 w 91"/>
                <a:gd name="T25" fmla="*/ 2 h 139"/>
                <a:gd name="T26" fmla="*/ 1 w 91"/>
                <a:gd name="T27" fmla="*/ 1 h 139"/>
                <a:gd name="T28" fmla="*/ 1 w 91"/>
                <a:gd name="T29" fmla="*/ 1 h 139"/>
                <a:gd name="T30" fmla="*/ 1 w 91"/>
                <a:gd name="T31" fmla="*/ 1 h 139"/>
                <a:gd name="T32" fmla="*/ 0 w 91"/>
                <a:gd name="T33" fmla="*/ 1 h 139"/>
                <a:gd name="T34" fmla="*/ 0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0" y="72"/>
                  </a:moveTo>
                  <a:lnTo>
                    <a:pt x="19" y="38"/>
                  </a:lnTo>
                  <a:lnTo>
                    <a:pt x="66" y="0"/>
                  </a:lnTo>
                  <a:lnTo>
                    <a:pt x="91" y="12"/>
                  </a:lnTo>
                  <a:lnTo>
                    <a:pt x="72" y="19"/>
                  </a:lnTo>
                  <a:lnTo>
                    <a:pt x="68" y="55"/>
                  </a:lnTo>
                  <a:lnTo>
                    <a:pt x="61" y="84"/>
                  </a:lnTo>
                  <a:lnTo>
                    <a:pt x="57" y="57"/>
                  </a:lnTo>
                  <a:lnTo>
                    <a:pt x="42" y="42"/>
                  </a:lnTo>
                  <a:lnTo>
                    <a:pt x="44" y="57"/>
                  </a:lnTo>
                  <a:lnTo>
                    <a:pt x="49" y="82"/>
                  </a:lnTo>
                  <a:lnTo>
                    <a:pt x="21" y="124"/>
                  </a:lnTo>
                  <a:lnTo>
                    <a:pt x="17" y="139"/>
                  </a:lnTo>
                  <a:lnTo>
                    <a:pt x="17" y="118"/>
                  </a:lnTo>
                  <a:lnTo>
                    <a:pt x="23" y="95"/>
                  </a:lnTo>
                  <a:lnTo>
                    <a:pt x="11" y="76"/>
                  </a:lnTo>
                  <a:lnTo>
                    <a:pt x="0" y="72"/>
                  </a:lnTo>
                  <a:close/>
                </a:path>
              </a:pathLst>
            </a:custGeom>
            <a:solidFill>
              <a:srgbClr val="C46B61"/>
            </a:solidFill>
            <a:ln w="9525">
              <a:noFill/>
              <a:round/>
              <a:headEnd/>
              <a:tailEnd/>
            </a:ln>
          </p:spPr>
          <p:txBody>
            <a:bodyPr/>
            <a:lstStyle/>
            <a:p>
              <a:endParaRPr lang="id-ID"/>
            </a:p>
          </p:txBody>
        </p:sp>
        <p:sp>
          <p:nvSpPr>
            <p:cNvPr id="47162" name="Freeform 36"/>
            <p:cNvSpPr>
              <a:spLocks/>
            </p:cNvSpPr>
            <p:nvPr/>
          </p:nvSpPr>
          <p:spPr bwMode="auto">
            <a:xfrm>
              <a:off x="2882" y="1275"/>
              <a:ext cx="17" cy="39"/>
            </a:xfrm>
            <a:custGeom>
              <a:avLst/>
              <a:gdLst>
                <a:gd name="T0" fmla="*/ 1 w 34"/>
                <a:gd name="T1" fmla="*/ 0 h 78"/>
                <a:gd name="T2" fmla="*/ 1 w 34"/>
                <a:gd name="T3" fmla="*/ 1 h 78"/>
                <a:gd name="T4" fmla="*/ 0 w 34"/>
                <a:gd name="T5" fmla="*/ 1 h 78"/>
                <a:gd name="T6" fmla="*/ 1 w 34"/>
                <a:gd name="T7" fmla="*/ 1 h 78"/>
                <a:gd name="T8" fmla="*/ 1 w 34"/>
                <a:gd name="T9" fmla="*/ 1 h 78"/>
                <a:gd name="T10" fmla="*/ 1 w 34"/>
                <a:gd name="T11" fmla="*/ 1 h 78"/>
                <a:gd name="T12" fmla="*/ 1 w 34"/>
                <a:gd name="T13" fmla="*/ 0 h 78"/>
                <a:gd name="T14" fmla="*/ 1 w 3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34" y="0"/>
                  </a:moveTo>
                  <a:lnTo>
                    <a:pt x="19" y="27"/>
                  </a:lnTo>
                  <a:lnTo>
                    <a:pt x="0" y="54"/>
                  </a:lnTo>
                  <a:lnTo>
                    <a:pt x="2" y="78"/>
                  </a:lnTo>
                  <a:lnTo>
                    <a:pt x="13" y="71"/>
                  </a:lnTo>
                  <a:lnTo>
                    <a:pt x="28" y="48"/>
                  </a:lnTo>
                  <a:lnTo>
                    <a:pt x="34" y="0"/>
                  </a:lnTo>
                  <a:close/>
                </a:path>
              </a:pathLst>
            </a:custGeom>
            <a:solidFill>
              <a:srgbClr val="C46B61"/>
            </a:solidFill>
            <a:ln w="9525">
              <a:noFill/>
              <a:round/>
              <a:headEnd/>
              <a:tailEnd/>
            </a:ln>
          </p:spPr>
          <p:txBody>
            <a:bodyPr/>
            <a:lstStyle/>
            <a:p>
              <a:endParaRPr lang="id-ID"/>
            </a:p>
          </p:txBody>
        </p:sp>
        <p:sp>
          <p:nvSpPr>
            <p:cNvPr id="47163" name="Freeform 37"/>
            <p:cNvSpPr>
              <a:spLocks/>
            </p:cNvSpPr>
            <p:nvPr/>
          </p:nvSpPr>
          <p:spPr bwMode="auto">
            <a:xfrm>
              <a:off x="2755" y="1288"/>
              <a:ext cx="9" cy="9"/>
            </a:xfrm>
            <a:custGeom>
              <a:avLst/>
              <a:gdLst>
                <a:gd name="T0" fmla="*/ 1 w 17"/>
                <a:gd name="T1" fmla="*/ 0 h 17"/>
                <a:gd name="T2" fmla="*/ 0 w 17"/>
                <a:gd name="T3" fmla="*/ 1 h 17"/>
                <a:gd name="T4" fmla="*/ 1 w 17"/>
                <a:gd name="T5" fmla="*/ 1 h 17"/>
                <a:gd name="T6" fmla="*/ 1 w 17"/>
                <a:gd name="T7" fmla="*/ 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0" y="17"/>
                  </a:lnTo>
                  <a:lnTo>
                    <a:pt x="17" y="4"/>
                  </a:lnTo>
                  <a:lnTo>
                    <a:pt x="2" y="0"/>
                  </a:lnTo>
                  <a:close/>
                </a:path>
              </a:pathLst>
            </a:custGeom>
            <a:solidFill>
              <a:srgbClr val="C46B61"/>
            </a:solidFill>
            <a:ln w="9525">
              <a:noFill/>
              <a:round/>
              <a:headEnd/>
              <a:tailEnd/>
            </a:ln>
          </p:spPr>
          <p:txBody>
            <a:bodyPr/>
            <a:lstStyle/>
            <a:p>
              <a:endParaRPr lang="id-ID"/>
            </a:p>
          </p:txBody>
        </p:sp>
        <p:sp>
          <p:nvSpPr>
            <p:cNvPr id="47164" name="Freeform 38"/>
            <p:cNvSpPr>
              <a:spLocks/>
            </p:cNvSpPr>
            <p:nvPr/>
          </p:nvSpPr>
          <p:spPr bwMode="auto">
            <a:xfrm>
              <a:off x="2741" y="1368"/>
              <a:ext cx="33" cy="9"/>
            </a:xfrm>
            <a:custGeom>
              <a:avLst/>
              <a:gdLst>
                <a:gd name="T0" fmla="*/ 0 w 67"/>
                <a:gd name="T1" fmla="*/ 1 h 17"/>
                <a:gd name="T2" fmla="*/ 0 w 67"/>
                <a:gd name="T3" fmla="*/ 1 h 17"/>
                <a:gd name="T4" fmla="*/ 0 w 67"/>
                <a:gd name="T5" fmla="*/ 1 h 17"/>
                <a:gd name="T6" fmla="*/ 1 w 67"/>
                <a:gd name="T7" fmla="*/ 1 h 17"/>
                <a:gd name="T8" fmla="*/ 0 w 67"/>
                <a:gd name="T9" fmla="*/ 0 h 17"/>
                <a:gd name="T10" fmla="*/ 0 w 67"/>
                <a:gd name="T11" fmla="*/ 1 h 17"/>
                <a:gd name="T12" fmla="*/ 0 w 67"/>
                <a:gd name="T13" fmla="*/ 1 h 17"/>
                <a:gd name="T14" fmla="*/ 0 60000 65536"/>
                <a:gd name="T15" fmla="*/ 0 60000 65536"/>
                <a:gd name="T16" fmla="*/ 0 60000 65536"/>
                <a:gd name="T17" fmla="*/ 0 60000 65536"/>
                <a:gd name="T18" fmla="*/ 0 60000 65536"/>
                <a:gd name="T19" fmla="*/ 0 60000 65536"/>
                <a:gd name="T20" fmla="*/ 0 60000 65536"/>
                <a:gd name="T21" fmla="*/ 0 w 67"/>
                <a:gd name="T22" fmla="*/ 0 h 17"/>
                <a:gd name="T23" fmla="*/ 67 w 6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7">
                  <a:moveTo>
                    <a:pt x="0" y="2"/>
                  </a:moveTo>
                  <a:lnTo>
                    <a:pt x="4" y="11"/>
                  </a:lnTo>
                  <a:lnTo>
                    <a:pt x="37" y="17"/>
                  </a:lnTo>
                  <a:lnTo>
                    <a:pt x="67" y="3"/>
                  </a:lnTo>
                  <a:lnTo>
                    <a:pt x="52" y="0"/>
                  </a:lnTo>
                  <a:lnTo>
                    <a:pt x="0" y="2"/>
                  </a:lnTo>
                  <a:close/>
                </a:path>
              </a:pathLst>
            </a:custGeom>
            <a:solidFill>
              <a:srgbClr val="C46B61"/>
            </a:solidFill>
            <a:ln w="9525">
              <a:noFill/>
              <a:round/>
              <a:headEnd/>
              <a:tailEnd/>
            </a:ln>
          </p:spPr>
          <p:txBody>
            <a:bodyPr/>
            <a:lstStyle/>
            <a:p>
              <a:endParaRPr lang="id-ID"/>
            </a:p>
          </p:txBody>
        </p:sp>
        <p:sp>
          <p:nvSpPr>
            <p:cNvPr id="47165" name="Freeform 39"/>
            <p:cNvSpPr>
              <a:spLocks/>
            </p:cNvSpPr>
            <p:nvPr/>
          </p:nvSpPr>
          <p:spPr bwMode="auto">
            <a:xfrm>
              <a:off x="2723" y="1337"/>
              <a:ext cx="72" cy="19"/>
            </a:xfrm>
            <a:custGeom>
              <a:avLst/>
              <a:gdLst>
                <a:gd name="T0" fmla="*/ 0 w 145"/>
                <a:gd name="T1" fmla="*/ 1 h 38"/>
                <a:gd name="T2" fmla="*/ 0 w 145"/>
                <a:gd name="T3" fmla="*/ 1 h 38"/>
                <a:gd name="T4" fmla="*/ 0 w 145"/>
                <a:gd name="T5" fmla="*/ 1 h 38"/>
                <a:gd name="T6" fmla="*/ 1 w 145"/>
                <a:gd name="T7" fmla="*/ 1 h 38"/>
                <a:gd name="T8" fmla="*/ 2 w 145"/>
                <a:gd name="T9" fmla="*/ 0 h 38"/>
                <a:gd name="T10" fmla="*/ 2 w 145"/>
                <a:gd name="T11" fmla="*/ 1 h 38"/>
                <a:gd name="T12" fmla="*/ 1 w 145"/>
                <a:gd name="T13" fmla="*/ 1 h 38"/>
                <a:gd name="T14" fmla="*/ 1 w 145"/>
                <a:gd name="T15" fmla="*/ 1 h 38"/>
                <a:gd name="T16" fmla="*/ 0 w 145"/>
                <a:gd name="T17" fmla="*/ 1 h 38"/>
                <a:gd name="T18" fmla="*/ 0 w 145"/>
                <a:gd name="T19" fmla="*/ 1 h 38"/>
                <a:gd name="T20" fmla="*/ 0 w 145"/>
                <a:gd name="T21" fmla="*/ 1 h 38"/>
                <a:gd name="T22" fmla="*/ 0 w 145"/>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38"/>
                <a:gd name="T38" fmla="*/ 145 w 14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38">
                  <a:moveTo>
                    <a:pt x="0" y="17"/>
                  </a:moveTo>
                  <a:lnTo>
                    <a:pt x="19" y="13"/>
                  </a:lnTo>
                  <a:lnTo>
                    <a:pt x="50" y="13"/>
                  </a:lnTo>
                  <a:lnTo>
                    <a:pt x="88" y="6"/>
                  </a:lnTo>
                  <a:lnTo>
                    <a:pt x="145" y="0"/>
                  </a:lnTo>
                  <a:lnTo>
                    <a:pt x="141" y="9"/>
                  </a:lnTo>
                  <a:lnTo>
                    <a:pt x="114" y="23"/>
                  </a:lnTo>
                  <a:lnTo>
                    <a:pt x="69" y="34"/>
                  </a:lnTo>
                  <a:lnTo>
                    <a:pt x="31" y="38"/>
                  </a:lnTo>
                  <a:lnTo>
                    <a:pt x="10" y="34"/>
                  </a:lnTo>
                  <a:lnTo>
                    <a:pt x="0" y="17"/>
                  </a:lnTo>
                  <a:close/>
                </a:path>
              </a:pathLst>
            </a:custGeom>
            <a:solidFill>
              <a:srgbClr val="FFFFFF"/>
            </a:solidFill>
            <a:ln w="9525">
              <a:noFill/>
              <a:round/>
              <a:headEnd/>
              <a:tailEnd/>
            </a:ln>
          </p:spPr>
          <p:txBody>
            <a:bodyPr/>
            <a:lstStyle/>
            <a:p>
              <a:endParaRPr lang="id-ID"/>
            </a:p>
          </p:txBody>
        </p:sp>
        <p:sp>
          <p:nvSpPr>
            <p:cNvPr id="47166" name="Freeform 40"/>
            <p:cNvSpPr>
              <a:spLocks/>
            </p:cNvSpPr>
            <p:nvPr/>
          </p:nvSpPr>
          <p:spPr bwMode="auto">
            <a:xfrm>
              <a:off x="2696" y="1254"/>
              <a:ext cx="29" cy="9"/>
            </a:xfrm>
            <a:custGeom>
              <a:avLst/>
              <a:gdLst>
                <a:gd name="T0" fmla="*/ 1 w 57"/>
                <a:gd name="T1" fmla="*/ 1 h 17"/>
                <a:gd name="T2" fmla="*/ 1 w 57"/>
                <a:gd name="T3" fmla="*/ 1 h 17"/>
                <a:gd name="T4" fmla="*/ 1 w 57"/>
                <a:gd name="T5" fmla="*/ 1 h 17"/>
                <a:gd name="T6" fmla="*/ 1 w 57"/>
                <a:gd name="T7" fmla="*/ 0 h 17"/>
                <a:gd name="T8" fmla="*/ 1 w 57"/>
                <a:gd name="T9" fmla="*/ 1 h 17"/>
                <a:gd name="T10" fmla="*/ 0 w 57"/>
                <a:gd name="T11" fmla="*/ 1 h 17"/>
                <a:gd name="T12" fmla="*/ 1 w 57"/>
                <a:gd name="T13" fmla="*/ 1 h 17"/>
                <a:gd name="T14" fmla="*/ 1 w 5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7"/>
                <a:gd name="T26" fmla="*/ 57 w 5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7">
                  <a:moveTo>
                    <a:pt x="4" y="17"/>
                  </a:moveTo>
                  <a:lnTo>
                    <a:pt x="57" y="11"/>
                  </a:lnTo>
                  <a:lnTo>
                    <a:pt x="44" y="1"/>
                  </a:lnTo>
                  <a:lnTo>
                    <a:pt x="29" y="0"/>
                  </a:lnTo>
                  <a:lnTo>
                    <a:pt x="10" y="1"/>
                  </a:lnTo>
                  <a:lnTo>
                    <a:pt x="0" y="9"/>
                  </a:lnTo>
                  <a:lnTo>
                    <a:pt x="4" y="17"/>
                  </a:lnTo>
                  <a:close/>
                </a:path>
              </a:pathLst>
            </a:custGeom>
            <a:solidFill>
              <a:srgbClr val="FFFFFF"/>
            </a:solidFill>
            <a:ln w="9525">
              <a:noFill/>
              <a:round/>
              <a:headEnd/>
              <a:tailEnd/>
            </a:ln>
          </p:spPr>
          <p:txBody>
            <a:bodyPr/>
            <a:lstStyle/>
            <a:p>
              <a:endParaRPr lang="id-ID"/>
            </a:p>
          </p:txBody>
        </p:sp>
        <p:sp>
          <p:nvSpPr>
            <p:cNvPr id="47167" name="Freeform 41"/>
            <p:cNvSpPr>
              <a:spLocks/>
            </p:cNvSpPr>
            <p:nvPr/>
          </p:nvSpPr>
          <p:spPr bwMode="auto">
            <a:xfrm>
              <a:off x="2773" y="1247"/>
              <a:ext cx="30" cy="10"/>
            </a:xfrm>
            <a:custGeom>
              <a:avLst/>
              <a:gdLst>
                <a:gd name="T0" fmla="*/ 0 w 59"/>
                <a:gd name="T1" fmla="*/ 0 h 21"/>
                <a:gd name="T2" fmla="*/ 1 w 59"/>
                <a:gd name="T3" fmla="*/ 0 h 21"/>
                <a:gd name="T4" fmla="*/ 1 w 59"/>
                <a:gd name="T5" fmla="*/ 0 h 21"/>
                <a:gd name="T6" fmla="*/ 1 w 59"/>
                <a:gd name="T7" fmla="*/ 0 h 21"/>
                <a:gd name="T8" fmla="*/ 1 w 59"/>
                <a:gd name="T9" fmla="*/ 0 h 21"/>
                <a:gd name="T10" fmla="*/ 1 w 59"/>
                <a:gd name="T11" fmla="*/ 0 h 21"/>
                <a:gd name="T12" fmla="*/ 0 w 59"/>
                <a:gd name="T13" fmla="*/ 0 h 21"/>
                <a:gd name="T14" fmla="*/ 0 w 59"/>
                <a:gd name="T15" fmla="*/ 0 h 21"/>
                <a:gd name="T16" fmla="*/ 0 w 5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1"/>
                <a:gd name="T29" fmla="*/ 59 w 5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1">
                  <a:moveTo>
                    <a:pt x="0" y="21"/>
                  </a:moveTo>
                  <a:lnTo>
                    <a:pt x="23" y="21"/>
                  </a:lnTo>
                  <a:lnTo>
                    <a:pt x="59" y="12"/>
                  </a:lnTo>
                  <a:lnTo>
                    <a:pt x="48" y="4"/>
                  </a:lnTo>
                  <a:lnTo>
                    <a:pt x="27" y="0"/>
                  </a:lnTo>
                  <a:lnTo>
                    <a:pt x="11" y="4"/>
                  </a:lnTo>
                  <a:lnTo>
                    <a:pt x="0" y="10"/>
                  </a:lnTo>
                  <a:lnTo>
                    <a:pt x="0" y="21"/>
                  </a:lnTo>
                  <a:close/>
                </a:path>
              </a:pathLst>
            </a:custGeom>
            <a:solidFill>
              <a:srgbClr val="FFFFFF"/>
            </a:solidFill>
            <a:ln w="9525">
              <a:noFill/>
              <a:round/>
              <a:headEnd/>
              <a:tailEnd/>
            </a:ln>
          </p:spPr>
          <p:txBody>
            <a:bodyPr/>
            <a:lstStyle/>
            <a:p>
              <a:endParaRPr lang="id-ID"/>
            </a:p>
          </p:txBody>
        </p:sp>
        <p:sp>
          <p:nvSpPr>
            <p:cNvPr id="47168" name="Freeform 42"/>
            <p:cNvSpPr>
              <a:spLocks/>
            </p:cNvSpPr>
            <p:nvPr/>
          </p:nvSpPr>
          <p:spPr bwMode="auto">
            <a:xfrm>
              <a:off x="2701" y="1160"/>
              <a:ext cx="129" cy="66"/>
            </a:xfrm>
            <a:custGeom>
              <a:avLst/>
              <a:gdLst>
                <a:gd name="T0" fmla="*/ 0 w 258"/>
                <a:gd name="T1" fmla="*/ 1 h 132"/>
                <a:gd name="T2" fmla="*/ 1 w 258"/>
                <a:gd name="T3" fmla="*/ 1 h 132"/>
                <a:gd name="T4" fmla="*/ 1 w 258"/>
                <a:gd name="T5" fmla="*/ 1 h 132"/>
                <a:gd name="T6" fmla="*/ 1 w 258"/>
                <a:gd name="T7" fmla="*/ 1 h 132"/>
                <a:gd name="T8" fmla="*/ 1 w 258"/>
                <a:gd name="T9" fmla="*/ 1 h 132"/>
                <a:gd name="T10" fmla="*/ 2 w 258"/>
                <a:gd name="T11" fmla="*/ 0 h 132"/>
                <a:gd name="T12" fmla="*/ 3 w 258"/>
                <a:gd name="T13" fmla="*/ 1 h 132"/>
                <a:gd name="T14" fmla="*/ 4 w 258"/>
                <a:gd name="T15" fmla="*/ 1 h 132"/>
                <a:gd name="T16" fmla="*/ 3 w 258"/>
                <a:gd name="T17" fmla="*/ 2 h 132"/>
                <a:gd name="T18" fmla="*/ 3 w 258"/>
                <a:gd name="T19" fmla="*/ 2 h 132"/>
                <a:gd name="T20" fmla="*/ 3 w 258"/>
                <a:gd name="T21" fmla="*/ 1 h 132"/>
                <a:gd name="T22" fmla="*/ 2 w 258"/>
                <a:gd name="T23" fmla="*/ 1 h 132"/>
                <a:gd name="T24" fmla="*/ 1 w 258"/>
                <a:gd name="T25" fmla="*/ 1 h 132"/>
                <a:gd name="T26" fmla="*/ 1 w 258"/>
                <a:gd name="T27" fmla="*/ 2 h 132"/>
                <a:gd name="T28" fmla="*/ 1 w 258"/>
                <a:gd name="T29" fmla="*/ 2 h 132"/>
                <a:gd name="T30" fmla="*/ 1 w 258"/>
                <a:gd name="T31" fmla="*/ 1 h 132"/>
                <a:gd name="T32" fmla="*/ 1 w 258"/>
                <a:gd name="T33" fmla="*/ 1 h 132"/>
                <a:gd name="T34" fmla="*/ 0 w 258"/>
                <a:gd name="T35" fmla="*/ 1 h 132"/>
                <a:gd name="T36" fmla="*/ 0 w 258"/>
                <a:gd name="T37" fmla="*/ 1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32"/>
                <a:gd name="T59" fmla="*/ 258 w 258"/>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32">
                  <a:moveTo>
                    <a:pt x="0" y="105"/>
                  </a:moveTo>
                  <a:lnTo>
                    <a:pt x="26" y="71"/>
                  </a:lnTo>
                  <a:lnTo>
                    <a:pt x="64" y="69"/>
                  </a:lnTo>
                  <a:lnTo>
                    <a:pt x="41" y="54"/>
                  </a:lnTo>
                  <a:lnTo>
                    <a:pt x="116" y="6"/>
                  </a:lnTo>
                  <a:lnTo>
                    <a:pt x="178" y="0"/>
                  </a:lnTo>
                  <a:lnTo>
                    <a:pt x="241" y="59"/>
                  </a:lnTo>
                  <a:lnTo>
                    <a:pt x="258" y="107"/>
                  </a:lnTo>
                  <a:lnTo>
                    <a:pt x="235" y="130"/>
                  </a:lnTo>
                  <a:lnTo>
                    <a:pt x="224" y="128"/>
                  </a:lnTo>
                  <a:lnTo>
                    <a:pt x="194" y="101"/>
                  </a:lnTo>
                  <a:lnTo>
                    <a:pt x="131" y="92"/>
                  </a:lnTo>
                  <a:lnTo>
                    <a:pt x="102" y="111"/>
                  </a:lnTo>
                  <a:lnTo>
                    <a:pt x="53" y="132"/>
                  </a:lnTo>
                  <a:lnTo>
                    <a:pt x="43" y="132"/>
                  </a:lnTo>
                  <a:lnTo>
                    <a:pt x="41" y="116"/>
                  </a:lnTo>
                  <a:lnTo>
                    <a:pt x="22" y="105"/>
                  </a:lnTo>
                  <a:lnTo>
                    <a:pt x="0" y="105"/>
                  </a:lnTo>
                  <a:close/>
                </a:path>
              </a:pathLst>
            </a:custGeom>
            <a:solidFill>
              <a:srgbClr val="F8AAA0"/>
            </a:solidFill>
            <a:ln w="9525">
              <a:noFill/>
              <a:round/>
              <a:headEnd/>
              <a:tailEnd/>
            </a:ln>
          </p:spPr>
          <p:txBody>
            <a:bodyPr/>
            <a:lstStyle/>
            <a:p>
              <a:endParaRPr lang="id-ID"/>
            </a:p>
          </p:txBody>
        </p:sp>
        <p:sp>
          <p:nvSpPr>
            <p:cNvPr id="47169" name="Freeform 43"/>
            <p:cNvSpPr>
              <a:spLocks/>
            </p:cNvSpPr>
            <p:nvPr/>
          </p:nvSpPr>
          <p:spPr bwMode="auto">
            <a:xfrm>
              <a:off x="2729" y="1269"/>
              <a:ext cx="41" cy="44"/>
            </a:xfrm>
            <a:custGeom>
              <a:avLst/>
              <a:gdLst>
                <a:gd name="T0" fmla="*/ 1 w 81"/>
                <a:gd name="T1" fmla="*/ 0 h 89"/>
                <a:gd name="T2" fmla="*/ 1 w 81"/>
                <a:gd name="T3" fmla="*/ 0 h 89"/>
                <a:gd name="T4" fmla="*/ 1 w 81"/>
                <a:gd name="T5" fmla="*/ 0 h 89"/>
                <a:gd name="T6" fmla="*/ 1 w 81"/>
                <a:gd name="T7" fmla="*/ 1 h 89"/>
                <a:gd name="T8" fmla="*/ 2 w 81"/>
                <a:gd name="T9" fmla="*/ 0 h 89"/>
                <a:gd name="T10" fmla="*/ 2 w 81"/>
                <a:gd name="T11" fmla="*/ 1 h 89"/>
                <a:gd name="T12" fmla="*/ 2 w 81"/>
                <a:gd name="T13" fmla="*/ 1 h 89"/>
                <a:gd name="T14" fmla="*/ 2 w 81"/>
                <a:gd name="T15" fmla="*/ 1 h 89"/>
                <a:gd name="T16" fmla="*/ 1 w 81"/>
                <a:gd name="T17" fmla="*/ 1 h 89"/>
                <a:gd name="T18" fmla="*/ 1 w 81"/>
                <a:gd name="T19" fmla="*/ 1 h 89"/>
                <a:gd name="T20" fmla="*/ 1 w 81"/>
                <a:gd name="T21" fmla="*/ 1 h 89"/>
                <a:gd name="T22" fmla="*/ 0 w 81"/>
                <a:gd name="T23" fmla="*/ 1 h 89"/>
                <a:gd name="T24" fmla="*/ 0 w 81"/>
                <a:gd name="T25" fmla="*/ 0 h 89"/>
                <a:gd name="T26" fmla="*/ 1 w 81"/>
                <a:gd name="T27" fmla="*/ 0 h 89"/>
                <a:gd name="T28" fmla="*/ 1 w 81"/>
                <a:gd name="T29" fmla="*/ 0 h 89"/>
                <a:gd name="T30" fmla="*/ 1 w 81"/>
                <a:gd name="T31" fmla="*/ 0 h 89"/>
                <a:gd name="T32" fmla="*/ 1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24" y="0"/>
                  </a:moveTo>
                  <a:lnTo>
                    <a:pt x="36" y="13"/>
                  </a:lnTo>
                  <a:lnTo>
                    <a:pt x="45" y="63"/>
                  </a:lnTo>
                  <a:lnTo>
                    <a:pt x="51" y="65"/>
                  </a:lnTo>
                  <a:lnTo>
                    <a:pt x="74" y="55"/>
                  </a:lnTo>
                  <a:lnTo>
                    <a:pt x="81" y="67"/>
                  </a:lnTo>
                  <a:lnTo>
                    <a:pt x="81" y="78"/>
                  </a:lnTo>
                  <a:lnTo>
                    <a:pt x="72" y="80"/>
                  </a:lnTo>
                  <a:lnTo>
                    <a:pt x="45" y="78"/>
                  </a:lnTo>
                  <a:lnTo>
                    <a:pt x="21" y="88"/>
                  </a:lnTo>
                  <a:lnTo>
                    <a:pt x="5" y="89"/>
                  </a:lnTo>
                  <a:lnTo>
                    <a:pt x="0" y="80"/>
                  </a:lnTo>
                  <a:lnTo>
                    <a:pt x="0" y="61"/>
                  </a:lnTo>
                  <a:lnTo>
                    <a:pt x="15" y="36"/>
                  </a:lnTo>
                  <a:lnTo>
                    <a:pt x="22" y="8"/>
                  </a:lnTo>
                  <a:lnTo>
                    <a:pt x="24" y="0"/>
                  </a:lnTo>
                  <a:close/>
                </a:path>
              </a:pathLst>
            </a:custGeom>
            <a:solidFill>
              <a:srgbClr val="F8AAA0"/>
            </a:solidFill>
            <a:ln w="9525">
              <a:noFill/>
              <a:round/>
              <a:headEnd/>
              <a:tailEnd/>
            </a:ln>
          </p:spPr>
          <p:txBody>
            <a:bodyPr/>
            <a:lstStyle/>
            <a:p>
              <a:endParaRPr lang="id-ID"/>
            </a:p>
          </p:txBody>
        </p:sp>
        <p:sp>
          <p:nvSpPr>
            <p:cNvPr id="47170" name="Freeform 44"/>
            <p:cNvSpPr>
              <a:spLocks/>
            </p:cNvSpPr>
            <p:nvPr/>
          </p:nvSpPr>
          <p:spPr bwMode="auto">
            <a:xfrm>
              <a:off x="2764" y="1222"/>
              <a:ext cx="116" cy="152"/>
            </a:xfrm>
            <a:custGeom>
              <a:avLst/>
              <a:gdLst>
                <a:gd name="T0" fmla="*/ 1 w 232"/>
                <a:gd name="T1" fmla="*/ 1 h 304"/>
                <a:gd name="T2" fmla="*/ 1 w 232"/>
                <a:gd name="T3" fmla="*/ 1 h 304"/>
                <a:gd name="T4" fmla="*/ 2 w 232"/>
                <a:gd name="T5" fmla="*/ 1 h 304"/>
                <a:gd name="T6" fmla="*/ 2 w 232"/>
                <a:gd name="T7" fmla="*/ 1 h 304"/>
                <a:gd name="T8" fmla="*/ 2 w 232"/>
                <a:gd name="T9" fmla="*/ 1 h 304"/>
                <a:gd name="T10" fmla="*/ 2 w 232"/>
                <a:gd name="T11" fmla="*/ 1 h 304"/>
                <a:gd name="T12" fmla="*/ 2 w 232"/>
                <a:gd name="T13" fmla="*/ 1 h 304"/>
                <a:gd name="T14" fmla="*/ 2 w 232"/>
                <a:gd name="T15" fmla="*/ 1 h 304"/>
                <a:gd name="T16" fmla="*/ 2 w 232"/>
                <a:gd name="T17" fmla="*/ 1 h 304"/>
                <a:gd name="T18" fmla="*/ 1 w 232"/>
                <a:gd name="T19" fmla="*/ 1 h 304"/>
                <a:gd name="T20" fmla="*/ 0 w 232"/>
                <a:gd name="T21" fmla="*/ 1 h 304"/>
                <a:gd name="T22" fmla="*/ 1 w 232"/>
                <a:gd name="T23" fmla="*/ 2 h 304"/>
                <a:gd name="T24" fmla="*/ 2 w 232"/>
                <a:gd name="T25" fmla="*/ 2 h 304"/>
                <a:gd name="T26" fmla="*/ 3 w 232"/>
                <a:gd name="T27" fmla="*/ 2 h 304"/>
                <a:gd name="T28" fmla="*/ 3 w 232"/>
                <a:gd name="T29" fmla="*/ 3 h 304"/>
                <a:gd name="T30" fmla="*/ 2 w 232"/>
                <a:gd name="T31" fmla="*/ 5 h 304"/>
                <a:gd name="T32" fmla="*/ 3 w 232"/>
                <a:gd name="T33" fmla="*/ 5 h 304"/>
                <a:gd name="T34" fmla="*/ 4 w 232"/>
                <a:gd name="T35" fmla="*/ 2 h 304"/>
                <a:gd name="T36" fmla="*/ 4 w 232"/>
                <a:gd name="T37" fmla="*/ 2 h 304"/>
                <a:gd name="T38" fmla="*/ 4 w 232"/>
                <a:gd name="T39" fmla="*/ 2 h 304"/>
                <a:gd name="T40" fmla="*/ 4 w 232"/>
                <a:gd name="T41" fmla="*/ 2 h 304"/>
                <a:gd name="T42" fmla="*/ 4 w 232"/>
                <a:gd name="T43" fmla="*/ 1 h 304"/>
                <a:gd name="T44" fmla="*/ 4 w 232"/>
                <a:gd name="T45" fmla="*/ 1 h 304"/>
                <a:gd name="T46" fmla="*/ 4 w 232"/>
                <a:gd name="T47" fmla="*/ 1 h 304"/>
                <a:gd name="T48" fmla="*/ 3 w 232"/>
                <a:gd name="T49" fmla="*/ 1 h 304"/>
                <a:gd name="T50" fmla="*/ 3 w 232"/>
                <a:gd name="T51" fmla="*/ 1 h 304"/>
                <a:gd name="T52" fmla="*/ 3 w 232"/>
                <a:gd name="T53" fmla="*/ 0 h 304"/>
                <a:gd name="T54" fmla="*/ 2 w 232"/>
                <a:gd name="T55" fmla="*/ 1 h 304"/>
                <a:gd name="T56" fmla="*/ 2 w 232"/>
                <a:gd name="T57" fmla="*/ 1 h 304"/>
                <a:gd name="T58" fmla="*/ 1 w 232"/>
                <a:gd name="T59" fmla="*/ 1 h 304"/>
                <a:gd name="T60" fmla="*/ 1 w 232"/>
                <a:gd name="T61" fmla="*/ 1 h 304"/>
                <a:gd name="T62" fmla="*/ 1 w 232"/>
                <a:gd name="T63" fmla="*/ 1 h 304"/>
                <a:gd name="T64" fmla="*/ 1 w 232"/>
                <a:gd name="T65" fmla="*/ 1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304"/>
                <a:gd name="T101" fmla="*/ 232 w 232"/>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304">
                  <a:moveTo>
                    <a:pt x="30" y="28"/>
                  </a:moveTo>
                  <a:lnTo>
                    <a:pt x="53" y="38"/>
                  </a:lnTo>
                  <a:lnTo>
                    <a:pt x="86" y="46"/>
                  </a:lnTo>
                  <a:lnTo>
                    <a:pt x="101" y="65"/>
                  </a:lnTo>
                  <a:lnTo>
                    <a:pt x="116" y="65"/>
                  </a:lnTo>
                  <a:lnTo>
                    <a:pt x="101" y="74"/>
                  </a:lnTo>
                  <a:lnTo>
                    <a:pt x="89" y="72"/>
                  </a:lnTo>
                  <a:lnTo>
                    <a:pt x="91" y="99"/>
                  </a:lnTo>
                  <a:lnTo>
                    <a:pt x="65" y="99"/>
                  </a:lnTo>
                  <a:lnTo>
                    <a:pt x="13" y="101"/>
                  </a:lnTo>
                  <a:lnTo>
                    <a:pt x="0" y="118"/>
                  </a:lnTo>
                  <a:lnTo>
                    <a:pt x="46" y="146"/>
                  </a:lnTo>
                  <a:lnTo>
                    <a:pt x="101" y="171"/>
                  </a:lnTo>
                  <a:lnTo>
                    <a:pt x="156" y="171"/>
                  </a:lnTo>
                  <a:lnTo>
                    <a:pt x="160" y="219"/>
                  </a:lnTo>
                  <a:lnTo>
                    <a:pt x="112" y="304"/>
                  </a:lnTo>
                  <a:lnTo>
                    <a:pt x="158" y="268"/>
                  </a:lnTo>
                  <a:lnTo>
                    <a:pt x="209" y="182"/>
                  </a:lnTo>
                  <a:lnTo>
                    <a:pt x="232" y="190"/>
                  </a:lnTo>
                  <a:lnTo>
                    <a:pt x="232" y="167"/>
                  </a:lnTo>
                  <a:lnTo>
                    <a:pt x="219" y="148"/>
                  </a:lnTo>
                  <a:lnTo>
                    <a:pt x="221" y="116"/>
                  </a:lnTo>
                  <a:lnTo>
                    <a:pt x="219" y="104"/>
                  </a:lnTo>
                  <a:lnTo>
                    <a:pt x="196" y="104"/>
                  </a:lnTo>
                  <a:lnTo>
                    <a:pt x="171" y="89"/>
                  </a:lnTo>
                  <a:lnTo>
                    <a:pt x="171" y="47"/>
                  </a:lnTo>
                  <a:lnTo>
                    <a:pt x="143" y="0"/>
                  </a:lnTo>
                  <a:lnTo>
                    <a:pt x="107" y="30"/>
                  </a:lnTo>
                  <a:lnTo>
                    <a:pt x="80" y="23"/>
                  </a:lnTo>
                  <a:lnTo>
                    <a:pt x="30" y="17"/>
                  </a:lnTo>
                  <a:lnTo>
                    <a:pt x="19" y="17"/>
                  </a:lnTo>
                  <a:lnTo>
                    <a:pt x="30" y="28"/>
                  </a:lnTo>
                  <a:close/>
                </a:path>
              </a:pathLst>
            </a:custGeom>
            <a:solidFill>
              <a:srgbClr val="F8AAA0"/>
            </a:solidFill>
            <a:ln w="9525">
              <a:noFill/>
              <a:round/>
              <a:headEnd/>
              <a:tailEnd/>
            </a:ln>
          </p:spPr>
          <p:txBody>
            <a:bodyPr/>
            <a:lstStyle/>
            <a:p>
              <a:endParaRPr lang="id-ID"/>
            </a:p>
          </p:txBody>
        </p:sp>
        <p:sp>
          <p:nvSpPr>
            <p:cNvPr id="47171" name="Freeform 45"/>
            <p:cNvSpPr>
              <a:spLocks/>
            </p:cNvSpPr>
            <p:nvPr/>
          </p:nvSpPr>
          <p:spPr bwMode="auto">
            <a:xfrm>
              <a:off x="2681" y="1278"/>
              <a:ext cx="39" cy="56"/>
            </a:xfrm>
            <a:custGeom>
              <a:avLst/>
              <a:gdLst>
                <a:gd name="T0" fmla="*/ 1 w 78"/>
                <a:gd name="T1" fmla="*/ 0 h 112"/>
                <a:gd name="T2" fmla="*/ 1 w 78"/>
                <a:gd name="T3" fmla="*/ 1 h 112"/>
                <a:gd name="T4" fmla="*/ 1 w 78"/>
                <a:gd name="T5" fmla="*/ 1 h 112"/>
                <a:gd name="T6" fmla="*/ 1 w 78"/>
                <a:gd name="T7" fmla="*/ 2 h 112"/>
                <a:gd name="T8" fmla="*/ 1 w 78"/>
                <a:gd name="T9" fmla="*/ 2 h 112"/>
                <a:gd name="T10" fmla="*/ 1 w 78"/>
                <a:gd name="T11" fmla="*/ 1 h 112"/>
                <a:gd name="T12" fmla="*/ 0 w 78"/>
                <a:gd name="T13" fmla="*/ 1 h 112"/>
                <a:gd name="T14" fmla="*/ 1 w 78"/>
                <a:gd name="T15" fmla="*/ 1 h 112"/>
                <a:gd name="T16" fmla="*/ 0 w 78"/>
                <a:gd name="T17" fmla="*/ 1 h 112"/>
                <a:gd name="T18" fmla="*/ 1 w 78"/>
                <a:gd name="T19" fmla="*/ 0 h 112"/>
                <a:gd name="T20" fmla="*/ 1 w 78"/>
                <a:gd name="T21" fmla="*/ 1 h 112"/>
                <a:gd name="T22" fmla="*/ 1 w 78"/>
                <a:gd name="T23" fmla="*/ 0 h 112"/>
                <a:gd name="T24" fmla="*/ 1 w 7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2"/>
                <a:gd name="T41" fmla="*/ 78 w 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2">
                  <a:moveTo>
                    <a:pt x="68" y="0"/>
                  </a:moveTo>
                  <a:lnTo>
                    <a:pt x="78" y="13"/>
                  </a:lnTo>
                  <a:lnTo>
                    <a:pt x="62" y="49"/>
                  </a:lnTo>
                  <a:lnTo>
                    <a:pt x="26" y="74"/>
                  </a:lnTo>
                  <a:lnTo>
                    <a:pt x="24" y="112"/>
                  </a:lnTo>
                  <a:lnTo>
                    <a:pt x="5" y="51"/>
                  </a:lnTo>
                  <a:lnTo>
                    <a:pt x="0" y="25"/>
                  </a:lnTo>
                  <a:lnTo>
                    <a:pt x="15" y="10"/>
                  </a:lnTo>
                  <a:lnTo>
                    <a:pt x="0" y="8"/>
                  </a:lnTo>
                  <a:lnTo>
                    <a:pt x="19" y="0"/>
                  </a:lnTo>
                  <a:lnTo>
                    <a:pt x="45" y="2"/>
                  </a:lnTo>
                  <a:lnTo>
                    <a:pt x="68" y="0"/>
                  </a:lnTo>
                  <a:close/>
                </a:path>
              </a:pathLst>
            </a:custGeom>
            <a:solidFill>
              <a:srgbClr val="F8AAA0"/>
            </a:solidFill>
            <a:ln w="9525">
              <a:noFill/>
              <a:round/>
              <a:headEnd/>
              <a:tailEnd/>
            </a:ln>
          </p:spPr>
          <p:txBody>
            <a:bodyPr/>
            <a:lstStyle/>
            <a:p>
              <a:endParaRPr lang="id-ID"/>
            </a:p>
          </p:txBody>
        </p:sp>
        <p:sp>
          <p:nvSpPr>
            <p:cNvPr id="47172" name="Freeform 46"/>
            <p:cNvSpPr>
              <a:spLocks/>
            </p:cNvSpPr>
            <p:nvPr/>
          </p:nvSpPr>
          <p:spPr bwMode="auto">
            <a:xfrm>
              <a:off x="2747" y="1237"/>
              <a:ext cx="19" cy="26"/>
            </a:xfrm>
            <a:custGeom>
              <a:avLst/>
              <a:gdLst>
                <a:gd name="T0" fmla="*/ 0 w 38"/>
                <a:gd name="T1" fmla="*/ 1 h 52"/>
                <a:gd name="T2" fmla="*/ 1 w 38"/>
                <a:gd name="T3" fmla="*/ 1 h 52"/>
                <a:gd name="T4" fmla="*/ 1 w 38"/>
                <a:gd name="T5" fmla="*/ 1 h 52"/>
                <a:gd name="T6" fmla="*/ 1 w 38"/>
                <a:gd name="T7" fmla="*/ 1 h 52"/>
                <a:gd name="T8" fmla="*/ 1 w 38"/>
                <a:gd name="T9" fmla="*/ 1 h 52"/>
                <a:gd name="T10" fmla="*/ 1 w 38"/>
                <a:gd name="T11" fmla="*/ 0 h 52"/>
                <a:gd name="T12" fmla="*/ 1 w 38"/>
                <a:gd name="T13" fmla="*/ 1 h 52"/>
                <a:gd name="T14" fmla="*/ 0 w 38"/>
                <a:gd name="T15" fmla="*/ 1 h 52"/>
                <a:gd name="T16" fmla="*/ 0 w 38"/>
                <a:gd name="T17" fmla="*/ 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2"/>
                <a:gd name="T29" fmla="*/ 38 w 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2">
                  <a:moveTo>
                    <a:pt x="0" y="31"/>
                  </a:moveTo>
                  <a:lnTo>
                    <a:pt x="5" y="52"/>
                  </a:lnTo>
                  <a:lnTo>
                    <a:pt x="26" y="40"/>
                  </a:lnTo>
                  <a:lnTo>
                    <a:pt x="28" y="23"/>
                  </a:lnTo>
                  <a:lnTo>
                    <a:pt x="38" y="2"/>
                  </a:lnTo>
                  <a:lnTo>
                    <a:pt x="15" y="0"/>
                  </a:lnTo>
                  <a:lnTo>
                    <a:pt x="5" y="12"/>
                  </a:lnTo>
                  <a:lnTo>
                    <a:pt x="0" y="31"/>
                  </a:lnTo>
                  <a:close/>
                </a:path>
              </a:pathLst>
            </a:custGeom>
            <a:solidFill>
              <a:srgbClr val="F8AAA0"/>
            </a:solidFill>
            <a:ln w="9525">
              <a:noFill/>
              <a:round/>
              <a:headEnd/>
              <a:tailEnd/>
            </a:ln>
          </p:spPr>
          <p:txBody>
            <a:bodyPr/>
            <a:lstStyle/>
            <a:p>
              <a:endParaRPr lang="id-ID"/>
            </a:p>
          </p:txBody>
        </p:sp>
        <p:sp>
          <p:nvSpPr>
            <p:cNvPr id="47173" name="Freeform 47"/>
            <p:cNvSpPr>
              <a:spLocks/>
            </p:cNvSpPr>
            <p:nvPr/>
          </p:nvSpPr>
          <p:spPr bwMode="auto">
            <a:xfrm>
              <a:off x="2788" y="1258"/>
              <a:ext cx="16" cy="6"/>
            </a:xfrm>
            <a:custGeom>
              <a:avLst/>
              <a:gdLst>
                <a:gd name="T0" fmla="*/ 0 w 32"/>
                <a:gd name="T1" fmla="*/ 1 h 12"/>
                <a:gd name="T2" fmla="*/ 1 w 32"/>
                <a:gd name="T3" fmla="*/ 0 h 12"/>
                <a:gd name="T4" fmla="*/ 1 w 32"/>
                <a:gd name="T5" fmla="*/ 1 h 12"/>
                <a:gd name="T6" fmla="*/ 1 w 32"/>
                <a:gd name="T7" fmla="*/ 1 h 12"/>
                <a:gd name="T8" fmla="*/ 0 w 32"/>
                <a:gd name="T9" fmla="*/ 1 h 12"/>
                <a:gd name="T10" fmla="*/ 0 w 32"/>
                <a:gd name="T11" fmla="*/ 1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6"/>
                  </a:moveTo>
                  <a:lnTo>
                    <a:pt x="32" y="0"/>
                  </a:lnTo>
                  <a:lnTo>
                    <a:pt x="26" y="10"/>
                  </a:lnTo>
                  <a:lnTo>
                    <a:pt x="13" y="12"/>
                  </a:lnTo>
                  <a:lnTo>
                    <a:pt x="0" y="6"/>
                  </a:lnTo>
                  <a:close/>
                </a:path>
              </a:pathLst>
            </a:custGeom>
            <a:solidFill>
              <a:srgbClr val="F8AAA0"/>
            </a:solidFill>
            <a:ln w="9525">
              <a:noFill/>
              <a:round/>
              <a:headEnd/>
              <a:tailEnd/>
            </a:ln>
          </p:spPr>
          <p:txBody>
            <a:bodyPr/>
            <a:lstStyle/>
            <a:p>
              <a:endParaRPr lang="id-ID"/>
            </a:p>
          </p:txBody>
        </p:sp>
        <p:sp>
          <p:nvSpPr>
            <p:cNvPr id="47174" name="Freeform 48"/>
            <p:cNvSpPr>
              <a:spLocks/>
            </p:cNvSpPr>
            <p:nvPr/>
          </p:nvSpPr>
          <p:spPr bwMode="auto">
            <a:xfrm>
              <a:off x="2695" y="1265"/>
              <a:ext cx="18" cy="4"/>
            </a:xfrm>
            <a:custGeom>
              <a:avLst/>
              <a:gdLst>
                <a:gd name="T0" fmla="*/ 0 w 36"/>
                <a:gd name="T1" fmla="*/ 0 h 10"/>
                <a:gd name="T2" fmla="*/ 1 w 36"/>
                <a:gd name="T3" fmla="*/ 0 h 10"/>
                <a:gd name="T4" fmla="*/ 1 w 36"/>
                <a:gd name="T5" fmla="*/ 0 h 10"/>
                <a:gd name="T6" fmla="*/ 1 w 36"/>
                <a:gd name="T7" fmla="*/ 0 h 10"/>
                <a:gd name="T8" fmla="*/ 0 w 36"/>
                <a:gd name="T9" fmla="*/ 0 h 10"/>
                <a:gd name="T10" fmla="*/ 0 w 36"/>
                <a:gd name="T11" fmla="*/ 0 h 10"/>
                <a:gd name="T12" fmla="*/ 0 60000 65536"/>
                <a:gd name="T13" fmla="*/ 0 60000 65536"/>
                <a:gd name="T14" fmla="*/ 0 60000 65536"/>
                <a:gd name="T15" fmla="*/ 0 60000 65536"/>
                <a:gd name="T16" fmla="*/ 0 60000 65536"/>
                <a:gd name="T17" fmla="*/ 0 60000 65536"/>
                <a:gd name="T18" fmla="*/ 0 w 36"/>
                <a:gd name="T19" fmla="*/ 0 h 10"/>
                <a:gd name="T20" fmla="*/ 36 w 3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 h="10">
                  <a:moveTo>
                    <a:pt x="0" y="4"/>
                  </a:moveTo>
                  <a:lnTo>
                    <a:pt x="36" y="0"/>
                  </a:lnTo>
                  <a:lnTo>
                    <a:pt x="17" y="10"/>
                  </a:lnTo>
                  <a:lnTo>
                    <a:pt x="6" y="10"/>
                  </a:lnTo>
                  <a:lnTo>
                    <a:pt x="0" y="4"/>
                  </a:lnTo>
                  <a:close/>
                </a:path>
              </a:pathLst>
            </a:custGeom>
            <a:solidFill>
              <a:srgbClr val="F9B6AE"/>
            </a:solidFill>
            <a:ln w="9525">
              <a:noFill/>
              <a:round/>
              <a:headEnd/>
              <a:tailEnd/>
            </a:ln>
          </p:spPr>
          <p:txBody>
            <a:bodyPr/>
            <a:lstStyle/>
            <a:p>
              <a:endParaRPr lang="id-ID"/>
            </a:p>
          </p:txBody>
        </p:sp>
        <p:sp>
          <p:nvSpPr>
            <p:cNvPr id="47175" name="Freeform 49"/>
            <p:cNvSpPr>
              <a:spLocks/>
            </p:cNvSpPr>
            <p:nvPr/>
          </p:nvSpPr>
          <p:spPr bwMode="auto">
            <a:xfrm>
              <a:off x="2700" y="1240"/>
              <a:ext cx="21" cy="9"/>
            </a:xfrm>
            <a:custGeom>
              <a:avLst/>
              <a:gdLst>
                <a:gd name="T0" fmla="*/ 1 w 42"/>
                <a:gd name="T1" fmla="*/ 1 h 17"/>
                <a:gd name="T2" fmla="*/ 1 w 42"/>
                <a:gd name="T3" fmla="*/ 1 h 17"/>
                <a:gd name="T4" fmla="*/ 1 w 42"/>
                <a:gd name="T5" fmla="*/ 1 h 17"/>
                <a:gd name="T6" fmla="*/ 1 w 42"/>
                <a:gd name="T7" fmla="*/ 0 h 17"/>
                <a:gd name="T8" fmla="*/ 0 w 42"/>
                <a:gd name="T9" fmla="*/ 1 h 17"/>
                <a:gd name="T10" fmla="*/ 1 w 42"/>
                <a:gd name="T11" fmla="*/ 1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2" y="11"/>
                  </a:moveTo>
                  <a:lnTo>
                    <a:pt x="42" y="17"/>
                  </a:lnTo>
                  <a:lnTo>
                    <a:pt x="38" y="8"/>
                  </a:lnTo>
                  <a:lnTo>
                    <a:pt x="19" y="0"/>
                  </a:lnTo>
                  <a:lnTo>
                    <a:pt x="0" y="4"/>
                  </a:lnTo>
                  <a:lnTo>
                    <a:pt x="2" y="11"/>
                  </a:lnTo>
                  <a:close/>
                </a:path>
              </a:pathLst>
            </a:custGeom>
            <a:solidFill>
              <a:srgbClr val="F9B6AE"/>
            </a:solidFill>
            <a:ln w="9525">
              <a:noFill/>
              <a:round/>
              <a:headEnd/>
              <a:tailEnd/>
            </a:ln>
          </p:spPr>
          <p:txBody>
            <a:bodyPr/>
            <a:lstStyle/>
            <a:p>
              <a:endParaRPr lang="id-ID"/>
            </a:p>
          </p:txBody>
        </p:sp>
        <p:sp>
          <p:nvSpPr>
            <p:cNvPr id="47176" name="Freeform 50"/>
            <p:cNvSpPr>
              <a:spLocks/>
            </p:cNvSpPr>
            <p:nvPr/>
          </p:nvSpPr>
          <p:spPr bwMode="auto">
            <a:xfrm>
              <a:off x="2728" y="1310"/>
              <a:ext cx="74" cy="28"/>
            </a:xfrm>
            <a:custGeom>
              <a:avLst/>
              <a:gdLst>
                <a:gd name="T0" fmla="*/ 2 w 146"/>
                <a:gd name="T1" fmla="*/ 0 h 55"/>
                <a:gd name="T2" fmla="*/ 2 w 146"/>
                <a:gd name="T3" fmla="*/ 1 h 55"/>
                <a:gd name="T4" fmla="*/ 1 w 146"/>
                <a:gd name="T5" fmla="*/ 1 h 55"/>
                <a:gd name="T6" fmla="*/ 1 w 146"/>
                <a:gd name="T7" fmla="*/ 1 h 55"/>
                <a:gd name="T8" fmla="*/ 0 w 146"/>
                <a:gd name="T9" fmla="*/ 1 h 55"/>
                <a:gd name="T10" fmla="*/ 1 w 146"/>
                <a:gd name="T11" fmla="*/ 1 h 55"/>
                <a:gd name="T12" fmla="*/ 2 w 146"/>
                <a:gd name="T13" fmla="*/ 1 h 55"/>
                <a:gd name="T14" fmla="*/ 3 w 146"/>
                <a:gd name="T15" fmla="*/ 1 h 55"/>
                <a:gd name="T16" fmla="*/ 3 w 146"/>
                <a:gd name="T17" fmla="*/ 1 h 55"/>
                <a:gd name="T18" fmla="*/ 2 w 146"/>
                <a:gd name="T19" fmla="*/ 0 h 55"/>
                <a:gd name="T20" fmla="*/ 2 w 14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55"/>
                <a:gd name="T35" fmla="*/ 146 w 1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55">
                  <a:moveTo>
                    <a:pt x="108" y="0"/>
                  </a:moveTo>
                  <a:lnTo>
                    <a:pt x="68" y="15"/>
                  </a:lnTo>
                  <a:lnTo>
                    <a:pt x="38" y="40"/>
                  </a:lnTo>
                  <a:lnTo>
                    <a:pt x="5" y="43"/>
                  </a:lnTo>
                  <a:lnTo>
                    <a:pt x="0" y="53"/>
                  </a:lnTo>
                  <a:lnTo>
                    <a:pt x="40" y="55"/>
                  </a:lnTo>
                  <a:lnTo>
                    <a:pt x="78" y="47"/>
                  </a:lnTo>
                  <a:lnTo>
                    <a:pt x="146" y="40"/>
                  </a:lnTo>
                  <a:lnTo>
                    <a:pt x="133" y="13"/>
                  </a:lnTo>
                  <a:lnTo>
                    <a:pt x="108" y="0"/>
                  </a:lnTo>
                  <a:close/>
                </a:path>
              </a:pathLst>
            </a:custGeom>
            <a:solidFill>
              <a:srgbClr val="F9B6AE"/>
            </a:solidFill>
            <a:ln w="9525">
              <a:noFill/>
              <a:round/>
              <a:headEnd/>
              <a:tailEnd/>
            </a:ln>
          </p:spPr>
          <p:txBody>
            <a:bodyPr/>
            <a:lstStyle/>
            <a:p>
              <a:endParaRPr lang="id-ID"/>
            </a:p>
          </p:txBody>
        </p:sp>
        <p:sp>
          <p:nvSpPr>
            <p:cNvPr id="47177" name="Freeform 51"/>
            <p:cNvSpPr>
              <a:spLocks/>
            </p:cNvSpPr>
            <p:nvPr/>
          </p:nvSpPr>
          <p:spPr bwMode="auto">
            <a:xfrm>
              <a:off x="2736" y="1328"/>
              <a:ext cx="86" cy="77"/>
            </a:xfrm>
            <a:custGeom>
              <a:avLst/>
              <a:gdLst>
                <a:gd name="T0" fmla="*/ 2 w 173"/>
                <a:gd name="T1" fmla="*/ 0 h 154"/>
                <a:gd name="T2" fmla="*/ 2 w 173"/>
                <a:gd name="T3" fmla="*/ 1 h 154"/>
                <a:gd name="T4" fmla="*/ 2 w 173"/>
                <a:gd name="T5" fmla="*/ 1 h 154"/>
                <a:gd name="T6" fmla="*/ 1 w 173"/>
                <a:gd name="T7" fmla="*/ 1 h 154"/>
                <a:gd name="T8" fmla="*/ 0 w 173"/>
                <a:gd name="T9" fmla="*/ 1 h 154"/>
                <a:gd name="T10" fmla="*/ 0 w 173"/>
                <a:gd name="T11" fmla="*/ 1 h 154"/>
                <a:gd name="T12" fmla="*/ 1 w 173"/>
                <a:gd name="T13" fmla="*/ 1 h 154"/>
                <a:gd name="T14" fmla="*/ 1 w 173"/>
                <a:gd name="T15" fmla="*/ 1 h 154"/>
                <a:gd name="T16" fmla="*/ 0 w 173"/>
                <a:gd name="T17" fmla="*/ 1 h 154"/>
                <a:gd name="T18" fmla="*/ 0 w 173"/>
                <a:gd name="T19" fmla="*/ 1 h 154"/>
                <a:gd name="T20" fmla="*/ 0 w 173"/>
                <a:gd name="T21" fmla="*/ 2 h 154"/>
                <a:gd name="T22" fmla="*/ 0 w 173"/>
                <a:gd name="T23" fmla="*/ 2 h 154"/>
                <a:gd name="T24" fmla="*/ 1 w 173"/>
                <a:gd name="T25" fmla="*/ 2 h 154"/>
                <a:gd name="T26" fmla="*/ 1 w 173"/>
                <a:gd name="T27" fmla="*/ 2 h 154"/>
                <a:gd name="T28" fmla="*/ 2 w 173"/>
                <a:gd name="T29" fmla="*/ 1 h 154"/>
                <a:gd name="T30" fmla="*/ 2 w 173"/>
                <a:gd name="T31" fmla="*/ 1 h 154"/>
                <a:gd name="T32" fmla="*/ 2 w 173"/>
                <a:gd name="T33" fmla="*/ 1 h 154"/>
                <a:gd name="T34" fmla="*/ 2 w 173"/>
                <a:gd name="T35" fmla="*/ 0 h 154"/>
                <a:gd name="T36" fmla="*/ 2 w 173"/>
                <a:gd name="T37" fmla="*/ 0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54"/>
                <a:gd name="T59" fmla="*/ 173 w 173"/>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54">
                  <a:moveTo>
                    <a:pt x="165" y="0"/>
                  </a:moveTo>
                  <a:lnTo>
                    <a:pt x="163" y="23"/>
                  </a:lnTo>
                  <a:lnTo>
                    <a:pt x="150" y="19"/>
                  </a:lnTo>
                  <a:lnTo>
                    <a:pt x="116" y="44"/>
                  </a:lnTo>
                  <a:lnTo>
                    <a:pt x="21" y="66"/>
                  </a:lnTo>
                  <a:lnTo>
                    <a:pt x="23" y="72"/>
                  </a:lnTo>
                  <a:lnTo>
                    <a:pt x="76" y="68"/>
                  </a:lnTo>
                  <a:lnTo>
                    <a:pt x="103" y="82"/>
                  </a:lnTo>
                  <a:lnTo>
                    <a:pt x="61" y="102"/>
                  </a:lnTo>
                  <a:lnTo>
                    <a:pt x="9" y="112"/>
                  </a:lnTo>
                  <a:lnTo>
                    <a:pt x="0" y="133"/>
                  </a:lnTo>
                  <a:lnTo>
                    <a:pt x="13" y="154"/>
                  </a:lnTo>
                  <a:lnTo>
                    <a:pt x="70" y="148"/>
                  </a:lnTo>
                  <a:lnTo>
                    <a:pt x="108" y="137"/>
                  </a:lnTo>
                  <a:lnTo>
                    <a:pt x="144" y="91"/>
                  </a:lnTo>
                  <a:lnTo>
                    <a:pt x="173" y="26"/>
                  </a:lnTo>
                  <a:lnTo>
                    <a:pt x="173" y="11"/>
                  </a:lnTo>
                  <a:lnTo>
                    <a:pt x="165" y="0"/>
                  </a:lnTo>
                  <a:close/>
                </a:path>
              </a:pathLst>
            </a:custGeom>
            <a:solidFill>
              <a:srgbClr val="F8AAA0"/>
            </a:solidFill>
            <a:ln w="9525">
              <a:noFill/>
              <a:round/>
              <a:headEnd/>
              <a:tailEnd/>
            </a:ln>
          </p:spPr>
          <p:txBody>
            <a:bodyPr/>
            <a:lstStyle/>
            <a:p>
              <a:endParaRPr lang="id-ID"/>
            </a:p>
          </p:txBody>
        </p:sp>
        <p:sp>
          <p:nvSpPr>
            <p:cNvPr id="47178" name="Freeform 52"/>
            <p:cNvSpPr>
              <a:spLocks/>
            </p:cNvSpPr>
            <p:nvPr/>
          </p:nvSpPr>
          <p:spPr bwMode="auto">
            <a:xfrm>
              <a:off x="2713" y="1353"/>
              <a:ext cx="12" cy="23"/>
            </a:xfrm>
            <a:custGeom>
              <a:avLst/>
              <a:gdLst>
                <a:gd name="T0" fmla="*/ 0 w 23"/>
                <a:gd name="T1" fmla="*/ 0 h 46"/>
                <a:gd name="T2" fmla="*/ 1 w 23"/>
                <a:gd name="T3" fmla="*/ 1 h 46"/>
                <a:gd name="T4" fmla="*/ 1 w 23"/>
                <a:gd name="T5" fmla="*/ 1 h 46"/>
                <a:gd name="T6" fmla="*/ 1 w 23"/>
                <a:gd name="T7" fmla="*/ 1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12" y="31"/>
                  </a:lnTo>
                  <a:lnTo>
                    <a:pt x="23" y="46"/>
                  </a:lnTo>
                  <a:lnTo>
                    <a:pt x="16" y="19"/>
                  </a:lnTo>
                  <a:lnTo>
                    <a:pt x="0" y="0"/>
                  </a:lnTo>
                  <a:close/>
                </a:path>
              </a:pathLst>
            </a:custGeom>
            <a:solidFill>
              <a:srgbClr val="F8AAA0"/>
            </a:solidFill>
            <a:ln w="9525">
              <a:noFill/>
              <a:round/>
              <a:headEnd/>
              <a:tailEnd/>
            </a:ln>
          </p:spPr>
          <p:txBody>
            <a:bodyPr/>
            <a:lstStyle/>
            <a:p>
              <a:endParaRPr lang="id-ID"/>
            </a:p>
          </p:txBody>
        </p:sp>
        <p:sp>
          <p:nvSpPr>
            <p:cNvPr id="47179" name="Freeform 53"/>
            <p:cNvSpPr>
              <a:spLocks/>
            </p:cNvSpPr>
            <p:nvPr/>
          </p:nvSpPr>
          <p:spPr bwMode="auto">
            <a:xfrm>
              <a:off x="2695" y="1344"/>
              <a:ext cx="23" cy="36"/>
            </a:xfrm>
            <a:custGeom>
              <a:avLst/>
              <a:gdLst>
                <a:gd name="T0" fmla="*/ 0 w 46"/>
                <a:gd name="T1" fmla="*/ 0 h 72"/>
                <a:gd name="T2" fmla="*/ 1 w 46"/>
                <a:gd name="T3" fmla="*/ 1 h 72"/>
                <a:gd name="T4" fmla="*/ 1 w 46"/>
                <a:gd name="T5" fmla="*/ 1 h 72"/>
                <a:gd name="T6" fmla="*/ 1 w 46"/>
                <a:gd name="T7" fmla="*/ 1 h 72"/>
                <a:gd name="T8" fmla="*/ 0 w 46"/>
                <a:gd name="T9" fmla="*/ 0 h 72"/>
                <a:gd name="T10" fmla="*/ 0 w 46"/>
                <a:gd name="T11" fmla="*/ 0 h 72"/>
                <a:gd name="T12" fmla="*/ 0 60000 65536"/>
                <a:gd name="T13" fmla="*/ 0 60000 65536"/>
                <a:gd name="T14" fmla="*/ 0 60000 65536"/>
                <a:gd name="T15" fmla="*/ 0 60000 65536"/>
                <a:gd name="T16" fmla="*/ 0 60000 65536"/>
                <a:gd name="T17" fmla="*/ 0 60000 65536"/>
                <a:gd name="T18" fmla="*/ 0 w 46"/>
                <a:gd name="T19" fmla="*/ 0 h 72"/>
                <a:gd name="T20" fmla="*/ 46 w 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6" h="72">
                  <a:moveTo>
                    <a:pt x="0" y="0"/>
                  </a:moveTo>
                  <a:lnTo>
                    <a:pt x="25" y="31"/>
                  </a:lnTo>
                  <a:lnTo>
                    <a:pt x="46" y="72"/>
                  </a:lnTo>
                  <a:lnTo>
                    <a:pt x="17" y="38"/>
                  </a:lnTo>
                  <a:lnTo>
                    <a:pt x="0" y="0"/>
                  </a:lnTo>
                  <a:close/>
                </a:path>
              </a:pathLst>
            </a:custGeom>
            <a:solidFill>
              <a:srgbClr val="F8AAA0"/>
            </a:solidFill>
            <a:ln w="9525">
              <a:noFill/>
              <a:round/>
              <a:headEnd/>
              <a:tailEnd/>
            </a:ln>
          </p:spPr>
          <p:txBody>
            <a:bodyPr/>
            <a:lstStyle/>
            <a:p>
              <a:endParaRPr lang="id-ID"/>
            </a:p>
          </p:txBody>
        </p:sp>
        <p:sp>
          <p:nvSpPr>
            <p:cNvPr id="47180" name="Freeform 54"/>
            <p:cNvSpPr>
              <a:spLocks/>
            </p:cNvSpPr>
            <p:nvPr/>
          </p:nvSpPr>
          <p:spPr bwMode="auto">
            <a:xfrm>
              <a:off x="2893" y="1241"/>
              <a:ext cx="20" cy="72"/>
            </a:xfrm>
            <a:custGeom>
              <a:avLst/>
              <a:gdLst>
                <a:gd name="T0" fmla="*/ 1 w 40"/>
                <a:gd name="T1" fmla="*/ 0 h 144"/>
                <a:gd name="T2" fmla="*/ 1 w 40"/>
                <a:gd name="T3" fmla="*/ 1 h 144"/>
                <a:gd name="T4" fmla="*/ 1 w 40"/>
                <a:gd name="T5" fmla="*/ 1 h 144"/>
                <a:gd name="T6" fmla="*/ 0 w 40"/>
                <a:gd name="T7" fmla="*/ 2 h 144"/>
                <a:gd name="T8" fmla="*/ 1 w 40"/>
                <a:gd name="T9" fmla="*/ 2 h 144"/>
                <a:gd name="T10" fmla="*/ 1 w 40"/>
                <a:gd name="T11" fmla="*/ 1 h 144"/>
                <a:gd name="T12" fmla="*/ 1 w 40"/>
                <a:gd name="T13" fmla="*/ 1 h 144"/>
                <a:gd name="T14" fmla="*/ 1 w 40"/>
                <a:gd name="T15" fmla="*/ 0 h 144"/>
                <a:gd name="T16" fmla="*/ 1 w 40"/>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44"/>
                <a:gd name="T29" fmla="*/ 40 w 4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44">
                  <a:moveTo>
                    <a:pt x="34" y="0"/>
                  </a:moveTo>
                  <a:lnTo>
                    <a:pt x="17" y="72"/>
                  </a:lnTo>
                  <a:lnTo>
                    <a:pt x="11" y="120"/>
                  </a:lnTo>
                  <a:lnTo>
                    <a:pt x="0" y="144"/>
                  </a:lnTo>
                  <a:lnTo>
                    <a:pt x="21" y="129"/>
                  </a:lnTo>
                  <a:lnTo>
                    <a:pt x="26" y="74"/>
                  </a:lnTo>
                  <a:lnTo>
                    <a:pt x="40" y="32"/>
                  </a:lnTo>
                  <a:lnTo>
                    <a:pt x="34" y="0"/>
                  </a:lnTo>
                  <a:close/>
                </a:path>
              </a:pathLst>
            </a:custGeom>
            <a:solidFill>
              <a:srgbClr val="F8AAA0"/>
            </a:solidFill>
            <a:ln w="9525">
              <a:noFill/>
              <a:round/>
              <a:headEnd/>
              <a:tailEnd/>
            </a:ln>
          </p:spPr>
          <p:txBody>
            <a:bodyPr/>
            <a:lstStyle/>
            <a:p>
              <a:endParaRPr lang="id-ID"/>
            </a:p>
          </p:txBody>
        </p:sp>
        <p:sp>
          <p:nvSpPr>
            <p:cNvPr id="47181" name="Freeform 55"/>
            <p:cNvSpPr>
              <a:spLocks/>
            </p:cNvSpPr>
            <p:nvPr/>
          </p:nvSpPr>
          <p:spPr bwMode="auto">
            <a:xfrm>
              <a:off x="2840" y="1331"/>
              <a:ext cx="61" cy="79"/>
            </a:xfrm>
            <a:custGeom>
              <a:avLst/>
              <a:gdLst>
                <a:gd name="T0" fmla="*/ 1 w 124"/>
                <a:gd name="T1" fmla="*/ 0 h 157"/>
                <a:gd name="T2" fmla="*/ 0 w 124"/>
                <a:gd name="T3" fmla="*/ 1 h 157"/>
                <a:gd name="T4" fmla="*/ 0 w 124"/>
                <a:gd name="T5" fmla="*/ 3 h 157"/>
                <a:gd name="T6" fmla="*/ 0 w 124"/>
                <a:gd name="T7" fmla="*/ 3 h 157"/>
                <a:gd name="T8" fmla="*/ 1 w 124"/>
                <a:gd name="T9" fmla="*/ 2 h 157"/>
                <a:gd name="T10" fmla="*/ 1 w 124"/>
                <a:gd name="T11" fmla="*/ 3 h 157"/>
                <a:gd name="T12" fmla="*/ 1 w 124"/>
                <a:gd name="T13" fmla="*/ 2 h 157"/>
                <a:gd name="T14" fmla="*/ 1 w 124"/>
                <a:gd name="T15" fmla="*/ 1 h 157"/>
                <a:gd name="T16" fmla="*/ 1 w 124"/>
                <a:gd name="T17" fmla="*/ 0 h 157"/>
                <a:gd name="T18" fmla="*/ 1 w 124"/>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57"/>
                <a:gd name="T32" fmla="*/ 124 w 12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57">
                  <a:moveTo>
                    <a:pt x="91" y="0"/>
                  </a:moveTo>
                  <a:lnTo>
                    <a:pt x="44" y="34"/>
                  </a:lnTo>
                  <a:lnTo>
                    <a:pt x="0" y="157"/>
                  </a:lnTo>
                  <a:lnTo>
                    <a:pt x="29" y="150"/>
                  </a:lnTo>
                  <a:lnTo>
                    <a:pt x="90" y="89"/>
                  </a:lnTo>
                  <a:lnTo>
                    <a:pt x="82" y="136"/>
                  </a:lnTo>
                  <a:lnTo>
                    <a:pt x="124" y="106"/>
                  </a:lnTo>
                  <a:lnTo>
                    <a:pt x="101" y="49"/>
                  </a:lnTo>
                  <a:lnTo>
                    <a:pt x="91" y="0"/>
                  </a:lnTo>
                  <a:close/>
                </a:path>
              </a:pathLst>
            </a:custGeom>
            <a:solidFill>
              <a:srgbClr val="F8AAA0"/>
            </a:solidFill>
            <a:ln w="9525">
              <a:noFill/>
              <a:round/>
              <a:headEnd/>
              <a:tailEnd/>
            </a:ln>
          </p:spPr>
          <p:txBody>
            <a:bodyPr/>
            <a:lstStyle/>
            <a:p>
              <a:endParaRPr lang="id-ID"/>
            </a:p>
          </p:txBody>
        </p:sp>
        <p:sp>
          <p:nvSpPr>
            <p:cNvPr id="47182" name="Freeform 56"/>
            <p:cNvSpPr>
              <a:spLocks/>
            </p:cNvSpPr>
            <p:nvPr/>
          </p:nvSpPr>
          <p:spPr bwMode="auto">
            <a:xfrm>
              <a:off x="2787" y="1234"/>
              <a:ext cx="24" cy="8"/>
            </a:xfrm>
            <a:custGeom>
              <a:avLst/>
              <a:gdLst>
                <a:gd name="T0" fmla="*/ 0 w 47"/>
                <a:gd name="T1" fmla="*/ 1 h 15"/>
                <a:gd name="T2" fmla="*/ 1 w 47"/>
                <a:gd name="T3" fmla="*/ 1 h 15"/>
                <a:gd name="T4" fmla="*/ 1 w 47"/>
                <a:gd name="T5" fmla="*/ 1 h 15"/>
                <a:gd name="T6" fmla="*/ 1 w 47"/>
                <a:gd name="T7" fmla="*/ 1 h 15"/>
                <a:gd name="T8" fmla="*/ 1 w 47"/>
                <a:gd name="T9" fmla="*/ 1 h 15"/>
                <a:gd name="T10" fmla="*/ 1 w 47"/>
                <a:gd name="T11" fmla="*/ 0 h 15"/>
                <a:gd name="T12" fmla="*/ 0 w 47"/>
                <a:gd name="T13" fmla="*/ 1 h 15"/>
                <a:gd name="T14" fmla="*/ 0 w 47"/>
                <a:gd name="T15" fmla="*/ 1 h 1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
                <a:gd name="T26" fmla="*/ 47 w 4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
                  <a:moveTo>
                    <a:pt x="0" y="3"/>
                  </a:moveTo>
                  <a:lnTo>
                    <a:pt x="26" y="15"/>
                  </a:lnTo>
                  <a:lnTo>
                    <a:pt x="47" y="15"/>
                  </a:lnTo>
                  <a:lnTo>
                    <a:pt x="40" y="5"/>
                  </a:lnTo>
                  <a:lnTo>
                    <a:pt x="24" y="2"/>
                  </a:lnTo>
                  <a:lnTo>
                    <a:pt x="3" y="0"/>
                  </a:lnTo>
                  <a:lnTo>
                    <a:pt x="0" y="3"/>
                  </a:lnTo>
                  <a:close/>
                </a:path>
              </a:pathLst>
            </a:custGeom>
            <a:solidFill>
              <a:srgbClr val="FBCEC9"/>
            </a:solidFill>
            <a:ln w="9525">
              <a:noFill/>
              <a:round/>
              <a:headEnd/>
              <a:tailEnd/>
            </a:ln>
          </p:spPr>
          <p:txBody>
            <a:bodyPr/>
            <a:lstStyle/>
            <a:p>
              <a:endParaRPr lang="id-ID"/>
            </a:p>
          </p:txBody>
        </p:sp>
        <p:sp>
          <p:nvSpPr>
            <p:cNvPr id="47183" name="Freeform 57"/>
            <p:cNvSpPr>
              <a:spLocks/>
            </p:cNvSpPr>
            <p:nvPr/>
          </p:nvSpPr>
          <p:spPr bwMode="auto">
            <a:xfrm>
              <a:off x="2710" y="1170"/>
              <a:ext cx="109" cy="49"/>
            </a:xfrm>
            <a:custGeom>
              <a:avLst/>
              <a:gdLst>
                <a:gd name="T0" fmla="*/ 1 w 216"/>
                <a:gd name="T1" fmla="*/ 1 h 99"/>
                <a:gd name="T2" fmla="*/ 2 w 216"/>
                <a:gd name="T3" fmla="*/ 1 h 99"/>
                <a:gd name="T4" fmla="*/ 2 w 216"/>
                <a:gd name="T5" fmla="*/ 0 h 99"/>
                <a:gd name="T6" fmla="*/ 3 w 216"/>
                <a:gd name="T7" fmla="*/ 1 h 99"/>
                <a:gd name="T8" fmla="*/ 4 w 216"/>
                <a:gd name="T9" fmla="*/ 1 h 99"/>
                <a:gd name="T10" fmla="*/ 4 w 216"/>
                <a:gd name="T11" fmla="*/ 0 h 99"/>
                <a:gd name="T12" fmla="*/ 3 w 216"/>
                <a:gd name="T13" fmla="*/ 0 h 99"/>
                <a:gd name="T14" fmla="*/ 2 w 216"/>
                <a:gd name="T15" fmla="*/ 0 h 99"/>
                <a:gd name="T16" fmla="*/ 1 w 216"/>
                <a:gd name="T17" fmla="*/ 0 h 99"/>
                <a:gd name="T18" fmla="*/ 1 w 216"/>
                <a:gd name="T19" fmla="*/ 0 h 99"/>
                <a:gd name="T20" fmla="*/ 2 w 216"/>
                <a:gd name="T21" fmla="*/ 0 h 99"/>
                <a:gd name="T22" fmla="*/ 1 w 216"/>
                <a:gd name="T23" fmla="*/ 0 h 99"/>
                <a:gd name="T24" fmla="*/ 0 w 216"/>
                <a:gd name="T25" fmla="*/ 1 h 99"/>
                <a:gd name="T26" fmla="*/ 1 w 216"/>
                <a:gd name="T27" fmla="*/ 1 h 99"/>
                <a:gd name="T28" fmla="*/ 1 w 216"/>
                <a:gd name="T29" fmla="*/ 1 h 99"/>
                <a:gd name="T30" fmla="*/ 1 w 21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99"/>
                <a:gd name="T50" fmla="*/ 216 w 21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99">
                  <a:moveTo>
                    <a:pt x="36" y="99"/>
                  </a:moveTo>
                  <a:lnTo>
                    <a:pt x="74" y="86"/>
                  </a:lnTo>
                  <a:lnTo>
                    <a:pt x="104" y="63"/>
                  </a:lnTo>
                  <a:lnTo>
                    <a:pt x="171" y="71"/>
                  </a:lnTo>
                  <a:lnTo>
                    <a:pt x="216" y="65"/>
                  </a:lnTo>
                  <a:lnTo>
                    <a:pt x="213" y="44"/>
                  </a:lnTo>
                  <a:lnTo>
                    <a:pt x="163" y="2"/>
                  </a:lnTo>
                  <a:lnTo>
                    <a:pt x="102" y="0"/>
                  </a:lnTo>
                  <a:lnTo>
                    <a:pt x="47" y="29"/>
                  </a:lnTo>
                  <a:lnTo>
                    <a:pt x="51" y="40"/>
                  </a:lnTo>
                  <a:lnTo>
                    <a:pt x="93" y="52"/>
                  </a:lnTo>
                  <a:lnTo>
                    <a:pt x="7" y="59"/>
                  </a:lnTo>
                  <a:lnTo>
                    <a:pt x="0" y="75"/>
                  </a:lnTo>
                  <a:lnTo>
                    <a:pt x="32" y="86"/>
                  </a:lnTo>
                  <a:lnTo>
                    <a:pt x="36" y="99"/>
                  </a:lnTo>
                  <a:close/>
                </a:path>
              </a:pathLst>
            </a:custGeom>
            <a:solidFill>
              <a:srgbClr val="FBCEC9"/>
            </a:solidFill>
            <a:ln w="9525">
              <a:noFill/>
              <a:round/>
              <a:headEnd/>
              <a:tailEnd/>
            </a:ln>
          </p:spPr>
          <p:txBody>
            <a:bodyPr/>
            <a:lstStyle/>
            <a:p>
              <a:endParaRPr lang="id-ID"/>
            </a:p>
          </p:txBody>
        </p:sp>
        <p:sp>
          <p:nvSpPr>
            <p:cNvPr id="47184" name="Freeform 58"/>
            <p:cNvSpPr>
              <a:spLocks/>
            </p:cNvSpPr>
            <p:nvPr/>
          </p:nvSpPr>
          <p:spPr bwMode="auto">
            <a:xfrm>
              <a:off x="2733" y="1287"/>
              <a:ext cx="13" cy="22"/>
            </a:xfrm>
            <a:custGeom>
              <a:avLst/>
              <a:gdLst>
                <a:gd name="T0" fmla="*/ 0 w 27"/>
                <a:gd name="T1" fmla="*/ 0 h 46"/>
                <a:gd name="T2" fmla="*/ 0 w 27"/>
                <a:gd name="T3" fmla="*/ 0 h 46"/>
                <a:gd name="T4" fmla="*/ 0 w 27"/>
                <a:gd name="T5" fmla="*/ 0 h 46"/>
                <a:gd name="T6" fmla="*/ 0 w 27"/>
                <a:gd name="T7" fmla="*/ 0 h 46"/>
                <a:gd name="T8" fmla="*/ 0 w 27"/>
                <a:gd name="T9" fmla="*/ 0 h 46"/>
                <a:gd name="T10" fmla="*/ 0 w 27"/>
                <a:gd name="T11" fmla="*/ 0 h 46"/>
                <a:gd name="T12" fmla="*/ 0 w 27"/>
                <a:gd name="T13" fmla="*/ 0 h 46"/>
                <a:gd name="T14" fmla="*/ 0 w 27"/>
                <a:gd name="T15" fmla="*/ 0 h 46"/>
                <a:gd name="T16" fmla="*/ 0 w 2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6"/>
                <a:gd name="T29" fmla="*/ 27 w 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6">
                  <a:moveTo>
                    <a:pt x="0" y="38"/>
                  </a:moveTo>
                  <a:lnTo>
                    <a:pt x="8" y="46"/>
                  </a:lnTo>
                  <a:lnTo>
                    <a:pt x="27" y="36"/>
                  </a:lnTo>
                  <a:lnTo>
                    <a:pt x="27" y="0"/>
                  </a:lnTo>
                  <a:lnTo>
                    <a:pt x="19" y="0"/>
                  </a:lnTo>
                  <a:lnTo>
                    <a:pt x="6" y="19"/>
                  </a:lnTo>
                  <a:lnTo>
                    <a:pt x="0" y="31"/>
                  </a:lnTo>
                  <a:lnTo>
                    <a:pt x="0" y="38"/>
                  </a:lnTo>
                  <a:close/>
                </a:path>
              </a:pathLst>
            </a:custGeom>
            <a:solidFill>
              <a:srgbClr val="FBCEC9"/>
            </a:solidFill>
            <a:ln w="9525">
              <a:noFill/>
              <a:round/>
              <a:headEnd/>
              <a:tailEnd/>
            </a:ln>
          </p:spPr>
          <p:txBody>
            <a:bodyPr/>
            <a:lstStyle/>
            <a:p>
              <a:endParaRPr lang="id-ID"/>
            </a:p>
          </p:txBody>
        </p:sp>
        <p:sp>
          <p:nvSpPr>
            <p:cNvPr id="47185" name="Freeform 59"/>
            <p:cNvSpPr>
              <a:spLocks/>
            </p:cNvSpPr>
            <p:nvPr/>
          </p:nvSpPr>
          <p:spPr bwMode="auto">
            <a:xfrm>
              <a:off x="2757" y="1299"/>
              <a:ext cx="11" cy="6"/>
            </a:xfrm>
            <a:custGeom>
              <a:avLst/>
              <a:gdLst>
                <a:gd name="T0" fmla="*/ 0 w 23"/>
                <a:gd name="T1" fmla="*/ 1 h 11"/>
                <a:gd name="T2" fmla="*/ 0 w 23"/>
                <a:gd name="T3" fmla="*/ 1 h 11"/>
                <a:gd name="T4" fmla="*/ 0 w 23"/>
                <a:gd name="T5" fmla="*/ 0 h 11"/>
                <a:gd name="T6" fmla="*/ 0 w 23"/>
                <a:gd name="T7" fmla="*/ 1 h 11"/>
                <a:gd name="T8" fmla="*/ 0 w 23"/>
                <a:gd name="T9" fmla="*/ 1 h 11"/>
                <a:gd name="T10" fmla="*/ 0 w 23"/>
                <a:gd name="T11" fmla="*/ 1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0" y="9"/>
                  </a:moveTo>
                  <a:lnTo>
                    <a:pt x="23" y="11"/>
                  </a:lnTo>
                  <a:lnTo>
                    <a:pt x="21" y="0"/>
                  </a:lnTo>
                  <a:lnTo>
                    <a:pt x="7" y="2"/>
                  </a:lnTo>
                  <a:lnTo>
                    <a:pt x="0" y="9"/>
                  </a:lnTo>
                  <a:close/>
                </a:path>
              </a:pathLst>
            </a:custGeom>
            <a:solidFill>
              <a:srgbClr val="FBCEC9"/>
            </a:solidFill>
            <a:ln w="9525">
              <a:noFill/>
              <a:round/>
              <a:headEnd/>
              <a:tailEnd/>
            </a:ln>
          </p:spPr>
          <p:txBody>
            <a:bodyPr/>
            <a:lstStyle/>
            <a:p>
              <a:endParaRPr lang="id-ID"/>
            </a:p>
          </p:txBody>
        </p:sp>
        <p:sp>
          <p:nvSpPr>
            <p:cNvPr id="47186" name="Freeform 60"/>
            <p:cNvSpPr>
              <a:spLocks/>
            </p:cNvSpPr>
            <p:nvPr/>
          </p:nvSpPr>
          <p:spPr bwMode="auto">
            <a:xfrm>
              <a:off x="2776" y="1234"/>
              <a:ext cx="87" cy="97"/>
            </a:xfrm>
            <a:custGeom>
              <a:avLst/>
              <a:gdLst>
                <a:gd name="T0" fmla="*/ 1 w 175"/>
                <a:gd name="T1" fmla="*/ 0 h 194"/>
                <a:gd name="T2" fmla="*/ 1 w 175"/>
                <a:gd name="T3" fmla="*/ 1 h 194"/>
                <a:gd name="T4" fmla="*/ 1 w 175"/>
                <a:gd name="T5" fmla="*/ 1 h 194"/>
                <a:gd name="T6" fmla="*/ 1 w 175"/>
                <a:gd name="T7" fmla="*/ 1 h 194"/>
                <a:gd name="T8" fmla="*/ 1 w 175"/>
                <a:gd name="T9" fmla="*/ 1 h 194"/>
                <a:gd name="T10" fmla="*/ 1 w 175"/>
                <a:gd name="T11" fmla="*/ 1 h 194"/>
                <a:gd name="T12" fmla="*/ 1 w 175"/>
                <a:gd name="T13" fmla="*/ 1 h 194"/>
                <a:gd name="T14" fmla="*/ 1 w 175"/>
                <a:gd name="T15" fmla="*/ 2 h 194"/>
                <a:gd name="T16" fmla="*/ 0 w 175"/>
                <a:gd name="T17" fmla="*/ 2 h 194"/>
                <a:gd name="T18" fmla="*/ 0 w 175"/>
                <a:gd name="T19" fmla="*/ 2 h 194"/>
                <a:gd name="T20" fmla="*/ 1 w 175"/>
                <a:gd name="T21" fmla="*/ 3 h 194"/>
                <a:gd name="T22" fmla="*/ 1 w 175"/>
                <a:gd name="T23" fmla="*/ 3 h 194"/>
                <a:gd name="T24" fmla="*/ 2 w 175"/>
                <a:gd name="T25" fmla="*/ 2 h 194"/>
                <a:gd name="T26" fmla="*/ 2 w 175"/>
                <a:gd name="T27" fmla="*/ 3 h 194"/>
                <a:gd name="T28" fmla="*/ 2 w 175"/>
                <a:gd name="T29" fmla="*/ 3 h 194"/>
                <a:gd name="T30" fmla="*/ 2 w 175"/>
                <a:gd name="T31" fmla="*/ 2 h 194"/>
                <a:gd name="T32" fmla="*/ 2 w 175"/>
                <a:gd name="T33" fmla="*/ 2 h 194"/>
                <a:gd name="T34" fmla="*/ 2 w 175"/>
                <a:gd name="T35" fmla="*/ 1 h 194"/>
                <a:gd name="T36" fmla="*/ 1 w 175"/>
                <a:gd name="T37" fmla="*/ 0 h 194"/>
                <a:gd name="T38" fmla="*/ 1 w 175"/>
                <a:gd name="T39" fmla="*/ 0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94"/>
                <a:gd name="T62" fmla="*/ 175 w 175"/>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94">
                  <a:moveTo>
                    <a:pt x="116" y="0"/>
                  </a:moveTo>
                  <a:lnTo>
                    <a:pt x="85" y="34"/>
                  </a:lnTo>
                  <a:lnTo>
                    <a:pt x="101" y="34"/>
                  </a:lnTo>
                  <a:lnTo>
                    <a:pt x="121" y="24"/>
                  </a:lnTo>
                  <a:lnTo>
                    <a:pt x="99" y="43"/>
                  </a:lnTo>
                  <a:lnTo>
                    <a:pt x="127" y="49"/>
                  </a:lnTo>
                  <a:lnTo>
                    <a:pt x="78" y="55"/>
                  </a:lnTo>
                  <a:lnTo>
                    <a:pt x="89" y="79"/>
                  </a:lnTo>
                  <a:lnTo>
                    <a:pt x="40" y="79"/>
                  </a:lnTo>
                  <a:lnTo>
                    <a:pt x="0" y="95"/>
                  </a:lnTo>
                  <a:lnTo>
                    <a:pt x="78" y="133"/>
                  </a:lnTo>
                  <a:lnTo>
                    <a:pt x="120" y="136"/>
                  </a:lnTo>
                  <a:lnTo>
                    <a:pt x="148" y="117"/>
                  </a:lnTo>
                  <a:lnTo>
                    <a:pt x="144" y="194"/>
                  </a:lnTo>
                  <a:lnTo>
                    <a:pt x="175" y="131"/>
                  </a:lnTo>
                  <a:lnTo>
                    <a:pt x="173" y="89"/>
                  </a:lnTo>
                  <a:lnTo>
                    <a:pt x="135" y="78"/>
                  </a:lnTo>
                  <a:lnTo>
                    <a:pt x="139" y="19"/>
                  </a:lnTo>
                  <a:lnTo>
                    <a:pt x="116" y="0"/>
                  </a:lnTo>
                  <a:close/>
                </a:path>
              </a:pathLst>
            </a:custGeom>
            <a:solidFill>
              <a:srgbClr val="FBCEC9"/>
            </a:solidFill>
            <a:ln w="9525">
              <a:noFill/>
              <a:round/>
              <a:headEnd/>
              <a:tailEnd/>
            </a:ln>
          </p:spPr>
          <p:txBody>
            <a:bodyPr/>
            <a:lstStyle/>
            <a:p>
              <a:endParaRPr lang="id-ID"/>
            </a:p>
          </p:txBody>
        </p:sp>
        <p:sp>
          <p:nvSpPr>
            <p:cNvPr id="47187" name="Freeform 61"/>
            <p:cNvSpPr>
              <a:spLocks/>
            </p:cNvSpPr>
            <p:nvPr/>
          </p:nvSpPr>
          <p:spPr bwMode="auto">
            <a:xfrm>
              <a:off x="2690" y="1281"/>
              <a:ext cx="23" cy="25"/>
            </a:xfrm>
            <a:custGeom>
              <a:avLst/>
              <a:gdLst>
                <a:gd name="T0" fmla="*/ 1 w 45"/>
                <a:gd name="T1" fmla="*/ 0 h 49"/>
                <a:gd name="T2" fmla="*/ 1 w 45"/>
                <a:gd name="T3" fmla="*/ 1 h 49"/>
                <a:gd name="T4" fmla="*/ 0 w 45"/>
                <a:gd name="T5" fmla="*/ 1 h 49"/>
                <a:gd name="T6" fmla="*/ 1 w 45"/>
                <a:gd name="T7" fmla="*/ 1 h 49"/>
                <a:gd name="T8" fmla="*/ 1 w 45"/>
                <a:gd name="T9" fmla="*/ 1 h 49"/>
                <a:gd name="T10" fmla="*/ 1 w 45"/>
                <a:gd name="T11" fmla="*/ 0 h 49"/>
                <a:gd name="T12" fmla="*/ 1 w 45"/>
                <a:gd name="T13" fmla="*/ 0 h 49"/>
                <a:gd name="T14" fmla="*/ 0 60000 65536"/>
                <a:gd name="T15" fmla="*/ 0 60000 65536"/>
                <a:gd name="T16" fmla="*/ 0 60000 65536"/>
                <a:gd name="T17" fmla="*/ 0 60000 65536"/>
                <a:gd name="T18" fmla="*/ 0 60000 65536"/>
                <a:gd name="T19" fmla="*/ 0 60000 65536"/>
                <a:gd name="T20" fmla="*/ 0 60000 65536"/>
                <a:gd name="T21" fmla="*/ 0 w 45"/>
                <a:gd name="T22" fmla="*/ 0 h 49"/>
                <a:gd name="T23" fmla="*/ 45 w 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9">
                  <a:moveTo>
                    <a:pt x="41" y="0"/>
                  </a:moveTo>
                  <a:lnTo>
                    <a:pt x="7" y="13"/>
                  </a:lnTo>
                  <a:lnTo>
                    <a:pt x="0" y="47"/>
                  </a:lnTo>
                  <a:lnTo>
                    <a:pt x="19" y="49"/>
                  </a:lnTo>
                  <a:lnTo>
                    <a:pt x="45" y="19"/>
                  </a:lnTo>
                  <a:lnTo>
                    <a:pt x="41" y="0"/>
                  </a:lnTo>
                  <a:close/>
                </a:path>
              </a:pathLst>
            </a:custGeom>
            <a:solidFill>
              <a:srgbClr val="FBCEC9"/>
            </a:solidFill>
            <a:ln w="9525">
              <a:noFill/>
              <a:round/>
              <a:headEnd/>
              <a:tailEnd/>
            </a:ln>
          </p:spPr>
          <p:txBody>
            <a:bodyPr/>
            <a:lstStyle/>
            <a:p>
              <a:endParaRPr lang="id-ID"/>
            </a:p>
          </p:txBody>
        </p:sp>
        <p:sp>
          <p:nvSpPr>
            <p:cNvPr id="47188" name="Freeform 62"/>
            <p:cNvSpPr>
              <a:spLocks/>
            </p:cNvSpPr>
            <p:nvPr/>
          </p:nvSpPr>
          <p:spPr bwMode="auto">
            <a:xfrm>
              <a:off x="2753" y="1315"/>
              <a:ext cx="45" cy="17"/>
            </a:xfrm>
            <a:custGeom>
              <a:avLst/>
              <a:gdLst>
                <a:gd name="T0" fmla="*/ 1 w 90"/>
                <a:gd name="T1" fmla="*/ 1 h 34"/>
                <a:gd name="T2" fmla="*/ 1 w 90"/>
                <a:gd name="T3" fmla="*/ 0 h 34"/>
                <a:gd name="T4" fmla="*/ 0 w 90"/>
                <a:gd name="T5" fmla="*/ 1 h 34"/>
                <a:gd name="T6" fmla="*/ 1 w 90"/>
                <a:gd name="T7" fmla="*/ 1 h 34"/>
                <a:gd name="T8" fmla="*/ 1 w 90"/>
                <a:gd name="T9" fmla="*/ 1 h 34"/>
                <a:gd name="T10" fmla="*/ 1 w 90"/>
                <a:gd name="T11" fmla="*/ 1 h 34"/>
                <a:gd name="T12" fmla="*/ 0 60000 65536"/>
                <a:gd name="T13" fmla="*/ 0 60000 65536"/>
                <a:gd name="T14" fmla="*/ 0 60000 65536"/>
                <a:gd name="T15" fmla="*/ 0 60000 65536"/>
                <a:gd name="T16" fmla="*/ 0 60000 65536"/>
                <a:gd name="T17" fmla="*/ 0 60000 65536"/>
                <a:gd name="T18" fmla="*/ 0 w 90"/>
                <a:gd name="T19" fmla="*/ 0 h 34"/>
                <a:gd name="T20" fmla="*/ 90 w 9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0" h="34">
                  <a:moveTo>
                    <a:pt x="76" y="6"/>
                  </a:moveTo>
                  <a:lnTo>
                    <a:pt x="53" y="0"/>
                  </a:lnTo>
                  <a:lnTo>
                    <a:pt x="0" y="34"/>
                  </a:lnTo>
                  <a:lnTo>
                    <a:pt x="90" y="27"/>
                  </a:lnTo>
                  <a:lnTo>
                    <a:pt x="76" y="6"/>
                  </a:lnTo>
                  <a:close/>
                </a:path>
              </a:pathLst>
            </a:custGeom>
            <a:solidFill>
              <a:srgbClr val="FBCEC9"/>
            </a:solidFill>
            <a:ln w="9525">
              <a:noFill/>
              <a:round/>
              <a:headEnd/>
              <a:tailEnd/>
            </a:ln>
          </p:spPr>
          <p:txBody>
            <a:bodyPr/>
            <a:lstStyle/>
            <a:p>
              <a:endParaRPr lang="id-ID"/>
            </a:p>
          </p:txBody>
        </p:sp>
        <p:sp>
          <p:nvSpPr>
            <p:cNvPr id="47189" name="Freeform 63"/>
            <p:cNvSpPr>
              <a:spLocks/>
            </p:cNvSpPr>
            <p:nvPr/>
          </p:nvSpPr>
          <p:spPr bwMode="auto">
            <a:xfrm>
              <a:off x="2745" y="1344"/>
              <a:ext cx="68" cy="53"/>
            </a:xfrm>
            <a:custGeom>
              <a:avLst/>
              <a:gdLst>
                <a:gd name="T0" fmla="*/ 1 w 137"/>
                <a:gd name="T1" fmla="*/ 0 h 107"/>
                <a:gd name="T2" fmla="*/ 1 w 137"/>
                <a:gd name="T3" fmla="*/ 0 h 107"/>
                <a:gd name="T4" fmla="*/ 2 w 137"/>
                <a:gd name="T5" fmla="*/ 0 h 107"/>
                <a:gd name="T6" fmla="*/ 2 w 137"/>
                <a:gd name="T7" fmla="*/ 0 h 107"/>
                <a:gd name="T8" fmla="*/ 1 w 137"/>
                <a:gd name="T9" fmla="*/ 1 h 107"/>
                <a:gd name="T10" fmla="*/ 0 w 137"/>
                <a:gd name="T11" fmla="*/ 1 h 107"/>
                <a:gd name="T12" fmla="*/ 0 w 137"/>
                <a:gd name="T13" fmla="*/ 1 h 107"/>
                <a:gd name="T14" fmla="*/ 1 w 137"/>
                <a:gd name="T15" fmla="*/ 1 h 107"/>
                <a:gd name="T16" fmla="*/ 1 w 137"/>
                <a:gd name="T17" fmla="*/ 0 h 107"/>
                <a:gd name="T18" fmla="*/ 1 w 137"/>
                <a:gd name="T19" fmla="*/ 0 h 107"/>
                <a:gd name="T20" fmla="*/ 1 w 13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07"/>
                <a:gd name="T35" fmla="*/ 137 w 13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07">
                  <a:moveTo>
                    <a:pt x="72" y="29"/>
                  </a:moveTo>
                  <a:lnTo>
                    <a:pt x="114" y="19"/>
                  </a:lnTo>
                  <a:lnTo>
                    <a:pt x="137" y="0"/>
                  </a:lnTo>
                  <a:lnTo>
                    <a:pt x="137" y="19"/>
                  </a:lnTo>
                  <a:lnTo>
                    <a:pt x="86" y="99"/>
                  </a:lnTo>
                  <a:lnTo>
                    <a:pt x="6" y="107"/>
                  </a:lnTo>
                  <a:lnTo>
                    <a:pt x="0" y="95"/>
                  </a:lnTo>
                  <a:lnTo>
                    <a:pt x="76" y="76"/>
                  </a:lnTo>
                  <a:lnTo>
                    <a:pt x="97" y="52"/>
                  </a:lnTo>
                  <a:lnTo>
                    <a:pt x="72" y="29"/>
                  </a:lnTo>
                  <a:close/>
                </a:path>
              </a:pathLst>
            </a:custGeom>
            <a:solidFill>
              <a:srgbClr val="FBCEC9"/>
            </a:solidFill>
            <a:ln w="9525">
              <a:noFill/>
              <a:round/>
              <a:headEnd/>
              <a:tailEnd/>
            </a:ln>
          </p:spPr>
          <p:txBody>
            <a:bodyPr/>
            <a:lstStyle/>
            <a:p>
              <a:endParaRPr lang="id-ID"/>
            </a:p>
          </p:txBody>
        </p:sp>
        <p:sp>
          <p:nvSpPr>
            <p:cNvPr id="47190" name="Freeform 64"/>
            <p:cNvSpPr>
              <a:spLocks/>
            </p:cNvSpPr>
            <p:nvPr/>
          </p:nvSpPr>
          <p:spPr bwMode="auto">
            <a:xfrm>
              <a:off x="2751" y="1240"/>
              <a:ext cx="11" cy="17"/>
            </a:xfrm>
            <a:custGeom>
              <a:avLst/>
              <a:gdLst>
                <a:gd name="T0" fmla="*/ 0 w 21"/>
                <a:gd name="T1" fmla="*/ 1 h 34"/>
                <a:gd name="T2" fmla="*/ 1 w 21"/>
                <a:gd name="T3" fmla="*/ 1 h 34"/>
                <a:gd name="T4" fmla="*/ 1 w 21"/>
                <a:gd name="T5" fmla="*/ 1 h 34"/>
                <a:gd name="T6" fmla="*/ 1 w 21"/>
                <a:gd name="T7" fmla="*/ 0 h 34"/>
                <a:gd name="T8" fmla="*/ 1 w 21"/>
                <a:gd name="T9" fmla="*/ 1 h 34"/>
                <a:gd name="T10" fmla="*/ 0 w 21"/>
                <a:gd name="T11" fmla="*/ 1 h 34"/>
                <a:gd name="T12" fmla="*/ 0 w 21"/>
                <a:gd name="T13" fmla="*/ 1 h 34"/>
                <a:gd name="T14" fmla="*/ 0 60000 65536"/>
                <a:gd name="T15" fmla="*/ 0 60000 65536"/>
                <a:gd name="T16" fmla="*/ 0 60000 65536"/>
                <a:gd name="T17" fmla="*/ 0 60000 65536"/>
                <a:gd name="T18" fmla="*/ 0 60000 65536"/>
                <a:gd name="T19" fmla="*/ 0 60000 65536"/>
                <a:gd name="T20" fmla="*/ 0 60000 65536"/>
                <a:gd name="T21" fmla="*/ 0 w 21"/>
                <a:gd name="T22" fmla="*/ 0 h 34"/>
                <a:gd name="T23" fmla="*/ 21 w 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4">
                  <a:moveTo>
                    <a:pt x="0" y="17"/>
                  </a:moveTo>
                  <a:lnTo>
                    <a:pt x="2" y="34"/>
                  </a:lnTo>
                  <a:lnTo>
                    <a:pt x="14" y="30"/>
                  </a:lnTo>
                  <a:lnTo>
                    <a:pt x="21" y="0"/>
                  </a:lnTo>
                  <a:lnTo>
                    <a:pt x="8" y="4"/>
                  </a:lnTo>
                  <a:lnTo>
                    <a:pt x="0" y="17"/>
                  </a:lnTo>
                  <a:close/>
                </a:path>
              </a:pathLst>
            </a:custGeom>
            <a:solidFill>
              <a:srgbClr val="FBCEC9"/>
            </a:solidFill>
            <a:ln w="9525">
              <a:noFill/>
              <a:round/>
              <a:headEnd/>
              <a:tailEnd/>
            </a:ln>
          </p:spPr>
          <p:txBody>
            <a:bodyPr/>
            <a:lstStyle/>
            <a:p>
              <a:endParaRPr lang="id-ID"/>
            </a:p>
          </p:txBody>
        </p:sp>
        <p:sp>
          <p:nvSpPr>
            <p:cNvPr id="47191" name="Freeform 65"/>
            <p:cNvSpPr>
              <a:spLocks/>
            </p:cNvSpPr>
            <p:nvPr/>
          </p:nvSpPr>
          <p:spPr bwMode="auto">
            <a:xfrm>
              <a:off x="2853" y="1338"/>
              <a:ext cx="43" cy="60"/>
            </a:xfrm>
            <a:custGeom>
              <a:avLst/>
              <a:gdLst>
                <a:gd name="T0" fmla="*/ 1 w 85"/>
                <a:gd name="T1" fmla="*/ 0 h 120"/>
                <a:gd name="T2" fmla="*/ 1 w 85"/>
                <a:gd name="T3" fmla="*/ 1 h 120"/>
                <a:gd name="T4" fmla="*/ 0 w 85"/>
                <a:gd name="T5" fmla="*/ 2 h 120"/>
                <a:gd name="T6" fmla="*/ 2 w 85"/>
                <a:gd name="T7" fmla="*/ 1 h 120"/>
                <a:gd name="T8" fmla="*/ 2 w 85"/>
                <a:gd name="T9" fmla="*/ 2 h 120"/>
                <a:gd name="T10" fmla="*/ 2 w 85"/>
                <a:gd name="T11" fmla="*/ 2 h 120"/>
                <a:gd name="T12" fmla="*/ 2 w 85"/>
                <a:gd name="T13" fmla="*/ 1 h 120"/>
                <a:gd name="T14" fmla="*/ 1 w 85"/>
                <a:gd name="T15" fmla="*/ 0 h 120"/>
                <a:gd name="T16" fmla="*/ 1 w 8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0"/>
                <a:gd name="T29" fmla="*/ 85 w 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0">
                  <a:moveTo>
                    <a:pt x="53" y="0"/>
                  </a:moveTo>
                  <a:lnTo>
                    <a:pt x="26" y="30"/>
                  </a:lnTo>
                  <a:lnTo>
                    <a:pt x="0" y="120"/>
                  </a:lnTo>
                  <a:lnTo>
                    <a:pt x="68" y="59"/>
                  </a:lnTo>
                  <a:lnTo>
                    <a:pt x="70" y="102"/>
                  </a:lnTo>
                  <a:lnTo>
                    <a:pt x="85" y="85"/>
                  </a:lnTo>
                  <a:lnTo>
                    <a:pt x="66" y="40"/>
                  </a:lnTo>
                  <a:lnTo>
                    <a:pt x="53" y="0"/>
                  </a:lnTo>
                  <a:close/>
                </a:path>
              </a:pathLst>
            </a:custGeom>
            <a:solidFill>
              <a:srgbClr val="FBCEC9"/>
            </a:solidFill>
            <a:ln w="9525">
              <a:noFill/>
              <a:round/>
              <a:headEnd/>
              <a:tailEnd/>
            </a:ln>
          </p:spPr>
          <p:txBody>
            <a:bodyPr/>
            <a:lstStyle/>
            <a:p>
              <a:endParaRPr lang="id-ID"/>
            </a:p>
          </p:txBody>
        </p:sp>
        <p:sp>
          <p:nvSpPr>
            <p:cNvPr id="47192" name="Freeform 66"/>
            <p:cNvSpPr>
              <a:spLocks/>
            </p:cNvSpPr>
            <p:nvPr/>
          </p:nvSpPr>
          <p:spPr bwMode="auto">
            <a:xfrm>
              <a:off x="2901" y="1261"/>
              <a:ext cx="6" cy="40"/>
            </a:xfrm>
            <a:custGeom>
              <a:avLst/>
              <a:gdLst>
                <a:gd name="T0" fmla="*/ 1 w 11"/>
                <a:gd name="T1" fmla="*/ 0 h 80"/>
                <a:gd name="T2" fmla="*/ 0 w 11"/>
                <a:gd name="T3" fmla="*/ 1 h 80"/>
                <a:gd name="T4" fmla="*/ 0 w 11"/>
                <a:gd name="T5" fmla="*/ 1 h 80"/>
                <a:gd name="T6" fmla="*/ 1 w 11"/>
                <a:gd name="T7" fmla="*/ 1 h 80"/>
                <a:gd name="T8" fmla="*/ 1 w 11"/>
                <a:gd name="T9" fmla="*/ 0 h 80"/>
                <a:gd name="T10" fmla="*/ 1 w 11"/>
                <a:gd name="T11" fmla="*/ 0 h 80"/>
                <a:gd name="T12" fmla="*/ 0 60000 65536"/>
                <a:gd name="T13" fmla="*/ 0 60000 65536"/>
                <a:gd name="T14" fmla="*/ 0 60000 65536"/>
                <a:gd name="T15" fmla="*/ 0 60000 65536"/>
                <a:gd name="T16" fmla="*/ 0 60000 65536"/>
                <a:gd name="T17" fmla="*/ 0 60000 65536"/>
                <a:gd name="T18" fmla="*/ 0 w 11"/>
                <a:gd name="T19" fmla="*/ 0 h 80"/>
                <a:gd name="T20" fmla="*/ 11 w 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 h="80">
                  <a:moveTo>
                    <a:pt x="11" y="0"/>
                  </a:moveTo>
                  <a:lnTo>
                    <a:pt x="0" y="44"/>
                  </a:lnTo>
                  <a:lnTo>
                    <a:pt x="0" y="80"/>
                  </a:lnTo>
                  <a:lnTo>
                    <a:pt x="11" y="26"/>
                  </a:lnTo>
                  <a:lnTo>
                    <a:pt x="11" y="0"/>
                  </a:lnTo>
                  <a:close/>
                </a:path>
              </a:pathLst>
            </a:custGeom>
            <a:solidFill>
              <a:srgbClr val="FBCEC9"/>
            </a:solidFill>
            <a:ln w="9525">
              <a:noFill/>
              <a:round/>
              <a:headEnd/>
              <a:tailEnd/>
            </a:ln>
          </p:spPr>
          <p:txBody>
            <a:bodyPr/>
            <a:lstStyle/>
            <a:p>
              <a:endParaRPr lang="id-ID"/>
            </a:p>
          </p:txBody>
        </p:sp>
        <p:sp>
          <p:nvSpPr>
            <p:cNvPr id="47193" name="Freeform 67"/>
            <p:cNvSpPr>
              <a:spLocks/>
            </p:cNvSpPr>
            <p:nvPr/>
          </p:nvSpPr>
          <p:spPr bwMode="auto">
            <a:xfrm>
              <a:off x="2747" y="1177"/>
              <a:ext cx="60" cy="19"/>
            </a:xfrm>
            <a:custGeom>
              <a:avLst/>
              <a:gdLst>
                <a:gd name="T0" fmla="*/ 0 w 120"/>
                <a:gd name="T1" fmla="*/ 1 h 38"/>
                <a:gd name="T2" fmla="*/ 2 w 120"/>
                <a:gd name="T3" fmla="*/ 1 h 38"/>
                <a:gd name="T4" fmla="*/ 2 w 120"/>
                <a:gd name="T5" fmla="*/ 1 h 38"/>
                <a:gd name="T6" fmla="*/ 2 w 120"/>
                <a:gd name="T7" fmla="*/ 1 h 38"/>
                <a:gd name="T8" fmla="*/ 2 w 120"/>
                <a:gd name="T9" fmla="*/ 0 h 38"/>
                <a:gd name="T10" fmla="*/ 1 w 120"/>
                <a:gd name="T11" fmla="*/ 0 h 38"/>
                <a:gd name="T12" fmla="*/ 1 w 120"/>
                <a:gd name="T13" fmla="*/ 1 h 38"/>
                <a:gd name="T14" fmla="*/ 0 w 120"/>
                <a:gd name="T15" fmla="*/ 1 h 38"/>
                <a:gd name="T16" fmla="*/ 0 w 120"/>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8"/>
                <a:gd name="T29" fmla="*/ 120 w 12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8">
                  <a:moveTo>
                    <a:pt x="0" y="22"/>
                  </a:moveTo>
                  <a:lnTo>
                    <a:pt x="99" y="38"/>
                  </a:lnTo>
                  <a:lnTo>
                    <a:pt x="120" y="34"/>
                  </a:lnTo>
                  <a:lnTo>
                    <a:pt x="116" y="20"/>
                  </a:lnTo>
                  <a:lnTo>
                    <a:pt x="80" y="0"/>
                  </a:lnTo>
                  <a:lnTo>
                    <a:pt x="23" y="0"/>
                  </a:lnTo>
                  <a:lnTo>
                    <a:pt x="5" y="9"/>
                  </a:lnTo>
                  <a:lnTo>
                    <a:pt x="0" y="22"/>
                  </a:lnTo>
                  <a:close/>
                </a:path>
              </a:pathLst>
            </a:custGeom>
            <a:solidFill>
              <a:srgbClr val="FDE7E4"/>
            </a:solidFill>
            <a:ln w="9525">
              <a:noFill/>
              <a:round/>
              <a:headEnd/>
              <a:tailEnd/>
            </a:ln>
          </p:spPr>
          <p:txBody>
            <a:bodyPr/>
            <a:lstStyle/>
            <a:p>
              <a:endParaRPr lang="id-ID"/>
            </a:p>
          </p:txBody>
        </p:sp>
        <p:sp>
          <p:nvSpPr>
            <p:cNvPr id="47194" name="Freeform 68"/>
            <p:cNvSpPr>
              <a:spLocks/>
            </p:cNvSpPr>
            <p:nvPr/>
          </p:nvSpPr>
          <p:spPr bwMode="auto">
            <a:xfrm>
              <a:off x="2828" y="1238"/>
              <a:ext cx="15" cy="20"/>
            </a:xfrm>
            <a:custGeom>
              <a:avLst/>
              <a:gdLst>
                <a:gd name="T0" fmla="*/ 0 w 31"/>
                <a:gd name="T1" fmla="*/ 0 h 40"/>
                <a:gd name="T2" fmla="*/ 0 w 31"/>
                <a:gd name="T3" fmla="*/ 1 h 40"/>
                <a:gd name="T4" fmla="*/ 0 w 31"/>
                <a:gd name="T5" fmla="*/ 1 h 40"/>
                <a:gd name="T6" fmla="*/ 0 w 31"/>
                <a:gd name="T7" fmla="*/ 1 h 40"/>
                <a:gd name="T8" fmla="*/ 0 w 31"/>
                <a:gd name="T9" fmla="*/ 1 h 40"/>
                <a:gd name="T10" fmla="*/ 0 w 31"/>
                <a:gd name="T11" fmla="*/ 1 h 40"/>
                <a:gd name="T12" fmla="*/ 0 w 31"/>
                <a:gd name="T13" fmla="*/ 0 h 40"/>
                <a:gd name="T14" fmla="*/ 0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2" y="0"/>
                  </a:moveTo>
                  <a:lnTo>
                    <a:pt x="0" y="19"/>
                  </a:lnTo>
                  <a:lnTo>
                    <a:pt x="25" y="12"/>
                  </a:lnTo>
                  <a:lnTo>
                    <a:pt x="12" y="27"/>
                  </a:lnTo>
                  <a:lnTo>
                    <a:pt x="29" y="40"/>
                  </a:lnTo>
                  <a:lnTo>
                    <a:pt x="31" y="10"/>
                  </a:lnTo>
                  <a:lnTo>
                    <a:pt x="12" y="0"/>
                  </a:lnTo>
                  <a:close/>
                </a:path>
              </a:pathLst>
            </a:custGeom>
            <a:solidFill>
              <a:srgbClr val="FDE7E4"/>
            </a:solidFill>
            <a:ln w="9525">
              <a:noFill/>
              <a:round/>
              <a:headEnd/>
              <a:tailEnd/>
            </a:ln>
          </p:spPr>
          <p:txBody>
            <a:bodyPr/>
            <a:lstStyle/>
            <a:p>
              <a:endParaRPr lang="id-ID"/>
            </a:p>
          </p:txBody>
        </p:sp>
        <p:sp>
          <p:nvSpPr>
            <p:cNvPr id="47195" name="Freeform 69"/>
            <p:cNvSpPr>
              <a:spLocks/>
            </p:cNvSpPr>
            <p:nvPr/>
          </p:nvSpPr>
          <p:spPr bwMode="auto">
            <a:xfrm>
              <a:off x="2793" y="1261"/>
              <a:ext cx="59" cy="30"/>
            </a:xfrm>
            <a:custGeom>
              <a:avLst/>
              <a:gdLst>
                <a:gd name="T0" fmla="*/ 2 w 118"/>
                <a:gd name="T1" fmla="*/ 0 h 61"/>
                <a:gd name="T2" fmla="*/ 1 w 118"/>
                <a:gd name="T3" fmla="*/ 0 h 61"/>
                <a:gd name="T4" fmla="*/ 2 w 118"/>
                <a:gd name="T5" fmla="*/ 0 h 61"/>
                <a:gd name="T6" fmla="*/ 1 w 118"/>
                <a:gd name="T7" fmla="*/ 0 h 61"/>
                <a:gd name="T8" fmla="*/ 0 w 118"/>
                <a:gd name="T9" fmla="*/ 0 h 61"/>
                <a:gd name="T10" fmla="*/ 1 w 118"/>
                <a:gd name="T11" fmla="*/ 0 h 61"/>
                <a:gd name="T12" fmla="*/ 2 w 118"/>
                <a:gd name="T13" fmla="*/ 0 h 61"/>
                <a:gd name="T14" fmla="*/ 2 w 118"/>
                <a:gd name="T15" fmla="*/ 0 h 61"/>
                <a:gd name="T16" fmla="*/ 2 w 118"/>
                <a:gd name="T17" fmla="*/ 0 h 61"/>
                <a:gd name="T18" fmla="*/ 2 w 118"/>
                <a:gd name="T19" fmla="*/ 0 h 61"/>
                <a:gd name="T20" fmla="*/ 2 w 11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61"/>
                <a:gd name="T35" fmla="*/ 118 w 118"/>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61">
                  <a:moveTo>
                    <a:pt x="91" y="0"/>
                  </a:moveTo>
                  <a:lnTo>
                    <a:pt x="59" y="4"/>
                  </a:lnTo>
                  <a:lnTo>
                    <a:pt x="70" y="32"/>
                  </a:lnTo>
                  <a:lnTo>
                    <a:pt x="15" y="34"/>
                  </a:lnTo>
                  <a:lnTo>
                    <a:pt x="0" y="44"/>
                  </a:lnTo>
                  <a:lnTo>
                    <a:pt x="36" y="59"/>
                  </a:lnTo>
                  <a:lnTo>
                    <a:pt x="86" y="61"/>
                  </a:lnTo>
                  <a:lnTo>
                    <a:pt x="118" y="51"/>
                  </a:lnTo>
                  <a:lnTo>
                    <a:pt x="93" y="28"/>
                  </a:lnTo>
                  <a:lnTo>
                    <a:pt x="91" y="0"/>
                  </a:lnTo>
                  <a:close/>
                </a:path>
              </a:pathLst>
            </a:custGeom>
            <a:solidFill>
              <a:srgbClr val="FDE7E4"/>
            </a:solidFill>
            <a:ln w="9525">
              <a:noFill/>
              <a:round/>
              <a:headEnd/>
              <a:tailEnd/>
            </a:ln>
          </p:spPr>
          <p:txBody>
            <a:bodyPr/>
            <a:lstStyle/>
            <a:p>
              <a:endParaRPr lang="id-ID"/>
            </a:p>
          </p:txBody>
        </p:sp>
        <p:sp>
          <p:nvSpPr>
            <p:cNvPr id="47196" name="Freeform 70"/>
            <p:cNvSpPr>
              <a:spLocks/>
            </p:cNvSpPr>
            <p:nvPr/>
          </p:nvSpPr>
          <p:spPr bwMode="auto">
            <a:xfrm>
              <a:off x="2850" y="1289"/>
              <a:ext cx="10" cy="28"/>
            </a:xfrm>
            <a:custGeom>
              <a:avLst/>
              <a:gdLst>
                <a:gd name="T0" fmla="*/ 1 w 19"/>
                <a:gd name="T1" fmla="*/ 0 h 55"/>
                <a:gd name="T2" fmla="*/ 1 w 19"/>
                <a:gd name="T3" fmla="*/ 1 h 55"/>
                <a:gd name="T4" fmla="*/ 0 w 19"/>
                <a:gd name="T5" fmla="*/ 1 h 55"/>
                <a:gd name="T6" fmla="*/ 1 w 19"/>
                <a:gd name="T7" fmla="*/ 1 h 55"/>
                <a:gd name="T8" fmla="*/ 1 w 19"/>
                <a:gd name="T9" fmla="*/ 0 h 55"/>
                <a:gd name="T10" fmla="*/ 1 w 19"/>
                <a:gd name="T11" fmla="*/ 0 h 55"/>
                <a:gd name="T12" fmla="*/ 0 60000 65536"/>
                <a:gd name="T13" fmla="*/ 0 60000 65536"/>
                <a:gd name="T14" fmla="*/ 0 60000 65536"/>
                <a:gd name="T15" fmla="*/ 0 60000 65536"/>
                <a:gd name="T16" fmla="*/ 0 60000 65536"/>
                <a:gd name="T17" fmla="*/ 0 60000 65536"/>
                <a:gd name="T18" fmla="*/ 0 w 19"/>
                <a:gd name="T19" fmla="*/ 0 h 55"/>
                <a:gd name="T20" fmla="*/ 19 w 1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9" h="55">
                  <a:moveTo>
                    <a:pt x="17" y="0"/>
                  </a:moveTo>
                  <a:lnTo>
                    <a:pt x="6" y="23"/>
                  </a:lnTo>
                  <a:lnTo>
                    <a:pt x="0" y="55"/>
                  </a:lnTo>
                  <a:lnTo>
                    <a:pt x="19" y="25"/>
                  </a:lnTo>
                  <a:lnTo>
                    <a:pt x="17" y="0"/>
                  </a:lnTo>
                  <a:close/>
                </a:path>
              </a:pathLst>
            </a:custGeom>
            <a:solidFill>
              <a:srgbClr val="FDE7E4"/>
            </a:solidFill>
            <a:ln w="9525">
              <a:noFill/>
              <a:round/>
              <a:headEnd/>
              <a:tailEnd/>
            </a:ln>
          </p:spPr>
          <p:txBody>
            <a:bodyPr/>
            <a:lstStyle/>
            <a:p>
              <a:endParaRPr lang="id-ID"/>
            </a:p>
          </p:txBody>
        </p:sp>
        <p:sp>
          <p:nvSpPr>
            <p:cNvPr id="47197" name="Freeform 71"/>
            <p:cNvSpPr>
              <a:spLocks/>
            </p:cNvSpPr>
            <p:nvPr/>
          </p:nvSpPr>
          <p:spPr bwMode="auto">
            <a:xfrm>
              <a:off x="2769" y="1319"/>
              <a:ext cx="23" cy="8"/>
            </a:xfrm>
            <a:custGeom>
              <a:avLst/>
              <a:gdLst>
                <a:gd name="T0" fmla="*/ 1 w 46"/>
                <a:gd name="T1" fmla="*/ 0 h 17"/>
                <a:gd name="T2" fmla="*/ 1 w 46"/>
                <a:gd name="T3" fmla="*/ 0 h 17"/>
                <a:gd name="T4" fmla="*/ 0 w 46"/>
                <a:gd name="T5" fmla="*/ 0 h 17"/>
                <a:gd name="T6" fmla="*/ 1 w 46"/>
                <a:gd name="T7" fmla="*/ 0 h 17"/>
                <a:gd name="T8" fmla="*/ 1 w 46"/>
                <a:gd name="T9" fmla="*/ 0 h 17"/>
                <a:gd name="T10" fmla="*/ 1 w 46"/>
                <a:gd name="T11" fmla="*/ 0 h 17"/>
                <a:gd name="T12" fmla="*/ 1 w 46"/>
                <a:gd name="T13" fmla="*/ 0 h 17"/>
                <a:gd name="T14" fmla="*/ 1 w 4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7"/>
                <a:gd name="T26" fmla="*/ 46 w 4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7">
                  <a:moveTo>
                    <a:pt x="33" y="0"/>
                  </a:moveTo>
                  <a:lnTo>
                    <a:pt x="12" y="7"/>
                  </a:lnTo>
                  <a:lnTo>
                    <a:pt x="0" y="17"/>
                  </a:lnTo>
                  <a:lnTo>
                    <a:pt x="29" y="17"/>
                  </a:lnTo>
                  <a:lnTo>
                    <a:pt x="46" y="15"/>
                  </a:lnTo>
                  <a:lnTo>
                    <a:pt x="40" y="4"/>
                  </a:lnTo>
                  <a:lnTo>
                    <a:pt x="33" y="0"/>
                  </a:lnTo>
                  <a:close/>
                </a:path>
              </a:pathLst>
            </a:custGeom>
            <a:solidFill>
              <a:srgbClr val="FDE7E4"/>
            </a:solidFill>
            <a:ln w="9525">
              <a:noFill/>
              <a:round/>
              <a:headEnd/>
              <a:tailEnd/>
            </a:ln>
          </p:spPr>
          <p:txBody>
            <a:bodyPr/>
            <a:lstStyle/>
            <a:p>
              <a:endParaRPr lang="id-ID"/>
            </a:p>
          </p:txBody>
        </p:sp>
        <p:sp>
          <p:nvSpPr>
            <p:cNvPr id="47198" name="Freeform 72"/>
            <p:cNvSpPr>
              <a:spLocks/>
            </p:cNvSpPr>
            <p:nvPr/>
          </p:nvSpPr>
          <p:spPr bwMode="auto">
            <a:xfrm>
              <a:off x="2761" y="1349"/>
              <a:ext cx="49" cy="44"/>
            </a:xfrm>
            <a:custGeom>
              <a:avLst/>
              <a:gdLst>
                <a:gd name="T0" fmla="*/ 0 w 99"/>
                <a:gd name="T1" fmla="*/ 1 h 87"/>
                <a:gd name="T2" fmla="*/ 1 w 99"/>
                <a:gd name="T3" fmla="*/ 1 h 87"/>
                <a:gd name="T4" fmla="*/ 0 w 99"/>
                <a:gd name="T5" fmla="*/ 2 h 87"/>
                <a:gd name="T6" fmla="*/ 0 w 99"/>
                <a:gd name="T7" fmla="*/ 2 h 87"/>
                <a:gd name="T8" fmla="*/ 0 w 99"/>
                <a:gd name="T9" fmla="*/ 2 h 87"/>
                <a:gd name="T10" fmla="*/ 1 w 99"/>
                <a:gd name="T11" fmla="*/ 1 h 87"/>
                <a:gd name="T12" fmla="*/ 1 w 99"/>
                <a:gd name="T13" fmla="*/ 0 h 87"/>
                <a:gd name="T14" fmla="*/ 1 w 99"/>
                <a:gd name="T15" fmla="*/ 1 h 87"/>
                <a:gd name="T16" fmla="*/ 0 w 99"/>
                <a:gd name="T17" fmla="*/ 1 h 87"/>
                <a:gd name="T18" fmla="*/ 0 w 9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7"/>
                <a:gd name="T32" fmla="*/ 99 w 9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7">
                  <a:moveTo>
                    <a:pt x="52" y="19"/>
                  </a:moveTo>
                  <a:lnTo>
                    <a:pt x="76" y="36"/>
                  </a:lnTo>
                  <a:lnTo>
                    <a:pt x="52" y="68"/>
                  </a:lnTo>
                  <a:lnTo>
                    <a:pt x="0" y="87"/>
                  </a:lnTo>
                  <a:lnTo>
                    <a:pt x="56" y="78"/>
                  </a:lnTo>
                  <a:lnTo>
                    <a:pt x="97" y="9"/>
                  </a:lnTo>
                  <a:lnTo>
                    <a:pt x="99" y="0"/>
                  </a:lnTo>
                  <a:lnTo>
                    <a:pt x="82" y="11"/>
                  </a:lnTo>
                  <a:lnTo>
                    <a:pt x="52" y="19"/>
                  </a:lnTo>
                  <a:close/>
                </a:path>
              </a:pathLst>
            </a:custGeom>
            <a:solidFill>
              <a:srgbClr val="FDE7E4"/>
            </a:solidFill>
            <a:ln w="9525">
              <a:noFill/>
              <a:round/>
              <a:headEnd/>
              <a:tailEnd/>
            </a:ln>
          </p:spPr>
          <p:txBody>
            <a:bodyPr/>
            <a:lstStyle/>
            <a:p>
              <a:endParaRPr lang="id-ID"/>
            </a:p>
          </p:txBody>
        </p:sp>
        <p:sp>
          <p:nvSpPr>
            <p:cNvPr id="47199" name="Freeform 73"/>
            <p:cNvSpPr>
              <a:spLocks/>
            </p:cNvSpPr>
            <p:nvPr/>
          </p:nvSpPr>
          <p:spPr bwMode="auto">
            <a:xfrm>
              <a:off x="2695" y="1287"/>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23" y="0"/>
                  </a:moveTo>
                  <a:lnTo>
                    <a:pt x="2" y="6"/>
                  </a:lnTo>
                  <a:lnTo>
                    <a:pt x="0" y="29"/>
                  </a:lnTo>
                  <a:lnTo>
                    <a:pt x="8" y="29"/>
                  </a:lnTo>
                  <a:lnTo>
                    <a:pt x="17" y="13"/>
                  </a:lnTo>
                  <a:lnTo>
                    <a:pt x="25" y="6"/>
                  </a:lnTo>
                  <a:lnTo>
                    <a:pt x="23" y="0"/>
                  </a:lnTo>
                  <a:close/>
                </a:path>
              </a:pathLst>
            </a:custGeom>
            <a:solidFill>
              <a:srgbClr val="FDE7E4"/>
            </a:solidFill>
            <a:ln w="9525">
              <a:noFill/>
              <a:round/>
              <a:headEnd/>
              <a:tailEnd/>
            </a:ln>
          </p:spPr>
          <p:txBody>
            <a:bodyPr/>
            <a:lstStyle/>
            <a:p>
              <a:endParaRPr lang="id-ID"/>
            </a:p>
          </p:txBody>
        </p:sp>
        <p:sp>
          <p:nvSpPr>
            <p:cNvPr id="47200" name="Freeform 74"/>
            <p:cNvSpPr>
              <a:spLocks/>
            </p:cNvSpPr>
            <p:nvPr/>
          </p:nvSpPr>
          <p:spPr bwMode="auto">
            <a:xfrm>
              <a:off x="2863" y="1346"/>
              <a:ext cx="16" cy="37"/>
            </a:xfrm>
            <a:custGeom>
              <a:avLst/>
              <a:gdLst>
                <a:gd name="T0" fmla="*/ 1 w 30"/>
                <a:gd name="T1" fmla="*/ 0 h 74"/>
                <a:gd name="T2" fmla="*/ 1 w 30"/>
                <a:gd name="T3" fmla="*/ 1 h 74"/>
                <a:gd name="T4" fmla="*/ 0 w 30"/>
                <a:gd name="T5" fmla="*/ 1 h 74"/>
                <a:gd name="T6" fmla="*/ 1 w 30"/>
                <a:gd name="T7" fmla="*/ 1 h 74"/>
                <a:gd name="T8" fmla="*/ 1 w 30"/>
                <a:gd name="T9" fmla="*/ 1 h 74"/>
                <a:gd name="T10" fmla="*/ 1 w 30"/>
                <a:gd name="T11" fmla="*/ 0 h 74"/>
                <a:gd name="T12" fmla="*/ 1 w 30"/>
                <a:gd name="T13" fmla="*/ 0 h 74"/>
                <a:gd name="T14" fmla="*/ 0 60000 65536"/>
                <a:gd name="T15" fmla="*/ 0 60000 65536"/>
                <a:gd name="T16" fmla="*/ 0 60000 65536"/>
                <a:gd name="T17" fmla="*/ 0 60000 65536"/>
                <a:gd name="T18" fmla="*/ 0 60000 65536"/>
                <a:gd name="T19" fmla="*/ 0 60000 65536"/>
                <a:gd name="T20" fmla="*/ 0 60000 65536"/>
                <a:gd name="T21" fmla="*/ 0 w 30"/>
                <a:gd name="T22" fmla="*/ 0 h 74"/>
                <a:gd name="T23" fmla="*/ 30 w 3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4">
                  <a:moveTo>
                    <a:pt x="24" y="0"/>
                  </a:moveTo>
                  <a:lnTo>
                    <a:pt x="9" y="27"/>
                  </a:lnTo>
                  <a:lnTo>
                    <a:pt x="0" y="74"/>
                  </a:lnTo>
                  <a:lnTo>
                    <a:pt x="23" y="48"/>
                  </a:lnTo>
                  <a:lnTo>
                    <a:pt x="30" y="13"/>
                  </a:lnTo>
                  <a:lnTo>
                    <a:pt x="24" y="0"/>
                  </a:lnTo>
                  <a:close/>
                </a:path>
              </a:pathLst>
            </a:custGeom>
            <a:solidFill>
              <a:srgbClr val="FDE7E4"/>
            </a:solidFill>
            <a:ln w="9525">
              <a:noFill/>
              <a:round/>
              <a:headEnd/>
              <a:tailEnd/>
            </a:ln>
          </p:spPr>
          <p:txBody>
            <a:bodyPr/>
            <a:lstStyle/>
            <a:p>
              <a:endParaRPr lang="id-ID"/>
            </a:p>
          </p:txBody>
        </p:sp>
        <p:sp>
          <p:nvSpPr>
            <p:cNvPr id="47201" name="Freeform 75"/>
            <p:cNvSpPr>
              <a:spLocks/>
            </p:cNvSpPr>
            <p:nvPr/>
          </p:nvSpPr>
          <p:spPr bwMode="auto">
            <a:xfrm>
              <a:off x="2736" y="1295"/>
              <a:ext cx="7" cy="12"/>
            </a:xfrm>
            <a:custGeom>
              <a:avLst/>
              <a:gdLst>
                <a:gd name="T0" fmla="*/ 1 w 13"/>
                <a:gd name="T1" fmla="*/ 0 h 23"/>
                <a:gd name="T2" fmla="*/ 1 w 13"/>
                <a:gd name="T3" fmla="*/ 1 h 23"/>
                <a:gd name="T4" fmla="*/ 1 w 13"/>
                <a:gd name="T5" fmla="*/ 1 h 23"/>
                <a:gd name="T6" fmla="*/ 0 w 13"/>
                <a:gd name="T7" fmla="*/ 1 h 23"/>
                <a:gd name="T8" fmla="*/ 1 w 13"/>
                <a:gd name="T9" fmla="*/ 1 h 23"/>
                <a:gd name="T10" fmla="*/ 1 w 13"/>
                <a:gd name="T11" fmla="*/ 0 h 23"/>
                <a:gd name="T12" fmla="*/ 1 w 13"/>
                <a:gd name="T13" fmla="*/ 0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9" y="0"/>
                  </a:moveTo>
                  <a:lnTo>
                    <a:pt x="13" y="8"/>
                  </a:lnTo>
                  <a:lnTo>
                    <a:pt x="6" y="23"/>
                  </a:lnTo>
                  <a:lnTo>
                    <a:pt x="0" y="15"/>
                  </a:lnTo>
                  <a:lnTo>
                    <a:pt x="2" y="6"/>
                  </a:lnTo>
                  <a:lnTo>
                    <a:pt x="9" y="0"/>
                  </a:lnTo>
                  <a:close/>
                </a:path>
              </a:pathLst>
            </a:custGeom>
            <a:solidFill>
              <a:srgbClr val="FDE7E4"/>
            </a:solidFill>
            <a:ln w="9525">
              <a:noFill/>
              <a:round/>
              <a:headEnd/>
              <a:tailEnd/>
            </a:ln>
          </p:spPr>
          <p:txBody>
            <a:bodyPr/>
            <a:lstStyle/>
            <a:p>
              <a:endParaRPr lang="id-ID"/>
            </a:p>
          </p:txBody>
        </p:sp>
        <p:sp>
          <p:nvSpPr>
            <p:cNvPr id="47202" name="Freeform 76"/>
            <p:cNvSpPr>
              <a:spLocks/>
            </p:cNvSpPr>
            <p:nvPr/>
          </p:nvSpPr>
          <p:spPr bwMode="auto">
            <a:xfrm>
              <a:off x="2823" y="2183"/>
              <a:ext cx="95" cy="38"/>
            </a:xfrm>
            <a:custGeom>
              <a:avLst/>
              <a:gdLst>
                <a:gd name="T0" fmla="*/ 1 w 188"/>
                <a:gd name="T1" fmla="*/ 0 h 76"/>
                <a:gd name="T2" fmla="*/ 0 w 188"/>
                <a:gd name="T3" fmla="*/ 1 h 76"/>
                <a:gd name="T4" fmla="*/ 1 w 188"/>
                <a:gd name="T5" fmla="*/ 1 h 76"/>
                <a:gd name="T6" fmla="*/ 1 w 188"/>
                <a:gd name="T7" fmla="*/ 1 h 76"/>
                <a:gd name="T8" fmla="*/ 1 w 188"/>
                <a:gd name="T9" fmla="*/ 1 h 76"/>
                <a:gd name="T10" fmla="*/ 2 w 188"/>
                <a:gd name="T11" fmla="*/ 1 h 76"/>
                <a:gd name="T12" fmla="*/ 2 w 188"/>
                <a:gd name="T13" fmla="*/ 1 h 76"/>
                <a:gd name="T14" fmla="*/ 3 w 188"/>
                <a:gd name="T15" fmla="*/ 1 h 76"/>
                <a:gd name="T16" fmla="*/ 3 w 188"/>
                <a:gd name="T17" fmla="*/ 1 h 76"/>
                <a:gd name="T18" fmla="*/ 3 w 188"/>
                <a:gd name="T19" fmla="*/ 1 h 76"/>
                <a:gd name="T20" fmla="*/ 3 w 188"/>
                <a:gd name="T21" fmla="*/ 1 h 76"/>
                <a:gd name="T22" fmla="*/ 3 w 188"/>
                <a:gd name="T23" fmla="*/ 1 h 76"/>
                <a:gd name="T24" fmla="*/ 3 w 188"/>
                <a:gd name="T25" fmla="*/ 1 h 76"/>
                <a:gd name="T26" fmla="*/ 1 w 188"/>
                <a:gd name="T27" fmla="*/ 0 h 76"/>
                <a:gd name="T28" fmla="*/ 1 w 188"/>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76"/>
                <a:gd name="T47" fmla="*/ 188 w 18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76">
                  <a:moveTo>
                    <a:pt x="21" y="0"/>
                  </a:moveTo>
                  <a:lnTo>
                    <a:pt x="0" y="60"/>
                  </a:lnTo>
                  <a:lnTo>
                    <a:pt x="15" y="66"/>
                  </a:lnTo>
                  <a:lnTo>
                    <a:pt x="26" y="26"/>
                  </a:lnTo>
                  <a:lnTo>
                    <a:pt x="55" y="76"/>
                  </a:lnTo>
                  <a:lnTo>
                    <a:pt x="74" y="47"/>
                  </a:lnTo>
                  <a:lnTo>
                    <a:pt x="106" y="76"/>
                  </a:lnTo>
                  <a:lnTo>
                    <a:pt x="137" y="62"/>
                  </a:lnTo>
                  <a:lnTo>
                    <a:pt x="165" y="70"/>
                  </a:lnTo>
                  <a:lnTo>
                    <a:pt x="177" y="53"/>
                  </a:lnTo>
                  <a:lnTo>
                    <a:pt x="186" y="66"/>
                  </a:lnTo>
                  <a:lnTo>
                    <a:pt x="188" y="49"/>
                  </a:lnTo>
                  <a:lnTo>
                    <a:pt x="181" y="21"/>
                  </a:lnTo>
                  <a:lnTo>
                    <a:pt x="21" y="0"/>
                  </a:lnTo>
                  <a:close/>
                </a:path>
              </a:pathLst>
            </a:custGeom>
            <a:solidFill>
              <a:srgbClr val="F79D93"/>
            </a:solidFill>
            <a:ln w="9525">
              <a:noFill/>
              <a:round/>
              <a:headEnd/>
              <a:tailEnd/>
            </a:ln>
          </p:spPr>
          <p:txBody>
            <a:bodyPr/>
            <a:lstStyle/>
            <a:p>
              <a:endParaRPr lang="id-ID"/>
            </a:p>
          </p:txBody>
        </p:sp>
        <p:sp>
          <p:nvSpPr>
            <p:cNvPr id="47203" name="Freeform 77"/>
            <p:cNvSpPr>
              <a:spLocks/>
            </p:cNvSpPr>
            <p:nvPr/>
          </p:nvSpPr>
          <p:spPr bwMode="auto">
            <a:xfrm>
              <a:off x="2820" y="2229"/>
              <a:ext cx="11" cy="37"/>
            </a:xfrm>
            <a:custGeom>
              <a:avLst/>
              <a:gdLst>
                <a:gd name="T0" fmla="*/ 0 w 23"/>
                <a:gd name="T1" fmla="*/ 0 h 74"/>
                <a:gd name="T2" fmla="*/ 0 w 23"/>
                <a:gd name="T3" fmla="*/ 1 h 74"/>
                <a:gd name="T4" fmla="*/ 0 w 23"/>
                <a:gd name="T5" fmla="*/ 1 h 74"/>
                <a:gd name="T6" fmla="*/ 0 w 23"/>
                <a:gd name="T7" fmla="*/ 1 h 74"/>
                <a:gd name="T8" fmla="*/ 0 w 23"/>
                <a:gd name="T9" fmla="*/ 1 h 74"/>
                <a:gd name="T10" fmla="*/ 0 w 23"/>
                <a:gd name="T11" fmla="*/ 1 h 74"/>
                <a:gd name="T12" fmla="*/ 0 w 23"/>
                <a:gd name="T13" fmla="*/ 1 h 74"/>
                <a:gd name="T14" fmla="*/ 0 w 23"/>
                <a:gd name="T15" fmla="*/ 1 h 74"/>
                <a:gd name="T16" fmla="*/ 0 w 23"/>
                <a:gd name="T17" fmla="*/ 0 h 74"/>
                <a:gd name="T18" fmla="*/ 0 w 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4"/>
                <a:gd name="T32" fmla="*/ 23 w 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4">
                  <a:moveTo>
                    <a:pt x="14" y="0"/>
                  </a:moveTo>
                  <a:lnTo>
                    <a:pt x="14" y="17"/>
                  </a:lnTo>
                  <a:lnTo>
                    <a:pt x="0" y="34"/>
                  </a:lnTo>
                  <a:lnTo>
                    <a:pt x="4" y="72"/>
                  </a:lnTo>
                  <a:lnTo>
                    <a:pt x="14" y="74"/>
                  </a:lnTo>
                  <a:lnTo>
                    <a:pt x="23" y="70"/>
                  </a:lnTo>
                  <a:lnTo>
                    <a:pt x="23" y="42"/>
                  </a:lnTo>
                  <a:lnTo>
                    <a:pt x="19" y="11"/>
                  </a:lnTo>
                  <a:lnTo>
                    <a:pt x="14" y="0"/>
                  </a:lnTo>
                  <a:close/>
                </a:path>
              </a:pathLst>
            </a:custGeom>
            <a:solidFill>
              <a:srgbClr val="F79D93"/>
            </a:solidFill>
            <a:ln w="9525">
              <a:noFill/>
              <a:round/>
              <a:headEnd/>
              <a:tailEnd/>
            </a:ln>
          </p:spPr>
          <p:txBody>
            <a:bodyPr/>
            <a:lstStyle/>
            <a:p>
              <a:endParaRPr lang="id-ID"/>
            </a:p>
          </p:txBody>
        </p:sp>
        <p:sp>
          <p:nvSpPr>
            <p:cNvPr id="47204" name="Freeform 78"/>
            <p:cNvSpPr>
              <a:spLocks/>
            </p:cNvSpPr>
            <p:nvPr/>
          </p:nvSpPr>
          <p:spPr bwMode="auto">
            <a:xfrm>
              <a:off x="2851" y="2236"/>
              <a:ext cx="10" cy="27"/>
            </a:xfrm>
            <a:custGeom>
              <a:avLst/>
              <a:gdLst>
                <a:gd name="T0" fmla="*/ 1 w 19"/>
                <a:gd name="T1" fmla="*/ 0 h 53"/>
                <a:gd name="T2" fmla="*/ 0 w 19"/>
                <a:gd name="T3" fmla="*/ 1 h 53"/>
                <a:gd name="T4" fmla="*/ 1 w 19"/>
                <a:gd name="T5" fmla="*/ 1 h 53"/>
                <a:gd name="T6" fmla="*/ 1 w 19"/>
                <a:gd name="T7" fmla="*/ 1 h 53"/>
                <a:gd name="T8" fmla="*/ 1 w 19"/>
                <a:gd name="T9" fmla="*/ 1 h 53"/>
                <a:gd name="T10" fmla="*/ 1 w 19"/>
                <a:gd name="T11" fmla="*/ 0 h 53"/>
                <a:gd name="T12" fmla="*/ 1 w 19"/>
                <a:gd name="T13" fmla="*/ 0 h 53"/>
                <a:gd name="T14" fmla="*/ 0 60000 65536"/>
                <a:gd name="T15" fmla="*/ 0 60000 65536"/>
                <a:gd name="T16" fmla="*/ 0 60000 65536"/>
                <a:gd name="T17" fmla="*/ 0 60000 65536"/>
                <a:gd name="T18" fmla="*/ 0 60000 65536"/>
                <a:gd name="T19" fmla="*/ 0 60000 65536"/>
                <a:gd name="T20" fmla="*/ 0 60000 65536"/>
                <a:gd name="T21" fmla="*/ 0 w 19"/>
                <a:gd name="T22" fmla="*/ 0 h 53"/>
                <a:gd name="T23" fmla="*/ 19 w 1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3">
                  <a:moveTo>
                    <a:pt x="6" y="0"/>
                  </a:moveTo>
                  <a:lnTo>
                    <a:pt x="0" y="21"/>
                  </a:lnTo>
                  <a:lnTo>
                    <a:pt x="4" y="48"/>
                  </a:lnTo>
                  <a:lnTo>
                    <a:pt x="15" y="53"/>
                  </a:lnTo>
                  <a:lnTo>
                    <a:pt x="19" y="36"/>
                  </a:lnTo>
                  <a:lnTo>
                    <a:pt x="6" y="0"/>
                  </a:lnTo>
                  <a:close/>
                </a:path>
              </a:pathLst>
            </a:custGeom>
            <a:solidFill>
              <a:srgbClr val="F79D93"/>
            </a:solidFill>
            <a:ln w="9525">
              <a:noFill/>
              <a:round/>
              <a:headEnd/>
              <a:tailEnd/>
            </a:ln>
          </p:spPr>
          <p:txBody>
            <a:bodyPr/>
            <a:lstStyle/>
            <a:p>
              <a:endParaRPr lang="id-ID"/>
            </a:p>
          </p:txBody>
        </p:sp>
        <p:sp>
          <p:nvSpPr>
            <p:cNvPr id="47205" name="Freeform 79"/>
            <p:cNvSpPr>
              <a:spLocks/>
            </p:cNvSpPr>
            <p:nvPr/>
          </p:nvSpPr>
          <p:spPr bwMode="auto">
            <a:xfrm>
              <a:off x="2874" y="2231"/>
              <a:ext cx="11" cy="27"/>
            </a:xfrm>
            <a:custGeom>
              <a:avLst/>
              <a:gdLst>
                <a:gd name="T0" fmla="*/ 1 w 22"/>
                <a:gd name="T1" fmla="*/ 0 h 53"/>
                <a:gd name="T2" fmla="*/ 0 w 22"/>
                <a:gd name="T3" fmla="*/ 1 h 53"/>
                <a:gd name="T4" fmla="*/ 1 w 22"/>
                <a:gd name="T5" fmla="*/ 1 h 53"/>
                <a:gd name="T6" fmla="*/ 1 w 22"/>
                <a:gd name="T7" fmla="*/ 1 h 53"/>
                <a:gd name="T8" fmla="*/ 1 w 22"/>
                <a:gd name="T9" fmla="*/ 1 h 53"/>
                <a:gd name="T10" fmla="*/ 1 w 22"/>
                <a:gd name="T11" fmla="*/ 0 h 53"/>
                <a:gd name="T12" fmla="*/ 1 w 22"/>
                <a:gd name="T13" fmla="*/ 0 h 53"/>
                <a:gd name="T14" fmla="*/ 0 60000 65536"/>
                <a:gd name="T15" fmla="*/ 0 60000 65536"/>
                <a:gd name="T16" fmla="*/ 0 60000 65536"/>
                <a:gd name="T17" fmla="*/ 0 60000 65536"/>
                <a:gd name="T18" fmla="*/ 0 60000 65536"/>
                <a:gd name="T19" fmla="*/ 0 60000 65536"/>
                <a:gd name="T20" fmla="*/ 0 60000 65536"/>
                <a:gd name="T21" fmla="*/ 0 w 22"/>
                <a:gd name="T22" fmla="*/ 0 h 53"/>
                <a:gd name="T23" fmla="*/ 22 w 22"/>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3">
                  <a:moveTo>
                    <a:pt x="7" y="0"/>
                  </a:moveTo>
                  <a:lnTo>
                    <a:pt x="0" y="17"/>
                  </a:lnTo>
                  <a:lnTo>
                    <a:pt x="13" y="53"/>
                  </a:lnTo>
                  <a:lnTo>
                    <a:pt x="22" y="53"/>
                  </a:lnTo>
                  <a:lnTo>
                    <a:pt x="17" y="9"/>
                  </a:lnTo>
                  <a:lnTo>
                    <a:pt x="7" y="0"/>
                  </a:lnTo>
                  <a:close/>
                </a:path>
              </a:pathLst>
            </a:custGeom>
            <a:solidFill>
              <a:srgbClr val="F79D93"/>
            </a:solidFill>
            <a:ln w="9525">
              <a:noFill/>
              <a:round/>
              <a:headEnd/>
              <a:tailEnd/>
            </a:ln>
          </p:spPr>
          <p:txBody>
            <a:bodyPr/>
            <a:lstStyle/>
            <a:p>
              <a:endParaRPr lang="id-ID"/>
            </a:p>
          </p:txBody>
        </p:sp>
        <p:sp>
          <p:nvSpPr>
            <p:cNvPr id="47206" name="Freeform 80"/>
            <p:cNvSpPr>
              <a:spLocks/>
            </p:cNvSpPr>
            <p:nvPr/>
          </p:nvSpPr>
          <p:spPr bwMode="auto">
            <a:xfrm>
              <a:off x="2899" y="2226"/>
              <a:ext cx="11" cy="28"/>
            </a:xfrm>
            <a:custGeom>
              <a:avLst/>
              <a:gdLst>
                <a:gd name="T0" fmla="*/ 0 w 23"/>
                <a:gd name="T1" fmla="*/ 0 h 57"/>
                <a:gd name="T2" fmla="*/ 0 w 23"/>
                <a:gd name="T3" fmla="*/ 0 h 57"/>
                <a:gd name="T4" fmla="*/ 0 w 23"/>
                <a:gd name="T5" fmla="*/ 0 h 57"/>
                <a:gd name="T6" fmla="*/ 0 w 23"/>
                <a:gd name="T7" fmla="*/ 0 h 57"/>
                <a:gd name="T8" fmla="*/ 0 w 23"/>
                <a:gd name="T9" fmla="*/ 0 h 57"/>
                <a:gd name="T10" fmla="*/ 0 w 23"/>
                <a:gd name="T11" fmla="*/ 0 h 57"/>
                <a:gd name="T12" fmla="*/ 0 w 23"/>
                <a:gd name="T13" fmla="*/ 0 h 57"/>
                <a:gd name="T14" fmla="*/ 0 w 23"/>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7"/>
                <a:gd name="T26" fmla="*/ 23 w 2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7">
                  <a:moveTo>
                    <a:pt x="0" y="17"/>
                  </a:moveTo>
                  <a:lnTo>
                    <a:pt x="0" y="55"/>
                  </a:lnTo>
                  <a:lnTo>
                    <a:pt x="11" y="57"/>
                  </a:lnTo>
                  <a:lnTo>
                    <a:pt x="17" y="46"/>
                  </a:lnTo>
                  <a:lnTo>
                    <a:pt x="23" y="0"/>
                  </a:lnTo>
                  <a:lnTo>
                    <a:pt x="11" y="13"/>
                  </a:lnTo>
                  <a:lnTo>
                    <a:pt x="0" y="17"/>
                  </a:lnTo>
                  <a:close/>
                </a:path>
              </a:pathLst>
            </a:custGeom>
            <a:solidFill>
              <a:srgbClr val="F79D93"/>
            </a:solidFill>
            <a:ln w="9525">
              <a:noFill/>
              <a:round/>
              <a:headEnd/>
              <a:tailEnd/>
            </a:ln>
          </p:spPr>
          <p:txBody>
            <a:bodyPr/>
            <a:lstStyle/>
            <a:p>
              <a:endParaRPr lang="id-ID"/>
            </a:p>
          </p:txBody>
        </p:sp>
        <p:sp>
          <p:nvSpPr>
            <p:cNvPr id="47207" name="Freeform 81"/>
            <p:cNvSpPr>
              <a:spLocks/>
            </p:cNvSpPr>
            <p:nvPr/>
          </p:nvSpPr>
          <p:spPr bwMode="auto">
            <a:xfrm>
              <a:off x="2822" y="2247"/>
              <a:ext cx="6" cy="16"/>
            </a:xfrm>
            <a:custGeom>
              <a:avLst/>
              <a:gdLst>
                <a:gd name="T0" fmla="*/ 0 w 13"/>
                <a:gd name="T1" fmla="*/ 1 h 30"/>
                <a:gd name="T2" fmla="*/ 0 w 13"/>
                <a:gd name="T3" fmla="*/ 1 h 30"/>
                <a:gd name="T4" fmla="*/ 0 w 13"/>
                <a:gd name="T5" fmla="*/ 1 h 30"/>
                <a:gd name="T6" fmla="*/ 0 w 13"/>
                <a:gd name="T7" fmla="*/ 0 h 30"/>
                <a:gd name="T8" fmla="*/ 0 w 13"/>
                <a:gd name="T9" fmla="*/ 1 h 30"/>
                <a:gd name="T10" fmla="*/ 0 w 13"/>
                <a:gd name="T11" fmla="*/ 1 h 30"/>
                <a:gd name="T12" fmla="*/ 0 60000 65536"/>
                <a:gd name="T13" fmla="*/ 0 60000 65536"/>
                <a:gd name="T14" fmla="*/ 0 60000 65536"/>
                <a:gd name="T15" fmla="*/ 0 60000 65536"/>
                <a:gd name="T16" fmla="*/ 0 60000 65536"/>
                <a:gd name="T17" fmla="*/ 0 60000 65536"/>
                <a:gd name="T18" fmla="*/ 0 w 13"/>
                <a:gd name="T19" fmla="*/ 0 h 30"/>
                <a:gd name="T20" fmla="*/ 13 w 1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 h="30">
                  <a:moveTo>
                    <a:pt x="0" y="7"/>
                  </a:moveTo>
                  <a:lnTo>
                    <a:pt x="6" y="30"/>
                  </a:lnTo>
                  <a:lnTo>
                    <a:pt x="13" y="28"/>
                  </a:lnTo>
                  <a:lnTo>
                    <a:pt x="13" y="0"/>
                  </a:lnTo>
                  <a:lnTo>
                    <a:pt x="0" y="7"/>
                  </a:lnTo>
                  <a:close/>
                </a:path>
              </a:pathLst>
            </a:custGeom>
            <a:solidFill>
              <a:srgbClr val="F9B6AE"/>
            </a:solidFill>
            <a:ln w="9525">
              <a:noFill/>
              <a:round/>
              <a:headEnd/>
              <a:tailEnd/>
            </a:ln>
          </p:spPr>
          <p:txBody>
            <a:bodyPr/>
            <a:lstStyle/>
            <a:p>
              <a:endParaRPr lang="id-ID"/>
            </a:p>
          </p:txBody>
        </p:sp>
        <p:sp>
          <p:nvSpPr>
            <p:cNvPr id="47208" name="Freeform 82"/>
            <p:cNvSpPr>
              <a:spLocks/>
            </p:cNvSpPr>
            <p:nvPr/>
          </p:nvSpPr>
          <p:spPr bwMode="auto">
            <a:xfrm>
              <a:off x="2853" y="2248"/>
              <a:ext cx="6" cy="11"/>
            </a:xfrm>
            <a:custGeom>
              <a:avLst/>
              <a:gdLst>
                <a:gd name="T0" fmla="*/ 0 w 11"/>
                <a:gd name="T1" fmla="*/ 0 h 21"/>
                <a:gd name="T2" fmla="*/ 1 w 11"/>
                <a:gd name="T3" fmla="*/ 1 h 21"/>
                <a:gd name="T4" fmla="*/ 1 w 11"/>
                <a:gd name="T5" fmla="*/ 1 h 21"/>
                <a:gd name="T6" fmla="*/ 0 w 11"/>
                <a:gd name="T7" fmla="*/ 0 h 21"/>
                <a:gd name="T8" fmla="*/ 0 w 11"/>
                <a:gd name="T9" fmla="*/ 0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0"/>
                  </a:moveTo>
                  <a:lnTo>
                    <a:pt x="4" y="21"/>
                  </a:lnTo>
                  <a:lnTo>
                    <a:pt x="11" y="17"/>
                  </a:lnTo>
                  <a:lnTo>
                    <a:pt x="0" y="0"/>
                  </a:lnTo>
                  <a:close/>
                </a:path>
              </a:pathLst>
            </a:custGeom>
            <a:solidFill>
              <a:srgbClr val="F9B6AE"/>
            </a:solidFill>
            <a:ln w="9525">
              <a:noFill/>
              <a:round/>
              <a:headEnd/>
              <a:tailEnd/>
            </a:ln>
          </p:spPr>
          <p:txBody>
            <a:bodyPr/>
            <a:lstStyle/>
            <a:p>
              <a:endParaRPr lang="id-ID"/>
            </a:p>
          </p:txBody>
        </p:sp>
        <p:sp>
          <p:nvSpPr>
            <p:cNvPr id="47209" name="Freeform 83"/>
            <p:cNvSpPr>
              <a:spLocks/>
            </p:cNvSpPr>
            <p:nvPr/>
          </p:nvSpPr>
          <p:spPr bwMode="auto">
            <a:xfrm>
              <a:off x="2825" y="2198"/>
              <a:ext cx="6" cy="15"/>
            </a:xfrm>
            <a:custGeom>
              <a:avLst/>
              <a:gdLst>
                <a:gd name="T0" fmla="*/ 1 w 11"/>
                <a:gd name="T1" fmla="*/ 0 h 30"/>
                <a:gd name="T2" fmla="*/ 0 w 11"/>
                <a:gd name="T3" fmla="*/ 1 h 30"/>
                <a:gd name="T4" fmla="*/ 1 w 11"/>
                <a:gd name="T5" fmla="*/ 1 h 30"/>
                <a:gd name="T6" fmla="*/ 1 w 11"/>
                <a:gd name="T7" fmla="*/ 0 h 30"/>
                <a:gd name="T8" fmla="*/ 1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1" y="0"/>
                  </a:moveTo>
                  <a:lnTo>
                    <a:pt x="0" y="29"/>
                  </a:lnTo>
                  <a:lnTo>
                    <a:pt x="11" y="30"/>
                  </a:lnTo>
                  <a:lnTo>
                    <a:pt x="11" y="0"/>
                  </a:lnTo>
                  <a:close/>
                </a:path>
              </a:pathLst>
            </a:custGeom>
            <a:solidFill>
              <a:srgbClr val="F9B6AE"/>
            </a:solidFill>
            <a:ln w="9525">
              <a:noFill/>
              <a:round/>
              <a:headEnd/>
              <a:tailEnd/>
            </a:ln>
          </p:spPr>
          <p:txBody>
            <a:bodyPr/>
            <a:lstStyle/>
            <a:p>
              <a:endParaRPr lang="id-ID"/>
            </a:p>
          </p:txBody>
        </p:sp>
        <p:sp>
          <p:nvSpPr>
            <p:cNvPr id="47210" name="Freeform 84"/>
            <p:cNvSpPr>
              <a:spLocks/>
            </p:cNvSpPr>
            <p:nvPr/>
          </p:nvSpPr>
          <p:spPr bwMode="auto">
            <a:xfrm>
              <a:off x="2837" y="2188"/>
              <a:ext cx="74" cy="24"/>
            </a:xfrm>
            <a:custGeom>
              <a:avLst/>
              <a:gdLst>
                <a:gd name="T0" fmla="*/ 0 w 149"/>
                <a:gd name="T1" fmla="*/ 0 h 50"/>
                <a:gd name="T2" fmla="*/ 0 w 149"/>
                <a:gd name="T3" fmla="*/ 0 h 50"/>
                <a:gd name="T4" fmla="*/ 0 w 149"/>
                <a:gd name="T5" fmla="*/ 0 h 50"/>
                <a:gd name="T6" fmla="*/ 1 w 149"/>
                <a:gd name="T7" fmla="*/ 0 h 50"/>
                <a:gd name="T8" fmla="*/ 2 w 149"/>
                <a:gd name="T9" fmla="*/ 0 h 50"/>
                <a:gd name="T10" fmla="*/ 2 w 149"/>
                <a:gd name="T11" fmla="*/ 0 h 50"/>
                <a:gd name="T12" fmla="*/ 0 w 149"/>
                <a:gd name="T13" fmla="*/ 0 h 50"/>
                <a:gd name="T14" fmla="*/ 0 w 14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0"/>
                <a:gd name="T26" fmla="*/ 149 w 14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0">
                  <a:moveTo>
                    <a:pt x="0" y="0"/>
                  </a:moveTo>
                  <a:lnTo>
                    <a:pt x="23" y="40"/>
                  </a:lnTo>
                  <a:lnTo>
                    <a:pt x="48" y="31"/>
                  </a:lnTo>
                  <a:lnTo>
                    <a:pt x="92" y="50"/>
                  </a:lnTo>
                  <a:lnTo>
                    <a:pt x="145" y="31"/>
                  </a:lnTo>
                  <a:lnTo>
                    <a:pt x="149" y="17"/>
                  </a:lnTo>
                  <a:lnTo>
                    <a:pt x="0" y="0"/>
                  </a:lnTo>
                  <a:close/>
                </a:path>
              </a:pathLst>
            </a:custGeom>
            <a:solidFill>
              <a:srgbClr val="F9B6AE"/>
            </a:solidFill>
            <a:ln w="9525">
              <a:noFill/>
              <a:round/>
              <a:headEnd/>
              <a:tailEnd/>
            </a:ln>
          </p:spPr>
          <p:txBody>
            <a:bodyPr/>
            <a:lstStyle/>
            <a:p>
              <a:endParaRPr lang="id-ID"/>
            </a:p>
          </p:txBody>
        </p:sp>
        <p:sp>
          <p:nvSpPr>
            <p:cNvPr id="47211" name="Freeform 85"/>
            <p:cNvSpPr>
              <a:spLocks/>
            </p:cNvSpPr>
            <p:nvPr/>
          </p:nvSpPr>
          <p:spPr bwMode="auto">
            <a:xfrm>
              <a:off x="2671" y="1140"/>
              <a:ext cx="19" cy="26"/>
            </a:xfrm>
            <a:custGeom>
              <a:avLst/>
              <a:gdLst>
                <a:gd name="T0" fmla="*/ 0 w 38"/>
                <a:gd name="T1" fmla="*/ 1 h 52"/>
                <a:gd name="T2" fmla="*/ 1 w 38"/>
                <a:gd name="T3" fmla="*/ 1 h 52"/>
                <a:gd name="T4" fmla="*/ 1 w 38"/>
                <a:gd name="T5" fmla="*/ 1 h 52"/>
                <a:gd name="T6" fmla="*/ 1 w 38"/>
                <a:gd name="T7" fmla="*/ 0 h 52"/>
                <a:gd name="T8" fmla="*/ 1 w 38"/>
                <a:gd name="T9" fmla="*/ 1 h 52"/>
                <a:gd name="T10" fmla="*/ 0 w 38"/>
                <a:gd name="T11" fmla="*/ 1 h 52"/>
                <a:gd name="T12" fmla="*/ 0 w 38"/>
                <a:gd name="T13" fmla="*/ 1 h 52"/>
                <a:gd name="T14" fmla="*/ 0 60000 65536"/>
                <a:gd name="T15" fmla="*/ 0 60000 65536"/>
                <a:gd name="T16" fmla="*/ 0 60000 65536"/>
                <a:gd name="T17" fmla="*/ 0 60000 65536"/>
                <a:gd name="T18" fmla="*/ 0 60000 65536"/>
                <a:gd name="T19" fmla="*/ 0 60000 65536"/>
                <a:gd name="T20" fmla="*/ 0 60000 65536"/>
                <a:gd name="T21" fmla="*/ 0 w 38"/>
                <a:gd name="T22" fmla="*/ 0 h 52"/>
                <a:gd name="T23" fmla="*/ 38 w 3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2">
                  <a:moveTo>
                    <a:pt x="0" y="52"/>
                  </a:moveTo>
                  <a:lnTo>
                    <a:pt x="19" y="35"/>
                  </a:lnTo>
                  <a:lnTo>
                    <a:pt x="38" y="35"/>
                  </a:lnTo>
                  <a:lnTo>
                    <a:pt x="22" y="0"/>
                  </a:lnTo>
                  <a:lnTo>
                    <a:pt x="21" y="27"/>
                  </a:lnTo>
                  <a:lnTo>
                    <a:pt x="0" y="52"/>
                  </a:lnTo>
                  <a:close/>
                </a:path>
              </a:pathLst>
            </a:custGeom>
            <a:solidFill>
              <a:srgbClr val="656575"/>
            </a:solidFill>
            <a:ln w="9525">
              <a:noFill/>
              <a:round/>
              <a:headEnd/>
              <a:tailEnd/>
            </a:ln>
          </p:spPr>
          <p:txBody>
            <a:bodyPr/>
            <a:lstStyle/>
            <a:p>
              <a:endParaRPr lang="id-ID"/>
            </a:p>
          </p:txBody>
        </p:sp>
        <p:sp>
          <p:nvSpPr>
            <p:cNvPr id="47212" name="Freeform 86"/>
            <p:cNvSpPr>
              <a:spLocks/>
            </p:cNvSpPr>
            <p:nvPr/>
          </p:nvSpPr>
          <p:spPr bwMode="auto">
            <a:xfrm>
              <a:off x="2692" y="1113"/>
              <a:ext cx="49" cy="15"/>
            </a:xfrm>
            <a:custGeom>
              <a:avLst/>
              <a:gdLst>
                <a:gd name="T0" fmla="*/ 0 w 97"/>
                <a:gd name="T1" fmla="*/ 0 h 31"/>
                <a:gd name="T2" fmla="*/ 1 w 97"/>
                <a:gd name="T3" fmla="*/ 0 h 31"/>
                <a:gd name="T4" fmla="*/ 2 w 97"/>
                <a:gd name="T5" fmla="*/ 0 h 31"/>
                <a:gd name="T6" fmla="*/ 1 w 97"/>
                <a:gd name="T7" fmla="*/ 0 h 31"/>
                <a:gd name="T8" fmla="*/ 2 w 97"/>
                <a:gd name="T9" fmla="*/ 0 h 31"/>
                <a:gd name="T10" fmla="*/ 1 w 97"/>
                <a:gd name="T11" fmla="*/ 0 h 31"/>
                <a:gd name="T12" fmla="*/ 0 w 97"/>
                <a:gd name="T13" fmla="*/ 0 h 31"/>
                <a:gd name="T14" fmla="*/ 0 w 9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31"/>
                <a:gd name="T26" fmla="*/ 97 w 9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31">
                  <a:moveTo>
                    <a:pt x="0" y="27"/>
                  </a:moveTo>
                  <a:lnTo>
                    <a:pt x="18" y="31"/>
                  </a:lnTo>
                  <a:lnTo>
                    <a:pt x="75" y="19"/>
                  </a:lnTo>
                  <a:lnTo>
                    <a:pt x="61" y="16"/>
                  </a:lnTo>
                  <a:lnTo>
                    <a:pt x="97" y="0"/>
                  </a:lnTo>
                  <a:lnTo>
                    <a:pt x="25" y="23"/>
                  </a:lnTo>
                  <a:lnTo>
                    <a:pt x="0" y="27"/>
                  </a:lnTo>
                  <a:close/>
                </a:path>
              </a:pathLst>
            </a:custGeom>
            <a:solidFill>
              <a:srgbClr val="656575"/>
            </a:solidFill>
            <a:ln w="9525">
              <a:noFill/>
              <a:round/>
              <a:headEnd/>
              <a:tailEnd/>
            </a:ln>
          </p:spPr>
          <p:txBody>
            <a:bodyPr/>
            <a:lstStyle/>
            <a:p>
              <a:endParaRPr lang="id-ID"/>
            </a:p>
          </p:txBody>
        </p:sp>
        <p:sp>
          <p:nvSpPr>
            <p:cNvPr id="47213" name="Freeform 87"/>
            <p:cNvSpPr>
              <a:spLocks/>
            </p:cNvSpPr>
            <p:nvPr/>
          </p:nvSpPr>
          <p:spPr bwMode="auto">
            <a:xfrm>
              <a:off x="2770" y="1094"/>
              <a:ext cx="76" cy="12"/>
            </a:xfrm>
            <a:custGeom>
              <a:avLst/>
              <a:gdLst>
                <a:gd name="T0" fmla="*/ 0 w 152"/>
                <a:gd name="T1" fmla="*/ 0 h 25"/>
                <a:gd name="T2" fmla="*/ 1 w 152"/>
                <a:gd name="T3" fmla="*/ 0 h 25"/>
                <a:gd name="T4" fmla="*/ 1 w 152"/>
                <a:gd name="T5" fmla="*/ 0 h 25"/>
                <a:gd name="T6" fmla="*/ 2 w 152"/>
                <a:gd name="T7" fmla="*/ 0 h 25"/>
                <a:gd name="T8" fmla="*/ 2 w 152"/>
                <a:gd name="T9" fmla="*/ 0 h 25"/>
                <a:gd name="T10" fmla="*/ 1 w 152"/>
                <a:gd name="T11" fmla="*/ 0 h 25"/>
                <a:gd name="T12" fmla="*/ 1 w 152"/>
                <a:gd name="T13" fmla="*/ 0 h 25"/>
                <a:gd name="T14" fmla="*/ 1 w 152"/>
                <a:gd name="T15" fmla="*/ 0 h 25"/>
                <a:gd name="T16" fmla="*/ 0 w 152"/>
                <a:gd name="T17" fmla="*/ 0 h 25"/>
                <a:gd name="T18" fmla="*/ 0 w 15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25"/>
                <a:gd name="T32" fmla="*/ 152 w 1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25">
                  <a:moveTo>
                    <a:pt x="0" y="8"/>
                  </a:moveTo>
                  <a:lnTo>
                    <a:pt x="94" y="8"/>
                  </a:lnTo>
                  <a:lnTo>
                    <a:pt x="92" y="0"/>
                  </a:lnTo>
                  <a:lnTo>
                    <a:pt x="128" y="0"/>
                  </a:lnTo>
                  <a:lnTo>
                    <a:pt x="152" y="14"/>
                  </a:lnTo>
                  <a:lnTo>
                    <a:pt x="107" y="10"/>
                  </a:lnTo>
                  <a:lnTo>
                    <a:pt x="107" y="25"/>
                  </a:lnTo>
                  <a:lnTo>
                    <a:pt x="54" y="14"/>
                  </a:lnTo>
                  <a:lnTo>
                    <a:pt x="0" y="8"/>
                  </a:lnTo>
                  <a:close/>
                </a:path>
              </a:pathLst>
            </a:custGeom>
            <a:solidFill>
              <a:srgbClr val="656575"/>
            </a:solidFill>
            <a:ln w="9525">
              <a:noFill/>
              <a:round/>
              <a:headEnd/>
              <a:tailEnd/>
            </a:ln>
          </p:spPr>
          <p:txBody>
            <a:bodyPr/>
            <a:lstStyle/>
            <a:p>
              <a:endParaRPr lang="id-ID"/>
            </a:p>
          </p:txBody>
        </p:sp>
        <p:sp>
          <p:nvSpPr>
            <p:cNvPr id="47214" name="Freeform 88"/>
            <p:cNvSpPr>
              <a:spLocks/>
            </p:cNvSpPr>
            <p:nvPr/>
          </p:nvSpPr>
          <p:spPr bwMode="auto">
            <a:xfrm>
              <a:off x="2773" y="1107"/>
              <a:ext cx="35" cy="29"/>
            </a:xfrm>
            <a:custGeom>
              <a:avLst/>
              <a:gdLst>
                <a:gd name="T0" fmla="*/ 1 w 70"/>
                <a:gd name="T1" fmla="*/ 0 h 59"/>
                <a:gd name="T2" fmla="*/ 1 w 70"/>
                <a:gd name="T3" fmla="*/ 0 h 59"/>
                <a:gd name="T4" fmla="*/ 1 w 70"/>
                <a:gd name="T5" fmla="*/ 0 h 59"/>
                <a:gd name="T6" fmla="*/ 1 w 70"/>
                <a:gd name="T7" fmla="*/ 0 h 59"/>
                <a:gd name="T8" fmla="*/ 1 w 70"/>
                <a:gd name="T9" fmla="*/ 0 h 59"/>
                <a:gd name="T10" fmla="*/ 0 w 70"/>
                <a:gd name="T11" fmla="*/ 0 h 59"/>
                <a:gd name="T12" fmla="*/ 1 w 70"/>
                <a:gd name="T13" fmla="*/ 0 h 59"/>
                <a:gd name="T14" fmla="*/ 1 w 70"/>
                <a:gd name="T15" fmla="*/ 0 h 59"/>
                <a:gd name="T16" fmla="*/ 1 w 70"/>
                <a:gd name="T17" fmla="*/ 0 h 59"/>
                <a:gd name="T18" fmla="*/ 1 w 70"/>
                <a:gd name="T19" fmla="*/ 0 h 59"/>
                <a:gd name="T20" fmla="*/ 1 w 70"/>
                <a:gd name="T21" fmla="*/ 0 h 59"/>
                <a:gd name="T22" fmla="*/ 1 w 70"/>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59"/>
                <a:gd name="T38" fmla="*/ 70 w 7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59">
                  <a:moveTo>
                    <a:pt x="70" y="0"/>
                  </a:moveTo>
                  <a:lnTo>
                    <a:pt x="44" y="4"/>
                  </a:lnTo>
                  <a:lnTo>
                    <a:pt x="44" y="21"/>
                  </a:lnTo>
                  <a:lnTo>
                    <a:pt x="13" y="30"/>
                  </a:lnTo>
                  <a:lnTo>
                    <a:pt x="17" y="44"/>
                  </a:lnTo>
                  <a:lnTo>
                    <a:pt x="0" y="59"/>
                  </a:lnTo>
                  <a:lnTo>
                    <a:pt x="29" y="42"/>
                  </a:lnTo>
                  <a:lnTo>
                    <a:pt x="31" y="32"/>
                  </a:lnTo>
                  <a:lnTo>
                    <a:pt x="57" y="21"/>
                  </a:lnTo>
                  <a:lnTo>
                    <a:pt x="51" y="9"/>
                  </a:lnTo>
                  <a:lnTo>
                    <a:pt x="70" y="0"/>
                  </a:lnTo>
                  <a:close/>
                </a:path>
              </a:pathLst>
            </a:custGeom>
            <a:solidFill>
              <a:srgbClr val="656575"/>
            </a:solidFill>
            <a:ln w="9525">
              <a:noFill/>
              <a:round/>
              <a:headEnd/>
              <a:tailEnd/>
            </a:ln>
          </p:spPr>
          <p:txBody>
            <a:bodyPr/>
            <a:lstStyle/>
            <a:p>
              <a:endParaRPr lang="id-ID"/>
            </a:p>
          </p:txBody>
        </p:sp>
        <p:sp>
          <p:nvSpPr>
            <p:cNvPr id="47215" name="Freeform 89"/>
            <p:cNvSpPr>
              <a:spLocks/>
            </p:cNvSpPr>
            <p:nvPr/>
          </p:nvSpPr>
          <p:spPr bwMode="auto">
            <a:xfrm>
              <a:off x="2745" y="1141"/>
              <a:ext cx="39" cy="10"/>
            </a:xfrm>
            <a:custGeom>
              <a:avLst/>
              <a:gdLst>
                <a:gd name="T0" fmla="*/ 2 w 76"/>
                <a:gd name="T1" fmla="*/ 0 h 19"/>
                <a:gd name="T2" fmla="*/ 1 w 76"/>
                <a:gd name="T3" fmla="*/ 1 h 19"/>
                <a:gd name="T4" fmla="*/ 0 w 76"/>
                <a:gd name="T5" fmla="*/ 1 h 19"/>
                <a:gd name="T6" fmla="*/ 1 w 76"/>
                <a:gd name="T7" fmla="*/ 1 h 19"/>
                <a:gd name="T8" fmla="*/ 2 w 76"/>
                <a:gd name="T9" fmla="*/ 0 h 19"/>
                <a:gd name="T10" fmla="*/ 2 w 76"/>
                <a:gd name="T11" fmla="*/ 0 h 19"/>
                <a:gd name="T12" fmla="*/ 0 60000 65536"/>
                <a:gd name="T13" fmla="*/ 0 60000 65536"/>
                <a:gd name="T14" fmla="*/ 0 60000 65536"/>
                <a:gd name="T15" fmla="*/ 0 60000 65536"/>
                <a:gd name="T16" fmla="*/ 0 60000 65536"/>
                <a:gd name="T17" fmla="*/ 0 60000 65536"/>
                <a:gd name="T18" fmla="*/ 0 w 76"/>
                <a:gd name="T19" fmla="*/ 0 h 19"/>
                <a:gd name="T20" fmla="*/ 76 w 7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6" h="19">
                  <a:moveTo>
                    <a:pt x="76" y="0"/>
                  </a:moveTo>
                  <a:lnTo>
                    <a:pt x="25" y="6"/>
                  </a:lnTo>
                  <a:lnTo>
                    <a:pt x="0" y="19"/>
                  </a:lnTo>
                  <a:lnTo>
                    <a:pt x="38" y="12"/>
                  </a:lnTo>
                  <a:lnTo>
                    <a:pt x="76" y="0"/>
                  </a:lnTo>
                  <a:close/>
                </a:path>
              </a:pathLst>
            </a:custGeom>
            <a:solidFill>
              <a:srgbClr val="656575"/>
            </a:solidFill>
            <a:ln w="9525">
              <a:noFill/>
              <a:round/>
              <a:headEnd/>
              <a:tailEnd/>
            </a:ln>
          </p:spPr>
          <p:txBody>
            <a:bodyPr/>
            <a:lstStyle/>
            <a:p>
              <a:endParaRPr lang="id-ID"/>
            </a:p>
          </p:txBody>
        </p:sp>
        <p:sp>
          <p:nvSpPr>
            <p:cNvPr id="47216" name="Freeform 90"/>
            <p:cNvSpPr>
              <a:spLocks/>
            </p:cNvSpPr>
            <p:nvPr/>
          </p:nvSpPr>
          <p:spPr bwMode="auto">
            <a:xfrm>
              <a:off x="2812" y="1125"/>
              <a:ext cx="6" cy="7"/>
            </a:xfrm>
            <a:custGeom>
              <a:avLst/>
              <a:gdLst>
                <a:gd name="T0" fmla="*/ 1 w 11"/>
                <a:gd name="T1" fmla="*/ 0 h 13"/>
                <a:gd name="T2" fmla="*/ 1 w 11"/>
                <a:gd name="T3" fmla="*/ 1 h 13"/>
                <a:gd name="T4" fmla="*/ 0 w 11"/>
                <a:gd name="T5" fmla="*/ 1 h 13"/>
                <a:gd name="T6" fmla="*/ 1 w 11"/>
                <a:gd name="T7" fmla="*/ 0 h 13"/>
                <a:gd name="T8" fmla="*/ 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8" y="0"/>
                  </a:moveTo>
                  <a:lnTo>
                    <a:pt x="11" y="13"/>
                  </a:lnTo>
                  <a:lnTo>
                    <a:pt x="0" y="10"/>
                  </a:lnTo>
                  <a:lnTo>
                    <a:pt x="8" y="0"/>
                  </a:lnTo>
                  <a:close/>
                </a:path>
              </a:pathLst>
            </a:custGeom>
            <a:solidFill>
              <a:srgbClr val="656575"/>
            </a:solidFill>
            <a:ln w="9525">
              <a:noFill/>
              <a:round/>
              <a:headEnd/>
              <a:tailEnd/>
            </a:ln>
          </p:spPr>
          <p:txBody>
            <a:bodyPr/>
            <a:lstStyle/>
            <a:p>
              <a:endParaRPr lang="id-ID"/>
            </a:p>
          </p:txBody>
        </p:sp>
        <p:sp>
          <p:nvSpPr>
            <p:cNvPr id="47217" name="Freeform 91"/>
            <p:cNvSpPr>
              <a:spLocks/>
            </p:cNvSpPr>
            <p:nvPr/>
          </p:nvSpPr>
          <p:spPr bwMode="auto">
            <a:xfrm>
              <a:off x="2797" y="1134"/>
              <a:ext cx="13" cy="18"/>
            </a:xfrm>
            <a:custGeom>
              <a:avLst/>
              <a:gdLst>
                <a:gd name="T0" fmla="*/ 1 w 26"/>
                <a:gd name="T1" fmla="*/ 0 h 36"/>
                <a:gd name="T2" fmla="*/ 0 w 26"/>
                <a:gd name="T3" fmla="*/ 1 h 36"/>
                <a:gd name="T4" fmla="*/ 1 w 26"/>
                <a:gd name="T5" fmla="*/ 1 h 36"/>
                <a:gd name="T6" fmla="*/ 1 w 26"/>
                <a:gd name="T7" fmla="*/ 1 h 36"/>
                <a:gd name="T8" fmla="*/ 1 w 26"/>
                <a:gd name="T9" fmla="*/ 1 h 36"/>
                <a:gd name="T10" fmla="*/ 1 w 26"/>
                <a:gd name="T11" fmla="*/ 0 h 36"/>
                <a:gd name="T12" fmla="*/ 1 w 26"/>
                <a:gd name="T13" fmla="*/ 0 h 36"/>
                <a:gd name="T14" fmla="*/ 0 60000 65536"/>
                <a:gd name="T15" fmla="*/ 0 60000 65536"/>
                <a:gd name="T16" fmla="*/ 0 60000 65536"/>
                <a:gd name="T17" fmla="*/ 0 60000 65536"/>
                <a:gd name="T18" fmla="*/ 0 60000 65536"/>
                <a:gd name="T19" fmla="*/ 0 60000 65536"/>
                <a:gd name="T20" fmla="*/ 0 60000 65536"/>
                <a:gd name="T21" fmla="*/ 0 w 26"/>
                <a:gd name="T22" fmla="*/ 0 h 36"/>
                <a:gd name="T23" fmla="*/ 26 w 2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6">
                  <a:moveTo>
                    <a:pt x="24" y="0"/>
                  </a:moveTo>
                  <a:lnTo>
                    <a:pt x="0" y="29"/>
                  </a:lnTo>
                  <a:lnTo>
                    <a:pt x="19" y="36"/>
                  </a:lnTo>
                  <a:lnTo>
                    <a:pt x="13" y="25"/>
                  </a:lnTo>
                  <a:lnTo>
                    <a:pt x="26" y="13"/>
                  </a:lnTo>
                  <a:lnTo>
                    <a:pt x="24" y="0"/>
                  </a:lnTo>
                  <a:close/>
                </a:path>
              </a:pathLst>
            </a:custGeom>
            <a:solidFill>
              <a:srgbClr val="656575"/>
            </a:solidFill>
            <a:ln w="9525">
              <a:noFill/>
              <a:round/>
              <a:headEnd/>
              <a:tailEnd/>
            </a:ln>
          </p:spPr>
          <p:txBody>
            <a:bodyPr/>
            <a:lstStyle/>
            <a:p>
              <a:endParaRPr lang="id-ID"/>
            </a:p>
          </p:txBody>
        </p:sp>
        <p:sp>
          <p:nvSpPr>
            <p:cNvPr id="47218" name="Freeform 92"/>
            <p:cNvSpPr>
              <a:spLocks/>
            </p:cNvSpPr>
            <p:nvPr/>
          </p:nvSpPr>
          <p:spPr bwMode="auto">
            <a:xfrm>
              <a:off x="2834" y="1141"/>
              <a:ext cx="51" cy="34"/>
            </a:xfrm>
            <a:custGeom>
              <a:avLst/>
              <a:gdLst>
                <a:gd name="T0" fmla="*/ 0 w 102"/>
                <a:gd name="T1" fmla="*/ 0 h 69"/>
                <a:gd name="T2" fmla="*/ 0 w 102"/>
                <a:gd name="T3" fmla="*/ 0 h 69"/>
                <a:gd name="T4" fmla="*/ 1 w 102"/>
                <a:gd name="T5" fmla="*/ 1 h 69"/>
                <a:gd name="T6" fmla="*/ 1 w 102"/>
                <a:gd name="T7" fmla="*/ 0 h 69"/>
                <a:gd name="T8" fmla="*/ 1 w 102"/>
                <a:gd name="T9" fmla="*/ 0 h 69"/>
                <a:gd name="T10" fmla="*/ 1 w 102"/>
                <a:gd name="T11" fmla="*/ 0 h 69"/>
                <a:gd name="T12" fmla="*/ 2 w 102"/>
                <a:gd name="T13" fmla="*/ 1 h 69"/>
                <a:gd name="T14" fmla="*/ 2 w 102"/>
                <a:gd name="T15" fmla="*/ 0 h 69"/>
                <a:gd name="T16" fmla="*/ 2 w 102"/>
                <a:gd name="T17" fmla="*/ 0 h 69"/>
                <a:gd name="T18" fmla="*/ 2 w 102"/>
                <a:gd name="T19" fmla="*/ 0 h 69"/>
                <a:gd name="T20" fmla="*/ 1 w 102"/>
                <a:gd name="T21" fmla="*/ 0 h 69"/>
                <a:gd name="T22" fmla="*/ 2 w 102"/>
                <a:gd name="T23" fmla="*/ 0 h 69"/>
                <a:gd name="T24" fmla="*/ 1 w 102"/>
                <a:gd name="T25" fmla="*/ 0 h 69"/>
                <a:gd name="T26" fmla="*/ 1 w 102"/>
                <a:gd name="T27" fmla="*/ 0 h 69"/>
                <a:gd name="T28" fmla="*/ 1 w 102"/>
                <a:gd name="T29" fmla="*/ 0 h 69"/>
                <a:gd name="T30" fmla="*/ 1 w 102"/>
                <a:gd name="T31" fmla="*/ 0 h 69"/>
                <a:gd name="T32" fmla="*/ 0 w 102"/>
                <a:gd name="T33" fmla="*/ 0 h 69"/>
                <a:gd name="T34" fmla="*/ 0 w 10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9"/>
                <a:gd name="T56" fmla="*/ 102 w 10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9">
                  <a:moveTo>
                    <a:pt x="0" y="23"/>
                  </a:moveTo>
                  <a:lnTo>
                    <a:pt x="0" y="55"/>
                  </a:lnTo>
                  <a:lnTo>
                    <a:pt x="21" y="69"/>
                  </a:lnTo>
                  <a:lnTo>
                    <a:pt x="15" y="38"/>
                  </a:lnTo>
                  <a:lnTo>
                    <a:pt x="45" y="55"/>
                  </a:lnTo>
                  <a:lnTo>
                    <a:pt x="53" y="38"/>
                  </a:lnTo>
                  <a:lnTo>
                    <a:pt x="80" y="65"/>
                  </a:lnTo>
                  <a:lnTo>
                    <a:pt x="78" y="29"/>
                  </a:lnTo>
                  <a:lnTo>
                    <a:pt x="102" y="57"/>
                  </a:lnTo>
                  <a:lnTo>
                    <a:pt x="93" y="23"/>
                  </a:lnTo>
                  <a:lnTo>
                    <a:pt x="63" y="0"/>
                  </a:lnTo>
                  <a:lnTo>
                    <a:pt x="68" y="25"/>
                  </a:lnTo>
                  <a:lnTo>
                    <a:pt x="47" y="19"/>
                  </a:lnTo>
                  <a:lnTo>
                    <a:pt x="32" y="31"/>
                  </a:lnTo>
                  <a:lnTo>
                    <a:pt x="15" y="19"/>
                  </a:lnTo>
                  <a:lnTo>
                    <a:pt x="7" y="35"/>
                  </a:lnTo>
                  <a:lnTo>
                    <a:pt x="0" y="23"/>
                  </a:lnTo>
                  <a:close/>
                </a:path>
              </a:pathLst>
            </a:custGeom>
            <a:solidFill>
              <a:srgbClr val="656575"/>
            </a:solidFill>
            <a:ln w="9525">
              <a:noFill/>
              <a:round/>
              <a:headEnd/>
              <a:tailEnd/>
            </a:ln>
          </p:spPr>
          <p:txBody>
            <a:bodyPr/>
            <a:lstStyle/>
            <a:p>
              <a:endParaRPr lang="id-ID"/>
            </a:p>
          </p:txBody>
        </p:sp>
        <p:sp>
          <p:nvSpPr>
            <p:cNvPr id="47219" name="Freeform 93"/>
            <p:cNvSpPr>
              <a:spLocks/>
            </p:cNvSpPr>
            <p:nvPr/>
          </p:nvSpPr>
          <p:spPr bwMode="auto">
            <a:xfrm>
              <a:off x="2876" y="1136"/>
              <a:ext cx="32" cy="40"/>
            </a:xfrm>
            <a:custGeom>
              <a:avLst/>
              <a:gdLst>
                <a:gd name="T0" fmla="*/ 0 w 65"/>
                <a:gd name="T1" fmla="*/ 1 h 80"/>
                <a:gd name="T2" fmla="*/ 0 w 65"/>
                <a:gd name="T3" fmla="*/ 1 h 80"/>
                <a:gd name="T4" fmla="*/ 0 w 65"/>
                <a:gd name="T5" fmla="*/ 1 h 80"/>
                <a:gd name="T6" fmla="*/ 0 w 65"/>
                <a:gd name="T7" fmla="*/ 1 h 80"/>
                <a:gd name="T8" fmla="*/ 1 w 65"/>
                <a:gd name="T9" fmla="*/ 1 h 80"/>
                <a:gd name="T10" fmla="*/ 0 w 65"/>
                <a:gd name="T11" fmla="*/ 1 h 80"/>
                <a:gd name="T12" fmla="*/ 0 w 65"/>
                <a:gd name="T13" fmla="*/ 0 h 80"/>
                <a:gd name="T14" fmla="*/ 0 w 65"/>
                <a:gd name="T15" fmla="*/ 1 h 80"/>
                <a:gd name="T16" fmla="*/ 0 w 65"/>
                <a:gd name="T17" fmla="*/ 1 h 80"/>
                <a:gd name="T18" fmla="*/ 0 w 65"/>
                <a:gd name="T19" fmla="*/ 1 h 80"/>
                <a:gd name="T20" fmla="*/ 0 w 65"/>
                <a:gd name="T21" fmla="*/ 1 h 80"/>
                <a:gd name="T22" fmla="*/ 0 w 65"/>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80"/>
                <a:gd name="T38" fmla="*/ 65 w 65"/>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80">
                  <a:moveTo>
                    <a:pt x="0" y="7"/>
                  </a:moveTo>
                  <a:lnTo>
                    <a:pt x="21" y="38"/>
                  </a:lnTo>
                  <a:lnTo>
                    <a:pt x="54" y="80"/>
                  </a:lnTo>
                  <a:lnTo>
                    <a:pt x="38" y="34"/>
                  </a:lnTo>
                  <a:lnTo>
                    <a:pt x="65" y="55"/>
                  </a:lnTo>
                  <a:lnTo>
                    <a:pt x="48" y="9"/>
                  </a:lnTo>
                  <a:lnTo>
                    <a:pt x="31" y="0"/>
                  </a:lnTo>
                  <a:lnTo>
                    <a:pt x="46" y="32"/>
                  </a:lnTo>
                  <a:lnTo>
                    <a:pt x="21" y="7"/>
                  </a:lnTo>
                  <a:lnTo>
                    <a:pt x="27" y="30"/>
                  </a:lnTo>
                  <a:lnTo>
                    <a:pt x="0" y="7"/>
                  </a:lnTo>
                  <a:close/>
                </a:path>
              </a:pathLst>
            </a:custGeom>
            <a:solidFill>
              <a:srgbClr val="656575"/>
            </a:solidFill>
            <a:ln w="9525">
              <a:noFill/>
              <a:round/>
              <a:headEnd/>
              <a:tailEnd/>
            </a:ln>
          </p:spPr>
          <p:txBody>
            <a:bodyPr/>
            <a:lstStyle/>
            <a:p>
              <a:endParaRPr lang="id-ID"/>
            </a:p>
          </p:txBody>
        </p:sp>
        <p:sp>
          <p:nvSpPr>
            <p:cNvPr id="47220" name="Freeform 94"/>
            <p:cNvSpPr>
              <a:spLocks/>
            </p:cNvSpPr>
            <p:nvPr/>
          </p:nvSpPr>
          <p:spPr bwMode="auto">
            <a:xfrm>
              <a:off x="2865" y="1112"/>
              <a:ext cx="19" cy="14"/>
            </a:xfrm>
            <a:custGeom>
              <a:avLst/>
              <a:gdLst>
                <a:gd name="T0" fmla="*/ 0 w 38"/>
                <a:gd name="T1" fmla="*/ 0 h 29"/>
                <a:gd name="T2" fmla="*/ 1 w 38"/>
                <a:gd name="T3" fmla="*/ 0 h 29"/>
                <a:gd name="T4" fmla="*/ 1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0" y="0"/>
                  </a:moveTo>
                  <a:lnTo>
                    <a:pt x="38" y="29"/>
                  </a:lnTo>
                  <a:lnTo>
                    <a:pt x="20" y="8"/>
                  </a:lnTo>
                  <a:lnTo>
                    <a:pt x="0" y="0"/>
                  </a:lnTo>
                  <a:close/>
                </a:path>
              </a:pathLst>
            </a:custGeom>
            <a:solidFill>
              <a:srgbClr val="656575"/>
            </a:solidFill>
            <a:ln w="9525">
              <a:noFill/>
              <a:round/>
              <a:headEnd/>
              <a:tailEnd/>
            </a:ln>
          </p:spPr>
          <p:txBody>
            <a:bodyPr/>
            <a:lstStyle/>
            <a:p>
              <a:endParaRPr lang="id-ID"/>
            </a:p>
          </p:txBody>
        </p:sp>
        <p:sp>
          <p:nvSpPr>
            <p:cNvPr id="47221" name="Freeform 95"/>
            <p:cNvSpPr>
              <a:spLocks/>
            </p:cNvSpPr>
            <p:nvPr/>
          </p:nvSpPr>
          <p:spPr bwMode="auto">
            <a:xfrm>
              <a:off x="2844" y="1382"/>
              <a:ext cx="183" cy="128"/>
            </a:xfrm>
            <a:custGeom>
              <a:avLst/>
              <a:gdLst>
                <a:gd name="T0" fmla="*/ 3 w 365"/>
                <a:gd name="T1" fmla="*/ 0 h 257"/>
                <a:gd name="T2" fmla="*/ 3 w 365"/>
                <a:gd name="T3" fmla="*/ 0 h 257"/>
                <a:gd name="T4" fmla="*/ 1 w 365"/>
                <a:gd name="T5" fmla="*/ 1 h 257"/>
                <a:gd name="T6" fmla="*/ 0 w 365"/>
                <a:gd name="T7" fmla="*/ 1 h 257"/>
                <a:gd name="T8" fmla="*/ 1 w 365"/>
                <a:gd name="T9" fmla="*/ 1 h 257"/>
                <a:gd name="T10" fmla="*/ 2 w 365"/>
                <a:gd name="T11" fmla="*/ 1 h 257"/>
                <a:gd name="T12" fmla="*/ 2 w 365"/>
                <a:gd name="T13" fmla="*/ 2 h 257"/>
                <a:gd name="T14" fmla="*/ 1 w 365"/>
                <a:gd name="T15" fmla="*/ 3 h 257"/>
                <a:gd name="T16" fmla="*/ 3 w 365"/>
                <a:gd name="T17" fmla="*/ 1 h 257"/>
                <a:gd name="T18" fmla="*/ 3 w 365"/>
                <a:gd name="T19" fmla="*/ 2 h 257"/>
                <a:gd name="T20" fmla="*/ 4 w 365"/>
                <a:gd name="T21" fmla="*/ 2 h 257"/>
                <a:gd name="T22" fmla="*/ 6 w 365"/>
                <a:gd name="T23" fmla="*/ 2 h 257"/>
                <a:gd name="T24" fmla="*/ 6 w 365"/>
                <a:gd name="T25" fmla="*/ 4 h 257"/>
                <a:gd name="T26" fmla="*/ 6 w 365"/>
                <a:gd name="T27" fmla="*/ 2 h 257"/>
                <a:gd name="T28" fmla="*/ 4 w 365"/>
                <a:gd name="T29" fmla="*/ 1 h 257"/>
                <a:gd name="T30" fmla="*/ 3 w 365"/>
                <a:gd name="T31" fmla="*/ 0 h 257"/>
                <a:gd name="T32" fmla="*/ 3 w 365"/>
                <a:gd name="T33" fmla="*/ 0 h 257"/>
                <a:gd name="T34" fmla="*/ 3 w 365"/>
                <a:gd name="T35" fmla="*/ 0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57"/>
                <a:gd name="T56" fmla="*/ 365 w 365"/>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57">
                  <a:moveTo>
                    <a:pt x="144" y="0"/>
                  </a:moveTo>
                  <a:lnTo>
                    <a:pt x="137" y="21"/>
                  </a:lnTo>
                  <a:lnTo>
                    <a:pt x="64" y="69"/>
                  </a:lnTo>
                  <a:lnTo>
                    <a:pt x="0" y="112"/>
                  </a:lnTo>
                  <a:lnTo>
                    <a:pt x="53" y="112"/>
                  </a:lnTo>
                  <a:lnTo>
                    <a:pt x="108" y="80"/>
                  </a:lnTo>
                  <a:lnTo>
                    <a:pt x="89" y="145"/>
                  </a:lnTo>
                  <a:lnTo>
                    <a:pt x="17" y="228"/>
                  </a:lnTo>
                  <a:lnTo>
                    <a:pt x="140" y="124"/>
                  </a:lnTo>
                  <a:lnTo>
                    <a:pt x="169" y="130"/>
                  </a:lnTo>
                  <a:lnTo>
                    <a:pt x="216" y="130"/>
                  </a:lnTo>
                  <a:lnTo>
                    <a:pt x="321" y="185"/>
                  </a:lnTo>
                  <a:lnTo>
                    <a:pt x="365" y="257"/>
                  </a:lnTo>
                  <a:lnTo>
                    <a:pt x="321" y="166"/>
                  </a:lnTo>
                  <a:lnTo>
                    <a:pt x="232" y="97"/>
                  </a:lnTo>
                  <a:lnTo>
                    <a:pt x="173" y="33"/>
                  </a:lnTo>
                  <a:lnTo>
                    <a:pt x="144" y="0"/>
                  </a:lnTo>
                  <a:close/>
                </a:path>
              </a:pathLst>
            </a:custGeom>
            <a:solidFill>
              <a:srgbClr val="D2C6C6"/>
            </a:solidFill>
            <a:ln w="9525">
              <a:noFill/>
              <a:round/>
              <a:headEnd/>
              <a:tailEnd/>
            </a:ln>
          </p:spPr>
          <p:txBody>
            <a:bodyPr/>
            <a:lstStyle/>
            <a:p>
              <a:endParaRPr lang="id-ID"/>
            </a:p>
          </p:txBody>
        </p:sp>
        <p:sp>
          <p:nvSpPr>
            <p:cNvPr id="47222" name="Freeform 96"/>
            <p:cNvSpPr>
              <a:spLocks/>
            </p:cNvSpPr>
            <p:nvPr/>
          </p:nvSpPr>
          <p:spPr bwMode="auto">
            <a:xfrm>
              <a:off x="2803" y="1445"/>
              <a:ext cx="56" cy="78"/>
            </a:xfrm>
            <a:custGeom>
              <a:avLst/>
              <a:gdLst>
                <a:gd name="T0" fmla="*/ 2 w 110"/>
                <a:gd name="T1" fmla="*/ 0 h 155"/>
                <a:gd name="T2" fmla="*/ 1 w 110"/>
                <a:gd name="T3" fmla="*/ 2 h 155"/>
                <a:gd name="T4" fmla="*/ 0 w 110"/>
                <a:gd name="T5" fmla="*/ 3 h 155"/>
                <a:gd name="T6" fmla="*/ 1 w 110"/>
                <a:gd name="T7" fmla="*/ 2 h 155"/>
                <a:gd name="T8" fmla="*/ 2 w 110"/>
                <a:gd name="T9" fmla="*/ 0 h 155"/>
                <a:gd name="T10" fmla="*/ 2 w 110"/>
                <a:gd name="T11" fmla="*/ 0 h 155"/>
                <a:gd name="T12" fmla="*/ 0 60000 65536"/>
                <a:gd name="T13" fmla="*/ 0 60000 65536"/>
                <a:gd name="T14" fmla="*/ 0 60000 65536"/>
                <a:gd name="T15" fmla="*/ 0 60000 65536"/>
                <a:gd name="T16" fmla="*/ 0 60000 65536"/>
                <a:gd name="T17" fmla="*/ 0 60000 65536"/>
                <a:gd name="T18" fmla="*/ 0 w 110"/>
                <a:gd name="T19" fmla="*/ 0 h 155"/>
                <a:gd name="T20" fmla="*/ 110 w 11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10" h="155">
                  <a:moveTo>
                    <a:pt x="110" y="0"/>
                  </a:moveTo>
                  <a:lnTo>
                    <a:pt x="36" y="125"/>
                  </a:lnTo>
                  <a:lnTo>
                    <a:pt x="0" y="155"/>
                  </a:lnTo>
                  <a:lnTo>
                    <a:pt x="55" y="125"/>
                  </a:lnTo>
                  <a:lnTo>
                    <a:pt x="110" y="0"/>
                  </a:lnTo>
                  <a:close/>
                </a:path>
              </a:pathLst>
            </a:custGeom>
            <a:solidFill>
              <a:srgbClr val="A09090"/>
            </a:solidFill>
            <a:ln w="9525">
              <a:noFill/>
              <a:round/>
              <a:headEnd/>
              <a:tailEnd/>
            </a:ln>
          </p:spPr>
          <p:txBody>
            <a:bodyPr/>
            <a:lstStyle/>
            <a:p>
              <a:endParaRPr lang="id-ID"/>
            </a:p>
          </p:txBody>
        </p:sp>
        <p:sp>
          <p:nvSpPr>
            <p:cNvPr id="47223" name="Freeform 97"/>
            <p:cNvSpPr>
              <a:spLocks/>
            </p:cNvSpPr>
            <p:nvPr/>
          </p:nvSpPr>
          <p:spPr bwMode="auto">
            <a:xfrm>
              <a:off x="2668" y="1607"/>
              <a:ext cx="109" cy="183"/>
            </a:xfrm>
            <a:custGeom>
              <a:avLst/>
              <a:gdLst>
                <a:gd name="T0" fmla="*/ 3 w 219"/>
                <a:gd name="T1" fmla="*/ 0 h 367"/>
                <a:gd name="T2" fmla="*/ 2 w 219"/>
                <a:gd name="T3" fmla="*/ 1 h 367"/>
                <a:gd name="T4" fmla="*/ 0 w 219"/>
                <a:gd name="T5" fmla="*/ 3 h 367"/>
                <a:gd name="T6" fmla="*/ 0 w 219"/>
                <a:gd name="T7" fmla="*/ 5 h 367"/>
                <a:gd name="T8" fmla="*/ 0 w 219"/>
                <a:gd name="T9" fmla="*/ 4 h 367"/>
                <a:gd name="T10" fmla="*/ 1 w 219"/>
                <a:gd name="T11" fmla="*/ 2 h 367"/>
                <a:gd name="T12" fmla="*/ 2 w 219"/>
                <a:gd name="T13" fmla="*/ 1 h 367"/>
                <a:gd name="T14" fmla="*/ 3 w 219"/>
                <a:gd name="T15" fmla="*/ 0 h 367"/>
                <a:gd name="T16" fmla="*/ 3 w 219"/>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367"/>
                <a:gd name="T29" fmla="*/ 219 w 219"/>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367">
                  <a:moveTo>
                    <a:pt x="219" y="0"/>
                  </a:moveTo>
                  <a:lnTo>
                    <a:pt x="135" y="93"/>
                  </a:lnTo>
                  <a:lnTo>
                    <a:pt x="51" y="249"/>
                  </a:lnTo>
                  <a:lnTo>
                    <a:pt x="0" y="367"/>
                  </a:lnTo>
                  <a:lnTo>
                    <a:pt x="59" y="260"/>
                  </a:lnTo>
                  <a:lnTo>
                    <a:pt x="110" y="180"/>
                  </a:lnTo>
                  <a:lnTo>
                    <a:pt x="146" y="100"/>
                  </a:lnTo>
                  <a:lnTo>
                    <a:pt x="219" y="0"/>
                  </a:lnTo>
                  <a:close/>
                </a:path>
              </a:pathLst>
            </a:custGeom>
            <a:solidFill>
              <a:srgbClr val="D2C6C6"/>
            </a:solidFill>
            <a:ln w="9525">
              <a:noFill/>
              <a:round/>
              <a:headEnd/>
              <a:tailEnd/>
            </a:ln>
          </p:spPr>
          <p:txBody>
            <a:bodyPr/>
            <a:lstStyle/>
            <a:p>
              <a:endParaRPr lang="id-ID"/>
            </a:p>
          </p:txBody>
        </p:sp>
        <p:sp>
          <p:nvSpPr>
            <p:cNvPr id="47224" name="Freeform 98"/>
            <p:cNvSpPr>
              <a:spLocks/>
            </p:cNvSpPr>
            <p:nvPr/>
          </p:nvSpPr>
          <p:spPr bwMode="auto">
            <a:xfrm>
              <a:off x="2791" y="1623"/>
              <a:ext cx="20" cy="40"/>
            </a:xfrm>
            <a:custGeom>
              <a:avLst/>
              <a:gdLst>
                <a:gd name="T0" fmla="*/ 1 w 40"/>
                <a:gd name="T1" fmla="*/ 0 h 80"/>
                <a:gd name="T2" fmla="*/ 0 w 40"/>
                <a:gd name="T3" fmla="*/ 1 h 80"/>
                <a:gd name="T4" fmla="*/ 1 w 40"/>
                <a:gd name="T5" fmla="*/ 1 h 80"/>
                <a:gd name="T6" fmla="*/ 1 w 40"/>
                <a:gd name="T7" fmla="*/ 0 h 80"/>
                <a:gd name="T8" fmla="*/ 1 w 40"/>
                <a:gd name="T9" fmla="*/ 0 h 80"/>
                <a:gd name="T10" fmla="*/ 0 60000 65536"/>
                <a:gd name="T11" fmla="*/ 0 60000 65536"/>
                <a:gd name="T12" fmla="*/ 0 60000 65536"/>
                <a:gd name="T13" fmla="*/ 0 60000 65536"/>
                <a:gd name="T14" fmla="*/ 0 60000 65536"/>
                <a:gd name="T15" fmla="*/ 0 w 40"/>
                <a:gd name="T16" fmla="*/ 0 h 80"/>
                <a:gd name="T17" fmla="*/ 40 w 40"/>
                <a:gd name="T18" fmla="*/ 80 h 80"/>
              </a:gdLst>
              <a:ahLst/>
              <a:cxnLst>
                <a:cxn ang="T10">
                  <a:pos x="T0" y="T1"/>
                </a:cxn>
                <a:cxn ang="T11">
                  <a:pos x="T2" y="T3"/>
                </a:cxn>
                <a:cxn ang="T12">
                  <a:pos x="T4" y="T5"/>
                </a:cxn>
                <a:cxn ang="T13">
                  <a:pos x="T6" y="T7"/>
                </a:cxn>
                <a:cxn ang="T14">
                  <a:pos x="T8" y="T9"/>
                </a:cxn>
              </a:cxnLst>
              <a:rect l="T15" t="T16" r="T17" b="T18"/>
              <a:pathLst>
                <a:path w="40" h="80">
                  <a:moveTo>
                    <a:pt x="40" y="0"/>
                  </a:moveTo>
                  <a:lnTo>
                    <a:pt x="0" y="80"/>
                  </a:lnTo>
                  <a:lnTo>
                    <a:pt x="33" y="68"/>
                  </a:lnTo>
                  <a:lnTo>
                    <a:pt x="40" y="0"/>
                  </a:lnTo>
                  <a:close/>
                </a:path>
              </a:pathLst>
            </a:custGeom>
            <a:solidFill>
              <a:srgbClr val="D2C6C6"/>
            </a:solidFill>
            <a:ln w="9525">
              <a:noFill/>
              <a:round/>
              <a:headEnd/>
              <a:tailEnd/>
            </a:ln>
          </p:spPr>
          <p:txBody>
            <a:bodyPr/>
            <a:lstStyle/>
            <a:p>
              <a:endParaRPr lang="id-ID"/>
            </a:p>
          </p:txBody>
        </p:sp>
        <p:sp>
          <p:nvSpPr>
            <p:cNvPr id="47225" name="Freeform 99"/>
            <p:cNvSpPr>
              <a:spLocks/>
            </p:cNvSpPr>
            <p:nvPr/>
          </p:nvSpPr>
          <p:spPr bwMode="auto">
            <a:xfrm>
              <a:off x="2729" y="1595"/>
              <a:ext cx="120" cy="377"/>
            </a:xfrm>
            <a:custGeom>
              <a:avLst/>
              <a:gdLst>
                <a:gd name="T0" fmla="*/ 4 w 239"/>
                <a:gd name="T1" fmla="*/ 0 h 753"/>
                <a:gd name="T2" fmla="*/ 3 w 239"/>
                <a:gd name="T3" fmla="*/ 4 h 753"/>
                <a:gd name="T4" fmla="*/ 2 w 239"/>
                <a:gd name="T5" fmla="*/ 7 h 753"/>
                <a:gd name="T6" fmla="*/ 2 w 239"/>
                <a:gd name="T7" fmla="*/ 11 h 753"/>
                <a:gd name="T8" fmla="*/ 0 w 239"/>
                <a:gd name="T9" fmla="*/ 12 h 753"/>
                <a:gd name="T10" fmla="*/ 3 w 239"/>
                <a:gd name="T11" fmla="*/ 12 h 753"/>
                <a:gd name="T12" fmla="*/ 4 w 239"/>
                <a:gd name="T13" fmla="*/ 7 h 753"/>
                <a:gd name="T14" fmla="*/ 4 w 239"/>
                <a:gd name="T15" fmla="*/ 3 h 753"/>
                <a:gd name="T16" fmla="*/ 4 w 239"/>
                <a:gd name="T17" fmla="*/ 0 h 753"/>
                <a:gd name="T18" fmla="*/ 4 w 239"/>
                <a:gd name="T19" fmla="*/ 0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53"/>
                <a:gd name="T32" fmla="*/ 239 w 239"/>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53">
                  <a:moveTo>
                    <a:pt x="239" y="0"/>
                  </a:moveTo>
                  <a:lnTo>
                    <a:pt x="178" y="251"/>
                  </a:lnTo>
                  <a:lnTo>
                    <a:pt x="112" y="390"/>
                  </a:lnTo>
                  <a:lnTo>
                    <a:pt x="68" y="658"/>
                  </a:lnTo>
                  <a:lnTo>
                    <a:pt x="0" y="753"/>
                  </a:lnTo>
                  <a:lnTo>
                    <a:pt x="182" y="717"/>
                  </a:lnTo>
                  <a:lnTo>
                    <a:pt x="195" y="422"/>
                  </a:lnTo>
                  <a:lnTo>
                    <a:pt x="222" y="175"/>
                  </a:lnTo>
                  <a:lnTo>
                    <a:pt x="239" y="0"/>
                  </a:lnTo>
                  <a:close/>
                </a:path>
              </a:pathLst>
            </a:custGeom>
            <a:solidFill>
              <a:srgbClr val="AF9A9A"/>
            </a:solidFill>
            <a:ln w="9525">
              <a:noFill/>
              <a:round/>
              <a:headEnd/>
              <a:tailEnd/>
            </a:ln>
          </p:spPr>
          <p:txBody>
            <a:bodyPr/>
            <a:lstStyle/>
            <a:p>
              <a:endParaRPr lang="id-ID"/>
            </a:p>
          </p:txBody>
        </p:sp>
        <p:sp>
          <p:nvSpPr>
            <p:cNvPr id="47226" name="Freeform 100"/>
            <p:cNvSpPr>
              <a:spLocks/>
            </p:cNvSpPr>
            <p:nvPr/>
          </p:nvSpPr>
          <p:spPr bwMode="auto">
            <a:xfrm>
              <a:off x="2920" y="1501"/>
              <a:ext cx="113" cy="298"/>
            </a:xfrm>
            <a:custGeom>
              <a:avLst/>
              <a:gdLst>
                <a:gd name="T0" fmla="*/ 1 w 224"/>
                <a:gd name="T1" fmla="*/ 0 h 595"/>
                <a:gd name="T2" fmla="*/ 2 w 224"/>
                <a:gd name="T3" fmla="*/ 1 h 595"/>
                <a:gd name="T4" fmla="*/ 2 w 224"/>
                <a:gd name="T5" fmla="*/ 2 h 595"/>
                <a:gd name="T6" fmla="*/ 3 w 224"/>
                <a:gd name="T7" fmla="*/ 1 h 595"/>
                <a:gd name="T8" fmla="*/ 4 w 224"/>
                <a:gd name="T9" fmla="*/ 4 h 595"/>
                <a:gd name="T10" fmla="*/ 4 w 224"/>
                <a:gd name="T11" fmla="*/ 6 h 595"/>
                <a:gd name="T12" fmla="*/ 3 w 224"/>
                <a:gd name="T13" fmla="*/ 8 h 595"/>
                <a:gd name="T14" fmla="*/ 3 w 224"/>
                <a:gd name="T15" fmla="*/ 9 h 595"/>
                <a:gd name="T16" fmla="*/ 3 w 224"/>
                <a:gd name="T17" fmla="*/ 8 h 595"/>
                <a:gd name="T18" fmla="*/ 3 w 224"/>
                <a:gd name="T19" fmla="*/ 5 h 595"/>
                <a:gd name="T20" fmla="*/ 3 w 224"/>
                <a:gd name="T21" fmla="*/ 5 h 595"/>
                <a:gd name="T22" fmla="*/ 2 w 224"/>
                <a:gd name="T23" fmla="*/ 10 h 595"/>
                <a:gd name="T24" fmla="*/ 2 w 224"/>
                <a:gd name="T25" fmla="*/ 3 h 595"/>
                <a:gd name="T26" fmla="*/ 0 w 224"/>
                <a:gd name="T27" fmla="*/ 6 h 595"/>
                <a:gd name="T28" fmla="*/ 1 w 224"/>
                <a:gd name="T29" fmla="*/ 0 h 595"/>
                <a:gd name="T30" fmla="*/ 1 w 224"/>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595"/>
                <a:gd name="T50" fmla="*/ 224 w 224"/>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595">
                  <a:moveTo>
                    <a:pt x="49" y="0"/>
                  </a:moveTo>
                  <a:lnTo>
                    <a:pt x="83" y="4"/>
                  </a:lnTo>
                  <a:lnTo>
                    <a:pt x="87" y="83"/>
                  </a:lnTo>
                  <a:lnTo>
                    <a:pt x="129" y="4"/>
                  </a:lnTo>
                  <a:lnTo>
                    <a:pt x="220" y="220"/>
                  </a:lnTo>
                  <a:lnTo>
                    <a:pt x="224" y="367"/>
                  </a:lnTo>
                  <a:lnTo>
                    <a:pt x="177" y="502"/>
                  </a:lnTo>
                  <a:lnTo>
                    <a:pt x="141" y="574"/>
                  </a:lnTo>
                  <a:lnTo>
                    <a:pt x="129" y="511"/>
                  </a:lnTo>
                  <a:lnTo>
                    <a:pt x="156" y="315"/>
                  </a:lnTo>
                  <a:lnTo>
                    <a:pt x="129" y="275"/>
                  </a:lnTo>
                  <a:lnTo>
                    <a:pt x="72" y="595"/>
                  </a:lnTo>
                  <a:lnTo>
                    <a:pt x="72" y="131"/>
                  </a:lnTo>
                  <a:lnTo>
                    <a:pt x="0" y="382"/>
                  </a:lnTo>
                  <a:lnTo>
                    <a:pt x="49" y="0"/>
                  </a:lnTo>
                  <a:close/>
                </a:path>
              </a:pathLst>
            </a:custGeom>
            <a:solidFill>
              <a:srgbClr val="AF9A9A"/>
            </a:solidFill>
            <a:ln w="9525">
              <a:noFill/>
              <a:round/>
              <a:headEnd/>
              <a:tailEnd/>
            </a:ln>
          </p:spPr>
          <p:txBody>
            <a:bodyPr/>
            <a:lstStyle/>
            <a:p>
              <a:endParaRPr lang="id-ID"/>
            </a:p>
          </p:txBody>
        </p:sp>
        <p:sp>
          <p:nvSpPr>
            <p:cNvPr id="47227" name="Freeform 101"/>
            <p:cNvSpPr>
              <a:spLocks/>
            </p:cNvSpPr>
            <p:nvPr/>
          </p:nvSpPr>
          <p:spPr bwMode="auto">
            <a:xfrm>
              <a:off x="2929" y="1814"/>
              <a:ext cx="73" cy="198"/>
            </a:xfrm>
            <a:custGeom>
              <a:avLst/>
              <a:gdLst>
                <a:gd name="T0" fmla="*/ 1 w 146"/>
                <a:gd name="T1" fmla="*/ 0 h 395"/>
                <a:gd name="T2" fmla="*/ 1 w 146"/>
                <a:gd name="T3" fmla="*/ 4 h 395"/>
                <a:gd name="T4" fmla="*/ 1 w 146"/>
                <a:gd name="T5" fmla="*/ 5 h 395"/>
                <a:gd name="T6" fmla="*/ 0 w 146"/>
                <a:gd name="T7" fmla="*/ 7 h 395"/>
                <a:gd name="T8" fmla="*/ 1 w 146"/>
                <a:gd name="T9" fmla="*/ 5 h 395"/>
                <a:gd name="T10" fmla="*/ 1 w 146"/>
                <a:gd name="T11" fmla="*/ 5 h 395"/>
                <a:gd name="T12" fmla="*/ 2 w 146"/>
                <a:gd name="T13" fmla="*/ 3 h 395"/>
                <a:gd name="T14" fmla="*/ 2 w 146"/>
                <a:gd name="T15" fmla="*/ 2 h 395"/>
                <a:gd name="T16" fmla="*/ 1 w 146"/>
                <a:gd name="T17" fmla="*/ 0 h 395"/>
                <a:gd name="T18" fmla="*/ 1 w 146"/>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95"/>
                <a:gd name="T32" fmla="*/ 146 w 146"/>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95">
                  <a:moveTo>
                    <a:pt x="108" y="0"/>
                  </a:moveTo>
                  <a:lnTo>
                    <a:pt x="80" y="213"/>
                  </a:lnTo>
                  <a:lnTo>
                    <a:pt x="11" y="319"/>
                  </a:lnTo>
                  <a:lnTo>
                    <a:pt x="0" y="395"/>
                  </a:lnTo>
                  <a:lnTo>
                    <a:pt x="44" y="316"/>
                  </a:lnTo>
                  <a:lnTo>
                    <a:pt x="106" y="261"/>
                  </a:lnTo>
                  <a:lnTo>
                    <a:pt x="146" y="148"/>
                  </a:lnTo>
                  <a:lnTo>
                    <a:pt x="143" y="86"/>
                  </a:lnTo>
                  <a:lnTo>
                    <a:pt x="108" y="0"/>
                  </a:lnTo>
                  <a:close/>
                </a:path>
              </a:pathLst>
            </a:custGeom>
            <a:solidFill>
              <a:srgbClr val="AF9A9A"/>
            </a:solidFill>
            <a:ln w="9525">
              <a:noFill/>
              <a:round/>
              <a:headEnd/>
              <a:tailEnd/>
            </a:ln>
          </p:spPr>
          <p:txBody>
            <a:bodyPr/>
            <a:lstStyle/>
            <a:p>
              <a:endParaRPr lang="id-ID"/>
            </a:p>
          </p:txBody>
        </p:sp>
        <p:sp>
          <p:nvSpPr>
            <p:cNvPr id="47228" name="Freeform 102"/>
            <p:cNvSpPr>
              <a:spLocks/>
            </p:cNvSpPr>
            <p:nvPr/>
          </p:nvSpPr>
          <p:spPr bwMode="auto">
            <a:xfrm>
              <a:off x="2937" y="2035"/>
              <a:ext cx="48" cy="113"/>
            </a:xfrm>
            <a:custGeom>
              <a:avLst/>
              <a:gdLst>
                <a:gd name="T0" fmla="*/ 0 w 97"/>
                <a:gd name="T1" fmla="*/ 1 h 224"/>
                <a:gd name="T2" fmla="*/ 0 w 97"/>
                <a:gd name="T3" fmla="*/ 1 h 224"/>
                <a:gd name="T4" fmla="*/ 0 w 97"/>
                <a:gd name="T5" fmla="*/ 2 h 224"/>
                <a:gd name="T6" fmla="*/ 0 w 97"/>
                <a:gd name="T7" fmla="*/ 4 h 224"/>
                <a:gd name="T8" fmla="*/ 1 w 97"/>
                <a:gd name="T9" fmla="*/ 2 h 224"/>
                <a:gd name="T10" fmla="*/ 1 w 97"/>
                <a:gd name="T11" fmla="*/ 1 h 224"/>
                <a:gd name="T12" fmla="*/ 1 w 97"/>
                <a:gd name="T13" fmla="*/ 1 h 224"/>
                <a:gd name="T14" fmla="*/ 0 w 97"/>
                <a:gd name="T15" fmla="*/ 0 h 224"/>
                <a:gd name="T16" fmla="*/ 0 w 97"/>
                <a:gd name="T17" fmla="*/ 1 h 224"/>
                <a:gd name="T18" fmla="*/ 0 w 97"/>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24"/>
                <a:gd name="T32" fmla="*/ 97 w 97"/>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24">
                  <a:moveTo>
                    <a:pt x="36" y="11"/>
                  </a:moveTo>
                  <a:lnTo>
                    <a:pt x="57" y="49"/>
                  </a:lnTo>
                  <a:lnTo>
                    <a:pt x="40" y="124"/>
                  </a:lnTo>
                  <a:lnTo>
                    <a:pt x="0" y="224"/>
                  </a:lnTo>
                  <a:lnTo>
                    <a:pt x="76" y="91"/>
                  </a:lnTo>
                  <a:lnTo>
                    <a:pt x="97" y="53"/>
                  </a:lnTo>
                  <a:lnTo>
                    <a:pt x="84" y="21"/>
                  </a:lnTo>
                  <a:lnTo>
                    <a:pt x="55" y="0"/>
                  </a:lnTo>
                  <a:lnTo>
                    <a:pt x="36" y="11"/>
                  </a:lnTo>
                  <a:close/>
                </a:path>
              </a:pathLst>
            </a:custGeom>
            <a:solidFill>
              <a:srgbClr val="AF9A9A"/>
            </a:solidFill>
            <a:ln w="9525">
              <a:noFill/>
              <a:round/>
              <a:headEnd/>
              <a:tailEnd/>
            </a:ln>
          </p:spPr>
          <p:txBody>
            <a:bodyPr/>
            <a:lstStyle/>
            <a:p>
              <a:endParaRPr lang="id-ID"/>
            </a:p>
          </p:txBody>
        </p:sp>
        <p:sp>
          <p:nvSpPr>
            <p:cNvPr id="47229" name="Freeform 103"/>
            <p:cNvSpPr>
              <a:spLocks/>
            </p:cNvSpPr>
            <p:nvPr/>
          </p:nvSpPr>
          <p:spPr bwMode="auto">
            <a:xfrm>
              <a:off x="2880" y="1552"/>
              <a:ext cx="35" cy="171"/>
            </a:xfrm>
            <a:custGeom>
              <a:avLst/>
              <a:gdLst>
                <a:gd name="T0" fmla="*/ 1 w 68"/>
                <a:gd name="T1" fmla="*/ 0 h 343"/>
                <a:gd name="T2" fmla="*/ 2 w 68"/>
                <a:gd name="T3" fmla="*/ 0 h 343"/>
                <a:gd name="T4" fmla="*/ 0 w 68"/>
                <a:gd name="T5" fmla="*/ 5 h 343"/>
                <a:gd name="T6" fmla="*/ 0 w 68"/>
                <a:gd name="T7" fmla="*/ 3 h 343"/>
                <a:gd name="T8" fmla="*/ 1 w 68"/>
                <a:gd name="T9" fmla="*/ 0 h 343"/>
                <a:gd name="T10" fmla="*/ 1 w 68"/>
                <a:gd name="T11" fmla="*/ 0 h 343"/>
                <a:gd name="T12" fmla="*/ 0 60000 65536"/>
                <a:gd name="T13" fmla="*/ 0 60000 65536"/>
                <a:gd name="T14" fmla="*/ 0 60000 65536"/>
                <a:gd name="T15" fmla="*/ 0 60000 65536"/>
                <a:gd name="T16" fmla="*/ 0 60000 65536"/>
                <a:gd name="T17" fmla="*/ 0 60000 65536"/>
                <a:gd name="T18" fmla="*/ 0 w 68"/>
                <a:gd name="T19" fmla="*/ 0 h 343"/>
                <a:gd name="T20" fmla="*/ 68 w 68"/>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68" h="343">
                  <a:moveTo>
                    <a:pt x="57" y="0"/>
                  </a:moveTo>
                  <a:lnTo>
                    <a:pt x="68" y="59"/>
                  </a:lnTo>
                  <a:lnTo>
                    <a:pt x="0" y="343"/>
                  </a:lnTo>
                  <a:lnTo>
                    <a:pt x="0" y="204"/>
                  </a:lnTo>
                  <a:lnTo>
                    <a:pt x="57" y="0"/>
                  </a:lnTo>
                  <a:close/>
                </a:path>
              </a:pathLst>
            </a:custGeom>
            <a:solidFill>
              <a:srgbClr val="AF9A9A"/>
            </a:solidFill>
            <a:ln w="9525">
              <a:noFill/>
              <a:round/>
              <a:headEnd/>
              <a:tailEnd/>
            </a:ln>
          </p:spPr>
          <p:txBody>
            <a:bodyPr/>
            <a:lstStyle/>
            <a:p>
              <a:endParaRPr lang="id-ID"/>
            </a:p>
          </p:txBody>
        </p:sp>
        <p:sp>
          <p:nvSpPr>
            <p:cNvPr id="47230" name="Freeform 104"/>
            <p:cNvSpPr>
              <a:spLocks/>
            </p:cNvSpPr>
            <p:nvPr/>
          </p:nvSpPr>
          <p:spPr bwMode="auto">
            <a:xfrm>
              <a:off x="2629" y="1893"/>
              <a:ext cx="183" cy="346"/>
            </a:xfrm>
            <a:custGeom>
              <a:avLst/>
              <a:gdLst>
                <a:gd name="T0" fmla="*/ 2 w 367"/>
                <a:gd name="T1" fmla="*/ 0 h 692"/>
                <a:gd name="T2" fmla="*/ 1 w 367"/>
                <a:gd name="T3" fmla="*/ 6 h 692"/>
                <a:gd name="T4" fmla="*/ 0 w 367"/>
                <a:gd name="T5" fmla="*/ 10 h 692"/>
                <a:gd name="T6" fmla="*/ 0 w 367"/>
                <a:gd name="T7" fmla="*/ 3 h 692"/>
                <a:gd name="T8" fmla="*/ 0 w 367"/>
                <a:gd name="T9" fmla="*/ 10 h 692"/>
                <a:gd name="T10" fmla="*/ 0 w 367"/>
                <a:gd name="T11" fmla="*/ 11 h 692"/>
                <a:gd name="T12" fmla="*/ 1 w 367"/>
                <a:gd name="T13" fmla="*/ 11 h 692"/>
                <a:gd name="T14" fmla="*/ 3 w 367"/>
                <a:gd name="T15" fmla="*/ 11 h 692"/>
                <a:gd name="T16" fmla="*/ 4 w 367"/>
                <a:gd name="T17" fmla="*/ 7 h 692"/>
                <a:gd name="T18" fmla="*/ 4 w 367"/>
                <a:gd name="T19" fmla="*/ 11 h 692"/>
                <a:gd name="T20" fmla="*/ 5 w 367"/>
                <a:gd name="T21" fmla="*/ 5 h 692"/>
                <a:gd name="T22" fmla="*/ 2 w 367"/>
                <a:gd name="T23" fmla="*/ 5 h 692"/>
                <a:gd name="T24" fmla="*/ 2 w 367"/>
                <a:gd name="T25" fmla="*/ 5 h 692"/>
                <a:gd name="T26" fmla="*/ 2 w 367"/>
                <a:gd name="T27" fmla="*/ 0 h 692"/>
                <a:gd name="T28" fmla="*/ 2 w 367"/>
                <a:gd name="T29" fmla="*/ 0 h 6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7"/>
                <a:gd name="T46" fmla="*/ 0 h 692"/>
                <a:gd name="T47" fmla="*/ 367 w 367"/>
                <a:gd name="T48" fmla="*/ 692 h 6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7" h="692">
                  <a:moveTo>
                    <a:pt x="165" y="0"/>
                  </a:moveTo>
                  <a:lnTo>
                    <a:pt x="80" y="428"/>
                  </a:lnTo>
                  <a:lnTo>
                    <a:pt x="40" y="610"/>
                  </a:lnTo>
                  <a:lnTo>
                    <a:pt x="44" y="249"/>
                  </a:lnTo>
                  <a:lnTo>
                    <a:pt x="0" y="585"/>
                  </a:lnTo>
                  <a:lnTo>
                    <a:pt x="32" y="692"/>
                  </a:lnTo>
                  <a:lnTo>
                    <a:pt x="114" y="669"/>
                  </a:lnTo>
                  <a:lnTo>
                    <a:pt x="245" y="680"/>
                  </a:lnTo>
                  <a:lnTo>
                    <a:pt x="293" y="467"/>
                  </a:lnTo>
                  <a:lnTo>
                    <a:pt x="312" y="646"/>
                  </a:lnTo>
                  <a:lnTo>
                    <a:pt x="367" y="325"/>
                  </a:lnTo>
                  <a:lnTo>
                    <a:pt x="186" y="317"/>
                  </a:lnTo>
                  <a:lnTo>
                    <a:pt x="135" y="285"/>
                  </a:lnTo>
                  <a:lnTo>
                    <a:pt x="165" y="0"/>
                  </a:lnTo>
                  <a:close/>
                </a:path>
              </a:pathLst>
            </a:custGeom>
            <a:solidFill>
              <a:srgbClr val="AF9A9A"/>
            </a:solidFill>
            <a:ln w="9525">
              <a:noFill/>
              <a:round/>
              <a:headEnd/>
              <a:tailEnd/>
            </a:ln>
          </p:spPr>
          <p:txBody>
            <a:bodyPr/>
            <a:lstStyle/>
            <a:p>
              <a:endParaRPr lang="id-ID"/>
            </a:p>
          </p:txBody>
        </p:sp>
        <p:sp>
          <p:nvSpPr>
            <p:cNvPr id="47231" name="Freeform 105"/>
            <p:cNvSpPr>
              <a:spLocks/>
            </p:cNvSpPr>
            <p:nvPr/>
          </p:nvSpPr>
          <p:spPr bwMode="auto">
            <a:xfrm>
              <a:off x="2716" y="1988"/>
              <a:ext cx="103" cy="46"/>
            </a:xfrm>
            <a:custGeom>
              <a:avLst/>
              <a:gdLst>
                <a:gd name="T0" fmla="*/ 1 w 205"/>
                <a:gd name="T1" fmla="*/ 0 h 91"/>
                <a:gd name="T2" fmla="*/ 0 w 205"/>
                <a:gd name="T3" fmla="*/ 1 h 91"/>
                <a:gd name="T4" fmla="*/ 1 w 205"/>
                <a:gd name="T5" fmla="*/ 2 h 91"/>
                <a:gd name="T6" fmla="*/ 4 w 205"/>
                <a:gd name="T7" fmla="*/ 2 h 91"/>
                <a:gd name="T8" fmla="*/ 4 w 205"/>
                <a:gd name="T9" fmla="*/ 0 h 91"/>
                <a:gd name="T10" fmla="*/ 3 w 205"/>
                <a:gd name="T11" fmla="*/ 1 h 91"/>
                <a:gd name="T12" fmla="*/ 2 w 205"/>
                <a:gd name="T13" fmla="*/ 0 h 91"/>
                <a:gd name="T14" fmla="*/ 1 w 205"/>
                <a:gd name="T15" fmla="*/ 1 h 91"/>
                <a:gd name="T16" fmla="*/ 1 w 205"/>
                <a:gd name="T17" fmla="*/ 1 h 91"/>
                <a:gd name="T18" fmla="*/ 1 w 205"/>
                <a:gd name="T19" fmla="*/ 0 h 91"/>
                <a:gd name="T20" fmla="*/ 1 w 20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91"/>
                <a:gd name="T35" fmla="*/ 205 w 205"/>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91">
                  <a:moveTo>
                    <a:pt x="15" y="0"/>
                  </a:moveTo>
                  <a:lnTo>
                    <a:pt x="0" y="59"/>
                  </a:lnTo>
                  <a:lnTo>
                    <a:pt x="19" y="87"/>
                  </a:lnTo>
                  <a:lnTo>
                    <a:pt x="205" y="91"/>
                  </a:lnTo>
                  <a:lnTo>
                    <a:pt x="202" y="0"/>
                  </a:lnTo>
                  <a:lnTo>
                    <a:pt x="141" y="28"/>
                  </a:lnTo>
                  <a:lnTo>
                    <a:pt x="110" y="0"/>
                  </a:lnTo>
                  <a:lnTo>
                    <a:pt x="59" y="55"/>
                  </a:lnTo>
                  <a:lnTo>
                    <a:pt x="59" y="4"/>
                  </a:lnTo>
                  <a:lnTo>
                    <a:pt x="15" y="0"/>
                  </a:lnTo>
                  <a:close/>
                </a:path>
              </a:pathLst>
            </a:custGeom>
            <a:solidFill>
              <a:srgbClr val="AF9A9A"/>
            </a:solidFill>
            <a:ln w="9525">
              <a:noFill/>
              <a:round/>
              <a:headEnd/>
              <a:tailEnd/>
            </a:ln>
          </p:spPr>
          <p:txBody>
            <a:bodyPr/>
            <a:lstStyle/>
            <a:p>
              <a:endParaRPr lang="id-ID"/>
            </a:p>
          </p:txBody>
        </p:sp>
        <p:sp>
          <p:nvSpPr>
            <p:cNvPr id="47232" name="Freeform 106"/>
            <p:cNvSpPr>
              <a:spLocks/>
            </p:cNvSpPr>
            <p:nvPr/>
          </p:nvSpPr>
          <p:spPr bwMode="auto">
            <a:xfrm>
              <a:off x="2947" y="2117"/>
              <a:ext cx="71" cy="122"/>
            </a:xfrm>
            <a:custGeom>
              <a:avLst/>
              <a:gdLst>
                <a:gd name="T0" fmla="*/ 1 w 143"/>
                <a:gd name="T1" fmla="*/ 0 h 244"/>
                <a:gd name="T2" fmla="*/ 1 w 143"/>
                <a:gd name="T3" fmla="*/ 3 h 244"/>
                <a:gd name="T4" fmla="*/ 0 w 143"/>
                <a:gd name="T5" fmla="*/ 4 h 244"/>
                <a:gd name="T6" fmla="*/ 0 w 143"/>
                <a:gd name="T7" fmla="*/ 3 h 244"/>
                <a:gd name="T8" fmla="*/ 0 w 143"/>
                <a:gd name="T9" fmla="*/ 4 h 244"/>
                <a:gd name="T10" fmla="*/ 0 w 143"/>
                <a:gd name="T11" fmla="*/ 4 h 244"/>
                <a:gd name="T12" fmla="*/ 2 w 143"/>
                <a:gd name="T13" fmla="*/ 4 h 244"/>
                <a:gd name="T14" fmla="*/ 2 w 143"/>
                <a:gd name="T15" fmla="*/ 4 h 244"/>
                <a:gd name="T16" fmla="*/ 1 w 143"/>
                <a:gd name="T17" fmla="*/ 0 h 244"/>
                <a:gd name="T18" fmla="*/ 1 w 143"/>
                <a:gd name="T19" fmla="*/ 0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44"/>
                <a:gd name="T32" fmla="*/ 143 w 143"/>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44">
                  <a:moveTo>
                    <a:pt x="107" y="0"/>
                  </a:moveTo>
                  <a:lnTo>
                    <a:pt x="74" y="147"/>
                  </a:lnTo>
                  <a:lnTo>
                    <a:pt x="51" y="206"/>
                  </a:lnTo>
                  <a:lnTo>
                    <a:pt x="4" y="185"/>
                  </a:lnTo>
                  <a:lnTo>
                    <a:pt x="0" y="244"/>
                  </a:lnTo>
                  <a:lnTo>
                    <a:pt x="55" y="244"/>
                  </a:lnTo>
                  <a:lnTo>
                    <a:pt x="129" y="221"/>
                  </a:lnTo>
                  <a:lnTo>
                    <a:pt x="143" y="202"/>
                  </a:lnTo>
                  <a:lnTo>
                    <a:pt x="107" y="0"/>
                  </a:lnTo>
                  <a:close/>
                </a:path>
              </a:pathLst>
            </a:custGeom>
            <a:solidFill>
              <a:srgbClr val="AF9A9A"/>
            </a:solidFill>
            <a:ln w="9525">
              <a:noFill/>
              <a:round/>
              <a:headEnd/>
              <a:tailEnd/>
            </a:ln>
          </p:spPr>
          <p:txBody>
            <a:bodyPr/>
            <a:lstStyle/>
            <a:p>
              <a:endParaRPr lang="id-ID"/>
            </a:p>
          </p:txBody>
        </p:sp>
        <p:sp>
          <p:nvSpPr>
            <p:cNvPr id="47233" name="Freeform 107"/>
            <p:cNvSpPr>
              <a:spLocks/>
            </p:cNvSpPr>
            <p:nvPr/>
          </p:nvSpPr>
          <p:spPr bwMode="auto">
            <a:xfrm>
              <a:off x="2652" y="1745"/>
              <a:ext cx="70" cy="158"/>
            </a:xfrm>
            <a:custGeom>
              <a:avLst/>
              <a:gdLst>
                <a:gd name="T0" fmla="*/ 3 w 138"/>
                <a:gd name="T1" fmla="*/ 0 h 318"/>
                <a:gd name="T2" fmla="*/ 3 w 138"/>
                <a:gd name="T3" fmla="*/ 1 h 318"/>
                <a:gd name="T4" fmla="*/ 2 w 138"/>
                <a:gd name="T5" fmla="*/ 2 h 318"/>
                <a:gd name="T6" fmla="*/ 0 w 138"/>
                <a:gd name="T7" fmla="*/ 4 h 318"/>
                <a:gd name="T8" fmla="*/ 1 w 138"/>
                <a:gd name="T9" fmla="*/ 2 h 318"/>
                <a:gd name="T10" fmla="*/ 2 w 138"/>
                <a:gd name="T11" fmla="*/ 0 h 318"/>
                <a:gd name="T12" fmla="*/ 3 w 138"/>
                <a:gd name="T13" fmla="*/ 0 h 318"/>
                <a:gd name="T14" fmla="*/ 3 w 138"/>
                <a:gd name="T15" fmla="*/ 0 h 318"/>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318"/>
                <a:gd name="T26" fmla="*/ 138 w 13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318">
                  <a:moveTo>
                    <a:pt x="138" y="0"/>
                  </a:moveTo>
                  <a:lnTo>
                    <a:pt x="135" y="84"/>
                  </a:lnTo>
                  <a:lnTo>
                    <a:pt x="98" y="154"/>
                  </a:lnTo>
                  <a:lnTo>
                    <a:pt x="0" y="318"/>
                  </a:lnTo>
                  <a:lnTo>
                    <a:pt x="40" y="175"/>
                  </a:lnTo>
                  <a:lnTo>
                    <a:pt x="98" y="48"/>
                  </a:lnTo>
                  <a:lnTo>
                    <a:pt x="138" y="0"/>
                  </a:lnTo>
                  <a:close/>
                </a:path>
              </a:pathLst>
            </a:custGeom>
            <a:solidFill>
              <a:srgbClr val="AF9A9A"/>
            </a:solidFill>
            <a:ln w="9525">
              <a:noFill/>
              <a:round/>
              <a:headEnd/>
              <a:tailEnd/>
            </a:ln>
          </p:spPr>
          <p:txBody>
            <a:bodyPr/>
            <a:lstStyle/>
            <a:p>
              <a:endParaRPr lang="id-ID"/>
            </a:p>
          </p:txBody>
        </p:sp>
        <p:sp>
          <p:nvSpPr>
            <p:cNvPr id="47234" name="Freeform 108"/>
            <p:cNvSpPr>
              <a:spLocks/>
            </p:cNvSpPr>
            <p:nvPr/>
          </p:nvSpPr>
          <p:spPr bwMode="auto">
            <a:xfrm>
              <a:off x="2707" y="2263"/>
              <a:ext cx="33" cy="36"/>
            </a:xfrm>
            <a:custGeom>
              <a:avLst/>
              <a:gdLst>
                <a:gd name="T0" fmla="*/ 0 w 65"/>
                <a:gd name="T1" fmla="*/ 0 h 73"/>
                <a:gd name="T2" fmla="*/ 2 w 65"/>
                <a:gd name="T3" fmla="*/ 0 h 73"/>
                <a:gd name="T4" fmla="*/ 1 w 65"/>
                <a:gd name="T5" fmla="*/ 1 h 73"/>
                <a:gd name="T6" fmla="*/ 0 w 65"/>
                <a:gd name="T7" fmla="*/ 1 h 73"/>
                <a:gd name="T8" fmla="*/ 0 w 65"/>
                <a:gd name="T9" fmla="*/ 0 h 73"/>
                <a:gd name="T10" fmla="*/ 0 w 65"/>
                <a:gd name="T11" fmla="*/ 0 h 73"/>
                <a:gd name="T12" fmla="*/ 0 60000 65536"/>
                <a:gd name="T13" fmla="*/ 0 60000 65536"/>
                <a:gd name="T14" fmla="*/ 0 60000 65536"/>
                <a:gd name="T15" fmla="*/ 0 60000 65536"/>
                <a:gd name="T16" fmla="*/ 0 60000 65536"/>
                <a:gd name="T17" fmla="*/ 0 60000 65536"/>
                <a:gd name="T18" fmla="*/ 0 w 65"/>
                <a:gd name="T19" fmla="*/ 0 h 73"/>
                <a:gd name="T20" fmla="*/ 65 w 6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5" h="73">
                  <a:moveTo>
                    <a:pt x="0" y="21"/>
                  </a:moveTo>
                  <a:lnTo>
                    <a:pt x="65" y="0"/>
                  </a:lnTo>
                  <a:lnTo>
                    <a:pt x="36" y="69"/>
                  </a:lnTo>
                  <a:lnTo>
                    <a:pt x="0" y="73"/>
                  </a:lnTo>
                  <a:lnTo>
                    <a:pt x="0" y="21"/>
                  </a:lnTo>
                  <a:close/>
                </a:path>
              </a:pathLst>
            </a:custGeom>
            <a:solidFill>
              <a:srgbClr val="AF9A9A"/>
            </a:solidFill>
            <a:ln w="9525">
              <a:noFill/>
              <a:round/>
              <a:headEnd/>
              <a:tailEnd/>
            </a:ln>
          </p:spPr>
          <p:txBody>
            <a:bodyPr/>
            <a:lstStyle/>
            <a:p>
              <a:endParaRPr lang="id-ID"/>
            </a:p>
          </p:txBody>
        </p:sp>
        <p:sp>
          <p:nvSpPr>
            <p:cNvPr id="47235" name="Freeform 109"/>
            <p:cNvSpPr>
              <a:spLocks/>
            </p:cNvSpPr>
            <p:nvPr/>
          </p:nvSpPr>
          <p:spPr bwMode="auto">
            <a:xfrm>
              <a:off x="2788" y="2698"/>
              <a:ext cx="158" cy="284"/>
            </a:xfrm>
            <a:custGeom>
              <a:avLst/>
              <a:gdLst>
                <a:gd name="T0" fmla="*/ 0 w 315"/>
                <a:gd name="T1" fmla="*/ 0 h 568"/>
                <a:gd name="T2" fmla="*/ 2 w 315"/>
                <a:gd name="T3" fmla="*/ 5 h 568"/>
                <a:gd name="T4" fmla="*/ 2 w 315"/>
                <a:gd name="T5" fmla="*/ 9 h 568"/>
                <a:gd name="T6" fmla="*/ 4 w 315"/>
                <a:gd name="T7" fmla="*/ 5 h 568"/>
                <a:gd name="T8" fmla="*/ 5 w 315"/>
                <a:gd name="T9" fmla="*/ 2 h 568"/>
                <a:gd name="T10" fmla="*/ 5 w 315"/>
                <a:gd name="T11" fmla="*/ 4 h 568"/>
                <a:gd name="T12" fmla="*/ 3 w 315"/>
                <a:gd name="T13" fmla="*/ 9 h 568"/>
                <a:gd name="T14" fmla="*/ 5 w 315"/>
                <a:gd name="T15" fmla="*/ 4 h 568"/>
                <a:gd name="T16" fmla="*/ 5 w 315"/>
                <a:gd name="T17" fmla="*/ 1 h 568"/>
                <a:gd name="T18" fmla="*/ 0 w 315"/>
                <a:gd name="T19" fmla="*/ 0 h 568"/>
                <a:gd name="T20" fmla="*/ 0 w 315"/>
                <a:gd name="T21" fmla="*/ 0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568"/>
                <a:gd name="T35" fmla="*/ 315 w 315"/>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568">
                  <a:moveTo>
                    <a:pt x="0" y="0"/>
                  </a:moveTo>
                  <a:lnTo>
                    <a:pt x="81" y="376"/>
                  </a:lnTo>
                  <a:lnTo>
                    <a:pt x="121" y="547"/>
                  </a:lnTo>
                  <a:lnTo>
                    <a:pt x="209" y="376"/>
                  </a:lnTo>
                  <a:lnTo>
                    <a:pt x="262" y="144"/>
                  </a:lnTo>
                  <a:lnTo>
                    <a:pt x="270" y="298"/>
                  </a:lnTo>
                  <a:lnTo>
                    <a:pt x="192" y="568"/>
                  </a:lnTo>
                  <a:lnTo>
                    <a:pt x="315" y="315"/>
                  </a:lnTo>
                  <a:lnTo>
                    <a:pt x="258" y="17"/>
                  </a:lnTo>
                  <a:lnTo>
                    <a:pt x="0" y="0"/>
                  </a:lnTo>
                  <a:close/>
                </a:path>
              </a:pathLst>
            </a:custGeom>
            <a:solidFill>
              <a:srgbClr val="AF9A9A"/>
            </a:solidFill>
            <a:ln w="9525">
              <a:noFill/>
              <a:round/>
              <a:headEnd/>
              <a:tailEnd/>
            </a:ln>
          </p:spPr>
          <p:txBody>
            <a:bodyPr/>
            <a:lstStyle/>
            <a:p>
              <a:endParaRPr lang="id-ID"/>
            </a:p>
          </p:txBody>
        </p:sp>
        <p:sp>
          <p:nvSpPr>
            <p:cNvPr id="47236" name="Freeform 110"/>
            <p:cNvSpPr>
              <a:spLocks/>
            </p:cNvSpPr>
            <p:nvPr/>
          </p:nvSpPr>
          <p:spPr bwMode="auto">
            <a:xfrm>
              <a:off x="2948" y="2690"/>
              <a:ext cx="63" cy="272"/>
            </a:xfrm>
            <a:custGeom>
              <a:avLst/>
              <a:gdLst>
                <a:gd name="T0" fmla="*/ 2 w 125"/>
                <a:gd name="T1" fmla="*/ 0 h 543"/>
                <a:gd name="T2" fmla="*/ 1 w 125"/>
                <a:gd name="T3" fmla="*/ 0 h 543"/>
                <a:gd name="T4" fmla="*/ 0 w 125"/>
                <a:gd name="T5" fmla="*/ 1 h 543"/>
                <a:gd name="T6" fmla="*/ 1 w 125"/>
                <a:gd name="T7" fmla="*/ 7 h 543"/>
                <a:gd name="T8" fmla="*/ 1 w 125"/>
                <a:gd name="T9" fmla="*/ 9 h 543"/>
                <a:gd name="T10" fmla="*/ 2 w 125"/>
                <a:gd name="T11" fmla="*/ 9 h 543"/>
                <a:gd name="T12" fmla="*/ 2 w 125"/>
                <a:gd name="T13" fmla="*/ 6 h 543"/>
                <a:gd name="T14" fmla="*/ 2 w 125"/>
                <a:gd name="T15" fmla="*/ 2 h 543"/>
                <a:gd name="T16" fmla="*/ 2 w 125"/>
                <a:gd name="T17" fmla="*/ 0 h 543"/>
                <a:gd name="T18" fmla="*/ 2 w 125"/>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543"/>
                <a:gd name="T32" fmla="*/ 125 w 12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543">
                  <a:moveTo>
                    <a:pt x="106" y="0"/>
                  </a:moveTo>
                  <a:lnTo>
                    <a:pt x="53" y="0"/>
                  </a:lnTo>
                  <a:lnTo>
                    <a:pt x="0" y="36"/>
                  </a:lnTo>
                  <a:lnTo>
                    <a:pt x="44" y="399"/>
                  </a:lnTo>
                  <a:lnTo>
                    <a:pt x="49" y="543"/>
                  </a:lnTo>
                  <a:lnTo>
                    <a:pt x="86" y="526"/>
                  </a:lnTo>
                  <a:lnTo>
                    <a:pt x="125" y="344"/>
                  </a:lnTo>
                  <a:lnTo>
                    <a:pt x="125" y="93"/>
                  </a:lnTo>
                  <a:lnTo>
                    <a:pt x="106" y="0"/>
                  </a:lnTo>
                  <a:close/>
                </a:path>
              </a:pathLst>
            </a:custGeom>
            <a:solidFill>
              <a:srgbClr val="AF9A9A"/>
            </a:solidFill>
            <a:ln w="9525">
              <a:noFill/>
              <a:round/>
              <a:headEnd/>
              <a:tailEnd/>
            </a:ln>
          </p:spPr>
          <p:txBody>
            <a:bodyPr/>
            <a:lstStyle/>
            <a:p>
              <a:endParaRPr lang="id-ID"/>
            </a:p>
          </p:txBody>
        </p:sp>
        <p:sp>
          <p:nvSpPr>
            <p:cNvPr id="47237" name="Freeform 111"/>
            <p:cNvSpPr>
              <a:spLocks/>
            </p:cNvSpPr>
            <p:nvPr/>
          </p:nvSpPr>
          <p:spPr bwMode="auto">
            <a:xfrm>
              <a:off x="2884" y="2982"/>
              <a:ext cx="125" cy="153"/>
            </a:xfrm>
            <a:custGeom>
              <a:avLst/>
              <a:gdLst>
                <a:gd name="T0" fmla="*/ 0 w 249"/>
                <a:gd name="T1" fmla="*/ 1 h 306"/>
                <a:gd name="T2" fmla="*/ 2 w 249"/>
                <a:gd name="T3" fmla="*/ 1 h 306"/>
                <a:gd name="T4" fmla="*/ 2 w 249"/>
                <a:gd name="T5" fmla="*/ 1 h 306"/>
                <a:gd name="T6" fmla="*/ 3 w 249"/>
                <a:gd name="T7" fmla="*/ 3 h 306"/>
                <a:gd name="T8" fmla="*/ 3 w 249"/>
                <a:gd name="T9" fmla="*/ 0 h 306"/>
                <a:gd name="T10" fmla="*/ 4 w 249"/>
                <a:gd name="T11" fmla="*/ 1 h 306"/>
                <a:gd name="T12" fmla="*/ 4 w 249"/>
                <a:gd name="T13" fmla="*/ 3 h 306"/>
                <a:gd name="T14" fmla="*/ 4 w 249"/>
                <a:gd name="T15" fmla="*/ 3 h 306"/>
                <a:gd name="T16" fmla="*/ 3 w 249"/>
                <a:gd name="T17" fmla="*/ 5 h 306"/>
                <a:gd name="T18" fmla="*/ 3 w 249"/>
                <a:gd name="T19" fmla="*/ 3 h 306"/>
                <a:gd name="T20" fmla="*/ 1 w 249"/>
                <a:gd name="T21" fmla="*/ 1 h 306"/>
                <a:gd name="T22" fmla="*/ 0 w 249"/>
                <a:gd name="T23" fmla="*/ 1 h 306"/>
                <a:gd name="T24" fmla="*/ 0 w 249"/>
                <a:gd name="T25" fmla="*/ 1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306"/>
                <a:gd name="T41" fmla="*/ 249 w 2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306">
                  <a:moveTo>
                    <a:pt x="0" y="25"/>
                  </a:moveTo>
                  <a:lnTo>
                    <a:pt x="91" y="13"/>
                  </a:lnTo>
                  <a:lnTo>
                    <a:pt x="81" y="95"/>
                  </a:lnTo>
                  <a:lnTo>
                    <a:pt x="192" y="200"/>
                  </a:lnTo>
                  <a:lnTo>
                    <a:pt x="180" y="0"/>
                  </a:lnTo>
                  <a:lnTo>
                    <a:pt x="220" y="13"/>
                  </a:lnTo>
                  <a:lnTo>
                    <a:pt x="249" y="204"/>
                  </a:lnTo>
                  <a:lnTo>
                    <a:pt x="205" y="238"/>
                  </a:lnTo>
                  <a:lnTo>
                    <a:pt x="180" y="306"/>
                  </a:lnTo>
                  <a:lnTo>
                    <a:pt x="167" y="228"/>
                  </a:lnTo>
                  <a:lnTo>
                    <a:pt x="28" y="103"/>
                  </a:lnTo>
                  <a:lnTo>
                    <a:pt x="0" y="25"/>
                  </a:lnTo>
                  <a:close/>
                </a:path>
              </a:pathLst>
            </a:custGeom>
            <a:solidFill>
              <a:srgbClr val="AF9A9A"/>
            </a:solidFill>
            <a:ln w="9525">
              <a:noFill/>
              <a:round/>
              <a:headEnd/>
              <a:tailEnd/>
            </a:ln>
          </p:spPr>
          <p:txBody>
            <a:bodyPr/>
            <a:lstStyle/>
            <a:p>
              <a:endParaRPr lang="id-ID"/>
            </a:p>
          </p:txBody>
        </p:sp>
        <p:sp>
          <p:nvSpPr>
            <p:cNvPr id="47238" name="Freeform 112"/>
            <p:cNvSpPr>
              <a:spLocks/>
            </p:cNvSpPr>
            <p:nvPr/>
          </p:nvSpPr>
          <p:spPr bwMode="auto">
            <a:xfrm>
              <a:off x="2835" y="3085"/>
              <a:ext cx="95" cy="44"/>
            </a:xfrm>
            <a:custGeom>
              <a:avLst/>
              <a:gdLst>
                <a:gd name="T0" fmla="*/ 3 w 190"/>
                <a:gd name="T1" fmla="*/ 0 h 90"/>
                <a:gd name="T2" fmla="*/ 3 w 190"/>
                <a:gd name="T3" fmla="*/ 0 h 90"/>
                <a:gd name="T4" fmla="*/ 1 w 190"/>
                <a:gd name="T5" fmla="*/ 0 h 90"/>
                <a:gd name="T6" fmla="*/ 0 w 190"/>
                <a:gd name="T7" fmla="*/ 1 h 90"/>
                <a:gd name="T8" fmla="*/ 1 w 190"/>
                <a:gd name="T9" fmla="*/ 1 h 90"/>
                <a:gd name="T10" fmla="*/ 1 w 190"/>
                <a:gd name="T11" fmla="*/ 0 h 90"/>
                <a:gd name="T12" fmla="*/ 1 w 190"/>
                <a:gd name="T13" fmla="*/ 1 h 90"/>
                <a:gd name="T14" fmla="*/ 1 w 190"/>
                <a:gd name="T15" fmla="*/ 0 h 90"/>
                <a:gd name="T16" fmla="*/ 3 w 190"/>
                <a:gd name="T17" fmla="*/ 0 h 90"/>
                <a:gd name="T18" fmla="*/ 3 w 190"/>
                <a:gd name="T19" fmla="*/ 0 h 90"/>
                <a:gd name="T20" fmla="*/ 3 w 190"/>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0"/>
                <a:gd name="T35" fmla="*/ 190 w 19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0">
                  <a:moveTo>
                    <a:pt x="190" y="16"/>
                  </a:moveTo>
                  <a:lnTo>
                    <a:pt x="152" y="16"/>
                  </a:lnTo>
                  <a:lnTo>
                    <a:pt x="57" y="0"/>
                  </a:lnTo>
                  <a:lnTo>
                    <a:pt x="0" y="69"/>
                  </a:lnTo>
                  <a:lnTo>
                    <a:pt x="99" y="90"/>
                  </a:lnTo>
                  <a:lnTo>
                    <a:pt x="81" y="61"/>
                  </a:lnTo>
                  <a:lnTo>
                    <a:pt x="123" y="73"/>
                  </a:lnTo>
                  <a:lnTo>
                    <a:pt x="83" y="23"/>
                  </a:lnTo>
                  <a:lnTo>
                    <a:pt x="156" y="33"/>
                  </a:lnTo>
                  <a:lnTo>
                    <a:pt x="190" y="16"/>
                  </a:lnTo>
                  <a:close/>
                </a:path>
              </a:pathLst>
            </a:custGeom>
            <a:solidFill>
              <a:srgbClr val="AF9A9A"/>
            </a:solidFill>
            <a:ln w="9525">
              <a:noFill/>
              <a:round/>
              <a:headEnd/>
              <a:tailEnd/>
            </a:ln>
          </p:spPr>
          <p:txBody>
            <a:bodyPr/>
            <a:lstStyle/>
            <a:p>
              <a:endParaRPr lang="id-ID"/>
            </a:p>
          </p:txBody>
        </p:sp>
        <p:sp>
          <p:nvSpPr>
            <p:cNvPr id="47239" name="Freeform 113"/>
            <p:cNvSpPr>
              <a:spLocks/>
            </p:cNvSpPr>
            <p:nvPr/>
          </p:nvSpPr>
          <p:spPr bwMode="auto">
            <a:xfrm>
              <a:off x="2801" y="2847"/>
              <a:ext cx="18" cy="96"/>
            </a:xfrm>
            <a:custGeom>
              <a:avLst/>
              <a:gdLst>
                <a:gd name="T0" fmla="*/ 0 w 36"/>
                <a:gd name="T1" fmla="*/ 0 h 192"/>
                <a:gd name="T2" fmla="*/ 1 w 36"/>
                <a:gd name="T3" fmla="*/ 2 h 192"/>
                <a:gd name="T4" fmla="*/ 1 w 36"/>
                <a:gd name="T5" fmla="*/ 3 h 192"/>
                <a:gd name="T6" fmla="*/ 1 w 36"/>
                <a:gd name="T7" fmla="*/ 2 h 192"/>
                <a:gd name="T8" fmla="*/ 0 w 36"/>
                <a:gd name="T9" fmla="*/ 0 h 192"/>
                <a:gd name="T10" fmla="*/ 0 w 36"/>
                <a:gd name="T11" fmla="*/ 0 h 192"/>
                <a:gd name="T12" fmla="*/ 0 60000 65536"/>
                <a:gd name="T13" fmla="*/ 0 60000 65536"/>
                <a:gd name="T14" fmla="*/ 0 60000 65536"/>
                <a:gd name="T15" fmla="*/ 0 60000 65536"/>
                <a:gd name="T16" fmla="*/ 0 60000 65536"/>
                <a:gd name="T17" fmla="*/ 0 60000 65536"/>
                <a:gd name="T18" fmla="*/ 0 w 36"/>
                <a:gd name="T19" fmla="*/ 0 h 192"/>
                <a:gd name="T20" fmla="*/ 36 w 3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36" h="192">
                  <a:moveTo>
                    <a:pt x="0" y="0"/>
                  </a:moveTo>
                  <a:lnTo>
                    <a:pt x="12" y="124"/>
                  </a:lnTo>
                  <a:lnTo>
                    <a:pt x="36" y="192"/>
                  </a:lnTo>
                  <a:lnTo>
                    <a:pt x="29" y="78"/>
                  </a:lnTo>
                  <a:lnTo>
                    <a:pt x="0" y="0"/>
                  </a:lnTo>
                  <a:close/>
                </a:path>
              </a:pathLst>
            </a:custGeom>
            <a:solidFill>
              <a:srgbClr val="AF9A9A"/>
            </a:solidFill>
            <a:ln w="9525">
              <a:noFill/>
              <a:round/>
              <a:headEnd/>
              <a:tailEnd/>
            </a:ln>
          </p:spPr>
          <p:txBody>
            <a:bodyPr/>
            <a:lstStyle/>
            <a:p>
              <a:endParaRPr lang="id-ID"/>
            </a:p>
          </p:txBody>
        </p:sp>
        <p:sp>
          <p:nvSpPr>
            <p:cNvPr id="47240" name="Freeform 114"/>
            <p:cNvSpPr>
              <a:spLocks/>
            </p:cNvSpPr>
            <p:nvPr/>
          </p:nvSpPr>
          <p:spPr bwMode="auto">
            <a:xfrm>
              <a:off x="2717" y="2751"/>
              <a:ext cx="66" cy="249"/>
            </a:xfrm>
            <a:custGeom>
              <a:avLst/>
              <a:gdLst>
                <a:gd name="T0" fmla="*/ 0 w 131"/>
                <a:gd name="T1" fmla="*/ 0 h 498"/>
                <a:gd name="T2" fmla="*/ 2 w 131"/>
                <a:gd name="T3" fmla="*/ 7 h 498"/>
                <a:gd name="T4" fmla="*/ 3 w 131"/>
                <a:gd name="T5" fmla="*/ 8 h 498"/>
                <a:gd name="T6" fmla="*/ 2 w 131"/>
                <a:gd name="T7" fmla="*/ 6 h 498"/>
                <a:gd name="T8" fmla="*/ 0 w 131"/>
                <a:gd name="T9" fmla="*/ 0 h 498"/>
                <a:gd name="T10" fmla="*/ 0 w 131"/>
                <a:gd name="T11" fmla="*/ 0 h 498"/>
                <a:gd name="T12" fmla="*/ 0 60000 65536"/>
                <a:gd name="T13" fmla="*/ 0 60000 65536"/>
                <a:gd name="T14" fmla="*/ 0 60000 65536"/>
                <a:gd name="T15" fmla="*/ 0 60000 65536"/>
                <a:gd name="T16" fmla="*/ 0 60000 65536"/>
                <a:gd name="T17" fmla="*/ 0 60000 65536"/>
                <a:gd name="T18" fmla="*/ 0 w 131"/>
                <a:gd name="T19" fmla="*/ 0 h 498"/>
                <a:gd name="T20" fmla="*/ 131 w 13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31" h="498">
                  <a:moveTo>
                    <a:pt x="0" y="0"/>
                  </a:moveTo>
                  <a:lnTo>
                    <a:pt x="97" y="398"/>
                  </a:lnTo>
                  <a:lnTo>
                    <a:pt x="131" y="498"/>
                  </a:lnTo>
                  <a:lnTo>
                    <a:pt x="65" y="361"/>
                  </a:lnTo>
                  <a:lnTo>
                    <a:pt x="0" y="0"/>
                  </a:lnTo>
                  <a:close/>
                </a:path>
              </a:pathLst>
            </a:custGeom>
            <a:solidFill>
              <a:srgbClr val="AF9A9A"/>
            </a:solidFill>
            <a:ln w="9525">
              <a:noFill/>
              <a:round/>
              <a:headEnd/>
              <a:tailEnd/>
            </a:ln>
          </p:spPr>
          <p:txBody>
            <a:bodyPr/>
            <a:lstStyle/>
            <a:p>
              <a:endParaRPr lang="id-ID"/>
            </a:p>
          </p:txBody>
        </p:sp>
        <p:sp>
          <p:nvSpPr>
            <p:cNvPr id="47241" name="Freeform 115"/>
            <p:cNvSpPr>
              <a:spLocks/>
            </p:cNvSpPr>
            <p:nvPr/>
          </p:nvSpPr>
          <p:spPr bwMode="auto">
            <a:xfrm>
              <a:off x="2765" y="3068"/>
              <a:ext cx="38" cy="40"/>
            </a:xfrm>
            <a:custGeom>
              <a:avLst/>
              <a:gdLst>
                <a:gd name="T0" fmla="*/ 2 w 74"/>
                <a:gd name="T1" fmla="*/ 0 h 82"/>
                <a:gd name="T2" fmla="*/ 2 w 74"/>
                <a:gd name="T3" fmla="*/ 0 h 82"/>
                <a:gd name="T4" fmla="*/ 1 w 74"/>
                <a:gd name="T5" fmla="*/ 0 h 82"/>
                <a:gd name="T6" fmla="*/ 1 w 74"/>
                <a:gd name="T7" fmla="*/ 1 h 82"/>
                <a:gd name="T8" fmla="*/ 0 w 74"/>
                <a:gd name="T9" fmla="*/ 0 h 82"/>
                <a:gd name="T10" fmla="*/ 2 w 74"/>
                <a:gd name="T11" fmla="*/ 0 h 82"/>
                <a:gd name="T12" fmla="*/ 2 w 74"/>
                <a:gd name="T13" fmla="*/ 0 h 82"/>
                <a:gd name="T14" fmla="*/ 0 60000 65536"/>
                <a:gd name="T15" fmla="*/ 0 60000 65536"/>
                <a:gd name="T16" fmla="*/ 0 60000 65536"/>
                <a:gd name="T17" fmla="*/ 0 60000 65536"/>
                <a:gd name="T18" fmla="*/ 0 60000 65536"/>
                <a:gd name="T19" fmla="*/ 0 60000 65536"/>
                <a:gd name="T20" fmla="*/ 0 60000 65536"/>
                <a:gd name="T21" fmla="*/ 0 w 74"/>
                <a:gd name="T22" fmla="*/ 0 h 82"/>
                <a:gd name="T23" fmla="*/ 74 w 7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2">
                  <a:moveTo>
                    <a:pt x="74" y="0"/>
                  </a:moveTo>
                  <a:lnTo>
                    <a:pt x="74" y="25"/>
                  </a:lnTo>
                  <a:lnTo>
                    <a:pt x="49" y="33"/>
                  </a:lnTo>
                  <a:lnTo>
                    <a:pt x="46" y="82"/>
                  </a:lnTo>
                  <a:lnTo>
                    <a:pt x="0" y="50"/>
                  </a:lnTo>
                  <a:lnTo>
                    <a:pt x="74" y="0"/>
                  </a:lnTo>
                  <a:close/>
                </a:path>
              </a:pathLst>
            </a:custGeom>
            <a:solidFill>
              <a:srgbClr val="AF9A9A"/>
            </a:solidFill>
            <a:ln w="9525">
              <a:noFill/>
              <a:round/>
              <a:headEnd/>
              <a:tailEnd/>
            </a:ln>
          </p:spPr>
          <p:txBody>
            <a:bodyPr/>
            <a:lstStyle/>
            <a:p>
              <a:endParaRPr lang="id-ID"/>
            </a:p>
          </p:txBody>
        </p:sp>
        <p:sp>
          <p:nvSpPr>
            <p:cNvPr id="47242" name="Freeform 116"/>
            <p:cNvSpPr>
              <a:spLocks/>
            </p:cNvSpPr>
            <p:nvPr/>
          </p:nvSpPr>
          <p:spPr bwMode="auto">
            <a:xfrm>
              <a:off x="2755" y="2283"/>
              <a:ext cx="18" cy="12"/>
            </a:xfrm>
            <a:custGeom>
              <a:avLst/>
              <a:gdLst>
                <a:gd name="T0" fmla="*/ 0 w 36"/>
                <a:gd name="T1" fmla="*/ 0 h 25"/>
                <a:gd name="T2" fmla="*/ 1 w 36"/>
                <a:gd name="T3" fmla="*/ 0 h 25"/>
                <a:gd name="T4" fmla="*/ 1 w 36"/>
                <a:gd name="T5" fmla="*/ 0 h 25"/>
                <a:gd name="T6" fmla="*/ 1 w 36"/>
                <a:gd name="T7" fmla="*/ 0 h 25"/>
                <a:gd name="T8" fmla="*/ 1 w 36"/>
                <a:gd name="T9" fmla="*/ 0 h 25"/>
                <a:gd name="T10" fmla="*/ 1 w 36"/>
                <a:gd name="T11" fmla="*/ 0 h 25"/>
                <a:gd name="T12" fmla="*/ 0 w 36"/>
                <a:gd name="T13" fmla="*/ 0 h 25"/>
                <a:gd name="T14" fmla="*/ 0 w 3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5"/>
                <a:gd name="T26" fmla="*/ 36 w 3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5">
                  <a:moveTo>
                    <a:pt x="0" y="17"/>
                  </a:moveTo>
                  <a:lnTo>
                    <a:pt x="25" y="12"/>
                  </a:lnTo>
                  <a:lnTo>
                    <a:pt x="30" y="0"/>
                  </a:lnTo>
                  <a:lnTo>
                    <a:pt x="36" y="2"/>
                  </a:lnTo>
                  <a:lnTo>
                    <a:pt x="36" y="17"/>
                  </a:lnTo>
                  <a:lnTo>
                    <a:pt x="4" y="25"/>
                  </a:lnTo>
                  <a:lnTo>
                    <a:pt x="0" y="17"/>
                  </a:lnTo>
                  <a:close/>
                </a:path>
              </a:pathLst>
            </a:custGeom>
            <a:solidFill>
              <a:srgbClr val="FFCC00"/>
            </a:solidFill>
            <a:ln w="9525">
              <a:noFill/>
              <a:round/>
              <a:headEnd/>
              <a:tailEnd/>
            </a:ln>
          </p:spPr>
          <p:txBody>
            <a:bodyPr/>
            <a:lstStyle/>
            <a:p>
              <a:endParaRPr lang="id-ID"/>
            </a:p>
          </p:txBody>
        </p:sp>
        <p:sp>
          <p:nvSpPr>
            <p:cNvPr id="47243" name="Freeform 117"/>
            <p:cNvSpPr>
              <a:spLocks/>
            </p:cNvSpPr>
            <p:nvPr/>
          </p:nvSpPr>
          <p:spPr bwMode="auto">
            <a:xfrm>
              <a:off x="2923" y="2265"/>
              <a:ext cx="26" cy="13"/>
            </a:xfrm>
            <a:custGeom>
              <a:avLst/>
              <a:gdLst>
                <a:gd name="T0" fmla="*/ 1 w 51"/>
                <a:gd name="T1" fmla="*/ 0 h 27"/>
                <a:gd name="T2" fmla="*/ 1 w 51"/>
                <a:gd name="T3" fmla="*/ 0 h 27"/>
                <a:gd name="T4" fmla="*/ 0 w 51"/>
                <a:gd name="T5" fmla="*/ 0 h 27"/>
                <a:gd name="T6" fmla="*/ 0 w 51"/>
                <a:gd name="T7" fmla="*/ 0 h 27"/>
                <a:gd name="T8" fmla="*/ 1 w 51"/>
                <a:gd name="T9" fmla="*/ 0 h 27"/>
                <a:gd name="T10" fmla="*/ 1 w 51"/>
                <a:gd name="T11" fmla="*/ 0 h 27"/>
                <a:gd name="T12" fmla="*/ 1 w 51"/>
                <a:gd name="T13" fmla="*/ 0 h 27"/>
                <a:gd name="T14" fmla="*/ 1 w 51"/>
                <a:gd name="T15" fmla="*/ 0 h 27"/>
                <a:gd name="T16" fmla="*/ 1 w 51"/>
                <a:gd name="T17" fmla="*/ 0 h 27"/>
                <a:gd name="T18" fmla="*/ 1 w 5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7"/>
                <a:gd name="T32" fmla="*/ 51 w 5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7">
                  <a:moveTo>
                    <a:pt x="36" y="2"/>
                  </a:moveTo>
                  <a:lnTo>
                    <a:pt x="30" y="17"/>
                  </a:lnTo>
                  <a:lnTo>
                    <a:pt x="0" y="19"/>
                  </a:lnTo>
                  <a:lnTo>
                    <a:pt x="0" y="27"/>
                  </a:lnTo>
                  <a:lnTo>
                    <a:pt x="38" y="23"/>
                  </a:lnTo>
                  <a:lnTo>
                    <a:pt x="49" y="13"/>
                  </a:lnTo>
                  <a:lnTo>
                    <a:pt x="51" y="4"/>
                  </a:lnTo>
                  <a:lnTo>
                    <a:pt x="45" y="0"/>
                  </a:lnTo>
                  <a:lnTo>
                    <a:pt x="36" y="2"/>
                  </a:lnTo>
                  <a:close/>
                </a:path>
              </a:pathLst>
            </a:custGeom>
            <a:solidFill>
              <a:srgbClr val="FFCC00"/>
            </a:solidFill>
            <a:ln w="9525">
              <a:noFill/>
              <a:round/>
              <a:headEnd/>
              <a:tailEnd/>
            </a:ln>
          </p:spPr>
          <p:txBody>
            <a:bodyPr/>
            <a:lstStyle/>
            <a:p>
              <a:endParaRPr lang="id-ID"/>
            </a:p>
          </p:txBody>
        </p:sp>
        <p:sp>
          <p:nvSpPr>
            <p:cNvPr id="47244" name="Freeform 118"/>
            <p:cNvSpPr>
              <a:spLocks/>
            </p:cNvSpPr>
            <p:nvPr/>
          </p:nvSpPr>
          <p:spPr bwMode="auto">
            <a:xfrm>
              <a:off x="2616" y="2307"/>
              <a:ext cx="461" cy="55"/>
            </a:xfrm>
            <a:custGeom>
              <a:avLst/>
              <a:gdLst>
                <a:gd name="T0" fmla="*/ 0 w 923"/>
                <a:gd name="T1" fmla="*/ 2 h 110"/>
                <a:gd name="T2" fmla="*/ 0 w 923"/>
                <a:gd name="T3" fmla="*/ 2 h 110"/>
                <a:gd name="T4" fmla="*/ 0 w 923"/>
                <a:gd name="T5" fmla="*/ 2 h 110"/>
                <a:gd name="T6" fmla="*/ 14 w 923"/>
                <a:gd name="T7" fmla="*/ 1 h 110"/>
                <a:gd name="T8" fmla="*/ 14 w 923"/>
                <a:gd name="T9" fmla="*/ 1 h 110"/>
                <a:gd name="T10" fmla="*/ 14 w 923"/>
                <a:gd name="T11" fmla="*/ 0 h 110"/>
                <a:gd name="T12" fmla="*/ 0 w 923"/>
                <a:gd name="T13" fmla="*/ 2 h 110"/>
                <a:gd name="T14" fmla="*/ 0 w 923"/>
                <a:gd name="T15" fmla="*/ 2 h 110"/>
                <a:gd name="T16" fmla="*/ 0 w 923"/>
                <a:gd name="T17" fmla="*/ 2 h 110"/>
                <a:gd name="T18" fmla="*/ 0 w 923"/>
                <a:gd name="T19" fmla="*/ 2 h 110"/>
                <a:gd name="T20" fmla="*/ 0 w 923"/>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3"/>
                <a:gd name="T34" fmla="*/ 0 h 110"/>
                <a:gd name="T35" fmla="*/ 923 w 92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 h="110">
                  <a:moveTo>
                    <a:pt x="0" y="110"/>
                  </a:moveTo>
                  <a:lnTo>
                    <a:pt x="12" y="97"/>
                  </a:lnTo>
                  <a:lnTo>
                    <a:pt x="33" y="89"/>
                  </a:lnTo>
                  <a:lnTo>
                    <a:pt x="921" y="17"/>
                  </a:lnTo>
                  <a:lnTo>
                    <a:pt x="923" y="7"/>
                  </a:lnTo>
                  <a:lnTo>
                    <a:pt x="911" y="0"/>
                  </a:lnTo>
                  <a:lnTo>
                    <a:pt x="36" y="74"/>
                  </a:lnTo>
                  <a:lnTo>
                    <a:pt x="12" y="83"/>
                  </a:lnTo>
                  <a:lnTo>
                    <a:pt x="0" y="93"/>
                  </a:lnTo>
                  <a:lnTo>
                    <a:pt x="0" y="110"/>
                  </a:lnTo>
                  <a:close/>
                </a:path>
              </a:pathLst>
            </a:custGeom>
            <a:solidFill>
              <a:srgbClr val="7F3226"/>
            </a:solidFill>
            <a:ln w="9525">
              <a:noFill/>
              <a:round/>
              <a:headEnd/>
              <a:tailEnd/>
            </a:ln>
          </p:spPr>
          <p:txBody>
            <a:bodyPr/>
            <a:lstStyle/>
            <a:p>
              <a:endParaRPr lang="id-ID"/>
            </a:p>
          </p:txBody>
        </p:sp>
        <p:sp>
          <p:nvSpPr>
            <p:cNvPr id="47245" name="Freeform 119"/>
            <p:cNvSpPr>
              <a:spLocks/>
            </p:cNvSpPr>
            <p:nvPr/>
          </p:nvSpPr>
          <p:spPr bwMode="auto">
            <a:xfrm>
              <a:off x="2923" y="2502"/>
              <a:ext cx="181" cy="122"/>
            </a:xfrm>
            <a:custGeom>
              <a:avLst/>
              <a:gdLst>
                <a:gd name="T0" fmla="*/ 0 w 361"/>
                <a:gd name="T1" fmla="*/ 4 h 244"/>
                <a:gd name="T2" fmla="*/ 5 w 361"/>
                <a:gd name="T3" fmla="*/ 0 h 244"/>
                <a:gd name="T4" fmla="*/ 2 w 361"/>
                <a:gd name="T5" fmla="*/ 4 h 244"/>
                <a:gd name="T6" fmla="*/ 6 w 361"/>
                <a:gd name="T7" fmla="*/ 1 h 244"/>
                <a:gd name="T8" fmla="*/ 6 w 361"/>
                <a:gd name="T9" fmla="*/ 3 h 244"/>
                <a:gd name="T10" fmla="*/ 6 w 361"/>
                <a:gd name="T11" fmla="*/ 4 h 244"/>
                <a:gd name="T12" fmla="*/ 6 w 361"/>
                <a:gd name="T13" fmla="*/ 4 h 244"/>
                <a:gd name="T14" fmla="*/ 0 w 361"/>
                <a:gd name="T15" fmla="*/ 4 h 244"/>
                <a:gd name="T16" fmla="*/ 0 w 361"/>
                <a:gd name="T17" fmla="*/ 4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244"/>
                <a:gd name="T29" fmla="*/ 361 w 36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244">
                  <a:moveTo>
                    <a:pt x="0" y="244"/>
                  </a:moveTo>
                  <a:lnTo>
                    <a:pt x="268" y="0"/>
                  </a:lnTo>
                  <a:lnTo>
                    <a:pt x="95" y="196"/>
                  </a:lnTo>
                  <a:lnTo>
                    <a:pt x="349" y="6"/>
                  </a:lnTo>
                  <a:lnTo>
                    <a:pt x="361" y="188"/>
                  </a:lnTo>
                  <a:lnTo>
                    <a:pt x="357" y="211"/>
                  </a:lnTo>
                  <a:lnTo>
                    <a:pt x="336" y="219"/>
                  </a:lnTo>
                  <a:lnTo>
                    <a:pt x="0" y="244"/>
                  </a:lnTo>
                  <a:close/>
                </a:path>
              </a:pathLst>
            </a:custGeom>
            <a:solidFill>
              <a:srgbClr val="7F3226"/>
            </a:solidFill>
            <a:ln w="9525">
              <a:noFill/>
              <a:round/>
              <a:headEnd/>
              <a:tailEnd/>
            </a:ln>
          </p:spPr>
          <p:txBody>
            <a:bodyPr/>
            <a:lstStyle/>
            <a:p>
              <a:endParaRPr lang="id-ID"/>
            </a:p>
          </p:txBody>
        </p:sp>
        <p:sp>
          <p:nvSpPr>
            <p:cNvPr id="47246" name="Freeform 120"/>
            <p:cNvSpPr>
              <a:spLocks/>
            </p:cNvSpPr>
            <p:nvPr/>
          </p:nvSpPr>
          <p:spPr bwMode="auto">
            <a:xfrm>
              <a:off x="2602" y="2289"/>
              <a:ext cx="486" cy="42"/>
            </a:xfrm>
            <a:custGeom>
              <a:avLst/>
              <a:gdLst>
                <a:gd name="T0" fmla="*/ 0 w 971"/>
                <a:gd name="T1" fmla="*/ 2 h 83"/>
                <a:gd name="T2" fmla="*/ 15 w 971"/>
                <a:gd name="T3" fmla="*/ 1 h 83"/>
                <a:gd name="T4" fmla="*/ 16 w 971"/>
                <a:gd name="T5" fmla="*/ 0 h 83"/>
                <a:gd name="T6" fmla="*/ 1 w 971"/>
                <a:gd name="T7" fmla="*/ 2 h 83"/>
                <a:gd name="T8" fmla="*/ 0 w 971"/>
                <a:gd name="T9" fmla="*/ 2 h 83"/>
                <a:gd name="T10" fmla="*/ 0 w 971"/>
                <a:gd name="T11" fmla="*/ 2 h 83"/>
                <a:gd name="T12" fmla="*/ 0 60000 65536"/>
                <a:gd name="T13" fmla="*/ 0 60000 65536"/>
                <a:gd name="T14" fmla="*/ 0 60000 65536"/>
                <a:gd name="T15" fmla="*/ 0 60000 65536"/>
                <a:gd name="T16" fmla="*/ 0 60000 65536"/>
                <a:gd name="T17" fmla="*/ 0 60000 65536"/>
                <a:gd name="T18" fmla="*/ 0 w 971"/>
                <a:gd name="T19" fmla="*/ 0 h 83"/>
                <a:gd name="T20" fmla="*/ 971 w 9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71" h="83">
                  <a:moveTo>
                    <a:pt x="0" y="83"/>
                  </a:moveTo>
                  <a:lnTo>
                    <a:pt x="954" y="9"/>
                  </a:lnTo>
                  <a:lnTo>
                    <a:pt x="971" y="0"/>
                  </a:lnTo>
                  <a:lnTo>
                    <a:pt x="32" y="74"/>
                  </a:lnTo>
                  <a:lnTo>
                    <a:pt x="0" y="83"/>
                  </a:lnTo>
                  <a:close/>
                </a:path>
              </a:pathLst>
            </a:custGeom>
            <a:solidFill>
              <a:srgbClr val="7F3226"/>
            </a:solidFill>
            <a:ln w="9525">
              <a:noFill/>
              <a:round/>
              <a:headEnd/>
              <a:tailEnd/>
            </a:ln>
          </p:spPr>
          <p:txBody>
            <a:bodyPr/>
            <a:lstStyle/>
            <a:p>
              <a:endParaRPr lang="id-ID"/>
            </a:p>
          </p:txBody>
        </p:sp>
        <p:sp>
          <p:nvSpPr>
            <p:cNvPr id="47247" name="Freeform 121"/>
            <p:cNvSpPr>
              <a:spLocks/>
            </p:cNvSpPr>
            <p:nvPr/>
          </p:nvSpPr>
          <p:spPr bwMode="auto">
            <a:xfrm>
              <a:off x="2646" y="2310"/>
              <a:ext cx="419" cy="37"/>
            </a:xfrm>
            <a:custGeom>
              <a:avLst/>
              <a:gdLst>
                <a:gd name="T0" fmla="*/ 0 w 839"/>
                <a:gd name="T1" fmla="*/ 1 h 74"/>
                <a:gd name="T2" fmla="*/ 13 w 839"/>
                <a:gd name="T3" fmla="*/ 1 h 74"/>
                <a:gd name="T4" fmla="*/ 12 w 839"/>
                <a:gd name="T5" fmla="*/ 0 h 74"/>
                <a:gd name="T6" fmla="*/ 0 w 839"/>
                <a:gd name="T7" fmla="*/ 1 h 74"/>
                <a:gd name="T8" fmla="*/ 0 w 839"/>
                <a:gd name="T9" fmla="*/ 1 h 74"/>
                <a:gd name="T10" fmla="*/ 0 w 839"/>
                <a:gd name="T11" fmla="*/ 1 h 74"/>
                <a:gd name="T12" fmla="*/ 0 60000 65536"/>
                <a:gd name="T13" fmla="*/ 0 60000 65536"/>
                <a:gd name="T14" fmla="*/ 0 60000 65536"/>
                <a:gd name="T15" fmla="*/ 0 60000 65536"/>
                <a:gd name="T16" fmla="*/ 0 60000 65536"/>
                <a:gd name="T17" fmla="*/ 0 60000 65536"/>
                <a:gd name="T18" fmla="*/ 0 w 839"/>
                <a:gd name="T19" fmla="*/ 0 h 74"/>
                <a:gd name="T20" fmla="*/ 839 w 8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39" h="74">
                  <a:moveTo>
                    <a:pt x="0" y="74"/>
                  </a:moveTo>
                  <a:lnTo>
                    <a:pt x="839" y="6"/>
                  </a:lnTo>
                  <a:lnTo>
                    <a:pt x="827" y="0"/>
                  </a:lnTo>
                  <a:lnTo>
                    <a:pt x="42" y="65"/>
                  </a:lnTo>
                  <a:lnTo>
                    <a:pt x="0" y="74"/>
                  </a:lnTo>
                  <a:close/>
                </a:path>
              </a:pathLst>
            </a:custGeom>
            <a:solidFill>
              <a:srgbClr val="BF593F"/>
            </a:solidFill>
            <a:ln w="9525">
              <a:noFill/>
              <a:round/>
              <a:headEnd/>
              <a:tailEnd/>
            </a:ln>
          </p:spPr>
          <p:txBody>
            <a:bodyPr/>
            <a:lstStyle/>
            <a:p>
              <a:endParaRPr lang="id-ID"/>
            </a:p>
          </p:txBody>
        </p:sp>
        <p:sp>
          <p:nvSpPr>
            <p:cNvPr id="47248" name="Freeform 122"/>
            <p:cNvSpPr>
              <a:spLocks/>
            </p:cNvSpPr>
            <p:nvPr/>
          </p:nvSpPr>
          <p:spPr bwMode="auto">
            <a:xfrm>
              <a:off x="2755" y="1447"/>
              <a:ext cx="11" cy="26"/>
            </a:xfrm>
            <a:custGeom>
              <a:avLst/>
              <a:gdLst>
                <a:gd name="T0" fmla="*/ 0 w 23"/>
                <a:gd name="T1" fmla="*/ 0 h 52"/>
                <a:gd name="T2" fmla="*/ 0 w 23"/>
                <a:gd name="T3" fmla="*/ 1 h 52"/>
                <a:gd name="T4" fmla="*/ 0 w 23"/>
                <a:gd name="T5" fmla="*/ 1 h 52"/>
                <a:gd name="T6" fmla="*/ 0 w 23"/>
                <a:gd name="T7" fmla="*/ 1 h 52"/>
                <a:gd name="T8" fmla="*/ 0 w 23"/>
                <a:gd name="T9" fmla="*/ 1 h 52"/>
                <a:gd name="T10" fmla="*/ 0 w 23"/>
                <a:gd name="T11" fmla="*/ 1 h 52"/>
                <a:gd name="T12" fmla="*/ 0 w 23"/>
                <a:gd name="T13" fmla="*/ 0 h 52"/>
                <a:gd name="T14" fmla="*/ 0 w 23"/>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2"/>
                <a:gd name="T26" fmla="*/ 23 w 2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2">
                  <a:moveTo>
                    <a:pt x="21" y="0"/>
                  </a:moveTo>
                  <a:lnTo>
                    <a:pt x="23" y="10"/>
                  </a:lnTo>
                  <a:lnTo>
                    <a:pt x="11" y="27"/>
                  </a:lnTo>
                  <a:lnTo>
                    <a:pt x="11" y="44"/>
                  </a:lnTo>
                  <a:lnTo>
                    <a:pt x="0" y="52"/>
                  </a:lnTo>
                  <a:lnTo>
                    <a:pt x="8" y="12"/>
                  </a:lnTo>
                  <a:lnTo>
                    <a:pt x="21" y="0"/>
                  </a:lnTo>
                  <a:close/>
                </a:path>
              </a:pathLst>
            </a:custGeom>
            <a:solidFill>
              <a:srgbClr val="FF0000"/>
            </a:solidFill>
            <a:ln w="9525">
              <a:noFill/>
              <a:round/>
              <a:headEnd/>
              <a:tailEnd/>
            </a:ln>
          </p:spPr>
          <p:txBody>
            <a:bodyPr/>
            <a:lstStyle/>
            <a:p>
              <a:endParaRPr lang="id-ID"/>
            </a:p>
          </p:txBody>
        </p:sp>
        <p:sp>
          <p:nvSpPr>
            <p:cNvPr id="47249" name="Freeform 123"/>
            <p:cNvSpPr>
              <a:spLocks/>
            </p:cNvSpPr>
            <p:nvPr/>
          </p:nvSpPr>
          <p:spPr bwMode="auto">
            <a:xfrm>
              <a:off x="2719" y="1481"/>
              <a:ext cx="37" cy="124"/>
            </a:xfrm>
            <a:custGeom>
              <a:avLst/>
              <a:gdLst>
                <a:gd name="T0" fmla="*/ 1 w 74"/>
                <a:gd name="T1" fmla="*/ 0 h 247"/>
                <a:gd name="T2" fmla="*/ 1 w 74"/>
                <a:gd name="T3" fmla="*/ 1 h 247"/>
                <a:gd name="T4" fmla="*/ 1 w 74"/>
                <a:gd name="T5" fmla="*/ 3 h 247"/>
                <a:gd name="T6" fmla="*/ 1 w 74"/>
                <a:gd name="T7" fmla="*/ 3 h 247"/>
                <a:gd name="T8" fmla="*/ 0 w 74"/>
                <a:gd name="T9" fmla="*/ 4 h 247"/>
                <a:gd name="T10" fmla="*/ 1 w 74"/>
                <a:gd name="T11" fmla="*/ 2 h 247"/>
                <a:gd name="T12" fmla="*/ 1 w 74"/>
                <a:gd name="T13" fmla="*/ 1 h 247"/>
                <a:gd name="T14" fmla="*/ 1 w 74"/>
                <a:gd name="T15" fmla="*/ 1 h 247"/>
                <a:gd name="T16" fmla="*/ 1 w 74"/>
                <a:gd name="T17" fmla="*/ 0 h 247"/>
                <a:gd name="T18" fmla="*/ 1 w 7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247"/>
                <a:gd name="T32" fmla="*/ 74 w 7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247">
                  <a:moveTo>
                    <a:pt x="59" y="0"/>
                  </a:moveTo>
                  <a:lnTo>
                    <a:pt x="74" y="44"/>
                  </a:lnTo>
                  <a:lnTo>
                    <a:pt x="47" y="144"/>
                  </a:lnTo>
                  <a:lnTo>
                    <a:pt x="36" y="186"/>
                  </a:lnTo>
                  <a:lnTo>
                    <a:pt x="0" y="247"/>
                  </a:lnTo>
                  <a:lnTo>
                    <a:pt x="26" y="95"/>
                  </a:lnTo>
                  <a:lnTo>
                    <a:pt x="49" y="34"/>
                  </a:lnTo>
                  <a:lnTo>
                    <a:pt x="53" y="15"/>
                  </a:lnTo>
                  <a:lnTo>
                    <a:pt x="59" y="0"/>
                  </a:lnTo>
                  <a:close/>
                </a:path>
              </a:pathLst>
            </a:custGeom>
            <a:solidFill>
              <a:srgbClr val="FF0000"/>
            </a:solidFill>
            <a:ln w="9525">
              <a:noFill/>
              <a:round/>
              <a:headEnd/>
              <a:tailEnd/>
            </a:ln>
          </p:spPr>
          <p:txBody>
            <a:bodyPr/>
            <a:lstStyle/>
            <a:p>
              <a:endParaRPr lang="id-ID"/>
            </a:p>
          </p:txBody>
        </p:sp>
        <p:sp>
          <p:nvSpPr>
            <p:cNvPr id="47250" name="Freeform 124"/>
            <p:cNvSpPr>
              <a:spLocks/>
            </p:cNvSpPr>
            <p:nvPr/>
          </p:nvSpPr>
          <p:spPr bwMode="auto">
            <a:xfrm>
              <a:off x="2712" y="3106"/>
              <a:ext cx="40" cy="27"/>
            </a:xfrm>
            <a:custGeom>
              <a:avLst/>
              <a:gdLst>
                <a:gd name="T0" fmla="*/ 0 w 80"/>
                <a:gd name="T1" fmla="*/ 0 h 55"/>
                <a:gd name="T2" fmla="*/ 1 w 80"/>
                <a:gd name="T3" fmla="*/ 0 h 55"/>
                <a:gd name="T4" fmla="*/ 1 w 80"/>
                <a:gd name="T5" fmla="*/ 0 h 55"/>
                <a:gd name="T6" fmla="*/ 1 w 80"/>
                <a:gd name="T7" fmla="*/ 0 h 55"/>
                <a:gd name="T8" fmla="*/ 0 w 80"/>
                <a:gd name="T9" fmla="*/ 0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55"/>
                  </a:moveTo>
                  <a:lnTo>
                    <a:pt x="75" y="12"/>
                  </a:lnTo>
                  <a:lnTo>
                    <a:pt x="80" y="0"/>
                  </a:lnTo>
                  <a:lnTo>
                    <a:pt x="57" y="12"/>
                  </a:lnTo>
                  <a:lnTo>
                    <a:pt x="0" y="55"/>
                  </a:lnTo>
                  <a:close/>
                </a:path>
              </a:pathLst>
            </a:custGeom>
            <a:solidFill>
              <a:srgbClr val="A6A6BD"/>
            </a:solidFill>
            <a:ln w="9525">
              <a:noFill/>
              <a:round/>
              <a:headEnd/>
              <a:tailEnd/>
            </a:ln>
          </p:spPr>
          <p:txBody>
            <a:bodyPr/>
            <a:lstStyle/>
            <a:p>
              <a:endParaRPr lang="id-ID"/>
            </a:p>
          </p:txBody>
        </p:sp>
        <p:sp>
          <p:nvSpPr>
            <p:cNvPr id="47251" name="Freeform 125"/>
            <p:cNvSpPr>
              <a:spLocks/>
            </p:cNvSpPr>
            <p:nvPr/>
          </p:nvSpPr>
          <p:spPr bwMode="auto">
            <a:xfrm>
              <a:off x="2637" y="3141"/>
              <a:ext cx="25" cy="9"/>
            </a:xfrm>
            <a:custGeom>
              <a:avLst/>
              <a:gdLst>
                <a:gd name="T0" fmla="*/ 1 w 50"/>
                <a:gd name="T1" fmla="*/ 0 h 19"/>
                <a:gd name="T2" fmla="*/ 1 w 50"/>
                <a:gd name="T3" fmla="*/ 0 h 19"/>
                <a:gd name="T4" fmla="*/ 1 w 50"/>
                <a:gd name="T5" fmla="*/ 0 h 19"/>
                <a:gd name="T6" fmla="*/ 0 w 50"/>
                <a:gd name="T7" fmla="*/ 0 h 19"/>
                <a:gd name="T8" fmla="*/ 1 w 50"/>
                <a:gd name="T9" fmla="*/ 0 h 19"/>
                <a:gd name="T10" fmla="*/ 1 w 50"/>
                <a:gd name="T11" fmla="*/ 0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2" y="19"/>
                  </a:moveTo>
                  <a:lnTo>
                    <a:pt x="50" y="5"/>
                  </a:lnTo>
                  <a:lnTo>
                    <a:pt x="23" y="0"/>
                  </a:lnTo>
                  <a:lnTo>
                    <a:pt x="0" y="9"/>
                  </a:lnTo>
                  <a:lnTo>
                    <a:pt x="2" y="19"/>
                  </a:lnTo>
                  <a:close/>
                </a:path>
              </a:pathLst>
            </a:custGeom>
            <a:solidFill>
              <a:srgbClr val="A6A6BD"/>
            </a:solidFill>
            <a:ln w="9525">
              <a:noFill/>
              <a:round/>
              <a:headEnd/>
              <a:tailEnd/>
            </a:ln>
          </p:spPr>
          <p:txBody>
            <a:bodyPr/>
            <a:lstStyle/>
            <a:p>
              <a:endParaRPr lang="id-ID"/>
            </a:p>
          </p:txBody>
        </p:sp>
        <p:sp>
          <p:nvSpPr>
            <p:cNvPr id="47252" name="Freeform 126"/>
            <p:cNvSpPr>
              <a:spLocks/>
            </p:cNvSpPr>
            <p:nvPr/>
          </p:nvSpPr>
          <p:spPr bwMode="auto">
            <a:xfrm>
              <a:off x="2690" y="3126"/>
              <a:ext cx="96" cy="33"/>
            </a:xfrm>
            <a:custGeom>
              <a:avLst/>
              <a:gdLst>
                <a:gd name="T0" fmla="*/ 0 w 192"/>
                <a:gd name="T1" fmla="*/ 1 h 67"/>
                <a:gd name="T2" fmla="*/ 2 w 192"/>
                <a:gd name="T3" fmla="*/ 0 h 67"/>
                <a:gd name="T4" fmla="*/ 3 w 192"/>
                <a:gd name="T5" fmla="*/ 0 h 67"/>
                <a:gd name="T6" fmla="*/ 3 w 192"/>
                <a:gd name="T7" fmla="*/ 0 h 67"/>
                <a:gd name="T8" fmla="*/ 3 w 192"/>
                <a:gd name="T9" fmla="*/ 0 h 67"/>
                <a:gd name="T10" fmla="*/ 2 w 192"/>
                <a:gd name="T11" fmla="*/ 0 h 67"/>
                <a:gd name="T12" fmla="*/ 2 w 192"/>
                <a:gd name="T13" fmla="*/ 0 h 67"/>
                <a:gd name="T14" fmla="*/ 0 w 192"/>
                <a:gd name="T15" fmla="*/ 1 h 67"/>
                <a:gd name="T16" fmla="*/ 0 w 192"/>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7"/>
                <a:gd name="T29" fmla="*/ 192 w 19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7">
                  <a:moveTo>
                    <a:pt x="0" y="67"/>
                  </a:moveTo>
                  <a:lnTo>
                    <a:pt x="102" y="53"/>
                  </a:lnTo>
                  <a:lnTo>
                    <a:pt x="159" y="29"/>
                  </a:lnTo>
                  <a:lnTo>
                    <a:pt x="154" y="19"/>
                  </a:lnTo>
                  <a:lnTo>
                    <a:pt x="192" y="0"/>
                  </a:lnTo>
                  <a:lnTo>
                    <a:pt x="116" y="31"/>
                  </a:lnTo>
                  <a:lnTo>
                    <a:pt x="106" y="46"/>
                  </a:lnTo>
                  <a:lnTo>
                    <a:pt x="0" y="67"/>
                  </a:lnTo>
                  <a:close/>
                </a:path>
              </a:pathLst>
            </a:custGeom>
            <a:solidFill>
              <a:srgbClr val="A6A6BD"/>
            </a:solidFill>
            <a:ln w="9525">
              <a:noFill/>
              <a:round/>
              <a:headEnd/>
              <a:tailEnd/>
            </a:ln>
          </p:spPr>
          <p:txBody>
            <a:bodyPr/>
            <a:lstStyle/>
            <a:p>
              <a:endParaRPr lang="id-ID"/>
            </a:p>
          </p:txBody>
        </p:sp>
        <p:sp>
          <p:nvSpPr>
            <p:cNvPr id="47253" name="Freeform 127"/>
            <p:cNvSpPr>
              <a:spLocks/>
            </p:cNvSpPr>
            <p:nvPr/>
          </p:nvSpPr>
          <p:spPr bwMode="auto">
            <a:xfrm>
              <a:off x="2768" y="3129"/>
              <a:ext cx="56" cy="39"/>
            </a:xfrm>
            <a:custGeom>
              <a:avLst/>
              <a:gdLst>
                <a:gd name="T0" fmla="*/ 0 w 112"/>
                <a:gd name="T1" fmla="*/ 1 h 78"/>
                <a:gd name="T2" fmla="*/ 2 w 112"/>
                <a:gd name="T3" fmla="*/ 1 h 78"/>
                <a:gd name="T4" fmla="*/ 2 w 112"/>
                <a:gd name="T5" fmla="*/ 1 h 78"/>
                <a:gd name="T6" fmla="*/ 2 w 112"/>
                <a:gd name="T7" fmla="*/ 1 h 78"/>
                <a:gd name="T8" fmla="*/ 2 w 112"/>
                <a:gd name="T9" fmla="*/ 0 h 78"/>
                <a:gd name="T10" fmla="*/ 2 w 112"/>
                <a:gd name="T11" fmla="*/ 1 h 78"/>
                <a:gd name="T12" fmla="*/ 1 w 112"/>
                <a:gd name="T13" fmla="*/ 1 h 78"/>
                <a:gd name="T14" fmla="*/ 0 w 112"/>
                <a:gd name="T15" fmla="*/ 1 h 78"/>
                <a:gd name="T16" fmla="*/ 0 w 112"/>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0" y="78"/>
                  </a:moveTo>
                  <a:lnTo>
                    <a:pt x="70" y="51"/>
                  </a:lnTo>
                  <a:lnTo>
                    <a:pt x="89" y="19"/>
                  </a:lnTo>
                  <a:lnTo>
                    <a:pt x="112" y="13"/>
                  </a:lnTo>
                  <a:lnTo>
                    <a:pt x="112" y="0"/>
                  </a:lnTo>
                  <a:lnTo>
                    <a:pt x="97" y="6"/>
                  </a:lnTo>
                  <a:lnTo>
                    <a:pt x="64" y="42"/>
                  </a:lnTo>
                  <a:lnTo>
                    <a:pt x="0" y="78"/>
                  </a:lnTo>
                  <a:close/>
                </a:path>
              </a:pathLst>
            </a:custGeom>
            <a:solidFill>
              <a:srgbClr val="A6A6BD"/>
            </a:solidFill>
            <a:ln w="9525">
              <a:noFill/>
              <a:round/>
              <a:headEnd/>
              <a:tailEnd/>
            </a:ln>
          </p:spPr>
          <p:txBody>
            <a:bodyPr/>
            <a:lstStyle/>
            <a:p>
              <a:endParaRPr lang="id-ID"/>
            </a:p>
          </p:txBody>
        </p:sp>
        <p:sp>
          <p:nvSpPr>
            <p:cNvPr id="47254" name="Freeform 128"/>
            <p:cNvSpPr>
              <a:spLocks/>
            </p:cNvSpPr>
            <p:nvPr/>
          </p:nvSpPr>
          <p:spPr bwMode="auto">
            <a:xfrm>
              <a:off x="2762" y="3164"/>
              <a:ext cx="137" cy="32"/>
            </a:xfrm>
            <a:custGeom>
              <a:avLst/>
              <a:gdLst>
                <a:gd name="T0" fmla="*/ 0 w 274"/>
                <a:gd name="T1" fmla="*/ 1 h 65"/>
                <a:gd name="T2" fmla="*/ 1 w 274"/>
                <a:gd name="T3" fmla="*/ 0 h 65"/>
                <a:gd name="T4" fmla="*/ 2 w 274"/>
                <a:gd name="T5" fmla="*/ 0 h 65"/>
                <a:gd name="T6" fmla="*/ 3 w 274"/>
                <a:gd name="T7" fmla="*/ 0 h 65"/>
                <a:gd name="T8" fmla="*/ 4 w 274"/>
                <a:gd name="T9" fmla="*/ 0 h 65"/>
                <a:gd name="T10" fmla="*/ 3 w 274"/>
                <a:gd name="T11" fmla="*/ 0 h 65"/>
                <a:gd name="T12" fmla="*/ 2 w 274"/>
                <a:gd name="T13" fmla="*/ 0 h 65"/>
                <a:gd name="T14" fmla="*/ 1 w 274"/>
                <a:gd name="T15" fmla="*/ 0 h 65"/>
                <a:gd name="T16" fmla="*/ 0 w 274"/>
                <a:gd name="T17" fmla="*/ 1 h 65"/>
                <a:gd name="T18" fmla="*/ 0 w 274"/>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65"/>
                <a:gd name="T32" fmla="*/ 274 w 27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65">
                  <a:moveTo>
                    <a:pt x="0" y="65"/>
                  </a:moveTo>
                  <a:lnTo>
                    <a:pt x="126" y="63"/>
                  </a:lnTo>
                  <a:lnTo>
                    <a:pt x="152" y="46"/>
                  </a:lnTo>
                  <a:lnTo>
                    <a:pt x="221" y="31"/>
                  </a:lnTo>
                  <a:lnTo>
                    <a:pt x="274" y="0"/>
                  </a:lnTo>
                  <a:lnTo>
                    <a:pt x="228" y="21"/>
                  </a:lnTo>
                  <a:lnTo>
                    <a:pt x="150" y="40"/>
                  </a:lnTo>
                  <a:lnTo>
                    <a:pt x="92" y="44"/>
                  </a:lnTo>
                  <a:lnTo>
                    <a:pt x="0" y="65"/>
                  </a:lnTo>
                  <a:close/>
                </a:path>
              </a:pathLst>
            </a:custGeom>
            <a:solidFill>
              <a:srgbClr val="A6A6BD"/>
            </a:solidFill>
            <a:ln w="9525">
              <a:noFill/>
              <a:round/>
              <a:headEnd/>
              <a:tailEnd/>
            </a:ln>
          </p:spPr>
          <p:txBody>
            <a:bodyPr/>
            <a:lstStyle/>
            <a:p>
              <a:endParaRPr lang="id-ID"/>
            </a:p>
          </p:txBody>
        </p:sp>
        <p:sp>
          <p:nvSpPr>
            <p:cNvPr id="47255" name="Freeform 129"/>
            <p:cNvSpPr>
              <a:spLocks/>
            </p:cNvSpPr>
            <p:nvPr/>
          </p:nvSpPr>
          <p:spPr bwMode="auto">
            <a:xfrm>
              <a:off x="2745" y="3208"/>
              <a:ext cx="72" cy="5"/>
            </a:xfrm>
            <a:custGeom>
              <a:avLst/>
              <a:gdLst>
                <a:gd name="T0" fmla="*/ 0 w 145"/>
                <a:gd name="T1" fmla="*/ 1 h 9"/>
                <a:gd name="T2" fmla="*/ 0 w 145"/>
                <a:gd name="T3" fmla="*/ 1 h 9"/>
                <a:gd name="T4" fmla="*/ 2 w 145"/>
                <a:gd name="T5" fmla="*/ 0 h 9"/>
                <a:gd name="T6" fmla="*/ 0 w 145"/>
                <a:gd name="T7" fmla="*/ 1 h 9"/>
                <a:gd name="T8" fmla="*/ 0 w 145"/>
                <a:gd name="T9" fmla="*/ 1 h 9"/>
                <a:gd name="T10" fmla="*/ 0 60000 65536"/>
                <a:gd name="T11" fmla="*/ 0 60000 65536"/>
                <a:gd name="T12" fmla="*/ 0 60000 65536"/>
                <a:gd name="T13" fmla="*/ 0 60000 65536"/>
                <a:gd name="T14" fmla="*/ 0 60000 65536"/>
                <a:gd name="T15" fmla="*/ 0 w 145"/>
                <a:gd name="T16" fmla="*/ 0 h 9"/>
                <a:gd name="T17" fmla="*/ 145 w 145"/>
                <a:gd name="T18" fmla="*/ 9 h 9"/>
              </a:gdLst>
              <a:ahLst/>
              <a:cxnLst>
                <a:cxn ang="T10">
                  <a:pos x="T0" y="T1"/>
                </a:cxn>
                <a:cxn ang="T11">
                  <a:pos x="T2" y="T3"/>
                </a:cxn>
                <a:cxn ang="T12">
                  <a:pos x="T4" y="T5"/>
                </a:cxn>
                <a:cxn ang="T13">
                  <a:pos x="T6" y="T7"/>
                </a:cxn>
                <a:cxn ang="T14">
                  <a:pos x="T8" y="T9"/>
                </a:cxn>
              </a:cxnLst>
              <a:rect l="T15" t="T16" r="T17" b="T18"/>
              <a:pathLst>
                <a:path w="145" h="9">
                  <a:moveTo>
                    <a:pt x="0" y="5"/>
                  </a:moveTo>
                  <a:lnTo>
                    <a:pt x="48" y="9"/>
                  </a:lnTo>
                  <a:lnTo>
                    <a:pt x="145" y="0"/>
                  </a:lnTo>
                  <a:lnTo>
                    <a:pt x="0" y="5"/>
                  </a:lnTo>
                  <a:close/>
                </a:path>
              </a:pathLst>
            </a:custGeom>
            <a:solidFill>
              <a:srgbClr val="A6A6BD"/>
            </a:solidFill>
            <a:ln w="9525">
              <a:noFill/>
              <a:round/>
              <a:headEnd/>
              <a:tailEnd/>
            </a:ln>
          </p:spPr>
          <p:txBody>
            <a:bodyPr/>
            <a:lstStyle/>
            <a:p>
              <a:endParaRPr lang="id-ID"/>
            </a:p>
          </p:txBody>
        </p:sp>
        <p:sp>
          <p:nvSpPr>
            <p:cNvPr id="47256" name="Freeform 130"/>
            <p:cNvSpPr>
              <a:spLocks/>
            </p:cNvSpPr>
            <p:nvPr/>
          </p:nvSpPr>
          <p:spPr bwMode="auto">
            <a:xfrm>
              <a:off x="2754" y="1212"/>
              <a:ext cx="58" cy="18"/>
            </a:xfrm>
            <a:custGeom>
              <a:avLst/>
              <a:gdLst>
                <a:gd name="T0" fmla="*/ 1 w 116"/>
                <a:gd name="T1" fmla="*/ 1 h 34"/>
                <a:gd name="T2" fmla="*/ 0 w 116"/>
                <a:gd name="T3" fmla="*/ 1 h 34"/>
                <a:gd name="T4" fmla="*/ 1 w 116"/>
                <a:gd name="T5" fmla="*/ 1 h 34"/>
                <a:gd name="T6" fmla="*/ 1 w 116"/>
                <a:gd name="T7" fmla="*/ 1 h 34"/>
                <a:gd name="T8" fmla="*/ 1 w 116"/>
                <a:gd name="T9" fmla="*/ 1 h 34"/>
                <a:gd name="T10" fmla="*/ 1 w 116"/>
                <a:gd name="T11" fmla="*/ 1 h 34"/>
                <a:gd name="T12" fmla="*/ 1 w 116"/>
                <a:gd name="T13" fmla="*/ 1 h 34"/>
                <a:gd name="T14" fmla="*/ 1 w 116"/>
                <a:gd name="T15" fmla="*/ 0 h 34"/>
                <a:gd name="T16" fmla="*/ 1 w 116"/>
                <a:gd name="T17" fmla="*/ 1 h 34"/>
                <a:gd name="T18" fmla="*/ 1 w 116"/>
                <a:gd name="T19" fmla="*/ 1 h 34"/>
                <a:gd name="T20" fmla="*/ 1 w 116"/>
                <a:gd name="T21" fmla="*/ 1 h 34"/>
                <a:gd name="T22" fmla="*/ 1 w 116"/>
                <a:gd name="T23" fmla="*/ 1 h 34"/>
                <a:gd name="T24" fmla="*/ 2 w 116"/>
                <a:gd name="T25" fmla="*/ 1 h 34"/>
                <a:gd name="T26" fmla="*/ 2 w 116"/>
                <a:gd name="T27" fmla="*/ 1 h 34"/>
                <a:gd name="T28" fmla="*/ 2 w 116"/>
                <a:gd name="T29" fmla="*/ 1 h 34"/>
                <a:gd name="T30" fmla="*/ 2 w 116"/>
                <a:gd name="T31" fmla="*/ 1 h 34"/>
                <a:gd name="T32" fmla="*/ 2 w 116"/>
                <a:gd name="T33" fmla="*/ 1 h 34"/>
                <a:gd name="T34" fmla="*/ 2 w 116"/>
                <a:gd name="T35" fmla="*/ 1 h 34"/>
                <a:gd name="T36" fmla="*/ 2 w 116"/>
                <a:gd name="T37" fmla="*/ 1 h 34"/>
                <a:gd name="T38" fmla="*/ 2 w 116"/>
                <a:gd name="T39" fmla="*/ 1 h 34"/>
                <a:gd name="T40" fmla="*/ 2 w 116"/>
                <a:gd name="T41" fmla="*/ 1 h 34"/>
                <a:gd name="T42" fmla="*/ 1 w 116"/>
                <a:gd name="T43" fmla="*/ 1 h 34"/>
                <a:gd name="T44" fmla="*/ 1 w 116"/>
                <a:gd name="T45" fmla="*/ 1 h 34"/>
                <a:gd name="T46" fmla="*/ 1 w 116"/>
                <a:gd name="T47" fmla="*/ 1 h 34"/>
                <a:gd name="T48" fmla="*/ 1 w 116"/>
                <a:gd name="T49" fmla="*/ 1 h 34"/>
                <a:gd name="T50" fmla="*/ 1 w 116"/>
                <a:gd name="T51" fmla="*/ 1 h 34"/>
                <a:gd name="T52" fmla="*/ 1 w 116"/>
                <a:gd name="T53" fmla="*/ 1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34"/>
                <a:gd name="T83" fmla="*/ 116 w 116"/>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34">
                  <a:moveTo>
                    <a:pt x="6" y="34"/>
                  </a:moveTo>
                  <a:lnTo>
                    <a:pt x="0" y="27"/>
                  </a:lnTo>
                  <a:lnTo>
                    <a:pt x="2" y="13"/>
                  </a:lnTo>
                  <a:lnTo>
                    <a:pt x="6" y="21"/>
                  </a:lnTo>
                  <a:lnTo>
                    <a:pt x="11" y="4"/>
                  </a:lnTo>
                  <a:lnTo>
                    <a:pt x="13" y="23"/>
                  </a:lnTo>
                  <a:lnTo>
                    <a:pt x="23" y="2"/>
                  </a:lnTo>
                  <a:lnTo>
                    <a:pt x="30" y="0"/>
                  </a:lnTo>
                  <a:lnTo>
                    <a:pt x="27" y="11"/>
                  </a:lnTo>
                  <a:lnTo>
                    <a:pt x="38" y="4"/>
                  </a:lnTo>
                  <a:lnTo>
                    <a:pt x="55" y="2"/>
                  </a:lnTo>
                  <a:lnTo>
                    <a:pt x="51" y="6"/>
                  </a:lnTo>
                  <a:lnTo>
                    <a:pt x="74" y="9"/>
                  </a:lnTo>
                  <a:lnTo>
                    <a:pt x="86" y="8"/>
                  </a:lnTo>
                  <a:lnTo>
                    <a:pt x="116" y="32"/>
                  </a:lnTo>
                  <a:lnTo>
                    <a:pt x="101" y="25"/>
                  </a:lnTo>
                  <a:lnTo>
                    <a:pt x="101" y="34"/>
                  </a:lnTo>
                  <a:lnTo>
                    <a:pt x="89" y="27"/>
                  </a:lnTo>
                  <a:lnTo>
                    <a:pt x="89" y="32"/>
                  </a:lnTo>
                  <a:lnTo>
                    <a:pt x="80" y="30"/>
                  </a:lnTo>
                  <a:lnTo>
                    <a:pt x="69" y="27"/>
                  </a:lnTo>
                  <a:lnTo>
                    <a:pt x="42" y="25"/>
                  </a:lnTo>
                  <a:lnTo>
                    <a:pt x="25" y="17"/>
                  </a:lnTo>
                  <a:lnTo>
                    <a:pt x="13" y="28"/>
                  </a:lnTo>
                  <a:lnTo>
                    <a:pt x="10" y="27"/>
                  </a:lnTo>
                  <a:lnTo>
                    <a:pt x="6" y="34"/>
                  </a:lnTo>
                  <a:close/>
                </a:path>
              </a:pathLst>
            </a:custGeom>
            <a:solidFill>
              <a:srgbClr val="000000"/>
            </a:solidFill>
            <a:ln w="9525">
              <a:noFill/>
              <a:round/>
              <a:headEnd/>
              <a:tailEnd/>
            </a:ln>
          </p:spPr>
          <p:txBody>
            <a:bodyPr/>
            <a:lstStyle/>
            <a:p>
              <a:endParaRPr lang="id-ID"/>
            </a:p>
          </p:txBody>
        </p:sp>
        <p:sp>
          <p:nvSpPr>
            <p:cNvPr id="47257" name="Freeform 131"/>
            <p:cNvSpPr>
              <a:spLocks/>
            </p:cNvSpPr>
            <p:nvPr/>
          </p:nvSpPr>
          <p:spPr bwMode="auto">
            <a:xfrm>
              <a:off x="2676" y="1218"/>
              <a:ext cx="42" cy="29"/>
            </a:xfrm>
            <a:custGeom>
              <a:avLst/>
              <a:gdLst>
                <a:gd name="T0" fmla="*/ 1 w 84"/>
                <a:gd name="T1" fmla="*/ 1 h 57"/>
                <a:gd name="T2" fmla="*/ 1 w 84"/>
                <a:gd name="T3" fmla="*/ 1 h 57"/>
                <a:gd name="T4" fmla="*/ 1 w 84"/>
                <a:gd name="T5" fmla="*/ 1 h 57"/>
                <a:gd name="T6" fmla="*/ 1 w 84"/>
                <a:gd name="T7" fmla="*/ 0 h 57"/>
                <a:gd name="T8" fmla="*/ 1 w 84"/>
                <a:gd name="T9" fmla="*/ 1 h 57"/>
                <a:gd name="T10" fmla="*/ 1 w 84"/>
                <a:gd name="T11" fmla="*/ 1 h 57"/>
                <a:gd name="T12" fmla="*/ 1 w 84"/>
                <a:gd name="T13" fmla="*/ 1 h 57"/>
                <a:gd name="T14" fmla="*/ 1 w 84"/>
                <a:gd name="T15" fmla="*/ 1 h 57"/>
                <a:gd name="T16" fmla="*/ 1 w 84"/>
                <a:gd name="T17" fmla="*/ 1 h 57"/>
                <a:gd name="T18" fmla="*/ 1 w 84"/>
                <a:gd name="T19" fmla="*/ 1 h 57"/>
                <a:gd name="T20" fmla="*/ 1 w 84"/>
                <a:gd name="T21" fmla="*/ 1 h 57"/>
                <a:gd name="T22" fmla="*/ 0 w 84"/>
                <a:gd name="T23" fmla="*/ 1 h 57"/>
                <a:gd name="T24" fmla="*/ 1 w 84"/>
                <a:gd name="T25" fmla="*/ 1 h 57"/>
                <a:gd name="T26" fmla="*/ 1 w 84"/>
                <a:gd name="T27" fmla="*/ 1 h 57"/>
                <a:gd name="T28" fmla="*/ 1 w 84"/>
                <a:gd name="T29" fmla="*/ 1 h 57"/>
                <a:gd name="T30" fmla="*/ 1 w 84"/>
                <a:gd name="T31" fmla="*/ 1 h 57"/>
                <a:gd name="T32" fmla="*/ 1 w 84"/>
                <a:gd name="T33" fmla="*/ 1 h 57"/>
                <a:gd name="T34" fmla="*/ 1 w 84"/>
                <a:gd name="T35" fmla="*/ 1 h 57"/>
                <a:gd name="T36" fmla="*/ 1 w 84"/>
                <a:gd name="T37" fmla="*/ 1 h 57"/>
                <a:gd name="T38" fmla="*/ 1 w 84"/>
                <a:gd name="T39" fmla="*/ 1 h 57"/>
                <a:gd name="T40" fmla="*/ 1 w 84"/>
                <a:gd name="T41" fmla="*/ 1 h 57"/>
                <a:gd name="T42" fmla="*/ 1 w 84"/>
                <a:gd name="T43" fmla="*/ 1 h 57"/>
                <a:gd name="T44" fmla="*/ 1 w 84"/>
                <a:gd name="T45" fmla="*/ 1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57"/>
                <a:gd name="T71" fmla="*/ 84 w 84"/>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57">
                  <a:moveTo>
                    <a:pt x="78" y="23"/>
                  </a:moveTo>
                  <a:lnTo>
                    <a:pt x="84" y="10"/>
                  </a:lnTo>
                  <a:lnTo>
                    <a:pt x="76" y="17"/>
                  </a:lnTo>
                  <a:lnTo>
                    <a:pt x="74" y="0"/>
                  </a:lnTo>
                  <a:lnTo>
                    <a:pt x="70" y="6"/>
                  </a:lnTo>
                  <a:lnTo>
                    <a:pt x="67" y="2"/>
                  </a:lnTo>
                  <a:lnTo>
                    <a:pt x="65" y="10"/>
                  </a:lnTo>
                  <a:lnTo>
                    <a:pt x="53" y="4"/>
                  </a:lnTo>
                  <a:lnTo>
                    <a:pt x="44" y="14"/>
                  </a:lnTo>
                  <a:lnTo>
                    <a:pt x="27" y="14"/>
                  </a:lnTo>
                  <a:lnTo>
                    <a:pt x="13" y="27"/>
                  </a:lnTo>
                  <a:lnTo>
                    <a:pt x="0" y="35"/>
                  </a:lnTo>
                  <a:lnTo>
                    <a:pt x="4" y="57"/>
                  </a:lnTo>
                  <a:lnTo>
                    <a:pt x="12" y="44"/>
                  </a:lnTo>
                  <a:lnTo>
                    <a:pt x="32" y="40"/>
                  </a:lnTo>
                  <a:lnTo>
                    <a:pt x="23" y="40"/>
                  </a:lnTo>
                  <a:lnTo>
                    <a:pt x="36" y="33"/>
                  </a:lnTo>
                  <a:lnTo>
                    <a:pt x="59" y="33"/>
                  </a:lnTo>
                  <a:lnTo>
                    <a:pt x="59" y="27"/>
                  </a:lnTo>
                  <a:lnTo>
                    <a:pt x="69" y="29"/>
                  </a:lnTo>
                  <a:lnTo>
                    <a:pt x="72" y="21"/>
                  </a:lnTo>
                  <a:lnTo>
                    <a:pt x="78" y="23"/>
                  </a:lnTo>
                  <a:close/>
                </a:path>
              </a:pathLst>
            </a:custGeom>
            <a:solidFill>
              <a:srgbClr val="000000"/>
            </a:solidFill>
            <a:ln w="9525">
              <a:noFill/>
              <a:round/>
              <a:headEnd/>
              <a:tailEnd/>
            </a:ln>
          </p:spPr>
          <p:txBody>
            <a:bodyPr/>
            <a:lstStyle/>
            <a:p>
              <a:endParaRPr lang="id-ID"/>
            </a:p>
          </p:txBody>
        </p:sp>
        <p:sp>
          <p:nvSpPr>
            <p:cNvPr id="47258" name="Freeform 132"/>
            <p:cNvSpPr>
              <a:spLocks/>
            </p:cNvSpPr>
            <p:nvPr/>
          </p:nvSpPr>
          <p:spPr bwMode="auto">
            <a:xfrm>
              <a:off x="2766" y="1240"/>
              <a:ext cx="42" cy="18"/>
            </a:xfrm>
            <a:custGeom>
              <a:avLst/>
              <a:gdLst>
                <a:gd name="T0" fmla="*/ 0 w 83"/>
                <a:gd name="T1" fmla="*/ 1 h 36"/>
                <a:gd name="T2" fmla="*/ 1 w 83"/>
                <a:gd name="T3" fmla="*/ 1 h 36"/>
                <a:gd name="T4" fmla="*/ 1 w 83"/>
                <a:gd name="T5" fmla="*/ 1 h 36"/>
                <a:gd name="T6" fmla="*/ 1 w 83"/>
                <a:gd name="T7" fmla="*/ 0 h 36"/>
                <a:gd name="T8" fmla="*/ 1 w 83"/>
                <a:gd name="T9" fmla="*/ 1 h 36"/>
                <a:gd name="T10" fmla="*/ 1 w 83"/>
                <a:gd name="T11" fmla="*/ 1 h 36"/>
                <a:gd name="T12" fmla="*/ 1 w 83"/>
                <a:gd name="T13" fmla="*/ 1 h 36"/>
                <a:gd name="T14" fmla="*/ 2 w 83"/>
                <a:gd name="T15" fmla="*/ 1 h 36"/>
                <a:gd name="T16" fmla="*/ 2 w 83"/>
                <a:gd name="T17" fmla="*/ 1 h 36"/>
                <a:gd name="T18" fmla="*/ 2 w 83"/>
                <a:gd name="T19" fmla="*/ 1 h 36"/>
                <a:gd name="T20" fmla="*/ 1 w 83"/>
                <a:gd name="T21" fmla="*/ 1 h 36"/>
                <a:gd name="T22" fmla="*/ 1 w 83"/>
                <a:gd name="T23" fmla="*/ 1 h 36"/>
                <a:gd name="T24" fmla="*/ 1 w 83"/>
                <a:gd name="T25" fmla="*/ 1 h 36"/>
                <a:gd name="T26" fmla="*/ 1 w 83"/>
                <a:gd name="T27" fmla="*/ 1 h 36"/>
                <a:gd name="T28" fmla="*/ 1 w 83"/>
                <a:gd name="T29" fmla="*/ 1 h 36"/>
                <a:gd name="T30" fmla="*/ 1 w 83"/>
                <a:gd name="T31" fmla="*/ 1 h 36"/>
                <a:gd name="T32" fmla="*/ 1 w 83"/>
                <a:gd name="T33" fmla="*/ 1 h 36"/>
                <a:gd name="T34" fmla="*/ 0 w 83"/>
                <a:gd name="T35" fmla="*/ 1 h 36"/>
                <a:gd name="T36" fmla="*/ 0 w 83"/>
                <a:gd name="T37" fmla="*/ 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6"/>
                <a:gd name="T59" fmla="*/ 83 w 8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6">
                  <a:moveTo>
                    <a:pt x="0" y="30"/>
                  </a:moveTo>
                  <a:lnTo>
                    <a:pt x="5" y="25"/>
                  </a:lnTo>
                  <a:lnTo>
                    <a:pt x="13" y="8"/>
                  </a:lnTo>
                  <a:lnTo>
                    <a:pt x="23" y="0"/>
                  </a:lnTo>
                  <a:lnTo>
                    <a:pt x="19" y="13"/>
                  </a:lnTo>
                  <a:lnTo>
                    <a:pt x="36" y="10"/>
                  </a:lnTo>
                  <a:lnTo>
                    <a:pt x="61" y="13"/>
                  </a:lnTo>
                  <a:lnTo>
                    <a:pt x="76" y="17"/>
                  </a:lnTo>
                  <a:lnTo>
                    <a:pt x="83" y="27"/>
                  </a:lnTo>
                  <a:lnTo>
                    <a:pt x="74" y="29"/>
                  </a:lnTo>
                  <a:lnTo>
                    <a:pt x="53" y="17"/>
                  </a:lnTo>
                  <a:lnTo>
                    <a:pt x="40" y="15"/>
                  </a:lnTo>
                  <a:lnTo>
                    <a:pt x="26" y="17"/>
                  </a:lnTo>
                  <a:lnTo>
                    <a:pt x="17" y="23"/>
                  </a:lnTo>
                  <a:lnTo>
                    <a:pt x="13" y="30"/>
                  </a:lnTo>
                  <a:lnTo>
                    <a:pt x="19" y="36"/>
                  </a:lnTo>
                  <a:lnTo>
                    <a:pt x="5" y="32"/>
                  </a:lnTo>
                  <a:lnTo>
                    <a:pt x="0" y="30"/>
                  </a:lnTo>
                  <a:close/>
                </a:path>
              </a:pathLst>
            </a:custGeom>
            <a:solidFill>
              <a:srgbClr val="000000"/>
            </a:solidFill>
            <a:ln w="9525">
              <a:noFill/>
              <a:round/>
              <a:headEnd/>
              <a:tailEnd/>
            </a:ln>
          </p:spPr>
          <p:txBody>
            <a:bodyPr/>
            <a:lstStyle/>
            <a:p>
              <a:endParaRPr lang="id-ID"/>
            </a:p>
          </p:txBody>
        </p:sp>
        <p:sp>
          <p:nvSpPr>
            <p:cNvPr id="47259" name="Freeform 133"/>
            <p:cNvSpPr>
              <a:spLocks/>
            </p:cNvSpPr>
            <p:nvPr/>
          </p:nvSpPr>
          <p:spPr bwMode="auto">
            <a:xfrm>
              <a:off x="2784" y="1247"/>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w 27"/>
                <a:gd name="T15" fmla="*/ 0 h 21"/>
                <a:gd name="T16" fmla="*/ 0 w 27"/>
                <a:gd name="T17" fmla="*/ 0 h 21"/>
                <a:gd name="T18" fmla="*/ 0 w 27"/>
                <a:gd name="T19" fmla="*/ 0 h 21"/>
                <a:gd name="T20" fmla="*/ 0 w 2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1"/>
                <a:gd name="T35" fmla="*/ 27 w 2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1">
                  <a:moveTo>
                    <a:pt x="0" y="2"/>
                  </a:moveTo>
                  <a:lnTo>
                    <a:pt x="0" y="14"/>
                  </a:lnTo>
                  <a:lnTo>
                    <a:pt x="4" y="21"/>
                  </a:lnTo>
                  <a:lnTo>
                    <a:pt x="25" y="17"/>
                  </a:lnTo>
                  <a:lnTo>
                    <a:pt x="27" y="6"/>
                  </a:lnTo>
                  <a:lnTo>
                    <a:pt x="17" y="0"/>
                  </a:lnTo>
                  <a:lnTo>
                    <a:pt x="13" y="10"/>
                  </a:lnTo>
                  <a:lnTo>
                    <a:pt x="8" y="10"/>
                  </a:lnTo>
                  <a:lnTo>
                    <a:pt x="6" y="0"/>
                  </a:lnTo>
                  <a:lnTo>
                    <a:pt x="0" y="2"/>
                  </a:lnTo>
                  <a:close/>
                </a:path>
              </a:pathLst>
            </a:custGeom>
            <a:solidFill>
              <a:srgbClr val="000000"/>
            </a:solidFill>
            <a:ln w="9525">
              <a:noFill/>
              <a:round/>
              <a:headEnd/>
              <a:tailEnd/>
            </a:ln>
          </p:spPr>
          <p:txBody>
            <a:bodyPr/>
            <a:lstStyle/>
            <a:p>
              <a:endParaRPr lang="id-ID"/>
            </a:p>
          </p:txBody>
        </p:sp>
        <p:sp>
          <p:nvSpPr>
            <p:cNvPr id="47260" name="Freeform 134"/>
            <p:cNvSpPr>
              <a:spLocks/>
            </p:cNvSpPr>
            <p:nvPr/>
          </p:nvSpPr>
          <p:spPr bwMode="auto">
            <a:xfrm>
              <a:off x="2768" y="1263"/>
              <a:ext cx="28" cy="6"/>
            </a:xfrm>
            <a:custGeom>
              <a:avLst/>
              <a:gdLst>
                <a:gd name="T0" fmla="*/ 0 w 55"/>
                <a:gd name="T1" fmla="*/ 1 h 11"/>
                <a:gd name="T2" fmla="*/ 1 w 55"/>
                <a:gd name="T3" fmla="*/ 0 h 11"/>
                <a:gd name="T4" fmla="*/ 1 w 55"/>
                <a:gd name="T5" fmla="*/ 1 h 11"/>
                <a:gd name="T6" fmla="*/ 1 w 55"/>
                <a:gd name="T7" fmla="*/ 1 h 11"/>
                <a:gd name="T8" fmla="*/ 1 w 55"/>
                <a:gd name="T9" fmla="*/ 1 h 11"/>
                <a:gd name="T10" fmla="*/ 1 w 55"/>
                <a:gd name="T11" fmla="*/ 1 h 11"/>
                <a:gd name="T12" fmla="*/ 1 w 55"/>
                <a:gd name="T13" fmla="*/ 1 h 11"/>
                <a:gd name="T14" fmla="*/ 0 w 55"/>
                <a:gd name="T15" fmla="*/ 1 h 11"/>
                <a:gd name="T16" fmla="*/ 0 w 5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1"/>
                <a:gd name="T29" fmla="*/ 55 w 5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1">
                  <a:moveTo>
                    <a:pt x="0" y="5"/>
                  </a:moveTo>
                  <a:lnTo>
                    <a:pt x="13" y="0"/>
                  </a:lnTo>
                  <a:lnTo>
                    <a:pt x="32" y="7"/>
                  </a:lnTo>
                  <a:lnTo>
                    <a:pt x="55" y="11"/>
                  </a:lnTo>
                  <a:lnTo>
                    <a:pt x="34" y="11"/>
                  </a:lnTo>
                  <a:lnTo>
                    <a:pt x="19" y="11"/>
                  </a:lnTo>
                  <a:lnTo>
                    <a:pt x="7" y="9"/>
                  </a:lnTo>
                  <a:lnTo>
                    <a:pt x="0" y="5"/>
                  </a:lnTo>
                  <a:close/>
                </a:path>
              </a:pathLst>
            </a:custGeom>
            <a:solidFill>
              <a:srgbClr val="000000"/>
            </a:solidFill>
            <a:ln w="9525">
              <a:noFill/>
              <a:round/>
              <a:headEnd/>
              <a:tailEnd/>
            </a:ln>
          </p:spPr>
          <p:txBody>
            <a:bodyPr/>
            <a:lstStyle/>
            <a:p>
              <a:endParaRPr lang="id-ID"/>
            </a:p>
          </p:txBody>
        </p:sp>
        <p:sp>
          <p:nvSpPr>
            <p:cNvPr id="47261" name="Freeform 135"/>
            <p:cNvSpPr>
              <a:spLocks/>
            </p:cNvSpPr>
            <p:nvPr/>
          </p:nvSpPr>
          <p:spPr bwMode="auto">
            <a:xfrm>
              <a:off x="2689" y="1252"/>
              <a:ext cx="37" cy="13"/>
            </a:xfrm>
            <a:custGeom>
              <a:avLst/>
              <a:gdLst>
                <a:gd name="T0" fmla="*/ 1 w 74"/>
                <a:gd name="T1" fmla="*/ 1 h 24"/>
                <a:gd name="T2" fmla="*/ 1 w 74"/>
                <a:gd name="T3" fmla="*/ 1 h 24"/>
                <a:gd name="T4" fmla="*/ 1 w 74"/>
                <a:gd name="T5" fmla="*/ 1 h 24"/>
                <a:gd name="T6" fmla="*/ 1 w 74"/>
                <a:gd name="T7" fmla="*/ 0 h 24"/>
                <a:gd name="T8" fmla="*/ 1 w 74"/>
                <a:gd name="T9" fmla="*/ 1 h 24"/>
                <a:gd name="T10" fmla="*/ 1 w 74"/>
                <a:gd name="T11" fmla="*/ 1 h 24"/>
                <a:gd name="T12" fmla="*/ 1 w 74"/>
                <a:gd name="T13" fmla="*/ 1 h 24"/>
                <a:gd name="T14" fmla="*/ 0 w 74"/>
                <a:gd name="T15" fmla="*/ 1 h 24"/>
                <a:gd name="T16" fmla="*/ 1 w 74"/>
                <a:gd name="T17" fmla="*/ 1 h 24"/>
                <a:gd name="T18" fmla="*/ 1 w 74"/>
                <a:gd name="T19" fmla="*/ 1 h 24"/>
                <a:gd name="T20" fmla="*/ 1 w 74"/>
                <a:gd name="T21" fmla="*/ 1 h 24"/>
                <a:gd name="T22" fmla="*/ 1 w 74"/>
                <a:gd name="T23" fmla="*/ 1 h 24"/>
                <a:gd name="T24" fmla="*/ 1 w 74"/>
                <a:gd name="T25" fmla="*/ 1 h 24"/>
                <a:gd name="T26" fmla="*/ 1 w 74"/>
                <a:gd name="T27" fmla="*/ 1 h 24"/>
                <a:gd name="T28" fmla="*/ 1 w 74"/>
                <a:gd name="T29" fmla="*/ 1 h 24"/>
                <a:gd name="T30" fmla="*/ 1 w 74"/>
                <a:gd name="T31" fmla="*/ 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24"/>
                <a:gd name="T50" fmla="*/ 74 w 7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24">
                  <a:moveTo>
                    <a:pt x="74" y="17"/>
                  </a:moveTo>
                  <a:lnTo>
                    <a:pt x="66" y="7"/>
                  </a:lnTo>
                  <a:lnTo>
                    <a:pt x="49" y="2"/>
                  </a:lnTo>
                  <a:lnTo>
                    <a:pt x="42" y="0"/>
                  </a:lnTo>
                  <a:lnTo>
                    <a:pt x="24" y="2"/>
                  </a:lnTo>
                  <a:lnTo>
                    <a:pt x="4" y="11"/>
                  </a:lnTo>
                  <a:lnTo>
                    <a:pt x="5" y="19"/>
                  </a:lnTo>
                  <a:lnTo>
                    <a:pt x="0" y="24"/>
                  </a:lnTo>
                  <a:lnTo>
                    <a:pt x="19" y="23"/>
                  </a:lnTo>
                  <a:lnTo>
                    <a:pt x="19" y="13"/>
                  </a:lnTo>
                  <a:lnTo>
                    <a:pt x="34" y="5"/>
                  </a:lnTo>
                  <a:lnTo>
                    <a:pt x="47" y="5"/>
                  </a:lnTo>
                  <a:lnTo>
                    <a:pt x="63" y="9"/>
                  </a:lnTo>
                  <a:lnTo>
                    <a:pt x="68" y="17"/>
                  </a:lnTo>
                  <a:lnTo>
                    <a:pt x="74" y="17"/>
                  </a:lnTo>
                  <a:close/>
                </a:path>
              </a:pathLst>
            </a:custGeom>
            <a:solidFill>
              <a:srgbClr val="000000"/>
            </a:solidFill>
            <a:ln w="9525">
              <a:noFill/>
              <a:round/>
              <a:headEnd/>
              <a:tailEnd/>
            </a:ln>
          </p:spPr>
          <p:txBody>
            <a:bodyPr/>
            <a:lstStyle/>
            <a:p>
              <a:endParaRPr lang="id-ID"/>
            </a:p>
          </p:txBody>
        </p:sp>
        <p:sp>
          <p:nvSpPr>
            <p:cNvPr id="47262" name="Freeform 136"/>
            <p:cNvSpPr>
              <a:spLocks/>
            </p:cNvSpPr>
            <p:nvPr/>
          </p:nvSpPr>
          <p:spPr bwMode="auto">
            <a:xfrm>
              <a:off x="2704" y="1254"/>
              <a:ext cx="14" cy="9"/>
            </a:xfrm>
            <a:custGeom>
              <a:avLst/>
              <a:gdLst>
                <a:gd name="T0" fmla="*/ 0 w 29"/>
                <a:gd name="T1" fmla="*/ 1 h 17"/>
                <a:gd name="T2" fmla="*/ 0 w 29"/>
                <a:gd name="T3" fmla="*/ 1 h 17"/>
                <a:gd name="T4" fmla="*/ 0 w 29"/>
                <a:gd name="T5" fmla="*/ 1 h 17"/>
                <a:gd name="T6" fmla="*/ 0 w 29"/>
                <a:gd name="T7" fmla="*/ 1 h 17"/>
                <a:gd name="T8" fmla="*/ 0 w 29"/>
                <a:gd name="T9" fmla="*/ 0 h 17"/>
                <a:gd name="T10" fmla="*/ 0 w 29"/>
                <a:gd name="T11" fmla="*/ 1 h 17"/>
                <a:gd name="T12" fmla="*/ 0 w 29"/>
                <a:gd name="T13" fmla="*/ 1 h 17"/>
                <a:gd name="T14" fmla="*/ 0 w 29"/>
                <a:gd name="T15" fmla="*/ 0 h 17"/>
                <a:gd name="T16" fmla="*/ 0 w 29"/>
                <a:gd name="T17" fmla="*/ 1 h 17"/>
                <a:gd name="T18" fmla="*/ 0 w 2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3"/>
                  </a:moveTo>
                  <a:lnTo>
                    <a:pt x="6" y="17"/>
                  </a:lnTo>
                  <a:lnTo>
                    <a:pt x="23" y="15"/>
                  </a:lnTo>
                  <a:lnTo>
                    <a:pt x="29" y="3"/>
                  </a:lnTo>
                  <a:lnTo>
                    <a:pt x="19" y="0"/>
                  </a:lnTo>
                  <a:lnTo>
                    <a:pt x="15" y="7"/>
                  </a:lnTo>
                  <a:lnTo>
                    <a:pt x="12" y="7"/>
                  </a:lnTo>
                  <a:lnTo>
                    <a:pt x="10" y="0"/>
                  </a:lnTo>
                  <a:lnTo>
                    <a:pt x="0" y="3"/>
                  </a:lnTo>
                  <a:close/>
                </a:path>
              </a:pathLst>
            </a:custGeom>
            <a:solidFill>
              <a:srgbClr val="000000"/>
            </a:solidFill>
            <a:ln w="9525">
              <a:noFill/>
              <a:round/>
              <a:headEnd/>
              <a:tailEnd/>
            </a:ln>
          </p:spPr>
          <p:txBody>
            <a:bodyPr/>
            <a:lstStyle/>
            <a:p>
              <a:endParaRPr lang="id-ID"/>
            </a:p>
          </p:txBody>
        </p:sp>
        <p:sp>
          <p:nvSpPr>
            <p:cNvPr id="47263" name="Freeform 137"/>
            <p:cNvSpPr>
              <a:spLocks/>
            </p:cNvSpPr>
            <p:nvPr/>
          </p:nvSpPr>
          <p:spPr bwMode="auto">
            <a:xfrm>
              <a:off x="2695" y="1267"/>
              <a:ext cx="28" cy="9"/>
            </a:xfrm>
            <a:custGeom>
              <a:avLst/>
              <a:gdLst>
                <a:gd name="T0" fmla="*/ 1 w 55"/>
                <a:gd name="T1" fmla="*/ 0 h 19"/>
                <a:gd name="T2" fmla="*/ 1 w 55"/>
                <a:gd name="T3" fmla="*/ 0 h 19"/>
                <a:gd name="T4" fmla="*/ 1 w 55"/>
                <a:gd name="T5" fmla="*/ 0 h 19"/>
                <a:gd name="T6" fmla="*/ 0 w 55"/>
                <a:gd name="T7" fmla="*/ 0 h 19"/>
                <a:gd name="T8" fmla="*/ 1 w 55"/>
                <a:gd name="T9" fmla="*/ 0 h 19"/>
                <a:gd name="T10" fmla="*/ 1 w 55"/>
                <a:gd name="T11" fmla="*/ 0 h 19"/>
                <a:gd name="T12" fmla="*/ 1 w 55"/>
                <a:gd name="T13" fmla="*/ 0 h 19"/>
                <a:gd name="T14" fmla="*/ 1 w 5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9"/>
                <a:gd name="T26" fmla="*/ 55 w 5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9">
                  <a:moveTo>
                    <a:pt x="55" y="0"/>
                  </a:moveTo>
                  <a:lnTo>
                    <a:pt x="36" y="6"/>
                  </a:lnTo>
                  <a:lnTo>
                    <a:pt x="21" y="17"/>
                  </a:lnTo>
                  <a:lnTo>
                    <a:pt x="0" y="17"/>
                  </a:lnTo>
                  <a:lnTo>
                    <a:pt x="19" y="19"/>
                  </a:lnTo>
                  <a:lnTo>
                    <a:pt x="40" y="14"/>
                  </a:lnTo>
                  <a:lnTo>
                    <a:pt x="55" y="0"/>
                  </a:lnTo>
                  <a:close/>
                </a:path>
              </a:pathLst>
            </a:custGeom>
            <a:solidFill>
              <a:srgbClr val="000000"/>
            </a:solidFill>
            <a:ln w="9525">
              <a:noFill/>
              <a:round/>
              <a:headEnd/>
              <a:tailEnd/>
            </a:ln>
          </p:spPr>
          <p:txBody>
            <a:bodyPr/>
            <a:lstStyle/>
            <a:p>
              <a:endParaRPr lang="id-ID"/>
            </a:p>
          </p:txBody>
        </p:sp>
        <p:sp>
          <p:nvSpPr>
            <p:cNvPr id="47264" name="Freeform 138"/>
            <p:cNvSpPr>
              <a:spLocks/>
            </p:cNvSpPr>
            <p:nvPr/>
          </p:nvSpPr>
          <p:spPr bwMode="auto">
            <a:xfrm>
              <a:off x="2722" y="1240"/>
              <a:ext cx="16" cy="63"/>
            </a:xfrm>
            <a:custGeom>
              <a:avLst/>
              <a:gdLst>
                <a:gd name="T0" fmla="*/ 0 w 33"/>
                <a:gd name="T1" fmla="*/ 0 h 125"/>
                <a:gd name="T2" fmla="*/ 0 w 33"/>
                <a:gd name="T3" fmla="*/ 1 h 125"/>
                <a:gd name="T4" fmla="*/ 0 w 33"/>
                <a:gd name="T5" fmla="*/ 1 h 125"/>
                <a:gd name="T6" fmla="*/ 0 w 33"/>
                <a:gd name="T7" fmla="*/ 1 h 125"/>
                <a:gd name="T8" fmla="*/ 0 w 33"/>
                <a:gd name="T9" fmla="*/ 2 h 125"/>
                <a:gd name="T10" fmla="*/ 0 w 33"/>
                <a:gd name="T11" fmla="*/ 2 h 125"/>
                <a:gd name="T12" fmla="*/ 0 w 33"/>
                <a:gd name="T13" fmla="*/ 2 h 125"/>
                <a:gd name="T14" fmla="*/ 0 w 33"/>
                <a:gd name="T15" fmla="*/ 2 h 125"/>
                <a:gd name="T16" fmla="*/ 0 w 33"/>
                <a:gd name="T17" fmla="*/ 2 h 125"/>
                <a:gd name="T18" fmla="*/ 0 w 33"/>
                <a:gd name="T19" fmla="*/ 1 h 125"/>
                <a:gd name="T20" fmla="*/ 0 w 33"/>
                <a:gd name="T21" fmla="*/ 1 h 125"/>
                <a:gd name="T22" fmla="*/ 0 w 33"/>
                <a:gd name="T23" fmla="*/ 1 h 125"/>
                <a:gd name="T24" fmla="*/ 0 w 33"/>
                <a:gd name="T25" fmla="*/ 0 h 125"/>
                <a:gd name="T26" fmla="*/ 0 w 33"/>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25"/>
                <a:gd name="T44" fmla="*/ 33 w 3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25">
                  <a:moveTo>
                    <a:pt x="0" y="0"/>
                  </a:moveTo>
                  <a:lnTo>
                    <a:pt x="18" y="15"/>
                  </a:lnTo>
                  <a:lnTo>
                    <a:pt x="33" y="36"/>
                  </a:lnTo>
                  <a:lnTo>
                    <a:pt x="33" y="44"/>
                  </a:lnTo>
                  <a:lnTo>
                    <a:pt x="29" y="72"/>
                  </a:lnTo>
                  <a:lnTo>
                    <a:pt x="10" y="112"/>
                  </a:lnTo>
                  <a:lnTo>
                    <a:pt x="8" y="125"/>
                  </a:lnTo>
                  <a:lnTo>
                    <a:pt x="6" y="114"/>
                  </a:lnTo>
                  <a:lnTo>
                    <a:pt x="14" y="86"/>
                  </a:lnTo>
                  <a:lnTo>
                    <a:pt x="21" y="51"/>
                  </a:lnTo>
                  <a:lnTo>
                    <a:pt x="25" y="36"/>
                  </a:lnTo>
                  <a:lnTo>
                    <a:pt x="14" y="15"/>
                  </a:lnTo>
                  <a:lnTo>
                    <a:pt x="0" y="0"/>
                  </a:lnTo>
                  <a:close/>
                </a:path>
              </a:pathLst>
            </a:custGeom>
            <a:solidFill>
              <a:srgbClr val="000000"/>
            </a:solidFill>
            <a:ln w="9525">
              <a:noFill/>
              <a:round/>
              <a:headEnd/>
              <a:tailEnd/>
            </a:ln>
          </p:spPr>
          <p:txBody>
            <a:bodyPr/>
            <a:lstStyle/>
            <a:p>
              <a:endParaRPr lang="id-ID"/>
            </a:p>
          </p:txBody>
        </p:sp>
        <p:sp>
          <p:nvSpPr>
            <p:cNvPr id="47265" name="Freeform 139"/>
            <p:cNvSpPr>
              <a:spLocks/>
            </p:cNvSpPr>
            <p:nvPr/>
          </p:nvSpPr>
          <p:spPr bwMode="auto">
            <a:xfrm>
              <a:off x="2713" y="1307"/>
              <a:ext cx="5" cy="9"/>
            </a:xfrm>
            <a:custGeom>
              <a:avLst/>
              <a:gdLst>
                <a:gd name="T0" fmla="*/ 1 w 10"/>
                <a:gd name="T1" fmla="*/ 0 h 19"/>
                <a:gd name="T2" fmla="*/ 0 w 10"/>
                <a:gd name="T3" fmla="*/ 0 h 19"/>
                <a:gd name="T4" fmla="*/ 1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0"/>
                  </a:moveTo>
                  <a:lnTo>
                    <a:pt x="0" y="13"/>
                  </a:lnTo>
                  <a:lnTo>
                    <a:pt x="10" y="19"/>
                  </a:lnTo>
                  <a:lnTo>
                    <a:pt x="8" y="10"/>
                  </a:lnTo>
                  <a:lnTo>
                    <a:pt x="10" y="0"/>
                  </a:lnTo>
                  <a:close/>
                </a:path>
              </a:pathLst>
            </a:custGeom>
            <a:solidFill>
              <a:srgbClr val="000000"/>
            </a:solidFill>
            <a:ln w="9525">
              <a:noFill/>
              <a:round/>
              <a:headEnd/>
              <a:tailEnd/>
            </a:ln>
          </p:spPr>
          <p:txBody>
            <a:bodyPr/>
            <a:lstStyle/>
            <a:p>
              <a:endParaRPr lang="id-ID"/>
            </a:p>
          </p:txBody>
        </p:sp>
        <p:sp>
          <p:nvSpPr>
            <p:cNvPr id="47266" name="Freeform 140"/>
            <p:cNvSpPr>
              <a:spLocks/>
            </p:cNvSpPr>
            <p:nvPr/>
          </p:nvSpPr>
          <p:spPr bwMode="auto">
            <a:xfrm>
              <a:off x="2722" y="1311"/>
              <a:ext cx="46" cy="13"/>
            </a:xfrm>
            <a:custGeom>
              <a:avLst/>
              <a:gdLst>
                <a:gd name="T0" fmla="*/ 0 w 94"/>
                <a:gd name="T1" fmla="*/ 1 h 24"/>
                <a:gd name="T2" fmla="*/ 0 w 94"/>
                <a:gd name="T3" fmla="*/ 1 h 24"/>
                <a:gd name="T4" fmla="*/ 0 w 94"/>
                <a:gd name="T5" fmla="*/ 1 h 24"/>
                <a:gd name="T6" fmla="*/ 0 w 94"/>
                <a:gd name="T7" fmla="*/ 1 h 24"/>
                <a:gd name="T8" fmla="*/ 1 w 94"/>
                <a:gd name="T9" fmla="*/ 0 h 24"/>
                <a:gd name="T10" fmla="*/ 1 w 94"/>
                <a:gd name="T11" fmla="*/ 0 h 24"/>
                <a:gd name="T12" fmla="*/ 1 w 94"/>
                <a:gd name="T13" fmla="*/ 1 h 24"/>
                <a:gd name="T14" fmla="*/ 0 w 94"/>
                <a:gd name="T15" fmla="*/ 1 h 24"/>
                <a:gd name="T16" fmla="*/ 0 w 94"/>
                <a:gd name="T17" fmla="*/ 1 h 24"/>
                <a:gd name="T18" fmla="*/ 0 w 94"/>
                <a:gd name="T19" fmla="*/ 1 h 24"/>
                <a:gd name="T20" fmla="*/ 0 w 94"/>
                <a:gd name="T21" fmla="*/ 1 h 24"/>
                <a:gd name="T22" fmla="*/ 0 w 94"/>
                <a:gd name="T23" fmla="*/ 1 h 24"/>
                <a:gd name="T24" fmla="*/ 0 w 94"/>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4"/>
                <a:gd name="T41" fmla="*/ 94 w 9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4">
                  <a:moveTo>
                    <a:pt x="0" y="5"/>
                  </a:moveTo>
                  <a:lnTo>
                    <a:pt x="12" y="7"/>
                  </a:lnTo>
                  <a:lnTo>
                    <a:pt x="25" y="15"/>
                  </a:lnTo>
                  <a:lnTo>
                    <a:pt x="38" y="15"/>
                  </a:lnTo>
                  <a:lnTo>
                    <a:pt x="67" y="0"/>
                  </a:lnTo>
                  <a:lnTo>
                    <a:pt x="94" y="0"/>
                  </a:lnTo>
                  <a:lnTo>
                    <a:pt x="69" y="7"/>
                  </a:lnTo>
                  <a:lnTo>
                    <a:pt x="42" y="24"/>
                  </a:lnTo>
                  <a:lnTo>
                    <a:pt x="23" y="22"/>
                  </a:lnTo>
                  <a:lnTo>
                    <a:pt x="8" y="13"/>
                  </a:lnTo>
                  <a:lnTo>
                    <a:pt x="2" y="11"/>
                  </a:lnTo>
                  <a:lnTo>
                    <a:pt x="0" y="5"/>
                  </a:lnTo>
                  <a:close/>
                </a:path>
              </a:pathLst>
            </a:custGeom>
            <a:solidFill>
              <a:srgbClr val="000000"/>
            </a:solidFill>
            <a:ln w="9525">
              <a:noFill/>
              <a:round/>
              <a:headEnd/>
              <a:tailEnd/>
            </a:ln>
          </p:spPr>
          <p:txBody>
            <a:bodyPr/>
            <a:lstStyle/>
            <a:p>
              <a:endParaRPr lang="id-ID"/>
            </a:p>
          </p:txBody>
        </p:sp>
        <p:sp>
          <p:nvSpPr>
            <p:cNvPr id="47267" name="Freeform 141"/>
            <p:cNvSpPr>
              <a:spLocks/>
            </p:cNvSpPr>
            <p:nvPr/>
          </p:nvSpPr>
          <p:spPr bwMode="auto">
            <a:xfrm>
              <a:off x="2775" y="1299"/>
              <a:ext cx="38" cy="30"/>
            </a:xfrm>
            <a:custGeom>
              <a:avLst/>
              <a:gdLst>
                <a:gd name="T0" fmla="*/ 1 w 76"/>
                <a:gd name="T1" fmla="*/ 0 h 61"/>
                <a:gd name="T2" fmla="*/ 0 w 76"/>
                <a:gd name="T3" fmla="*/ 0 h 61"/>
                <a:gd name="T4" fmla="*/ 1 w 76"/>
                <a:gd name="T5" fmla="*/ 0 h 61"/>
                <a:gd name="T6" fmla="*/ 1 w 76"/>
                <a:gd name="T7" fmla="*/ 0 h 61"/>
                <a:gd name="T8" fmla="*/ 1 w 76"/>
                <a:gd name="T9" fmla="*/ 0 h 61"/>
                <a:gd name="T10" fmla="*/ 1 w 76"/>
                <a:gd name="T11" fmla="*/ 0 h 61"/>
                <a:gd name="T12" fmla="*/ 1 w 76"/>
                <a:gd name="T13" fmla="*/ 0 h 61"/>
                <a:gd name="T14" fmla="*/ 1 w 76"/>
                <a:gd name="T15" fmla="*/ 0 h 61"/>
                <a:gd name="T16" fmla="*/ 1 w 76"/>
                <a:gd name="T17" fmla="*/ 0 h 61"/>
                <a:gd name="T18" fmla="*/ 1 w 76"/>
                <a:gd name="T19" fmla="*/ 0 h 61"/>
                <a:gd name="T20" fmla="*/ 1 w 76"/>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1"/>
                <a:gd name="T35" fmla="*/ 76 w 7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1">
                  <a:moveTo>
                    <a:pt x="2" y="0"/>
                  </a:moveTo>
                  <a:lnTo>
                    <a:pt x="0" y="13"/>
                  </a:lnTo>
                  <a:lnTo>
                    <a:pt x="13" y="9"/>
                  </a:lnTo>
                  <a:lnTo>
                    <a:pt x="47" y="28"/>
                  </a:lnTo>
                  <a:lnTo>
                    <a:pt x="57" y="49"/>
                  </a:lnTo>
                  <a:lnTo>
                    <a:pt x="76" y="61"/>
                  </a:lnTo>
                  <a:lnTo>
                    <a:pt x="72" y="49"/>
                  </a:lnTo>
                  <a:lnTo>
                    <a:pt x="47" y="21"/>
                  </a:lnTo>
                  <a:lnTo>
                    <a:pt x="11" y="6"/>
                  </a:lnTo>
                  <a:lnTo>
                    <a:pt x="2" y="0"/>
                  </a:lnTo>
                  <a:close/>
                </a:path>
              </a:pathLst>
            </a:custGeom>
            <a:solidFill>
              <a:srgbClr val="000000"/>
            </a:solidFill>
            <a:ln w="9525">
              <a:noFill/>
              <a:round/>
              <a:headEnd/>
              <a:tailEnd/>
            </a:ln>
          </p:spPr>
          <p:txBody>
            <a:bodyPr/>
            <a:lstStyle/>
            <a:p>
              <a:endParaRPr lang="id-ID"/>
            </a:p>
          </p:txBody>
        </p:sp>
        <p:sp>
          <p:nvSpPr>
            <p:cNvPr id="47268" name="Freeform 142"/>
            <p:cNvSpPr>
              <a:spLocks/>
            </p:cNvSpPr>
            <p:nvPr/>
          </p:nvSpPr>
          <p:spPr bwMode="auto">
            <a:xfrm>
              <a:off x="2712" y="1335"/>
              <a:ext cx="77" cy="22"/>
            </a:xfrm>
            <a:custGeom>
              <a:avLst/>
              <a:gdLst>
                <a:gd name="T0" fmla="*/ 1 w 154"/>
                <a:gd name="T1" fmla="*/ 0 h 44"/>
                <a:gd name="T2" fmla="*/ 0 w 154"/>
                <a:gd name="T3" fmla="*/ 1 h 44"/>
                <a:gd name="T4" fmla="*/ 1 w 154"/>
                <a:gd name="T5" fmla="*/ 1 h 44"/>
                <a:gd name="T6" fmla="*/ 1 w 154"/>
                <a:gd name="T7" fmla="*/ 1 h 44"/>
                <a:gd name="T8" fmla="*/ 1 w 154"/>
                <a:gd name="T9" fmla="*/ 1 h 44"/>
                <a:gd name="T10" fmla="*/ 1 w 154"/>
                <a:gd name="T11" fmla="*/ 1 h 44"/>
                <a:gd name="T12" fmla="*/ 1 w 154"/>
                <a:gd name="T13" fmla="*/ 1 h 44"/>
                <a:gd name="T14" fmla="*/ 1 w 154"/>
                <a:gd name="T15" fmla="*/ 1 h 44"/>
                <a:gd name="T16" fmla="*/ 1 w 154"/>
                <a:gd name="T17" fmla="*/ 1 h 44"/>
                <a:gd name="T18" fmla="*/ 1 w 154"/>
                <a:gd name="T19" fmla="*/ 1 h 44"/>
                <a:gd name="T20" fmla="*/ 2 w 154"/>
                <a:gd name="T21" fmla="*/ 1 h 44"/>
                <a:gd name="T22" fmla="*/ 1 w 154"/>
                <a:gd name="T23" fmla="*/ 1 h 44"/>
                <a:gd name="T24" fmla="*/ 1 w 154"/>
                <a:gd name="T25" fmla="*/ 1 h 44"/>
                <a:gd name="T26" fmla="*/ 1 w 154"/>
                <a:gd name="T27" fmla="*/ 1 h 44"/>
                <a:gd name="T28" fmla="*/ 1 w 154"/>
                <a:gd name="T29" fmla="*/ 1 h 44"/>
                <a:gd name="T30" fmla="*/ 1 w 154"/>
                <a:gd name="T31" fmla="*/ 1 h 44"/>
                <a:gd name="T32" fmla="*/ 1 w 154"/>
                <a:gd name="T33" fmla="*/ 0 h 44"/>
                <a:gd name="T34" fmla="*/ 1 w 1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4"/>
                <a:gd name="T56" fmla="*/ 154 w 1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4">
                  <a:moveTo>
                    <a:pt x="2" y="0"/>
                  </a:moveTo>
                  <a:lnTo>
                    <a:pt x="0" y="23"/>
                  </a:lnTo>
                  <a:lnTo>
                    <a:pt x="16" y="29"/>
                  </a:lnTo>
                  <a:lnTo>
                    <a:pt x="27" y="38"/>
                  </a:lnTo>
                  <a:lnTo>
                    <a:pt x="44" y="44"/>
                  </a:lnTo>
                  <a:lnTo>
                    <a:pt x="35" y="36"/>
                  </a:lnTo>
                  <a:lnTo>
                    <a:pt x="29" y="23"/>
                  </a:lnTo>
                  <a:lnTo>
                    <a:pt x="52" y="19"/>
                  </a:lnTo>
                  <a:lnTo>
                    <a:pt x="73" y="21"/>
                  </a:lnTo>
                  <a:lnTo>
                    <a:pt x="111" y="12"/>
                  </a:lnTo>
                  <a:lnTo>
                    <a:pt x="154" y="4"/>
                  </a:lnTo>
                  <a:lnTo>
                    <a:pt x="103" y="10"/>
                  </a:lnTo>
                  <a:lnTo>
                    <a:pt x="67" y="15"/>
                  </a:lnTo>
                  <a:lnTo>
                    <a:pt x="37" y="15"/>
                  </a:lnTo>
                  <a:lnTo>
                    <a:pt x="16" y="21"/>
                  </a:lnTo>
                  <a:lnTo>
                    <a:pt x="10" y="10"/>
                  </a:lnTo>
                  <a:lnTo>
                    <a:pt x="2" y="0"/>
                  </a:lnTo>
                  <a:close/>
                </a:path>
              </a:pathLst>
            </a:custGeom>
            <a:solidFill>
              <a:srgbClr val="000000"/>
            </a:solidFill>
            <a:ln w="9525">
              <a:noFill/>
              <a:round/>
              <a:headEnd/>
              <a:tailEnd/>
            </a:ln>
          </p:spPr>
          <p:txBody>
            <a:bodyPr/>
            <a:lstStyle/>
            <a:p>
              <a:endParaRPr lang="id-ID"/>
            </a:p>
          </p:txBody>
        </p:sp>
        <p:sp>
          <p:nvSpPr>
            <p:cNvPr id="47269" name="Freeform 143"/>
            <p:cNvSpPr>
              <a:spLocks/>
            </p:cNvSpPr>
            <p:nvPr/>
          </p:nvSpPr>
          <p:spPr bwMode="auto">
            <a:xfrm>
              <a:off x="2747" y="1370"/>
              <a:ext cx="17" cy="6"/>
            </a:xfrm>
            <a:custGeom>
              <a:avLst/>
              <a:gdLst>
                <a:gd name="T0" fmla="*/ 0 w 32"/>
                <a:gd name="T1" fmla="*/ 0 h 12"/>
                <a:gd name="T2" fmla="*/ 1 w 32"/>
                <a:gd name="T3" fmla="*/ 0 h 12"/>
                <a:gd name="T4" fmla="*/ 1 w 32"/>
                <a:gd name="T5" fmla="*/ 1 h 12"/>
                <a:gd name="T6" fmla="*/ 1 w 32"/>
                <a:gd name="T7" fmla="*/ 1 h 12"/>
                <a:gd name="T8" fmla="*/ 0 w 32"/>
                <a:gd name="T9" fmla="*/ 0 h 12"/>
                <a:gd name="T10" fmla="*/ 0 w 32"/>
                <a:gd name="T11" fmla="*/ 0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0"/>
                  </a:moveTo>
                  <a:lnTo>
                    <a:pt x="32" y="0"/>
                  </a:lnTo>
                  <a:lnTo>
                    <a:pt x="24" y="8"/>
                  </a:lnTo>
                  <a:lnTo>
                    <a:pt x="7" y="12"/>
                  </a:lnTo>
                  <a:lnTo>
                    <a:pt x="0" y="0"/>
                  </a:lnTo>
                  <a:close/>
                </a:path>
              </a:pathLst>
            </a:custGeom>
            <a:solidFill>
              <a:srgbClr val="000000"/>
            </a:solidFill>
            <a:ln w="9525">
              <a:noFill/>
              <a:round/>
              <a:headEnd/>
              <a:tailEnd/>
            </a:ln>
          </p:spPr>
          <p:txBody>
            <a:bodyPr/>
            <a:lstStyle/>
            <a:p>
              <a:endParaRPr lang="id-ID"/>
            </a:p>
          </p:txBody>
        </p:sp>
        <p:sp>
          <p:nvSpPr>
            <p:cNvPr id="47270" name="Freeform 144"/>
            <p:cNvSpPr>
              <a:spLocks/>
            </p:cNvSpPr>
            <p:nvPr/>
          </p:nvSpPr>
          <p:spPr bwMode="auto">
            <a:xfrm>
              <a:off x="2757" y="1335"/>
              <a:ext cx="46" cy="19"/>
            </a:xfrm>
            <a:custGeom>
              <a:avLst/>
              <a:gdLst>
                <a:gd name="T0" fmla="*/ 0 w 93"/>
                <a:gd name="T1" fmla="*/ 1 h 38"/>
                <a:gd name="T2" fmla="*/ 0 w 93"/>
                <a:gd name="T3" fmla="*/ 1 h 38"/>
                <a:gd name="T4" fmla="*/ 1 w 93"/>
                <a:gd name="T5" fmla="*/ 1 h 38"/>
                <a:gd name="T6" fmla="*/ 1 w 93"/>
                <a:gd name="T7" fmla="*/ 1 h 38"/>
                <a:gd name="T8" fmla="*/ 1 w 93"/>
                <a:gd name="T9" fmla="*/ 0 h 38"/>
                <a:gd name="T10" fmla="*/ 1 w 93"/>
                <a:gd name="T11" fmla="*/ 1 h 38"/>
                <a:gd name="T12" fmla="*/ 1 w 93"/>
                <a:gd name="T13" fmla="*/ 1 h 38"/>
                <a:gd name="T14" fmla="*/ 0 w 93"/>
                <a:gd name="T15" fmla="*/ 1 h 38"/>
                <a:gd name="T16" fmla="*/ 0 w 93"/>
                <a:gd name="T17" fmla="*/ 1 h 38"/>
                <a:gd name="T18" fmla="*/ 0 w 93"/>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38"/>
                <a:gd name="T32" fmla="*/ 93 w 9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38">
                  <a:moveTo>
                    <a:pt x="0" y="38"/>
                  </a:moveTo>
                  <a:lnTo>
                    <a:pt x="47" y="25"/>
                  </a:lnTo>
                  <a:lnTo>
                    <a:pt x="70" y="13"/>
                  </a:lnTo>
                  <a:lnTo>
                    <a:pt x="70" y="2"/>
                  </a:lnTo>
                  <a:lnTo>
                    <a:pt x="85" y="0"/>
                  </a:lnTo>
                  <a:lnTo>
                    <a:pt x="93" y="6"/>
                  </a:lnTo>
                  <a:lnTo>
                    <a:pt x="74" y="21"/>
                  </a:lnTo>
                  <a:lnTo>
                    <a:pt x="42" y="32"/>
                  </a:lnTo>
                  <a:lnTo>
                    <a:pt x="0" y="38"/>
                  </a:lnTo>
                  <a:close/>
                </a:path>
              </a:pathLst>
            </a:custGeom>
            <a:solidFill>
              <a:srgbClr val="000000"/>
            </a:solidFill>
            <a:ln w="9525">
              <a:noFill/>
              <a:round/>
              <a:headEnd/>
              <a:tailEnd/>
            </a:ln>
          </p:spPr>
          <p:txBody>
            <a:bodyPr/>
            <a:lstStyle/>
            <a:p>
              <a:endParaRPr lang="id-ID"/>
            </a:p>
          </p:txBody>
        </p:sp>
        <p:sp>
          <p:nvSpPr>
            <p:cNvPr id="47271" name="Freeform 145"/>
            <p:cNvSpPr>
              <a:spLocks/>
            </p:cNvSpPr>
            <p:nvPr/>
          </p:nvSpPr>
          <p:spPr bwMode="auto">
            <a:xfrm>
              <a:off x="2822" y="1318"/>
              <a:ext cx="12" cy="42"/>
            </a:xfrm>
            <a:custGeom>
              <a:avLst/>
              <a:gdLst>
                <a:gd name="T0" fmla="*/ 0 w 25"/>
                <a:gd name="T1" fmla="*/ 0 h 84"/>
                <a:gd name="T2" fmla="*/ 0 w 25"/>
                <a:gd name="T3" fmla="*/ 1 h 84"/>
                <a:gd name="T4" fmla="*/ 0 w 25"/>
                <a:gd name="T5" fmla="*/ 1 h 84"/>
                <a:gd name="T6" fmla="*/ 0 w 25"/>
                <a:gd name="T7" fmla="*/ 1 h 84"/>
                <a:gd name="T8" fmla="*/ 0 w 25"/>
                <a:gd name="T9" fmla="*/ 1 h 84"/>
                <a:gd name="T10" fmla="*/ 0 w 25"/>
                <a:gd name="T11" fmla="*/ 0 h 84"/>
                <a:gd name="T12" fmla="*/ 0 w 25"/>
                <a:gd name="T13" fmla="*/ 0 h 84"/>
                <a:gd name="T14" fmla="*/ 0 60000 65536"/>
                <a:gd name="T15" fmla="*/ 0 60000 65536"/>
                <a:gd name="T16" fmla="*/ 0 60000 65536"/>
                <a:gd name="T17" fmla="*/ 0 60000 65536"/>
                <a:gd name="T18" fmla="*/ 0 60000 65536"/>
                <a:gd name="T19" fmla="*/ 0 60000 65536"/>
                <a:gd name="T20" fmla="*/ 0 60000 65536"/>
                <a:gd name="T21" fmla="*/ 0 w 25"/>
                <a:gd name="T22" fmla="*/ 0 h 84"/>
                <a:gd name="T23" fmla="*/ 25 w 2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4">
                  <a:moveTo>
                    <a:pt x="8" y="0"/>
                  </a:moveTo>
                  <a:lnTo>
                    <a:pt x="15" y="32"/>
                  </a:lnTo>
                  <a:lnTo>
                    <a:pt x="0" y="84"/>
                  </a:lnTo>
                  <a:lnTo>
                    <a:pt x="25" y="23"/>
                  </a:lnTo>
                  <a:lnTo>
                    <a:pt x="23" y="9"/>
                  </a:lnTo>
                  <a:lnTo>
                    <a:pt x="8" y="0"/>
                  </a:lnTo>
                  <a:close/>
                </a:path>
              </a:pathLst>
            </a:custGeom>
            <a:solidFill>
              <a:srgbClr val="000000"/>
            </a:solidFill>
            <a:ln w="9525">
              <a:noFill/>
              <a:round/>
              <a:headEnd/>
              <a:tailEnd/>
            </a:ln>
          </p:spPr>
          <p:txBody>
            <a:bodyPr/>
            <a:lstStyle/>
            <a:p>
              <a:endParaRPr lang="id-ID"/>
            </a:p>
          </p:txBody>
        </p:sp>
        <p:sp>
          <p:nvSpPr>
            <p:cNvPr id="47272" name="Freeform 146"/>
            <p:cNvSpPr>
              <a:spLocks/>
            </p:cNvSpPr>
            <p:nvPr/>
          </p:nvSpPr>
          <p:spPr bwMode="auto">
            <a:xfrm>
              <a:off x="2659" y="1087"/>
              <a:ext cx="193" cy="192"/>
            </a:xfrm>
            <a:custGeom>
              <a:avLst/>
              <a:gdLst>
                <a:gd name="T0" fmla="*/ 6 w 386"/>
                <a:gd name="T1" fmla="*/ 1 h 384"/>
                <a:gd name="T2" fmla="*/ 6 w 386"/>
                <a:gd name="T3" fmla="*/ 0 h 384"/>
                <a:gd name="T4" fmla="*/ 5 w 386"/>
                <a:gd name="T5" fmla="*/ 1 h 384"/>
                <a:gd name="T6" fmla="*/ 3 w 386"/>
                <a:gd name="T7" fmla="*/ 0 h 384"/>
                <a:gd name="T8" fmla="*/ 2 w 386"/>
                <a:gd name="T9" fmla="*/ 1 h 384"/>
                <a:gd name="T10" fmla="*/ 2 w 386"/>
                <a:gd name="T11" fmla="*/ 1 h 384"/>
                <a:gd name="T12" fmla="*/ 1 w 386"/>
                <a:gd name="T13" fmla="*/ 1 h 384"/>
                <a:gd name="T14" fmla="*/ 1 w 386"/>
                <a:gd name="T15" fmla="*/ 2 h 384"/>
                <a:gd name="T16" fmla="*/ 1 w 386"/>
                <a:gd name="T17" fmla="*/ 2 h 384"/>
                <a:gd name="T18" fmla="*/ 0 w 386"/>
                <a:gd name="T19" fmla="*/ 3 h 384"/>
                <a:gd name="T20" fmla="*/ 1 w 386"/>
                <a:gd name="T21" fmla="*/ 3 h 384"/>
                <a:gd name="T22" fmla="*/ 1 w 386"/>
                <a:gd name="T23" fmla="*/ 5 h 384"/>
                <a:gd name="T24" fmla="*/ 1 w 386"/>
                <a:gd name="T25" fmla="*/ 5 h 384"/>
                <a:gd name="T26" fmla="*/ 1 w 386"/>
                <a:gd name="T27" fmla="*/ 6 h 384"/>
                <a:gd name="T28" fmla="*/ 1 w 386"/>
                <a:gd name="T29" fmla="*/ 5 h 384"/>
                <a:gd name="T30" fmla="*/ 1 w 386"/>
                <a:gd name="T31" fmla="*/ 5 h 384"/>
                <a:gd name="T32" fmla="*/ 1 w 386"/>
                <a:gd name="T33" fmla="*/ 3 h 384"/>
                <a:gd name="T34" fmla="*/ 1 w 386"/>
                <a:gd name="T35" fmla="*/ 5 h 384"/>
                <a:gd name="T36" fmla="*/ 1 w 386"/>
                <a:gd name="T37" fmla="*/ 3 h 384"/>
                <a:gd name="T38" fmla="*/ 1 w 386"/>
                <a:gd name="T39" fmla="*/ 3 h 384"/>
                <a:gd name="T40" fmla="*/ 1 w 386"/>
                <a:gd name="T41" fmla="*/ 3 h 384"/>
                <a:gd name="T42" fmla="*/ 1 w 386"/>
                <a:gd name="T43" fmla="*/ 2 h 384"/>
                <a:gd name="T44" fmla="*/ 1 w 386"/>
                <a:gd name="T45" fmla="*/ 2 h 384"/>
                <a:gd name="T46" fmla="*/ 2 w 386"/>
                <a:gd name="T47" fmla="*/ 2 h 384"/>
                <a:gd name="T48" fmla="*/ 2 w 386"/>
                <a:gd name="T49" fmla="*/ 2 h 384"/>
                <a:gd name="T50" fmla="*/ 3 w 386"/>
                <a:gd name="T51" fmla="*/ 1 h 384"/>
                <a:gd name="T52" fmla="*/ 3 w 386"/>
                <a:gd name="T53" fmla="*/ 1 h 384"/>
                <a:gd name="T54" fmla="*/ 5 w 386"/>
                <a:gd name="T55" fmla="*/ 1 h 384"/>
                <a:gd name="T56" fmla="*/ 3 w 386"/>
                <a:gd name="T57" fmla="*/ 1 h 384"/>
                <a:gd name="T58" fmla="*/ 3 w 386"/>
                <a:gd name="T59" fmla="*/ 1 h 384"/>
                <a:gd name="T60" fmla="*/ 5 w 386"/>
                <a:gd name="T61" fmla="*/ 1 h 384"/>
                <a:gd name="T62" fmla="*/ 5 w 386"/>
                <a:gd name="T63" fmla="*/ 1 h 384"/>
                <a:gd name="T64" fmla="*/ 5 w 386"/>
                <a:gd name="T65" fmla="*/ 1 h 384"/>
                <a:gd name="T66" fmla="*/ 6 w 386"/>
                <a:gd name="T67" fmla="*/ 1 h 384"/>
                <a:gd name="T68" fmla="*/ 6 w 386"/>
                <a:gd name="T69" fmla="*/ 1 h 384"/>
                <a:gd name="T70" fmla="*/ 6 w 386"/>
                <a:gd name="T71" fmla="*/ 1 h 384"/>
                <a:gd name="T72" fmla="*/ 6 w 386"/>
                <a:gd name="T73" fmla="*/ 1 h 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384"/>
                <a:gd name="T113" fmla="*/ 386 w 386"/>
                <a:gd name="T114" fmla="*/ 384 h 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384">
                  <a:moveTo>
                    <a:pt x="386" y="19"/>
                  </a:moveTo>
                  <a:lnTo>
                    <a:pt x="331" y="0"/>
                  </a:lnTo>
                  <a:lnTo>
                    <a:pt x="272" y="4"/>
                  </a:lnTo>
                  <a:lnTo>
                    <a:pt x="167" y="0"/>
                  </a:lnTo>
                  <a:lnTo>
                    <a:pt x="120" y="30"/>
                  </a:lnTo>
                  <a:lnTo>
                    <a:pt x="93" y="48"/>
                  </a:lnTo>
                  <a:lnTo>
                    <a:pt x="55" y="51"/>
                  </a:lnTo>
                  <a:lnTo>
                    <a:pt x="28" y="105"/>
                  </a:lnTo>
                  <a:lnTo>
                    <a:pt x="32" y="122"/>
                  </a:lnTo>
                  <a:lnTo>
                    <a:pt x="0" y="162"/>
                  </a:lnTo>
                  <a:lnTo>
                    <a:pt x="4" y="207"/>
                  </a:lnTo>
                  <a:lnTo>
                    <a:pt x="2" y="270"/>
                  </a:lnTo>
                  <a:lnTo>
                    <a:pt x="25" y="319"/>
                  </a:lnTo>
                  <a:lnTo>
                    <a:pt x="32" y="384"/>
                  </a:lnTo>
                  <a:lnTo>
                    <a:pt x="40" y="319"/>
                  </a:lnTo>
                  <a:lnTo>
                    <a:pt x="38" y="262"/>
                  </a:lnTo>
                  <a:lnTo>
                    <a:pt x="57" y="213"/>
                  </a:lnTo>
                  <a:lnTo>
                    <a:pt x="15" y="268"/>
                  </a:lnTo>
                  <a:lnTo>
                    <a:pt x="11" y="198"/>
                  </a:lnTo>
                  <a:lnTo>
                    <a:pt x="9" y="165"/>
                  </a:lnTo>
                  <a:lnTo>
                    <a:pt x="44" y="131"/>
                  </a:lnTo>
                  <a:lnTo>
                    <a:pt x="42" y="106"/>
                  </a:lnTo>
                  <a:lnTo>
                    <a:pt x="61" y="74"/>
                  </a:lnTo>
                  <a:lnTo>
                    <a:pt x="85" y="74"/>
                  </a:lnTo>
                  <a:lnTo>
                    <a:pt x="110" y="65"/>
                  </a:lnTo>
                  <a:lnTo>
                    <a:pt x="150" y="53"/>
                  </a:lnTo>
                  <a:lnTo>
                    <a:pt x="239" y="40"/>
                  </a:lnTo>
                  <a:lnTo>
                    <a:pt x="289" y="32"/>
                  </a:lnTo>
                  <a:lnTo>
                    <a:pt x="232" y="30"/>
                  </a:lnTo>
                  <a:lnTo>
                    <a:pt x="177" y="15"/>
                  </a:lnTo>
                  <a:lnTo>
                    <a:pt x="260" y="19"/>
                  </a:lnTo>
                  <a:lnTo>
                    <a:pt x="316" y="19"/>
                  </a:lnTo>
                  <a:lnTo>
                    <a:pt x="293" y="11"/>
                  </a:lnTo>
                  <a:lnTo>
                    <a:pt x="327" y="8"/>
                  </a:lnTo>
                  <a:lnTo>
                    <a:pt x="355" y="11"/>
                  </a:lnTo>
                  <a:lnTo>
                    <a:pt x="386" y="19"/>
                  </a:lnTo>
                  <a:close/>
                </a:path>
              </a:pathLst>
            </a:custGeom>
            <a:solidFill>
              <a:srgbClr val="000000"/>
            </a:solidFill>
            <a:ln w="9525">
              <a:noFill/>
              <a:round/>
              <a:headEnd/>
              <a:tailEnd/>
            </a:ln>
          </p:spPr>
          <p:txBody>
            <a:bodyPr/>
            <a:lstStyle/>
            <a:p>
              <a:endParaRPr lang="id-ID"/>
            </a:p>
          </p:txBody>
        </p:sp>
        <p:sp>
          <p:nvSpPr>
            <p:cNvPr id="47273" name="Freeform 147"/>
            <p:cNvSpPr>
              <a:spLocks/>
            </p:cNvSpPr>
            <p:nvPr/>
          </p:nvSpPr>
          <p:spPr bwMode="auto">
            <a:xfrm>
              <a:off x="2748" y="1097"/>
              <a:ext cx="181" cy="306"/>
            </a:xfrm>
            <a:custGeom>
              <a:avLst/>
              <a:gdLst>
                <a:gd name="T0" fmla="*/ 3 w 361"/>
                <a:gd name="T1" fmla="*/ 1 h 610"/>
                <a:gd name="T2" fmla="*/ 3 w 361"/>
                <a:gd name="T3" fmla="*/ 1 h 610"/>
                <a:gd name="T4" fmla="*/ 2 w 361"/>
                <a:gd name="T5" fmla="*/ 1 h 610"/>
                <a:gd name="T6" fmla="*/ 2 w 361"/>
                <a:gd name="T7" fmla="*/ 1 h 610"/>
                <a:gd name="T8" fmla="*/ 2 w 361"/>
                <a:gd name="T9" fmla="*/ 1 h 610"/>
                <a:gd name="T10" fmla="*/ 2 w 361"/>
                <a:gd name="T11" fmla="*/ 1 h 610"/>
                <a:gd name="T12" fmla="*/ 2 w 361"/>
                <a:gd name="T13" fmla="*/ 2 h 610"/>
                <a:gd name="T14" fmla="*/ 2 w 361"/>
                <a:gd name="T15" fmla="*/ 2 h 610"/>
                <a:gd name="T16" fmla="*/ 1 w 361"/>
                <a:gd name="T17" fmla="*/ 2 h 610"/>
                <a:gd name="T18" fmla="*/ 1 w 361"/>
                <a:gd name="T19" fmla="*/ 2 h 610"/>
                <a:gd name="T20" fmla="*/ 2 w 361"/>
                <a:gd name="T21" fmla="*/ 1 h 610"/>
                <a:gd name="T22" fmla="*/ 3 w 361"/>
                <a:gd name="T23" fmla="*/ 1 h 610"/>
                <a:gd name="T24" fmla="*/ 2 w 361"/>
                <a:gd name="T25" fmla="*/ 2 h 610"/>
                <a:gd name="T26" fmla="*/ 2 w 361"/>
                <a:gd name="T27" fmla="*/ 2 h 610"/>
                <a:gd name="T28" fmla="*/ 3 w 361"/>
                <a:gd name="T29" fmla="*/ 4 h 610"/>
                <a:gd name="T30" fmla="*/ 4 w 361"/>
                <a:gd name="T31" fmla="*/ 6 h 610"/>
                <a:gd name="T32" fmla="*/ 4 w 361"/>
                <a:gd name="T33" fmla="*/ 6 h 610"/>
                <a:gd name="T34" fmla="*/ 4 w 361"/>
                <a:gd name="T35" fmla="*/ 6 h 610"/>
                <a:gd name="T36" fmla="*/ 5 w 361"/>
                <a:gd name="T37" fmla="*/ 5 h 610"/>
                <a:gd name="T38" fmla="*/ 5 w 361"/>
                <a:gd name="T39" fmla="*/ 5 h 610"/>
                <a:gd name="T40" fmla="*/ 6 w 361"/>
                <a:gd name="T41" fmla="*/ 5 h 610"/>
                <a:gd name="T42" fmla="*/ 6 w 361"/>
                <a:gd name="T43" fmla="*/ 6 h 610"/>
                <a:gd name="T44" fmla="*/ 5 w 361"/>
                <a:gd name="T45" fmla="*/ 8 h 610"/>
                <a:gd name="T46" fmla="*/ 5 w 361"/>
                <a:gd name="T47" fmla="*/ 8 h 610"/>
                <a:gd name="T48" fmla="*/ 5 w 361"/>
                <a:gd name="T49" fmla="*/ 10 h 610"/>
                <a:gd name="T50" fmla="*/ 6 w 361"/>
                <a:gd name="T51" fmla="*/ 9 h 610"/>
                <a:gd name="T52" fmla="*/ 5 w 361"/>
                <a:gd name="T53" fmla="*/ 8 h 610"/>
                <a:gd name="T54" fmla="*/ 6 w 361"/>
                <a:gd name="T55" fmla="*/ 7 h 610"/>
                <a:gd name="T56" fmla="*/ 6 w 361"/>
                <a:gd name="T57" fmla="*/ 6 h 610"/>
                <a:gd name="T58" fmla="*/ 6 w 361"/>
                <a:gd name="T59" fmla="*/ 3 h 610"/>
                <a:gd name="T60" fmla="*/ 5 w 361"/>
                <a:gd name="T61" fmla="*/ 1 h 610"/>
                <a:gd name="T62" fmla="*/ 6 w 361"/>
                <a:gd name="T63" fmla="*/ 3 h 610"/>
                <a:gd name="T64" fmla="*/ 5 w 361"/>
                <a:gd name="T65" fmla="*/ 3 h 610"/>
                <a:gd name="T66" fmla="*/ 5 w 361"/>
                <a:gd name="T67" fmla="*/ 4 h 610"/>
                <a:gd name="T68" fmla="*/ 5 w 361"/>
                <a:gd name="T69" fmla="*/ 3 h 610"/>
                <a:gd name="T70" fmla="*/ 4 w 361"/>
                <a:gd name="T71" fmla="*/ 3 h 610"/>
                <a:gd name="T72" fmla="*/ 4 w 361"/>
                <a:gd name="T73" fmla="*/ 3 h 610"/>
                <a:gd name="T74" fmla="*/ 4 w 361"/>
                <a:gd name="T75" fmla="*/ 3 h 610"/>
                <a:gd name="T76" fmla="*/ 3 w 361"/>
                <a:gd name="T77" fmla="*/ 2 h 610"/>
                <a:gd name="T78" fmla="*/ 3 w 361"/>
                <a:gd name="T79" fmla="*/ 2 h 610"/>
                <a:gd name="T80" fmla="*/ 3 w 361"/>
                <a:gd name="T81" fmla="*/ 2 h 610"/>
                <a:gd name="T82" fmla="*/ 4 w 361"/>
                <a:gd name="T83" fmla="*/ 1 h 610"/>
                <a:gd name="T84" fmla="*/ 4 w 361"/>
                <a:gd name="T85" fmla="*/ 1 h 610"/>
                <a:gd name="T86" fmla="*/ 5 w 361"/>
                <a:gd name="T87" fmla="*/ 2 h 610"/>
                <a:gd name="T88" fmla="*/ 5 w 361"/>
                <a:gd name="T89" fmla="*/ 1 h 610"/>
                <a:gd name="T90" fmla="*/ 4 w 361"/>
                <a:gd name="T91" fmla="*/ 1 h 610"/>
                <a:gd name="T92" fmla="*/ 4 w 361"/>
                <a:gd name="T93" fmla="*/ 1 h 610"/>
                <a:gd name="T94" fmla="*/ 4 w 361"/>
                <a:gd name="T95" fmla="*/ 1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610"/>
                <a:gd name="T146" fmla="*/ 361 w 361"/>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610">
                  <a:moveTo>
                    <a:pt x="199" y="11"/>
                  </a:moveTo>
                  <a:lnTo>
                    <a:pt x="165" y="2"/>
                  </a:lnTo>
                  <a:lnTo>
                    <a:pt x="148" y="0"/>
                  </a:lnTo>
                  <a:lnTo>
                    <a:pt x="165" y="15"/>
                  </a:lnTo>
                  <a:lnTo>
                    <a:pt x="137" y="9"/>
                  </a:lnTo>
                  <a:lnTo>
                    <a:pt x="119" y="9"/>
                  </a:lnTo>
                  <a:lnTo>
                    <a:pt x="142" y="27"/>
                  </a:lnTo>
                  <a:lnTo>
                    <a:pt x="114" y="28"/>
                  </a:lnTo>
                  <a:lnTo>
                    <a:pt x="93" y="32"/>
                  </a:lnTo>
                  <a:lnTo>
                    <a:pt x="121" y="36"/>
                  </a:lnTo>
                  <a:lnTo>
                    <a:pt x="104" y="47"/>
                  </a:lnTo>
                  <a:lnTo>
                    <a:pt x="81" y="53"/>
                  </a:lnTo>
                  <a:lnTo>
                    <a:pt x="99" y="57"/>
                  </a:lnTo>
                  <a:lnTo>
                    <a:pt x="72" y="72"/>
                  </a:lnTo>
                  <a:lnTo>
                    <a:pt x="0" y="91"/>
                  </a:lnTo>
                  <a:lnTo>
                    <a:pt x="66" y="84"/>
                  </a:lnTo>
                  <a:lnTo>
                    <a:pt x="106" y="72"/>
                  </a:lnTo>
                  <a:lnTo>
                    <a:pt x="59" y="99"/>
                  </a:lnTo>
                  <a:lnTo>
                    <a:pt x="0" y="110"/>
                  </a:lnTo>
                  <a:lnTo>
                    <a:pt x="64" y="110"/>
                  </a:lnTo>
                  <a:lnTo>
                    <a:pt x="87" y="101"/>
                  </a:lnTo>
                  <a:lnTo>
                    <a:pt x="127" y="55"/>
                  </a:lnTo>
                  <a:lnTo>
                    <a:pt x="171" y="36"/>
                  </a:lnTo>
                  <a:lnTo>
                    <a:pt x="142" y="57"/>
                  </a:lnTo>
                  <a:lnTo>
                    <a:pt x="146" y="76"/>
                  </a:lnTo>
                  <a:lnTo>
                    <a:pt x="127" y="70"/>
                  </a:lnTo>
                  <a:lnTo>
                    <a:pt x="129" y="89"/>
                  </a:lnTo>
                  <a:lnTo>
                    <a:pt x="110" y="97"/>
                  </a:lnTo>
                  <a:lnTo>
                    <a:pt x="131" y="144"/>
                  </a:lnTo>
                  <a:lnTo>
                    <a:pt x="186" y="211"/>
                  </a:lnTo>
                  <a:lnTo>
                    <a:pt x="205" y="274"/>
                  </a:lnTo>
                  <a:lnTo>
                    <a:pt x="216" y="323"/>
                  </a:lnTo>
                  <a:lnTo>
                    <a:pt x="216" y="340"/>
                  </a:lnTo>
                  <a:lnTo>
                    <a:pt x="232" y="329"/>
                  </a:lnTo>
                  <a:lnTo>
                    <a:pt x="232" y="344"/>
                  </a:lnTo>
                  <a:lnTo>
                    <a:pt x="253" y="334"/>
                  </a:lnTo>
                  <a:lnTo>
                    <a:pt x="262" y="306"/>
                  </a:lnTo>
                  <a:lnTo>
                    <a:pt x="275" y="314"/>
                  </a:lnTo>
                  <a:lnTo>
                    <a:pt x="294" y="285"/>
                  </a:lnTo>
                  <a:lnTo>
                    <a:pt x="310" y="283"/>
                  </a:lnTo>
                  <a:lnTo>
                    <a:pt x="317" y="266"/>
                  </a:lnTo>
                  <a:lnTo>
                    <a:pt x="332" y="272"/>
                  </a:lnTo>
                  <a:lnTo>
                    <a:pt x="336" y="317"/>
                  </a:lnTo>
                  <a:lnTo>
                    <a:pt x="325" y="361"/>
                  </a:lnTo>
                  <a:lnTo>
                    <a:pt x="315" y="418"/>
                  </a:lnTo>
                  <a:lnTo>
                    <a:pt x="296" y="452"/>
                  </a:lnTo>
                  <a:lnTo>
                    <a:pt x="283" y="454"/>
                  </a:lnTo>
                  <a:lnTo>
                    <a:pt x="287" y="506"/>
                  </a:lnTo>
                  <a:lnTo>
                    <a:pt x="321" y="578"/>
                  </a:lnTo>
                  <a:lnTo>
                    <a:pt x="302" y="610"/>
                  </a:lnTo>
                  <a:lnTo>
                    <a:pt x="327" y="585"/>
                  </a:lnTo>
                  <a:lnTo>
                    <a:pt x="332" y="555"/>
                  </a:lnTo>
                  <a:lnTo>
                    <a:pt x="300" y="507"/>
                  </a:lnTo>
                  <a:lnTo>
                    <a:pt x="294" y="464"/>
                  </a:lnTo>
                  <a:lnTo>
                    <a:pt x="319" y="443"/>
                  </a:lnTo>
                  <a:lnTo>
                    <a:pt x="332" y="412"/>
                  </a:lnTo>
                  <a:lnTo>
                    <a:pt x="348" y="399"/>
                  </a:lnTo>
                  <a:lnTo>
                    <a:pt x="361" y="329"/>
                  </a:lnTo>
                  <a:lnTo>
                    <a:pt x="351" y="264"/>
                  </a:lnTo>
                  <a:lnTo>
                    <a:pt x="346" y="175"/>
                  </a:lnTo>
                  <a:lnTo>
                    <a:pt x="325" y="99"/>
                  </a:lnTo>
                  <a:lnTo>
                    <a:pt x="277" y="49"/>
                  </a:lnTo>
                  <a:lnTo>
                    <a:pt x="317" y="103"/>
                  </a:lnTo>
                  <a:lnTo>
                    <a:pt x="342" y="171"/>
                  </a:lnTo>
                  <a:lnTo>
                    <a:pt x="311" y="137"/>
                  </a:lnTo>
                  <a:lnTo>
                    <a:pt x="319" y="188"/>
                  </a:lnTo>
                  <a:lnTo>
                    <a:pt x="272" y="112"/>
                  </a:lnTo>
                  <a:lnTo>
                    <a:pt x="291" y="194"/>
                  </a:lnTo>
                  <a:lnTo>
                    <a:pt x="254" y="133"/>
                  </a:lnTo>
                  <a:lnTo>
                    <a:pt x="260" y="188"/>
                  </a:lnTo>
                  <a:lnTo>
                    <a:pt x="216" y="116"/>
                  </a:lnTo>
                  <a:lnTo>
                    <a:pt x="235" y="171"/>
                  </a:lnTo>
                  <a:lnTo>
                    <a:pt x="180" y="118"/>
                  </a:lnTo>
                  <a:lnTo>
                    <a:pt x="215" y="171"/>
                  </a:lnTo>
                  <a:lnTo>
                    <a:pt x="194" y="165"/>
                  </a:lnTo>
                  <a:lnTo>
                    <a:pt x="194" y="184"/>
                  </a:lnTo>
                  <a:lnTo>
                    <a:pt x="169" y="144"/>
                  </a:lnTo>
                  <a:lnTo>
                    <a:pt x="159" y="87"/>
                  </a:lnTo>
                  <a:lnTo>
                    <a:pt x="178" y="108"/>
                  </a:lnTo>
                  <a:lnTo>
                    <a:pt x="175" y="87"/>
                  </a:lnTo>
                  <a:lnTo>
                    <a:pt x="205" y="110"/>
                  </a:lnTo>
                  <a:lnTo>
                    <a:pt x="182" y="65"/>
                  </a:lnTo>
                  <a:lnTo>
                    <a:pt x="243" y="114"/>
                  </a:lnTo>
                  <a:lnTo>
                    <a:pt x="203" y="61"/>
                  </a:lnTo>
                  <a:lnTo>
                    <a:pt x="260" y="101"/>
                  </a:lnTo>
                  <a:lnTo>
                    <a:pt x="226" y="57"/>
                  </a:lnTo>
                  <a:lnTo>
                    <a:pt x="272" y="87"/>
                  </a:lnTo>
                  <a:lnTo>
                    <a:pt x="266" y="66"/>
                  </a:lnTo>
                  <a:lnTo>
                    <a:pt x="296" y="101"/>
                  </a:lnTo>
                  <a:lnTo>
                    <a:pt x="266" y="55"/>
                  </a:lnTo>
                  <a:lnTo>
                    <a:pt x="224" y="27"/>
                  </a:lnTo>
                  <a:lnTo>
                    <a:pt x="222" y="11"/>
                  </a:lnTo>
                  <a:lnTo>
                    <a:pt x="258" y="28"/>
                  </a:lnTo>
                  <a:lnTo>
                    <a:pt x="220" y="4"/>
                  </a:lnTo>
                  <a:lnTo>
                    <a:pt x="199" y="11"/>
                  </a:lnTo>
                  <a:close/>
                </a:path>
              </a:pathLst>
            </a:custGeom>
            <a:solidFill>
              <a:srgbClr val="000000"/>
            </a:solidFill>
            <a:ln w="9525">
              <a:noFill/>
              <a:round/>
              <a:headEnd/>
              <a:tailEnd/>
            </a:ln>
          </p:spPr>
          <p:txBody>
            <a:bodyPr/>
            <a:lstStyle/>
            <a:p>
              <a:endParaRPr lang="id-ID"/>
            </a:p>
          </p:txBody>
        </p:sp>
        <p:sp>
          <p:nvSpPr>
            <p:cNvPr id="47274" name="Freeform 148"/>
            <p:cNvSpPr>
              <a:spLocks/>
            </p:cNvSpPr>
            <p:nvPr/>
          </p:nvSpPr>
          <p:spPr bwMode="auto">
            <a:xfrm>
              <a:off x="2665" y="1105"/>
              <a:ext cx="139" cy="105"/>
            </a:xfrm>
            <a:custGeom>
              <a:avLst/>
              <a:gdLst>
                <a:gd name="T0" fmla="*/ 3 w 280"/>
                <a:gd name="T1" fmla="*/ 1 h 209"/>
                <a:gd name="T2" fmla="*/ 2 w 280"/>
                <a:gd name="T3" fmla="*/ 2 h 209"/>
                <a:gd name="T4" fmla="*/ 1 w 280"/>
                <a:gd name="T5" fmla="*/ 3 h 209"/>
                <a:gd name="T6" fmla="*/ 0 w 280"/>
                <a:gd name="T7" fmla="*/ 3 h 209"/>
                <a:gd name="T8" fmla="*/ 0 w 280"/>
                <a:gd name="T9" fmla="*/ 3 h 209"/>
                <a:gd name="T10" fmla="*/ 0 w 280"/>
                <a:gd name="T11" fmla="*/ 4 h 209"/>
                <a:gd name="T12" fmla="*/ 0 w 280"/>
                <a:gd name="T13" fmla="*/ 3 h 209"/>
                <a:gd name="T14" fmla="*/ 0 w 280"/>
                <a:gd name="T15" fmla="*/ 2 h 209"/>
                <a:gd name="T16" fmla="*/ 0 w 280"/>
                <a:gd name="T17" fmla="*/ 2 h 209"/>
                <a:gd name="T18" fmla="*/ 0 w 280"/>
                <a:gd name="T19" fmla="*/ 2 h 209"/>
                <a:gd name="T20" fmla="*/ 0 w 280"/>
                <a:gd name="T21" fmla="*/ 2 h 209"/>
                <a:gd name="T22" fmla="*/ 0 w 280"/>
                <a:gd name="T23" fmla="*/ 1 h 209"/>
                <a:gd name="T24" fmla="*/ 1 w 280"/>
                <a:gd name="T25" fmla="*/ 1 h 209"/>
                <a:gd name="T26" fmla="*/ 1 w 280"/>
                <a:gd name="T27" fmla="*/ 1 h 209"/>
                <a:gd name="T28" fmla="*/ 2 w 280"/>
                <a:gd name="T29" fmla="*/ 1 h 209"/>
                <a:gd name="T30" fmla="*/ 2 w 280"/>
                <a:gd name="T31" fmla="*/ 1 h 209"/>
                <a:gd name="T32" fmla="*/ 1 w 280"/>
                <a:gd name="T33" fmla="*/ 1 h 209"/>
                <a:gd name="T34" fmla="*/ 2 w 280"/>
                <a:gd name="T35" fmla="*/ 1 h 209"/>
                <a:gd name="T36" fmla="*/ 3 w 280"/>
                <a:gd name="T37" fmla="*/ 1 h 209"/>
                <a:gd name="T38" fmla="*/ 4 w 280"/>
                <a:gd name="T39" fmla="*/ 0 h 209"/>
                <a:gd name="T40" fmla="*/ 3 w 280"/>
                <a:gd name="T41" fmla="*/ 1 h 209"/>
                <a:gd name="T42" fmla="*/ 3 w 280"/>
                <a:gd name="T43" fmla="*/ 1 h 209"/>
                <a:gd name="T44" fmla="*/ 3 w 280"/>
                <a:gd name="T45" fmla="*/ 1 h 209"/>
                <a:gd name="T46" fmla="*/ 3 w 280"/>
                <a:gd name="T47" fmla="*/ 1 h 209"/>
                <a:gd name="T48" fmla="*/ 3 w 280"/>
                <a:gd name="T49" fmla="*/ 1 h 209"/>
                <a:gd name="T50" fmla="*/ 3 w 280"/>
                <a:gd name="T51" fmla="*/ 1 h 209"/>
                <a:gd name="T52" fmla="*/ 3 w 280"/>
                <a:gd name="T53" fmla="*/ 1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
                <a:gd name="T82" fmla="*/ 0 h 209"/>
                <a:gd name="T83" fmla="*/ 280 w 280"/>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 h="209">
                  <a:moveTo>
                    <a:pt x="215" y="55"/>
                  </a:moveTo>
                  <a:lnTo>
                    <a:pt x="183" y="72"/>
                  </a:lnTo>
                  <a:lnTo>
                    <a:pt x="126" y="129"/>
                  </a:lnTo>
                  <a:lnTo>
                    <a:pt x="59" y="169"/>
                  </a:lnTo>
                  <a:lnTo>
                    <a:pt x="27" y="190"/>
                  </a:lnTo>
                  <a:lnTo>
                    <a:pt x="0" y="209"/>
                  </a:lnTo>
                  <a:lnTo>
                    <a:pt x="6" y="139"/>
                  </a:lnTo>
                  <a:lnTo>
                    <a:pt x="33" y="110"/>
                  </a:lnTo>
                  <a:lnTo>
                    <a:pt x="63" y="108"/>
                  </a:lnTo>
                  <a:lnTo>
                    <a:pt x="42" y="93"/>
                  </a:lnTo>
                  <a:lnTo>
                    <a:pt x="40" y="69"/>
                  </a:lnTo>
                  <a:lnTo>
                    <a:pt x="57" y="48"/>
                  </a:lnTo>
                  <a:lnTo>
                    <a:pt x="73" y="55"/>
                  </a:lnTo>
                  <a:lnTo>
                    <a:pt x="92" y="42"/>
                  </a:lnTo>
                  <a:lnTo>
                    <a:pt x="132" y="38"/>
                  </a:lnTo>
                  <a:lnTo>
                    <a:pt x="162" y="38"/>
                  </a:lnTo>
                  <a:lnTo>
                    <a:pt x="124" y="27"/>
                  </a:lnTo>
                  <a:lnTo>
                    <a:pt x="162" y="17"/>
                  </a:lnTo>
                  <a:lnTo>
                    <a:pt x="227" y="2"/>
                  </a:lnTo>
                  <a:lnTo>
                    <a:pt x="280" y="0"/>
                  </a:lnTo>
                  <a:lnTo>
                    <a:pt x="248" y="12"/>
                  </a:lnTo>
                  <a:lnTo>
                    <a:pt x="255" y="27"/>
                  </a:lnTo>
                  <a:lnTo>
                    <a:pt x="213" y="31"/>
                  </a:lnTo>
                  <a:lnTo>
                    <a:pt x="238" y="42"/>
                  </a:lnTo>
                  <a:lnTo>
                    <a:pt x="228" y="50"/>
                  </a:lnTo>
                  <a:lnTo>
                    <a:pt x="215" y="55"/>
                  </a:lnTo>
                  <a:close/>
                </a:path>
              </a:pathLst>
            </a:custGeom>
            <a:solidFill>
              <a:srgbClr val="000000"/>
            </a:solidFill>
            <a:ln w="9525">
              <a:noFill/>
              <a:round/>
              <a:headEnd/>
              <a:tailEnd/>
            </a:ln>
          </p:spPr>
          <p:txBody>
            <a:bodyPr/>
            <a:lstStyle/>
            <a:p>
              <a:endParaRPr lang="id-ID"/>
            </a:p>
          </p:txBody>
        </p:sp>
        <p:sp>
          <p:nvSpPr>
            <p:cNvPr id="47275" name="Freeform 149"/>
            <p:cNvSpPr>
              <a:spLocks/>
            </p:cNvSpPr>
            <p:nvPr/>
          </p:nvSpPr>
          <p:spPr bwMode="auto">
            <a:xfrm>
              <a:off x="2871" y="1248"/>
              <a:ext cx="22" cy="53"/>
            </a:xfrm>
            <a:custGeom>
              <a:avLst/>
              <a:gdLst>
                <a:gd name="T0" fmla="*/ 1 w 44"/>
                <a:gd name="T1" fmla="*/ 0 h 107"/>
                <a:gd name="T2" fmla="*/ 1 w 44"/>
                <a:gd name="T3" fmla="*/ 0 h 107"/>
                <a:gd name="T4" fmla="*/ 1 w 44"/>
                <a:gd name="T5" fmla="*/ 1 h 107"/>
                <a:gd name="T6" fmla="*/ 1 w 44"/>
                <a:gd name="T7" fmla="*/ 1 h 107"/>
                <a:gd name="T8" fmla="*/ 1 w 44"/>
                <a:gd name="T9" fmla="*/ 1 h 107"/>
                <a:gd name="T10" fmla="*/ 1 w 44"/>
                <a:gd name="T11" fmla="*/ 1 h 107"/>
                <a:gd name="T12" fmla="*/ 1 w 44"/>
                <a:gd name="T13" fmla="*/ 0 h 107"/>
                <a:gd name="T14" fmla="*/ 1 w 44"/>
                <a:gd name="T15" fmla="*/ 0 h 107"/>
                <a:gd name="T16" fmla="*/ 1 w 44"/>
                <a:gd name="T17" fmla="*/ 0 h 107"/>
                <a:gd name="T18" fmla="*/ 1 w 44"/>
                <a:gd name="T19" fmla="*/ 0 h 107"/>
                <a:gd name="T20" fmla="*/ 1 w 44"/>
                <a:gd name="T21" fmla="*/ 0 h 107"/>
                <a:gd name="T22" fmla="*/ 1 w 44"/>
                <a:gd name="T23" fmla="*/ 0 h 107"/>
                <a:gd name="T24" fmla="*/ 0 w 44"/>
                <a:gd name="T25" fmla="*/ 0 h 107"/>
                <a:gd name="T26" fmla="*/ 1 w 44"/>
                <a:gd name="T27" fmla="*/ 0 h 107"/>
                <a:gd name="T28" fmla="*/ 1 w 44"/>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07"/>
                <a:gd name="T47" fmla="*/ 44 w 4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07">
                  <a:moveTo>
                    <a:pt x="8" y="36"/>
                  </a:moveTo>
                  <a:lnTo>
                    <a:pt x="19" y="61"/>
                  </a:lnTo>
                  <a:lnTo>
                    <a:pt x="15" y="72"/>
                  </a:lnTo>
                  <a:lnTo>
                    <a:pt x="9" y="93"/>
                  </a:lnTo>
                  <a:lnTo>
                    <a:pt x="17" y="107"/>
                  </a:lnTo>
                  <a:lnTo>
                    <a:pt x="19" y="86"/>
                  </a:lnTo>
                  <a:lnTo>
                    <a:pt x="44" y="46"/>
                  </a:lnTo>
                  <a:lnTo>
                    <a:pt x="42" y="29"/>
                  </a:lnTo>
                  <a:lnTo>
                    <a:pt x="27" y="0"/>
                  </a:lnTo>
                  <a:lnTo>
                    <a:pt x="15" y="8"/>
                  </a:lnTo>
                  <a:lnTo>
                    <a:pt x="30" y="34"/>
                  </a:lnTo>
                  <a:lnTo>
                    <a:pt x="28" y="44"/>
                  </a:lnTo>
                  <a:lnTo>
                    <a:pt x="0" y="12"/>
                  </a:lnTo>
                  <a:lnTo>
                    <a:pt x="8" y="36"/>
                  </a:lnTo>
                  <a:close/>
                </a:path>
              </a:pathLst>
            </a:custGeom>
            <a:solidFill>
              <a:srgbClr val="000000"/>
            </a:solidFill>
            <a:ln w="9525">
              <a:noFill/>
              <a:round/>
              <a:headEnd/>
              <a:tailEnd/>
            </a:ln>
          </p:spPr>
          <p:txBody>
            <a:bodyPr/>
            <a:lstStyle/>
            <a:p>
              <a:endParaRPr lang="id-ID"/>
            </a:p>
          </p:txBody>
        </p:sp>
        <p:sp>
          <p:nvSpPr>
            <p:cNvPr id="47276" name="Freeform 150"/>
            <p:cNvSpPr>
              <a:spLocks/>
            </p:cNvSpPr>
            <p:nvPr/>
          </p:nvSpPr>
          <p:spPr bwMode="auto">
            <a:xfrm>
              <a:off x="2891" y="1233"/>
              <a:ext cx="12" cy="22"/>
            </a:xfrm>
            <a:custGeom>
              <a:avLst/>
              <a:gdLst>
                <a:gd name="T0" fmla="*/ 0 w 25"/>
                <a:gd name="T1" fmla="*/ 1 h 43"/>
                <a:gd name="T2" fmla="*/ 0 w 25"/>
                <a:gd name="T3" fmla="*/ 1 h 43"/>
                <a:gd name="T4" fmla="*/ 0 w 25"/>
                <a:gd name="T5" fmla="*/ 1 h 43"/>
                <a:gd name="T6" fmla="*/ 0 w 25"/>
                <a:gd name="T7" fmla="*/ 0 h 43"/>
                <a:gd name="T8" fmla="*/ 0 w 25"/>
                <a:gd name="T9" fmla="*/ 1 h 43"/>
                <a:gd name="T10" fmla="*/ 0 w 25"/>
                <a:gd name="T11" fmla="*/ 1 h 43"/>
                <a:gd name="T12" fmla="*/ 0 60000 65536"/>
                <a:gd name="T13" fmla="*/ 0 60000 65536"/>
                <a:gd name="T14" fmla="*/ 0 60000 65536"/>
                <a:gd name="T15" fmla="*/ 0 60000 65536"/>
                <a:gd name="T16" fmla="*/ 0 60000 65536"/>
                <a:gd name="T17" fmla="*/ 0 60000 65536"/>
                <a:gd name="T18" fmla="*/ 0 w 25"/>
                <a:gd name="T19" fmla="*/ 0 h 43"/>
                <a:gd name="T20" fmla="*/ 25 w 2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5" h="43">
                  <a:moveTo>
                    <a:pt x="0" y="17"/>
                  </a:moveTo>
                  <a:lnTo>
                    <a:pt x="19" y="43"/>
                  </a:lnTo>
                  <a:lnTo>
                    <a:pt x="25" y="34"/>
                  </a:lnTo>
                  <a:lnTo>
                    <a:pt x="19" y="0"/>
                  </a:lnTo>
                  <a:lnTo>
                    <a:pt x="0" y="17"/>
                  </a:lnTo>
                  <a:close/>
                </a:path>
              </a:pathLst>
            </a:custGeom>
            <a:solidFill>
              <a:srgbClr val="000000"/>
            </a:solidFill>
            <a:ln w="9525">
              <a:noFill/>
              <a:round/>
              <a:headEnd/>
              <a:tailEnd/>
            </a:ln>
          </p:spPr>
          <p:txBody>
            <a:bodyPr/>
            <a:lstStyle/>
            <a:p>
              <a:endParaRPr lang="id-ID"/>
            </a:p>
          </p:txBody>
        </p:sp>
        <p:sp>
          <p:nvSpPr>
            <p:cNvPr id="47277" name="Freeform 151"/>
            <p:cNvSpPr>
              <a:spLocks/>
            </p:cNvSpPr>
            <p:nvPr/>
          </p:nvSpPr>
          <p:spPr bwMode="auto">
            <a:xfrm>
              <a:off x="2886" y="1274"/>
              <a:ext cx="13" cy="35"/>
            </a:xfrm>
            <a:custGeom>
              <a:avLst/>
              <a:gdLst>
                <a:gd name="T0" fmla="*/ 0 w 27"/>
                <a:gd name="T1" fmla="*/ 0 h 71"/>
                <a:gd name="T2" fmla="*/ 0 w 27"/>
                <a:gd name="T3" fmla="*/ 0 h 71"/>
                <a:gd name="T4" fmla="*/ 0 w 27"/>
                <a:gd name="T5" fmla="*/ 0 h 71"/>
                <a:gd name="T6" fmla="*/ 0 w 27"/>
                <a:gd name="T7" fmla="*/ 1 h 71"/>
                <a:gd name="T8" fmla="*/ 0 w 27"/>
                <a:gd name="T9" fmla="*/ 0 h 71"/>
                <a:gd name="T10" fmla="*/ 0 w 27"/>
                <a:gd name="T11" fmla="*/ 0 h 71"/>
                <a:gd name="T12" fmla="*/ 0 w 27"/>
                <a:gd name="T13" fmla="*/ 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27" y="0"/>
                  </a:moveTo>
                  <a:lnTo>
                    <a:pt x="21" y="21"/>
                  </a:lnTo>
                  <a:lnTo>
                    <a:pt x="0" y="56"/>
                  </a:lnTo>
                  <a:lnTo>
                    <a:pt x="4" y="71"/>
                  </a:lnTo>
                  <a:lnTo>
                    <a:pt x="19" y="46"/>
                  </a:lnTo>
                  <a:lnTo>
                    <a:pt x="27" y="0"/>
                  </a:lnTo>
                  <a:close/>
                </a:path>
              </a:pathLst>
            </a:custGeom>
            <a:solidFill>
              <a:srgbClr val="000000"/>
            </a:solidFill>
            <a:ln w="9525">
              <a:noFill/>
              <a:round/>
              <a:headEnd/>
              <a:tailEnd/>
            </a:ln>
          </p:spPr>
          <p:txBody>
            <a:bodyPr/>
            <a:lstStyle/>
            <a:p>
              <a:endParaRPr lang="id-ID"/>
            </a:p>
          </p:txBody>
        </p:sp>
        <p:sp>
          <p:nvSpPr>
            <p:cNvPr id="47278" name="Freeform 152"/>
            <p:cNvSpPr>
              <a:spLocks/>
            </p:cNvSpPr>
            <p:nvPr/>
          </p:nvSpPr>
          <p:spPr bwMode="auto">
            <a:xfrm>
              <a:off x="2864" y="1319"/>
              <a:ext cx="15" cy="12"/>
            </a:xfrm>
            <a:custGeom>
              <a:avLst/>
              <a:gdLst>
                <a:gd name="T0" fmla="*/ 1 w 28"/>
                <a:gd name="T1" fmla="*/ 0 h 25"/>
                <a:gd name="T2" fmla="*/ 1 w 28"/>
                <a:gd name="T3" fmla="*/ 0 h 25"/>
                <a:gd name="T4" fmla="*/ 1 w 28"/>
                <a:gd name="T5" fmla="*/ 0 h 25"/>
                <a:gd name="T6" fmla="*/ 0 w 28"/>
                <a:gd name="T7" fmla="*/ 0 h 25"/>
                <a:gd name="T8" fmla="*/ 1 w 28"/>
                <a:gd name="T9" fmla="*/ 0 h 25"/>
                <a:gd name="T10" fmla="*/ 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lnTo>
                    <a:pt x="28" y="9"/>
                  </a:lnTo>
                  <a:lnTo>
                    <a:pt x="22" y="25"/>
                  </a:lnTo>
                  <a:lnTo>
                    <a:pt x="0" y="19"/>
                  </a:lnTo>
                  <a:lnTo>
                    <a:pt x="11" y="0"/>
                  </a:lnTo>
                  <a:close/>
                </a:path>
              </a:pathLst>
            </a:custGeom>
            <a:solidFill>
              <a:srgbClr val="000000"/>
            </a:solidFill>
            <a:ln w="9525">
              <a:noFill/>
              <a:round/>
              <a:headEnd/>
              <a:tailEnd/>
            </a:ln>
          </p:spPr>
          <p:txBody>
            <a:bodyPr/>
            <a:lstStyle/>
            <a:p>
              <a:endParaRPr lang="id-ID"/>
            </a:p>
          </p:txBody>
        </p:sp>
        <p:sp>
          <p:nvSpPr>
            <p:cNvPr id="47279" name="Freeform 153"/>
            <p:cNvSpPr>
              <a:spLocks/>
            </p:cNvSpPr>
            <p:nvPr/>
          </p:nvSpPr>
          <p:spPr bwMode="auto">
            <a:xfrm>
              <a:off x="2675" y="1284"/>
              <a:ext cx="159" cy="149"/>
            </a:xfrm>
            <a:custGeom>
              <a:avLst/>
              <a:gdLst>
                <a:gd name="T0" fmla="*/ 1 w 318"/>
                <a:gd name="T1" fmla="*/ 0 h 299"/>
                <a:gd name="T2" fmla="*/ 1 w 318"/>
                <a:gd name="T3" fmla="*/ 0 h 299"/>
                <a:gd name="T4" fmla="*/ 1 w 318"/>
                <a:gd name="T5" fmla="*/ 1 h 299"/>
                <a:gd name="T6" fmla="*/ 1 w 318"/>
                <a:gd name="T7" fmla="*/ 2 h 299"/>
                <a:gd name="T8" fmla="*/ 1 w 318"/>
                <a:gd name="T9" fmla="*/ 3 h 299"/>
                <a:gd name="T10" fmla="*/ 1 w 318"/>
                <a:gd name="T11" fmla="*/ 3 h 299"/>
                <a:gd name="T12" fmla="*/ 1 w 318"/>
                <a:gd name="T13" fmla="*/ 3 h 299"/>
                <a:gd name="T14" fmla="*/ 1 w 318"/>
                <a:gd name="T15" fmla="*/ 3 h 299"/>
                <a:gd name="T16" fmla="*/ 2 w 318"/>
                <a:gd name="T17" fmla="*/ 3 h 299"/>
                <a:gd name="T18" fmla="*/ 3 w 318"/>
                <a:gd name="T19" fmla="*/ 3 h 299"/>
                <a:gd name="T20" fmla="*/ 3 w 318"/>
                <a:gd name="T21" fmla="*/ 3 h 299"/>
                <a:gd name="T22" fmla="*/ 5 w 318"/>
                <a:gd name="T23" fmla="*/ 3 h 299"/>
                <a:gd name="T24" fmla="*/ 5 w 318"/>
                <a:gd name="T25" fmla="*/ 3 h 299"/>
                <a:gd name="T26" fmla="*/ 5 w 318"/>
                <a:gd name="T27" fmla="*/ 3 h 299"/>
                <a:gd name="T28" fmla="*/ 5 w 318"/>
                <a:gd name="T29" fmla="*/ 3 h 299"/>
                <a:gd name="T30" fmla="*/ 3 w 318"/>
                <a:gd name="T31" fmla="*/ 4 h 299"/>
                <a:gd name="T32" fmla="*/ 2 w 318"/>
                <a:gd name="T33" fmla="*/ 4 h 299"/>
                <a:gd name="T34" fmla="*/ 3 w 318"/>
                <a:gd name="T35" fmla="*/ 4 h 299"/>
                <a:gd name="T36" fmla="*/ 2 w 318"/>
                <a:gd name="T37" fmla="*/ 4 h 299"/>
                <a:gd name="T38" fmla="*/ 2 w 318"/>
                <a:gd name="T39" fmla="*/ 4 h 299"/>
                <a:gd name="T40" fmla="*/ 1 w 318"/>
                <a:gd name="T41" fmla="*/ 4 h 299"/>
                <a:gd name="T42" fmla="*/ 1 w 318"/>
                <a:gd name="T43" fmla="*/ 3 h 299"/>
                <a:gd name="T44" fmla="*/ 1 w 318"/>
                <a:gd name="T45" fmla="*/ 3 h 299"/>
                <a:gd name="T46" fmla="*/ 1 w 318"/>
                <a:gd name="T47" fmla="*/ 2 h 299"/>
                <a:gd name="T48" fmla="*/ 1 w 318"/>
                <a:gd name="T49" fmla="*/ 1 h 299"/>
                <a:gd name="T50" fmla="*/ 0 w 318"/>
                <a:gd name="T51" fmla="*/ 0 h 299"/>
                <a:gd name="T52" fmla="*/ 1 w 318"/>
                <a:gd name="T53" fmla="*/ 0 h 299"/>
                <a:gd name="T54" fmla="*/ 1 w 318"/>
                <a:gd name="T55" fmla="*/ 0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99"/>
                <a:gd name="T86" fmla="*/ 318 w 318"/>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99">
                  <a:moveTo>
                    <a:pt x="2" y="0"/>
                  </a:moveTo>
                  <a:lnTo>
                    <a:pt x="6" y="46"/>
                  </a:lnTo>
                  <a:lnTo>
                    <a:pt x="17" y="86"/>
                  </a:lnTo>
                  <a:lnTo>
                    <a:pt x="29" y="139"/>
                  </a:lnTo>
                  <a:lnTo>
                    <a:pt x="80" y="196"/>
                  </a:lnTo>
                  <a:lnTo>
                    <a:pt x="95" y="221"/>
                  </a:lnTo>
                  <a:lnTo>
                    <a:pt x="99" y="196"/>
                  </a:lnTo>
                  <a:lnTo>
                    <a:pt x="114" y="238"/>
                  </a:lnTo>
                  <a:lnTo>
                    <a:pt x="133" y="253"/>
                  </a:lnTo>
                  <a:lnTo>
                    <a:pt x="204" y="248"/>
                  </a:lnTo>
                  <a:lnTo>
                    <a:pt x="236" y="240"/>
                  </a:lnTo>
                  <a:lnTo>
                    <a:pt x="270" y="200"/>
                  </a:lnTo>
                  <a:lnTo>
                    <a:pt x="272" y="215"/>
                  </a:lnTo>
                  <a:lnTo>
                    <a:pt x="318" y="196"/>
                  </a:lnTo>
                  <a:lnTo>
                    <a:pt x="259" y="248"/>
                  </a:lnTo>
                  <a:lnTo>
                    <a:pt x="236" y="257"/>
                  </a:lnTo>
                  <a:lnTo>
                    <a:pt x="188" y="267"/>
                  </a:lnTo>
                  <a:lnTo>
                    <a:pt x="194" y="299"/>
                  </a:lnTo>
                  <a:lnTo>
                    <a:pt x="177" y="282"/>
                  </a:lnTo>
                  <a:lnTo>
                    <a:pt x="173" y="265"/>
                  </a:lnTo>
                  <a:lnTo>
                    <a:pt x="124" y="259"/>
                  </a:lnTo>
                  <a:lnTo>
                    <a:pt x="105" y="246"/>
                  </a:lnTo>
                  <a:lnTo>
                    <a:pt x="74" y="204"/>
                  </a:lnTo>
                  <a:lnTo>
                    <a:pt x="27" y="149"/>
                  </a:lnTo>
                  <a:lnTo>
                    <a:pt x="12" y="78"/>
                  </a:lnTo>
                  <a:lnTo>
                    <a:pt x="0" y="40"/>
                  </a:lnTo>
                  <a:lnTo>
                    <a:pt x="2" y="0"/>
                  </a:lnTo>
                  <a:close/>
                </a:path>
              </a:pathLst>
            </a:custGeom>
            <a:solidFill>
              <a:srgbClr val="000000"/>
            </a:solidFill>
            <a:ln w="9525">
              <a:noFill/>
              <a:round/>
              <a:headEnd/>
              <a:tailEnd/>
            </a:ln>
          </p:spPr>
          <p:txBody>
            <a:bodyPr/>
            <a:lstStyle/>
            <a:p>
              <a:endParaRPr lang="id-ID"/>
            </a:p>
          </p:txBody>
        </p:sp>
        <p:sp>
          <p:nvSpPr>
            <p:cNvPr id="47280" name="Freeform 154"/>
            <p:cNvSpPr>
              <a:spLocks/>
            </p:cNvSpPr>
            <p:nvPr/>
          </p:nvSpPr>
          <p:spPr bwMode="auto">
            <a:xfrm>
              <a:off x="2780" y="1407"/>
              <a:ext cx="91" cy="22"/>
            </a:xfrm>
            <a:custGeom>
              <a:avLst/>
              <a:gdLst>
                <a:gd name="T0" fmla="*/ 0 w 183"/>
                <a:gd name="T1" fmla="*/ 1 h 43"/>
                <a:gd name="T2" fmla="*/ 0 w 183"/>
                <a:gd name="T3" fmla="*/ 1 h 43"/>
                <a:gd name="T4" fmla="*/ 2 w 183"/>
                <a:gd name="T5" fmla="*/ 0 h 43"/>
                <a:gd name="T6" fmla="*/ 0 w 183"/>
                <a:gd name="T7" fmla="*/ 1 h 43"/>
                <a:gd name="T8" fmla="*/ 0 w 183"/>
                <a:gd name="T9" fmla="*/ 1 h 43"/>
                <a:gd name="T10" fmla="*/ 0 60000 65536"/>
                <a:gd name="T11" fmla="*/ 0 60000 65536"/>
                <a:gd name="T12" fmla="*/ 0 60000 65536"/>
                <a:gd name="T13" fmla="*/ 0 60000 65536"/>
                <a:gd name="T14" fmla="*/ 0 60000 65536"/>
                <a:gd name="T15" fmla="*/ 0 w 183"/>
                <a:gd name="T16" fmla="*/ 0 h 43"/>
                <a:gd name="T17" fmla="*/ 183 w 183"/>
                <a:gd name="T18" fmla="*/ 43 h 43"/>
              </a:gdLst>
              <a:ahLst/>
              <a:cxnLst>
                <a:cxn ang="T10">
                  <a:pos x="T0" y="T1"/>
                </a:cxn>
                <a:cxn ang="T11">
                  <a:pos x="T2" y="T3"/>
                </a:cxn>
                <a:cxn ang="T12">
                  <a:pos x="T4" y="T5"/>
                </a:cxn>
                <a:cxn ang="T13">
                  <a:pos x="T6" y="T7"/>
                </a:cxn>
                <a:cxn ang="T14">
                  <a:pos x="T8" y="T9"/>
                </a:cxn>
              </a:cxnLst>
              <a:rect l="T15" t="T16" r="T17" b="T18"/>
              <a:pathLst>
                <a:path w="183" h="43">
                  <a:moveTo>
                    <a:pt x="0" y="43"/>
                  </a:moveTo>
                  <a:lnTo>
                    <a:pt x="40" y="26"/>
                  </a:lnTo>
                  <a:lnTo>
                    <a:pt x="183" y="0"/>
                  </a:lnTo>
                  <a:lnTo>
                    <a:pt x="0" y="43"/>
                  </a:lnTo>
                  <a:close/>
                </a:path>
              </a:pathLst>
            </a:custGeom>
            <a:solidFill>
              <a:srgbClr val="000000"/>
            </a:solidFill>
            <a:ln w="9525">
              <a:noFill/>
              <a:round/>
              <a:headEnd/>
              <a:tailEnd/>
            </a:ln>
          </p:spPr>
          <p:txBody>
            <a:bodyPr/>
            <a:lstStyle/>
            <a:p>
              <a:endParaRPr lang="id-ID"/>
            </a:p>
          </p:txBody>
        </p:sp>
        <p:sp>
          <p:nvSpPr>
            <p:cNvPr id="47281" name="Freeform 155"/>
            <p:cNvSpPr>
              <a:spLocks/>
            </p:cNvSpPr>
            <p:nvPr/>
          </p:nvSpPr>
          <p:spPr bwMode="auto">
            <a:xfrm>
              <a:off x="2711" y="1418"/>
              <a:ext cx="157" cy="206"/>
            </a:xfrm>
            <a:custGeom>
              <a:avLst/>
              <a:gdLst>
                <a:gd name="T0" fmla="*/ 1 w 314"/>
                <a:gd name="T1" fmla="*/ 0 h 413"/>
                <a:gd name="T2" fmla="*/ 1 w 314"/>
                <a:gd name="T3" fmla="*/ 0 h 413"/>
                <a:gd name="T4" fmla="*/ 1 w 314"/>
                <a:gd name="T5" fmla="*/ 1 h 413"/>
                <a:gd name="T6" fmla="*/ 1 w 314"/>
                <a:gd name="T7" fmla="*/ 1 h 413"/>
                <a:gd name="T8" fmla="*/ 1 w 314"/>
                <a:gd name="T9" fmla="*/ 1 h 413"/>
                <a:gd name="T10" fmla="*/ 1 w 314"/>
                <a:gd name="T11" fmla="*/ 1 h 413"/>
                <a:gd name="T12" fmla="*/ 1 w 314"/>
                <a:gd name="T13" fmla="*/ 2 h 413"/>
                <a:gd name="T14" fmla="*/ 1 w 314"/>
                <a:gd name="T15" fmla="*/ 2 h 413"/>
                <a:gd name="T16" fmla="*/ 1 w 314"/>
                <a:gd name="T17" fmla="*/ 4 h 413"/>
                <a:gd name="T18" fmla="*/ 1 w 314"/>
                <a:gd name="T19" fmla="*/ 4 h 413"/>
                <a:gd name="T20" fmla="*/ 0 w 314"/>
                <a:gd name="T21" fmla="*/ 6 h 413"/>
                <a:gd name="T22" fmla="*/ 1 w 314"/>
                <a:gd name="T23" fmla="*/ 4 h 413"/>
                <a:gd name="T24" fmla="*/ 3 w 314"/>
                <a:gd name="T25" fmla="*/ 1 h 413"/>
                <a:gd name="T26" fmla="*/ 3 w 314"/>
                <a:gd name="T27" fmla="*/ 0 h 413"/>
                <a:gd name="T28" fmla="*/ 5 w 314"/>
                <a:gd name="T29" fmla="*/ 0 h 413"/>
                <a:gd name="T30" fmla="*/ 3 w 314"/>
                <a:gd name="T31" fmla="*/ 0 h 413"/>
                <a:gd name="T32" fmla="*/ 2 w 314"/>
                <a:gd name="T33" fmla="*/ 1 h 413"/>
                <a:gd name="T34" fmla="*/ 1 w 314"/>
                <a:gd name="T35" fmla="*/ 4 h 413"/>
                <a:gd name="T36" fmla="*/ 1 w 314"/>
                <a:gd name="T37" fmla="*/ 3 h 413"/>
                <a:gd name="T38" fmla="*/ 1 w 314"/>
                <a:gd name="T39" fmla="*/ 2 h 413"/>
                <a:gd name="T40" fmla="*/ 1 w 314"/>
                <a:gd name="T41" fmla="*/ 2 h 413"/>
                <a:gd name="T42" fmla="*/ 1 w 314"/>
                <a:gd name="T43" fmla="*/ 2 h 413"/>
                <a:gd name="T44" fmla="*/ 1 w 314"/>
                <a:gd name="T45" fmla="*/ 1 h 413"/>
                <a:gd name="T46" fmla="*/ 2 w 314"/>
                <a:gd name="T47" fmla="*/ 1 h 413"/>
                <a:gd name="T48" fmla="*/ 2 w 314"/>
                <a:gd name="T49" fmla="*/ 1 h 413"/>
                <a:gd name="T50" fmla="*/ 2 w 314"/>
                <a:gd name="T51" fmla="*/ 0 h 413"/>
                <a:gd name="T52" fmla="*/ 1 w 314"/>
                <a:gd name="T53" fmla="*/ 0 h 413"/>
                <a:gd name="T54" fmla="*/ 1 w 314"/>
                <a:gd name="T55" fmla="*/ 0 h 4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4"/>
                <a:gd name="T85" fmla="*/ 0 h 413"/>
                <a:gd name="T86" fmla="*/ 314 w 314"/>
                <a:gd name="T87" fmla="*/ 413 h 4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4" h="413">
                  <a:moveTo>
                    <a:pt x="116" y="40"/>
                  </a:moveTo>
                  <a:lnTo>
                    <a:pt x="126" y="59"/>
                  </a:lnTo>
                  <a:lnTo>
                    <a:pt x="103" y="80"/>
                  </a:lnTo>
                  <a:lnTo>
                    <a:pt x="107" y="94"/>
                  </a:lnTo>
                  <a:lnTo>
                    <a:pt x="101" y="115"/>
                  </a:lnTo>
                  <a:lnTo>
                    <a:pt x="78" y="116"/>
                  </a:lnTo>
                  <a:lnTo>
                    <a:pt x="99" y="141"/>
                  </a:lnTo>
                  <a:lnTo>
                    <a:pt x="99" y="191"/>
                  </a:lnTo>
                  <a:lnTo>
                    <a:pt x="77" y="265"/>
                  </a:lnTo>
                  <a:lnTo>
                    <a:pt x="73" y="301"/>
                  </a:lnTo>
                  <a:lnTo>
                    <a:pt x="0" y="413"/>
                  </a:lnTo>
                  <a:lnTo>
                    <a:pt x="90" y="286"/>
                  </a:lnTo>
                  <a:lnTo>
                    <a:pt x="193" y="97"/>
                  </a:lnTo>
                  <a:lnTo>
                    <a:pt x="248" y="39"/>
                  </a:lnTo>
                  <a:lnTo>
                    <a:pt x="314" y="0"/>
                  </a:lnTo>
                  <a:lnTo>
                    <a:pt x="248" y="33"/>
                  </a:lnTo>
                  <a:lnTo>
                    <a:pt x="187" y="90"/>
                  </a:lnTo>
                  <a:lnTo>
                    <a:pt x="90" y="265"/>
                  </a:lnTo>
                  <a:lnTo>
                    <a:pt x="97" y="232"/>
                  </a:lnTo>
                  <a:lnTo>
                    <a:pt x="109" y="185"/>
                  </a:lnTo>
                  <a:lnTo>
                    <a:pt x="109" y="135"/>
                  </a:lnTo>
                  <a:lnTo>
                    <a:pt x="120" y="128"/>
                  </a:lnTo>
                  <a:lnTo>
                    <a:pt x="126" y="107"/>
                  </a:lnTo>
                  <a:lnTo>
                    <a:pt x="151" y="90"/>
                  </a:lnTo>
                  <a:lnTo>
                    <a:pt x="172" y="90"/>
                  </a:lnTo>
                  <a:lnTo>
                    <a:pt x="135" y="58"/>
                  </a:lnTo>
                  <a:lnTo>
                    <a:pt x="116" y="40"/>
                  </a:lnTo>
                  <a:close/>
                </a:path>
              </a:pathLst>
            </a:custGeom>
            <a:solidFill>
              <a:srgbClr val="000000"/>
            </a:solidFill>
            <a:ln w="9525">
              <a:noFill/>
              <a:round/>
              <a:headEnd/>
              <a:tailEnd/>
            </a:ln>
          </p:spPr>
          <p:txBody>
            <a:bodyPr/>
            <a:lstStyle/>
            <a:p>
              <a:endParaRPr lang="id-ID"/>
            </a:p>
          </p:txBody>
        </p:sp>
        <p:sp>
          <p:nvSpPr>
            <p:cNvPr id="47282" name="Freeform 156"/>
            <p:cNvSpPr>
              <a:spLocks/>
            </p:cNvSpPr>
            <p:nvPr/>
          </p:nvSpPr>
          <p:spPr bwMode="auto">
            <a:xfrm>
              <a:off x="2669" y="1425"/>
              <a:ext cx="102" cy="284"/>
            </a:xfrm>
            <a:custGeom>
              <a:avLst/>
              <a:gdLst>
                <a:gd name="T0" fmla="*/ 3 w 203"/>
                <a:gd name="T1" fmla="*/ 0 h 566"/>
                <a:gd name="T2" fmla="*/ 3 w 203"/>
                <a:gd name="T3" fmla="*/ 1 h 566"/>
                <a:gd name="T4" fmla="*/ 3 w 203"/>
                <a:gd name="T5" fmla="*/ 2 h 566"/>
                <a:gd name="T6" fmla="*/ 3 w 203"/>
                <a:gd name="T7" fmla="*/ 2 h 566"/>
                <a:gd name="T8" fmla="*/ 2 w 203"/>
                <a:gd name="T9" fmla="*/ 3 h 566"/>
                <a:gd name="T10" fmla="*/ 2 w 203"/>
                <a:gd name="T11" fmla="*/ 4 h 566"/>
                <a:gd name="T12" fmla="*/ 2 w 203"/>
                <a:gd name="T13" fmla="*/ 5 h 566"/>
                <a:gd name="T14" fmla="*/ 1 w 203"/>
                <a:gd name="T15" fmla="*/ 7 h 566"/>
                <a:gd name="T16" fmla="*/ 0 w 203"/>
                <a:gd name="T17" fmla="*/ 9 h 566"/>
                <a:gd name="T18" fmla="*/ 1 w 203"/>
                <a:gd name="T19" fmla="*/ 7 h 566"/>
                <a:gd name="T20" fmla="*/ 2 w 203"/>
                <a:gd name="T21" fmla="*/ 7 h 566"/>
                <a:gd name="T22" fmla="*/ 2 w 203"/>
                <a:gd name="T23" fmla="*/ 5 h 566"/>
                <a:gd name="T24" fmla="*/ 2 w 203"/>
                <a:gd name="T25" fmla="*/ 4 h 566"/>
                <a:gd name="T26" fmla="*/ 3 w 203"/>
                <a:gd name="T27" fmla="*/ 3 h 566"/>
                <a:gd name="T28" fmla="*/ 3 w 203"/>
                <a:gd name="T29" fmla="*/ 2 h 566"/>
                <a:gd name="T30" fmla="*/ 3 w 203"/>
                <a:gd name="T31" fmla="*/ 2 h 566"/>
                <a:gd name="T32" fmla="*/ 3 w 203"/>
                <a:gd name="T33" fmla="*/ 2 h 566"/>
                <a:gd name="T34" fmla="*/ 3 w 203"/>
                <a:gd name="T35" fmla="*/ 1 h 566"/>
                <a:gd name="T36" fmla="*/ 4 w 203"/>
                <a:gd name="T37" fmla="*/ 1 h 566"/>
                <a:gd name="T38" fmla="*/ 3 w 203"/>
                <a:gd name="T39" fmla="*/ 1 h 566"/>
                <a:gd name="T40" fmla="*/ 3 w 203"/>
                <a:gd name="T41" fmla="*/ 1 h 566"/>
                <a:gd name="T42" fmla="*/ 3 w 203"/>
                <a:gd name="T43" fmla="*/ 0 h 566"/>
                <a:gd name="T44" fmla="*/ 3 w 203"/>
                <a:gd name="T45" fmla="*/ 0 h 5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
                <a:gd name="T70" fmla="*/ 0 h 566"/>
                <a:gd name="T71" fmla="*/ 203 w 203"/>
                <a:gd name="T72" fmla="*/ 566 h 5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 h="566">
                  <a:moveTo>
                    <a:pt x="184" y="0"/>
                  </a:moveTo>
                  <a:lnTo>
                    <a:pt x="160" y="43"/>
                  </a:lnTo>
                  <a:lnTo>
                    <a:pt x="161" y="74"/>
                  </a:lnTo>
                  <a:lnTo>
                    <a:pt x="139" y="110"/>
                  </a:lnTo>
                  <a:lnTo>
                    <a:pt x="127" y="163"/>
                  </a:lnTo>
                  <a:lnTo>
                    <a:pt x="101" y="203"/>
                  </a:lnTo>
                  <a:lnTo>
                    <a:pt x="76" y="304"/>
                  </a:lnTo>
                  <a:lnTo>
                    <a:pt x="26" y="437"/>
                  </a:lnTo>
                  <a:lnTo>
                    <a:pt x="0" y="566"/>
                  </a:lnTo>
                  <a:lnTo>
                    <a:pt x="61" y="435"/>
                  </a:lnTo>
                  <a:lnTo>
                    <a:pt x="82" y="399"/>
                  </a:lnTo>
                  <a:lnTo>
                    <a:pt x="104" y="273"/>
                  </a:lnTo>
                  <a:lnTo>
                    <a:pt x="116" y="199"/>
                  </a:lnTo>
                  <a:lnTo>
                    <a:pt x="139" y="150"/>
                  </a:lnTo>
                  <a:lnTo>
                    <a:pt x="148" y="108"/>
                  </a:lnTo>
                  <a:lnTo>
                    <a:pt x="161" y="99"/>
                  </a:lnTo>
                  <a:lnTo>
                    <a:pt x="169" y="74"/>
                  </a:lnTo>
                  <a:lnTo>
                    <a:pt x="173" y="49"/>
                  </a:lnTo>
                  <a:lnTo>
                    <a:pt x="203" y="28"/>
                  </a:lnTo>
                  <a:lnTo>
                    <a:pt x="192" y="26"/>
                  </a:lnTo>
                  <a:lnTo>
                    <a:pt x="177" y="34"/>
                  </a:lnTo>
                  <a:lnTo>
                    <a:pt x="184" y="0"/>
                  </a:lnTo>
                  <a:close/>
                </a:path>
              </a:pathLst>
            </a:custGeom>
            <a:solidFill>
              <a:srgbClr val="000000"/>
            </a:solidFill>
            <a:ln w="9525">
              <a:noFill/>
              <a:round/>
              <a:headEnd/>
              <a:tailEnd/>
            </a:ln>
          </p:spPr>
          <p:txBody>
            <a:bodyPr/>
            <a:lstStyle/>
            <a:p>
              <a:endParaRPr lang="id-ID"/>
            </a:p>
          </p:txBody>
        </p:sp>
        <p:sp>
          <p:nvSpPr>
            <p:cNvPr id="47283" name="Freeform 157"/>
            <p:cNvSpPr>
              <a:spLocks/>
            </p:cNvSpPr>
            <p:nvPr/>
          </p:nvSpPr>
          <p:spPr bwMode="auto">
            <a:xfrm>
              <a:off x="2915" y="1365"/>
              <a:ext cx="149" cy="409"/>
            </a:xfrm>
            <a:custGeom>
              <a:avLst/>
              <a:gdLst>
                <a:gd name="T0" fmla="*/ 0 w 299"/>
                <a:gd name="T1" fmla="*/ 2 h 817"/>
                <a:gd name="T2" fmla="*/ 2 w 299"/>
                <a:gd name="T3" fmla="*/ 3 h 817"/>
                <a:gd name="T4" fmla="*/ 3 w 299"/>
                <a:gd name="T5" fmla="*/ 4 h 817"/>
                <a:gd name="T6" fmla="*/ 4 w 299"/>
                <a:gd name="T7" fmla="*/ 6 h 817"/>
                <a:gd name="T8" fmla="*/ 4 w 299"/>
                <a:gd name="T9" fmla="*/ 8 h 817"/>
                <a:gd name="T10" fmla="*/ 4 w 299"/>
                <a:gd name="T11" fmla="*/ 12 h 817"/>
                <a:gd name="T12" fmla="*/ 3 w 299"/>
                <a:gd name="T13" fmla="*/ 13 h 817"/>
                <a:gd name="T14" fmla="*/ 3 w 299"/>
                <a:gd name="T15" fmla="*/ 12 h 817"/>
                <a:gd name="T16" fmla="*/ 3 w 299"/>
                <a:gd name="T17" fmla="*/ 11 h 817"/>
                <a:gd name="T18" fmla="*/ 3 w 299"/>
                <a:gd name="T19" fmla="*/ 11 h 817"/>
                <a:gd name="T20" fmla="*/ 3 w 299"/>
                <a:gd name="T21" fmla="*/ 11 h 817"/>
                <a:gd name="T22" fmla="*/ 3 w 299"/>
                <a:gd name="T23" fmla="*/ 12 h 817"/>
                <a:gd name="T24" fmla="*/ 4 w 299"/>
                <a:gd name="T25" fmla="*/ 12 h 817"/>
                <a:gd name="T26" fmla="*/ 3 w 299"/>
                <a:gd name="T27" fmla="*/ 10 h 817"/>
                <a:gd name="T28" fmla="*/ 4 w 299"/>
                <a:gd name="T29" fmla="*/ 8 h 817"/>
                <a:gd name="T30" fmla="*/ 3 w 299"/>
                <a:gd name="T31" fmla="*/ 6 h 817"/>
                <a:gd name="T32" fmla="*/ 2 w 299"/>
                <a:gd name="T33" fmla="*/ 4 h 817"/>
                <a:gd name="T34" fmla="*/ 3 w 299"/>
                <a:gd name="T35" fmla="*/ 6 h 817"/>
                <a:gd name="T36" fmla="*/ 4 w 299"/>
                <a:gd name="T37" fmla="*/ 8 h 817"/>
                <a:gd name="T38" fmla="*/ 4 w 299"/>
                <a:gd name="T39" fmla="*/ 10 h 817"/>
                <a:gd name="T40" fmla="*/ 4 w 299"/>
                <a:gd name="T41" fmla="*/ 10 h 817"/>
                <a:gd name="T42" fmla="*/ 4 w 299"/>
                <a:gd name="T43" fmla="*/ 8 h 817"/>
                <a:gd name="T44" fmla="*/ 4 w 299"/>
                <a:gd name="T45" fmla="*/ 6 h 817"/>
                <a:gd name="T46" fmla="*/ 3 w 299"/>
                <a:gd name="T47" fmla="*/ 4 h 817"/>
                <a:gd name="T48" fmla="*/ 2 w 299"/>
                <a:gd name="T49" fmla="*/ 3 h 817"/>
                <a:gd name="T50" fmla="*/ 1 w 299"/>
                <a:gd name="T51" fmla="*/ 2 h 817"/>
                <a:gd name="T52" fmla="*/ 0 w 299"/>
                <a:gd name="T53" fmla="*/ 1 h 817"/>
                <a:gd name="T54" fmla="*/ 0 w 299"/>
                <a:gd name="T55" fmla="*/ 0 h 817"/>
                <a:gd name="T56" fmla="*/ 0 w 299"/>
                <a:gd name="T57" fmla="*/ 2 h 817"/>
                <a:gd name="T58" fmla="*/ 0 w 299"/>
                <a:gd name="T59" fmla="*/ 2 h 8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9"/>
                <a:gd name="T91" fmla="*/ 0 h 817"/>
                <a:gd name="T92" fmla="*/ 299 w 299"/>
                <a:gd name="T93" fmla="*/ 817 h 8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9" h="817">
                  <a:moveTo>
                    <a:pt x="56" y="66"/>
                  </a:moveTo>
                  <a:lnTo>
                    <a:pt x="134" y="141"/>
                  </a:lnTo>
                  <a:lnTo>
                    <a:pt x="215" y="205"/>
                  </a:lnTo>
                  <a:lnTo>
                    <a:pt x="284" y="361"/>
                  </a:lnTo>
                  <a:lnTo>
                    <a:pt x="299" y="483"/>
                  </a:lnTo>
                  <a:lnTo>
                    <a:pt x="272" y="718"/>
                  </a:lnTo>
                  <a:lnTo>
                    <a:pt x="223" y="817"/>
                  </a:lnTo>
                  <a:lnTo>
                    <a:pt x="213" y="760"/>
                  </a:lnTo>
                  <a:lnTo>
                    <a:pt x="232" y="701"/>
                  </a:lnTo>
                  <a:lnTo>
                    <a:pt x="229" y="667"/>
                  </a:lnTo>
                  <a:lnTo>
                    <a:pt x="242" y="701"/>
                  </a:lnTo>
                  <a:lnTo>
                    <a:pt x="242" y="747"/>
                  </a:lnTo>
                  <a:lnTo>
                    <a:pt x="263" y="713"/>
                  </a:lnTo>
                  <a:lnTo>
                    <a:pt x="251" y="578"/>
                  </a:lnTo>
                  <a:lnTo>
                    <a:pt x="261" y="506"/>
                  </a:lnTo>
                  <a:lnTo>
                    <a:pt x="213" y="378"/>
                  </a:lnTo>
                  <a:lnTo>
                    <a:pt x="179" y="243"/>
                  </a:lnTo>
                  <a:lnTo>
                    <a:pt x="234" y="323"/>
                  </a:lnTo>
                  <a:lnTo>
                    <a:pt x="267" y="477"/>
                  </a:lnTo>
                  <a:lnTo>
                    <a:pt x="267" y="604"/>
                  </a:lnTo>
                  <a:lnTo>
                    <a:pt x="274" y="623"/>
                  </a:lnTo>
                  <a:lnTo>
                    <a:pt x="293" y="487"/>
                  </a:lnTo>
                  <a:lnTo>
                    <a:pt x="270" y="350"/>
                  </a:lnTo>
                  <a:lnTo>
                    <a:pt x="215" y="222"/>
                  </a:lnTo>
                  <a:lnTo>
                    <a:pt x="183" y="188"/>
                  </a:lnTo>
                  <a:lnTo>
                    <a:pt x="101" y="125"/>
                  </a:lnTo>
                  <a:lnTo>
                    <a:pt x="46" y="61"/>
                  </a:lnTo>
                  <a:lnTo>
                    <a:pt x="0" y="0"/>
                  </a:lnTo>
                  <a:lnTo>
                    <a:pt x="56" y="66"/>
                  </a:lnTo>
                  <a:close/>
                </a:path>
              </a:pathLst>
            </a:custGeom>
            <a:solidFill>
              <a:srgbClr val="000000"/>
            </a:solidFill>
            <a:ln w="9525">
              <a:noFill/>
              <a:round/>
              <a:headEnd/>
              <a:tailEnd/>
            </a:ln>
          </p:spPr>
          <p:txBody>
            <a:bodyPr/>
            <a:lstStyle/>
            <a:p>
              <a:endParaRPr lang="id-ID"/>
            </a:p>
          </p:txBody>
        </p:sp>
        <p:sp>
          <p:nvSpPr>
            <p:cNvPr id="47284" name="Freeform 158"/>
            <p:cNvSpPr>
              <a:spLocks/>
            </p:cNvSpPr>
            <p:nvPr/>
          </p:nvSpPr>
          <p:spPr bwMode="auto">
            <a:xfrm>
              <a:off x="2799" y="1428"/>
              <a:ext cx="91" cy="107"/>
            </a:xfrm>
            <a:custGeom>
              <a:avLst/>
              <a:gdLst>
                <a:gd name="T0" fmla="*/ 2 w 183"/>
                <a:gd name="T1" fmla="*/ 0 h 213"/>
                <a:gd name="T2" fmla="*/ 2 w 183"/>
                <a:gd name="T3" fmla="*/ 1 h 213"/>
                <a:gd name="T4" fmla="*/ 1 w 183"/>
                <a:gd name="T5" fmla="*/ 2 h 213"/>
                <a:gd name="T6" fmla="*/ 0 w 183"/>
                <a:gd name="T7" fmla="*/ 3 h 213"/>
                <a:gd name="T8" fmla="*/ 0 w 183"/>
                <a:gd name="T9" fmla="*/ 4 h 213"/>
                <a:gd name="T10" fmla="*/ 1 w 183"/>
                <a:gd name="T11" fmla="*/ 3 h 213"/>
                <a:gd name="T12" fmla="*/ 1 w 183"/>
                <a:gd name="T13" fmla="*/ 3 h 213"/>
                <a:gd name="T14" fmla="*/ 1 w 183"/>
                <a:gd name="T15" fmla="*/ 1 h 213"/>
                <a:gd name="T16" fmla="*/ 2 w 183"/>
                <a:gd name="T17" fmla="*/ 1 h 213"/>
                <a:gd name="T18" fmla="*/ 2 w 183"/>
                <a:gd name="T19" fmla="*/ 0 h 213"/>
                <a:gd name="T20" fmla="*/ 2 w 183"/>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13"/>
                <a:gd name="T35" fmla="*/ 183 w 1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13">
                  <a:moveTo>
                    <a:pt x="183" y="0"/>
                  </a:moveTo>
                  <a:lnTo>
                    <a:pt x="135" y="37"/>
                  </a:lnTo>
                  <a:lnTo>
                    <a:pt x="113" y="75"/>
                  </a:lnTo>
                  <a:lnTo>
                    <a:pt x="63" y="170"/>
                  </a:lnTo>
                  <a:lnTo>
                    <a:pt x="0" y="213"/>
                  </a:lnTo>
                  <a:lnTo>
                    <a:pt x="73" y="183"/>
                  </a:lnTo>
                  <a:lnTo>
                    <a:pt x="86" y="143"/>
                  </a:lnTo>
                  <a:lnTo>
                    <a:pt x="126" y="61"/>
                  </a:lnTo>
                  <a:lnTo>
                    <a:pt x="149" y="31"/>
                  </a:lnTo>
                  <a:lnTo>
                    <a:pt x="183" y="0"/>
                  </a:lnTo>
                  <a:close/>
                </a:path>
              </a:pathLst>
            </a:custGeom>
            <a:solidFill>
              <a:srgbClr val="000000"/>
            </a:solidFill>
            <a:ln w="9525">
              <a:noFill/>
              <a:round/>
              <a:headEnd/>
              <a:tailEnd/>
            </a:ln>
          </p:spPr>
          <p:txBody>
            <a:bodyPr/>
            <a:lstStyle/>
            <a:p>
              <a:endParaRPr lang="id-ID"/>
            </a:p>
          </p:txBody>
        </p:sp>
        <p:sp>
          <p:nvSpPr>
            <p:cNvPr id="47285" name="Freeform 159"/>
            <p:cNvSpPr>
              <a:spLocks/>
            </p:cNvSpPr>
            <p:nvPr/>
          </p:nvSpPr>
          <p:spPr bwMode="auto">
            <a:xfrm>
              <a:off x="2611" y="1526"/>
              <a:ext cx="227" cy="469"/>
            </a:xfrm>
            <a:custGeom>
              <a:avLst/>
              <a:gdLst>
                <a:gd name="T0" fmla="*/ 8 w 452"/>
                <a:gd name="T1" fmla="*/ 0 h 937"/>
                <a:gd name="T2" fmla="*/ 6 w 452"/>
                <a:gd name="T3" fmla="*/ 2 h 937"/>
                <a:gd name="T4" fmla="*/ 6 w 452"/>
                <a:gd name="T5" fmla="*/ 4 h 937"/>
                <a:gd name="T6" fmla="*/ 5 w 452"/>
                <a:gd name="T7" fmla="*/ 4 h 937"/>
                <a:gd name="T8" fmla="*/ 4 w 452"/>
                <a:gd name="T9" fmla="*/ 7 h 937"/>
                <a:gd name="T10" fmla="*/ 3 w 452"/>
                <a:gd name="T11" fmla="*/ 8 h 937"/>
                <a:gd name="T12" fmla="*/ 2 w 452"/>
                <a:gd name="T13" fmla="*/ 10 h 937"/>
                <a:gd name="T14" fmla="*/ 1 w 452"/>
                <a:gd name="T15" fmla="*/ 12 h 937"/>
                <a:gd name="T16" fmla="*/ 1 w 452"/>
                <a:gd name="T17" fmla="*/ 13 h 937"/>
                <a:gd name="T18" fmla="*/ 1 w 452"/>
                <a:gd name="T19" fmla="*/ 12 h 937"/>
                <a:gd name="T20" fmla="*/ 1 w 452"/>
                <a:gd name="T21" fmla="*/ 10 h 937"/>
                <a:gd name="T22" fmla="*/ 2 w 452"/>
                <a:gd name="T23" fmla="*/ 8 h 937"/>
                <a:gd name="T24" fmla="*/ 2 w 452"/>
                <a:gd name="T25" fmla="*/ 7 h 937"/>
                <a:gd name="T26" fmla="*/ 2 w 452"/>
                <a:gd name="T27" fmla="*/ 8 h 937"/>
                <a:gd name="T28" fmla="*/ 1 w 452"/>
                <a:gd name="T29" fmla="*/ 11 h 937"/>
                <a:gd name="T30" fmla="*/ 0 w 452"/>
                <a:gd name="T31" fmla="*/ 13 h 937"/>
                <a:gd name="T32" fmla="*/ 1 w 452"/>
                <a:gd name="T33" fmla="*/ 14 h 937"/>
                <a:gd name="T34" fmla="*/ 1 w 452"/>
                <a:gd name="T35" fmla="*/ 15 h 937"/>
                <a:gd name="T36" fmla="*/ 1 w 452"/>
                <a:gd name="T37" fmla="*/ 14 h 937"/>
                <a:gd name="T38" fmla="*/ 1 w 452"/>
                <a:gd name="T39" fmla="*/ 13 h 937"/>
                <a:gd name="T40" fmla="*/ 1 w 452"/>
                <a:gd name="T41" fmla="*/ 13 h 937"/>
                <a:gd name="T42" fmla="*/ 1 w 452"/>
                <a:gd name="T43" fmla="*/ 14 h 937"/>
                <a:gd name="T44" fmla="*/ 2 w 452"/>
                <a:gd name="T45" fmla="*/ 11 h 937"/>
                <a:gd name="T46" fmla="*/ 2 w 452"/>
                <a:gd name="T47" fmla="*/ 10 h 937"/>
                <a:gd name="T48" fmla="*/ 3 w 452"/>
                <a:gd name="T49" fmla="*/ 8 h 937"/>
                <a:gd name="T50" fmla="*/ 4 w 452"/>
                <a:gd name="T51" fmla="*/ 7 h 937"/>
                <a:gd name="T52" fmla="*/ 5 w 452"/>
                <a:gd name="T53" fmla="*/ 5 h 937"/>
                <a:gd name="T54" fmla="*/ 6 w 452"/>
                <a:gd name="T55" fmla="*/ 3 h 937"/>
                <a:gd name="T56" fmla="*/ 7 w 452"/>
                <a:gd name="T57" fmla="*/ 2 h 937"/>
                <a:gd name="T58" fmla="*/ 8 w 452"/>
                <a:gd name="T59" fmla="*/ 1 h 937"/>
                <a:gd name="T60" fmla="*/ 8 w 452"/>
                <a:gd name="T61" fmla="*/ 0 h 937"/>
                <a:gd name="T62" fmla="*/ 8 w 452"/>
                <a:gd name="T63" fmla="*/ 0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937"/>
                <a:gd name="T98" fmla="*/ 452 w 452"/>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937">
                  <a:moveTo>
                    <a:pt x="452" y="0"/>
                  </a:moveTo>
                  <a:lnTo>
                    <a:pt x="382" y="114"/>
                  </a:lnTo>
                  <a:lnTo>
                    <a:pt x="323" y="196"/>
                  </a:lnTo>
                  <a:lnTo>
                    <a:pt x="281" y="251"/>
                  </a:lnTo>
                  <a:lnTo>
                    <a:pt x="198" y="418"/>
                  </a:lnTo>
                  <a:lnTo>
                    <a:pt x="142" y="489"/>
                  </a:lnTo>
                  <a:lnTo>
                    <a:pt x="85" y="626"/>
                  </a:lnTo>
                  <a:lnTo>
                    <a:pt x="34" y="743"/>
                  </a:lnTo>
                  <a:lnTo>
                    <a:pt x="9" y="799"/>
                  </a:lnTo>
                  <a:lnTo>
                    <a:pt x="11" y="755"/>
                  </a:lnTo>
                  <a:lnTo>
                    <a:pt x="44" y="627"/>
                  </a:lnTo>
                  <a:lnTo>
                    <a:pt x="76" y="477"/>
                  </a:lnTo>
                  <a:lnTo>
                    <a:pt x="108" y="388"/>
                  </a:lnTo>
                  <a:lnTo>
                    <a:pt x="72" y="472"/>
                  </a:lnTo>
                  <a:lnTo>
                    <a:pt x="25" y="677"/>
                  </a:lnTo>
                  <a:lnTo>
                    <a:pt x="0" y="783"/>
                  </a:lnTo>
                  <a:lnTo>
                    <a:pt x="4" y="878"/>
                  </a:lnTo>
                  <a:lnTo>
                    <a:pt x="6" y="937"/>
                  </a:lnTo>
                  <a:lnTo>
                    <a:pt x="11" y="859"/>
                  </a:lnTo>
                  <a:lnTo>
                    <a:pt x="28" y="802"/>
                  </a:lnTo>
                  <a:lnTo>
                    <a:pt x="36" y="781"/>
                  </a:lnTo>
                  <a:lnTo>
                    <a:pt x="40" y="882"/>
                  </a:lnTo>
                  <a:lnTo>
                    <a:pt x="72" y="700"/>
                  </a:lnTo>
                  <a:lnTo>
                    <a:pt x="104" y="601"/>
                  </a:lnTo>
                  <a:lnTo>
                    <a:pt x="165" y="470"/>
                  </a:lnTo>
                  <a:lnTo>
                    <a:pt x="215" y="407"/>
                  </a:lnTo>
                  <a:lnTo>
                    <a:pt x="283" y="259"/>
                  </a:lnTo>
                  <a:lnTo>
                    <a:pt x="359" y="164"/>
                  </a:lnTo>
                  <a:lnTo>
                    <a:pt x="407" y="90"/>
                  </a:lnTo>
                  <a:lnTo>
                    <a:pt x="449" y="17"/>
                  </a:lnTo>
                  <a:lnTo>
                    <a:pt x="452" y="0"/>
                  </a:lnTo>
                  <a:close/>
                </a:path>
              </a:pathLst>
            </a:custGeom>
            <a:solidFill>
              <a:srgbClr val="000000"/>
            </a:solidFill>
            <a:ln w="9525">
              <a:noFill/>
              <a:round/>
              <a:headEnd/>
              <a:tailEnd/>
            </a:ln>
          </p:spPr>
          <p:txBody>
            <a:bodyPr/>
            <a:lstStyle/>
            <a:p>
              <a:endParaRPr lang="id-ID"/>
            </a:p>
          </p:txBody>
        </p:sp>
        <p:sp>
          <p:nvSpPr>
            <p:cNvPr id="47286" name="Freeform 160"/>
            <p:cNvSpPr>
              <a:spLocks/>
            </p:cNvSpPr>
            <p:nvPr/>
          </p:nvSpPr>
          <p:spPr bwMode="auto">
            <a:xfrm>
              <a:off x="2765" y="1626"/>
              <a:ext cx="58" cy="47"/>
            </a:xfrm>
            <a:custGeom>
              <a:avLst/>
              <a:gdLst>
                <a:gd name="T0" fmla="*/ 0 w 116"/>
                <a:gd name="T1" fmla="*/ 1 h 95"/>
                <a:gd name="T2" fmla="*/ 1 w 116"/>
                <a:gd name="T3" fmla="*/ 1 h 95"/>
                <a:gd name="T4" fmla="*/ 2 w 116"/>
                <a:gd name="T5" fmla="*/ 1 h 95"/>
                <a:gd name="T6" fmla="*/ 2 w 116"/>
                <a:gd name="T7" fmla="*/ 0 h 95"/>
                <a:gd name="T8" fmla="*/ 2 w 116"/>
                <a:gd name="T9" fmla="*/ 1 h 95"/>
                <a:gd name="T10" fmla="*/ 1 w 116"/>
                <a:gd name="T11" fmla="*/ 1 h 95"/>
                <a:gd name="T12" fmla="*/ 0 w 116"/>
                <a:gd name="T13" fmla="*/ 1 h 95"/>
                <a:gd name="T14" fmla="*/ 0 w 116"/>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95"/>
                  </a:moveTo>
                  <a:lnTo>
                    <a:pt x="55" y="83"/>
                  </a:lnTo>
                  <a:lnTo>
                    <a:pt x="84" y="81"/>
                  </a:lnTo>
                  <a:lnTo>
                    <a:pt x="116" y="0"/>
                  </a:lnTo>
                  <a:lnTo>
                    <a:pt x="89" y="89"/>
                  </a:lnTo>
                  <a:lnTo>
                    <a:pt x="51" y="93"/>
                  </a:lnTo>
                  <a:lnTo>
                    <a:pt x="0" y="95"/>
                  </a:lnTo>
                  <a:close/>
                </a:path>
              </a:pathLst>
            </a:custGeom>
            <a:solidFill>
              <a:srgbClr val="000000"/>
            </a:solidFill>
            <a:ln w="9525">
              <a:noFill/>
              <a:round/>
              <a:headEnd/>
              <a:tailEnd/>
            </a:ln>
          </p:spPr>
          <p:txBody>
            <a:bodyPr/>
            <a:lstStyle/>
            <a:p>
              <a:endParaRPr lang="id-ID"/>
            </a:p>
          </p:txBody>
        </p:sp>
        <p:sp>
          <p:nvSpPr>
            <p:cNvPr id="47287" name="Freeform 161"/>
            <p:cNvSpPr>
              <a:spLocks/>
            </p:cNvSpPr>
            <p:nvPr/>
          </p:nvSpPr>
          <p:spPr bwMode="auto">
            <a:xfrm>
              <a:off x="2782" y="1611"/>
              <a:ext cx="32" cy="4"/>
            </a:xfrm>
            <a:custGeom>
              <a:avLst/>
              <a:gdLst>
                <a:gd name="T0" fmla="*/ 0 w 65"/>
                <a:gd name="T1" fmla="*/ 0 h 10"/>
                <a:gd name="T2" fmla="*/ 1 w 65"/>
                <a:gd name="T3" fmla="*/ 0 h 10"/>
                <a:gd name="T4" fmla="*/ 0 w 65"/>
                <a:gd name="T5" fmla="*/ 0 h 10"/>
                <a:gd name="T6" fmla="*/ 0 w 65"/>
                <a:gd name="T7" fmla="*/ 0 h 10"/>
                <a:gd name="T8" fmla="*/ 0 w 65"/>
                <a:gd name="T9" fmla="*/ 0 h 10"/>
                <a:gd name="T10" fmla="*/ 0 60000 65536"/>
                <a:gd name="T11" fmla="*/ 0 60000 65536"/>
                <a:gd name="T12" fmla="*/ 0 60000 65536"/>
                <a:gd name="T13" fmla="*/ 0 60000 65536"/>
                <a:gd name="T14" fmla="*/ 0 60000 65536"/>
                <a:gd name="T15" fmla="*/ 0 w 65"/>
                <a:gd name="T16" fmla="*/ 0 h 10"/>
                <a:gd name="T17" fmla="*/ 65 w 65"/>
                <a:gd name="T18" fmla="*/ 10 h 10"/>
              </a:gdLst>
              <a:ahLst/>
              <a:cxnLst>
                <a:cxn ang="T10">
                  <a:pos x="T0" y="T1"/>
                </a:cxn>
                <a:cxn ang="T11">
                  <a:pos x="T2" y="T3"/>
                </a:cxn>
                <a:cxn ang="T12">
                  <a:pos x="T4" y="T5"/>
                </a:cxn>
                <a:cxn ang="T13">
                  <a:pos x="T6" y="T7"/>
                </a:cxn>
                <a:cxn ang="T14">
                  <a:pos x="T8" y="T9"/>
                </a:cxn>
              </a:cxnLst>
              <a:rect l="T15" t="T16" r="T17" b="T18"/>
              <a:pathLst>
                <a:path w="65" h="10">
                  <a:moveTo>
                    <a:pt x="10" y="0"/>
                  </a:moveTo>
                  <a:lnTo>
                    <a:pt x="65" y="4"/>
                  </a:lnTo>
                  <a:lnTo>
                    <a:pt x="0" y="10"/>
                  </a:lnTo>
                  <a:lnTo>
                    <a:pt x="10" y="0"/>
                  </a:lnTo>
                  <a:close/>
                </a:path>
              </a:pathLst>
            </a:custGeom>
            <a:solidFill>
              <a:srgbClr val="000000"/>
            </a:solidFill>
            <a:ln w="9525">
              <a:noFill/>
              <a:round/>
              <a:headEnd/>
              <a:tailEnd/>
            </a:ln>
          </p:spPr>
          <p:txBody>
            <a:bodyPr/>
            <a:lstStyle/>
            <a:p>
              <a:endParaRPr lang="id-ID"/>
            </a:p>
          </p:txBody>
        </p:sp>
        <p:sp>
          <p:nvSpPr>
            <p:cNvPr id="47288" name="Freeform 162"/>
            <p:cNvSpPr>
              <a:spLocks/>
            </p:cNvSpPr>
            <p:nvPr/>
          </p:nvSpPr>
          <p:spPr bwMode="auto">
            <a:xfrm>
              <a:off x="2704" y="1462"/>
              <a:ext cx="252" cy="720"/>
            </a:xfrm>
            <a:custGeom>
              <a:avLst/>
              <a:gdLst>
                <a:gd name="T0" fmla="*/ 7 w 504"/>
                <a:gd name="T1" fmla="*/ 1 h 1439"/>
                <a:gd name="T2" fmla="*/ 6 w 504"/>
                <a:gd name="T3" fmla="*/ 1 h 1439"/>
                <a:gd name="T4" fmla="*/ 5 w 504"/>
                <a:gd name="T5" fmla="*/ 3 h 1439"/>
                <a:gd name="T6" fmla="*/ 7 w 504"/>
                <a:gd name="T7" fmla="*/ 2 h 1439"/>
                <a:gd name="T8" fmla="*/ 5 w 504"/>
                <a:gd name="T9" fmla="*/ 6 h 1439"/>
                <a:gd name="T10" fmla="*/ 5 w 504"/>
                <a:gd name="T11" fmla="*/ 12 h 1439"/>
                <a:gd name="T12" fmla="*/ 5 w 504"/>
                <a:gd name="T13" fmla="*/ 16 h 1439"/>
                <a:gd name="T14" fmla="*/ 3 w 504"/>
                <a:gd name="T15" fmla="*/ 16 h 1439"/>
                <a:gd name="T16" fmla="*/ 4 w 504"/>
                <a:gd name="T17" fmla="*/ 17 h 1439"/>
                <a:gd name="T18" fmla="*/ 1 w 504"/>
                <a:gd name="T19" fmla="*/ 17 h 1439"/>
                <a:gd name="T20" fmla="*/ 4 w 504"/>
                <a:gd name="T21" fmla="*/ 17 h 1439"/>
                <a:gd name="T22" fmla="*/ 4 w 504"/>
                <a:gd name="T23" fmla="*/ 18 h 1439"/>
                <a:gd name="T24" fmla="*/ 1 w 504"/>
                <a:gd name="T25" fmla="*/ 19 h 1439"/>
                <a:gd name="T26" fmla="*/ 1 w 504"/>
                <a:gd name="T27" fmla="*/ 18 h 1439"/>
                <a:gd name="T28" fmla="*/ 1 w 504"/>
                <a:gd name="T29" fmla="*/ 18 h 1439"/>
                <a:gd name="T30" fmla="*/ 1 w 504"/>
                <a:gd name="T31" fmla="*/ 17 h 1439"/>
                <a:gd name="T32" fmla="*/ 0 w 504"/>
                <a:gd name="T33" fmla="*/ 18 h 1439"/>
                <a:gd name="T34" fmla="*/ 1 w 504"/>
                <a:gd name="T35" fmla="*/ 18 h 1439"/>
                <a:gd name="T36" fmla="*/ 1 w 504"/>
                <a:gd name="T37" fmla="*/ 19 h 1439"/>
                <a:gd name="T38" fmla="*/ 4 w 504"/>
                <a:gd name="T39" fmla="*/ 19 h 1439"/>
                <a:gd name="T40" fmla="*/ 4 w 504"/>
                <a:gd name="T41" fmla="*/ 22 h 1439"/>
                <a:gd name="T42" fmla="*/ 4 w 504"/>
                <a:gd name="T43" fmla="*/ 23 h 1439"/>
                <a:gd name="T44" fmla="*/ 5 w 504"/>
                <a:gd name="T45" fmla="*/ 23 h 1439"/>
                <a:gd name="T46" fmla="*/ 4 w 504"/>
                <a:gd name="T47" fmla="*/ 22 h 1439"/>
                <a:gd name="T48" fmla="*/ 4 w 504"/>
                <a:gd name="T49" fmla="*/ 22 h 1439"/>
                <a:gd name="T50" fmla="*/ 5 w 504"/>
                <a:gd name="T51" fmla="*/ 18 h 1439"/>
                <a:gd name="T52" fmla="*/ 5 w 504"/>
                <a:gd name="T53" fmla="*/ 13 h 1439"/>
                <a:gd name="T54" fmla="*/ 5 w 504"/>
                <a:gd name="T55" fmla="*/ 6 h 1439"/>
                <a:gd name="T56" fmla="*/ 6 w 504"/>
                <a:gd name="T57" fmla="*/ 4 h 1439"/>
                <a:gd name="T58" fmla="*/ 7 w 504"/>
                <a:gd name="T59" fmla="*/ 2 h 1439"/>
                <a:gd name="T60" fmla="*/ 7 w 504"/>
                <a:gd name="T61" fmla="*/ 4 h 1439"/>
                <a:gd name="T62" fmla="*/ 8 w 504"/>
                <a:gd name="T63" fmla="*/ 1 h 1439"/>
                <a:gd name="T64" fmla="*/ 8 w 504"/>
                <a:gd name="T65" fmla="*/ 1 h 1439"/>
                <a:gd name="T66" fmla="*/ 8 w 504"/>
                <a:gd name="T67" fmla="*/ 0 h 1439"/>
                <a:gd name="T68" fmla="*/ 7 w 504"/>
                <a:gd name="T69" fmla="*/ 1 h 1439"/>
                <a:gd name="T70" fmla="*/ 7 w 504"/>
                <a:gd name="T71" fmla="*/ 1 h 1439"/>
                <a:gd name="T72" fmla="*/ 7 w 504"/>
                <a:gd name="T73" fmla="*/ 1 h 1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439"/>
                <a:gd name="T113" fmla="*/ 504 w 504"/>
                <a:gd name="T114" fmla="*/ 1439 h 1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439">
                  <a:moveTo>
                    <a:pt x="401" y="2"/>
                  </a:moveTo>
                  <a:lnTo>
                    <a:pt x="352" y="44"/>
                  </a:lnTo>
                  <a:lnTo>
                    <a:pt x="314" y="129"/>
                  </a:lnTo>
                  <a:lnTo>
                    <a:pt x="392" y="66"/>
                  </a:lnTo>
                  <a:lnTo>
                    <a:pt x="299" y="336"/>
                  </a:lnTo>
                  <a:lnTo>
                    <a:pt x="265" y="749"/>
                  </a:lnTo>
                  <a:lnTo>
                    <a:pt x="265" y="1005"/>
                  </a:lnTo>
                  <a:lnTo>
                    <a:pt x="145" y="1021"/>
                  </a:lnTo>
                  <a:lnTo>
                    <a:pt x="249" y="1026"/>
                  </a:lnTo>
                  <a:lnTo>
                    <a:pt x="48" y="1043"/>
                  </a:lnTo>
                  <a:lnTo>
                    <a:pt x="255" y="1043"/>
                  </a:lnTo>
                  <a:lnTo>
                    <a:pt x="251" y="1152"/>
                  </a:lnTo>
                  <a:lnTo>
                    <a:pt x="59" y="1156"/>
                  </a:lnTo>
                  <a:lnTo>
                    <a:pt x="17" y="1135"/>
                  </a:lnTo>
                  <a:lnTo>
                    <a:pt x="10" y="1112"/>
                  </a:lnTo>
                  <a:lnTo>
                    <a:pt x="21" y="1057"/>
                  </a:lnTo>
                  <a:lnTo>
                    <a:pt x="0" y="1106"/>
                  </a:lnTo>
                  <a:lnTo>
                    <a:pt x="6" y="1138"/>
                  </a:lnTo>
                  <a:lnTo>
                    <a:pt x="44" y="1161"/>
                  </a:lnTo>
                  <a:lnTo>
                    <a:pt x="249" y="1167"/>
                  </a:lnTo>
                  <a:lnTo>
                    <a:pt x="211" y="1399"/>
                  </a:lnTo>
                  <a:lnTo>
                    <a:pt x="227" y="1439"/>
                  </a:lnTo>
                  <a:lnTo>
                    <a:pt x="266" y="1410"/>
                  </a:lnTo>
                  <a:lnTo>
                    <a:pt x="232" y="1395"/>
                  </a:lnTo>
                  <a:lnTo>
                    <a:pt x="234" y="1357"/>
                  </a:lnTo>
                  <a:lnTo>
                    <a:pt x="266" y="1135"/>
                  </a:lnTo>
                  <a:lnTo>
                    <a:pt x="299" y="815"/>
                  </a:lnTo>
                  <a:lnTo>
                    <a:pt x="310" y="359"/>
                  </a:lnTo>
                  <a:lnTo>
                    <a:pt x="373" y="218"/>
                  </a:lnTo>
                  <a:lnTo>
                    <a:pt x="407" y="104"/>
                  </a:lnTo>
                  <a:lnTo>
                    <a:pt x="436" y="201"/>
                  </a:lnTo>
                  <a:lnTo>
                    <a:pt x="468" y="44"/>
                  </a:lnTo>
                  <a:lnTo>
                    <a:pt x="504" y="21"/>
                  </a:lnTo>
                  <a:lnTo>
                    <a:pt x="472" y="0"/>
                  </a:lnTo>
                  <a:lnTo>
                    <a:pt x="440" y="9"/>
                  </a:lnTo>
                  <a:lnTo>
                    <a:pt x="401" y="2"/>
                  </a:lnTo>
                  <a:close/>
                </a:path>
              </a:pathLst>
            </a:custGeom>
            <a:solidFill>
              <a:srgbClr val="000000"/>
            </a:solidFill>
            <a:ln w="9525">
              <a:noFill/>
              <a:round/>
              <a:headEnd/>
              <a:tailEnd/>
            </a:ln>
          </p:spPr>
          <p:txBody>
            <a:bodyPr/>
            <a:lstStyle/>
            <a:p>
              <a:endParaRPr lang="id-ID"/>
            </a:p>
          </p:txBody>
        </p:sp>
        <p:sp>
          <p:nvSpPr>
            <p:cNvPr id="47289" name="Freeform 163"/>
            <p:cNvSpPr>
              <a:spLocks/>
            </p:cNvSpPr>
            <p:nvPr/>
          </p:nvSpPr>
          <p:spPr bwMode="auto">
            <a:xfrm>
              <a:off x="2967" y="1468"/>
              <a:ext cx="19" cy="57"/>
            </a:xfrm>
            <a:custGeom>
              <a:avLst/>
              <a:gdLst>
                <a:gd name="T0" fmla="*/ 0 w 38"/>
                <a:gd name="T1" fmla="*/ 1 h 114"/>
                <a:gd name="T2" fmla="*/ 1 w 38"/>
                <a:gd name="T3" fmla="*/ 2 h 114"/>
                <a:gd name="T4" fmla="*/ 1 w 38"/>
                <a:gd name="T5" fmla="*/ 1 h 114"/>
                <a:gd name="T6" fmla="*/ 1 w 38"/>
                <a:gd name="T7" fmla="*/ 0 h 114"/>
                <a:gd name="T8" fmla="*/ 0 w 38"/>
                <a:gd name="T9" fmla="*/ 1 h 114"/>
                <a:gd name="T10" fmla="*/ 0 w 38"/>
                <a:gd name="T11" fmla="*/ 1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15"/>
                  </a:moveTo>
                  <a:lnTo>
                    <a:pt x="4" y="114"/>
                  </a:lnTo>
                  <a:lnTo>
                    <a:pt x="38" y="23"/>
                  </a:lnTo>
                  <a:lnTo>
                    <a:pt x="9" y="0"/>
                  </a:lnTo>
                  <a:lnTo>
                    <a:pt x="0" y="15"/>
                  </a:lnTo>
                  <a:close/>
                </a:path>
              </a:pathLst>
            </a:custGeom>
            <a:solidFill>
              <a:srgbClr val="000000"/>
            </a:solidFill>
            <a:ln w="9525">
              <a:noFill/>
              <a:round/>
              <a:headEnd/>
              <a:tailEnd/>
            </a:ln>
          </p:spPr>
          <p:txBody>
            <a:bodyPr/>
            <a:lstStyle/>
            <a:p>
              <a:endParaRPr lang="id-ID"/>
            </a:p>
          </p:txBody>
        </p:sp>
        <p:sp>
          <p:nvSpPr>
            <p:cNvPr id="47290" name="Freeform 164"/>
            <p:cNvSpPr>
              <a:spLocks/>
            </p:cNvSpPr>
            <p:nvPr/>
          </p:nvSpPr>
          <p:spPr bwMode="auto">
            <a:xfrm>
              <a:off x="2994" y="1756"/>
              <a:ext cx="27" cy="125"/>
            </a:xfrm>
            <a:custGeom>
              <a:avLst/>
              <a:gdLst>
                <a:gd name="T0" fmla="*/ 0 w 55"/>
                <a:gd name="T1" fmla="*/ 0 h 249"/>
                <a:gd name="T2" fmla="*/ 0 w 55"/>
                <a:gd name="T3" fmla="*/ 3 h 249"/>
                <a:gd name="T4" fmla="*/ 0 w 55"/>
                <a:gd name="T5" fmla="*/ 4 h 249"/>
                <a:gd name="T6" fmla="*/ 0 w 55"/>
                <a:gd name="T7" fmla="*/ 3 h 249"/>
                <a:gd name="T8" fmla="*/ 0 w 55"/>
                <a:gd name="T9" fmla="*/ 2 h 249"/>
                <a:gd name="T10" fmla="*/ 0 w 55"/>
                <a:gd name="T11" fmla="*/ 2 h 249"/>
                <a:gd name="T12" fmla="*/ 0 w 55"/>
                <a:gd name="T13" fmla="*/ 2 h 249"/>
                <a:gd name="T14" fmla="*/ 0 w 55"/>
                <a:gd name="T15" fmla="*/ 1 h 249"/>
                <a:gd name="T16" fmla="*/ 0 w 55"/>
                <a:gd name="T17" fmla="*/ 1 h 249"/>
                <a:gd name="T18" fmla="*/ 0 w 55"/>
                <a:gd name="T19" fmla="*/ 0 h 249"/>
                <a:gd name="T20" fmla="*/ 0 w 55"/>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49"/>
                <a:gd name="T35" fmla="*/ 55 w 55"/>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49">
                  <a:moveTo>
                    <a:pt x="40" y="0"/>
                  </a:moveTo>
                  <a:lnTo>
                    <a:pt x="55" y="152"/>
                  </a:lnTo>
                  <a:lnTo>
                    <a:pt x="34" y="249"/>
                  </a:lnTo>
                  <a:lnTo>
                    <a:pt x="34" y="183"/>
                  </a:lnTo>
                  <a:lnTo>
                    <a:pt x="0" y="128"/>
                  </a:lnTo>
                  <a:lnTo>
                    <a:pt x="6" y="109"/>
                  </a:lnTo>
                  <a:lnTo>
                    <a:pt x="25" y="91"/>
                  </a:lnTo>
                  <a:lnTo>
                    <a:pt x="31" y="63"/>
                  </a:lnTo>
                  <a:lnTo>
                    <a:pt x="40" y="15"/>
                  </a:lnTo>
                  <a:lnTo>
                    <a:pt x="40" y="0"/>
                  </a:lnTo>
                  <a:close/>
                </a:path>
              </a:pathLst>
            </a:custGeom>
            <a:solidFill>
              <a:srgbClr val="000000"/>
            </a:solidFill>
            <a:ln w="9525">
              <a:noFill/>
              <a:round/>
              <a:headEnd/>
              <a:tailEnd/>
            </a:ln>
          </p:spPr>
          <p:txBody>
            <a:bodyPr/>
            <a:lstStyle/>
            <a:p>
              <a:endParaRPr lang="id-ID"/>
            </a:p>
          </p:txBody>
        </p:sp>
        <p:sp>
          <p:nvSpPr>
            <p:cNvPr id="47291" name="Freeform 165"/>
            <p:cNvSpPr>
              <a:spLocks/>
            </p:cNvSpPr>
            <p:nvPr/>
          </p:nvSpPr>
          <p:spPr bwMode="auto">
            <a:xfrm>
              <a:off x="2935" y="1786"/>
              <a:ext cx="99" cy="290"/>
            </a:xfrm>
            <a:custGeom>
              <a:avLst/>
              <a:gdLst>
                <a:gd name="T0" fmla="*/ 2 w 200"/>
                <a:gd name="T1" fmla="*/ 0 h 582"/>
                <a:gd name="T2" fmla="*/ 2 w 200"/>
                <a:gd name="T3" fmla="*/ 1 h 582"/>
                <a:gd name="T4" fmla="*/ 1 w 200"/>
                <a:gd name="T5" fmla="*/ 5 h 582"/>
                <a:gd name="T6" fmla="*/ 1 w 200"/>
                <a:gd name="T7" fmla="*/ 5 h 582"/>
                <a:gd name="T8" fmla="*/ 0 w 200"/>
                <a:gd name="T9" fmla="*/ 6 h 582"/>
                <a:gd name="T10" fmla="*/ 0 w 200"/>
                <a:gd name="T11" fmla="*/ 6 h 582"/>
                <a:gd name="T12" fmla="*/ 0 w 200"/>
                <a:gd name="T13" fmla="*/ 7 h 582"/>
                <a:gd name="T14" fmla="*/ 0 w 200"/>
                <a:gd name="T15" fmla="*/ 8 h 582"/>
                <a:gd name="T16" fmla="*/ 0 w 200"/>
                <a:gd name="T17" fmla="*/ 9 h 582"/>
                <a:gd name="T18" fmla="*/ 0 w 200"/>
                <a:gd name="T19" fmla="*/ 8 h 582"/>
                <a:gd name="T20" fmla="*/ 0 w 200"/>
                <a:gd name="T21" fmla="*/ 7 h 582"/>
                <a:gd name="T22" fmla="*/ 0 w 200"/>
                <a:gd name="T23" fmla="*/ 7 h 582"/>
                <a:gd name="T24" fmla="*/ 1 w 200"/>
                <a:gd name="T25" fmla="*/ 8 h 582"/>
                <a:gd name="T26" fmla="*/ 1 w 200"/>
                <a:gd name="T27" fmla="*/ 7 h 582"/>
                <a:gd name="T28" fmla="*/ 1 w 200"/>
                <a:gd name="T29" fmla="*/ 6 h 582"/>
                <a:gd name="T30" fmla="*/ 2 w 200"/>
                <a:gd name="T31" fmla="*/ 5 h 582"/>
                <a:gd name="T32" fmla="*/ 2 w 200"/>
                <a:gd name="T33" fmla="*/ 5 h 582"/>
                <a:gd name="T34" fmla="*/ 3 w 200"/>
                <a:gd name="T35" fmla="*/ 1 h 582"/>
                <a:gd name="T36" fmla="*/ 2 w 200"/>
                <a:gd name="T37" fmla="*/ 0 h 582"/>
                <a:gd name="T38" fmla="*/ 2 w 200"/>
                <a:gd name="T39" fmla="*/ 0 h 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582"/>
                <a:gd name="T62" fmla="*/ 200 w 200"/>
                <a:gd name="T63" fmla="*/ 582 h 5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582">
                  <a:moveTo>
                    <a:pt x="187" y="0"/>
                  </a:moveTo>
                  <a:lnTo>
                    <a:pt x="187" y="124"/>
                  </a:lnTo>
                  <a:lnTo>
                    <a:pt x="126" y="325"/>
                  </a:lnTo>
                  <a:lnTo>
                    <a:pt x="88" y="365"/>
                  </a:lnTo>
                  <a:lnTo>
                    <a:pt x="42" y="386"/>
                  </a:lnTo>
                  <a:lnTo>
                    <a:pt x="36" y="439"/>
                  </a:lnTo>
                  <a:lnTo>
                    <a:pt x="10" y="471"/>
                  </a:lnTo>
                  <a:lnTo>
                    <a:pt x="0" y="549"/>
                  </a:lnTo>
                  <a:lnTo>
                    <a:pt x="38" y="582"/>
                  </a:lnTo>
                  <a:lnTo>
                    <a:pt x="38" y="548"/>
                  </a:lnTo>
                  <a:lnTo>
                    <a:pt x="21" y="504"/>
                  </a:lnTo>
                  <a:lnTo>
                    <a:pt x="48" y="487"/>
                  </a:lnTo>
                  <a:lnTo>
                    <a:pt x="109" y="525"/>
                  </a:lnTo>
                  <a:lnTo>
                    <a:pt x="114" y="475"/>
                  </a:lnTo>
                  <a:lnTo>
                    <a:pt x="97" y="395"/>
                  </a:lnTo>
                  <a:lnTo>
                    <a:pt x="135" y="375"/>
                  </a:lnTo>
                  <a:lnTo>
                    <a:pt x="135" y="331"/>
                  </a:lnTo>
                  <a:lnTo>
                    <a:pt x="200" y="118"/>
                  </a:lnTo>
                  <a:lnTo>
                    <a:pt x="187" y="0"/>
                  </a:lnTo>
                  <a:close/>
                </a:path>
              </a:pathLst>
            </a:custGeom>
            <a:solidFill>
              <a:srgbClr val="000000"/>
            </a:solidFill>
            <a:ln w="9525">
              <a:noFill/>
              <a:round/>
              <a:headEnd/>
              <a:tailEnd/>
            </a:ln>
          </p:spPr>
          <p:txBody>
            <a:bodyPr/>
            <a:lstStyle/>
            <a:p>
              <a:endParaRPr lang="id-ID"/>
            </a:p>
          </p:txBody>
        </p:sp>
        <p:sp>
          <p:nvSpPr>
            <p:cNvPr id="47292" name="Freeform 166"/>
            <p:cNvSpPr>
              <a:spLocks/>
            </p:cNvSpPr>
            <p:nvPr/>
          </p:nvSpPr>
          <p:spPr bwMode="auto">
            <a:xfrm>
              <a:off x="2710" y="1811"/>
              <a:ext cx="18" cy="28"/>
            </a:xfrm>
            <a:custGeom>
              <a:avLst/>
              <a:gdLst>
                <a:gd name="T0" fmla="*/ 1 w 36"/>
                <a:gd name="T1" fmla="*/ 1 h 56"/>
                <a:gd name="T2" fmla="*/ 1 w 36"/>
                <a:gd name="T3" fmla="*/ 1 h 56"/>
                <a:gd name="T4" fmla="*/ 1 w 36"/>
                <a:gd name="T5" fmla="*/ 1 h 56"/>
                <a:gd name="T6" fmla="*/ 1 w 36"/>
                <a:gd name="T7" fmla="*/ 1 h 56"/>
                <a:gd name="T8" fmla="*/ 1 w 36"/>
                <a:gd name="T9" fmla="*/ 1 h 56"/>
                <a:gd name="T10" fmla="*/ 1 w 36"/>
                <a:gd name="T11" fmla="*/ 1 h 56"/>
                <a:gd name="T12" fmla="*/ 0 w 36"/>
                <a:gd name="T13" fmla="*/ 1 h 56"/>
                <a:gd name="T14" fmla="*/ 1 w 36"/>
                <a:gd name="T15" fmla="*/ 1 h 56"/>
                <a:gd name="T16" fmla="*/ 1 w 36"/>
                <a:gd name="T17" fmla="*/ 0 h 56"/>
                <a:gd name="T18" fmla="*/ 1 w 36"/>
                <a:gd name="T19" fmla="*/ 1 h 56"/>
                <a:gd name="T20" fmla="*/ 1 w 36"/>
                <a:gd name="T21" fmla="*/ 1 h 56"/>
                <a:gd name="T22" fmla="*/ 1 w 3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6"/>
                <a:gd name="T38" fmla="*/ 36 w 3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6">
                  <a:moveTo>
                    <a:pt x="36" y="19"/>
                  </a:moveTo>
                  <a:lnTo>
                    <a:pt x="22" y="19"/>
                  </a:lnTo>
                  <a:lnTo>
                    <a:pt x="19" y="33"/>
                  </a:lnTo>
                  <a:lnTo>
                    <a:pt x="34" y="42"/>
                  </a:lnTo>
                  <a:lnTo>
                    <a:pt x="22" y="56"/>
                  </a:lnTo>
                  <a:lnTo>
                    <a:pt x="5" y="52"/>
                  </a:lnTo>
                  <a:lnTo>
                    <a:pt x="0" y="35"/>
                  </a:lnTo>
                  <a:lnTo>
                    <a:pt x="5" y="10"/>
                  </a:lnTo>
                  <a:lnTo>
                    <a:pt x="22" y="0"/>
                  </a:lnTo>
                  <a:lnTo>
                    <a:pt x="34" y="8"/>
                  </a:lnTo>
                  <a:lnTo>
                    <a:pt x="36" y="19"/>
                  </a:lnTo>
                  <a:close/>
                </a:path>
              </a:pathLst>
            </a:custGeom>
            <a:solidFill>
              <a:srgbClr val="000000"/>
            </a:solidFill>
            <a:ln w="9525">
              <a:noFill/>
              <a:round/>
              <a:headEnd/>
              <a:tailEnd/>
            </a:ln>
          </p:spPr>
          <p:txBody>
            <a:bodyPr/>
            <a:lstStyle/>
            <a:p>
              <a:endParaRPr lang="id-ID"/>
            </a:p>
          </p:txBody>
        </p:sp>
        <p:sp>
          <p:nvSpPr>
            <p:cNvPr id="47293" name="Freeform 167"/>
            <p:cNvSpPr>
              <a:spLocks/>
            </p:cNvSpPr>
            <p:nvPr/>
          </p:nvSpPr>
          <p:spPr bwMode="auto">
            <a:xfrm>
              <a:off x="2655" y="1970"/>
              <a:ext cx="17" cy="23"/>
            </a:xfrm>
            <a:custGeom>
              <a:avLst/>
              <a:gdLst>
                <a:gd name="T0" fmla="*/ 0 w 35"/>
                <a:gd name="T1" fmla="*/ 1 h 45"/>
                <a:gd name="T2" fmla="*/ 0 w 35"/>
                <a:gd name="T3" fmla="*/ 1 h 45"/>
                <a:gd name="T4" fmla="*/ 0 w 35"/>
                <a:gd name="T5" fmla="*/ 1 h 45"/>
                <a:gd name="T6" fmla="*/ 0 w 35"/>
                <a:gd name="T7" fmla="*/ 1 h 45"/>
                <a:gd name="T8" fmla="*/ 0 w 35"/>
                <a:gd name="T9" fmla="*/ 1 h 45"/>
                <a:gd name="T10" fmla="*/ 0 w 35"/>
                <a:gd name="T11" fmla="*/ 1 h 45"/>
                <a:gd name="T12" fmla="*/ 0 w 35"/>
                <a:gd name="T13" fmla="*/ 1 h 45"/>
                <a:gd name="T14" fmla="*/ 0 w 35"/>
                <a:gd name="T15" fmla="*/ 0 h 45"/>
                <a:gd name="T16" fmla="*/ 0 w 35"/>
                <a:gd name="T17" fmla="*/ 1 h 45"/>
                <a:gd name="T18" fmla="*/ 0 w 35"/>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13"/>
                  </a:moveTo>
                  <a:lnTo>
                    <a:pt x="21" y="21"/>
                  </a:lnTo>
                  <a:lnTo>
                    <a:pt x="35" y="36"/>
                  </a:lnTo>
                  <a:lnTo>
                    <a:pt x="29" y="45"/>
                  </a:lnTo>
                  <a:lnTo>
                    <a:pt x="14" y="45"/>
                  </a:lnTo>
                  <a:lnTo>
                    <a:pt x="0" y="28"/>
                  </a:lnTo>
                  <a:lnTo>
                    <a:pt x="6" y="7"/>
                  </a:lnTo>
                  <a:lnTo>
                    <a:pt x="21" y="0"/>
                  </a:lnTo>
                  <a:lnTo>
                    <a:pt x="35" y="13"/>
                  </a:lnTo>
                  <a:close/>
                </a:path>
              </a:pathLst>
            </a:custGeom>
            <a:solidFill>
              <a:srgbClr val="000000"/>
            </a:solidFill>
            <a:ln w="9525">
              <a:noFill/>
              <a:round/>
              <a:headEnd/>
              <a:tailEnd/>
            </a:ln>
          </p:spPr>
          <p:txBody>
            <a:bodyPr/>
            <a:lstStyle/>
            <a:p>
              <a:endParaRPr lang="id-ID"/>
            </a:p>
          </p:txBody>
        </p:sp>
        <p:sp>
          <p:nvSpPr>
            <p:cNvPr id="47294" name="Freeform 168"/>
            <p:cNvSpPr>
              <a:spLocks/>
            </p:cNvSpPr>
            <p:nvPr/>
          </p:nvSpPr>
          <p:spPr bwMode="auto">
            <a:xfrm>
              <a:off x="2620" y="1971"/>
              <a:ext cx="12" cy="39"/>
            </a:xfrm>
            <a:custGeom>
              <a:avLst/>
              <a:gdLst>
                <a:gd name="T0" fmla="*/ 0 w 25"/>
                <a:gd name="T1" fmla="*/ 0 h 78"/>
                <a:gd name="T2" fmla="*/ 0 w 25"/>
                <a:gd name="T3" fmla="*/ 1 h 78"/>
                <a:gd name="T4" fmla="*/ 0 w 25"/>
                <a:gd name="T5" fmla="*/ 1 h 78"/>
                <a:gd name="T6" fmla="*/ 0 w 25"/>
                <a:gd name="T7" fmla="*/ 1 h 78"/>
                <a:gd name="T8" fmla="*/ 0 w 25"/>
                <a:gd name="T9" fmla="*/ 1 h 78"/>
                <a:gd name="T10" fmla="*/ 0 w 25"/>
                <a:gd name="T11" fmla="*/ 1 h 78"/>
                <a:gd name="T12" fmla="*/ 0 w 25"/>
                <a:gd name="T13" fmla="*/ 1 h 78"/>
                <a:gd name="T14" fmla="*/ 0 w 25"/>
                <a:gd name="T15" fmla="*/ 0 h 78"/>
                <a:gd name="T16" fmla="*/ 0 w 2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8"/>
                <a:gd name="T29" fmla="*/ 25 w 2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8">
                  <a:moveTo>
                    <a:pt x="25" y="0"/>
                  </a:moveTo>
                  <a:lnTo>
                    <a:pt x="25" y="43"/>
                  </a:lnTo>
                  <a:lnTo>
                    <a:pt x="15" y="78"/>
                  </a:lnTo>
                  <a:lnTo>
                    <a:pt x="15" y="55"/>
                  </a:lnTo>
                  <a:lnTo>
                    <a:pt x="0" y="43"/>
                  </a:lnTo>
                  <a:lnTo>
                    <a:pt x="0" y="21"/>
                  </a:lnTo>
                  <a:lnTo>
                    <a:pt x="17" y="15"/>
                  </a:lnTo>
                  <a:lnTo>
                    <a:pt x="25" y="0"/>
                  </a:lnTo>
                  <a:close/>
                </a:path>
              </a:pathLst>
            </a:custGeom>
            <a:solidFill>
              <a:srgbClr val="000000"/>
            </a:solidFill>
            <a:ln w="9525">
              <a:noFill/>
              <a:round/>
              <a:headEnd/>
              <a:tailEnd/>
            </a:ln>
          </p:spPr>
          <p:txBody>
            <a:bodyPr/>
            <a:lstStyle/>
            <a:p>
              <a:endParaRPr lang="id-ID"/>
            </a:p>
          </p:txBody>
        </p:sp>
        <p:sp>
          <p:nvSpPr>
            <p:cNvPr id="47295" name="Freeform 169"/>
            <p:cNvSpPr>
              <a:spLocks/>
            </p:cNvSpPr>
            <p:nvPr/>
          </p:nvSpPr>
          <p:spPr bwMode="auto">
            <a:xfrm>
              <a:off x="2581" y="2007"/>
              <a:ext cx="264" cy="275"/>
            </a:xfrm>
            <a:custGeom>
              <a:avLst/>
              <a:gdLst>
                <a:gd name="T0" fmla="*/ 1 w 529"/>
                <a:gd name="T1" fmla="*/ 0 h 549"/>
                <a:gd name="T2" fmla="*/ 0 w 529"/>
                <a:gd name="T3" fmla="*/ 3 h 549"/>
                <a:gd name="T4" fmla="*/ 0 w 529"/>
                <a:gd name="T5" fmla="*/ 6 h 549"/>
                <a:gd name="T6" fmla="*/ 0 w 529"/>
                <a:gd name="T7" fmla="*/ 8 h 549"/>
                <a:gd name="T8" fmla="*/ 1 w 529"/>
                <a:gd name="T9" fmla="*/ 8 h 549"/>
                <a:gd name="T10" fmla="*/ 2 w 529"/>
                <a:gd name="T11" fmla="*/ 8 h 549"/>
                <a:gd name="T12" fmla="*/ 2 w 529"/>
                <a:gd name="T13" fmla="*/ 9 h 549"/>
                <a:gd name="T14" fmla="*/ 2 w 529"/>
                <a:gd name="T15" fmla="*/ 9 h 549"/>
                <a:gd name="T16" fmla="*/ 3 w 529"/>
                <a:gd name="T17" fmla="*/ 8 h 549"/>
                <a:gd name="T18" fmla="*/ 3 w 529"/>
                <a:gd name="T19" fmla="*/ 8 h 549"/>
                <a:gd name="T20" fmla="*/ 5 w 529"/>
                <a:gd name="T21" fmla="*/ 8 h 549"/>
                <a:gd name="T22" fmla="*/ 5 w 529"/>
                <a:gd name="T23" fmla="*/ 9 h 549"/>
                <a:gd name="T24" fmla="*/ 5 w 529"/>
                <a:gd name="T25" fmla="*/ 8 h 549"/>
                <a:gd name="T26" fmla="*/ 6 w 529"/>
                <a:gd name="T27" fmla="*/ 8 h 549"/>
                <a:gd name="T28" fmla="*/ 6 w 529"/>
                <a:gd name="T29" fmla="*/ 8 h 549"/>
                <a:gd name="T30" fmla="*/ 7 w 529"/>
                <a:gd name="T31" fmla="*/ 8 h 549"/>
                <a:gd name="T32" fmla="*/ 7 w 529"/>
                <a:gd name="T33" fmla="*/ 9 h 549"/>
                <a:gd name="T34" fmla="*/ 7 w 529"/>
                <a:gd name="T35" fmla="*/ 9 h 549"/>
                <a:gd name="T36" fmla="*/ 7 w 529"/>
                <a:gd name="T37" fmla="*/ 9 h 549"/>
                <a:gd name="T38" fmla="*/ 8 w 529"/>
                <a:gd name="T39" fmla="*/ 9 h 549"/>
                <a:gd name="T40" fmla="*/ 8 w 529"/>
                <a:gd name="T41" fmla="*/ 8 h 549"/>
                <a:gd name="T42" fmla="*/ 8 w 529"/>
                <a:gd name="T43" fmla="*/ 8 h 549"/>
                <a:gd name="T44" fmla="*/ 7 w 529"/>
                <a:gd name="T45" fmla="*/ 7 h 549"/>
                <a:gd name="T46" fmla="*/ 7 w 529"/>
                <a:gd name="T47" fmla="*/ 8 h 549"/>
                <a:gd name="T48" fmla="*/ 8 w 529"/>
                <a:gd name="T49" fmla="*/ 9 h 549"/>
                <a:gd name="T50" fmla="*/ 7 w 529"/>
                <a:gd name="T51" fmla="*/ 9 h 549"/>
                <a:gd name="T52" fmla="*/ 7 w 529"/>
                <a:gd name="T53" fmla="*/ 9 h 549"/>
                <a:gd name="T54" fmla="*/ 7 w 529"/>
                <a:gd name="T55" fmla="*/ 9 h 549"/>
                <a:gd name="T56" fmla="*/ 7 w 529"/>
                <a:gd name="T57" fmla="*/ 7 h 549"/>
                <a:gd name="T58" fmla="*/ 7 w 529"/>
                <a:gd name="T59" fmla="*/ 8 h 549"/>
                <a:gd name="T60" fmla="*/ 7 w 529"/>
                <a:gd name="T61" fmla="*/ 7 h 549"/>
                <a:gd name="T62" fmla="*/ 7 w 529"/>
                <a:gd name="T63" fmla="*/ 7 h 549"/>
                <a:gd name="T64" fmla="*/ 7 w 529"/>
                <a:gd name="T65" fmla="*/ 6 h 549"/>
                <a:gd name="T66" fmla="*/ 7 w 529"/>
                <a:gd name="T67" fmla="*/ 6 h 549"/>
                <a:gd name="T68" fmla="*/ 7 w 529"/>
                <a:gd name="T69" fmla="*/ 7 h 549"/>
                <a:gd name="T70" fmla="*/ 6 w 529"/>
                <a:gd name="T71" fmla="*/ 7 h 549"/>
                <a:gd name="T72" fmla="*/ 6 w 529"/>
                <a:gd name="T73" fmla="*/ 8 h 549"/>
                <a:gd name="T74" fmla="*/ 5 w 529"/>
                <a:gd name="T75" fmla="*/ 8 h 549"/>
                <a:gd name="T76" fmla="*/ 5 w 529"/>
                <a:gd name="T77" fmla="*/ 8 h 549"/>
                <a:gd name="T78" fmla="*/ 3 w 529"/>
                <a:gd name="T79" fmla="*/ 8 h 549"/>
                <a:gd name="T80" fmla="*/ 2 w 529"/>
                <a:gd name="T81" fmla="*/ 8 h 549"/>
                <a:gd name="T82" fmla="*/ 0 w 529"/>
                <a:gd name="T83" fmla="*/ 8 h 549"/>
                <a:gd name="T84" fmla="*/ 0 w 529"/>
                <a:gd name="T85" fmla="*/ 4 h 549"/>
                <a:gd name="T86" fmla="*/ 1 w 529"/>
                <a:gd name="T87" fmla="*/ 0 h 549"/>
                <a:gd name="T88" fmla="*/ 1 w 529"/>
                <a:gd name="T89" fmla="*/ 0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549"/>
                <a:gd name="T137" fmla="*/ 529 w 529"/>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549">
                  <a:moveTo>
                    <a:pt x="67" y="0"/>
                  </a:moveTo>
                  <a:lnTo>
                    <a:pt x="38" y="182"/>
                  </a:lnTo>
                  <a:lnTo>
                    <a:pt x="13" y="365"/>
                  </a:lnTo>
                  <a:lnTo>
                    <a:pt x="0" y="492"/>
                  </a:lnTo>
                  <a:lnTo>
                    <a:pt x="124" y="502"/>
                  </a:lnTo>
                  <a:lnTo>
                    <a:pt x="143" y="506"/>
                  </a:lnTo>
                  <a:lnTo>
                    <a:pt x="143" y="540"/>
                  </a:lnTo>
                  <a:lnTo>
                    <a:pt x="190" y="515"/>
                  </a:lnTo>
                  <a:lnTo>
                    <a:pt x="230" y="507"/>
                  </a:lnTo>
                  <a:lnTo>
                    <a:pt x="251" y="502"/>
                  </a:lnTo>
                  <a:lnTo>
                    <a:pt x="350" y="502"/>
                  </a:lnTo>
                  <a:lnTo>
                    <a:pt x="357" y="528"/>
                  </a:lnTo>
                  <a:lnTo>
                    <a:pt x="365" y="492"/>
                  </a:lnTo>
                  <a:lnTo>
                    <a:pt x="384" y="471"/>
                  </a:lnTo>
                  <a:lnTo>
                    <a:pt x="420" y="460"/>
                  </a:lnTo>
                  <a:lnTo>
                    <a:pt x="451" y="458"/>
                  </a:lnTo>
                  <a:lnTo>
                    <a:pt x="456" y="526"/>
                  </a:lnTo>
                  <a:lnTo>
                    <a:pt x="489" y="549"/>
                  </a:lnTo>
                  <a:lnTo>
                    <a:pt x="508" y="545"/>
                  </a:lnTo>
                  <a:lnTo>
                    <a:pt x="529" y="530"/>
                  </a:lnTo>
                  <a:lnTo>
                    <a:pt x="521" y="507"/>
                  </a:lnTo>
                  <a:lnTo>
                    <a:pt x="521" y="462"/>
                  </a:lnTo>
                  <a:lnTo>
                    <a:pt x="502" y="431"/>
                  </a:lnTo>
                  <a:lnTo>
                    <a:pt x="511" y="469"/>
                  </a:lnTo>
                  <a:lnTo>
                    <a:pt x="513" y="519"/>
                  </a:lnTo>
                  <a:lnTo>
                    <a:pt x="506" y="530"/>
                  </a:lnTo>
                  <a:lnTo>
                    <a:pt x="481" y="532"/>
                  </a:lnTo>
                  <a:lnTo>
                    <a:pt x="462" y="515"/>
                  </a:lnTo>
                  <a:lnTo>
                    <a:pt x="462" y="445"/>
                  </a:lnTo>
                  <a:lnTo>
                    <a:pt x="475" y="449"/>
                  </a:lnTo>
                  <a:lnTo>
                    <a:pt x="464" y="424"/>
                  </a:lnTo>
                  <a:lnTo>
                    <a:pt x="464" y="405"/>
                  </a:lnTo>
                  <a:lnTo>
                    <a:pt x="481" y="331"/>
                  </a:lnTo>
                  <a:lnTo>
                    <a:pt x="472" y="340"/>
                  </a:lnTo>
                  <a:lnTo>
                    <a:pt x="449" y="409"/>
                  </a:lnTo>
                  <a:lnTo>
                    <a:pt x="443" y="435"/>
                  </a:lnTo>
                  <a:lnTo>
                    <a:pt x="390" y="449"/>
                  </a:lnTo>
                  <a:lnTo>
                    <a:pt x="367" y="466"/>
                  </a:lnTo>
                  <a:lnTo>
                    <a:pt x="356" y="485"/>
                  </a:lnTo>
                  <a:lnTo>
                    <a:pt x="219" y="483"/>
                  </a:lnTo>
                  <a:lnTo>
                    <a:pt x="129" y="492"/>
                  </a:lnTo>
                  <a:lnTo>
                    <a:pt x="17" y="485"/>
                  </a:lnTo>
                  <a:lnTo>
                    <a:pt x="42" y="255"/>
                  </a:lnTo>
                  <a:lnTo>
                    <a:pt x="67" y="0"/>
                  </a:lnTo>
                  <a:close/>
                </a:path>
              </a:pathLst>
            </a:custGeom>
            <a:solidFill>
              <a:srgbClr val="000000"/>
            </a:solidFill>
            <a:ln w="9525">
              <a:noFill/>
              <a:round/>
              <a:headEnd/>
              <a:tailEnd/>
            </a:ln>
          </p:spPr>
          <p:txBody>
            <a:bodyPr/>
            <a:lstStyle/>
            <a:p>
              <a:endParaRPr lang="id-ID"/>
            </a:p>
          </p:txBody>
        </p:sp>
        <p:sp>
          <p:nvSpPr>
            <p:cNvPr id="47296" name="Freeform 170"/>
            <p:cNvSpPr>
              <a:spLocks/>
            </p:cNvSpPr>
            <p:nvPr/>
          </p:nvSpPr>
          <p:spPr bwMode="auto">
            <a:xfrm>
              <a:off x="2967" y="2100"/>
              <a:ext cx="15" cy="17"/>
            </a:xfrm>
            <a:custGeom>
              <a:avLst/>
              <a:gdLst>
                <a:gd name="T0" fmla="*/ 1 w 30"/>
                <a:gd name="T1" fmla="*/ 0 h 34"/>
                <a:gd name="T2" fmla="*/ 1 w 30"/>
                <a:gd name="T3" fmla="*/ 1 h 34"/>
                <a:gd name="T4" fmla="*/ 0 w 30"/>
                <a:gd name="T5" fmla="*/ 1 h 34"/>
                <a:gd name="T6" fmla="*/ 0 w 30"/>
                <a:gd name="T7" fmla="*/ 1 h 34"/>
                <a:gd name="T8" fmla="*/ 1 w 30"/>
                <a:gd name="T9" fmla="*/ 1 h 34"/>
                <a:gd name="T10" fmla="*/ 1 w 30"/>
                <a:gd name="T11" fmla="*/ 1 h 34"/>
                <a:gd name="T12" fmla="*/ 1 w 30"/>
                <a:gd name="T13" fmla="*/ 1 h 34"/>
                <a:gd name="T14" fmla="*/ 1 w 30"/>
                <a:gd name="T15" fmla="*/ 0 h 34"/>
                <a:gd name="T16" fmla="*/ 1 w 3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23" y="0"/>
                  </a:moveTo>
                  <a:lnTo>
                    <a:pt x="9" y="2"/>
                  </a:lnTo>
                  <a:lnTo>
                    <a:pt x="0" y="15"/>
                  </a:lnTo>
                  <a:lnTo>
                    <a:pt x="0" y="27"/>
                  </a:lnTo>
                  <a:lnTo>
                    <a:pt x="11" y="34"/>
                  </a:lnTo>
                  <a:lnTo>
                    <a:pt x="27" y="29"/>
                  </a:lnTo>
                  <a:lnTo>
                    <a:pt x="30" y="15"/>
                  </a:lnTo>
                  <a:lnTo>
                    <a:pt x="23" y="0"/>
                  </a:lnTo>
                  <a:close/>
                </a:path>
              </a:pathLst>
            </a:custGeom>
            <a:solidFill>
              <a:srgbClr val="000000"/>
            </a:solidFill>
            <a:ln w="9525">
              <a:noFill/>
              <a:round/>
              <a:headEnd/>
              <a:tailEnd/>
            </a:ln>
          </p:spPr>
          <p:txBody>
            <a:bodyPr/>
            <a:lstStyle/>
            <a:p>
              <a:endParaRPr lang="id-ID"/>
            </a:p>
          </p:txBody>
        </p:sp>
        <p:sp>
          <p:nvSpPr>
            <p:cNvPr id="47297" name="Freeform 171"/>
            <p:cNvSpPr>
              <a:spLocks/>
            </p:cNvSpPr>
            <p:nvPr/>
          </p:nvSpPr>
          <p:spPr bwMode="auto">
            <a:xfrm>
              <a:off x="2953" y="2122"/>
              <a:ext cx="23" cy="36"/>
            </a:xfrm>
            <a:custGeom>
              <a:avLst/>
              <a:gdLst>
                <a:gd name="T0" fmla="*/ 0 w 48"/>
                <a:gd name="T1" fmla="*/ 0 h 72"/>
                <a:gd name="T2" fmla="*/ 0 w 48"/>
                <a:gd name="T3" fmla="*/ 1 h 72"/>
                <a:gd name="T4" fmla="*/ 0 w 48"/>
                <a:gd name="T5" fmla="*/ 1 h 72"/>
                <a:gd name="T6" fmla="*/ 0 w 48"/>
                <a:gd name="T7" fmla="*/ 1 h 72"/>
                <a:gd name="T8" fmla="*/ 0 w 48"/>
                <a:gd name="T9" fmla="*/ 1 h 72"/>
                <a:gd name="T10" fmla="*/ 0 w 48"/>
                <a:gd name="T11" fmla="*/ 1 h 72"/>
                <a:gd name="T12" fmla="*/ 0 w 48"/>
                <a:gd name="T13" fmla="*/ 1 h 72"/>
                <a:gd name="T14" fmla="*/ 0 w 48"/>
                <a:gd name="T15" fmla="*/ 1 h 72"/>
                <a:gd name="T16" fmla="*/ 0 w 48"/>
                <a:gd name="T17" fmla="*/ 1 h 72"/>
                <a:gd name="T18" fmla="*/ 0 w 48"/>
                <a:gd name="T19" fmla="*/ 1 h 72"/>
                <a:gd name="T20" fmla="*/ 0 w 48"/>
                <a:gd name="T21" fmla="*/ 1 h 72"/>
                <a:gd name="T22" fmla="*/ 0 w 48"/>
                <a:gd name="T23" fmla="*/ 1 h 72"/>
                <a:gd name="T24" fmla="*/ 0 w 48"/>
                <a:gd name="T25" fmla="*/ 1 h 72"/>
                <a:gd name="T26" fmla="*/ 0 w 48"/>
                <a:gd name="T27" fmla="*/ 1 h 72"/>
                <a:gd name="T28" fmla="*/ 0 w 48"/>
                <a:gd name="T29" fmla="*/ 1 h 72"/>
                <a:gd name="T30" fmla="*/ 0 w 48"/>
                <a:gd name="T31" fmla="*/ 0 h 72"/>
                <a:gd name="T32" fmla="*/ 0 w 4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2"/>
                <a:gd name="T53" fmla="*/ 48 w 4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2">
                  <a:moveTo>
                    <a:pt x="37" y="0"/>
                  </a:moveTo>
                  <a:lnTo>
                    <a:pt x="23" y="2"/>
                  </a:lnTo>
                  <a:lnTo>
                    <a:pt x="14" y="9"/>
                  </a:lnTo>
                  <a:lnTo>
                    <a:pt x="16" y="25"/>
                  </a:lnTo>
                  <a:lnTo>
                    <a:pt x="27" y="32"/>
                  </a:lnTo>
                  <a:lnTo>
                    <a:pt x="6" y="40"/>
                  </a:lnTo>
                  <a:lnTo>
                    <a:pt x="0" y="61"/>
                  </a:lnTo>
                  <a:lnTo>
                    <a:pt x="10" y="72"/>
                  </a:lnTo>
                  <a:lnTo>
                    <a:pt x="27" y="65"/>
                  </a:lnTo>
                  <a:lnTo>
                    <a:pt x="18" y="61"/>
                  </a:lnTo>
                  <a:lnTo>
                    <a:pt x="18" y="51"/>
                  </a:lnTo>
                  <a:lnTo>
                    <a:pt x="33" y="51"/>
                  </a:lnTo>
                  <a:lnTo>
                    <a:pt x="33" y="38"/>
                  </a:lnTo>
                  <a:lnTo>
                    <a:pt x="42" y="25"/>
                  </a:lnTo>
                  <a:lnTo>
                    <a:pt x="48" y="9"/>
                  </a:lnTo>
                  <a:lnTo>
                    <a:pt x="37" y="0"/>
                  </a:lnTo>
                  <a:close/>
                </a:path>
              </a:pathLst>
            </a:custGeom>
            <a:solidFill>
              <a:srgbClr val="000000"/>
            </a:solidFill>
            <a:ln w="9525">
              <a:noFill/>
              <a:round/>
              <a:headEnd/>
              <a:tailEnd/>
            </a:ln>
          </p:spPr>
          <p:txBody>
            <a:bodyPr/>
            <a:lstStyle/>
            <a:p>
              <a:endParaRPr lang="id-ID"/>
            </a:p>
          </p:txBody>
        </p:sp>
        <p:sp>
          <p:nvSpPr>
            <p:cNvPr id="47298" name="Freeform 172"/>
            <p:cNvSpPr>
              <a:spLocks/>
            </p:cNvSpPr>
            <p:nvPr/>
          </p:nvSpPr>
          <p:spPr bwMode="auto">
            <a:xfrm>
              <a:off x="2844" y="1979"/>
              <a:ext cx="156" cy="243"/>
            </a:xfrm>
            <a:custGeom>
              <a:avLst/>
              <a:gdLst>
                <a:gd name="T0" fmla="*/ 5 w 312"/>
                <a:gd name="T1" fmla="*/ 0 h 485"/>
                <a:gd name="T2" fmla="*/ 5 w 312"/>
                <a:gd name="T3" fmla="*/ 1 h 485"/>
                <a:gd name="T4" fmla="*/ 5 w 312"/>
                <a:gd name="T5" fmla="*/ 2 h 485"/>
                <a:gd name="T6" fmla="*/ 5 w 312"/>
                <a:gd name="T7" fmla="*/ 4 h 485"/>
                <a:gd name="T8" fmla="*/ 5 w 312"/>
                <a:gd name="T9" fmla="*/ 6 h 485"/>
                <a:gd name="T10" fmla="*/ 3 w 312"/>
                <a:gd name="T11" fmla="*/ 7 h 485"/>
                <a:gd name="T12" fmla="*/ 1 w 312"/>
                <a:gd name="T13" fmla="*/ 7 h 485"/>
                <a:gd name="T14" fmla="*/ 0 w 312"/>
                <a:gd name="T15" fmla="*/ 6 h 485"/>
                <a:gd name="T16" fmla="*/ 1 w 312"/>
                <a:gd name="T17" fmla="*/ 7 h 485"/>
                <a:gd name="T18" fmla="*/ 2 w 312"/>
                <a:gd name="T19" fmla="*/ 7 h 485"/>
                <a:gd name="T20" fmla="*/ 2 w 312"/>
                <a:gd name="T21" fmla="*/ 8 h 485"/>
                <a:gd name="T22" fmla="*/ 2 w 312"/>
                <a:gd name="T23" fmla="*/ 8 h 485"/>
                <a:gd name="T24" fmla="*/ 2 w 312"/>
                <a:gd name="T25" fmla="*/ 8 h 485"/>
                <a:gd name="T26" fmla="*/ 2 w 312"/>
                <a:gd name="T27" fmla="*/ 7 h 485"/>
                <a:gd name="T28" fmla="*/ 3 w 312"/>
                <a:gd name="T29" fmla="*/ 7 h 485"/>
                <a:gd name="T30" fmla="*/ 5 w 312"/>
                <a:gd name="T31" fmla="*/ 6 h 485"/>
                <a:gd name="T32" fmla="*/ 5 w 312"/>
                <a:gd name="T33" fmla="*/ 3 h 485"/>
                <a:gd name="T34" fmla="*/ 5 w 312"/>
                <a:gd name="T35" fmla="*/ 2 h 485"/>
                <a:gd name="T36" fmla="*/ 5 w 312"/>
                <a:gd name="T37" fmla="*/ 1 h 485"/>
                <a:gd name="T38" fmla="*/ 5 w 312"/>
                <a:gd name="T39" fmla="*/ 0 h 485"/>
                <a:gd name="T40" fmla="*/ 5 w 312"/>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85"/>
                <a:gd name="T65" fmla="*/ 312 w 312"/>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85">
                  <a:moveTo>
                    <a:pt x="312" y="0"/>
                  </a:moveTo>
                  <a:lnTo>
                    <a:pt x="298" y="28"/>
                  </a:lnTo>
                  <a:lnTo>
                    <a:pt x="304" y="102"/>
                  </a:lnTo>
                  <a:lnTo>
                    <a:pt x="293" y="201"/>
                  </a:lnTo>
                  <a:lnTo>
                    <a:pt x="272" y="325"/>
                  </a:lnTo>
                  <a:lnTo>
                    <a:pt x="239" y="414"/>
                  </a:lnTo>
                  <a:lnTo>
                    <a:pt x="118" y="399"/>
                  </a:lnTo>
                  <a:lnTo>
                    <a:pt x="0" y="378"/>
                  </a:lnTo>
                  <a:lnTo>
                    <a:pt x="121" y="407"/>
                  </a:lnTo>
                  <a:lnTo>
                    <a:pt x="154" y="414"/>
                  </a:lnTo>
                  <a:lnTo>
                    <a:pt x="156" y="462"/>
                  </a:lnTo>
                  <a:lnTo>
                    <a:pt x="150" y="485"/>
                  </a:lnTo>
                  <a:lnTo>
                    <a:pt x="163" y="464"/>
                  </a:lnTo>
                  <a:lnTo>
                    <a:pt x="171" y="420"/>
                  </a:lnTo>
                  <a:lnTo>
                    <a:pt x="241" y="428"/>
                  </a:lnTo>
                  <a:lnTo>
                    <a:pt x="277" y="325"/>
                  </a:lnTo>
                  <a:lnTo>
                    <a:pt x="302" y="173"/>
                  </a:lnTo>
                  <a:lnTo>
                    <a:pt x="312" y="91"/>
                  </a:lnTo>
                  <a:lnTo>
                    <a:pt x="306" y="28"/>
                  </a:lnTo>
                  <a:lnTo>
                    <a:pt x="312" y="0"/>
                  </a:lnTo>
                  <a:close/>
                </a:path>
              </a:pathLst>
            </a:custGeom>
            <a:solidFill>
              <a:srgbClr val="000000"/>
            </a:solidFill>
            <a:ln w="9525">
              <a:noFill/>
              <a:round/>
              <a:headEnd/>
              <a:tailEnd/>
            </a:ln>
          </p:spPr>
          <p:txBody>
            <a:bodyPr/>
            <a:lstStyle/>
            <a:p>
              <a:endParaRPr lang="id-ID"/>
            </a:p>
          </p:txBody>
        </p:sp>
        <p:sp>
          <p:nvSpPr>
            <p:cNvPr id="47299" name="Freeform 173"/>
            <p:cNvSpPr>
              <a:spLocks/>
            </p:cNvSpPr>
            <p:nvPr/>
          </p:nvSpPr>
          <p:spPr bwMode="auto">
            <a:xfrm>
              <a:off x="3015" y="1893"/>
              <a:ext cx="18" cy="346"/>
            </a:xfrm>
            <a:custGeom>
              <a:avLst/>
              <a:gdLst>
                <a:gd name="T0" fmla="*/ 1 w 36"/>
                <a:gd name="T1" fmla="*/ 0 h 692"/>
                <a:gd name="T2" fmla="*/ 1 w 36"/>
                <a:gd name="T3" fmla="*/ 3 h 692"/>
                <a:gd name="T4" fmla="*/ 1 w 36"/>
                <a:gd name="T5" fmla="*/ 7 h 692"/>
                <a:gd name="T6" fmla="*/ 1 w 36"/>
                <a:gd name="T7" fmla="*/ 11 h 692"/>
                <a:gd name="T8" fmla="*/ 1 w 36"/>
                <a:gd name="T9" fmla="*/ 11 h 692"/>
                <a:gd name="T10" fmla="*/ 1 w 36"/>
                <a:gd name="T11" fmla="*/ 11 h 692"/>
                <a:gd name="T12" fmla="*/ 1 w 36"/>
                <a:gd name="T13" fmla="*/ 7 h 692"/>
                <a:gd name="T14" fmla="*/ 0 w 36"/>
                <a:gd name="T15" fmla="*/ 5 h 692"/>
                <a:gd name="T16" fmla="*/ 1 w 36"/>
                <a:gd name="T17" fmla="*/ 3 h 692"/>
                <a:gd name="T18" fmla="*/ 1 w 36"/>
                <a:gd name="T19" fmla="*/ 1 h 692"/>
                <a:gd name="T20" fmla="*/ 1 w 36"/>
                <a:gd name="T21" fmla="*/ 0 h 692"/>
                <a:gd name="T22" fmla="*/ 1 w 36"/>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2"/>
                <a:gd name="T38" fmla="*/ 36 w 36"/>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2">
                  <a:moveTo>
                    <a:pt x="8" y="0"/>
                  </a:moveTo>
                  <a:lnTo>
                    <a:pt x="8" y="251"/>
                  </a:lnTo>
                  <a:lnTo>
                    <a:pt x="13" y="471"/>
                  </a:lnTo>
                  <a:lnTo>
                    <a:pt x="36" y="671"/>
                  </a:lnTo>
                  <a:lnTo>
                    <a:pt x="17" y="692"/>
                  </a:lnTo>
                  <a:lnTo>
                    <a:pt x="27" y="658"/>
                  </a:lnTo>
                  <a:lnTo>
                    <a:pt x="10" y="502"/>
                  </a:lnTo>
                  <a:lnTo>
                    <a:pt x="0" y="367"/>
                  </a:lnTo>
                  <a:lnTo>
                    <a:pt x="4" y="161"/>
                  </a:lnTo>
                  <a:lnTo>
                    <a:pt x="2" y="17"/>
                  </a:lnTo>
                  <a:lnTo>
                    <a:pt x="8" y="0"/>
                  </a:lnTo>
                  <a:close/>
                </a:path>
              </a:pathLst>
            </a:custGeom>
            <a:solidFill>
              <a:srgbClr val="000000"/>
            </a:solidFill>
            <a:ln w="9525">
              <a:noFill/>
              <a:round/>
              <a:headEnd/>
              <a:tailEnd/>
            </a:ln>
          </p:spPr>
          <p:txBody>
            <a:bodyPr/>
            <a:lstStyle/>
            <a:p>
              <a:endParaRPr lang="id-ID"/>
            </a:p>
          </p:txBody>
        </p:sp>
        <p:sp>
          <p:nvSpPr>
            <p:cNvPr id="47300" name="Freeform 174"/>
            <p:cNvSpPr>
              <a:spLocks/>
            </p:cNvSpPr>
            <p:nvPr/>
          </p:nvSpPr>
          <p:spPr bwMode="auto">
            <a:xfrm>
              <a:off x="2837" y="2208"/>
              <a:ext cx="12" cy="24"/>
            </a:xfrm>
            <a:custGeom>
              <a:avLst/>
              <a:gdLst>
                <a:gd name="T0" fmla="*/ 0 w 25"/>
                <a:gd name="T1" fmla="*/ 0 h 47"/>
                <a:gd name="T2" fmla="*/ 0 w 25"/>
                <a:gd name="T3" fmla="*/ 1 h 47"/>
                <a:gd name="T4" fmla="*/ 0 w 25"/>
                <a:gd name="T5" fmla="*/ 1 h 47"/>
                <a:gd name="T6" fmla="*/ 0 w 25"/>
                <a:gd name="T7" fmla="*/ 1 h 47"/>
                <a:gd name="T8" fmla="*/ 0 w 25"/>
                <a:gd name="T9" fmla="*/ 1 h 47"/>
                <a:gd name="T10" fmla="*/ 0 w 25"/>
                <a:gd name="T11" fmla="*/ 0 h 47"/>
                <a:gd name="T12" fmla="*/ 0 w 25"/>
                <a:gd name="T13" fmla="*/ 0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0" y="0"/>
                  </a:moveTo>
                  <a:lnTo>
                    <a:pt x="4" y="19"/>
                  </a:lnTo>
                  <a:lnTo>
                    <a:pt x="25" y="44"/>
                  </a:lnTo>
                  <a:lnTo>
                    <a:pt x="14" y="47"/>
                  </a:lnTo>
                  <a:lnTo>
                    <a:pt x="0" y="32"/>
                  </a:lnTo>
                  <a:lnTo>
                    <a:pt x="0" y="0"/>
                  </a:lnTo>
                  <a:close/>
                </a:path>
              </a:pathLst>
            </a:custGeom>
            <a:solidFill>
              <a:srgbClr val="000000"/>
            </a:solidFill>
            <a:ln w="9525">
              <a:noFill/>
              <a:round/>
              <a:headEnd/>
              <a:tailEnd/>
            </a:ln>
          </p:spPr>
          <p:txBody>
            <a:bodyPr/>
            <a:lstStyle/>
            <a:p>
              <a:endParaRPr lang="id-ID"/>
            </a:p>
          </p:txBody>
        </p:sp>
        <p:sp>
          <p:nvSpPr>
            <p:cNvPr id="47301" name="Freeform 175"/>
            <p:cNvSpPr>
              <a:spLocks/>
            </p:cNvSpPr>
            <p:nvPr/>
          </p:nvSpPr>
          <p:spPr bwMode="auto">
            <a:xfrm>
              <a:off x="2847" y="2218"/>
              <a:ext cx="43" cy="61"/>
            </a:xfrm>
            <a:custGeom>
              <a:avLst/>
              <a:gdLst>
                <a:gd name="T0" fmla="*/ 1 w 86"/>
                <a:gd name="T1" fmla="*/ 1 h 122"/>
                <a:gd name="T2" fmla="*/ 1 w 86"/>
                <a:gd name="T3" fmla="*/ 1 h 122"/>
                <a:gd name="T4" fmla="*/ 1 w 86"/>
                <a:gd name="T5" fmla="*/ 2 h 122"/>
                <a:gd name="T6" fmla="*/ 1 w 86"/>
                <a:gd name="T7" fmla="*/ 2 h 122"/>
                <a:gd name="T8" fmla="*/ 0 w 86"/>
                <a:gd name="T9" fmla="*/ 2 h 122"/>
                <a:gd name="T10" fmla="*/ 1 w 86"/>
                <a:gd name="T11" fmla="*/ 2 h 122"/>
                <a:gd name="T12" fmla="*/ 1 w 86"/>
                <a:gd name="T13" fmla="*/ 2 h 122"/>
                <a:gd name="T14" fmla="*/ 1 w 86"/>
                <a:gd name="T15" fmla="*/ 2 h 122"/>
                <a:gd name="T16" fmla="*/ 1 w 86"/>
                <a:gd name="T17" fmla="*/ 2 h 122"/>
                <a:gd name="T18" fmla="*/ 1 w 86"/>
                <a:gd name="T19" fmla="*/ 2 h 122"/>
                <a:gd name="T20" fmla="*/ 1 w 86"/>
                <a:gd name="T21" fmla="*/ 2 h 122"/>
                <a:gd name="T22" fmla="*/ 1 w 86"/>
                <a:gd name="T23" fmla="*/ 2 h 122"/>
                <a:gd name="T24" fmla="*/ 1 w 86"/>
                <a:gd name="T25" fmla="*/ 2 h 122"/>
                <a:gd name="T26" fmla="*/ 1 w 86"/>
                <a:gd name="T27" fmla="*/ 1 h 122"/>
                <a:gd name="T28" fmla="*/ 1 w 86"/>
                <a:gd name="T29" fmla="*/ 1 h 122"/>
                <a:gd name="T30" fmla="*/ 1 w 86"/>
                <a:gd name="T31" fmla="*/ 1 h 122"/>
                <a:gd name="T32" fmla="*/ 1 w 86"/>
                <a:gd name="T33" fmla="*/ 1 h 122"/>
                <a:gd name="T34" fmla="*/ 1 w 86"/>
                <a:gd name="T35" fmla="*/ 0 h 122"/>
                <a:gd name="T36" fmla="*/ 1 w 86"/>
                <a:gd name="T37" fmla="*/ 1 h 122"/>
                <a:gd name="T38" fmla="*/ 1 w 86"/>
                <a:gd name="T39" fmla="*/ 1 h 122"/>
                <a:gd name="T40" fmla="*/ 1 w 86"/>
                <a:gd name="T41" fmla="*/ 1 h 122"/>
                <a:gd name="T42" fmla="*/ 1 w 86"/>
                <a:gd name="T43" fmla="*/ 1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2"/>
                <a:gd name="T68" fmla="*/ 86 w 86"/>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2">
                  <a:moveTo>
                    <a:pt x="27" y="25"/>
                  </a:moveTo>
                  <a:lnTo>
                    <a:pt x="33" y="47"/>
                  </a:lnTo>
                  <a:lnTo>
                    <a:pt x="40" y="97"/>
                  </a:lnTo>
                  <a:lnTo>
                    <a:pt x="29" y="106"/>
                  </a:lnTo>
                  <a:lnTo>
                    <a:pt x="0" y="112"/>
                  </a:lnTo>
                  <a:lnTo>
                    <a:pt x="10" y="122"/>
                  </a:lnTo>
                  <a:lnTo>
                    <a:pt x="33" y="116"/>
                  </a:lnTo>
                  <a:lnTo>
                    <a:pt x="46" y="104"/>
                  </a:lnTo>
                  <a:lnTo>
                    <a:pt x="57" y="110"/>
                  </a:lnTo>
                  <a:lnTo>
                    <a:pt x="75" y="106"/>
                  </a:lnTo>
                  <a:lnTo>
                    <a:pt x="86" y="97"/>
                  </a:lnTo>
                  <a:lnTo>
                    <a:pt x="65" y="103"/>
                  </a:lnTo>
                  <a:lnTo>
                    <a:pt x="46" y="95"/>
                  </a:lnTo>
                  <a:lnTo>
                    <a:pt x="35" y="34"/>
                  </a:lnTo>
                  <a:lnTo>
                    <a:pt x="37" y="25"/>
                  </a:lnTo>
                  <a:lnTo>
                    <a:pt x="52" y="25"/>
                  </a:lnTo>
                  <a:lnTo>
                    <a:pt x="33" y="8"/>
                  </a:lnTo>
                  <a:lnTo>
                    <a:pt x="27" y="0"/>
                  </a:lnTo>
                  <a:lnTo>
                    <a:pt x="31" y="17"/>
                  </a:lnTo>
                  <a:lnTo>
                    <a:pt x="21" y="13"/>
                  </a:lnTo>
                  <a:lnTo>
                    <a:pt x="27" y="25"/>
                  </a:lnTo>
                  <a:close/>
                </a:path>
              </a:pathLst>
            </a:custGeom>
            <a:solidFill>
              <a:srgbClr val="000000"/>
            </a:solidFill>
            <a:ln w="9525">
              <a:noFill/>
              <a:round/>
              <a:headEnd/>
              <a:tailEnd/>
            </a:ln>
          </p:spPr>
          <p:txBody>
            <a:bodyPr/>
            <a:lstStyle/>
            <a:p>
              <a:endParaRPr lang="id-ID"/>
            </a:p>
          </p:txBody>
        </p:sp>
        <p:sp>
          <p:nvSpPr>
            <p:cNvPr id="47302" name="Freeform 176"/>
            <p:cNvSpPr>
              <a:spLocks/>
            </p:cNvSpPr>
            <p:nvPr/>
          </p:nvSpPr>
          <p:spPr bwMode="auto">
            <a:xfrm>
              <a:off x="2885" y="2225"/>
              <a:ext cx="7" cy="26"/>
            </a:xfrm>
            <a:custGeom>
              <a:avLst/>
              <a:gdLst>
                <a:gd name="T0" fmla="*/ 1 w 14"/>
                <a:gd name="T1" fmla="*/ 0 h 53"/>
                <a:gd name="T2" fmla="*/ 0 w 14"/>
                <a:gd name="T3" fmla="*/ 0 h 53"/>
                <a:gd name="T4" fmla="*/ 1 w 14"/>
                <a:gd name="T5" fmla="*/ 0 h 53"/>
                <a:gd name="T6" fmla="*/ 1 w 14"/>
                <a:gd name="T7" fmla="*/ 0 h 53"/>
                <a:gd name="T8" fmla="*/ 1 w 14"/>
                <a:gd name="T9" fmla="*/ 0 h 53"/>
                <a:gd name="T10" fmla="*/ 1 w 14"/>
                <a:gd name="T11" fmla="*/ 0 h 53"/>
                <a:gd name="T12" fmla="*/ 1 w 14"/>
                <a:gd name="T13" fmla="*/ 0 h 53"/>
                <a:gd name="T14" fmla="*/ 1 w 1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53"/>
                <a:gd name="T26" fmla="*/ 14 w 1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53">
                  <a:moveTo>
                    <a:pt x="4" y="0"/>
                  </a:moveTo>
                  <a:lnTo>
                    <a:pt x="0" y="12"/>
                  </a:lnTo>
                  <a:lnTo>
                    <a:pt x="6" y="31"/>
                  </a:lnTo>
                  <a:lnTo>
                    <a:pt x="12" y="53"/>
                  </a:lnTo>
                  <a:lnTo>
                    <a:pt x="10" y="15"/>
                  </a:lnTo>
                  <a:lnTo>
                    <a:pt x="14" y="4"/>
                  </a:lnTo>
                  <a:lnTo>
                    <a:pt x="4" y="0"/>
                  </a:lnTo>
                  <a:close/>
                </a:path>
              </a:pathLst>
            </a:custGeom>
            <a:solidFill>
              <a:srgbClr val="000000"/>
            </a:solidFill>
            <a:ln w="9525">
              <a:noFill/>
              <a:round/>
              <a:headEnd/>
              <a:tailEnd/>
            </a:ln>
          </p:spPr>
          <p:txBody>
            <a:bodyPr/>
            <a:lstStyle/>
            <a:p>
              <a:endParaRPr lang="id-ID"/>
            </a:p>
          </p:txBody>
        </p:sp>
        <p:sp>
          <p:nvSpPr>
            <p:cNvPr id="47303" name="Freeform 177"/>
            <p:cNvSpPr>
              <a:spLocks/>
            </p:cNvSpPr>
            <p:nvPr/>
          </p:nvSpPr>
          <p:spPr bwMode="auto">
            <a:xfrm>
              <a:off x="2892" y="2218"/>
              <a:ext cx="57" cy="66"/>
            </a:xfrm>
            <a:custGeom>
              <a:avLst/>
              <a:gdLst>
                <a:gd name="T0" fmla="*/ 0 w 114"/>
                <a:gd name="T1" fmla="*/ 2 h 131"/>
                <a:gd name="T2" fmla="*/ 1 w 114"/>
                <a:gd name="T3" fmla="*/ 2 h 131"/>
                <a:gd name="T4" fmla="*/ 1 w 114"/>
                <a:gd name="T5" fmla="*/ 2 h 131"/>
                <a:gd name="T6" fmla="*/ 1 w 114"/>
                <a:gd name="T7" fmla="*/ 2 h 131"/>
                <a:gd name="T8" fmla="*/ 1 w 114"/>
                <a:gd name="T9" fmla="*/ 1 h 131"/>
                <a:gd name="T10" fmla="*/ 1 w 114"/>
                <a:gd name="T11" fmla="*/ 0 h 131"/>
                <a:gd name="T12" fmla="*/ 1 w 114"/>
                <a:gd name="T13" fmla="*/ 1 h 131"/>
                <a:gd name="T14" fmla="*/ 1 w 114"/>
                <a:gd name="T15" fmla="*/ 1 h 131"/>
                <a:gd name="T16" fmla="*/ 2 w 114"/>
                <a:gd name="T17" fmla="*/ 2 h 131"/>
                <a:gd name="T18" fmla="*/ 2 w 114"/>
                <a:gd name="T19" fmla="*/ 2 h 131"/>
                <a:gd name="T20" fmla="*/ 2 w 114"/>
                <a:gd name="T21" fmla="*/ 2 h 131"/>
                <a:gd name="T22" fmla="*/ 1 w 114"/>
                <a:gd name="T23" fmla="*/ 2 h 131"/>
                <a:gd name="T24" fmla="*/ 1 w 114"/>
                <a:gd name="T25" fmla="*/ 2 h 131"/>
                <a:gd name="T26" fmla="*/ 2 w 114"/>
                <a:gd name="T27" fmla="*/ 2 h 131"/>
                <a:gd name="T28" fmla="*/ 2 w 114"/>
                <a:gd name="T29" fmla="*/ 2 h 131"/>
                <a:gd name="T30" fmla="*/ 2 w 114"/>
                <a:gd name="T31" fmla="*/ 2 h 131"/>
                <a:gd name="T32" fmla="*/ 2 w 114"/>
                <a:gd name="T33" fmla="*/ 2 h 131"/>
                <a:gd name="T34" fmla="*/ 1 w 114"/>
                <a:gd name="T35" fmla="*/ 2 h 131"/>
                <a:gd name="T36" fmla="*/ 1 w 114"/>
                <a:gd name="T37" fmla="*/ 2 h 131"/>
                <a:gd name="T38" fmla="*/ 1 w 114"/>
                <a:gd name="T39" fmla="*/ 2 h 131"/>
                <a:gd name="T40" fmla="*/ 1 w 114"/>
                <a:gd name="T41" fmla="*/ 3 h 131"/>
                <a:gd name="T42" fmla="*/ 1 w 114"/>
                <a:gd name="T43" fmla="*/ 2 h 131"/>
                <a:gd name="T44" fmla="*/ 1 w 114"/>
                <a:gd name="T45" fmla="*/ 2 h 131"/>
                <a:gd name="T46" fmla="*/ 1 w 114"/>
                <a:gd name="T47" fmla="*/ 2 h 131"/>
                <a:gd name="T48" fmla="*/ 1 w 114"/>
                <a:gd name="T49" fmla="*/ 2 h 131"/>
                <a:gd name="T50" fmla="*/ 1 w 114"/>
                <a:gd name="T51" fmla="*/ 2 h 131"/>
                <a:gd name="T52" fmla="*/ 1 w 114"/>
                <a:gd name="T53" fmla="*/ 2 h 131"/>
                <a:gd name="T54" fmla="*/ 1 w 114"/>
                <a:gd name="T55" fmla="*/ 2 h 131"/>
                <a:gd name="T56" fmla="*/ 0 w 114"/>
                <a:gd name="T57" fmla="*/ 2 h 131"/>
                <a:gd name="T58" fmla="*/ 0 w 114"/>
                <a:gd name="T59" fmla="*/ 2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1"/>
                <a:gd name="T92" fmla="*/ 114 w 114"/>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1">
                  <a:moveTo>
                    <a:pt x="0" y="84"/>
                  </a:moveTo>
                  <a:lnTo>
                    <a:pt x="17" y="91"/>
                  </a:lnTo>
                  <a:lnTo>
                    <a:pt x="32" y="87"/>
                  </a:lnTo>
                  <a:lnTo>
                    <a:pt x="40" y="74"/>
                  </a:lnTo>
                  <a:lnTo>
                    <a:pt x="45" y="42"/>
                  </a:lnTo>
                  <a:lnTo>
                    <a:pt x="44" y="0"/>
                  </a:lnTo>
                  <a:lnTo>
                    <a:pt x="51" y="13"/>
                  </a:lnTo>
                  <a:lnTo>
                    <a:pt x="51" y="47"/>
                  </a:lnTo>
                  <a:lnTo>
                    <a:pt x="72" y="74"/>
                  </a:lnTo>
                  <a:lnTo>
                    <a:pt x="85" y="97"/>
                  </a:lnTo>
                  <a:lnTo>
                    <a:pt x="83" y="104"/>
                  </a:lnTo>
                  <a:lnTo>
                    <a:pt x="64" y="106"/>
                  </a:lnTo>
                  <a:lnTo>
                    <a:pt x="63" y="116"/>
                  </a:lnTo>
                  <a:lnTo>
                    <a:pt x="95" y="116"/>
                  </a:lnTo>
                  <a:lnTo>
                    <a:pt x="112" y="101"/>
                  </a:lnTo>
                  <a:lnTo>
                    <a:pt x="114" y="114"/>
                  </a:lnTo>
                  <a:lnTo>
                    <a:pt x="104" y="122"/>
                  </a:lnTo>
                  <a:lnTo>
                    <a:pt x="57" y="127"/>
                  </a:lnTo>
                  <a:lnTo>
                    <a:pt x="55" y="118"/>
                  </a:lnTo>
                  <a:lnTo>
                    <a:pt x="45" y="118"/>
                  </a:lnTo>
                  <a:lnTo>
                    <a:pt x="36" y="131"/>
                  </a:lnTo>
                  <a:lnTo>
                    <a:pt x="45" y="110"/>
                  </a:lnTo>
                  <a:lnTo>
                    <a:pt x="57" y="108"/>
                  </a:lnTo>
                  <a:lnTo>
                    <a:pt x="61" y="97"/>
                  </a:lnTo>
                  <a:lnTo>
                    <a:pt x="47" y="82"/>
                  </a:lnTo>
                  <a:lnTo>
                    <a:pt x="36" y="93"/>
                  </a:lnTo>
                  <a:lnTo>
                    <a:pt x="21" y="99"/>
                  </a:lnTo>
                  <a:lnTo>
                    <a:pt x="7" y="97"/>
                  </a:lnTo>
                  <a:lnTo>
                    <a:pt x="0" y="84"/>
                  </a:lnTo>
                  <a:close/>
                </a:path>
              </a:pathLst>
            </a:custGeom>
            <a:solidFill>
              <a:srgbClr val="000000"/>
            </a:solidFill>
            <a:ln w="9525">
              <a:noFill/>
              <a:round/>
              <a:headEnd/>
              <a:tailEnd/>
            </a:ln>
          </p:spPr>
          <p:txBody>
            <a:bodyPr/>
            <a:lstStyle/>
            <a:p>
              <a:endParaRPr lang="id-ID"/>
            </a:p>
          </p:txBody>
        </p:sp>
        <p:sp>
          <p:nvSpPr>
            <p:cNvPr id="47304" name="Freeform 178"/>
            <p:cNvSpPr>
              <a:spLocks/>
            </p:cNvSpPr>
            <p:nvPr/>
          </p:nvSpPr>
          <p:spPr bwMode="auto">
            <a:xfrm>
              <a:off x="2916" y="2227"/>
              <a:ext cx="101" cy="51"/>
            </a:xfrm>
            <a:custGeom>
              <a:avLst/>
              <a:gdLst>
                <a:gd name="T0" fmla="*/ 0 w 204"/>
                <a:gd name="T1" fmla="*/ 0 h 103"/>
                <a:gd name="T2" fmla="*/ 0 w 204"/>
                <a:gd name="T3" fmla="*/ 0 h 103"/>
                <a:gd name="T4" fmla="*/ 0 w 204"/>
                <a:gd name="T5" fmla="*/ 0 h 103"/>
                <a:gd name="T6" fmla="*/ 0 w 204"/>
                <a:gd name="T7" fmla="*/ 0 h 103"/>
                <a:gd name="T8" fmla="*/ 0 w 204"/>
                <a:gd name="T9" fmla="*/ 0 h 103"/>
                <a:gd name="T10" fmla="*/ 0 w 204"/>
                <a:gd name="T11" fmla="*/ 1 h 103"/>
                <a:gd name="T12" fmla="*/ 0 w 204"/>
                <a:gd name="T13" fmla="*/ 0 h 103"/>
                <a:gd name="T14" fmla="*/ 0 w 204"/>
                <a:gd name="T15" fmla="*/ 0 h 103"/>
                <a:gd name="T16" fmla="*/ 0 w 204"/>
                <a:gd name="T17" fmla="*/ 1 h 103"/>
                <a:gd name="T18" fmla="*/ 0 w 204"/>
                <a:gd name="T19" fmla="*/ 1 h 103"/>
                <a:gd name="T20" fmla="*/ 1 w 204"/>
                <a:gd name="T21" fmla="*/ 1 h 103"/>
                <a:gd name="T22" fmla="*/ 1 w 204"/>
                <a:gd name="T23" fmla="*/ 1 h 103"/>
                <a:gd name="T24" fmla="*/ 1 w 204"/>
                <a:gd name="T25" fmla="*/ 1 h 103"/>
                <a:gd name="T26" fmla="*/ 1 w 204"/>
                <a:gd name="T27" fmla="*/ 1 h 103"/>
                <a:gd name="T28" fmla="*/ 0 w 204"/>
                <a:gd name="T29" fmla="*/ 1 h 103"/>
                <a:gd name="T30" fmla="*/ 1 w 204"/>
                <a:gd name="T31" fmla="*/ 0 h 103"/>
                <a:gd name="T32" fmla="*/ 2 w 204"/>
                <a:gd name="T33" fmla="*/ 0 h 103"/>
                <a:gd name="T34" fmla="*/ 3 w 204"/>
                <a:gd name="T35" fmla="*/ 0 h 103"/>
                <a:gd name="T36" fmla="*/ 1 w 204"/>
                <a:gd name="T37" fmla="*/ 0 h 103"/>
                <a:gd name="T38" fmla="*/ 0 w 204"/>
                <a:gd name="T39" fmla="*/ 0 h 103"/>
                <a:gd name="T40" fmla="*/ 0 w 204"/>
                <a:gd name="T41" fmla="*/ 0 h 103"/>
                <a:gd name="T42" fmla="*/ 0 w 204"/>
                <a:gd name="T43" fmla="*/ 0 h 103"/>
                <a:gd name="T44" fmla="*/ 0 w 204"/>
                <a:gd name="T45" fmla="*/ 0 h 103"/>
                <a:gd name="T46" fmla="*/ 0 w 204"/>
                <a:gd name="T47" fmla="*/ 0 h 103"/>
                <a:gd name="T48" fmla="*/ 0 w 204"/>
                <a:gd name="T49" fmla="*/ 0 h 103"/>
                <a:gd name="T50" fmla="*/ 0 w 20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03"/>
                <a:gd name="T80" fmla="*/ 204 w 20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03">
                  <a:moveTo>
                    <a:pt x="2" y="10"/>
                  </a:moveTo>
                  <a:lnTo>
                    <a:pt x="21" y="21"/>
                  </a:lnTo>
                  <a:lnTo>
                    <a:pt x="29" y="21"/>
                  </a:lnTo>
                  <a:lnTo>
                    <a:pt x="44" y="38"/>
                  </a:lnTo>
                  <a:lnTo>
                    <a:pt x="54" y="61"/>
                  </a:lnTo>
                  <a:lnTo>
                    <a:pt x="52" y="70"/>
                  </a:lnTo>
                  <a:lnTo>
                    <a:pt x="38" y="44"/>
                  </a:lnTo>
                  <a:lnTo>
                    <a:pt x="27" y="38"/>
                  </a:lnTo>
                  <a:lnTo>
                    <a:pt x="46" y="84"/>
                  </a:lnTo>
                  <a:lnTo>
                    <a:pt x="54" y="80"/>
                  </a:lnTo>
                  <a:lnTo>
                    <a:pt x="65" y="80"/>
                  </a:lnTo>
                  <a:lnTo>
                    <a:pt x="73" y="84"/>
                  </a:lnTo>
                  <a:lnTo>
                    <a:pt x="84" y="103"/>
                  </a:lnTo>
                  <a:lnTo>
                    <a:pt x="78" y="78"/>
                  </a:lnTo>
                  <a:lnTo>
                    <a:pt x="63" y="70"/>
                  </a:lnTo>
                  <a:lnTo>
                    <a:pt x="78" y="55"/>
                  </a:lnTo>
                  <a:lnTo>
                    <a:pt x="137" y="46"/>
                  </a:lnTo>
                  <a:lnTo>
                    <a:pt x="204" y="27"/>
                  </a:lnTo>
                  <a:lnTo>
                    <a:pt x="99" y="46"/>
                  </a:lnTo>
                  <a:lnTo>
                    <a:pt x="54" y="48"/>
                  </a:lnTo>
                  <a:lnTo>
                    <a:pt x="48" y="32"/>
                  </a:lnTo>
                  <a:lnTo>
                    <a:pt x="35" y="15"/>
                  </a:lnTo>
                  <a:lnTo>
                    <a:pt x="21" y="8"/>
                  </a:lnTo>
                  <a:lnTo>
                    <a:pt x="0" y="0"/>
                  </a:lnTo>
                  <a:lnTo>
                    <a:pt x="2" y="10"/>
                  </a:lnTo>
                  <a:close/>
                </a:path>
              </a:pathLst>
            </a:custGeom>
            <a:solidFill>
              <a:srgbClr val="000000"/>
            </a:solidFill>
            <a:ln w="9525">
              <a:noFill/>
              <a:round/>
              <a:headEnd/>
              <a:tailEnd/>
            </a:ln>
          </p:spPr>
          <p:txBody>
            <a:bodyPr/>
            <a:lstStyle/>
            <a:p>
              <a:endParaRPr lang="id-ID"/>
            </a:p>
          </p:txBody>
        </p:sp>
        <p:sp>
          <p:nvSpPr>
            <p:cNvPr id="47305" name="Freeform 179"/>
            <p:cNvSpPr>
              <a:spLocks/>
            </p:cNvSpPr>
            <p:nvPr/>
          </p:nvSpPr>
          <p:spPr bwMode="auto">
            <a:xfrm>
              <a:off x="2895" y="2220"/>
              <a:ext cx="7" cy="7"/>
            </a:xfrm>
            <a:custGeom>
              <a:avLst/>
              <a:gdLst>
                <a:gd name="T0" fmla="*/ 0 w 16"/>
                <a:gd name="T1" fmla="*/ 0 h 13"/>
                <a:gd name="T2" fmla="*/ 0 w 16"/>
                <a:gd name="T3" fmla="*/ 1 h 13"/>
                <a:gd name="T4" fmla="*/ 0 w 16"/>
                <a:gd name="T5" fmla="*/ 1 h 13"/>
                <a:gd name="T6" fmla="*/ 0 w 16"/>
                <a:gd name="T7" fmla="*/ 1 h 13"/>
                <a:gd name="T8" fmla="*/ 0 w 16"/>
                <a:gd name="T9" fmla="*/ 0 h 13"/>
                <a:gd name="T10" fmla="*/ 0 w 16"/>
                <a:gd name="T11" fmla="*/ 0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2" y="0"/>
                  </a:moveTo>
                  <a:lnTo>
                    <a:pt x="16" y="13"/>
                  </a:lnTo>
                  <a:lnTo>
                    <a:pt x="8" y="13"/>
                  </a:lnTo>
                  <a:lnTo>
                    <a:pt x="0" y="7"/>
                  </a:lnTo>
                  <a:lnTo>
                    <a:pt x="2" y="0"/>
                  </a:lnTo>
                  <a:close/>
                </a:path>
              </a:pathLst>
            </a:custGeom>
            <a:solidFill>
              <a:srgbClr val="000000"/>
            </a:solidFill>
            <a:ln w="9525">
              <a:noFill/>
              <a:round/>
              <a:headEnd/>
              <a:tailEnd/>
            </a:ln>
          </p:spPr>
          <p:txBody>
            <a:bodyPr/>
            <a:lstStyle/>
            <a:p>
              <a:endParaRPr lang="id-ID"/>
            </a:p>
          </p:txBody>
        </p:sp>
        <p:sp>
          <p:nvSpPr>
            <p:cNvPr id="47306" name="Freeform 180"/>
            <p:cNvSpPr>
              <a:spLocks/>
            </p:cNvSpPr>
            <p:nvPr/>
          </p:nvSpPr>
          <p:spPr bwMode="auto">
            <a:xfrm>
              <a:off x="2774" y="2244"/>
              <a:ext cx="37" cy="37"/>
            </a:xfrm>
            <a:custGeom>
              <a:avLst/>
              <a:gdLst>
                <a:gd name="T0" fmla="*/ 1 w 74"/>
                <a:gd name="T1" fmla="*/ 0 h 74"/>
                <a:gd name="T2" fmla="*/ 1 w 74"/>
                <a:gd name="T3" fmla="*/ 1 h 74"/>
                <a:gd name="T4" fmla="*/ 1 w 74"/>
                <a:gd name="T5" fmla="*/ 1 h 74"/>
                <a:gd name="T6" fmla="*/ 0 w 74"/>
                <a:gd name="T7" fmla="*/ 1 h 74"/>
                <a:gd name="T8" fmla="*/ 1 w 74"/>
                <a:gd name="T9" fmla="*/ 1 h 74"/>
                <a:gd name="T10" fmla="*/ 1 w 74"/>
                <a:gd name="T11" fmla="*/ 1 h 74"/>
                <a:gd name="T12" fmla="*/ 1 w 74"/>
                <a:gd name="T13" fmla="*/ 1 h 74"/>
                <a:gd name="T14" fmla="*/ 1 w 74"/>
                <a:gd name="T15" fmla="*/ 0 h 74"/>
                <a:gd name="T16" fmla="*/ 1 w 7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4"/>
                <a:gd name="T29" fmla="*/ 74 w 7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4">
                  <a:moveTo>
                    <a:pt x="68" y="0"/>
                  </a:moveTo>
                  <a:lnTo>
                    <a:pt x="25" y="10"/>
                  </a:lnTo>
                  <a:lnTo>
                    <a:pt x="4" y="34"/>
                  </a:lnTo>
                  <a:lnTo>
                    <a:pt x="0" y="74"/>
                  </a:lnTo>
                  <a:lnTo>
                    <a:pt x="15" y="40"/>
                  </a:lnTo>
                  <a:lnTo>
                    <a:pt x="34" y="27"/>
                  </a:lnTo>
                  <a:lnTo>
                    <a:pt x="74" y="21"/>
                  </a:lnTo>
                  <a:lnTo>
                    <a:pt x="68" y="0"/>
                  </a:lnTo>
                  <a:close/>
                </a:path>
              </a:pathLst>
            </a:custGeom>
            <a:solidFill>
              <a:srgbClr val="000000"/>
            </a:solidFill>
            <a:ln w="9525">
              <a:noFill/>
              <a:round/>
              <a:headEnd/>
              <a:tailEnd/>
            </a:ln>
          </p:spPr>
          <p:txBody>
            <a:bodyPr/>
            <a:lstStyle/>
            <a:p>
              <a:endParaRPr lang="id-ID"/>
            </a:p>
          </p:txBody>
        </p:sp>
        <p:sp>
          <p:nvSpPr>
            <p:cNvPr id="47307" name="Freeform 181"/>
            <p:cNvSpPr>
              <a:spLocks/>
            </p:cNvSpPr>
            <p:nvPr/>
          </p:nvSpPr>
          <p:spPr bwMode="auto">
            <a:xfrm>
              <a:off x="2752" y="2281"/>
              <a:ext cx="23" cy="20"/>
            </a:xfrm>
            <a:custGeom>
              <a:avLst/>
              <a:gdLst>
                <a:gd name="T0" fmla="*/ 1 w 46"/>
                <a:gd name="T1" fmla="*/ 0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0 w 46"/>
                <a:gd name="T15" fmla="*/ 1 h 40"/>
                <a:gd name="T16" fmla="*/ 0 w 46"/>
                <a:gd name="T17" fmla="*/ 1 h 40"/>
                <a:gd name="T18" fmla="*/ 1 w 46"/>
                <a:gd name="T19" fmla="*/ 1 h 40"/>
                <a:gd name="T20" fmla="*/ 1 w 46"/>
                <a:gd name="T21" fmla="*/ 1 h 40"/>
                <a:gd name="T22" fmla="*/ 1 w 46"/>
                <a:gd name="T23" fmla="*/ 1 h 40"/>
                <a:gd name="T24" fmla="*/ 1 w 46"/>
                <a:gd name="T25" fmla="*/ 0 h 40"/>
                <a:gd name="T26" fmla="*/ 1 w 4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0"/>
                <a:gd name="T44" fmla="*/ 46 w 4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0">
                  <a:moveTo>
                    <a:pt x="36" y="0"/>
                  </a:moveTo>
                  <a:lnTo>
                    <a:pt x="15" y="10"/>
                  </a:lnTo>
                  <a:lnTo>
                    <a:pt x="42" y="8"/>
                  </a:lnTo>
                  <a:lnTo>
                    <a:pt x="40" y="19"/>
                  </a:lnTo>
                  <a:lnTo>
                    <a:pt x="8" y="23"/>
                  </a:lnTo>
                  <a:lnTo>
                    <a:pt x="4" y="19"/>
                  </a:lnTo>
                  <a:lnTo>
                    <a:pt x="4" y="10"/>
                  </a:lnTo>
                  <a:lnTo>
                    <a:pt x="0" y="18"/>
                  </a:lnTo>
                  <a:lnTo>
                    <a:pt x="0" y="29"/>
                  </a:lnTo>
                  <a:lnTo>
                    <a:pt x="6" y="40"/>
                  </a:lnTo>
                  <a:lnTo>
                    <a:pt x="44" y="37"/>
                  </a:lnTo>
                  <a:lnTo>
                    <a:pt x="46" y="8"/>
                  </a:lnTo>
                  <a:lnTo>
                    <a:pt x="36" y="0"/>
                  </a:lnTo>
                  <a:close/>
                </a:path>
              </a:pathLst>
            </a:custGeom>
            <a:solidFill>
              <a:srgbClr val="000000"/>
            </a:solidFill>
            <a:ln w="9525">
              <a:noFill/>
              <a:round/>
              <a:headEnd/>
              <a:tailEnd/>
            </a:ln>
          </p:spPr>
          <p:txBody>
            <a:bodyPr/>
            <a:lstStyle/>
            <a:p>
              <a:endParaRPr lang="id-ID"/>
            </a:p>
          </p:txBody>
        </p:sp>
        <p:sp>
          <p:nvSpPr>
            <p:cNvPr id="47308" name="Freeform 182"/>
            <p:cNvSpPr>
              <a:spLocks/>
            </p:cNvSpPr>
            <p:nvPr/>
          </p:nvSpPr>
          <p:spPr bwMode="auto">
            <a:xfrm>
              <a:off x="2775" y="2284"/>
              <a:ext cx="53" cy="18"/>
            </a:xfrm>
            <a:custGeom>
              <a:avLst/>
              <a:gdLst>
                <a:gd name="T0" fmla="*/ 1 w 106"/>
                <a:gd name="T1" fmla="*/ 1 h 36"/>
                <a:gd name="T2" fmla="*/ 1 w 106"/>
                <a:gd name="T3" fmla="*/ 1 h 36"/>
                <a:gd name="T4" fmla="*/ 1 w 106"/>
                <a:gd name="T5" fmla="*/ 1 h 36"/>
                <a:gd name="T6" fmla="*/ 2 w 106"/>
                <a:gd name="T7" fmla="*/ 1 h 36"/>
                <a:gd name="T8" fmla="*/ 2 w 106"/>
                <a:gd name="T9" fmla="*/ 1 h 36"/>
                <a:gd name="T10" fmla="*/ 2 w 106"/>
                <a:gd name="T11" fmla="*/ 1 h 36"/>
                <a:gd name="T12" fmla="*/ 2 w 106"/>
                <a:gd name="T13" fmla="*/ 1 h 36"/>
                <a:gd name="T14" fmla="*/ 2 w 106"/>
                <a:gd name="T15" fmla="*/ 1 h 36"/>
                <a:gd name="T16" fmla="*/ 1 w 106"/>
                <a:gd name="T17" fmla="*/ 1 h 36"/>
                <a:gd name="T18" fmla="*/ 1 w 106"/>
                <a:gd name="T19" fmla="*/ 0 h 36"/>
                <a:gd name="T20" fmla="*/ 0 w 106"/>
                <a:gd name="T21" fmla="*/ 0 h 36"/>
                <a:gd name="T22" fmla="*/ 1 w 106"/>
                <a:gd name="T23" fmla="*/ 1 h 36"/>
                <a:gd name="T24" fmla="*/ 1 w 10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36"/>
                <a:gd name="T41" fmla="*/ 106 w 10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36">
                  <a:moveTo>
                    <a:pt x="6" y="4"/>
                  </a:moveTo>
                  <a:lnTo>
                    <a:pt x="13" y="4"/>
                  </a:lnTo>
                  <a:lnTo>
                    <a:pt x="21" y="21"/>
                  </a:lnTo>
                  <a:lnTo>
                    <a:pt x="89" y="17"/>
                  </a:lnTo>
                  <a:lnTo>
                    <a:pt x="99" y="36"/>
                  </a:lnTo>
                  <a:lnTo>
                    <a:pt x="106" y="34"/>
                  </a:lnTo>
                  <a:lnTo>
                    <a:pt x="104" y="21"/>
                  </a:lnTo>
                  <a:lnTo>
                    <a:pt x="95" y="10"/>
                  </a:lnTo>
                  <a:lnTo>
                    <a:pt x="27" y="13"/>
                  </a:lnTo>
                  <a:lnTo>
                    <a:pt x="15" y="0"/>
                  </a:lnTo>
                  <a:lnTo>
                    <a:pt x="0" y="0"/>
                  </a:lnTo>
                  <a:lnTo>
                    <a:pt x="6" y="4"/>
                  </a:lnTo>
                  <a:close/>
                </a:path>
              </a:pathLst>
            </a:custGeom>
            <a:solidFill>
              <a:srgbClr val="000000"/>
            </a:solidFill>
            <a:ln w="9525">
              <a:noFill/>
              <a:round/>
              <a:headEnd/>
              <a:tailEnd/>
            </a:ln>
          </p:spPr>
          <p:txBody>
            <a:bodyPr/>
            <a:lstStyle/>
            <a:p>
              <a:endParaRPr lang="id-ID"/>
            </a:p>
          </p:txBody>
        </p:sp>
        <p:sp>
          <p:nvSpPr>
            <p:cNvPr id="47309" name="Freeform 183"/>
            <p:cNvSpPr>
              <a:spLocks/>
            </p:cNvSpPr>
            <p:nvPr/>
          </p:nvSpPr>
          <p:spPr bwMode="auto">
            <a:xfrm>
              <a:off x="2875" y="2282"/>
              <a:ext cx="36" cy="15"/>
            </a:xfrm>
            <a:custGeom>
              <a:avLst/>
              <a:gdLst>
                <a:gd name="T0" fmla="*/ 1 w 72"/>
                <a:gd name="T1" fmla="*/ 0 h 31"/>
                <a:gd name="T2" fmla="*/ 1 w 72"/>
                <a:gd name="T3" fmla="*/ 0 h 31"/>
                <a:gd name="T4" fmla="*/ 0 w 72"/>
                <a:gd name="T5" fmla="*/ 0 h 31"/>
                <a:gd name="T6" fmla="*/ 0 w 72"/>
                <a:gd name="T7" fmla="*/ 0 h 31"/>
                <a:gd name="T8" fmla="*/ 1 w 72"/>
                <a:gd name="T9" fmla="*/ 0 h 31"/>
                <a:gd name="T10" fmla="*/ 1 w 72"/>
                <a:gd name="T11" fmla="*/ 0 h 31"/>
                <a:gd name="T12" fmla="*/ 1 w 72"/>
                <a:gd name="T13" fmla="*/ 0 h 31"/>
                <a:gd name="T14" fmla="*/ 1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1"/>
                <a:gd name="T29" fmla="*/ 72 w 7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1">
                  <a:moveTo>
                    <a:pt x="72" y="0"/>
                  </a:moveTo>
                  <a:lnTo>
                    <a:pt x="5" y="8"/>
                  </a:lnTo>
                  <a:lnTo>
                    <a:pt x="0" y="21"/>
                  </a:lnTo>
                  <a:lnTo>
                    <a:pt x="0" y="31"/>
                  </a:lnTo>
                  <a:lnTo>
                    <a:pt x="3" y="25"/>
                  </a:lnTo>
                  <a:lnTo>
                    <a:pt x="9" y="10"/>
                  </a:lnTo>
                  <a:lnTo>
                    <a:pt x="70" y="6"/>
                  </a:lnTo>
                  <a:lnTo>
                    <a:pt x="72" y="0"/>
                  </a:lnTo>
                  <a:close/>
                </a:path>
              </a:pathLst>
            </a:custGeom>
            <a:solidFill>
              <a:srgbClr val="000000"/>
            </a:solidFill>
            <a:ln w="9525">
              <a:noFill/>
              <a:round/>
              <a:headEnd/>
              <a:tailEnd/>
            </a:ln>
          </p:spPr>
          <p:txBody>
            <a:bodyPr/>
            <a:lstStyle/>
            <a:p>
              <a:endParaRPr lang="id-ID"/>
            </a:p>
          </p:txBody>
        </p:sp>
        <p:sp>
          <p:nvSpPr>
            <p:cNvPr id="47310" name="Freeform 184"/>
            <p:cNvSpPr>
              <a:spLocks/>
            </p:cNvSpPr>
            <p:nvPr/>
          </p:nvSpPr>
          <p:spPr bwMode="auto">
            <a:xfrm>
              <a:off x="2743" y="2287"/>
              <a:ext cx="6" cy="17"/>
            </a:xfrm>
            <a:custGeom>
              <a:avLst/>
              <a:gdLst>
                <a:gd name="T0" fmla="*/ 0 w 14"/>
                <a:gd name="T1" fmla="*/ 0 h 34"/>
                <a:gd name="T2" fmla="*/ 0 w 14"/>
                <a:gd name="T3" fmla="*/ 1 h 34"/>
                <a:gd name="T4" fmla="*/ 0 w 14"/>
                <a:gd name="T5" fmla="*/ 1 h 34"/>
                <a:gd name="T6" fmla="*/ 0 w 14"/>
                <a:gd name="T7" fmla="*/ 1 h 34"/>
                <a:gd name="T8" fmla="*/ 0 w 14"/>
                <a:gd name="T9" fmla="*/ 1 h 34"/>
                <a:gd name="T10" fmla="*/ 0 w 14"/>
                <a:gd name="T11" fmla="*/ 0 h 34"/>
                <a:gd name="T12" fmla="*/ 0 w 14"/>
                <a:gd name="T13" fmla="*/ 0 h 34"/>
                <a:gd name="T14" fmla="*/ 0 60000 65536"/>
                <a:gd name="T15" fmla="*/ 0 60000 65536"/>
                <a:gd name="T16" fmla="*/ 0 60000 65536"/>
                <a:gd name="T17" fmla="*/ 0 60000 65536"/>
                <a:gd name="T18" fmla="*/ 0 60000 65536"/>
                <a:gd name="T19" fmla="*/ 0 60000 65536"/>
                <a:gd name="T20" fmla="*/ 0 60000 65536"/>
                <a:gd name="T21" fmla="*/ 0 w 14"/>
                <a:gd name="T22" fmla="*/ 0 h 34"/>
                <a:gd name="T23" fmla="*/ 14 w 1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4">
                  <a:moveTo>
                    <a:pt x="14" y="0"/>
                  </a:moveTo>
                  <a:lnTo>
                    <a:pt x="0" y="4"/>
                  </a:lnTo>
                  <a:lnTo>
                    <a:pt x="0" y="34"/>
                  </a:lnTo>
                  <a:lnTo>
                    <a:pt x="14" y="32"/>
                  </a:lnTo>
                  <a:lnTo>
                    <a:pt x="8" y="9"/>
                  </a:lnTo>
                  <a:lnTo>
                    <a:pt x="14" y="0"/>
                  </a:lnTo>
                  <a:close/>
                </a:path>
              </a:pathLst>
            </a:custGeom>
            <a:solidFill>
              <a:srgbClr val="000000"/>
            </a:solidFill>
            <a:ln w="9525">
              <a:noFill/>
              <a:round/>
              <a:headEnd/>
              <a:tailEnd/>
            </a:ln>
          </p:spPr>
          <p:txBody>
            <a:bodyPr/>
            <a:lstStyle/>
            <a:p>
              <a:endParaRPr lang="id-ID"/>
            </a:p>
          </p:txBody>
        </p:sp>
        <p:sp>
          <p:nvSpPr>
            <p:cNvPr id="47311" name="Freeform 185"/>
            <p:cNvSpPr>
              <a:spLocks/>
            </p:cNvSpPr>
            <p:nvPr/>
          </p:nvSpPr>
          <p:spPr bwMode="auto">
            <a:xfrm>
              <a:off x="2962" y="2246"/>
              <a:ext cx="33" cy="36"/>
            </a:xfrm>
            <a:custGeom>
              <a:avLst/>
              <a:gdLst>
                <a:gd name="T0" fmla="*/ 0 w 65"/>
                <a:gd name="T1" fmla="*/ 1 h 72"/>
                <a:gd name="T2" fmla="*/ 1 w 65"/>
                <a:gd name="T3" fmla="*/ 1 h 72"/>
                <a:gd name="T4" fmla="*/ 1 w 65"/>
                <a:gd name="T5" fmla="*/ 1 h 72"/>
                <a:gd name="T6" fmla="*/ 2 w 65"/>
                <a:gd name="T7" fmla="*/ 0 h 72"/>
                <a:gd name="T8" fmla="*/ 0 w 65"/>
                <a:gd name="T9" fmla="*/ 1 h 72"/>
                <a:gd name="T10" fmla="*/ 0 w 65"/>
                <a:gd name="T11" fmla="*/ 1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11"/>
                  </a:moveTo>
                  <a:lnTo>
                    <a:pt x="8" y="72"/>
                  </a:lnTo>
                  <a:lnTo>
                    <a:pt x="48" y="72"/>
                  </a:lnTo>
                  <a:lnTo>
                    <a:pt x="65" y="0"/>
                  </a:lnTo>
                  <a:lnTo>
                    <a:pt x="0" y="11"/>
                  </a:lnTo>
                  <a:close/>
                </a:path>
              </a:pathLst>
            </a:custGeom>
            <a:solidFill>
              <a:srgbClr val="000000"/>
            </a:solidFill>
            <a:ln w="9525">
              <a:noFill/>
              <a:round/>
              <a:headEnd/>
              <a:tailEnd/>
            </a:ln>
          </p:spPr>
          <p:txBody>
            <a:bodyPr/>
            <a:lstStyle/>
            <a:p>
              <a:endParaRPr lang="id-ID"/>
            </a:p>
          </p:txBody>
        </p:sp>
        <p:sp>
          <p:nvSpPr>
            <p:cNvPr id="47312" name="Freeform 186"/>
            <p:cNvSpPr>
              <a:spLocks/>
            </p:cNvSpPr>
            <p:nvPr/>
          </p:nvSpPr>
          <p:spPr bwMode="auto">
            <a:xfrm>
              <a:off x="2591" y="2272"/>
              <a:ext cx="511" cy="55"/>
            </a:xfrm>
            <a:custGeom>
              <a:avLst/>
              <a:gdLst>
                <a:gd name="T0" fmla="*/ 0 w 1021"/>
                <a:gd name="T1" fmla="*/ 1 h 111"/>
                <a:gd name="T2" fmla="*/ 1 w 1021"/>
                <a:gd name="T3" fmla="*/ 1 h 111"/>
                <a:gd name="T4" fmla="*/ 2 w 1021"/>
                <a:gd name="T5" fmla="*/ 1 h 111"/>
                <a:gd name="T6" fmla="*/ 5 w 1021"/>
                <a:gd name="T7" fmla="*/ 0 h 111"/>
                <a:gd name="T8" fmla="*/ 6 w 1021"/>
                <a:gd name="T9" fmla="*/ 1 h 111"/>
                <a:gd name="T10" fmla="*/ 8 w 1021"/>
                <a:gd name="T11" fmla="*/ 0 h 111"/>
                <a:gd name="T12" fmla="*/ 8 w 1021"/>
                <a:gd name="T13" fmla="*/ 0 h 111"/>
                <a:gd name="T14" fmla="*/ 9 w 1021"/>
                <a:gd name="T15" fmla="*/ 0 h 111"/>
                <a:gd name="T16" fmla="*/ 10 w 1021"/>
                <a:gd name="T17" fmla="*/ 0 h 111"/>
                <a:gd name="T18" fmla="*/ 12 w 1021"/>
                <a:gd name="T19" fmla="*/ 0 h 111"/>
                <a:gd name="T20" fmla="*/ 12 w 1021"/>
                <a:gd name="T21" fmla="*/ 0 h 111"/>
                <a:gd name="T22" fmla="*/ 16 w 1021"/>
                <a:gd name="T23" fmla="*/ 0 h 111"/>
                <a:gd name="T24" fmla="*/ 16 w 1021"/>
                <a:gd name="T25" fmla="*/ 0 h 111"/>
                <a:gd name="T26" fmla="*/ 0 w 1021"/>
                <a:gd name="T27" fmla="*/ 1 h 111"/>
                <a:gd name="T28" fmla="*/ 0 w 1021"/>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1"/>
                <a:gd name="T46" fmla="*/ 0 h 111"/>
                <a:gd name="T47" fmla="*/ 1021 w 10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1" h="111">
                  <a:moveTo>
                    <a:pt x="0" y="111"/>
                  </a:moveTo>
                  <a:lnTo>
                    <a:pt x="55" y="86"/>
                  </a:lnTo>
                  <a:lnTo>
                    <a:pt x="84" y="82"/>
                  </a:lnTo>
                  <a:lnTo>
                    <a:pt x="308" y="63"/>
                  </a:lnTo>
                  <a:lnTo>
                    <a:pt x="333" y="71"/>
                  </a:lnTo>
                  <a:lnTo>
                    <a:pt x="458" y="59"/>
                  </a:lnTo>
                  <a:lnTo>
                    <a:pt x="468" y="52"/>
                  </a:lnTo>
                  <a:lnTo>
                    <a:pt x="570" y="44"/>
                  </a:lnTo>
                  <a:lnTo>
                    <a:pt x="582" y="52"/>
                  </a:lnTo>
                  <a:lnTo>
                    <a:pt x="745" y="36"/>
                  </a:lnTo>
                  <a:lnTo>
                    <a:pt x="768" y="25"/>
                  </a:lnTo>
                  <a:lnTo>
                    <a:pt x="1021" y="0"/>
                  </a:lnTo>
                  <a:lnTo>
                    <a:pt x="992" y="27"/>
                  </a:lnTo>
                  <a:lnTo>
                    <a:pt x="0" y="111"/>
                  </a:lnTo>
                  <a:close/>
                </a:path>
              </a:pathLst>
            </a:custGeom>
            <a:solidFill>
              <a:srgbClr val="000000"/>
            </a:solidFill>
            <a:ln w="9525">
              <a:noFill/>
              <a:round/>
              <a:headEnd/>
              <a:tailEnd/>
            </a:ln>
          </p:spPr>
          <p:txBody>
            <a:bodyPr/>
            <a:lstStyle/>
            <a:p>
              <a:endParaRPr lang="id-ID"/>
            </a:p>
          </p:txBody>
        </p:sp>
        <p:sp>
          <p:nvSpPr>
            <p:cNvPr id="47313" name="Freeform 187"/>
            <p:cNvSpPr>
              <a:spLocks/>
            </p:cNvSpPr>
            <p:nvPr/>
          </p:nvSpPr>
          <p:spPr bwMode="auto">
            <a:xfrm>
              <a:off x="2591" y="2282"/>
              <a:ext cx="549" cy="412"/>
            </a:xfrm>
            <a:custGeom>
              <a:avLst/>
              <a:gdLst>
                <a:gd name="T0" fmla="*/ 1 w 1097"/>
                <a:gd name="T1" fmla="*/ 1 h 825"/>
                <a:gd name="T2" fmla="*/ 1 w 1097"/>
                <a:gd name="T3" fmla="*/ 1 h 825"/>
                <a:gd name="T4" fmla="*/ 1 w 1097"/>
                <a:gd name="T5" fmla="*/ 1 h 825"/>
                <a:gd name="T6" fmla="*/ 1 w 1097"/>
                <a:gd name="T7" fmla="*/ 2 h 825"/>
                <a:gd name="T8" fmla="*/ 1 w 1097"/>
                <a:gd name="T9" fmla="*/ 2 h 825"/>
                <a:gd name="T10" fmla="*/ 2 w 1097"/>
                <a:gd name="T11" fmla="*/ 12 h 825"/>
                <a:gd name="T12" fmla="*/ 2 w 1097"/>
                <a:gd name="T13" fmla="*/ 12 h 825"/>
                <a:gd name="T14" fmla="*/ 9 w 1097"/>
                <a:gd name="T15" fmla="*/ 11 h 825"/>
                <a:gd name="T16" fmla="*/ 4 w 1097"/>
                <a:gd name="T17" fmla="*/ 12 h 825"/>
                <a:gd name="T18" fmla="*/ 2 w 1097"/>
                <a:gd name="T19" fmla="*/ 12 h 825"/>
                <a:gd name="T20" fmla="*/ 2 w 1097"/>
                <a:gd name="T21" fmla="*/ 12 h 825"/>
                <a:gd name="T22" fmla="*/ 0 w 1097"/>
                <a:gd name="T23" fmla="*/ 2 h 825"/>
                <a:gd name="T24" fmla="*/ 2 w 1097"/>
                <a:gd name="T25" fmla="*/ 12 h 825"/>
                <a:gd name="T26" fmla="*/ 2 w 1097"/>
                <a:gd name="T27" fmla="*/ 12 h 825"/>
                <a:gd name="T28" fmla="*/ 2 w 1097"/>
                <a:gd name="T29" fmla="*/ 12 h 825"/>
                <a:gd name="T30" fmla="*/ 18 w 1097"/>
                <a:gd name="T31" fmla="*/ 11 h 825"/>
                <a:gd name="T32" fmla="*/ 17 w 1097"/>
                <a:gd name="T33" fmla="*/ 11 h 825"/>
                <a:gd name="T34" fmla="*/ 9 w 1097"/>
                <a:gd name="T35" fmla="*/ 11 h 825"/>
                <a:gd name="T36" fmla="*/ 11 w 1097"/>
                <a:gd name="T37" fmla="*/ 11 h 825"/>
                <a:gd name="T38" fmla="*/ 17 w 1097"/>
                <a:gd name="T39" fmla="*/ 11 h 825"/>
                <a:gd name="T40" fmla="*/ 18 w 1097"/>
                <a:gd name="T41" fmla="*/ 11 h 825"/>
                <a:gd name="T42" fmla="*/ 17 w 1097"/>
                <a:gd name="T43" fmla="*/ 10 h 825"/>
                <a:gd name="T44" fmla="*/ 18 w 1097"/>
                <a:gd name="T45" fmla="*/ 10 h 825"/>
                <a:gd name="T46" fmla="*/ 17 w 1097"/>
                <a:gd name="T47" fmla="*/ 10 h 825"/>
                <a:gd name="T48" fmla="*/ 16 w 1097"/>
                <a:gd name="T49" fmla="*/ 0 h 825"/>
                <a:gd name="T50" fmla="*/ 17 w 1097"/>
                <a:gd name="T51" fmla="*/ 0 h 825"/>
                <a:gd name="T52" fmla="*/ 16 w 1097"/>
                <a:gd name="T53" fmla="*/ 0 h 825"/>
                <a:gd name="T54" fmla="*/ 16 w 1097"/>
                <a:gd name="T55" fmla="*/ 0 h 825"/>
                <a:gd name="T56" fmla="*/ 16 w 1097"/>
                <a:gd name="T57" fmla="*/ 0 h 825"/>
                <a:gd name="T58" fmla="*/ 17 w 1097"/>
                <a:gd name="T59" fmla="*/ 10 h 825"/>
                <a:gd name="T60" fmla="*/ 17 w 1097"/>
                <a:gd name="T61" fmla="*/ 10 h 825"/>
                <a:gd name="T62" fmla="*/ 17 w 1097"/>
                <a:gd name="T63" fmla="*/ 10 h 825"/>
                <a:gd name="T64" fmla="*/ 16 w 1097"/>
                <a:gd name="T65" fmla="*/ 10 h 825"/>
                <a:gd name="T66" fmla="*/ 3 w 1097"/>
                <a:gd name="T67" fmla="*/ 11 h 825"/>
                <a:gd name="T68" fmla="*/ 2 w 1097"/>
                <a:gd name="T69" fmla="*/ 11 h 825"/>
                <a:gd name="T70" fmla="*/ 1 w 1097"/>
                <a:gd name="T71" fmla="*/ 2 h 825"/>
                <a:gd name="T72" fmla="*/ 1 w 1097"/>
                <a:gd name="T73" fmla="*/ 2 h 825"/>
                <a:gd name="T74" fmla="*/ 1 w 1097"/>
                <a:gd name="T75" fmla="*/ 1 h 825"/>
                <a:gd name="T76" fmla="*/ 2 w 1097"/>
                <a:gd name="T77" fmla="*/ 1 h 825"/>
                <a:gd name="T78" fmla="*/ 1 w 1097"/>
                <a:gd name="T79" fmla="*/ 1 h 825"/>
                <a:gd name="T80" fmla="*/ 1 w 1097"/>
                <a:gd name="T81" fmla="*/ 1 h 825"/>
                <a:gd name="T82" fmla="*/ 1 w 1097"/>
                <a:gd name="T83" fmla="*/ 1 h 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7"/>
                <a:gd name="T127" fmla="*/ 0 h 825"/>
                <a:gd name="T128" fmla="*/ 1097 w 1097"/>
                <a:gd name="T129" fmla="*/ 825 h 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7" h="825">
                  <a:moveTo>
                    <a:pt x="27" y="103"/>
                  </a:moveTo>
                  <a:lnTo>
                    <a:pt x="36" y="126"/>
                  </a:lnTo>
                  <a:lnTo>
                    <a:pt x="2" y="105"/>
                  </a:lnTo>
                  <a:lnTo>
                    <a:pt x="28" y="139"/>
                  </a:lnTo>
                  <a:lnTo>
                    <a:pt x="27" y="169"/>
                  </a:lnTo>
                  <a:lnTo>
                    <a:pt x="108" y="774"/>
                  </a:lnTo>
                  <a:lnTo>
                    <a:pt x="127" y="789"/>
                  </a:lnTo>
                  <a:lnTo>
                    <a:pt x="561" y="751"/>
                  </a:lnTo>
                  <a:lnTo>
                    <a:pt x="194" y="806"/>
                  </a:lnTo>
                  <a:lnTo>
                    <a:pt x="99" y="804"/>
                  </a:lnTo>
                  <a:lnTo>
                    <a:pt x="87" y="774"/>
                  </a:lnTo>
                  <a:lnTo>
                    <a:pt x="0" y="128"/>
                  </a:lnTo>
                  <a:lnTo>
                    <a:pt x="76" y="787"/>
                  </a:lnTo>
                  <a:lnTo>
                    <a:pt x="82" y="818"/>
                  </a:lnTo>
                  <a:lnTo>
                    <a:pt x="108" y="825"/>
                  </a:lnTo>
                  <a:lnTo>
                    <a:pt x="1097" y="744"/>
                  </a:lnTo>
                  <a:lnTo>
                    <a:pt x="1061" y="723"/>
                  </a:lnTo>
                  <a:lnTo>
                    <a:pt x="572" y="764"/>
                  </a:lnTo>
                  <a:lnTo>
                    <a:pt x="650" y="742"/>
                  </a:lnTo>
                  <a:lnTo>
                    <a:pt x="1069" y="707"/>
                  </a:lnTo>
                  <a:lnTo>
                    <a:pt x="1095" y="724"/>
                  </a:lnTo>
                  <a:lnTo>
                    <a:pt x="1072" y="690"/>
                  </a:lnTo>
                  <a:lnTo>
                    <a:pt x="1093" y="692"/>
                  </a:lnTo>
                  <a:lnTo>
                    <a:pt x="1078" y="647"/>
                  </a:lnTo>
                  <a:lnTo>
                    <a:pt x="1008" y="33"/>
                  </a:lnTo>
                  <a:lnTo>
                    <a:pt x="1027" y="0"/>
                  </a:lnTo>
                  <a:lnTo>
                    <a:pt x="985" y="35"/>
                  </a:lnTo>
                  <a:lnTo>
                    <a:pt x="966" y="38"/>
                  </a:lnTo>
                  <a:lnTo>
                    <a:pt x="987" y="52"/>
                  </a:lnTo>
                  <a:lnTo>
                    <a:pt x="1059" y="669"/>
                  </a:lnTo>
                  <a:lnTo>
                    <a:pt x="1050" y="690"/>
                  </a:lnTo>
                  <a:lnTo>
                    <a:pt x="1029" y="688"/>
                  </a:lnTo>
                  <a:lnTo>
                    <a:pt x="1010" y="671"/>
                  </a:lnTo>
                  <a:lnTo>
                    <a:pt x="141" y="742"/>
                  </a:lnTo>
                  <a:lnTo>
                    <a:pt x="122" y="751"/>
                  </a:lnTo>
                  <a:lnTo>
                    <a:pt x="34" y="166"/>
                  </a:lnTo>
                  <a:lnTo>
                    <a:pt x="36" y="147"/>
                  </a:lnTo>
                  <a:lnTo>
                    <a:pt x="53" y="124"/>
                  </a:lnTo>
                  <a:lnTo>
                    <a:pt x="91" y="118"/>
                  </a:lnTo>
                  <a:lnTo>
                    <a:pt x="51" y="116"/>
                  </a:lnTo>
                  <a:lnTo>
                    <a:pt x="27" y="103"/>
                  </a:lnTo>
                  <a:close/>
                </a:path>
              </a:pathLst>
            </a:custGeom>
            <a:solidFill>
              <a:srgbClr val="000000"/>
            </a:solidFill>
            <a:ln w="9525">
              <a:noFill/>
              <a:round/>
              <a:headEnd/>
              <a:tailEnd/>
            </a:ln>
          </p:spPr>
          <p:txBody>
            <a:bodyPr/>
            <a:lstStyle/>
            <a:p>
              <a:endParaRPr lang="id-ID"/>
            </a:p>
          </p:txBody>
        </p:sp>
        <p:sp>
          <p:nvSpPr>
            <p:cNvPr id="47314" name="Freeform 188"/>
            <p:cNvSpPr>
              <a:spLocks/>
            </p:cNvSpPr>
            <p:nvPr/>
          </p:nvSpPr>
          <p:spPr bwMode="auto">
            <a:xfrm>
              <a:off x="2651" y="2302"/>
              <a:ext cx="414" cy="39"/>
            </a:xfrm>
            <a:custGeom>
              <a:avLst/>
              <a:gdLst>
                <a:gd name="T0" fmla="*/ 0 w 827"/>
                <a:gd name="T1" fmla="*/ 1 h 78"/>
                <a:gd name="T2" fmla="*/ 13 w 827"/>
                <a:gd name="T3" fmla="*/ 0 h 78"/>
                <a:gd name="T4" fmla="*/ 10 w 827"/>
                <a:gd name="T5" fmla="*/ 1 h 78"/>
                <a:gd name="T6" fmla="*/ 2 w 827"/>
                <a:gd name="T7" fmla="*/ 1 h 78"/>
                <a:gd name="T8" fmla="*/ 0 w 827"/>
                <a:gd name="T9" fmla="*/ 1 h 78"/>
                <a:gd name="T10" fmla="*/ 0 w 827"/>
                <a:gd name="T11" fmla="*/ 1 h 78"/>
                <a:gd name="T12" fmla="*/ 0 60000 65536"/>
                <a:gd name="T13" fmla="*/ 0 60000 65536"/>
                <a:gd name="T14" fmla="*/ 0 60000 65536"/>
                <a:gd name="T15" fmla="*/ 0 60000 65536"/>
                <a:gd name="T16" fmla="*/ 0 60000 65536"/>
                <a:gd name="T17" fmla="*/ 0 60000 65536"/>
                <a:gd name="T18" fmla="*/ 0 w 827"/>
                <a:gd name="T19" fmla="*/ 0 h 78"/>
                <a:gd name="T20" fmla="*/ 827 w 82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27" h="78">
                  <a:moveTo>
                    <a:pt x="0" y="78"/>
                  </a:moveTo>
                  <a:lnTo>
                    <a:pt x="827" y="0"/>
                  </a:lnTo>
                  <a:lnTo>
                    <a:pt x="627" y="10"/>
                  </a:lnTo>
                  <a:lnTo>
                    <a:pt x="100" y="61"/>
                  </a:lnTo>
                  <a:lnTo>
                    <a:pt x="0" y="78"/>
                  </a:lnTo>
                  <a:close/>
                </a:path>
              </a:pathLst>
            </a:custGeom>
            <a:solidFill>
              <a:srgbClr val="000000"/>
            </a:solidFill>
            <a:ln w="9525">
              <a:noFill/>
              <a:round/>
              <a:headEnd/>
              <a:tailEnd/>
            </a:ln>
          </p:spPr>
          <p:txBody>
            <a:bodyPr/>
            <a:lstStyle/>
            <a:p>
              <a:endParaRPr lang="id-ID"/>
            </a:p>
          </p:txBody>
        </p:sp>
        <p:sp>
          <p:nvSpPr>
            <p:cNvPr id="47315" name="Freeform 189"/>
            <p:cNvSpPr>
              <a:spLocks/>
            </p:cNvSpPr>
            <p:nvPr/>
          </p:nvSpPr>
          <p:spPr bwMode="auto">
            <a:xfrm>
              <a:off x="3100" y="2274"/>
              <a:ext cx="60" cy="377"/>
            </a:xfrm>
            <a:custGeom>
              <a:avLst/>
              <a:gdLst>
                <a:gd name="T0" fmla="*/ 1 w 120"/>
                <a:gd name="T1" fmla="*/ 0 h 755"/>
                <a:gd name="T2" fmla="*/ 0 w 120"/>
                <a:gd name="T3" fmla="*/ 0 h 755"/>
                <a:gd name="T4" fmla="*/ 2 w 120"/>
                <a:gd name="T5" fmla="*/ 11 h 755"/>
                <a:gd name="T6" fmla="*/ 2 w 120"/>
                <a:gd name="T7" fmla="*/ 11 h 755"/>
                <a:gd name="T8" fmla="*/ 2 w 120"/>
                <a:gd name="T9" fmla="*/ 11 h 755"/>
                <a:gd name="T10" fmla="*/ 2 w 120"/>
                <a:gd name="T11" fmla="*/ 11 h 755"/>
                <a:gd name="T12" fmla="*/ 2 w 120"/>
                <a:gd name="T13" fmla="*/ 11 h 755"/>
                <a:gd name="T14" fmla="*/ 2 w 120"/>
                <a:gd name="T15" fmla="*/ 11 h 755"/>
                <a:gd name="T16" fmla="*/ 1 w 120"/>
                <a:gd name="T17" fmla="*/ 1 h 755"/>
                <a:gd name="T18" fmla="*/ 1 w 120"/>
                <a:gd name="T19" fmla="*/ 2 h 755"/>
                <a:gd name="T20" fmla="*/ 2 w 120"/>
                <a:gd name="T21" fmla="*/ 10 h 755"/>
                <a:gd name="T22" fmla="*/ 1 w 120"/>
                <a:gd name="T23" fmla="*/ 0 h 755"/>
                <a:gd name="T24" fmla="*/ 1 w 120"/>
                <a:gd name="T25" fmla="*/ 0 h 755"/>
                <a:gd name="T26" fmla="*/ 1 w 120"/>
                <a:gd name="T27" fmla="*/ 0 h 755"/>
                <a:gd name="T28" fmla="*/ 1 w 120"/>
                <a:gd name="T29" fmla="*/ 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755"/>
                <a:gd name="T47" fmla="*/ 120 w 120"/>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755">
                  <a:moveTo>
                    <a:pt x="21" y="0"/>
                  </a:moveTo>
                  <a:lnTo>
                    <a:pt x="0" y="31"/>
                  </a:lnTo>
                  <a:lnTo>
                    <a:pt x="93" y="724"/>
                  </a:lnTo>
                  <a:lnTo>
                    <a:pt x="86" y="755"/>
                  </a:lnTo>
                  <a:lnTo>
                    <a:pt x="118" y="743"/>
                  </a:lnTo>
                  <a:lnTo>
                    <a:pt x="120" y="715"/>
                  </a:lnTo>
                  <a:lnTo>
                    <a:pt x="107" y="726"/>
                  </a:lnTo>
                  <a:lnTo>
                    <a:pt x="99" y="711"/>
                  </a:lnTo>
                  <a:lnTo>
                    <a:pt x="25" y="103"/>
                  </a:lnTo>
                  <a:lnTo>
                    <a:pt x="53" y="148"/>
                  </a:lnTo>
                  <a:lnTo>
                    <a:pt x="116" y="690"/>
                  </a:lnTo>
                  <a:lnTo>
                    <a:pt x="46" y="17"/>
                  </a:lnTo>
                  <a:lnTo>
                    <a:pt x="42" y="8"/>
                  </a:lnTo>
                  <a:lnTo>
                    <a:pt x="21" y="0"/>
                  </a:lnTo>
                  <a:close/>
                </a:path>
              </a:pathLst>
            </a:custGeom>
            <a:solidFill>
              <a:srgbClr val="000000"/>
            </a:solidFill>
            <a:ln w="9525">
              <a:noFill/>
              <a:round/>
              <a:headEnd/>
              <a:tailEnd/>
            </a:ln>
          </p:spPr>
          <p:txBody>
            <a:bodyPr/>
            <a:lstStyle/>
            <a:p>
              <a:endParaRPr lang="id-ID"/>
            </a:p>
          </p:txBody>
        </p:sp>
        <p:sp>
          <p:nvSpPr>
            <p:cNvPr id="47316" name="Freeform 190"/>
            <p:cNvSpPr>
              <a:spLocks/>
            </p:cNvSpPr>
            <p:nvPr/>
          </p:nvSpPr>
          <p:spPr bwMode="auto">
            <a:xfrm>
              <a:off x="2656" y="2255"/>
              <a:ext cx="44" cy="59"/>
            </a:xfrm>
            <a:custGeom>
              <a:avLst/>
              <a:gdLst>
                <a:gd name="T0" fmla="*/ 1 w 88"/>
                <a:gd name="T1" fmla="*/ 1 h 118"/>
                <a:gd name="T2" fmla="*/ 0 w 88"/>
                <a:gd name="T3" fmla="*/ 2 h 118"/>
                <a:gd name="T4" fmla="*/ 0 w 88"/>
                <a:gd name="T5" fmla="*/ 2 h 118"/>
                <a:gd name="T6" fmla="*/ 1 w 88"/>
                <a:gd name="T7" fmla="*/ 2 h 118"/>
                <a:gd name="T8" fmla="*/ 1 w 88"/>
                <a:gd name="T9" fmla="*/ 0 h 118"/>
                <a:gd name="T10" fmla="*/ 1 w 88"/>
                <a:gd name="T11" fmla="*/ 1 h 118"/>
                <a:gd name="T12" fmla="*/ 1 w 88"/>
                <a:gd name="T13" fmla="*/ 1 h 118"/>
                <a:gd name="T14" fmla="*/ 0 60000 65536"/>
                <a:gd name="T15" fmla="*/ 0 60000 65536"/>
                <a:gd name="T16" fmla="*/ 0 60000 65536"/>
                <a:gd name="T17" fmla="*/ 0 60000 65536"/>
                <a:gd name="T18" fmla="*/ 0 60000 65536"/>
                <a:gd name="T19" fmla="*/ 0 60000 65536"/>
                <a:gd name="T20" fmla="*/ 0 60000 65536"/>
                <a:gd name="T21" fmla="*/ 0 w 88"/>
                <a:gd name="T22" fmla="*/ 0 h 118"/>
                <a:gd name="T23" fmla="*/ 88 w 8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8">
                  <a:moveTo>
                    <a:pt x="53" y="10"/>
                  </a:moveTo>
                  <a:lnTo>
                    <a:pt x="0" y="91"/>
                  </a:lnTo>
                  <a:lnTo>
                    <a:pt x="0" y="118"/>
                  </a:lnTo>
                  <a:lnTo>
                    <a:pt x="88" y="116"/>
                  </a:lnTo>
                  <a:lnTo>
                    <a:pt x="78" y="0"/>
                  </a:lnTo>
                  <a:lnTo>
                    <a:pt x="53" y="10"/>
                  </a:lnTo>
                  <a:close/>
                </a:path>
              </a:pathLst>
            </a:custGeom>
            <a:solidFill>
              <a:srgbClr val="000000"/>
            </a:solidFill>
            <a:ln w="9525">
              <a:noFill/>
              <a:round/>
              <a:headEnd/>
              <a:tailEnd/>
            </a:ln>
          </p:spPr>
          <p:txBody>
            <a:bodyPr/>
            <a:lstStyle/>
            <a:p>
              <a:endParaRPr lang="id-ID"/>
            </a:p>
          </p:txBody>
        </p:sp>
        <p:sp>
          <p:nvSpPr>
            <p:cNvPr id="47317" name="Freeform 191"/>
            <p:cNvSpPr>
              <a:spLocks/>
            </p:cNvSpPr>
            <p:nvPr/>
          </p:nvSpPr>
          <p:spPr bwMode="auto">
            <a:xfrm>
              <a:off x="2628" y="2255"/>
              <a:ext cx="11" cy="62"/>
            </a:xfrm>
            <a:custGeom>
              <a:avLst/>
              <a:gdLst>
                <a:gd name="T0" fmla="*/ 0 w 23"/>
                <a:gd name="T1" fmla="*/ 0 h 124"/>
                <a:gd name="T2" fmla="*/ 0 w 23"/>
                <a:gd name="T3" fmla="*/ 2 h 124"/>
                <a:gd name="T4" fmla="*/ 0 w 23"/>
                <a:gd name="T5" fmla="*/ 2 h 124"/>
                <a:gd name="T6" fmla="*/ 0 w 23"/>
                <a:gd name="T7" fmla="*/ 0 h 124"/>
                <a:gd name="T8" fmla="*/ 0 w 23"/>
                <a:gd name="T9" fmla="*/ 0 h 124"/>
                <a:gd name="T10" fmla="*/ 0 w 23"/>
                <a:gd name="T11" fmla="*/ 0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10" y="124"/>
                  </a:lnTo>
                  <a:lnTo>
                    <a:pt x="23" y="124"/>
                  </a:lnTo>
                  <a:lnTo>
                    <a:pt x="23" y="0"/>
                  </a:lnTo>
                  <a:lnTo>
                    <a:pt x="0" y="0"/>
                  </a:lnTo>
                  <a:close/>
                </a:path>
              </a:pathLst>
            </a:custGeom>
            <a:solidFill>
              <a:srgbClr val="000000"/>
            </a:solidFill>
            <a:ln w="9525">
              <a:noFill/>
              <a:round/>
              <a:headEnd/>
              <a:tailEnd/>
            </a:ln>
          </p:spPr>
          <p:txBody>
            <a:bodyPr/>
            <a:lstStyle/>
            <a:p>
              <a:endParaRPr lang="id-ID"/>
            </a:p>
          </p:txBody>
        </p:sp>
        <p:sp>
          <p:nvSpPr>
            <p:cNvPr id="47318" name="Freeform 192"/>
            <p:cNvSpPr>
              <a:spLocks/>
            </p:cNvSpPr>
            <p:nvPr/>
          </p:nvSpPr>
          <p:spPr bwMode="auto">
            <a:xfrm>
              <a:off x="2686" y="2660"/>
              <a:ext cx="357" cy="557"/>
            </a:xfrm>
            <a:custGeom>
              <a:avLst/>
              <a:gdLst>
                <a:gd name="T0" fmla="*/ 1 w 715"/>
                <a:gd name="T1" fmla="*/ 10 h 1114"/>
                <a:gd name="T2" fmla="*/ 2 w 715"/>
                <a:gd name="T3" fmla="*/ 12 h 1114"/>
                <a:gd name="T4" fmla="*/ 3 w 715"/>
                <a:gd name="T5" fmla="*/ 12 h 1114"/>
                <a:gd name="T6" fmla="*/ 4 w 715"/>
                <a:gd name="T7" fmla="*/ 13 h 1114"/>
                <a:gd name="T8" fmla="*/ 1 w 715"/>
                <a:gd name="T9" fmla="*/ 9 h 1114"/>
                <a:gd name="T10" fmla="*/ 0 w 715"/>
                <a:gd name="T11" fmla="*/ 1 h 1114"/>
                <a:gd name="T12" fmla="*/ 2 w 715"/>
                <a:gd name="T13" fmla="*/ 4 h 1114"/>
                <a:gd name="T14" fmla="*/ 2 w 715"/>
                <a:gd name="T15" fmla="*/ 1 h 1114"/>
                <a:gd name="T16" fmla="*/ 3 w 715"/>
                <a:gd name="T17" fmla="*/ 11 h 1114"/>
                <a:gd name="T18" fmla="*/ 5 w 715"/>
                <a:gd name="T19" fmla="*/ 13 h 1114"/>
                <a:gd name="T20" fmla="*/ 6 w 715"/>
                <a:gd name="T21" fmla="*/ 12 h 1114"/>
                <a:gd name="T22" fmla="*/ 5 w 715"/>
                <a:gd name="T23" fmla="*/ 13 h 1114"/>
                <a:gd name="T24" fmla="*/ 7 w 715"/>
                <a:gd name="T25" fmla="*/ 13 h 1114"/>
                <a:gd name="T26" fmla="*/ 7 w 715"/>
                <a:gd name="T27" fmla="*/ 12 h 1114"/>
                <a:gd name="T28" fmla="*/ 5 w 715"/>
                <a:gd name="T29" fmla="*/ 10 h 1114"/>
                <a:gd name="T30" fmla="*/ 5 w 715"/>
                <a:gd name="T31" fmla="*/ 10 h 1114"/>
                <a:gd name="T32" fmla="*/ 5 w 715"/>
                <a:gd name="T33" fmla="*/ 11 h 1114"/>
                <a:gd name="T34" fmla="*/ 4 w 715"/>
                <a:gd name="T35" fmla="*/ 10 h 1114"/>
                <a:gd name="T36" fmla="*/ 3 w 715"/>
                <a:gd name="T37" fmla="*/ 3 h 1114"/>
                <a:gd name="T38" fmla="*/ 2 w 715"/>
                <a:gd name="T39" fmla="*/ 1 h 1114"/>
                <a:gd name="T40" fmla="*/ 8 w 715"/>
                <a:gd name="T41" fmla="*/ 5 h 1114"/>
                <a:gd name="T42" fmla="*/ 8 w 715"/>
                <a:gd name="T43" fmla="*/ 1 h 1114"/>
                <a:gd name="T44" fmla="*/ 10 w 715"/>
                <a:gd name="T45" fmla="*/ 3 h 1114"/>
                <a:gd name="T46" fmla="*/ 9 w 715"/>
                <a:gd name="T47" fmla="*/ 9 h 1114"/>
                <a:gd name="T48" fmla="*/ 9 w 715"/>
                <a:gd name="T49" fmla="*/ 14 h 1114"/>
                <a:gd name="T50" fmla="*/ 8 w 715"/>
                <a:gd name="T51" fmla="*/ 15 h 1114"/>
                <a:gd name="T52" fmla="*/ 8 w 715"/>
                <a:gd name="T53" fmla="*/ 15 h 1114"/>
                <a:gd name="T54" fmla="*/ 8 w 715"/>
                <a:gd name="T55" fmla="*/ 17 h 1114"/>
                <a:gd name="T56" fmla="*/ 7 w 715"/>
                <a:gd name="T57" fmla="*/ 15 h 1114"/>
                <a:gd name="T58" fmla="*/ 5 w 715"/>
                <a:gd name="T59" fmla="*/ 17 h 1114"/>
                <a:gd name="T60" fmla="*/ 4 w 715"/>
                <a:gd name="T61" fmla="*/ 17 h 1114"/>
                <a:gd name="T62" fmla="*/ 1 w 715"/>
                <a:gd name="T63" fmla="*/ 17 h 1114"/>
                <a:gd name="T64" fmla="*/ 3 w 715"/>
                <a:gd name="T65" fmla="*/ 17 h 1114"/>
                <a:gd name="T66" fmla="*/ 6 w 715"/>
                <a:gd name="T67" fmla="*/ 15 h 1114"/>
                <a:gd name="T68" fmla="*/ 5 w 715"/>
                <a:gd name="T69" fmla="*/ 14 h 1114"/>
                <a:gd name="T70" fmla="*/ 4 w 715"/>
                <a:gd name="T71" fmla="*/ 15 h 1114"/>
                <a:gd name="T72" fmla="*/ 4 w 715"/>
                <a:gd name="T73" fmla="*/ 15 h 1114"/>
                <a:gd name="T74" fmla="*/ 1 w 715"/>
                <a:gd name="T75" fmla="*/ 17 h 1114"/>
                <a:gd name="T76" fmla="*/ 0 w 715"/>
                <a:gd name="T77" fmla="*/ 17 h 1114"/>
                <a:gd name="T78" fmla="*/ 4 w 715"/>
                <a:gd name="T79" fmla="*/ 17 h 1114"/>
                <a:gd name="T80" fmla="*/ 8 w 715"/>
                <a:gd name="T81" fmla="*/ 17 h 1114"/>
                <a:gd name="T82" fmla="*/ 10 w 715"/>
                <a:gd name="T83" fmla="*/ 17 h 1114"/>
                <a:gd name="T84" fmla="*/ 10 w 715"/>
                <a:gd name="T85" fmla="*/ 13 h 1114"/>
                <a:gd name="T86" fmla="*/ 10 w 715"/>
                <a:gd name="T87" fmla="*/ 9 h 1114"/>
                <a:gd name="T88" fmla="*/ 10 w 715"/>
                <a:gd name="T89" fmla="*/ 0 h 1114"/>
                <a:gd name="T90" fmla="*/ 0 w 715"/>
                <a:gd name="T91" fmla="*/ 1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1114"/>
                <a:gd name="T140" fmla="*/ 715 w 715"/>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1114">
                  <a:moveTo>
                    <a:pt x="0" y="57"/>
                  </a:moveTo>
                  <a:lnTo>
                    <a:pt x="122" y="675"/>
                  </a:lnTo>
                  <a:lnTo>
                    <a:pt x="200" y="764"/>
                  </a:lnTo>
                  <a:lnTo>
                    <a:pt x="186" y="813"/>
                  </a:lnTo>
                  <a:lnTo>
                    <a:pt x="139" y="874"/>
                  </a:lnTo>
                  <a:lnTo>
                    <a:pt x="204" y="815"/>
                  </a:lnTo>
                  <a:lnTo>
                    <a:pt x="230" y="796"/>
                  </a:lnTo>
                  <a:lnTo>
                    <a:pt x="304" y="834"/>
                  </a:lnTo>
                  <a:lnTo>
                    <a:pt x="188" y="720"/>
                  </a:lnTo>
                  <a:lnTo>
                    <a:pt x="110" y="542"/>
                  </a:lnTo>
                  <a:lnTo>
                    <a:pt x="65" y="260"/>
                  </a:lnTo>
                  <a:lnTo>
                    <a:pt x="34" y="121"/>
                  </a:lnTo>
                  <a:lnTo>
                    <a:pt x="84" y="118"/>
                  </a:lnTo>
                  <a:lnTo>
                    <a:pt x="152" y="296"/>
                  </a:lnTo>
                  <a:lnTo>
                    <a:pt x="116" y="106"/>
                  </a:lnTo>
                  <a:lnTo>
                    <a:pt x="166" y="91"/>
                  </a:lnTo>
                  <a:lnTo>
                    <a:pt x="206" y="524"/>
                  </a:lnTo>
                  <a:lnTo>
                    <a:pt x="240" y="716"/>
                  </a:lnTo>
                  <a:lnTo>
                    <a:pt x="341" y="810"/>
                  </a:lnTo>
                  <a:lnTo>
                    <a:pt x="321" y="861"/>
                  </a:lnTo>
                  <a:lnTo>
                    <a:pt x="377" y="810"/>
                  </a:lnTo>
                  <a:lnTo>
                    <a:pt x="405" y="798"/>
                  </a:lnTo>
                  <a:lnTo>
                    <a:pt x="434" y="823"/>
                  </a:lnTo>
                  <a:lnTo>
                    <a:pt x="375" y="838"/>
                  </a:lnTo>
                  <a:lnTo>
                    <a:pt x="422" y="844"/>
                  </a:lnTo>
                  <a:lnTo>
                    <a:pt x="462" y="867"/>
                  </a:lnTo>
                  <a:lnTo>
                    <a:pt x="487" y="857"/>
                  </a:lnTo>
                  <a:lnTo>
                    <a:pt x="462" y="810"/>
                  </a:lnTo>
                  <a:lnTo>
                    <a:pt x="405" y="764"/>
                  </a:lnTo>
                  <a:lnTo>
                    <a:pt x="373" y="675"/>
                  </a:lnTo>
                  <a:lnTo>
                    <a:pt x="417" y="485"/>
                  </a:lnTo>
                  <a:lnTo>
                    <a:pt x="346" y="652"/>
                  </a:lnTo>
                  <a:lnTo>
                    <a:pt x="344" y="735"/>
                  </a:lnTo>
                  <a:lnTo>
                    <a:pt x="323" y="722"/>
                  </a:lnTo>
                  <a:lnTo>
                    <a:pt x="264" y="471"/>
                  </a:lnTo>
                  <a:lnTo>
                    <a:pt x="293" y="697"/>
                  </a:lnTo>
                  <a:lnTo>
                    <a:pt x="234" y="511"/>
                  </a:lnTo>
                  <a:lnTo>
                    <a:pt x="198" y="249"/>
                  </a:lnTo>
                  <a:lnTo>
                    <a:pt x="259" y="431"/>
                  </a:lnTo>
                  <a:lnTo>
                    <a:pt x="183" y="63"/>
                  </a:lnTo>
                  <a:lnTo>
                    <a:pt x="479" y="63"/>
                  </a:lnTo>
                  <a:lnTo>
                    <a:pt x="533" y="361"/>
                  </a:lnTo>
                  <a:lnTo>
                    <a:pt x="496" y="53"/>
                  </a:lnTo>
                  <a:lnTo>
                    <a:pt x="563" y="34"/>
                  </a:lnTo>
                  <a:lnTo>
                    <a:pt x="650" y="42"/>
                  </a:lnTo>
                  <a:lnTo>
                    <a:pt x="673" y="203"/>
                  </a:lnTo>
                  <a:lnTo>
                    <a:pt x="668" y="473"/>
                  </a:lnTo>
                  <a:lnTo>
                    <a:pt x="637" y="595"/>
                  </a:lnTo>
                  <a:lnTo>
                    <a:pt x="662" y="861"/>
                  </a:lnTo>
                  <a:lnTo>
                    <a:pt x="624" y="901"/>
                  </a:lnTo>
                  <a:lnTo>
                    <a:pt x="609" y="943"/>
                  </a:lnTo>
                  <a:lnTo>
                    <a:pt x="567" y="984"/>
                  </a:lnTo>
                  <a:lnTo>
                    <a:pt x="498" y="979"/>
                  </a:lnTo>
                  <a:lnTo>
                    <a:pt x="567" y="1013"/>
                  </a:lnTo>
                  <a:lnTo>
                    <a:pt x="645" y="1021"/>
                  </a:lnTo>
                  <a:lnTo>
                    <a:pt x="561" y="1036"/>
                  </a:lnTo>
                  <a:lnTo>
                    <a:pt x="514" y="1015"/>
                  </a:lnTo>
                  <a:lnTo>
                    <a:pt x="470" y="996"/>
                  </a:lnTo>
                  <a:lnTo>
                    <a:pt x="403" y="1026"/>
                  </a:lnTo>
                  <a:lnTo>
                    <a:pt x="373" y="1047"/>
                  </a:lnTo>
                  <a:lnTo>
                    <a:pt x="310" y="1055"/>
                  </a:lnTo>
                  <a:lnTo>
                    <a:pt x="280" y="1078"/>
                  </a:lnTo>
                  <a:lnTo>
                    <a:pt x="160" y="1079"/>
                  </a:lnTo>
                  <a:lnTo>
                    <a:pt x="95" y="1089"/>
                  </a:lnTo>
                  <a:lnTo>
                    <a:pt x="156" y="1060"/>
                  </a:lnTo>
                  <a:lnTo>
                    <a:pt x="242" y="1047"/>
                  </a:lnTo>
                  <a:lnTo>
                    <a:pt x="299" y="1043"/>
                  </a:lnTo>
                  <a:lnTo>
                    <a:pt x="388" y="1019"/>
                  </a:lnTo>
                  <a:lnTo>
                    <a:pt x="451" y="988"/>
                  </a:lnTo>
                  <a:lnTo>
                    <a:pt x="377" y="954"/>
                  </a:lnTo>
                  <a:lnTo>
                    <a:pt x="282" y="933"/>
                  </a:lnTo>
                  <a:lnTo>
                    <a:pt x="304" y="962"/>
                  </a:lnTo>
                  <a:lnTo>
                    <a:pt x="259" y="962"/>
                  </a:lnTo>
                  <a:lnTo>
                    <a:pt x="257" y="988"/>
                  </a:lnTo>
                  <a:lnTo>
                    <a:pt x="169" y="1021"/>
                  </a:lnTo>
                  <a:lnTo>
                    <a:pt x="90" y="1036"/>
                  </a:lnTo>
                  <a:lnTo>
                    <a:pt x="57" y="1059"/>
                  </a:lnTo>
                  <a:lnTo>
                    <a:pt x="46" y="1089"/>
                  </a:lnTo>
                  <a:lnTo>
                    <a:pt x="31" y="1100"/>
                  </a:lnTo>
                  <a:lnTo>
                    <a:pt x="297" y="1091"/>
                  </a:lnTo>
                  <a:lnTo>
                    <a:pt x="525" y="1066"/>
                  </a:lnTo>
                  <a:lnTo>
                    <a:pt x="567" y="1114"/>
                  </a:lnTo>
                  <a:lnTo>
                    <a:pt x="692" y="1097"/>
                  </a:lnTo>
                  <a:lnTo>
                    <a:pt x="702" y="1032"/>
                  </a:lnTo>
                  <a:lnTo>
                    <a:pt x="715" y="1013"/>
                  </a:lnTo>
                  <a:lnTo>
                    <a:pt x="692" y="863"/>
                  </a:lnTo>
                  <a:lnTo>
                    <a:pt x="671" y="745"/>
                  </a:lnTo>
                  <a:lnTo>
                    <a:pt x="696" y="524"/>
                  </a:lnTo>
                  <a:lnTo>
                    <a:pt x="690" y="173"/>
                  </a:lnTo>
                  <a:lnTo>
                    <a:pt x="666" y="0"/>
                  </a:lnTo>
                  <a:lnTo>
                    <a:pt x="215" y="30"/>
                  </a:lnTo>
                  <a:lnTo>
                    <a:pt x="0" y="57"/>
                  </a:lnTo>
                  <a:close/>
                </a:path>
              </a:pathLst>
            </a:custGeom>
            <a:solidFill>
              <a:srgbClr val="000000"/>
            </a:solidFill>
            <a:ln w="9525">
              <a:noFill/>
              <a:round/>
              <a:headEnd/>
              <a:tailEnd/>
            </a:ln>
          </p:spPr>
          <p:txBody>
            <a:bodyPr/>
            <a:lstStyle/>
            <a:p>
              <a:endParaRPr lang="id-ID"/>
            </a:p>
          </p:txBody>
        </p:sp>
        <p:sp>
          <p:nvSpPr>
            <p:cNvPr id="47319" name="Freeform 193"/>
            <p:cNvSpPr>
              <a:spLocks/>
            </p:cNvSpPr>
            <p:nvPr/>
          </p:nvSpPr>
          <p:spPr bwMode="auto">
            <a:xfrm>
              <a:off x="2884" y="3085"/>
              <a:ext cx="82" cy="56"/>
            </a:xfrm>
            <a:custGeom>
              <a:avLst/>
              <a:gdLst>
                <a:gd name="T0" fmla="*/ 0 w 163"/>
                <a:gd name="T1" fmla="*/ 0 h 113"/>
                <a:gd name="T2" fmla="*/ 1 w 163"/>
                <a:gd name="T3" fmla="*/ 0 h 113"/>
                <a:gd name="T4" fmla="*/ 2 w 163"/>
                <a:gd name="T5" fmla="*/ 0 h 113"/>
                <a:gd name="T6" fmla="*/ 2 w 163"/>
                <a:gd name="T7" fmla="*/ 0 h 113"/>
                <a:gd name="T8" fmla="*/ 3 w 163"/>
                <a:gd name="T9" fmla="*/ 0 h 113"/>
                <a:gd name="T10" fmla="*/ 3 w 163"/>
                <a:gd name="T11" fmla="*/ 1 h 113"/>
                <a:gd name="T12" fmla="*/ 3 w 163"/>
                <a:gd name="T13" fmla="*/ 1 h 113"/>
                <a:gd name="T14" fmla="*/ 0 w 163"/>
                <a:gd name="T15" fmla="*/ 0 h 113"/>
                <a:gd name="T16" fmla="*/ 0 w 16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13"/>
                <a:gd name="T29" fmla="*/ 163 w 16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13">
                  <a:moveTo>
                    <a:pt x="0" y="19"/>
                  </a:moveTo>
                  <a:lnTo>
                    <a:pt x="53" y="40"/>
                  </a:lnTo>
                  <a:lnTo>
                    <a:pt x="106" y="29"/>
                  </a:lnTo>
                  <a:lnTo>
                    <a:pt x="117" y="0"/>
                  </a:lnTo>
                  <a:lnTo>
                    <a:pt x="157" y="59"/>
                  </a:lnTo>
                  <a:lnTo>
                    <a:pt x="163" y="113"/>
                  </a:lnTo>
                  <a:lnTo>
                    <a:pt x="135" y="107"/>
                  </a:lnTo>
                  <a:lnTo>
                    <a:pt x="0" y="19"/>
                  </a:lnTo>
                  <a:close/>
                </a:path>
              </a:pathLst>
            </a:custGeom>
            <a:solidFill>
              <a:srgbClr val="000000"/>
            </a:solidFill>
            <a:ln w="9525">
              <a:noFill/>
              <a:round/>
              <a:headEnd/>
              <a:tailEnd/>
            </a:ln>
          </p:spPr>
          <p:txBody>
            <a:bodyPr/>
            <a:lstStyle/>
            <a:p>
              <a:endParaRPr lang="id-ID"/>
            </a:p>
          </p:txBody>
        </p:sp>
        <p:sp>
          <p:nvSpPr>
            <p:cNvPr id="47320" name="Freeform 194"/>
            <p:cNvSpPr>
              <a:spLocks/>
            </p:cNvSpPr>
            <p:nvPr/>
          </p:nvSpPr>
          <p:spPr bwMode="auto">
            <a:xfrm>
              <a:off x="2902" y="2864"/>
              <a:ext cx="62" cy="180"/>
            </a:xfrm>
            <a:custGeom>
              <a:avLst/>
              <a:gdLst>
                <a:gd name="T0" fmla="*/ 2 w 123"/>
                <a:gd name="T1" fmla="*/ 0 h 360"/>
                <a:gd name="T2" fmla="*/ 0 w 123"/>
                <a:gd name="T3" fmla="*/ 3 h 360"/>
                <a:gd name="T4" fmla="*/ 1 w 123"/>
                <a:gd name="T5" fmla="*/ 3 h 360"/>
                <a:gd name="T6" fmla="*/ 2 w 123"/>
                <a:gd name="T7" fmla="*/ 6 h 360"/>
                <a:gd name="T8" fmla="*/ 2 w 123"/>
                <a:gd name="T9" fmla="*/ 1 h 360"/>
                <a:gd name="T10" fmla="*/ 2 w 123"/>
                <a:gd name="T11" fmla="*/ 0 h 360"/>
                <a:gd name="T12" fmla="*/ 2 w 123"/>
                <a:gd name="T13" fmla="*/ 0 h 360"/>
                <a:gd name="T14" fmla="*/ 0 60000 65536"/>
                <a:gd name="T15" fmla="*/ 0 60000 65536"/>
                <a:gd name="T16" fmla="*/ 0 60000 65536"/>
                <a:gd name="T17" fmla="*/ 0 60000 65536"/>
                <a:gd name="T18" fmla="*/ 0 60000 65536"/>
                <a:gd name="T19" fmla="*/ 0 60000 65536"/>
                <a:gd name="T20" fmla="*/ 0 60000 65536"/>
                <a:gd name="T21" fmla="*/ 0 w 123"/>
                <a:gd name="T22" fmla="*/ 0 h 360"/>
                <a:gd name="T23" fmla="*/ 123 w 12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360">
                  <a:moveTo>
                    <a:pt x="108" y="0"/>
                  </a:moveTo>
                  <a:lnTo>
                    <a:pt x="0" y="234"/>
                  </a:lnTo>
                  <a:lnTo>
                    <a:pt x="64" y="221"/>
                  </a:lnTo>
                  <a:lnTo>
                    <a:pt x="123" y="360"/>
                  </a:lnTo>
                  <a:lnTo>
                    <a:pt x="112" y="86"/>
                  </a:lnTo>
                  <a:lnTo>
                    <a:pt x="108" y="0"/>
                  </a:lnTo>
                  <a:close/>
                </a:path>
              </a:pathLst>
            </a:custGeom>
            <a:solidFill>
              <a:srgbClr val="000000"/>
            </a:solidFill>
            <a:ln w="9525">
              <a:noFill/>
              <a:round/>
              <a:headEnd/>
              <a:tailEnd/>
            </a:ln>
          </p:spPr>
          <p:txBody>
            <a:bodyPr/>
            <a:lstStyle/>
            <a:p>
              <a:endParaRPr lang="id-ID"/>
            </a:p>
          </p:txBody>
        </p:sp>
        <p:sp>
          <p:nvSpPr>
            <p:cNvPr id="47321" name="Freeform 195"/>
            <p:cNvSpPr>
              <a:spLocks/>
            </p:cNvSpPr>
            <p:nvPr/>
          </p:nvSpPr>
          <p:spPr bwMode="auto">
            <a:xfrm>
              <a:off x="2703" y="3189"/>
              <a:ext cx="257" cy="44"/>
            </a:xfrm>
            <a:custGeom>
              <a:avLst/>
              <a:gdLst>
                <a:gd name="T0" fmla="*/ 0 w 516"/>
                <a:gd name="T1" fmla="*/ 1 h 87"/>
                <a:gd name="T2" fmla="*/ 1 w 516"/>
                <a:gd name="T3" fmla="*/ 1 h 87"/>
                <a:gd name="T4" fmla="*/ 4 w 516"/>
                <a:gd name="T5" fmla="*/ 1 h 87"/>
                <a:gd name="T6" fmla="*/ 7 w 516"/>
                <a:gd name="T7" fmla="*/ 0 h 87"/>
                <a:gd name="T8" fmla="*/ 8 w 516"/>
                <a:gd name="T9" fmla="*/ 1 h 87"/>
                <a:gd name="T10" fmla="*/ 7 w 516"/>
                <a:gd name="T11" fmla="*/ 1 h 87"/>
                <a:gd name="T12" fmla="*/ 5 w 516"/>
                <a:gd name="T13" fmla="*/ 1 h 87"/>
                <a:gd name="T14" fmla="*/ 3 w 516"/>
                <a:gd name="T15" fmla="*/ 2 h 87"/>
                <a:gd name="T16" fmla="*/ 0 w 516"/>
                <a:gd name="T17" fmla="*/ 2 h 87"/>
                <a:gd name="T18" fmla="*/ 0 w 516"/>
                <a:gd name="T19" fmla="*/ 2 h 87"/>
                <a:gd name="T20" fmla="*/ 0 w 516"/>
                <a:gd name="T21" fmla="*/ 1 h 87"/>
                <a:gd name="T22" fmla="*/ 0 w 516"/>
                <a:gd name="T23" fmla="*/ 1 h 87"/>
                <a:gd name="T24" fmla="*/ 0 w 516"/>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87"/>
                <a:gd name="T41" fmla="*/ 516 w 516"/>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87">
                  <a:moveTo>
                    <a:pt x="37" y="41"/>
                  </a:moveTo>
                  <a:lnTo>
                    <a:pt x="114" y="55"/>
                  </a:lnTo>
                  <a:lnTo>
                    <a:pt x="272" y="41"/>
                  </a:lnTo>
                  <a:lnTo>
                    <a:pt x="493" y="0"/>
                  </a:lnTo>
                  <a:lnTo>
                    <a:pt x="516" y="11"/>
                  </a:lnTo>
                  <a:lnTo>
                    <a:pt x="508" y="36"/>
                  </a:lnTo>
                  <a:lnTo>
                    <a:pt x="377" y="64"/>
                  </a:lnTo>
                  <a:lnTo>
                    <a:pt x="194" y="87"/>
                  </a:lnTo>
                  <a:lnTo>
                    <a:pt x="25" y="87"/>
                  </a:lnTo>
                  <a:lnTo>
                    <a:pt x="2" y="77"/>
                  </a:lnTo>
                  <a:lnTo>
                    <a:pt x="0" y="43"/>
                  </a:lnTo>
                  <a:lnTo>
                    <a:pt x="37" y="41"/>
                  </a:lnTo>
                  <a:close/>
                </a:path>
              </a:pathLst>
            </a:custGeom>
            <a:solidFill>
              <a:srgbClr val="000000"/>
            </a:solidFill>
            <a:ln w="9525">
              <a:noFill/>
              <a:round/>
              <a:headEnd/>
              <a:tailEnd/>
            </a:ln>
          </p:spPr>
          <p:txBody>
            <a:bodyPr/>
            <a:lstStyle/>
            <a:p>
              <a:endParaRPr lang="id-ID"/>
            </a:p>
          </p:txBody>
        </p:sp>
        <p:sp>
          <p:nvSpPr>
            <p:cNvPr id="47322" name="Freeform 196"/>
            <p:cNvSpPr>
              <a:spLocks/>
            </p:cNvSpPr>
            <p:nvPr/>
          </p:nvSpPr>
          <p:spPr bwMode="auto">
            <a:xfrm>
              <a:off x="2615" y="3058"/>
              <a:ext cx="234" cy="131"/>
            </a:xfrm>
            <a:custGeom>
              <a:avLst/>
              <a:gdLst>
                <a:gd name="T0" fmla="*/ 7 w 468"/>
                <a:gd name="T1" fmla="*/ 0 h 263"/>
                <a:gd name="T2" fmla="*/ 7 w 468"/>
                <a:gd name="T3" fmla="*/ 0 h 263"/>
                <a:gd name="T4" fmla="*/ 7 w 468"/>
                <a:gd name="T5" fmla="*/ 1 h 263"/>
                <a:gd name="T6" fmla="*/ 7 w 468"/>
                <a:gd name="T7" fmla="*/ 1 h 263"/>
                <a:gd name="T8" fmla="*/ 7 w 468"/>
                <a:gd name="T9" fmla="*/ 1 h 263"/>
                <a:gd name="T10" fmla="*/ 7 w 468"/>
                <a:gd name="T11" fmla="*/ 1 h 263"/>
                <a:gd name="T12" fmla="*/ 7 w 468"/>
                <a:gd name="T13" fmla="*/ 2 h 263"/>
                <a:gd name="T14" fmla="*/ 7 w 468"/>
                <a:gd name="T15" fmla="*/ 2 h 263"/>
                <a:gd name="T16" fmla="*/ 6 w 468"/>
                <a:gd name="T17" fmla="*/ 2 h 263"/>
                <a:gd name="T18" fmla="*/ 5 w 468"/>
                <a:gd name="T19" fmla="*/ 2 h 263"/>
                <a:gd name="T20" fmla="*/ 6 w 468"/>
                <a:gd name="T21" fmla="*/ 2 h 263"/>
                <a:gd name="T22" fmla="*/ 5 w 468"/>
                <a:gd name="T23" fmla="*/ 2 h 263"/>
                <a:gd name="T24" fmla="*/ 5 w 468"/>
                <a:gd name="T25" fmla="*/ 3 h 263"/>
                <a:gd name="T26" fmla="*/ 4 w 468"/>
                <a:gd name="T27" fmla="*/ 3 h 263"/>
                <a:gd name="T28" fmla="*/ 2 w 468"/>
                <a:gd name="T29" fmla="*/ 3 h 263"/>
                <a:gd name="T30" fmla="*/ 1 w 468"/>
                <a:gd name="T31" fmla="*/ 3 h 263"/>
                <a:gd name="T32" fmla="*/ 3 w 468"/>
                <a:gd name="T33" fmla="*/ 3 h 263"/>
                <a:gd name="T34" fmla="*/ 4 w 468"/>
                <a:gd name="T35" fmla="*/ 2 h 263"/>
                <a:gd name="T36" fmla="*/ 4 w 468"/>
                <a:gd name="T37" fmla="*/ 2 h 263"/>
                <a:gd name="T38" fmla="*/ 4 w 468"/>
                <a:gd name="T39" fmla="*/ 2 h 263"/>
                <a:gd name="T40" fmla="*/ 5 w 468"/>
                <a:gd name="T41" fmla="*/ 2 h 263"/>
                <a:gd name="T42" fmla="*/ 6 w 468"/>
                <a:gd name="T43" fmla="*/ 1 h 263"/>
                <a:gd name="T44" fmla="*/ 5 w 468"/>
                <a:gd name="T45" fmla="*/ 1 h 263"/>
                <a:gd name="T46" fmla="*/ 5 w 468"/>
                <a:gd name="T47" fmla="*/ 1 h 263"/>
                <a:gd name="T48" fmla="*/ 4 w 468"/>
                <a:gd name="T49" fmla="*/ 2 h 263"/>
                <a:gd name="T50" fmla="*/ 3 w 468"/>
                <a:gd name="T51" fmla="*/ 2 h 263"/>
                <a:gd name="T52" fmla="*/ 3 w 468"/>
                <a:gd name="T53" fmla="*/ 2 h 263"/>
                <a:gd name="T54" fmla="*/ 5 w 468"/>
                <a:gd name="T55" fmla="*/ 1 h 263"/>
                <a:gd name="T56" fmla="*/ 3 w 468"/>
                <a:gd name="T57" fmla="*/ 2 h 263"/>
                <a:gd name="T58" fmla="*/ 2 w 468"/>
                <a:gd name="T59" fmla="*/ 2 h 263"/>
                <a:gd name="T60" fmla="*/ 2 w 468"/>
                <a:gd name="T61" fmla="*/ 2 h 263"/>
                <a:gd name="T62" fmla="*/ 1 w 468"/>
                <a:gd name="T63" fmla="*/ 2 h 263"/>
                <a:gd name="T64" fmla="*/ 1 w 468"/>
                <a:gd name="T65" fmla="*/ 2 h 263"/>
                <a:gd name="T66" fmla="*/ 1 w 468"/>
                <a:gd name="T67" fmla="*/ 2 h 263"/>
                <a:gd name="T68" fmla="*/ 2 w 468"/>
                <a:gd name="T69" fmla="*/ 2 h 263"/>
                <a:gd name="T70" fmla="*/ 2 w 468"/>
                <a:gd name="T71" fmla="*/ 2 h 263"/>
                <a:gd name="T72" fmla="*/ 2 w 468"/>
                <a:gd name="T73" fmla="*/ 2 h 263"/>
                <a:gd name="T74" fmla="*/ 1 w 468"/>
                <a:gd name="T75" fmla="*/ 3 h 263"/>
                <a:gd name="T76" fmla="*/ 1 w 468"/>
                <a:gd name="T77" fmla="*/ 3 h 263"/>
                <a:gd name="T78" fmla="*/ 1 w 468"/>
                <a:gd name="T79" fmla="*/ 3 h 263"/>
                <a:gd name="T80" fmla="*/ 0 w 468"/>
                <a:gd name="T81" fmla="*/ 3 h 263"/>
                <a:gd name="T82" fmla="*/ 1 w 468"/>
                <a:gd name="T83" fmla="*/ 4 h 263"/>
                <a:gd name="T84" fmla="*/ 3 w 468"/>
                <a:gd name="T85" fmla="*/ 4 h 263"/>
                <a:gd name="T86" fmla="*/ 4 w 468"/>
                <a:gd name="T87" fmla="*/ 4 h 263"/>
                <a:gd name="T88" fmla="*/ 4 w 468"/>
                <a:gd name="T89" fmla="*/ 3 h 263"/>
                <a:gd name="T90" fmla="*/ 5 w 468"/>
                <a:gd name="T91" fmla="*/ 3 h 263"/>
                <a:gd name="T92" fmla="*/ 6 w 468"/>
                <a:gd name="T93" fmla="*/ 2 h 263"/>
                <a:gd name="T94" fmla="*/ 7 w 468"/>
                <a:gd name="T95" fmla="*/ 2 h 263"/>
                <a:gd name="T96" fmla="*/ 7 w 468"/>
                <a:gd name="T97" fmla="*/ 1 h 263"/>
                <a:gd name="T98" fmla="*/ 7 w 468"/>
                <a:gd name="T99" fmla="*/ 1 h 263"/>
                <a:gd name="T100" fmla="*/ 7 w 468"/>
                <a:gd name="T101" fmla="*/ 0 h 263"/>
                <a:gd name="T102" fmla="*/ 7 w 468"/>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263"/>
                <a:gd name="T158" fmla="*/ 468 w 468"/>
                <a:gd name="T159" fmla="*/ 263 h 2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263">
                  <a:moveTo>
                    <a:pt x="468" y="57"/>
                  </a:moveTo>
                  <a:lnTo>
                    <a:pt x="400" y="0"/>
                  </a:lnTo>
                  <a:lnTo>
                    <a:pt x="447" y="65"/>
                  </a:lnTo>
                  <a:lnTo>
                    <a:pt x="411" y="67"/>
                  </a:lnTo>
                  <a:lnTo>
                    <a:pt x="424" y="105"/>
                  </a:lnTo>
                  <a:lnTo>
                    <a:pt x="392" y="110"/>
                  </a:lnTo>
                  <a:lnTo>
                    <a:pt x="404" y="133"/>
                  </a:lnTo>
                  <a:lnTo>
                    <a:pt x="385" y="143"/>
                  </a:lnTo>
                  <a:lnTo>
                    <a:pt x="356" y="135"/>
                  </a:lnTo>
                  <a:lnTo>
                    <a:pt x="316" y="156"/>
                  </a:lnTo>
                  <a:lnTo>
                    <a:pt x="327" y="169"/>
                  </a:lnTo>
                  <a:lnTo>
                    <a:pt x="289" y="177"/>
                  </a:lnTo>
                  <a:lnTo>
                    <a:pt x="259" y="196"/>
                  </a:lnTo>
                  <a:lnTo>
                    <a:pt x="206" y="202"/>
                  </a:lnTo>
                  <a:lnTo>
                    <a:pt x="122" y="217"/>
                  </a:lnTo>
                  <a:lnTo>
                    <a:pt x="59" y="213"/>
                  </a:lnTo>
                  <a:lnTo>
                    <a:pt x="147" y="198"/>
                  </a:lnTo>
                  <a:lnTo>
                    <a:pt x="236" y="183"/>
                  </a:lnTo>
                  <a:lnTo>
                    <a:pt x="255" y="175"/>
                  </a:lnTo>
                  <a:lnTo>
                    <a:pt x="244" y="169"/>
                  </a:lnTo>
                  <a:lnTo>
                    <a:pt x="280" y="154"/>
                  </a:lnTo>
                  <a:lnTo>
                    <a:pt x="348" y="126"/>
                  </a:lnTo>
                  <a:lnTo>
                    <a:pt x="286" y="88"/>
                  </a:lnTo>
                  <a:lnTo>
                    <a:pt x="282" y="105"/>
                  </a:lnTo>
                  <a:lnTo>
                    <a:pt x="208" y="154"/>
                  </a:lnTo>
                  <a:lnTo>
                    <a:pt x="139" y="168"/>
                  </a:lnTo>
                  <a:lnTo>
                    <a:pt x="181" y="149"/>
                  </a:lnTo>
                  <a:lnTo>
                    <a:pt x="263" y="93"/>
                  </a:lnTo>
                  <a:lnTo>
                    <a:pt x="177" y="143"/>
                  </a:lnTo>
                  <a:lnTo>
                    <a:pt x="126" y="152"/>
                  </a:lnTo>
                  <a:lnTo>
                    <a:pt x="71" y="149"/>
                  </a:lnTo>
                  <a:lnTo>
                    <a:pt x="46" y="160"/>
                  </a:lnTo>
                  <a:lnTo>
                    <a:pt x="31" y="181"/>
                  </a:lnTo>
                  <a:lnTo>
                    <a:pt x="50" y="164"/>
                  </a:lnTo>
                  <a:lnTo>
                    <a:pt x="67" y="160"/>
                  </a:lnTo>
                  <a:lnTo>
                    <a:pt x="115" y="169"/>
                  </a:lnTo>
                  <a:lnTo>
                    <a:pt x="67" y="187"/>
                  </a:lnTo>
                  <a:lnTo>
                    <a:pt x="27" y="192"/>
                  </a:lnTo>
                  <a:lnTo>
                    <a:pt x="19" y="207"/>
                  </a:lnTo>
                  <a:lnTo>
                    <a:pt x="4" y="217"/>
                  </a:lnTo>
                  <a:lnTo>
                    <a:pt x="0" y="244"/>
                  </a:lnTo>
                  <a:lnTo>
                    <a:pt x="46" y="257"/>
                  </a:lnTo>
                  <a:lnTo>
                    <a:pt x="153" y="263"/>
                  </a:lnTo>
                  <a:lnTo>
                    <a:pt x="200" y="259"/>
                  </a:lnTo>
                  <a:lnTo>
                    <a:pt x="223" y="234"/>
                  </a:lnTo>
                  <a:lnTo>
                    <a:pt x="297" y="219"/>
                  </a:lnTo>
                  <a:lnTo>
                    <a:pt x="375" y="173"/>
                  </a:lnTo>
                  <a:lnTo>
                    <a:pt x="409" y="137"/>
                  </a:lnTo>
                  <a:lnTo>
                    <a:pt x="415" y="126"/>
                  </a:lnTo>
                  <a:lnTo>
                    <a:pt x="438" y="109"/>
                  </a:lnTo>
                  <a:lnTo>
                    <a:pt x="468" y="57"/>
                  </a:lnTo>
                  <a:close/>
                </a:path>
              </a:pathLst>
            </a:custGeom>
            <a:solidFill>
              <a:srgbClr val="000000"/>
            </a:solidFill>
            <a:ln w="9525">
              <a:noFill/>
              <a:round/>
              <a:headEnd/>
              <a:tailEnd/>
            </a:ln>
          </p:spPr>
          <p:txBody>
            <a:bodyPr/>
            <a:lstStyle/>
            <a:p>
              <a:endParaRPr lang="id-ID"/>
            </a:p>
          </p:txBody>
        </p:sp>
      </p:grpSp>
      <p:sp>
        <p:nvSpPr>
          <p:cNvPr id="208070" name="AutoShape 198"/>
          <p:cNvSpPr>
            <a:spLocks noChangeArrowheads="1"/>
          </p:cNvSpPr>
          <p:nvPr/>
        </p:nvSpPr>
        <p:spPr bwMode="auto">
          <a:xfrm flipH="1">
            <a:off x="457200" y="1447800"/>
            <a:ext cx="6553200" cy="1600200"/>
          </a:xfrm>
          <a:prstGeom prst="wedgeRoundRectCallout">
            <a:avLst>
              <a:gd name="adj1" fmla="val -45644"/>
              <a:gd name="adj2" fmla="val 63292"/>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2800" dirty="0" err="1">
                <a:latin typeface="Times New Roman" pitchFamily="18" charset="0"/>
                <a:cs typeface="+mn-cs"/>
              </a:rPr>
              <a:t>Tanggal</a:t>
            </a:r>
            <a:r>
              <a:rPr lang="en-US" sz="2800" dirty="0">
                <a:latin typeface="Times New Roman" pitchFamily="18" charset="0"/>
                <a:cs typeface="+mn-cs"/>
              </a:rPr>
              <a:t> </a:t>
            </a:r>
            <a:r>
              <a:rPr lang="en-US" sz="2800" dirty="0" err="1">
                <a:latin typeface="Times New Roman" pitchFamily="18" charset="0"/>
                <a:cs typeface="+mn-cs"/>
              </a:rPr>
              <a:t>ini</a:t>
            </a:r>
            <a:r>
              <a:rPr lang="en-US" sz="2800" dirty="0">
                <a:latin typeface="Times New Roman" pitchFamily="18" charset="0"/>
                <a:cs typeface="+mn-cs"/>
              </a:rPr>
              <a:t> </a:t>
            </a:r>
            <a:r>
              <a:rPr lang="en-US" sz="2800" dirty="0" err="1">
                <a:latin typeface="Times New Roman" pitchFamily="18" charset="0"/>
                <a:cs typeface="+mn-cs"/>
              </a:rPr>
              <a:t>hanya</a:t>
            </a:r>
            <a:r>
              <a:rPr lang="en-US" sz="2800" dirty="0">
                <a:latin typeface="Times New Roman" pitchFamily="18" charset="0"/>
                <a:cs typeface="+mn-cs"/>
              </a:rPr>
              <a:t> </a:t>
            </a:r>
            <a:r>
              <a:rPr lang="en-US" sz="2800" dirty="0" err="1">
                <a:latin typeface="Times New Roman" pitchFamily="18" charset="0"/>
                <a:cs typeface="+mn-cs"/>
              </a:rPr>
              <a:t>menentukan</a:t>
            </a:r>
            <a:r>
              <a:rPr lang="en-US" sz="2800" dirty="0">
                <a:latin typeface="Times New Roman" pitchFamily="18" charset="0"/>
                <a:cs typeface="+mn-cs"/>
              </a:rPr>
              <a:t> </a:t>
            </a:r>
            <a:r>
              <a:rPr lang="en-US" sz="2800" dirty="0" err="1">
                <a:latin typeface="Times New Roman" pitchFamily="18" charset="0"/>
                <a:cs typeface="+mn-cs"/>
              </a:rPr>
              <a:t>pemegang</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 yang </a:t>
            </a:r>
            <a:r>
              <a:rPr lang="en-US" sz="2800" dirty="0" err="1">
                <a:latin typeface="Times New Roman" pitchFamily="18" charset="0"/>
                <a:cs typeface="+mn-cs"/>
              </a:rPr>
              <a:t>berhak</a:t>
            </a:r>
            <a:r>
              <a:rPr lang="en-US" sz="2800" dirty="0">
                <a:latin typeface="Times New Roman" pitchFamily="18" charset="0"/>
                <a:cs typeface="+mn-cs"/>
              </a:rPr>
              <a:t> </a:t>
            </a:r>
            <a:r>
              <a:rPr lang="en-US" sz="2800" dirty="0" err="1">
                <a:latin typeface="Times New Roman" pitchFamily="18" charset="0"/>
                <a:cs typeface="+mn-cs"/>
              </a:rPr>
              <a:t>menerima</a:t>
            </a:r>
            <a:r>
              <a:rPr lang="en-US" sz="2800" dirty="0">
                <a:latin typeface="Times New Roman" pitchFamily="18" charset="0"/>
                <a:cs typeface="+mn-cs"/>
              </a:rPr>
              <a:t> </a:t>
            </a: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jadi</a:t>
            </a:r>
            <a:r>
              <a:rPr lang="en-US" sz="2800" dirty="0">
                <a:latin typeface="Times New Roman" pitchFamily="18" charset="0"/>
                <a:cs typeface="+mn-cs"/>
              </a:rPr>
              <a:t> </a:t>
            </a:r>
            <a:r>
              <a:rPr lang="en-US" sz="2800" dirty="0" err="1">
                <a:latin typeface="Times New Roman" pitchFamily="18" charset="0"/>
                <a:cs typeface="+mn-cs"/>
              </a:rPr>
              <a:t>tidak</a:t>
            </a:r>
            <a:r>
              <a:rPr lang="en-US" sz="2800" dirty="0">
                <a:latin typeface="Times New Roman" pitchFamily="18" charset="0"/>
                <a:cs typeface="+mn-cs"/>
              </a:rPr>
              <a:t> </a:t>
            </a:r>
            <a:r>
              <a:rPr lang="en-US" sz="2800" dirty="0" err="1">
                <a:latin typeface="Times New Roman" pitchFamily="18" charset="0"/>
                <a:cs typeface="+mn-cs"/>
              </a:rPr>
              <a:t>ada</a:t>
            </a:r>
            <a:r>
              <a:rPr lang="en-US" sz="2800" dirty="0">
                <a:latin typeface="Times New Roman" pitchFamily="18" charset="0"/>
                <a:cs typeface="+mn-cs"/>
              </a:rPr>
              <a:t> </a:t>
            </a:r>
            <a:r>
              <a:rPr lang="en-US" sz="2800" dirty="0" err="1">
                <a:latin typeface="Times New Roman" pitchFamily="18" charset="0"/>
                <a:cs typeface="+mn-cs"/>
              </a:rPr>
              <a:t>ayat</a:t>
            </a:r>
            <a:r>
              <a:rPr lang="en-US" sz="2800" dirty="0">
                <a:latin typeface="Times New Roman" pitchFamily="18" charset="0"/>
                <a:cs typeface="+mn-cs"/>
              </a:rPr>
              <a:t> </a:t>
            </a:r>
            <a:r>
              <a:rPr lang="en-US" sz="2800" dirty="0" err="1">
                <a:latin typeface="Times New Roman" pitchFamily="18" charset="0"/>
                <a:cs typeface="+mn-cs"/>
              </a:rPr>
              <a:t>jurnal</a:t>
            </a:r>
            <a:endParaRPr lang="en-US" sz="2800" dirty="0">
              <a:latin typeface="Times New Roman" pitchFamily="18" charset="0"/>
              <a:cs typeface="+mn-cs"/>
            </a:endParaRPr>
          </a:p>
        </p:txBody>
      </p:sp>
      <p:grpSp>
        <p:nvGrpSpPr>
          <p:cNvPr id="3" name="Group 199"/>
          <p:cNvGrpSpPr>
            <a:grpSpLocks/>
          </p:cNvGrpSpPr>
          <p:nvPr/>
        </p:nvGrpSpPr>
        <p:grpSpPr bwMode="auto">
          <a:xfrm>
            <a:off x="1924050" y="4114800"/>
            <a:ext cx="3181350" cy="2514600"/>
            <a:chOff x="1152" y="2352"/>
            <a:chExt cx="2004" cy="1584"/>
          </a:xfrm>
        </p:grpSpPr>
        <p:sp>
          <p:nvSpPr>
            <p:cNvPr id="47111" name="Freeform 200"/>
            <p:cNvSpPr>
              <a:spLocks/>
            </p:cNvSpPr>
            <p:nvPr/>
          </p:nvSpPr>
          <p:spPr bwMode="auto">
            <a:xfrm>
              <a:off x="1189" y="2382"/>
              <a:ext cx="1938" cy="1506"/>
            </a:xfrm>
            <a:custGeom>
              <a:avLst/>
              <a:gdLst>
                <a:gd name="T0" fmla="*/ 0 w 5361"/>
                <a:gd name="T1" fmla="*/ 4 h 4098"/>
                <a:gd name="T2" fmla="*/ 3 w 5361"/>
                <a:gd name="T3" fmla="*/ 3 h 4098"/>
                <a:gd name="T4" fmla="*/ 3 w 5361"/>
                <a:gd name="T5" fmla="*/ 1 h 4098"/>
                <a:gd name="T6" fmla="*/ 2 w 5361"/>
                <a:gd name="T7" fmla="*/ 0 h 4098"/>
                <a:gd name="T8" fmla="*/ 3 w 5361"/>
                <a:gd name="T9" fmla="*/ 0 h 4098"/>
                <a:gd name="T10" fmla="*/ 3 w 5361"/>
                <a:gd name="T11" fmla="*/ 0 h 4098"/>
                <a:gd name="T12" fmla="*/ 3 w 5361"/>
                <a:gd name="T13" fmla="*/ 3 h 4098"/>
                <a:gd name="T14" fmla="*/ 5 w 5361"/>
                <a:gd name="T15" fmla="*/ 2 h 4098"/>
                <a:gd name="T16" fmla="*/ 4 w 5361"/>
                <a:gd name="T17" fmla="*/ 0 h 4098"/>
                <a:gd name="T18" fmla="*/ 5 w 5361"/>
                <a:gd name="T19" fmla="*/ 0 h 4098"/>
                <a:gd name="T20" fmla="*/ 5 w 5361"/>
                <a:gd name="T21" fmla="*/ 2 h 4098"/>
                <a:gd name="T22" fmla="*/ 5 w 5361"/>
                <a:gd name="T23" fmla="*/ 2 h 4098"/>
                <a:gd name="T24" fmla="*/ 12 w 5361"/>
                <a:gd name="T25" fmla="*/ 6 h 4098"/>
                <a:gd name="T26" fmla="*/ 6 w 5361"/>
                <a:gd name="T27" fmla="*/ 10 h 4098"/>
                <a:gd name="T28" fmla="*/ 0 w 5361"/>
                <a:gd name="T29" fmla="*/ 4 h 4098"/>
                <a:gd name="T30" fmla="*/ 0 w 5361"/>
                <a:gd name="T31" fmla="*/ 4 h 4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1"/>
                <a:gd name="T49" fmla="*/ 0 h 4098"/>
                <a:gd name="T50" fmla="*/ 5361 w 5361"/>
                <a:gd name="T51" fmla="*/ 4098 h 4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1" h="4098">
                  <a:moveTo>
                    <a:pt x="0" y="1596"/>
                  </a:moveTo>
                  <a:lnTo>
                    <a:pt x="1216" y="1079"/>
                  </a:lnTo>
                  <a:lnTo>
                    <a:pt x="1148" y="355"/>
                  </a:lnTo>
                  <a:lnTo>
                    <a:pt x="929" y="137"/>
                  </a:lnTo>
                  <a:lnTo>
                    <a:pt x="1148" y="125"/>
                  </a:lnTo>
                  <a:lnTo>
                    <a:pt x="1285" y="230"/>
                  </a:lnTo>
                  <a:lnTo>
                    <a:pt x="1458" y="1011"/>
                  </a:lnTo>
                  <a:lnTo>
                    <a:pt x="2032" y="827"/>
                  </a:lnTo>
                  <a:lnTo>
                    <a:pt x="1916" y="0"/>
                  </a:lnTo>
                  <a:lnTo>
                    <a:pt x="2123" y="148"/>
                  </a:lnTo>
                  <a:lnTo>
                    <a:pt x="2215" y="747"/>
                  </a:lnTo>
                  <a:lnTo>
                    <a:pt x="2388" y="724"/>
                  </a:lnTo>
                  <a:lnTo>
                    <a:pt x="5361" y="2218"/>
                  </a:lnTo>
                  <a:lnTo>
                    <a:pt x="2616" y="4098"/>
                  </a:lnTo>
                  <a:lnTo>
                    <a:pt x="0" y="1596"/>
                  </a:lnTo>
                  <a:close/>
                </a:path>
              </a:pathLst>
            </a:custGeom>
            <a:solidFill>
              <a:srgbClr val="FFFFFF"/>
            </a:solidFill>
            <a:ln w="9525">
              <a:noFill/>
              <a:round/>
              <a:headEnd/>
              <a:tailEnd/>
            </a:ln>
          </p:spPr>
          <p:txBody>
            <a:bodyPr/>
            <a:lstStyle/>
            <a:p>
              <a:endParaRPr lang="id-ID"/>
            </a:p>
          </p:txBody>
        </p:sp>
        <p:sp>
          <p:nvSpPr>
            <p:cNvPr id="47112" name="Freeform 201"/>
            <p:cNvSpPr>
              <a:spLocks/>
            </p:cNvSpPr>
            <p:nvPr/>
          </p:nvSpPr>
          <p:spPr bwMode="auto">
            <a:xfrm>
              <a:off x="1251" y="2821"/>
              <a:ext cx="1739" cy="1047"/>
            </a:xfrm>
            <a:custGeom>
              <a:avLst/>
              <a:gdLst>
                <a:gd name="T0" fmla="*/ 2 w 4810"/>
                <a:gd name="T1" fmla="*/ 0 h 2850"/>
                <a:gd name="T2" fmla="*/ 0 w 4810"/>
                <a:gd name="T3" fmla="*/ 1 h 2850"/>
                <a:gd name="T4" fmla="*/ 5 w 4810"/>
                <a:gd name="T5" fmla="*/ 7 h 2850"/>
                <a:gd name="T6" fmla="*/ 11 w 4810"/>
                <a:gd name="T7" fmla="*/ 3 h 2850"/>
                <a:gd name="T8" fmla="*/ 5 w 4810"/>
                <a:gd name="T9" fmla="*/ 6 h 2850"/>
                <a:gd name="T10" fmla="*/ 0 w 4810"/>
                <a:gd name="T11" fmla="*/ 1 h 2850"/>
                <a:gd name="T12" fmla="*/ 1 w 4810"/>
                <a:gd name="T13" fmla="*/ 1 h 2850"/>
                <a:gd name="T14" fmla="*/ 2 w 4810"/>
                <a:gd name="T15" fmla="*/ 0 h 2850"/>
                <a:gd name="T16" fmla="*/ 2 w 4810"/>
                <a:gd name="T17" fmla="*/ 0 h 2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0"/>
                <a:gd name="T28" fmla="*/ 0 h 2850"/>
                <a:gd name="T29" fmla="*/ 4810 w 4810"/>
                <a:gd name="T30" fmla="*/ 2850 h 2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0" h="2850">
                  <a:moveTo>
                    <a:pt x="977" y="0"/>
                  </a:moveTo>
                  <a:lnTo>
                    <a:pt x="0" y="447"/>
                  </a:lnTo>
                  <a:lnTo>
                    <a:pt x="2433" y="2850"/>
                  </a:lnTo>
                  <a:lnTo>
                    <a:pt x="4810" y="1183"/>
                  </a:lnTo>
                  <a:lnTo>
                    <a:pt x="2411" y="2608"/>
                  </a:lnTo>
                  <a:lnTo>
                    <a:pt x="230" y="563"/>
                  </a:lnTo>
                  <a:lnTo>
                    <a:pt x="414" y="322"/>
                  </a:lnTo>
                  <a:lnTo>
                    <a:pt x="977" y="0"/>
                  </a:lnTo>
                  <a:close/>
                </a:path>
              </a:pathLst>
            </a:custGeom>
            <a:solidFill>
              <a:srgbClr val="FFDBA5"/>
            </a:solidFill>
            <a:ln w="9525">
              <a:noFill/>
              <a:round/>
              <a:headEnd/>
              <a:tailEnd/>
            </a:ln>
          </p:spPr>
          <p:txBody>
            <a:bodyPr/>
            <a:lstStyle/>
            <a:p>
              <a:endParaRPr lang="id-ID"/>
            </a:p>
          </p:txBody>
        </p:sp>
        <p:sp>
          <p:nvSpPr>
            <p:cNvPr id="47113" name="Freeform 202"/>
            <p:cNvSpPr>
              <a:spLocks/>
            </p:cNvSpPr>
            <p:nvPr/>
          </p:nvSpPr>
          <p:spPr bwMode="auto">
            <a:xfrm>
              <a:off x="1413" y="2982"/>
              <a:ext cx="1469" cy="722"/>
            </a:xfrm>
            <a:custGeom>
              <a:avLst/>
              <a:gdLst>
                <a:gd name="T0" fmla="*/ 0 w 4063"/>
                <a:gd name="T1" fmla="*/ 0 h 1965"/>
                <a:gd name="T2" fmla="*/ 0 w 4063"/>
                <a:gd name="T3" fmla="*/ 1 h 1965"/>
                <a:gd name="T4" fmla="*/ 4 w 4063"/>
                <a:gd name="T5" fmla="*/ 5 h 1965"/>
                <a:gd name="T6" fmla="*/ 9 w 4063"/>
                <a:gd name="T7" fmla="*/ 1 h 1965"/>
                <a:gd name="T8" fmla="*/ 9 w 4063"/>
                <a:gd name="T9" fmla="*/ 1 h 1965"/>
                <a:gd name="T10" fmla="*/ 5 w 4063"/>
                <a:gd name="T11" fmla="*/ 4 h 1965"/>
                <a:gd name="T12" fmla="*/ 0 w 4063"/>
                <a:gd name="T13" fmla="*/ 0 h 1965"/>
                <a:gd name="T14" fmla="*/ 0 w 4063"/>
                <a:gd name="T15" fmla="*/ 0 h 1965"/>
                <a:gd name="T16" fmla="*/ 0 60000 65536"/>
                <a:gd name="T17" fmla="*/ 0 60000 65536"/>
                <a:gd name="T18" fmla="*/ 0 60000 65536"/>
                <a:gd name="T19" fmla="*/ 0 60000 65536"/>
                <a:gd name="T20" fmla="*/ 0 60000 65536"/>
                <a:gd name="T21" fmla="*/ 0 60000 65536"/>
                <a:gd name="T22" fmla="*/ 0 60000 65536"/>
                <a:gd name="T23" fmla="*/ 0 60000 65536"/>
                <a:gd name="T24" fmla="*/ 0 w 4063"/>
                <a:gd name="T25" fmla="*/ 0 h 1965"/>
                <a:gd name="T26" fmla="*/ 4063 w 4063"/>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3" h="1965">
                  <a:moveTo>
                    <a:pt x="0" y="0"/>
                  </a:moveTo>
                  <a:lnTo>
                    <a:pt x="12" y="287"/>
                  </a:lnTo>
                  <a:lnTo>
                    <a:pt x="1985" y="1965"/>
                  </a:lnTo>
                  <a:lnTo>
                    <a:pt x="4018" y="690"/>
                  </a:lnTo>
                  <a:lnTo>
                    <a:pt x="4063" y="334"/>
                  </a:lnTo>
                  <a:lnTo>
                    <a:pt x="2056" y="1448"/>
                  </a:lnTo>
                  <a:lnTo>
                    <a:pt x="0" y="0"/>
                  </a:lnTo>
                  <a:close/>
                </a:path>
              </a:pathLst>
            </a:custGeom>
            <a:solidFill>
              <a:srgbClr val="D1FCFF"/>
            </a:solidFill>
            <a:ln w="9525">
              <a:noFill/>
              <a:round/>
              <a:headEnd/>
              <a:tailEnd/>
            </a:ln>
          </p:spPr>
          <p:txBody>
            <a:bodyPr/>
            <a:lstStyle/>
            <a:p>
              <a:endParaRPr lang="id-ID"/>
            </a:p>
          </p:txBody>
        </p:sp>
        <p:sp>
          <p:nvSpPr>
            <p:cNvPr id="47114" name="Freeform 203"/>
            <p:cNvSpPr>
              <a:spLocks/>
            </p:cNvSpPr>
            <p:nvPr/>
          </p:nvSpPr>
          <p:spPr bwMode="auto">
            <a:xfrm>
              <a:off x="1371" y="2403"/>
              <a:ext cx="349" cy="587"/>
            </a:xfrm>
            <a:custGeom>
              <a:avLst/>
              <a:gdLst>
                <a:gd name="T0" fmla="*/ 2 w 966"/>
                <a:gd name="T1" fmla="*/ 3 h 1596"/>
                <a:gd name="T2" fmla="*/ 2 w 966"/>
                <a:gd name="T3" fmla="*/ 0 h 1596"/>
                <a:gd name="T4" fmla="*/ 1 w 966"/>
                <a:gd name="T5" fmla="*/ 0 h 1596"/>
                <a:gd name="T6" fmla="*/ 0 w 966"/>
                <a:gd name="T7" fmla="*/ 0 h 1596"/>
                <a:gd name="T8" fmla="*/ 0 w 966"/>
                <a:gd name="T9" fmla="*/ 0 h 1596"/>
                <a:gd name="T10" fmla="*/ 0 w 966"/>
                <a:gd name="T11" fmla="*/ 4 h 1596"/>
                <a:gd name="T12" fmla="*/ 0 w 966"/>
                <a:gd name="T13" fmla="*/ 3 h 1596"/>
                <a:gd name="T14" fmla="*/ 1 w 966"/>
                <a:gd name="T15" fmla="*/ 1 h 1596"/>
                <a:gd name="T16" fmla="*/ 1 w 966"/>
                <a:gd name="T17" fmla="*/ 0 h 1596"/>
                <a:gd name="T18" fmla="*/ 1 w 966"/>
                <a:gd name="T19" fmla="*/ 0 h 1596"/>
                <a:gd name="T20" fmla="*/ 1 w 966"/>
                <a:gd name="T21" fmla="*/ 1 h 1596"/>
                <a:gd name="T22" fmla="*/ 1 w 966"/>
                <a:gd name="T23" fmla="*/ 4 h 1596"/>
                <a:gd name="T24" fmla="*/ 2 w 966"/>
                <a:gd name="T25" fmla="*/ 4 h 1596"/>
                <a:gd name="T26" fmla="*/ 1 w 966"/>
                <a:gd name="T27" fmla="*/ 1 h 1596"/>
                <a:gd name="T28" fmla="*/ 1 w 966"/>
                <a:gd name="T29" fmla="*/ 0 h 1596"/>
                <a:gd name="T30" fmla="*/ 1 w 966"/>
                <a:gd name="T31" fmla="*/ 0 h 1596"/>
                <a:gd name="T32" fmla="*/ 2 w 966"/>
                <a:gd name="T33" fmla="*/ 1 h 1596"/>
                <a:gd name="T34" fmla="*/ 2 w 966"/>
                <a:gd name="T35" fmla="*/ 3 h 1596"/>
                <a:gd name="T36" fmla="*/ 2 w 966"/>
                <a:gd name="T37" fmla="*/ 3 h 1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1596"/>
                <a:gd name="T59" fmla="*/ 966 w 966"/>
                <a:gd name="T60" fmla="*/ 1596 h 1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1596">
                  <a:moveTo>
                    <a:pt x="966" y="1332"/>
                  </a:moveTo>
                  <a:lnTo>
                    <a:pt x="816" y="125"/>
                  </a:lnTo>
                  <a:lnTo>
                    <a:pt x="563" y="0"/>
                  </a:lnTo>
                  <a:lnTo>
                    <a:pt x="253" y="34"/>
                  </a:lnTo>
                  <a:lnTo>
                    <a:pt x="105" y="195"/>
                  </a:lnTo>
                  <a:lnTo>
                    <a:pt x="0" y="1596"/>
                  </a:lnTo>
                  <a:lnTo>
                    <a:pt x="219" y="1230"/>
                  </a:lnTo>
                  <a:lnTo>
                    <a:pt x="276" y="355"/>
                  </a:lnTo>
                  <a:lnTo>
                    <a:pt x="381" y="230"/>
                  </a:lnTo>
                  <a:lnTo>
                    <a:pt x="518" y="218"/>
                  </a:lnTo>
                  <a:lnTo>
                    <a:pt x="620" y="321"/>
                  </a:lnTo>
                  <a:lnTo>
                    <a:pt x="713" y="1402"/>
                  </a:lnTo>
                  <a:lnTo>
                    <a:pt x="805" y="1437"/>
                  </a:lnTo>
                  <a:lnTo>
                    <a:pt x="691" y="287"/>
                  </a:lnTo>
                  <a:lnTo>
                    <a:pt x="529" y="102"/>
                  </a:lnTo>
                  <a:lnTo>
                    <a:pt x="668" y="102"/>
                  </a:lnTo>
                  <a:lnTo>
                    <a:pt x="759" y="252"/>
                  </a:lnTo>
                  <a:lnTo>
                    <a:pt x="966" y="1332"/>
                  </a:lnTo>
                  <a:close/>
                </a:path>
              </a:pathLst>
            </a:custGeom>
            <a:solidFill>
              <a:srgbClr val="000000"/>
            </a:solidFill>
            <a:ln w="9525">
              <a:noFill/>
              <a:round/>
              <a:headEnd/>
              <a:tailEnd/>
            </a:ln>
          </p:spPr>
          <p:txBody>
            <a:bodyPr/>
            <a:lstStyle/>
            <a:p>
              <a:endParaRPr lang="id-ID"/>
            </a:p>
          </p:txBody>
        </p:sp>
        <p:sp>
          <p:nvSpPr>
            <p:cNvPr id="47115" name="Freeform 204"/>
            <p:cNvSpPr>
              <a:spLocks/>
            </p:cNvSpPr>
            <p:nvPr/>
          </p:nvSpPr>
          <p:spPr bwMode="auto">
            <a:xfrm>
              <a:off x="1695" y="2352"/>
              <a:ext cx="315" cy="474"/>
            </a:xfrm>
            <a:custGeom>
              <a:avLst/>
              <a:gdLst>
                <a:gd name="T0" fmla="*/ 1 w 873"/>
                <a:gd name="T1" fmla="*/ 3 h 1289"/>
                <a:gd name="T2" fmla="*/ 1 w 873"/>
                <a:gd name="T3" fmla="*/ 1 h 1289"/>
                <a:gd name="T4" fmla="*/ 1 w 873"/>
                <a:gd name="T5" fmla="*/ 1 h 1289"/>
                <a:gd name="T6" fmla="*/ 1 w 873"/>
                <a:gd name="T7" fmla="*/ 1 h 1289"/>
                <a:gd name="T8" fmla="*/ 0 w 873"/>
                <a:gd name="T9" fmla="*/ 1 h 1289"/>
                <a:gd name="T10" fmla="*/ 0 w 873"/>
                <a:gd name="T11" fmla="*/ 3 h 1289"/>
                <a:gd name="T12" fmla="*/ 0 w 873"/>
                <a:gd name="T13" fmla="*/ 3 h 1289"/>
                <a:gd name="T14" fmla="*/ 0 w 873"/>
                <a:gd name="T15" fmla="*/ 3 h 1289"/>
                <a:gd name="T16" fmla="*/ 0 w 873"/>
                <a:gd name="T17" fmla="*/ 0 h 1289"/>
                <a:gd name="T18" fmla="*/ 0 w 873"/>
                <a:gd name="T19" fmla="*/ 0 h 1289"/>
                <a:gd name="T20" fmla="*/ 1 w 873"/>
                <a:gd name="T21" fmla="*/ 0 h 1289"/>
                <a:gd name="T22" fmla="*/ 2 w 873"/>
                <a:gd name="T23" fmla="*/ 0 h 1289"/>
                <a:gd name="T24" fmla="*/ 2 w 873"/>
                <a:gd name="T25" fmla="*/ 3 h 1289"/>
                <a:gd name="T26" fmla="*/ 1 w 873"/>
                <a:gd name="T27" fmla="*/ 0 h 1289"/>
                <a:gd name="T28" fmla="*/ 1 w 873"/>
                <a:gd name="T29" fmla="*/ 0 h 1289"/>
                <a:gd name="T30" fmla="*/ 1 w 873"/>
                <a:gd name="T31" fmla="*/ 1 h 1289"/>
                <a:gd name="T32" fmla="*/ 1 w 873"/>
                <a:gd name="T33" fmla="*/ 3 h 1289"/>
                <a:gd name="T34" fmla="*/ 1 w 873"/>
                <a:gd name="T35" fmla="*/ 3 h 1289"/>
                <a:gd name="T36" fmla="*/ 1 w 873"/>
                <a:gd name="T37" fmla="*/ 3 h 1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3"/>
                <a:gd name="T58" fmla="*/ 0 h 1289"/>
                <a:gd name="T59" fmla="*/ 873 w 873"/>
                <a:gd name="T60" fmla="*/ 1289 h 12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3" h="1289">
                  <a:moveTo>
                    <a:pt x="633" y="1218"/>
                  </a:moveTo>
                  <a:lnTo>
                    <a:pt x="517" y="300"/>
                  </a:lnTo>
                  <a:lnTo>
                    <a:pt x="414" y="253"/>
                  </a:lnTo>
                  <a:lnTo>
                    <a:pt x="298" y="323"/>
                  </a:lnTo>
                  <a:lnTo>
                    <a:pt x="241" y="494"/>
                  </a:lnTo>
                  <a:lnTo>
                    <a:pt x="162" y="1243"/>
                  </a:lnTo>
                  <a:lnTo>
                    <a:pt x="47" y="1289"/>
                  </a:lnTo>
                  <a:lnTo>
                    <a:pt x="0" y="1011"/>
                  </a:lnTo>
                  <a:lnTo>
                    <a:pt x="116" y="173"/>
                  </a:lnTo>
                  <a:lnTo>
                    <a:pt x="253" y="36"/>
                  </a:lnTo>
                  <a:lnTo>
                    <a:pt x="483" y="0"/>
                  </a:lnTo>
                  <a:lnTo>
                    <a:pt x="736" y="161"/>
                  </a:lnTo>
                  <a:lnTo>
                    <a:pt x="873" y="1116"/>
                  </a:lnTo>
                  <a:lnTo>
                    <a:pt x="667" y="230"/>
                  </a:lnTo>
                  <a:lnTo>
                    <a:pt x="540" y="127"/>
                  </a:lnTo>
                  <a:lnTo>
                    <a:pt x="597" y="346"/>
                  </a:lnTo>
                  <a:lnTo>
                    <a:pt x="702" y="1289"/>
                  </a:lnTo>
                  <a:lnTo>
                    <a:pt x="633" y="1218"/>
                  </a:lnTo>
                  <a:close/>
                </a:path>
              </a:pathLst>
            </a:custGeom>
            <a:solidFill>
              <a:srgbClr val="000000"/>
            </a:solidFill>
            <a:ln w="9525">
              <a:noFill/>
              <a:round/>
              <a:headEnd/>
              <a:tailEnd/>
            </a:ln>
          </p:spPr>
          <p:txBody>
            <a:bodyPr/>
            <a:lstStyle/>
            <a:p>
              <a:endParaRPr lang="id-ID"/>
            </a:p>
          </p:txBody>
        </p:sp>
        <p:sp>
          <p:nvSpPr>
            <p:cNvPr id="47116" name="Freeform 205"/>
            <p:cNvSpPr>
              <a:spLocks/>
            </p:cNvSpPr>
            <p:nvPr/>
          </p:nvSpPr>
          <p:spPr bwMode="auto">
            <a:xfrm>
              <a:off x="1152" y="2791"/>
              <a:ext cx="2004" cy="1145"/>
            </a:xfrm>
            <a:custGeom>
              <a:avLst/>
              <a:gdLst>
                <a:gd name="T0" fmla="*/ 3 w 5544"/>
                <a:gd name="T1" fmla="*/ 0 h 3115"/>
                <a:gd name="T2" fmla="*/ 0 w 5544"/>
                <a:gd name="T3" fmla="*/ 1 h 3115"/>
                <a:gd name="T4" fmla="*/ 6 w 5544"/>
                <a:gd name="T5" fmla="*/ 8 h 3115"/>
                <a:gd name="T6" fmla="*/ 12 w 5544"/>
                <a:gd name="T7" fmla="*/ 3 h 3115"/>
                <a:gd name="T8" fmla="*/ 11 w 5544"/>
                <a:gd name="T9" fmla="*/ 2 h 3115"/>
                <a:gd name="T10" fmla="*/ 12 w 5544"/>
                <a:gd name="T11" fmla="*/ 3 h 3115"/>
                <a:gd name="T12" fmla="*/ 6 w 5544"/>
                <a:gd name="T13" fmla="*/ 7 h 3115"/>
                <a:gd name="T14" fmla="*/ 0 w 5544"/>
                <a:gd name="T15" fmla="*/ 1 h 3115"/>
                <a:gd name="T16" fmla="*/ 3 w 5544"/>
                <a:gd name="T17" fmla="*/ 0 h 3115"/>
                <a:gd name="T18" fmla="*/ 3 w 5544"/>
                <a:gd name="T19" fmla="*/ 0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4"/>
                <a:gd name="T31" fmla="*/ 0 h 3115"/>
                <a:gd name="T32" fmla="*/ 5544 w 5544"/>
                <a:gd name="T33" fmla="*/ 3115 h 3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4" h="3115">
                  <a:moveTo>
                    <a:pt x="1226" y="0"/>
                  </a:moveTo>
                  <a:lnTo>
                    <a:pt x="0" y="494"/>
                  </a:lnTo>
                  <a:lnTo>
                    <a:pt x="2673" y="3115"/>
                  </a:lnTo>
                  <a:lnTo>
                    <a:pt x="5544" y="1150"/>
                  </a:lnTo>
                  <a:lnTo>
                    <a:pt x="5118" y="920"/>
                  </a:lnTo>
                  <a:lnTo>
                    <a:pt x="5314" y="1184"/>
                  </a:lnTo>
                  <a:lnTo>
                    <a:pt x="2685" y="2984"/>
                  </a:lnTo>
                  <a:lnTo>
                    <a:pt x="205" y="505"/>
                  </a:lnTo>
                  <a:lnTo>
                    <a:pt x="1226" y="0"/>
                  </a:lnTo>
                  <a:close/>
                </a:path>
              </a:pathLst>
            </a:custGeom>
            <a:solidFill>
              <a:srgbClr val="000000"/>
            </a:solidFill>
            <a:ln w="9525">
              <a:noFill/>
              <a:round/>
              <a:headEnd/>
              <a:tailEnd/>
            </a:ln>
          </p:spPr>
          <p:txBody>
            <a:bodyPr/>
            <a:lstStyle/>
            <a:p>
              <a:endParaRPr lang="id-ID"/>
            </a:p>
          </p:txBody>
        </p:sp>
        <p:sp>
          <p:nvSpPr>
            <p:cNvPr id="47117" name="Freeform 206"/>
            <p:cNvSpPr>
              <a:spLocks/>
            </p:cNvSpPr>
            <p:nvPr/>
          </p:nvSpPr>
          <p:spPr bwMode="auto">
            <a:xfrm>
              <a:off x="1396" y="2965"/>
              <a:ext cx="697" cy="772"/>
            </a:xfrm>
            <a:custGeom>
              <a:avLst/>
              <a:gdLst>
                <a:gd name="T0" fmla="*/ 0 w 1928"/>
                <a:gd name="T1" fmla="*/ 0 h 2102"/>
                <a:gd name="T2" fmla="*/ 0 w 1928"/>
                <a:gd name="T3" fmla="*/ 1 h 2102"/>
                <a:gd name="T4" fmla="*/ 4 w 1928"/>
                <a:gd name="T5" fmla="*/ 5 h 2102"/>
                <a:gd name="T6" fmla="*/ 0 w 1928"/>
                <a:gd name="T7" fmla="*/ 1 h 2102"/>
                <a:gd name="T8" fmla="*/ 4 w 1928"/>
                <a:gd name="T9" fmla="*/ 4 h 2102"/>
                <a:gd name="T10" fmla="*/ 0 w 1928"/>
                <a:gd name="T11" fmla="*/ 0 h 2102"/>
                <a:gd name="T12" fmla="*/ 4 w 1928"/>
                <a:gd name="T13" fmla="*/ 4 h 2102"/>
                <a:gd name="T14" fmla="*/ 0 w 1928"/>
                <a:gd name="T15" fmla="*/ 0 h 2102"/>
                <a:gd name="T16" fmla="*/ 0 w 1928"/>
                <a:gd name="T17" fmla="*/ 0 h 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8"/>
                <a:gd name="T28" fmla="*/ 0 h 2102"/>
                <a:gd name="T29" fmla="*/ 1928 w 1928"/>
                <a:gd name="T30" fmla="*/ 2102 h 2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8" h="2102">
                  <a:moveTo>
                    <a:pt x="0" y="0"/>
                  </a:moveTo>
                  <a:lnTo>
                    <a:pt x="0" y="403"/>
                  </a:lnTo>
                  <a:lnTo>
                    <a:pt x="1928" y="2102"/>
                  </a:lnTo>
                  <a:lnTo>
                    <a:pt x="80" y="357"/>
                  </a:lnTo>
                  <a:lnTo>
                    <a:pt x="1905" y="1838"/>
                  </a:lnTo>
                  <a:lnTo>
                    <a:pt x="91" y="219"/>
                  </a:lnTo>
                  <a:lnTo>
                    <a:pt x="1893" y="1610"/>
                  </a:lnTo>
                  <a:lnTo>
                    <a:pt x="0" y="0"/>
                  </a:lnTo>
                  <a:close/>
                </a:path>
              </a:pathLst>
            </a:custGeom>
            <a:solidFill>
              <a:srgbClr val="000000"/>
            </a:solidFill>
            <a:ln w="9525">
              <a:noFill/>
              <a:round/>
              <a:headEnd/>
              <a:tailEnd/>
            </a:ln>
          </p:spPr>
          <p:txBody>
            <a:bodyPr/>
            <a:lstStyle/>
            <a:p>
              <a:endParaRPr lang="id-ID"/>
            </a:p>
          </p:txBody>
        </p:sp>
        <p:sp>
          <p:nvSpPr>
            <p:cNvPr id="47118" name="Freeform 207"/>
            <p:cNvSpPr>
              <a:spLocks/>
            </p:cNvSpPr>
            <p:nvPr/>
          </p:nvSpPr>
          <p:spPr bwMode="auto">
            <a:xfrm>
              <a:off x="1446" y="2846"/>
              <a:ext cx="200" cy="81"/>
            </a:xfrm>
            <a:custGeom>
              <a:avLst/>
              <a:gdLst>
                <a:gd name="T0" fmla="*/ 0 w 551"/>
                <a:gd name="T1" fmla="*/ 0 h 218"/>
                <a:gd name="T2" fmla="*/ 1 w 551"/>
                <a:gd name="T3" fmla="*/ 0 h 218"/>
                <a:gd name="T4" fmla="*/ 1 w 551"/>
                <a:gd name="T5" fmla="*/ 0 h 218"/>
                <a:gd name="T6" fmla="*/ 0 w 551"/>
                <a:gd name="T7" fmla="*/ 0 h 218"/>
                <a:gd name="T8" fmla="*/ 0 w 551"/>
                <a:gd name="T9" fmla="*/ 0 h 218"/>
                <a:gd name="T10" fmla="*/ 0 60000 65536"/>
                <a:gd name="T11" fmla="*/ 0 60000 65536"/>
                <a:gd name="T12" fmla="*/ 0 60000 65536"/>
                <a:gd name="T13" fmla="*/ 0 60000 65536"/>
                <a:gd name="T14" fmla="*/ 0 60000 65536"/>
                <a:gd name="T15" fmla="*/ 0 w 551"/>
                <a:gd name="T16" fmla="*/ 0 h 218"/>
                <a:gd name="T17" fmla="*/ 551 w 551"/>
                <a:gd name="T18" fmla="*/ 218 h 218"/>
              </a:gdLst>
              <a:ahLst/>
              <a:cxnLst>
                <a:cxn ang="T10">
                  <a:pos x="T0" y="T1"/>
                </a:cxn>
                <a:cxn ang="T11">
                  <a:pos x="T2" y="T3"/>
                </a:cxn>
                <a:cxn ang="T12">
                  <a:pos x="T4" y="T5"/>
                </a:cxn>
                <a:cxn ang="T13">
                  <a:pos x="T6" y="T7"/>
                </a:cxn>
                <a:cxn ang="T14">
                  <a:pos x="T8" y="T9"/>
                </a:cxn>
              </a:cxnLst>
              <a:rect l="T15" t="T16" r="T17" b="T18"/>
              <a:pathLst>
                <a:path w="551" h="218">
                  <a:moveTo>
                    <a:pt x="0" y="218"/>
                  </a:moveTo>
                  <a:lnTo>
                    <a:pt x="528" y="0"/>
                  </a:lnTo>
                  <a:lnTo>
                    <a:pt x="551" y="68"/>
                  </a:lnTo>
                  <a:lnTo>
                    <a:pt x="0" y="218"/>
                  </a:lnTo>
                  <a:close/>
                </a:path>
              </a:pathLst>
            </a:custGeom>
            <a:solidFill>
              <a:srgbClr val="000000"/>
            </a:solidFill>
            <a:ln w="9525">
              <a:noFill/>
              <a:round/>
              <a:headEnd/>
              <a:tailEnd/>
            </a:ln>
          </p:spPr>
          <p:txBody>
            <a:bodyPr/>
            <a:lstStyle/>
            <a:p>
              <a:endParaRPr lang="id-ID"/>
            </a:p>
          </p:txBody>
        </p:sp>
        <p:sp>
          <p:nvSpPr>
            <p:cNvPr id="47119" name="Freeform 208"/>
            <p:cNvSpPr>
              <a:spLocks/>
            </p:cNvSpPr>
            <p:nvPr/>
          </p:nvSpPr>
          <p:spPr bwMode="auto">
            <a:xfrm>
              <a:off x="1703" y="2733"/>
              <a:ext cx="225" cy="110"/>
            </a:xfrm>
            <a:custGeom>
              <a:avLst/>
              <a:gdLst>
                <a:gd name="T0" fmla="*/ 0 w 621"/>
                <a:gd name="T1" fmla="*/ 0 h 298"/>
                <a:gd name="T2" fmla="*/ 1 w 621"/>
                <a:gd name="T3" fmla="*/ 0 h 298"/>
                <a:gd name="T4" fmla="*/ 1 w 621"/>
                <a:gd name="T5" fmla="*/ 0 h 298"/>
                <a:gd name="T6" fmla="*/ 0 w 621"/>
                <a:gd name="T7" fmla="*/ 1 h 298"/>
                <a:gd name="T8" fmla="*/ 0 w 621"/>
                <a:gd name="T9" fmla="*/ 0 h 298"/>
                <a:gd name="T10" fmla="*/ 0 w 621"/>
                <a:gd name="T11" fmla="*/ 0 h 298"/>
                <a:gd name="T12" fmla="*/ 0 60000 65536"/>
                <a:gd name="T13" fmla="*/ 0 60000 65536"/>
                <a:gd name="T14" fmla="*/ 0 60000 65536"/>
                <a:gd name="T15" fmla="*/ 0 60000 65536"/>
                <a:gd name="T16" fmla="*/ 0 60000 65536"/>
                <a:gd name="T17" fmla="*/ 0 60000 65536"/>
                <a:gd name="T18" fmla="*/ 0 w 621"/>
                <a:gd name="T19" fmla="*/ 0 h 298"/>
                <a:gd name="T20" fmla="*/ 621 w 621"/>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621" h="298">
                  <a:moveTo>
                    <a:pt x="0" y="241"/>
                  </a:moveTo>
                  <a:lnTo>
                    <a:pt x="610" y="0"/>
                  </a:lnTo>
                  <a:lnTo>
                    <a:pt x="621" y="125"/>
                  </a:lnTo>
                  <a:lnTo>
                    <a:pt x="36" y="298"/>
                  </a:lnTo>
                  <a:lnTo>
                    <a:pt x="0" y="241"/>
                  </a:lnTo>
                  <a:close/>
                </a:path>
              </a:pathLst>
            </a:custGeom>
            <a:solidFill>
              <a:srgbClr val="000000"/>
            </a:solidFill>
            <a:ln w="9525">
              <a:noFill/>
              <a:round/>
              <a:headEnd/>
              <a:tailEnd/>
            </a:ln>
          </p:spPr>
          <p:txBody>
            <a:bodyPr/>
            <a:lstStyle/>
            <a:p>
              <a:endParaRPr lang="id-ID"/>
            </a:p>
          </p:txBody>
        </p:sp>
        <p:sp>
          <p:nvSpPr>
            <p:cNvPr id="47120" name="Freeform 209"/>
            <p:cNvSpPr>
              <a:spLocks/>
            </p:cNvSpPr>
            <p:nvPr/>
          </p:nvSpPr>
          <p:spPr bwMode="auto">
            <a:xfrm>
              <a:off x="1434" y="2686"/>
              <a:ext cx="1515" cy="832"/>
            </a:xfrm>
            <a:custGeom>
              <a:avLst/>
              <a:gdLst>
                <a:gd name="T0" fmla="*/ 4 w 4190"/>
                <a:gd name="T1" fmla="*/ 0 h 2263"/>
                <a:gd name="T2" fmla="*/ 4 w 4190"/>
                <a:gd name="T3" fmla="*/ 0 h 2263"/>
                <a:gd name="T4" fmla="*/ 9 w 4190"/>
                <a:gd name="T5" fmla="*/ 3 h 2263"/>
                <a:gd name="T6" fmla="*/ 4 w 4190"/>
                <a:gd name="T7" fmla="*/ 6 h 2263"/>
                <a:gd name="T8" fmla="*/ 0 w 4190"/>
                <a:gd name="T9" fmla="*/ 2 h 2263"/>
                <a:gd name="T10" fmla="*/ 4 w 4190"/>
                <a:gd name="T11" fmla="*/ 5 h 2263"/>
                <a:gd name="T12" fmla="*/ 9 w 4190"/>
                <a:gd name="T13" fmla="*/ 3 h 2263"/>
                <a:gd name="T14" fmla="*/ 4 w 4190"/>
                <a:gd name="T15" fmla="*/ 0 h 2263"/>
                <a:gd name="T16" fmla="*/ 4 w 4190"/>
                <a:gd name="T17" fmla="*/ 0 h 2263"/>
                <a:gd name="T18" fmla="*/ 4 w 4190"/>
                <a:gd name="T19" fmla="*/ 0 h 2263"/>
                <a:gd name="T20" fmla="*/ 4 w 4190"/>
                <a:gd name="T21" fmla="*/ 0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0"/>
                <a:gd name="T34" fmla="*/ 0 h 2263"/>
                <a:gd name="T35" fmla="*/ 4190 w 4190"/>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0" h="2263">
                  <a:moveTo>
                    <a:pt x="1572" y="57"/>
                  </a:moveTo>
                  <a:lnTo>
                    <a:pt x="1722" y="0"/>
                  </a:lnTo>
                  <a:lnTo>
                    <a:pt x="4190" y="977"/>
                  </a:lnTo>
                  <a:lnTo>
                    <a:pt x="1975" y="2263"/>
                  </a:lnTo>
                  <a:lnTo>
                    <a:pt x="0" y="758"/>
                  </a:lnTo>
                  <a:lnTo>
                    <a:pt x="1963" y="2102"/>
                  </a:lnTo>
                  <a:lnTo>
                    <a:pt x="4076" y="988"/>
                  </a:lnTo>
                  <a:lnTo>
                    <a:pt x="1745" y="102"/>
                  </a:lnTo>
                  <a:lnTo>
                    <a:pt x="1583" y="150"/>
                  </a:lnTo>
                  <a:lnTo>
                    <a:pt x="1572" y="57"/>
                  </a:lnTo>
                  <a:close/>
                </a:path>
              </a:pathLst>
            </a:custGeom>
            <a:solidFill>
              <a:srgbClr val="000000"/>
            </a:solidFill>
            <a:ln w="9525">
              <a:noFill/>
              <a:round/>
              <a:headEnd/>
              <a:tailEnd/>
            </a:ln>
          </p:spPr>
          <p:txBody>
            <a:bodyPr/>
            <a:lstStyle/>
            <a:p>
              <a:endParaRPr lang="id-ID"/>
            </a:p>
          </p:txBody>
        </p:sp>
        <p:sp>
          <p:nvSpPr>
            <p:cNvPr id="47121" name="Freeform 210"/>
            <p:cNvSpPr>
              <a:spLocks/>
            </p:cNvSpPr>
            <p:nvPr/>
          </p:nvSpPr>
          <p:spPr bwMode="auto">
            <a:xfrm>
              <a:off x="2127" y="3066"/>
              <a:ext cx="850" cy="689"/>
            </a:xfrm>
            <a:custGeom>
              <a:avLst/>
              <a:gdLst>
                <a:gd name="T0" fmla="*/ 0 w 2354"/>
                <a:gd name="T1" fmla="*/ 3 h 1874"/>
                <a:gd name="T2" fmla="*/ 0 w 2354"/>
                <a:gd name="T3" fmla="*/ 5 h 1874"/>
                <a:gd name="T4" fmla="*/ 5 w 2354"/>
                <a:gd name="T5" fmla="*/ 1 h 1874"/>
                <a:gd name="T6" fmla="*/ 5 w 2354"/>
                <a:gd name="T7" fmla="*/ 1 h 1874"/>
                <a:gd name="T8" fmla="*/ 5 w 2354"/>
                <a:gd name="T9" fmla="*/ 1 h 1874"/>
                <a:gd name="T10" fmla="*/ 5 w 2354"/>
                <a:gd name="T11" fmla="*/ 0 h 1874"/>
                <a:gd name="T12" fmla="*/ 5 w 2354"/>
                <a:gd name="T13" fmla="*/ 0 h 1874"/>
                <a:gd name="T14" fmla="*/ 5 w 2354"/>
                <a:gd name="T15" fmla="*/ 0 h 1874"/>
                <a:gd name="T16" fmla="*/ 4 w 2354"/>
                <a:gd name="T17" fmla="*/ 0 h 1874"/>
                <a:gd name="T18" fmla="*/ 5 w 2354"/>
                <a:gd name="T19" fmla="*/ 1 h 1874"/>
                <a:gd name="T20" fmla="*/ 5 w 2354"/>
                <a:gd name="T21" fmla="*/ 1 h 1874"/>
                <a:gd name="T22" fmla="*/ 5 w 2354"/>
                <a:gd name="T23" fmla="*/ 1 h 1874"/>
                <a:gd name="T24" fmla="*/ 5 w 2354"/>
                <a:gd name="T25" fmla="*/ 1 h 1874"/>
                <a:gd name="T26" fmla="*/ 0 w 2354"/>
                <a:gd name="T27" fmla="*/ 4 h 1874"/>
                <a:gd name="T28" fmla="*/ 4 w 2354"/>
                <a:gd name="T29" fmla="*/ 1 h 1874"/>
                <a:gd name="T30" fmla="*/ 0 w 2354"/>
                <a:gd name="T31" fmla="*/ 4 h 1874"/>
                <a:gd name="T32" fmla="*/ 4 w 2354"/>
                <a:gd name="T33" fmla="*/ 1 h 1874"/>
                <a:gd name="T34" fmla="*/ 0 w 2354"/>
                <a:gd name="T35" fmla="*/ 3 h 1874"/>
                <a:gd name="T36" fmla="*/ 0 w 2354"/>
                <a:gd name="T37" fmla="*/ 3 h 18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4"/>
                <a:gd name="T58" fmla="*/ 0 h 1874"/>
                <a:gd name="T59" fmla="*/ 2354 w 2354"/>
                <a:gd name="T60" fmla="*/ 1874 h 18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4" h="1874">
                  <a:moveTo>
                    <a:pt x="36" y="1334"/>
                  </a:moveTo>
                  <a:lnTo>
                    <a:pt x="0" y="1874"/>
                  </a:lnTo>
                  <a:lnTo>
                    <a:pt x="2240" y="517"/>
                  </a:lnTo>
                  <a:lnTo>
                    <a:pt x="2354" y="287"/>
                  </a:lnTo>
                  <a:lnTo>
                    <a:pt x="2240" y="287"/>
                  </a:lnTo>
                  <a:lnTo>
                    <a:pt x="2342" y="173"/>
                  </a:lnTo>
                  <a:lnTo>
                    <a:pt x="2183" y="173"/>
                  </a:lnTo>
                  <a:lnTo>
                    <a:pt x="2251" y="0"/>
                  </a:lnTo>
                  <a:lnTo>
                    <a:pt x="2021" y="195"/>
                  </a:lnTo>
                  <a:lnTo>
                    <a:pt x="2171" y="252"/>
                  </a:lnTo>
                  <a:lnTo>
                    <a:pt x="2114" y="346"/>
                  </a:lnTo>
                  <a:lnTo>
                    <a:pt x="2194" y="403"/>
                  </a:lnTo>
                  <a:lnTo>
                    <a:pt x="2114" y="528"/>
                  </a:lnTo>
                  <a:lnTo>
                    <a:pt x="184" y="1621"/>
                  </a:lnTo>
                  <a:lnTo>
                    <a:pt x="1952" y="460"/>
                  </a:lnTo>
                  <a:lnTo>
                    <a:pt x="173" y="1437"/>
                  </a:lnTo>
                  <a:lnTo>
                    <a:pt x="1884" y="275"/>
                  </a:lnTo>
                  <a:lnTo>
                    <a:pt x="36" y="1334"/>
                  </a:lnTo>
                  <a:close/>
                </a:path>
              </a:pathLst>
            </a:custGeom>
            <a:solidFill>
              <a:srgbClr val="000000"/>
            </a:solidFill>
            <a:ln w="9525">
              <a:noFill/>
              <a:round/>
              <a:headEnd/>
              <a:tailEnd/>
            </a:ln>
          </p:spPr>
          <p:txBody>
            <a:bodyPr/>
            <a:lstStyle/>
            <a:p>
              <a:endParaRPr lang="id-ID"/>
            </a:p>
          </p:txBody>
        </p:sp>
        <p:sp>
          <p:nvSpPr>
            <p:cNvPr id="47122" name="Freeform 211"/>
            <p:cNvSpPr>
              <a:spLocks/>
            </p:cNvSpPr>
            <p:nvPr/>
          </p:nvSpPr>
          <p:spPr bwMode="auto">
            <a:xfrm>
              <a:off x="1595" y="2888"/>
              <a:ext cx="146" cy="69"/>
            </a:xfrm>
            <a:custGeom>
              <a:avLst/>
              <a:gdLst>
                <a:gd name="T0" fmla="*/ 0 w 403"/>
                <a:gd name="T1" fmla="*/ 0 h 184"/>
                <a:gd name="T2" fmla="*/ 0 w 403"/>
                <a:gd name="T3" fmla="*/ 0 h 184"/>
                <a:gd name="T4" fmla="*/ 0 w 403"/>
                <a:gd name="T5" fmla="*/ 1 h 184"/>
                <a:gd name="T6" fmla="*/ 1 w 403"/>
                <a:gd name="T7" fmla="*/ 1 h 184"/>
                <a:gd name="T8" fmla="*/ 1 w 403"/>
                <a:gd name="T9" fmla="*/ 0 h 184"/>
                <a:gd name="T10" fmla="*/ 1 w 403"/>
                <a:gd name="T11" fmla="*/ 0 h 184"/>
                <a:gd name="T12" fmla="*/ 1 w 403"/>
                <a:gd name="T13" fmla="*/ 0 h 184"/>
                <a:gd name="T14" fmla="*/ 1 w 403"/>
                <a:gd name="T15" fmla="*/ 0 h 184"/>
                <a:gd name="T16" fmla="*/ 0 w 403"/>
                <a:gd name="T17" fmla="*/ 0 h 184"/>
                <a:gd name="T18" fmla="*/ 0 w 403"/>
                <a:gd name="T19" fmla="*/ 0 h 184"/>
                <a:gd name="T20" fmla="*/ 0 w 403"/>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84"/>
                <a:gd name="T35" fmla="*/ 403 w 40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184">
                  <a:moveTo>
                    <a:pt x="105" y="23"/>
                  </a:moveTo>
                  <a:lnTo>
                    <a:pt x="0" y="116"/>
                  </a:lnTo>
                  <a:lnTo>
                    <a:pt x="93" y="184"/>
                  </a:lnTo>
                  <a:lnTo>
                    <a:pt x="299" y="184"/>
                  </a:lnTo>
                  <a:lnTo>
                    <a:pt x="403" y="81"/>
                  </a:lnTo>
                  <a:lnTo>
                    <a:pt x="381" y="0"/>
                  </a:lnTo>
                  <a:lnTo>
                    <a:pt x="323" y="0"/>
                  </a:lnTo>
                  <a:lnTo>
                    <a:pt x="310" y="116"/>
                  </a:lnTo>
                  <a:lnTo>
                    <a:pt x="208" y="127"/>
                  </a:lnTo>
                  <a:lnTo>
                    <a:pt x="105" y="23"/>
                  </a:lnTo>
                  <a:close/>
                </a:path>
              </a:pathLst>
            </a:custGeom>
            <a:solidFill>
              <a:srgbClr val="000000"/>
            </a:solidFill>
            <a:ln w="9525">
              <a:noFill/>
              <a:round/>
              <a:headEnd/>
              <a:tailEnd/>
            </a:ln>
          </p:spPr>
          <p:txBody>
            <a:bodyPr/>
            <a:lstStyle/>
            <a:p>
              <a:endParaRPr lang="id-ID"/>
            </a:p>
          </p:txBody>
        </p:sp>
        <p:sp>
          <p:nvSpPr>
            <p:cNvPr id="47123" name="Freeform 212"/>
            <p:cNvSpPr>
              <a:spLocks/>
            </p:cNvSpPr>
            <p:nvPr/>
          </p:nvSpPr>
          <p:spPr bwMode="auto">
            <a:xfrm>
              <a:off x="1898" y="2788"/>
              <a:ext cx="124" cy="63"/>
            </a:xfrm>
            <a:custGeom>
              <a:avLst/>
              <a:gdLst>
                <a:gd name="T0" fmla="*/ 0 w 344"/>
                <a:gd name="T1" fmla="*/ 0 h 173"/>
                <a:gd name="T2" fmla="*/ 0 w 344"/>
                <a:gd name="T3" fmla="*/ 0 h 173"/>
                <a:gd name="T4" fmla="*/ 0 w 344"/>
                <a:gd name="T5" fmla="*/ 0 h 173"/>
                <a:gd name="T6" fmla="*/ 1 w 344"/>
                <a:gd name="T7" fmla="*/ 0 h 173"/>
                <a:gd name="T8" fmla="*/ 1 w 344"/>
                <a:gd name="T9" fmla="*/ 0 h 173"/>
                <a:gd name="T10" fmla="*/ 0 w 344"/>
                <a:gd name="T11" fmla="*/ 0 h 173"/>
                <a:gd name="T12" fmla="*/ 0 w 344"/>
                <a:gd name="T13" fmla="*/ 0 h 173"/>
                <a:gd name="T14" fmla="*/ 0 w 344"/>
                <a:gd name="T15" fmla="*/ 0 h 173"/>
                <a:gd name="T16" fmla="*/ 0 w 34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73"/>
                <a:gd name="T29" fmla="*/ 344 w 34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73">
                  <a:moveTo>
                    <a:pt x="70" y="23"/>
                  </a:moveTo>
                  <a:lnTo>
                    <a:pt x="0" y="116"/>
                  </a:lnTo>
                  <a:lnTo>
                    <a:pt x="104" y="173"/>
                  </a:lnTo>
                  <a:lnTo>
                    <a:pt x="344" y="127"/>
                  </a:lnTo>
                  <a:lnTo>
                    <a:pt x="344" y="0"/>
                  </a:lnTo>
                  <a:lnTo>
                    <a:pt x="253" y="105"/>
                  </a:lnTo>
                  <a:lnTo>
                    <a:pt x="127" y="93"/>
                  </a:lnTo>
                  <a:lnTo>
                    <a:pt x="70" y="23"/>
                  </a:lnTo>
                  <a:close/>
                </a:path>
              </a:pathLst>
            </a:custGeom>
            <a:solidFill>
              <a:srgbClr val="000000"/>
            </a:solidFill>
            <a:ln w="9525">
              <a:noFill/>
              <a:round/>
              <a:headEnd/>
              <a:tailEnd/>
            </a:ln>
          </p:spPr>
          <p:txBody>
            <a:bodyPr/>
            <a:lstStyle/>
            <a:p>
              <a:endParaRPr lang="id-ID"/>
            </a:p>
          </p:txBody>
        </p:sp>
        <p:sp>
          <p:nvSpPr>
            <p:cNvPr id="47124" name="Freeform 213"/>
            <p:cNvSpPr>
              <a:spLocks/>
            </p:cNvSpPr>
            <p:nvPr/>
          </p:nvSpPr>
          <p:spPr bwMode="auto">
            <a:xfrm>
              <a:off x="1807" y="2674"/>
              <a:ext cx="112" cy="45"/>
            </a:xfrm>
            <a:custGeom>
              <a:avLst/>
              <a:gdLst>
                <a:gd name="T0" fmla="*/ 0 w 310"/>
                <a:gd name="T1" fmla="*/ 0 h 126"/>
                <a:gd name="T2" fmla="*/ 1 w 310"/>
                <a:gd name="T3" fmla="*/ 0 h 126"/>
                <a:gd name="T4" fmla="*/ 1 w 310"/>
                <a:gd name="T5" fmla="*/ 0 h 126"/>
                <a:gd name="T6" fmla="*/ 0 w 310"/>
                <a:gd name="T7" fmla="*/ 0 h 126"/>
                <a:gd name="T8" fmla="*/ 0 w 310"/>
                <a:gd name="T9" fmla="*/ 0 h 126"/>
                <a:gd name="T10" fmla="*/ 0 60000 65536"/>
                <a:gd name="T11" fmla="*/ 0 60000 65536"/>
                <a:gd name="T12" fmla="*/ 0 60000 65536"/>
                <a:gd name="T13" fmla="*/ 0 60000 65536"/>
                <a:gd name="T14" fmla="*/ 0 60000 65536"/>
                <a:gd name="T15" fmla="*/ 0 w 310"/>
                <a:gd name="T16" fmla="*/ 0 h 126"/>
                <a:gd name="T17" fmla="*/ 310 w 310"/>
                <a:gd name="T18" fmla="*/ 126 h 126"/>
              </a:gdLst>
              <a:ahLst/>
              <a:cxnLst>
                <a:cxn ang="T10">
                  <a:pos x="T0" y="T1"/>
                </a:cxn>
                <a:cxn ang="T11">
                  <a:pos x="T2" y="T3"/>
                </a:cxn>
                <a:cxn ang="T12">
                  <a:pos x="T4" y="T5"/>
                </a:cxn>
                <a:cxn ang="T13">
                  <a:pos x="T6" y="T7"/>
                </a:cxn>
                <a:cxn ang="T14">
                  <a:pos x="T8" y="T9"/>
                </a:cxn>
              </a:cxnLst>
              <a:rect l="T15" t="T16" r="T17" b="T18"/>
              <a:pathLst>
                <a:path w="310" h="126">
                  <a:moveTo>
                    <a:pt x="0" y="126"/>
                  </a:moveTo>
                  <a:lnTo>
                    <a:pt x="310" y="0"/>
                  </a:lnTo>
                  <a:lnTo>
                    <a:pt x="310" y="92"/>
                  </a:lnTo>
                  <a:lnTo>
                    <a:pt x="0" y="126"/>
                  </a:lnTo>
                  <a:close/>
                </a:path>
              </a:pathLst>
            </a:custGeom>
            <a:solidFill>
              <a:srgbClr val="000000"/>
            </a:solidFill>
            <a:ln w="9525">
              <a:noFill/>
              <a:round/>
              <a:headEnd/>
              <a:tailEnd/>
            </a:ln>
          </p:spPr>
          <p:txBody>
            <a:bodyPr/>
            <a:lstStyle/>
            <a:p>
              <a:endParaRPr lang="id-ID"/>
            </a:p>
          </p:txBody>
        </p:sp>
        <p:sp>
          <p:nvSpPr>
            <p:cNvPr id="47125" name="Freeform 214"/>
            <p:cNvSpPr>
              <a:spLocks/>
            </p:cNvSpPr>
            <p:nvPr/>
          </p:nvSpPr>
          <p:spPr bwMode="auto">
            <a:xfrm>
              <a:off x="1990" y="2627"/>
              <a:ext cx="348" cy="144"/>
            </a:xfrm>
            <a:custGeom>
              <a:avLst/>
              <a:gdLst>
                <a:gd name="T0" fmla="*/ 0 w 964"/>
                <a:gd name="T1" fmla="*/ 0 h 392"/>
                <a:gd name="T2" fmla="*/ 0 w 964"/>
                <a:gd name="T3" fmla="*/ 0 h 392"/>
                <a:gd name="T4" fmla="*/ 2 w 964"/>
                <a:gd name="T5" fmla="*/ 1 h 392"/>
                <a:gd name="T6" fmla="*/ 0 w 964"/>
                <a:gd name="T7" fmla="*/ 0 h 392"/>
                <a:gd name="T8" fmla="*/ 0 w 964"/>
                <a:gd name="T9" fmla="*/ 0 h 392"/>
                <a:gd name="T10" fmla="*/ 0 w 964"/>
                <a:gd name="T11" fmla="*/ 0 h 392"/>
                <a:gd name="T12" fmla="*/ 0 w 964"/>
                <a:gd name="T13" fmla="*/ 0 h 392"/>
                <a:gd name="T14" fmla="*/ 0 60000 65536"/>
                <a:gd name="T15" fmla="*/ 0 60000 65536"/>
                <a:gd name="T16" fmla="*/ 0 60000 65536"/>
                <a:gd name="T17" fmla="*/ 0 60000 65536"/>
                <a:gd name="T18" fmla="*/ 0 60000 65536"/>
                <a:gd name="T19" fmla="*/ 0 60000 65536"/>
                <a:gd name="T20" fmla="*/ 0 60000 65536"/>
                <a:gd name="T21" fmla="*/ 0 w 964"/>
                <a:gd name="T22" fmla="*/ 0 h 392"/>
                <a:gd name="T23" fmla="*/ 964 w 964"/>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392">
                  <a:moveTo>
                    <a:pt x="0" y="59"/>
                  </a:moveTo>
                  <a:lnTo>
                    <a:pt x="127" y="0"/>
                  </a:lnTo>
                  <a:lnTo>
                    <a:pt x="964" y="392"/>
                  </a:lnTo>
                  <a:lnTo>
                    <a:pt x="161" y="82"/>
                  </a:lnTo>
                  <a:lnTo>
                    <a:pt x="11" y="116"/>
                  </a:lnTo>
                  <a:lnTo>
                    <a:pt x="0" y="59"/>
                  </a:lnTo>
                  <a:close/>
                </a:path>
              </a:pathLst>
            </a:custGeom>
            <a:solidFill>
              <a:srgbClr val="000000"/>
            </a:solidFill>
            <a:ln w="9525">
              <a:noFill/>
              <a:round/>
              <a:headEnd/>
              <a:tailEnd/>
            </a:ln>
          </p:spPr>
          <p:txBody>
            <a:bodyPr/>
            <a:lstStyle/>
            <a:p>
              <a:endParaRPr lang="id-ID"/>
            </a:p>
          </p:txBody>
        </p:sp>
        <p:sp>
          <p:nvSpPr>
            <p:cNvPr id="47126" name="Freeform 215"/>
            <p:cNvSpPr>
              <a:spLocks/>
            </p:cNvSpPr>
            <p:nvPr/>
          </p:nvSpPr>
          <p:spPr bwMode="auto">
            <a:xfrm>
              <a:off x="1776" y="2940"/>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sp>
          <p:nvSpPr>
            <p:cNvPr id="47127" name="Freeform 216"/>
            <p:cNvSpPr>
              <a:spLocks/>
            </p:cNvSpPr>
            <p:nvPr/>
          </p:nvSpPr>
          <p:spPr bwMode="auto">
            <a:xfrm>
              <a:off x="1620" y="2459"/>
              <a:ext cx="83" cy="476"/>
            </a:xfrm>
            <a:custGeom>
              <a:avLst/>
              <a:gdLst>
                <a:gd name="T0" fmla="*/ 0 w 228"/>
                <a:gd name="T1" fmla="*/ 0 h 1298"/>
                <a:gd name="T2" fmla="*/ 0 w 228"/>
                <a:gd name="T3" fmla="*/ 3 h 1298"/>
                <a:gd name="T4" fmla="*/ 0 w 228"/>
                <a:gd name="T5" fmla="*/ 3 h 1298"/>
                <a:gd name="T6" fmla="*/ 0 w 228"/>
                <a:gd name="T7" fmla="*/ 0 h 1298"/>
                <a:gd name="T8" fmla="*/ 0 w 228"/>
                <a:gd name="T9" fmla="*/ 0 h 1298"/>
                <a:gd name="T10" fmla="*/ 0 60000 65536"/>
                <a:gd name="T11" fmla="*/ 0 60000 65536"/>
                <a:gd name="T12" fmla="*/ 0 60000 65536"/>
                <a:gd name="T13" fmla="*/ 0 60000 65536"/>
                <a:gd name="T14" fmla="*/ 0 60000 65536"/>
                <a:gd name="T15" fmla="*/ 0 w 228"/>
                <a:gd name="T16" fmla="*/ 0 h 1298"/>
                <a:gd name="T17" fmla="*/ 228 w 228"/>
                <a:gd name="T18" fmla="*/ 1298 h 1298"/>
              </a:gdLst>
              <a:ahLst/>
              <a:cxnLst>
                <a:cxn ang="T10">
                  <a:pos x="T0" y="T1"/>
                </a:cxn>
                <a:cxn ang="T11">
                  <a:pos x="T2" y="T3"/>
                </a:cxn>
                <a:cxn ang="T12">
                  <a:pos x="T4" y="T5"/>
                </a:cxn>
                <a:cxn ang="T13">
                  <a:pos x="T6" y="T7"/>
                </a:cxn>
                <a:cxn ang="T14">
                  <a:pos x="T8" y="T9"/>
                </a:cxn>
              </a:cxnLst>
              <a:rect l="T15" t="T16" r="T17" b="T18"/>
              <a:pathLst>
                <a:path w="228" h="1298">
                  <a:moveTo>
                    <a:pt x="0" y="0"/>
                  </a:moveTo>
                  <a:lnTo>
                    <a:pt x="148" y="1298"/>
                  </a:lnTo>
                  <a:lnTo>
                    <a:pt x="228" y="1194"/>
                  </a:lnTo>
                  <a:lnTo>
                    <a:pt x="0" y="0"/>
                  </a:lnTo>
                  <a:close/>
                </a:path>
              </a:pathLst>
            </a:custGeom>
            <a:solidFill>
              <a:srgbClr val="CCCCFF"/>
            </a:solidFill>
            <a:ln w="9525">
              <a:noFill/>
              <a:round/>
              <a:headEnd/>
              <a:tailEnd/>
            </a:ln>
          </p:spPr>
          <p:txBody>
            <a:bodyPr/>
            <a:lstStyle/>
            <a:p>
              <a:endParaRPr lang="id-ID"/>
            </a:p>
          </p:txBody>
        </p:sp>
        <p:sp>
          <p:nvSpPr>
            <p:cNvPr id="47128" name="Freeform 217"/>
            <p:cNvSpPr>
              <a:spLocks/>
            </p:cNvSpPr>
            <p:nvPr/>
          </p:nvSpPr>
          <p:spPr bwMode="auto">
            <a:xfrm>
              <a:off x="1919" y="2436"/>
              <a:ext cx="79" cy="394"/>
            </a:xfrm>
            <a:custGeom>
              <a:avLst/>
              <a:gdLst>
                <a:gd name="T0" fmla="*/ 0 w 218"/>
                <a:gd name="T1" fmla="*/ 0 h 1070"/>
                <a:gd name="T2" fmla="*/ 0 w 218"/>
                <a:gd name="T3" fmla="*/ 3 h 1070"/>
                <a:gd name="T4" fmla="*/ 0 w 218"/>
                <a:gd name="T5" fmla="*/ 3 h 1070"/>
                <a:gd name="T6" fmla="*/ 0 w 218"/>
                <a:gd name="T7" fmla="*/ 0 h 1070"/>
                <a:gd name="T8" fmla="*/ 0 w 218"/>
                <a:gd name="T9" fmla="*/ 0 h 1070"/>
                <a:gd name="T10" fmla="*/ 0 60000 65536"/>
                <a:gd name="T11" fmla="*/ 0 60000 65536"/>
                <a:gd name="T12" fmla="*/ 0 60000 65536"/>
                <a:gd name="T13" fmla="*/ 0 60000 65536"/>
                <a:gd name="T14" fmla="*/ 0 60000 65536"/>
                <a:gd name="T15" fmla="*/ 0 w 218"/>
                <a:gd name="T16" fmla="*/ 0 h 1070"/>
                <a:gd name="T17" fmla="*/ 218 w 218"/>
                <a:gd name="T18" fmla="*/ 1070 h 1070"/>
              </a:gdLst>
              <a:ahLst/>
              <a:cxnLst>
                <a:cxn ang="T10">
                  <a:pos x="T0" y="T1"/>
                </a:cxn>
                <a:cxn ang="T11">
                  <a:pos x="T2" y="T3"/>
                </a:cxn>
                <a:cxn ang="T12">
                  <a:pos x="T4" y="T5"/>
                </a:cxn>
                <a:cxn ang="T13">
                  <a:pos x="T6" y="T7"/>
                </a:cxn>
                <a:cxn ang="T14">
                  <a:pos x="T8" y="T9"/>
                </a:cxn>
              </a:cxnLst>
              <a:rect l="T15" t="T16" r="T17" b="T18"/>
              <a:pathLst>
                <a:path w="218" h="1070">
                  <a:moveTo>
                    <a:pt x="0" y="0"/>
                  </a:moveTo>
                  <a:lnTo>
                    <a:pt x="104" y="1070"/>
                  </a:lnTo>
                  <a:lnTo>
                    <a:pt x="218" y="1000"/>
                  </a:lnTo>
                  <a:lnTo>
                    <a:pt x="0" y="0"/>
                  </a:lnTo>
                  <a:close/>
                </a:path>
              </a:pathLst>
            </a:custGeom>
            <a:solidFill>
              <a:srgbClr val="CCCCFF"/>
            </a:solidFill>
            <a:ln w="9525">
              <a:noFill/>
              <a:round/>
              <a:headEnd/>
              <a:tailEnd/>
            </a:ln>
          </p:spPr>
          <p:txBody>
            <a:bodyPr/>
            <a:lstStyle/>
            <a:p>
              <a:endParaRPr lang="id-ID"/>
            </a:p>
          </p:txBody>
        </p:sp>
        <p:sp>
          <p:nvSpPr>
            <p:cNvPr id="47129" name="Freeform 218"/>
            <p:cNvSpPr>
              <a:spLocks/>
            </p:cNvSpPr>
            <p:nvPr/>
          </p:nvSpPr>
          <p:spPr bwMode="auto">
            <a:xfrm>
              <a:off x="2040" y="2784"/>
              <a:ext cx="552" cy="372"/>
            </a:xfrm>
            <a:custGeom>
              <a:avLst/>
              <a:gdLst>
                <a:gd name="T0" fmla="*/ 0 w 1527"/>
                <a:gd name="T1" fmla="*/ 0 h 1011"/>
                <a:gd name="T2" fmla="*/ 0 w 1527"/>
                <a:gd name="T3" fmla="*/ 1 h 1011"/>
                <a:gd name="T4" fmla="*/ 0 w 1527"/>
                <a:gd name="T5" fmla="*/ 1 h 1011"/>
                <a:gd name="T6" fmla="*/ 0 w 1527"/>
                <a:gd name="T7" fmla="*/ 1 h 1011"/>
                <a:gd name="T8" fmla="*/ 2 w 1527"/>
                <a:gd name="T9" fmla="*/ 1 h 1011"/>
                <a:gd name="T10" fmla="*/ 1 w 1527"/>
                <a:gd name="T11" fmla="*/ 2 h 1011"/>
                <a:gd name="T12" fmla="*/ 2 w 1527"/>
                <a:gd name="T13" fmla="*/ 3 h 1011"/>
                <a:gd name="T14" fmla="*/ 3 w 1527"/>
                <a:gd name="T15" fmla="*/ 1 h 1011"/>
                <a:gd name="T16" fmla="*/ 3 w 1527"/>
                <a:gd name="T17" fmla="*/ 1 h 1011"/>
                <a:gd name="T18" fmla="*/ 2 w 1527"/>
                <a:gd name="T19" fmla="*/ 1 h 1011"/>
                <a:gd name="T20" fmla="*/ 0 w 1527"/>
                <a:gd name="T21" fmla="*/ 0 h 1011"/>
                <a:gd name="T22" fmla="*/ 0 w 1527"/>
                <a:gd name="T23" fmla="*/ 0 h 1011"/>
                <a:gd name="T24" fmla="*/ 0 w 1527"/>
                <a:gd name="T25" fmla="*/ 0 h 10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7"/>
                <a:gd name="T40" fmla="*/ 0 h 1011"/>
                <a:gd name="T41" fmla="*/ 1527 w 1527"/>
                <a:gd name="T42" fmla="*/ 1011 h 10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7" h="1011">
                  <a:moveTo>
                    <a:pt x="0" y="34"/>
                  </a:moveTo>
                  <a:lnTo>
                    <a:pt x="0" y="264"/>
                  </a:lnTo>
                  <a:lnTo>
                    <a:pt x="114" y="367"/>
                  </a:lnTo>
                  <a:lnTo>
                    <a:pt x="196" y="264"/>
                  </a:lnTo>
                  <a:lnTo>
                    <a:pt x="736" y="619"/>
                  </a:lnTo>
                  <a:lnTo>
                    <a:pt x="608" y="895"/>
                  </a:lnTo>
                  <a:lnTo>
                    <a:pt x="770" y="1011"/>
                  </a:lnTo>
                  <a:lnTo>
                    <a:pt x="1527" y="654"/>
                  </a:lnTo>
                  <a:lnTo>
                    <a:pt x="1182" y="483"/>
                  </a:lnTo>
                  <a:lnTo>
                    <a:pt x="1009" y="494"/>
                  </a:lnTo>
                  <a:lnTo>
                    <a:pt x="173" y="0"/>
                  </a:lnTo>
                  <a:lnTo>
                    <a:pt x="0" y="34"/>
                  </a:lnTo>
                  <a:close/>
                </a:path>
              </a:pathLst>
            </a:custGeom>
            <a:solidFill>
              <a:srgbClr val="000000"/>
            </a:solidFill>
            <a:ln w="9525">
              <a:noFill/>
              <a:round/>
              <a:headEnd/>
              <a:tailEnd/>
            </a:ln>
          </p:spPr>
          <p:txBody>
            <a:bodyPr/>
            <a:lstStyle/>
            <a:p>
              <a:endParaRPr lang="id-ID"/>
            </a:p>
          </p:txBody>
        </p:sp>
      </p:grpSp>
      <p:sp>
        <p:nvSpPr>
          <p:cNvPr id="208091" name="AutoShape 21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8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91"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p:cNvSpPr>
            <a:spLocks noChangeArrowheads="1"/>
          </p:cNvSpPr>
          <p:nvPr/>
        </p:nvSpPr>
        <p:spPr bwMode="auto">
          <a:xfrm flipH="1">
            <a:off x="990600" y="1600200"/>
            <a:ext cx="5943600" cy="1447800"/>
          </a:xfrm>
          <a:prstGeom prst="wedgeRoundRectCallout">
            <a:avLst>
              <a:gd name="adj1" fmla="val -45194"/>
              <a:gd name="adj2" fmla="val 75764"/>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2800" dirty="0" err="1">
                <a:latin typeface="Times New Roman" pitchFamily="18" charset="0"/>
                <a:cs typeface="+mn-cs"/>
              </a:rPr>
              <a:t>Ketiga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a:t>
            </a:r>
            <a:r>
              <a:rPr lang="en-US" sz="2800" dirty="0" err="1">
                <a:latin typeface="Times New Roman" pitchFamily="18" charset="0"/>
                <a:cs typeface="+mn-cs"/>
              </a:rPr>
              <a:t>Pembayaran</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tanggal</a:t>
            </a:r>
            <a:r>
              <a:rPr lang="en-US" sz="2800" dirty="0">
                <a:latin typeface="Times New Roman" pitchFamily="18" charset="0"/>
                <a:cs typeface="+mn-cs"/>
              </a:rPr>
              <a:t> 2 </a:t>
            </a:r>
            <a:r>
              <a:rPr lang="en-US" sz="2800" dirty="0" err="1">
                <a:latin typeface="Times New Roman" pitchFamily="18" charset="0"/>
                <a:cs typeface="+mn-cs"/>
              </a:rPr>
              <a:t>Januari</a:t>
            </a:r>
            <a:r>
              <a:rPr lang="en-US" sz="2800" dirty="0">
                <a:latin typeface="Times New Roman" pitchFamily="18" charset="0"/>
                <a:cs typeface="+mn-cs"/>
              </a:rPr>
              <a:t>, </a:t>
            </a:r>
            <a:r>
              <a:rPr lang="en-US" sz="2800" dirty="0" err="1">
                <a:latin typeface="Times New Roman" pitchFamily="18" charset="0"/>
                <a:cs typeface="+mn-cs"/>
              </a:rPr>
              <a:t>Hiber</a:t>
            </a:r>
            <a:r>
              <a:rPr lang="en-US" sz="2800" dirty="0">
                <a:latin typeface="Times New Roman" pitchFamily="18" charset="0"/>
                <a:cs typeface="+mn-cs"/>
              </a:rPr>
              <a:t> </a:t>
            </a:r>
            <a:r>
              <a:rPr lang="en-US" sz="2800" dirty="0" err="1">
                <a:latin typeface="Times New Roman" pitchFamily="18" charset="0"/>
                <a:cs typeface="+mn-cs"/>
              </a:rPr>
              <a:t>membayarkan</a:t>
            </a:r>
            <a:r>
              <a:rPr lang="en-US" sz="2800" dirty="0">
                <a:latin typeface="Times New Roman" pitchFamily="18" charset="0"/>
                <a:cs typeface="+mn-cs"/>
              </a:rPr>
              <a:t> </a:t>
            </a:r>
            <a:r>
              <a:rPr lang="en-US" sz="2800" dirty="0" err="1">
                <a:latin typeface="Times New Roman" pitchFamily="18" charset="0"/>
                <a:cs typeface="+mn-cs"/>
              </a:rPr>
              <a:t>deviden</a:t>
            </a:r>
            <a:r>
              <a:rPr lang="en-US" sz="2800" dirty="0">
                <a:latin typeface="Times New Roman" pitchFamily="18" charset="0"/>
                <a:cs typeface="+mn-cs"/>
              </a:rPr>
              <a:t> </a:t>
            </a:r>
            <a:r>
              <a:rPr lang="en-US" sz="2800" dirty="0" err="1">
                <a:latin typeface="Times New Roman" pitchFamily="18" charset="0"/>
                <a:cs typeface="+mn-cs"/>
              </a:rPr>
              <a:t>pada</a:t>
            </a:r>
            <a:r>
              <a:rPr lang="en-US" sz="2800" dirty="0">
                <a:latin typeface="Times New Roman" pitchFamily="18" charset="0"/>
                <a:cs typeface="+mn-cs"/>
              </a:rPr>
              <a:t> </a:t>
            </a:r>
            <a:r>
              <a:rPr lang="en-US" sz="2800" dirty="0" err="1">
                <a:latin typeface="Times New Roman" pitchFamily="18" charset="0"/>
                <a:cs typeface="+mn-cs"/>
              </a:rPr>
              <a:t>pemegang</a:t>
            </a:r>
            <a:r>
              <a:rPr lang="en-US" sz="2800" dirty="0">
                <a:latin typeface="Times New Roman" pitchFamily="18" charset="0"/>
                <a:cs typeface="+mn-cs"/>
              </a:rPr>
              <a:t> </a:t>
            </a:r>
            <a:r>
              <a:rPr lang="en-US" sz="2800" dirty="0" err="1">
                <a:latin typeface="Times New Roman" pitchFamily="18" charset="0"/>
                <a:cs typeface="+mn-cs"/>
              </a:rPr>
              <a:t>saham</a:t>
            </a:r>
            <a:r>
              <a:rPr lang="en-US" sz="2800" dirty="0">
                <a:latin typeface="Times New Roman" pitchFamily="18" charset="0"/>
                <a:cs typeface="+mn-cs"/>
              </a:rPr>
              <a:t>.</a:t>
            </a:r>
          </a:p>
        </p:txBody>
      </p:sp>
      <p:sp>
        <p:nvSpPr>
          <p:cNvPr id="208899" name="Rectangle 3"/>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6781800" y="2971800"/>
            <a:ext cx="919163" cy="3406775"/>
            <a:chOff x="2581" y="1087"/>
            <a:chExt cx="579" cy="2146"/>
          </a:xfrm>
        </p:grpSpPr>
        <p:sp>
          <p:nvSpPr>
            <p:cNvPr id="48154" name="Freeform 5"/>
            <p:cNvSpPr>
              <a:spLocks/>
            </p:cNvSpPr>
            <p:nvPr/>
          </p:nvSpPr>
          <p:spPr bwMode="auto">
            <a:xfrm>
              <a:off x="2625" y="3096"/>
              <a:ext cx="318" cy="127"/>
            </a:xfrm>
            <a:custGeom>
              <a:avLst/>
              <a:gdLst>
                <a:gd name="T0" fmla="*/ 0 w 637"/>
                <a:gd name="T1" fmla="*/ 3 h 253"/>
                <a:gd name="T2" fmla="*/ 0 w 637"/>
                <a:gd name="T3" fmla="*/ 2 h 253"/>
                <a:gd name="T4" fmla="*/ 0 w 637"/>
                <a:gd name="T5" fmla="*/ 2 h 253"/>
                <a:gd name="T6" fmla="*/ 1 w 637"/>
                <a:gd name="T7" fmla="*/ 2 h 253"/>
                <a:gd name="T8" fmla="*/ 2 w 637"/>
                <a:gd name="T9" fmla="*/ 1 h 253"/>
                <a:gd name="T10" fmla="*/ 4 w 637"/>
                <a:gd name="T11" fmla="*/ 0 h 253"/>
                <a:gd name="T12" fmla="*/ 9 w 637"/>
                <a:gd name="T13" fmla="*/ 2 h 253"/>
                <a:gd name="T14" fmla="*/ 9 w 637"/>
                <a:gd name="T15" fmla="*/ 3 h 253"/>
                <a:gd name="T16" fmla="*/ 8 w 637"/>
                <a:gd name="T17" fmla="*/ 4 h 253"/>
                <a:gd name="T18" fmla="*/ 4 w 637"/>
                <a:gd name="T19" fmla="*/ 4 h 253"/>
                <a:gd name="T20" fmla="*/ 2 w 637"/>
                <a:gd name="T21" fmla="*/ 4 h 253"/>
                <a:gd name="T22" fmla="*/ 2 w 637"/>
                <a:gd name="T23" fmla="*/ 4 h 253"/>
                <a:gd name="T24" fmla="*/ 2 w 637"/>
                <a:gd name="T25" fmla="*/ 4 h 253"/>
                <a:gd name="T26" fmla="*/ 2 w 637"/>
                <a:gd name="T27" fmla="*/ 3 h 253"/>
                <a:gd name="T28" fmla="*/ 0 w 637"/>
                <a:gd name="T29" fmla="*/ 3 h 253"/>
                <a:gd name="T30" fmla="*/ 0 w 637"/>
                <a:gd name="T31" fmla="*/ 3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7"/>
                <a:gd name="T49" fmla="*/ 0 h 253"/>
                <a:gd name="T50" fmla="*/ 637 w 637"/>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7" h="253">
                  <a:moveTo>
                    <a:pt x="0" y="137"/>
                  </a:moveTo>
                  <a:lnTo>
                    <a:pt x="16" y="95"/>
                  </a:lnTo>
                  <a:lnTo>
                    <a:pt x="56" y="76"/>
                  </a:lnTo>
                  <a:lnTo>
                    <a:pt x="126" y="78"/>
                  </a:lnTo>
                  <a:lnTo>
                    <a:pt x="172" y="63"/>
                  </a:lnTo>
                  <a:lnTo>
                    <a:pt x="269" y="0"/>
                  </a:lnTo>
                  <a:lnTo>
                    <a:pt x="617" y="88"/>
                  </a:lnTo>
                  <a:lnTo>
                    <a:pt x="637" y="150"/>
                  </a:lnTo>
                  <a:lnTo>
                    <a:pt x="565" y="223"/>
                  </a:lnTo>
                  <a:lnTo>
                    <a:pt x="261" y="253"/>
                  </a:lnTo>
                  <a:lnTo>
                    <a:pt x="160" y="234"/>
                  </a:lnTo>
                  <a:lnTo>
                    <a:pt x="160" y="223"/>
                  </a:lnTo>
                  <a:lnTo>
                    <a:pt x="172" y="213"/>
                  </a:lnTo>
                  <a:lnTo>
                    <a:pt x="179" y="181"/>
                  </a:lnTo>
                  <a:lnTo>
                    <a:pt x="0" y="137"/>
                  </a:lnTo>
                  <a:close/>
                </a:path>
              </a:pathLst>
            </a:custGeom>
            <a:solidFill>
              <a:srgbClr val="656575"/>
            </a:solidFill>
            <a:ln w="9525">
              <a:noFill/>
              <a:round/>
              <a:headEnd/>
              <a:tailEnd/>
            </a:ln>
          </p:spPr>
          <p:txBody>
            <a:bodyPr/>
            <a:lstStyle/>
            <a:p>
              <a:endParaRPr lang="id-ID"/>
            </a:p>
          </p:txBody>
        </p:sp>
        <p:sp>
          <p:nvSpPr>
            <p:cNvPr id="48155" name="Freeform 6"/>
            <p:cNvSpPr>
              <a:spLocks/>
            </p:cNvSpPr>
            <p:nvPr/>
          </p:nvSpPr>
          <p:spPr bwMode="auto">
            <a:xfrm>
              <a:off x="2748" y="1457"/>
              <a:ext cx="62" cy="108"/>
            </a:xfrm>
            <a:custGeom>
              <a:avLst/>
              <a:gdLst>
                <a:gd name="T0" fmla="*/ 2 w 123"/>
                <a:gd name="T1" fmla="*/ 0 h 217"/>
                <a:gd name="T2" fmla="*/ 2 w 123"/>
                <a:gd name="T3" fmla="*/ 0 h 217"/>
                <a:gd name="T4" fmla="*/ 1 w 123"/>
                <a:gd name="T5" fmla="*/ 0 h 217"/>
                <a:gd name="T6" fmla="*/ 0 w 123"/>
                <a:gd name="T7" fmla="*/ 3 h 217"/>
                <a:gd name="T8" fmla="*/ 1 w 123"/>
                <a:gd name="T9" fmla="*/ 2 h 217"/>
                <a:gd name="T10" fmla="*/ 1 w 123"/>
                <a:gd name="T11" fmla="*/ 0 h 217"/>
                <a:gd name="T12" fmla="*/ 2 w 123"/>
                <a:gd name="T13" fmla="*/ 0 h 217"/>
                <a:gd name="T14" fmla="*/ 2 w 123"/>
                <a:gd name="T15" fmla="*/ 0 h 217"/>
                <a:gd name="T16" fmla="*/ 2 w 123"/>
                <a:gd name="T17" fmla="*/ 0 h 217"/>
                <a:gd name="T18" fmla="*/ 2 w 123"/>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217"/>
                <a:gd name="T32" fmla="*/ 123 w 123"/>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217">
                  <a:moveTo>
                    <a:pt x="123" y="16"/>
                  </a:moveTo>
                  <a:lnTo>
                    <a:pt x="74" y="0"/>
                  </a:lnTo>
                  <a:lnTo>
                    <a:pt x="28" y="57"/>
                  </a:lnTo>
                  <a:lnTo>
                    <a:pt x="0" y="217"/>
                  </a:lnTo>
                  <a:lnTo>
                    <a:pt x="40" y="173"/>
                  </a:lnTo>
                  <a:lnTo>
                    <a:pt x="51" y="57"/>
                  </a:lnTo>
                  <a:lnTo>
                    <a:pt x="78" y="25"/>
                  </a:lnTo>
                  <a:lnTo>
                    <a:pt x="106" y="50"/>
                  </a:lnTo>
                  <a:lnTo>
                    <a:pt x="123" y="16"/>
                  </a:lnTo>
                  <a:close/>
                </a:path>
              </a:pathLst>
            </a:custGeom>
            <a:solidFill>
              <a:srgbClr val="D4D4EB"/>
            </a:solidFill>
            <a:ln w="9525">
              <a:noFill/>
              <a:round/>
              <a:headEnd/>
              <a:tailEnd/>
            </a:ln>
          </p:spPr>
          <p:txBody>
            <a:bodyPr/>
            <a:lstStyle/>
            <a:p>
              <a:endParaRPr lang="id-ID"/>
            </a:p>
          </p:txBody>
        </p:sp>
        <p:sp>
          <p:nvSpPr>
            <p:cNvPr id="48156" name="Freeform 7"/>
            <p:cNvSpPr>
              <a:spLocks/>
            </p:cNvSpPr>
            <p:nvPr/>
          </p:nvSpPr>
          <p:spPr bwMode="auto">
            <a:xfrm>
              <a:off x="2822" y="1380"/>
              <a:ext cx="95" cy="68"/>
            </a:xfrm>
            <a:custGeom>
              <a:avLst/>
              <a:gdLst>
                <a:gd name="T0" fmla="*/ 1 w 190"/>
                <a:gd name="T1" fmla="*/ 1 h 137"/>
                <a:gd name="T2" fmla="*/ 1 w 190"/>
                <a:gd name="T3" fmla="*/ 1 h 137"/>
                <a:gd name="T4" fmla="*/ 0 w 190"/>
                <a:gd name="T5" fmla="*/ 2 h 137"/>
                <a:gd name="T6" fmla="*/ 3 w 190"/>
                <a:gd name="T7" fmla="*/ 0 h 137"/>
                <a:gd name="T8" fmla="*/ 3 w 190"/>
                <a:gd name="T9" fmla="*/ 0 h 137"/>
                <a:gd name="T10" fmla="*/ 1 w 190"/>
                <a:gd name="T11" fmla="*/ 1 h 137"/>
                <a:gd name="T12" fmla="*/ 1 w 190"/>
                <a:gd name="T13" fmla="*/ 1 h 137"/>
                <a:gd name="T14" fmla="*/ 0 60000 65536"/>
                <a:gd name="T15" fmla="*/ 0 60000 65536"/>
                <a:gd name="T16" fmla="*/ 0 60000 65536"/>
                <a:gd name="T17" fmla="*/ 0 60000 65536"/>
                <a:gd name="T18" fmla="*/ 0 60000 65536"/>
                <a:gd name="T19" fmla="*/ 0 60000 65536"/>
                <a:gd name="T20" fmla="*/ 0 60000 65536"/>
                <a:gd name="T21" fmla="*/ 0 w 190"/>
                <a:gd name="T22" fmla="*/ 0 h 137"/>
                <a:gd name="T23" fmla="*/ 190 w 19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37">
                  <a:moveTo>
                    <a:pt x="44" y="65"/>
                  </a:moveTo>
                  <a:lnTo>
                    <a:pt x="34" y="97"/>
                  </a:lnTo>
                  <a:lnTo>
                    <a:pt x="0" y="137"/>
                  </a:lnTo>
                  <a:lnTo>
                    <a:pt x="173" y="48"/>
                  </a:lnTo>
                  <a:lnTo>
                    <a:pt x="190" y="0"/>
                  </a:lnTo>
                  <a:lnTo>
                    <a:pt x="44" y="65"/>
                  </a:lnTo>
                  <a:close/>
                </a:path>
              </a:pathLst>
            </a:custGeom>
            <a:solidFill>
              <a:srgbClr val="D4D4EB"/>
            </a:solidFill>
            <a:ln w="9525">
              <a:noFill/>
              <a:round/>
              <a:headEnd/>
              <a:tailEnd/>
            </a:ln>
          </p:spPr>
          <p:txBody>
            <a:bodyPr/>
            <a:lstStyle/>
            <a:p>
              <a:endParaRPr lang="id-ID"/>
            </a:p>
          </p:txBody>
        </p:sp>
        <p:sp>
          <p:nvSpPr>
            <p:cNvPr id="48157" name="Freeform 8"/>
            <p:cNvSpPr>
              <a:spLocks/>
            </p:cNvSpPr>
            <p:nvPr/>
          </p:nvSpPr>
          <p:spPr bwMode="auto">
            <a:xfrm>
              <a:off x="2704" y="1438"/>
              <a:ext cx="76" cy="198"/>
            </a:xfrm>
            <a:custGeom>
              <a:avLst/>
              <a:gdLst>
                <a:gd name="T0" fmla="*/ 2 w 152"/>
                <a:gd name="T1" fmla="*/ 0 h 398"/>
                <a:gd name="T2" fmla="*/ 2 w 152"/>
                <a:gd name="T3" fmla="*/ 0 h 398"/>
                <a:gd name="T4" fmla="*/ 1 w 152"/>
                <a:gd name="T5" fmla="*/ 1 h 398"/>
                <a:gd name="T6" fmla="*/ 1 w 152"/>
                <a:gd name="T7" fmla="*/ 2 h 398"/>
                <a:gd name="T8" fmla="*/ 1 w 152"/>
                <a:gd name="T9" fmla="*/ 3 h 398"/>
                <a:gd name="T10" fmla="*/ 1 w 152"/>
                <a:gd name="T11" fmla="*/ 4 h 398"/>
                <a:gd name="T12" fmla="*/ 1 w 152"/>
                <a:gd name="T13" fmla="*/ 5 h 398"/>
                <a:gd name="T14" fmla="*/ 0 w 152"/>
                <a:gd name="T15" fmla="*/ 6 h 398"/>
                <a:gd name="T16" fmla="*/ 1 w 152"/>
                <a:gd name="T17" fmla="*/ 2 h 398"/>
                <a:gd name="T18" fmla="*/ 1 w 152"/>
                <a:gd name="T19" fmla="*/ 2 h 398"/>
                <a:gd name="T20" fmla="*/ 1 w 152"/>
                <a:gd name="T21" fmla="*/ 1 h 398"/>
                <a:gd name="T22" fmla="*/ 1 w 152"/>
                <a:gd name="T23" fmla="*/ 1 h 398"/>
                <a:gd name="T24" fmla="*/ 1 w 152"/>
                <a:gd name="T25" fmla="*/ 0 h 398"/>
                <a:gd name="T26" fmla="*/ 2 w 152"/>
                <a:gd name="T27" fmla="*/ 0 h 398"/>
                <a:gd name="T28" fmla="*/ 2 w 152"/>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398"/>
                <a:gd name="T47" fmla="*/ 152 w 152"/>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398">
                  <a:moveTo>
                    <a:pt x="135" y="0"/>
                  </a:moveTo>
                  <a:lnTo>
                    <a:pt x="152" y="31"/>
                  </a:lnTo>
                  <a:lnTo>
                    <a:pt x="118" y="84"/>
                  </a:lnTo>
                  <a:lnTo>
                    <a:pt x="122" y="143"/>
                  </a:lnTo>
                  <a:lnTo>
                    <a:pt x="103" y="198"/>
                  </a:lnTo>
                  <a:lnTo>
                    <a:pt x="93" y="257"/>
                  </a:lnTo>
                  <a:lnTo>
                    <a:pt x="44" y="346"/>
                  </a:lnTo>
                  <a:lnTo>
                    <a:pt x="0" y="398"/>
                  </a:lnTo>
                  <a:lnTo>
                    <a:pt x="40" y="175"/>
                  </a:lnTo>
                  <a:lnTo>
                    <a:pt x="61" y="141"/>
                  </a:lnTo>
                  <a:lnTo>
                    <a:pt x="76" y="80"/>
                  </a:lnTo>
                  <a:lnTo>
                    <a:pt x="95" y="65"/>
                  </a:lnTo>
                  <a:lnTo>
                    <a:pt x="103" y="18"/>
                  </a:lnTo>
                  <a:lnTo>
                    <a:pt x="135" y="0"/>
                  </a:lnTo>
                  <a:close/>
                </a:path>
              </a:pathLst>
            </a:custGeom>
            <a:solidFill>
              <a:srgbClr val="B20000"/>
            </a:solidFill>
            <a:ln w="9525">
              <a:noFill/>
              <a:round/>
              <a:headEnd/>
              <a:tailEnd/>
            </a:ln>
          </p:spPr>
          <p:txBody>
            <a:bodyPr/>
            <a:lstStyle/>
            <a:p>
              <a:endParaRPr lang="id-ID"/>
            </a:p>
          </p:txBody>
        </p:sp>
        <p:sp>
          <p:nvSpPr>
            <p:cNvPr id="48158" name="Freeform 9"/>
            <p:cNvSpPr>
              <a:spLocks/>
            </p:cNvSpPr>
            <p:nvPr/>
          </p:nvSpPr>
          <p:spPr bwMode="auto">
            <a:xfrm>
              <a:off x="2591" y="2223"/>
              <a:ext cx="568" cy="465"/>
            </a:xfrm>
            <a:custGeom>
              <a:avLst/>
              <a:gdLst>
                <a:gd name="T0" fmla="*/ 7 w 1135"/>
                <a:gd name="T1" fmla="*/ 0 h 932"/>
                <a:gd name="T2" fmla="*/ 6 w 1135"/>
                <a:gd name="T3" fmla="*/ 0 h 932"/>
                <a:gd name="T4" fmla="*/ 3 w 1135"/>
                <a:gd name="T5" fmla="*/ 2 h 932"/>
                <a:gd name="T6" fmla="*/ 1 w 1135"/>
                <a:gd name="T7" fmla="*/ 3 h 932"/>
                <a:gd name="T8" fmla="*/ 0 w 1135"/>
                <a:gd name="T9" fmla="*/ 3 h 932"/>
                <a:gd name="T10" fmla="*/ 2 w 1135"/>
                <a:gd name="T11" fmla="*/ 13 h 932"/>
                <a:gd name="T12" fmla="*/ 2 w 1135"/>
                <a:gd name="T13" fmla="*/ 14 h 932"/>
                <a:gd name="T14" fmla="*/ 3 w 1135"/>
                <a:gd name="T15" fmla="*/ 14 h 932"/>
                <a:gd name="T16" fmla="*/ 18 w 1135"/>
                <a:gd name="T17" fmla="*/ 13 h 932"/>
                <a:gd name="T18" fmla="*/ 18 w 1135"/>
                <a:gd name="T19" fmla="*/ 13 h 932"/>
                <a:gd name="T20" fmla="*/ 18 w 1135"/>
                <a:gd name="T21" fmla="*/ 12 h 932"/>
                <a:gd name="T22" fmla="*/ 17 w 1135"/>
                <a:gd name="T23" fmla="*/ 1 h 932"/>
                <a:gd name="T24" fmla="*/ 17 w 1135"/>
                <a:gd name="T25" fmla="*/ 1 h 932"/>
                <a:gd name="T26" fmla="*/ 16 w 1135"/>
                <a:gd name="T27" fmla="*/ 1 h 932"/>
                <a:gd name="T28" fmla="*/ 13 w 1135"/>
                <a:gd name="T29" fmla="*/ 1 h 932"/>
                <a:gd name="T30" fmla="*/ 11 w 1135"/>
                <a:gd name="T31" fmla="*/ 0 h 932"/>
                <a:gd name="T32" fmla="*/ 7 w 1135"/>
                <a:gd name="T33" fmla="*/ 0 h 932"/>
                <a:gd name="T34" fmla="*/ 7 w 1135"/>
                <a:gd name="T35" fmla="*/ 0 h 9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5"/>
                <a:gd name="T55" fmla="*/ 0 h 932"/>
                <a:gd name="T56" fmla="*/ 1135 w 1135"/>
                <a:gd name="T57" fmla="*/ 932 h 9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5" h="932">
                  <a:moveTo>
                    <a:pt x="426" y="10"/>
                  </a:moveTo>
                  <a:lnTo>
                    <a:pt x="344" y="29"/>
                  </a:lnTo>
                  <a:lnTo>
                    <a:pt x="173" y="179"/>
                  </a:lnTo>
                  <a:lnTo>
                    <a:pt x="6" y="208"/>
                  </a:lnTo>
                  <a:lnTo>
                    <a:pt x="0" y="229"/>
                  </a:lnTo>
                  <a:lnTo>
                    <a:pt x="80" y="896"/>
                  </a:lnTo>
                  <a:lnTo>
                    <a:pt x="101" y="932"/>
                  </a:lnTo>
                  <a:lnTo>
                    <a:pt x="190" y="932"/>
                  </a:lnTo>
                  <a:lnTo>
                    <a:pt x="1093" y="856"/>
                  </a:lnTo>
                  <a:lnTo>
                    <a:pt x="1131" y="841"/>
                  </a:lnTo>
                  <a:lnTo>
                    <a:pt x="1135" y="818"/>
                  </a:lnTo>
                  <a:lnTo>
                    <a:pt x="1057" y="122"/>
                  </a:lnTo>
                  <a:lnTo>
                    <a:pt x="1040" y="105"/>
                  </a:lnTo>
                  <a:lnTo>
                    <a:pt x="1011" y="103"/>
                  </a:lnTo>
                  <a:lnTo>
                    <a:pt x="774" y="124"/>
                  </a:lnTo>
                  <a:lnTo>
                    <a:pt x="662" y="0"/>
                  </a:lnTo>
                  <a:lnTo>
                    <a:pt x="426" y="10"/>
                  </a:lnTo>
                  <a:close/>
                </a:path>
              </a:pathLst>
            </a:custGeom>
            <a:solidFill>
              <a:srgbClr val="662619"/>
            </a:solidFill>
            <a:ln w="9525">
              <a:noFill/>
              <a:round/>
              <a:headEnd/>
              <a:tailEnd/>
            </a:ln>
          </p:spPr>
          <p:txBody>
            <a:bodyPr/>
            <a:lstStyle/>
            <a:p>
              <a:endParaRPr lang="id-ID"/>
            </a:p>
          </p:txBody>
        </p:sp>
        <p:sp>
          <p:nvSpPr>
            <p:cNvPr id="48159" name="Freeform 10"/>
            <p:cNvSpPr>
              <a:spLocks/>
            </p:cNvSpPr>
            <p:nvPr/>
          </p:nvSpPr>
          <p:spPr bwMode="auto">
            <a:xfrm>
              <a:off x="2753" y="2284"/>
              <a:ext cx="21" cy="11"/>
            </a:xfrm>
            <a:custGeom>
              <a:avLst/>
              <a:gdLst>
                <a:gd name="T0" fmla="*/ 1 w 42"/>
                <a:gd name="T1" fmla="*/ 0 h 23"/>
                <a:gd name="T2" fmla="*/ 1 w 42"/>
                <a:gd name="T3" fmla="*/ 0 h 23"/>
                <a:gd name="T4" fmla="*/ 1 w 42"/>
                <a:gd name="T5" fmla="*/ 0 h 23"/>
                <a:gd name="T6" fmla="*/ 1 w 42"/>
                <a:gd name="T7" fmla="*/ 0 h 23"/>
                <a:gd name="T8" fmla="*/ 0 w 42"/>
                <a:gd name="T9" fmla="*/ 0 h 23"/>
                <a:gd name="T10" fmla="*/ 1 w 42"/>
                <a:gd name="T11" fmla="*/ 0 h 23"/>
                <a:gd name="T12" fmla="*/ 1 w 42"/>
                <a:gd name="T13" fmla="*/ 0 h 23"/>
                <a:gd name="T14" fmla="*/ 0 60000 65536"/>
                <a:gd name="T15" fmla="*/ 0 60000 65536"/>
                <a:gd name="T16" fmla="*/ 0 60000 65536"/>
                <a:gd name="T17" fmla="*/ 0 60000 65536"/>
                <a:gd name="T18" fmla="*/ 0 60000 65536"/>
                <a:gd name="T19" fmla="*/ 0 60000 65536"/>
                <a:gd name="T20" fmla="*/ 0 60000 65536"/>
                <a:gd name="T21" fmla="*/ 0 w 42"/>
                <a:gd name="T22" fmla="*/ 0 h 23"/>
                <a:gd name="T23" fmla="*/ 42 w 4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3">
                  <a:moveTo>
                    <a:pt x="2" y="4"/>
                  </a:moveTo>
                  <a:lnTo>
                    <a:pt x="42" y="0"/>
                  </a:lnTo>
                  <a:lnTo>
                    <a:pt x="38" y="21"/>
                  </a:lnTo>
                  <a:lnTo>
                    <a:pt x="6" y="23"/>
                  </a:lnTo>
                  <a:lnTo>
                    <a:pt x="0" y="13"/>
                  </a:lnTo>
                  <a:lnTo>
                    <a:pt x="2" y="4"/>
                  </a:lnTo>
                  <a:close/>
                </a:path>
              </a:pathLst>
            </a:custGeom>
            <a:solidFill>
              <a:srgbClr val="FFFF00"/>
            </a:solidFill>
            <a:ln w="9525">
              <a:noFill/>
              <a:round/>
              <a:headEnd/>
              <a:tailEnd/>
            </a:ln>
          </p:spPr>
          <p:txBody>
            <a:bodyPr/>
            <a:lstStyle/>
            <a:p>
              <a:endParaRPr lang="id-ID"/>
            </a:p>
          </p:txBody>
        </p:sp>
        <p:sp>
          <p:nvSpPr>
            <p:cNvPr id="48160" name="Freeform 11"/>
            <p:cNvSpPr>
              <a:spLocks/>
            </p:cNvSpPr>
            <p:nvPr/>
          </p:nvSpPr>
          <p:spPr bwMode="auto">
            <a:xfrm>
              <a:off x="2920" y="2265"/>
              <a:ext cx="30" cy="15"/>
            </a:xfrm>
            <a:custGeom>
              <a:avLst/>
              <a:gdLst>
                <a:gd name="T0" fmla="*/ 1 w 59"/>
                <a:gd name="T1" fmla="*/ 1 h 28"/>
                <a:gd name="T2" fmla="*/ 0 w 59"/>
                <a:gd name="T3" fmla="*/ 1 h 28"/>
                <a:gd name="T4" fmla="*/ 1 w 59"/>
                <a:gd name="T5" fmla="*/ 1 h 28"/>
                <a:gd name="T6" fmla="*/ 1 w 59"/>
                <a:gd name="T7" fmla="*/ 1 h 28"/>
                <a:gd name="T8" fmla="*/ 1 w 59"/>
                <a:gd name="T9" fmla="*/ 1 h 28"/>
                <a:gd name="T10" fmla="*/ 1 w 59"/>
                <a:gd name="T11" fmla="*/ 0 h 28"/>
                <a:gd name="T12" fmla="*/ 1 w 59"/>
                <a:gd name="T13" fmla="*/ 0 h 28"/>
                <a:gd name="T14" fmla="*/ 1 w 59"/>
                <a:gd name="T15" fmla="*/ 1 h 28"/>
                <a:gd name="T16" fmla="*/ 1 w 59"/>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8"/>
                <a:gd name="T29" fmla="*/ 59 w 5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8">
                  <a:moveTo>
                    <a:pt x="6" y="6"/>
                  </a:moveTo>
                  <a:lnTo>
                    <a:pt x="0" y="17"/>
                  </a:lnTo>
                  <a:lnTo>
                    <a:pt x="6" y="28"/>
                  </a:lnTo>
                  <a:lnTo>
                    <a:pt x="49" y="23"/>
                  </a:lnTo>
                  <a:lnTo>
                    <a:pt x="59" y="15"/>
                  </a:lnTo>
                  <a:lnTo>
                    <a:pt x="57" y="0"/>
                  </a:lnTo>
                  <a:lnTo>
                    <a:pt x="42" y="0"/>
                  </a:lnTo>
                  <a:lnTo>
                    <a:pt x="6" y="6"/>
                  </a:lnTo>
                  <a:close/>
                </a:path>
              </a:pathLst>
            </a:custGeom>
            <a:solidFill>
              <a:srgbClr val="FFFF00"/>
            </a:solidFill>
            <a:ln w="9525">
              <a:noFill/>
              <a:round/>
              <a:headEnd/>
              <a:tailEnd/>
            </a:ln>
          </p:spPr>
          <p:txBody>
            <a:bodyPr/>
            <a:lstStyle/>
            <a:p>
              <a:endParaRPr lang="id-ID"/>
            </a:p>
          </p:txBody>
        </p:sp>
        <p:sp>
          <p:nvSpPr>
            <p:cNvPr id="48161" name="Freeform 12"/>
            <p:cNvSpPr>
              <a:spLocks/>
            </p:cNvSpPr>
            <p:nvPr/>
          </p:nvSpPr>
          <p:spPr bwMode="auto">
            <a:xfrm>
              <a:off x="2774" y="2246"/>
              <a:ext cx="150" cy="55"/>
            </a:xfrm>
            <a:custGeom>
              <a:avLst/>
              <a:gdLst>
                <a:gd name="T0" fmla="*/ 1 w 300"/>
                <a:gd name="T1" fmla="*/ 1 h 110"/>
                <a:gd name="T2" fmla="*/ 1 w 300"/>
                <a:gd name="T3" fmla="*/ 1 h 110"/>
                <a:gd name="T4" fmla="*/ 1 w 300"/>
                <a:gd name="T5" fmla="*/ 1 h 110"/>
                <a:gd name="T6" fmla="*/ 0 w 300"/>
                <a:gd name="T7" fmla="*/ 2 h 110"/>
                <a:gd name="T8" fmla="*/ 1 w 300"/>
                <a:gd name="T9" fmla="*/ 2 h 110"/>
                <a:gd name="T10" fmla="*/ 1 w 300"/>
                <a:gd name="T11" fmla="*/ 2 h 110"/>
                <a:gd name="T12" fmla="*/ 1 w 300"/>
                <a:gd name="T13" fmla="*/ 2 h 110"/>
                <a:gd name="T14" fmla="*/ 1 w 300"/>
                <a:gd name="T15" fmla="*/ 2 h 110"/>
                <a:gd name="T16" fmla="*/ 3 w 300"/>
                <a:gd name="T17" fmla="*/ 2 h 110"/>
                <a:gd name="T18" fmla="*/ 3 w 300"/>
                <a:gd name="T19" fmla="*/ 2 h 110"/>
                <a:gd name="T20" fmla="*/ 5 w 300"/>
                <a:gd name="T21" fmla="*/ 2 h 110"/>
                <a:gd name="T22" fmla="*/ 5 w 300"/>
                <a:gd name="T23" fmla="*/ 1 h 110"/>
                <a:gd name="T24" fmla="*/ 5 w 300"/>
                <a:gd name="T25" fmla="*/ 1 h 110"/>
                <a:gd name="T26" fmla="*/ 5 w 300"/>
                <a:gd name="T27" fmla="*/ 1 h 110"/>
                <a:gd name="T28" fmla="*/ 5 w 300"/>
                <a:gd name="T29" fmla="*/ 0 h 110"/>
                <a:gd name="T30" fmla="*/ 1 w 300"/>
                <a:gd name="T31" fmla="*/ 1 h 110"/>
                <a:gd name="T32" fmla="*/ 1 w 300"/>
                <a:gd name="T33" fmla="*/ 1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0"/>
                <a:gd name="T52" fmla="*/ 0 h 110"/>
                <a:gd name="T53" fmla="*/ 300 w 30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0" h="110">
                  <a:moveTo>
                    <a:pt x="70" y="6"/>
                  </a:moveTo>
                  <a:lnTo>
                    <a:pt x="32" y="11"/>
                  </a:lnTo>
                  <a:lnTo>
                    <a:pt x="9" y="34"/>
                  </a:lnTo>
                  <a:lnTo>
                    <a:pt x="0" y="78"/>
                  </a:lnTo>
                  <a:lnTo>
                    <a:pt x="21" y="78"/>
                  </a:lnTo>
                  <a:lnTo>
                    <a:pt x="27" y="93"/>
                  </a:lnTo>
                  <a:lnTo>
                    <a:pt x="95" y="91"/>
                  </a:lnTo>
                  <a:lnTo>
                    <a:pt x="106" y="110"/>
                  </a:lnTo>
                  <a:lnTo>
                    <a:pt x="203" y="103"/>
                  </a:lnTo>
                  <a:lnTo>
                    <a:pt x="211" y="82"/>
                  </a:lnTo>
                  <a:lnTo>
                    <a:pt x="270" y="76"/>
                  </a:lnTo>
                  <a:lnTo>
                    <a:pt x="283" y="61"/>
                  </a:lnTo>
                  <a:lnTo>
                    <a:pt x="297" y="59"/>
                  </a:lnTo>
                  <a:lnTo>
                    <a:pt x="300" y="32"/>
                  </a:lnTo>
                  <a:lnTo>
                    <a:pt x="272" y="0"/>
                  </a:lnTo>
                  <a:lnTo>
                    <a:pt x="70" y="6"/>
                  </a:lnTo>
                  <a:close/>
                </a:path>
              </a:pathLst>
            </a:custGeom>
            <a:solidFill>
              <a:srgbClr val="938181"/>
            </a:solidFill>
            <a:ln w="9525">
              <a:noFill/>
              <a:round/>
              <a:headEnd/>
              <a:tailEnd/>
            </a:ln>
          </p:spPr>
          <p:txBody>
            <a:bodyPr/>
            <a:lstStyle/>
            <a:p>
              <a:endParaRPr lang="id-ID"/>
            </a:p>
          </p:txBody>
        </p:sp>
        <p:sp>
          <p:nvSpPr>
            <p:cNvPr id="48162" name="Freeform 13"/>
            <p:cNvSpPr>
              <a:spLocks/>
            </p:cNvSpPr>
            <p:nvPr/>
          </p:nvSpPr>
          <p:spPr bwMode="auto">
            <a:xfrm>
              <a:off x="2586" y="1413"/>
              <a:ext cx="478" cy="901"/>
            </a:xfrm>
            <a:custGeom>
              <a:avLst/>
              <a:gdLst>
                <a:gd name="T0" fmla="*/ 10 w 956"/>
                <a:gd name="T1" fmla="*/ 0 h 1802"/>
                <a:gd name="T2" fmla="*/ 7 w 956"/>
                <a:gd name="T3" fmla="*/ 1 h 1802"/>
                <a:gd name="T4" fmla="*/ 7 w 956"/>
                <a:gd name="T5" fmla="*/ 2 h 1802"/>
                <a:gd name="T6" fmla="*/ 6 w 956"/>
                <a:gd name="T7" fmla="*/ 5 h 1802"/>
                <a:gd name="T8" fmla="*/ 4 w 956"/>
                <a:gd name="T9" fmla="*/ 7 h 1802"/>
                <a:gd name="T10" fmla="*/ 2 w 956"/>
                <a:gd name="T11" fmla="*/ 11 h 1802"/>
                <a:gd name="T12" fmla="*/ 1 w 956"/>
                <a:gd name="T13" fmla="*/ 15 h 1802"/>
                <a:gd name="T14" fmla="*/ 1 w 956"/>
                <a:gd name="T15" fmla="*/ 18 h 1802"/>
                <a:gd name="T16" fmla="*/ 1 w 956"/>
                <a:gd name="T17" fmla="*/ 19 h 1802"/>
                <a:gd name="T18" fmla="*/ 0 w 956"/>
                <a:gd name="T19" fmla="*/ 27 h 1802"/>
                <a:gd name="T20" fmla="*/ 2 w 956"/>
                <a:gd name="T21" fmla="*/ 27 h 1802"/>
                <a:gd name="T22" fmla="*/ 2 w 956"/>
                <a:gd name="T23" fmla="*/ 28 h 1802"/>
                <a:gd name="T24" fmla="*/ 5 w 956"/>
                <a:gd name="T25" fmla="*/ 28 h 1802"/>
                <a:gd name="T26" fmla="*/ 6 w 956"/>
                <a:gd name="T27" fmla="*/ 28 h 1802"/>
                <a:gd name="T28" fmla="*/ 6 w 956"/>
                <a:gd name="T29" fmla="*/ 28 h 1802"/>
                <a:gd name="T30" fmla="*/ 6 w 956"/>
                <a:gd name="T31" fmla="*/ 27 h 1802"/>
                <a:gd name="T32" fmla="*/ 6 w 956"/>
                <a:gd name="T33" fmla="*/ 26 h 1802"/>
                <a:gd name="T34" fmla="*/ 7 w 956"/>
                <a:gd name="T35" fmla="*/ 26 h 1802"/>
                <a:gd name="T36" fmla="*/ 11 w 956"/>
                <a:gd name="T37" fmla="*/ 26 h 1802"/>
                <a:gd name="T38" fmla="*/ 11 w 956"/>
                <a:gd name="T39" fmla="*/ 26 h 1802"/>
                <a:gd name="T40" fmla="*/ 12 w 956"/>
                <a:gd name="T41" fmla="*/ 27 h 1802"/>
                <a:gd name="T42" fmla="*/ 12 w 956"/>
                <a:gd name="T43" fmla="*/ 27 h 1802"/>
                <a:gd name="T44" fmla="*/ 12 w 956"/>
                <a:gd name="T45" fmla="*/ 28 h 1802"/>
                <a:gd name="T46" fmla="*/ 13 w 956"/>
                <a:gd name="T47" fmla="*/ 28 h 1802"/>
                <a:gd name="T48" fmla="*/ 13 w 956"/>
                <a:gd name="T49" fmla="*/ 28 h 1802"/>
                <a:gd name="T50" fmla="*/ 13 w 956"/>
                <a:gd name="T51" fmla="*/ 26 h 1802"/>
                <a:gd name="T52" fmla="*/ 14 w 956"/>
                <a:gd name="T53" fmla="*/ 26 h 1802"/>
                <a:gd name="T54" fmla="*/ 14 w 956"/>
                <a:gd name="T55" fmla="*/ 26 h 1802"/>
                <a:gd name="T56" fmla="*/ 14 w 956"/>
                <a:gd name="T57" fmla="*/ 23 h 1802"/>
                <a:gd name="T58" fmla="*/ 14 w 956"/>
                <a:gd name="T59" fmla="*/ 19 h 1802"/>
                <a:gd name="T60" fmla="*/ 14 w 956"/>
                <a:gd name="T61" fmla="*/ 15 h 1802"/>
                <a:gd name="T62" fmla="*/ 14 w 956"/>
                <a:gd name="T63" fmla="*/ 15 h 1802"/>
                <a:gd name="T64" fmla="*/ 14 w 956"/>
                <a:gd name="T65" fmla="*/ 14 h 1802"/>
                <a:gd name="T66" fmla="*/ 14 w 956"/>
                <a:gd name="T67" fmla="*/ 11 h 1802"/>
                <a:gd name="T68" fmla="*/ 15 w 956"/>
                <a:gd name="T69" fmla="*/ 10 h 1802"/>
                <a:gd name="T70" fmla="*/ 15 w 956"/>
                <a:gd name="T71" fmla="*/ 7 h 1802"/>
                <a:gd name="T72" fmla="*/ 15 w 956"/>
                <a:gd name="T73" fmla="*/ 5 h 1802"/>
                <a:gd name="T74" fmla="*/ 14 w 956"/>
                <a:gd name="T75" fmla="*/ 2 h 1802"/>
                <a:gd name="T76" fmla="*/ 10 w 956"/>
                <a:gd name="T77" fmla="*/ 0 h 1802"/>
                <a:gd name="T78" fmla="*/ 10 w 956"/>
                <a:gd name="T79" fmla="*/ 0 h 18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6"/>
                <a:gd name="T121" fmla="*/ 0 h 1802"/>
                <a:gd name="T122" fmla="*/ 956 w 956"/>
                <a:gd name="T123" fmla="*/ 1802 h 18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6" h="1802">
                  <a:moveTo>
                    <a:pt x="583" y="0"/>
                  </a:moveTo>
                  <a:lnTo>
                    <a:pt x="498" y="44"/>
                  </a:lnTo>
                  <a:lnTo>
                    <a:pt x="443" y="110"/>
                  </a:lnTo>
                  <a:lnTo>
                    <a:pt x="332" y="302"/>
                  </a:lnTo>
                  <a:lnTo>
                    <a:pt x="209" y="477"/>
                  </a:lnTo>
                  <a:lnTo>
                    <a:pt x="125" y="701"/>
                  </a:lnTo>
                  <a:lnTo>
                    <a:pt x="58" y="1002"/>
                  </a:lnTo>
                  <a:lnTo>
                    <a:pt x="57" y="1108"/>
                  </a:lnTo>
                  <a:lnTo>
                    <a:pt x="57" y="1211"/>
                  </a:lnTo>
                  <a:lnTo>
                    <a:pt x="0" y="1678"/>
                  </a:lnTo>
                  <a:lnTo>
                    <a:pt x="96" y="1688"/>
                  </a:lnTo>
                  <a:lnTo>
                    <a:pt x="102" y="1802"/>
                  </a:lnTo>
                  <a:lnTo>
                    <a:pt x="311" y="1785"/>
                  </a:lnTo>
                  <a:lnTo>
                    <a:pt x="321" y="1756"/>
                  </a:lnTo>
                  <a:lnTo>
                    <a:pt x="336" y="1743"/>
                  </a:lnTo>
                  <a:lnTo>
                    <a:pt x="349" y="1680"/>
                  </a:lnTo>
                  <a:lnTo>
                    <a:pt x="374" y="1650"/>
                  </a:lnTo>
                  <a:lnTo>
                    <a:pt x="443" y="1629"/>
                  </a:lnTo>
                  <a:lnTo>
                    <a:pt x="652" y="1629"/>
                  </a:lnTo>
                  <a:lnTo>
                    <a:pt x="695" y="1640"/>
                  </a:lnTo>
                  <a:lnTo>
                    <a:pt x="720" y="1697"/>
                  </a:lnTo>
                  <a:lnTo>
                    <a:pt x="745" y="1714"/>
                  </a:lnTo>
                  <a:lnTo>
                    <a:pt x="760" y="1732"/>
                  </a:lnTo>
                  <a:lnTo>
                    <a:pt x="775" y="1751"/>
                  </a:lnTo>
                  <a:lnTo>
                    <a:pt x="794" y="1751"/>
                  </a:lnTo>
                  <a:lnTo>
                    <a:pt x="810" y="1659"/>
                  </a:lnTo>
                  <a:lnTo>
                    <a:pt x="876" y="1644"/>
                  </a:lnTo>
                  <a:lnTo>
                    <a:pt x="891" y="1619"/>
                  </a:lnTo>
                  <a:lnTo>
                    <a:pt x="859" y="1416"/>
                  </a:lnTo>
                  <a:lnTo>
                    <a:pt x="859" y="1154"/>
                  </a:lnTo>
                  <a:lnTo>
                    <a:pt x="859" y="1023"/>
                  </a:lnTo>
                  <a:lnTo>
                    <a:pt x="859" y="977"/>
                  </a:lnTo>
                  <a:lnTo>
                    <a:pt x="891" y="857"/>
                  </a:lnTo>
                  <a:lnTo>
                    <a:pt x="878" y="686"/>
                  </a:lnTo>
                  <a:lnTo>
                    <a:pt x="926" y="623"/>
                  </a:lnTo>
                  <a:lnTo>
                    <a:pt x="956" y="388"/>
                  </a:lnTo>
                  <a:lnTo>
                    <a:pt x="931" y="258"/>
                  </a:lnTo>
                  <a:lnTo>
                    <a:pt x="867" y="116"/>
                  </a:lnTo>
                  <a:lnTo>
                    <a:pt x="583" y="0"/>
                  </a:lnTo>
                  <a:close/>
                </a:path>
              </a:pathLst>
            </a:custGeom>
            <a:solidFill>
              <a:srgbClr val="938181"/>
            </a:solidFill>
            <a:ln w="9525">
              <a:noFill/>
              <a:round/>
              <a:headEnd/>
              <a:tailEnd/>
            </a:ln>
          </p:spPr>
          <p:txBody>
            <a:bodyPr/>
            <a:lstStyle/>
            <a:p>
              <a:endParaRPr lang="id-ID"/>
            </a:p>
          </p:txBody>
        </p:sp>
        <p:sp>
          <p:nvSpPr>
            <p:cNvPr id="48163" name="Freeform 14"/>
            <p:cNvSpPr>
              <a:spLocks/>
            </p:cNvSpPr>
            <p:nvPr/>
          </p:nvSpPr>
          <p:spPr bwMode="auto">
            <a:xfrm>
              <a:off x="2690" y="2664"/>
              <a:ext cx="347" cy="526"/>
            </a:xfrm>
            <a:custGeom>
              <a:avLst/>
              <a:gdLst>
                <a:gd name="T0" fmla="*/ 0 w 694"/>
                <a:gd name="T1" fmla="*/ 0 h 1053"/>
                <a:gd name="T2" fmla="*/ 1 w 694"/>
                <a:gd name="T3" fmla="*/ 8 h 1053"/>
                <a:gd name="T4" fmla="*/ 3 w 694"/>
                <a:gd name="T5" fmla="*/ 10 h 1053"/>
                <a:gd name="T6" fmla="*/ 3 w 694"/>
                <a:gd name="T7" fmla="*/ 11 h 1053"/>
                <a:gd name="T8" fmla="*/ 3 w 694"/>
                <a:gd name="T9" fmla="*/ 12 h 1053"/>
                <a:gd name="T10" fmla="*/ 3 w 694"/>
                <a:gd name="T11" fmla="*/ 13 h 1053"/>
                <a:gd name="T12" fmla="*/ 3 w 694"/>
                <a:gd name="T13" fmla="*/ 14 h 1053"/>
                <a:gd name="T14" fmla="*/ 3 w 694"/>
                <a:gd name="T15" fmla="*/ 14 h 1053"/>
                <a:gd name="T16" fmla="*/ 5 w 694"/>
                <a:gd name="T17" fmla="*/ 14 h 1053"/>
                <a:gd name="T18" fmla="*/ 5 w 694"/>
                <a:gd name="T19" fmla="*/ 14 h 1053"/>
                <a:gd name="T20" fmla="*/ 5 w 694"/>
                <a:gd name="T21" fmla="*/ 14 h 1053"/>
                <a:gd name="T22" fmla="*/ 7 w 694"/>
                <a:gd name="T23" fmla="*/ 15 h 1053"/>
                <a:gd name="T24" fmla="*/ 9 w 694"/>
                <a:gd name="T25" fmla="*/ 16 h 1053"/>
                <a:gd name="T26" fmla="*/ 11 w 694"/>
                <a:gd name="T27" fmla="*/ 15 h 1053"/>
                <a:gd name="T28" fmla="*/ 11 w 694"/>
                <a:gd name="T29" fmla="*/ 11 h 1053"/>
                <a:gd name="T30" fmla="*/ 11 w 694"/>
                <a:gd name="T31" fmla="*/ 6 h 1053"/>
                <a:gd name="T32" fmla="*/ 11 w 694"/>
                <a:gd name="T33" fmla="*/ 2 h 1053"/>
                <a:gd name="T34" fmla="*/ 10 w 694"/>
                <a:gd name="T35" fmla="*/ 0 h 1053"/>
                <a:gd name="T36" fmla="*/ 5 w 694"/>
                <a:gd name="T37" fmla="*/ 0 h 1053"/>
                <a:gd name="T38" fmla="*/ 0 w 694"/>
                <a:gd name="T39" fmla="*/ 0 h 1053"/>
                <a:gd name="T40" fmla="*/ 0 w 694"/>
                <a:gd name="T41" fmla="*/ 0 h 10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4"/>
                <a:gd name="T64" fmla="*/ 0 h 1053"/>
                <a:gd name="T65" fmla="*/ 694 w 694"/>
                <a:gd name="T66" fmla="*/ 1053 h 10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4" h="1053">
                  <a:moveTo>
                    <a:pt x="0" y="46"/>
                  </a:moveTo>
                  <a:lnTo>
                    <a:pt x="93" y="548"/>
                  </a:lnTo>
                  <a:lnTo>
                    <a:pt x="152" y="702"/>
                  </a:lnTo>
                  <a:lnTo>
                    <a:pt x="196" y="759"/>
                  </a:lnTo>
                  <a:lnTo>
                    <a:pt x="184" y="804"/>
                  </a:lnTo>
                  <a:lnTo>
                    <a:pt x="129" y="871"/>
                  </a:lnTo>
                  <a:lnTo>
                    <a:pt x="213" y="928"/>
                  </a:lnTo>
                  <a:lnTo>
                    <a:pt x="241" y="939"/>
                  </a:lnTo>
                  <a:lnTo>
                    <a:pt x="266" y="924"/>
                  </a:lnTo>
                  <a:lnTo>
                    <a:pt x="294" y="939"/>
                  </a:lnTo>
                  <a:lnTo>
                    <a:pt x="372" y="953"/>
                  </a:lnTo>
                  <a:lnTo>
                    <a:pt x="483" y="1000"/>
                  </a:lnTo>
                  <a:lnTo>
                    <a:pt x="562" y="1053"/>
                  </a:lnTo>
                  <a:lnTo>
                    <a:pt x="694" y="1008"/>
                  </a:lnTo>
                  <a:lnTo>
                    <a:pt x="654" y="736"/>
                  </a:lnTo>
                  <a:lnTo>
                    <a:pt x="671" y="441"/>
                  </a:lnTo>
                  <a:lnTo>
                    <a:pt x="675" y="189"/>
                  </a:lnTo>
                  <a:lnTo>
                    <a:pt x="640" y="0"/>
                  </a:lnTo>
                  <a:lnTo>
                    <a:pt x="306" y="12"/>
                  </a:lnTo>
                  <a:lnTo>
                    <a:pt x="0" y="46"/>
                  </a:lnTo>
                  <a:close/>
                </a:path>
              </a:pathLst>
            </a:custGeom>
            <a:solidFill>
              <a:srgbClr val="938181"/>
            </a:solidFill>
            <a:ln w="9525">
              <a:noFill/>
              <a:round/>
              <a:headEnd/>
              <a:tailEnd/>
            </a:ln>
          </p:spPr>
          <p:txBody>
            <a:bodyPr/>
            <a:lstStyle/>
            <a:p>
              <a:endParaRPr lang="id-ID"/>
            </a:p>
          </p:txBody>
        </p:sp>
        <p:sp>
          <p:nvSpPr>
            <p:cNvPr id="48164" name="Freeform 15"/>
            <p:cNvSpPr>
              <a:spLocks/>
            </p:cNvSpPr>
            <p:nvPr/>
          </p:nvSpPr>
          <p:spPr bwMode="auto">
            <a:xfrm>
              <a:off x="2759" y="1619"/>
              <a:ext cx="60" cy="52"/>
            </a:xfrm>
            <a:custGeom>
              <a:avLst/>
              <a:gdLst>
                <a:gd name="T0" fmla="*/ 2 w 119"/>
                <a:gd name="T1" fmla="*/ 0 h 103"/>
                <a:gd name="T2" fmla="*/ 0 w 119"/>
                <a:gd name="T3" fmla="*/ 2 h 103"/>
                <a:gd name="T4" fmla="*/ 2 w 119"/>
                <a:gd name="T5" fmla="*/ 2 h 103"/>
                <a:gd name="T6" fmla="*/ 2 w 119"/>
                <a:gd name="T7" fmla="*/ 1 h 103"/>
                <a:gd name="T8" fmla="*/ 2 w 119"/>
                <a:gd name="T9" fmla="*/ 0 h 103"/>
                <a:gd name="T10" fmla="*/ 2 w 119"/>
                <a:gd name="T11" fmla="*/ 0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93" y="0"/>
                  </a:moveTo>
                  <a:lnTo>
                    <a:pt x="0" y="103"/>
                  </a:lnTo>
                  <a:lnTo>
                    <a:pt x="89" y="88"/>
                  </a:lnTo>
                  <a:lnTo>
                    <a:pt x="119" y="4"/>
                  </a:lnTo>
                  <a:lnTo>
                    <a:pt x="93" y="0"/>
                  </a:lnTo>
                  <a:close/>
                </a:path>
              </a:pathLst>
            </a:custGeom>
            <a:solidFill>
              <a:srgbClr val="AF9A9A"/>
            </a:solidFill>
            <a:ln w="9525">
              <a:noFill/>
              <a:round/>
              <a:headEnd/>
              <a:tailEnd/>
            </a:ln>
          </p:spPr>
          <p:txBody>
            <a:bodyPr/>
            <a:lstStyle/>
            <a:p>
              <a:endParaRPr lang="id-ID"/>
            </a:p>
          </p:txBody>
        </p:sp>
        <p:sp>
          <p:nvSpPr>
            <p:cNvPr id="48165" name="Freeform 16"/>
            <p:cNvSpPr>
              <a:spLocks/>
            </p:cNvSpPr>
            <p:nvPr/>
          </p:nvSpPr>
          <p:spPr bwMode="auto">
            <a:xfrm>
              <a:off x="2628" y="1539"/>
              <a:ext cx="185" cy="342"/>
            </a:xfrm>
            <a:custGeom>
              <a:avLst/>
              <a:gdLst>
                <a:gd name="T0" fmla="*/ 5 w 371"/>
                <a:gd name="T1" fmla="*/ 0 h 682"/>
                <a:gd name="T2" fmla="*/ 4 w 371"/>
                <a:gd name="T3" fmla="*/ 3 h 682"/>
                <a:gd name="T4" fmla="*/ 2 w 371"/>
                <a:gd name="T5" fmla="*/ 5 h 682"/>
                <a:gd name="T6" fmla="*/ 0 w 371"/>
                <a:gd name="T7" fmla="*/ 8 h 682"/>
                <a:gd name="T8" fmla="*/ 0 w 371"/>
                <a:gd name="T9" fmla="*/ 11 h 682"/>
                <a:gd name="T10" fmla="*/ 1 w 371"/>
                <a:gd name="T11" fmla="*/ 8 h 682"/>
                <a:gd name="T12" fmla="*/ 2 w 371"/>
                <a:gd name="T13" fmla="*/ 7 h 682"/>
                <a:gd name="T14" fmla="*/ 3 w 371"/>
                <a:gd name="T15" fmla="*/ 4 h 682"/>
                <a:gd name="T16" fmla="*/ 5 w 371"/>
                <a:gd name="T17" fmla="*/ 2 h 682"/>
                <a:gd name="T18" fmla="*/ 5 w 371"/>
                <a:gd name="T19" fmla="*/ 0 h 682"/>
                <a:gd name="T20" fmla="*/ 5 w 371"/>
                <a:gd name="T21" fmla="*/ 0 h 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82"/>
                <a:gd name="T35" fmla="*/ 371 w 371"/>
                <a:gd name="T36" fmla="*/ 682 h 6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82">
                  <a:moveTo>
                    <a:pt x="371" y="0"/>
                  </a:moveTo>
                  <a:lnTo>
                    <a:pt x="276" y="139"/>
                  </a:lnTo>
                  <a:lnTo>
                    <a:pt x="139" y="291"/>
                  </a:lnTo>
                  <a:lnTo>
                    <a:pt x="44" y="511"/>
                  </a:lnTo>
                  <a:lnTo>
                    <a:pt x="0" y="682"/>
                  </a:lnTo>
                  <a:lnTo>
                    <a:pt x="114" y="471"/>
                  </a:lnTo>
                  <a:lnTo>
                    <a:pt x="164" y="391"/>
                  </a:lnTo>
                  <a:lnTo>
                    <a:pt x="251" y="224"/>
                  </a:lnTo>
                  <a:lnTo>
                    <a:pt x="342" y="108"/>
                  </a:lnTo>
                  <a:lnTo>
                    <a:pt x="371" y="0"/>
                  </a:lnTo>
                  <a:close/>
                </a:path>
              </a:pathLst>
            </a:custGeom>
            <a:solidFill>
              <a:srgbClr val="AF9A9A"/>
            </a:solidFill>
            <a:ln w="9525">
              <a:noFill/>
              <a:round/>
              <a:headEnd/>
              <a:tailEnd/>
            </a:ln>
          </p:spPr>
          <p:txBody>
            <a:bodyPr/>
            <a:lstStyle/>
            <a:p>
              <a:endParaRPr lang="id-ID"/>
            </a:p>
          </p:txBody>
        </p:sp>
        <p:sp>
          <p:nvSpPr>
            <p:cNvPr id="48166" name="Freeform 17"/>
            <p:cNvSpPr>
              <a:spLocks/>
            </p:cNvSpPr>
            <p:nvPr/>
          </p:nvSpPr>
          <p:spPr bwMode="auto">
            <a:xfrm>
              <a:off x="2791" y="1376"/>
              <a:ext cx="260" cy="229"/>
            </a:xfrm>
            <a:custGeom>
              <a:avLst/>
              <a:gdLst>
                <a:gd name="T0" fmla="*/ 4 w 519"/>
                <a:gd name="T1" fmla="*/ 0 h 458"/>
                <a:gd name="T2" fmla="*/ 4 w 519"/>
                <a:gd name="T3" fmla="*/ 1 h 458"/>
                <a:gd name="T4" fmla="*/ 3 w 519"/>
                <a:gd name="T5" fmla="*/ 2 h 458"/>
                <a:gd name="T6" fmla="*/ 2 w 519"/>
                <a:gd name="T7" fmla="*/ 2 h 458"/>
                <a:gd name="T8" fmla="*/ 1 w 519"/>
                <a:gd name="T9" fmla="*/ 4 h 458"/>
                <a:gd name="T10" fmla="*/ 1 w 519"/>
                <a:gd name="T11" fmla="*/ 4 h 458"/>
                <a:gd name="T12" fmla="*/ 0 w 519"/>
                <a:gd name="T13" fmla="*/ 5 h 458"/>
                <a:gd name="T14" fmla="*/ 2 w 519"/>
                <a:gd name="T15" fmla="*/ 5 h 458"/>
                <a:gd name="T16" fmla="*/ 3 w 519"/>
                <a:gd name="T17" fmla="*/ 3 h 458"/>
                <a:gd name="T18" fmla="*/ 3 w 519"/>
                <a:gd name="T19" fmla="*/ 3 h 458"/>
                <a:gd name="T20" fmla="*/ 2 w 519"/>
                <a:gd name="T21" fmla="*/ 5 h 458"/>
                <a:gd name="T22" fmla="*/ 4 w 519"/>
                <a:gd name="T23" fmla="*/ 3 h 458"/>
                <a:gd name="T24" fmla="*/ 4 w 519"/>
                <a:gd name="T25" fmla="*/ 3 h 458"/>
                <a:gd name="T26" fmla="*/ 6 w 519"/>
                <a:gd name="T27" fmla="*/ 3 h 458"/>
                <a:gd name="T28" fmla="*/ 7 w 519"/>
                <a:gd name="T29" fmla="*/ 4 h 458"/>
                <a:gd name="T30" fmla="*/ 8 w 519"/>
                <a:gd name="T31" fmla="*/ 5 h 458"/>
                <a:gd name="T32" fmla="*/ 9 w 519"/>
                <a:gd name="T33" fmla="*/ 7 h 458"/>
                <a:gd name="T34" fmla="*/ 8 w 519"/>
                <a:gd name="T35" fmla="*/ 5 h 458"/>
                <a:gd name="T36" fmla="*/ 8 w 519"/>
                <a:gd name="T37" fmla="*/ 3 h 458"/>
                <a:gd name="T38" fmla="*/ 7 w 519"/>
                <a:gd name="T39" fmla="*/ 3 h 458"/>
                <a:gd name="T40" fmla="*/ 6 w 519"/>
                <a:gd name="T41" fmla="*/ 2 h 458"/>
                <a:gd name="T42" fmla="*/ 5 w 519"/>
                <a:gd name="T43" fmla="*/ 1 h 458"/>
                <a:gd name="T44" fmla="*/ 4 w 519"/>
                <a:gd name="T45" fmla="*/ 0 h 458"/>
                <a:gd name="T46" fmla="*/ 4 w 519"/>
                <a:gd name="T47" fmla="*/ 0 h 4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9"/>
                <a:gd name="T73" fmla="*/ 0 h 458"/>
                <a:gd name="T74" fmla="*/ 519 w 519"/>
                <a:gd name="T75" fmla="*/ 458 h 4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9" h="458">
                  <a:moveTo>
                    <a:pt x="247" y="0"/>
                  </a:moveTo>
                  <a:lnTo>
                    <a:pt x="228" y="36"/>
                  </a:lnTo>
                  <a:lnTo>
                    <a:pt x="131" y="91"/>
                  </a:lnTo>
                  <a:lnTo>
                    <a:pt x="91" y="120"/>
                  </a:lnTo>
                  <a:lnTo>
                    <a:pt x="40" y="196"/>
                  </a:lnTo>
                  <a:lnTo>
                    <a:pt x="48" y="236"/>
                  </a:lnTo>
                  <a:lnTo>
                    <a:pt x="0" y="308"/>
                  </a:lnTo>
                  <a:lnTo>
                    <a:pt x="76" y="283"/>
                  </a:lnTo>
                  <a:lnTo>
                    <a:pt x="152" y="144"/>
                  </a:lnTo>
                  <a:lnTo>
                    <a:pt x="152" y="175"/>
                  </a:lnTo>
                  <a:lnTo>
                    <a:pt x="112" y="272"/>
                  </a:lnTo>
                  <a:lnTo>
                    <a:pt x="196" y="184"/>
                  </a:lnTo>
                  <a:lnTo>
                    <a:pt x="247" y="152"/>
                  </a:lnTo>
                  <a:lnTo>
                    <a:pt x="323" y="156"/>
                  </a:lnTo>
                  <a:lnTo>
                    <a:pt x="411" y="203"/>
                  </a:lnTo>
                  <a:lnTo>
                    <a:pt x="472" y="294"/>
                  </a:lnTo>
                  <a:lnTo>
                    <a:pt x="519" y="458"/>
                  </a:lnTo>
                  <a:lnTo>
                    <a:pt x="495" y="291"/>
                  </a:lnTo>
                  <a:lnTo>
                    <a:pt x="455" y="188"/>
                  </a:lnTo>
                  <a:lnTo>
                    <a:pt x="419" y="148"/>
                  </a:lnTo>
                  <a:lnTo>
                    <a:pt x="342" y="91"/>
                  </a:lnTo>
                  <a:lnTo>
                    <a:pt x="272" y="17"/>
                  </a:lnTo>
                  <a:lnTo>
                    <a:pt x="247" y="0"/>
                  </a:lnTo>
                  <a:close/>
                </a:path>
              </a:pathLst>
            </a:custGeom>
            <a:solidFill>
              <a:srgbClr val="AF9A9A"/>
            </a:solidFill>
            <a:ln w="9525">
              <a:noFill/>
              <a:round/>
              <a:headEnd/>
              <a:tailEnd/>
            </a:ln>
          </p:spPr>
          <p:txBody>
            <a:bodyPr/>
            <a:lstStyle/>
            <a:p>
              <a:endParaRPr lang="id-ID"/>
            </a:p>
          </p:txBody>
        </p:sp>
        <p:sp>
          <p:nvSpPr>
            <p:cNvPr id="48167" name="Freeform 18"/>
            <p:cNvSpPr>
              <a:spLocks/>
            </p:cNvSpPr>
            <p:nvPr/>
          </p:nvSpPr>
          <p:spPr bwMode="auto">
            <a:xfrm>
              <a:off x="2662" y="1089"/>
              <a:ext cx="260" cy="140"/>
            </a:xfrm>
            <a:custGeom>
              <a:avLst/>
              <a:gdLst>
                <a:gd name="T0" fmla="*/ 0 w 521"/>
                <a:gd name="T1" fmla="*/ 5 h 279"/>
                <a:gd name="T2" fmla="*/ 8 w 521"/>
                <a:gd name="T3" fmla="*/ 4 h 279"/>
                <a:gd name="T4" fmla="*/ 8 w 521"/>
                <a:gd name="T5" fmla="*/ 3 h 279"/>
                <a:gd name="T6" fmla="*/ 7 w 521"/>
                <a:gd name="T7" fmla="*/ 2 h 279"/>
                <a:gd name="T8" fmla="*/ 6 w 521"/>
                <a:gd name="T9" fmla="*/ 1 h 279"/>
                <a:gd name="T10" fmla="*/ 6 w 521"/>
                <a:gd name="T11" fmla="*/ 1 h 279"/>
                <a:gd name="T12" fmla="*/ 5 w 521"/>
                <a:gd name="T13" fmla="*/ 1 h 279"/>
                <a:gd name="T14" fmla="*/ 5 w 521"/>
                <a:gd name="T15" fmla="*/ 0 h 279"/>
                <a:gd name="T16" fmla="*/ 4 w 521"/>
                <a:gd name="T17" fmla="*/ 1 h 279"/>
                <a:gd name="T18" fmla="*/ 2 w 521"/>
                <a:gd name="T19" fmla="*/ 1 h 279"/>
                <a:gd name="T20" fmla="*/ 1 w 521"/>
                <a:gd name="T21" fmla="*/ 1 h 279"/>
                <a:gd name="T22" fmla="*/ 0 w 521"/>
                <a:gd name="T23" fmla="*/ 1 h 279"/>
                <a:gd name="T24" fmla="*/ 0 w 521"/>
                <a:gd name="T25" fmla="*/ 2 h 279"/>
                <a:gd name="T26" fmla="*/ 0 w 521"/>
                <a:gd name="T27" fmla="*/ 2 h 279"/>
                <a:gd name="T28" fmla="*/ 0 w 521"/>
                <a:gd name="T29" fmla="*/ 3 h 279"/>
                <a:gd name="T30" fmla="*/ 0 w 521"/>
                <a:gd name="T31" fmla="*/ 4 h 279"/>
                <a:gd name="T32" fmla="*/ 0 w 521"/>
                <a:gd name="T33" fmla="*/ 5 h 279"/>
                <a:gd name="T34" fmla="*/ 0 w 521"/>
                <a:gd name="T35" fmla="*/ 5 h 279"/>
                <a:gd name="T36" fmla="*/ 0 w 521"/>
                <a:gd name="T37" fmla="*/ 5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1"/>
                <a:gd name="T58" fmla="*/ 0 h 279"/>
                <a:gd name="T59" fmla="*/ 521 w 521"/>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1" h="279">
                  <a:moveTo>
                    <a:pt x="17" y="279"/>
                  </a:moveTo>
                  <a:lnTo>
                    <a:pt x="521" y="222"/>
                  </a:lnTo>
                  <a:lnTo>
                    <a:pt x="515" y="178"/>
                  </a:lnTo>
                  <a:lnTo>
                    <a:pt x="492" y="116"/>
                  </a:lnTo>
                  <a:lnTo>
                    <a:pt x="437" y="45"/>
                  </a:lnTo>
                  <a:lnTo>
                    <a:pt x="389" y="25"/>
                  </a:lnTo>
                  <a:lnTo>
                    <a:pt x="370" y="9"/>
                  </a:lnTo>
                  <a:lnTo>
                    <a:pt x="325" y="0"/>
                  </a:lnTo>
                  <a:lnTo>
                    <a:pt x="266" y="6"/>
                  </a:lnTo>
                  <a:lnTo>
                    <a:pt x="171" y="2"/>
                  </a:lnTo>
                  <a:lnTo>
                    <a:pt x="95" y="53"/>
                  </a:lnTo>
                  <a:lnTo>
                    <a:pt x="53" y="61"/>
                  </a:lnTo>
                  <a:lnTo>
                    <a:pt x="32" y="97"/>
                  </a:lnTo>
                  <a:lnTo>
                    <a:pt x="32" y="120"/>
                  </a:lnTo>
                  <a:lnTo>
                    <a:pt x="0" y="159"/>
                  </a:lnTo>
                  <a:lnTo>
                    <a:pt x="5" y="205"/>
                  </a:lnTo>
                  <a:lnTo>
                    <a:pt x="0" y="258"/>
                  </a:lnTo>
                  <a:lnTo>
                    <a:pt x="17" y="279"/>
                  </a:lnTo>
                  <a:close/>
                </a:path>
              </a:pathLst>
            </a:custGeom>
            <a:solidFill>
              <a:srgbClr val="3E3E52"/>
            </a:solidFill>
            <a:ln w="9525">
              <a:noFill/>
              <a:round/>
              <a:headEnd/>
              <a:tailEnd/>
            </a:ln>
          </p:spPr>
          <p:txBody>
            <a:bodyPr/>
            <a:lstStyle/>
            <a:p>
              <a:endParaRPr lang="id-ID"/>
            </a:p>
          </p:txBody>
        </p:sp>
        <p:sp>
          <p:nvSpPr>
            <p:cNvPr id="48168" name="Freeform 19"/>
            <p:cNvSpPr>
              <a:spLocks/>
            </p:cNvSpPr>
            <p:nvPr/>
          </p:nvSpPr>
          <p:spPr bwMode="auto">
            <a:xfrm>
              <a:off x="2811" y="2166"/>
              <a:ext cx="117" cy="112"/>
            </a:xfrm>
            <a:custGeom>
              <a:avLst/>
              <a:gdLst>
                <a:gd name="T0" fmla="*/ 1 w 234"/>
                <a:gd name="T1" fmla="*/ 0 h 225"/>
                <a:gd name="T2" fmla="*/ 0 w 234"/>
                <a:gd name="T3" fmla="*/ 1 h 225"/>
                <a:gd name="T4" fmla="*/ 0 w 234"/>
                <a:gd name="T5" fmla="*/ 3 h 225"/>
                <a:gd name="T6" fmla="*/ 1 w 234"/>
                <a:gd name="T7" fmla="*/ 3 h 225"/>
                <a:gd name="T8" fmla="*/ 1 w 234"/>
                <a:gd name="T9" fmla="*/ 3 h 225"/>
                <a:gd name="T10" fmla="*/ 2 w 234"/>
                <a:gd name="T11" fmla="*/ 3 h 225"/>
                <a:gd name="T12" fmla="*/ 2 w 234"/>
                <a:gd name="T13" fmla="*/ 3 h 225"/>
                <a:gd name="T14" fmla="*/ 3 w 234"/>
                <a:gd name="T15" fmla="*/ 3 h 225"/>
                <a:gd name="T16" fmla="*/ 3 w 234"/>
                <a:gd name="T17" fmla="*/ 2 h 225"/>
                <a:gd name="T18" fmla="*/ 4 w 234"/>
                <a:gd name="T19" fmla="*/ 3 h 225"/>
                <a:gd name="T20" fmla="*/ 4 w 234"/>
                <a:gd name="T21" fmla="*/ 2 h 225"/>
                <a:gd name="T22" fmla="*/ 4 w 234"/>
                <a:gd name="T23" fmla="*/ 1 h 225"/>
                <a:gd name="T24" fmla="*/ 4 w 234"/>
                <a:gd name="T25" fmla="*/ 1 h 225"/>
                <a:gd name="T26" fmla="*/ 4 w 234"/>
                <a:gd name="T27" fmla="*/ 0 h 225"/>
                <a:gd name="T28" fmla="*/ 1 w 234"/>
                <a:gd name="T29" fmla="*/ 0 h 225"/>
                <a:gd name="T30" fmla="*/ 1 w 234"/>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4"/>
                <a:gd name="T49" fmla="*/ 0 h 225"/>
                <a:gd name="T50" fmla="*/ 234 w 234"/>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4" h="225">
                  <a:moveTo>
                    <a:pt x="17" y="0"/>
                  </a:moveTo>
                  <a:lnTo>
                    <a:pt x="0" y="111"/>
                  </a:lnTo>
                  <a:lnTo>
                    <a:pt x="0" y="198"/>
                  </a:lnTo>
                  <a:lnTo>
                    <a:pt x="31" y="225"/>
                  </a:lnTo>
                  <a:lnTo>
                    <a:pt x="59" y="209"/>
                  </a:lnTo>
                  <a:lnTo>
                    <a:pt x="80" y="217"/>
                  </a:lnTo>
                  <a:lnTo>
                    <a:pt x="120" y="198"/>
                  </a:lnTo>
                  <a:lnTo>
                    <a:pt x="150" y="198"/>
                  </a:lnTo>
                  <a:lnTo>
                    <a:pt x="164" y="189"/>
                  </a:lnTo>
                  <a:lnTo>
                    <a:pt x="194" y="192"/>
                  </a:lnTo>
                  <a:lnTo>
                    <a:pt x="204" y="179"/>
                  </a:lnTo>
                  <a:lnTo>
                    <a:pt x="211" y="120"/>
                  </a:lnTo>
                  <a:lnTo>
                    <a:pt x="225" y="95"/>
                  </a:lnTo>
                  <a:lnTo>
                    <a:pt x="234" y="40"/>
                  </a:lnTo>
                  <a:lnTo>
                    <a:pt x="17" y="0"/>
                  </a:lnTo>
                  <a:close/>
                </a:path>
              </a:pathLst>
            </a:custGeom>
            <a:solidFill>
              <a:srgbClr val="F58578"/>
            </a:solidFill>
            <a:ln w="9525">
              <a:noFill/>
              <a:round/>
              <a:headEnd/>
              <a:tailEnd/>
            </a:ln>
          </p:spPr>
          <p:txBody>
            <a:bodyPr/>
            <a:lstStyle/>
            <a:p>
              <a:endParaRPr lang="id-ID"/>
            </a:p>
          </p:txBody>
        </p:sp>
        <p:sp>
          <p:nvSpPr>
            <p:cNvPr id="48169" name="Freeform 20"/>
            <p:cNvSpPr>
              <a:spLocks/>
            </p:cNvSpPr>
            <p:nvPr/>
          </p:nvSpPr>
          <p:spPr bwMode="auto">
            <a:xfrm>
              <a:off x="2807" y="2167"/>
              <a:ext cx="123" cy="110"/>
            </a:xfrm>
            <a:custGeom>
              <a:avLst/>
              <a:gdLst>
                <a:gd name="T0" fmla="*/ 4 w 245"/>
                <a:gd name="T1" fmla="*/ 1 h 221"/>
                <a:gd name="T2" fmla="*/ 4 w 245"/>
                <a:gd name="T3" fmla="*/ 0 h 221"/>
                <a:gd name="T4" fmla="*/ 1 w 245"/>
                <a:gd name="T5" fmla="*/ 0 h 221"/>
                <a:gd name="T6" fmla="*/ 1 w 245"/>
                <a:gd name="T7" fmla="*/ 1 h 221"/>
                <a:gd name="T8" fmla="*/ 1 w 245"/>
                <a:gd name="T9" fmla="*/ 2 h 221"/>
                <a:gd name="T10" fmla="*/ 1 w 245"/>
                <a:gd name="T11" fmla="*/ 2 h 221"/>
                <a:gd name="T12" fmla="*/ 1 w 245"/>
                <a:gd name="T13" fmla="*/ 3 h 221"/>
                <a:gd name="T14" fmla="*/ 1 w 245"/>
                <a:gd name="T15" fmla="*/ 3 h 221"/>
                <a:gd name="T16" fmla="*/ 1 w 245"/>
                <a:gd name="T17" fmla="*/ 3 h 221"/>
                <a:gd name="T18" fmla="*/ 1 w 245"/>
                <a:gd name="T19" fmla="*/ 2 h 221"/>
                <a:gd name="T20" fmla="*/ 1 w 245"/>
                <a:gd name="T21" fmla="*/ 1 h 221"/>
                <a:gd name="T22" fmla="*/ 1 w 245"/>
                <a:gd name="T23" fmla="*/ 1 h 221"/>
                <a:gd name="T24" fmla="*/ 1 w 245"/>
                <a:gd name="T25" fmla="*/ 1 h 221"/>
                <a:gd name="T26" fmla="*/ 2 w 245"/>
                <a:gd name="T27" fmla="*/ 1 h 221"/>
                <a:gd name="T28" fmla="*/ 2 w 245"/>
                <a:gd name="T29" fmla="*/ 2 h 221"/>
                <a:gd name="T30" fmla="*/ 2 w 245"/>
                <a:gd name="T31" fmla="*/ 2 h 221"/>
                <a:gd name="T32" fmla="*/ 2 w 245"/>
                <a:gd name="T33" fmla="*/ 3 h 221"/>
                <a:gd name="T34" fmla="*/ 2 w 245"/>
                <a:gd name="T35" fmla="*/ 3 h 221"/>
                <a:gd name="T36" fmla="*/ 2 w 245"/>
                <a:gd name="T37" fmla="*/ 2 h 221"/>
                <a:gd name="T38" fmla="*/ 2 w 245"/>
                <a:gd name="T39" fmla="*/ 1 h 221"/>
                <a:gd name="T40" fmla="*/ 2 w 245"/>
                <a:gd name="T41" fmla="*/ 1 h 221"/>
                <a:gd name="T42" fmla="*/ 3 w 245"/>
                <a:gd name="T43" fmla="*/ 1 h 221"/>
                <a:gd name="T44" fmla="*/ 2 w 245"/>
                <a:gd name="T45" fmla="*/ 2 h 221"/>
                <a:gd name="T46" fmla="*/ 3 w 245"/>
                <a:gd name="T47" fmla="*/ 2 h 221"/>
                <a:gd name="T48" fmla="*/ 3 w 245"/>
                <a:gd name="T49" fmla="*/ 2 h 221"/>
                <a:gd name="T50" fmla="*/ 3 w 245"/>
                <a:gd name="T51" fmla="*/ 1 h 221"/>
                <a:gd name="T52" fmla="*/ 3 w 245"/>
                <a:gd name="T53" fmla="*/ 1 h 221"/>
                <a:gd name="T54" fmla="*/ 3 w 245"/>
                <a:gd name="T55" fmla="*/ 1 h 221"/>
                <a:gd name="T56" fmla="*/ 4 w 245"/>
                <a:gd name="T57" fmla="*/ 1 h 221"/>
                <a:gd name="T58" fmla="*/ 3 w 245"/>
                <a:gd name="T59" fmla="*/ 2 h 221"/>
                <a:gd name="T60" fmla="*/ 3 w 245"/>
                <a:gd name="T61" fmla="*/ 2 h 221"/>
                <a:gd name="T62" fmla="*/ 3 w 245"/>
                <a:gd name="T63" fmla="*/ 2 h 221"/>
                <a:gd name="T64" fmla="*/ 4 w 245"/>
                <a:gd name="T65" fmla="*/ 2 h 221"/>
                <a:gd name="T66" fmla="*/ 4 w 245"/>
                <a:gd name="T67" fmla="*/ 1 h 221"/>
                <a:gd name="T68" fmla="*/ 4 w 245"/>
                <a:gd name="T69" fmla="*/ 1 h 221"/>
                <a:gd name="T70" fmla="*/ 4 w 245"/>
                <a:gd name="T71" fmla="*/ 2 h 221"/>
                <a:gd name="T72" fmla="*/ 4 w 245"/>
                <a:gd name="T73" fmla="*/ 3 h 221"/>
                <a:gd name="T74" fmla="*/ 3 w 245"/>
                <a:gd name="T75" fmla="*/ 3 h 221"/>
                <a:gd name="T76" fmla="*/ 3 w 245"/>
                <a:gd name="T77" fmla="*/ 2 h 221"/>
                <a:gd name="T78" fmla="*/ 3 w 245"/>
                <a:gd name="T79" fmla="*/ 3 h 221"/>
                <a:gd name="T80" fmla="*/ 3 w 245"/>
                <a:gd name="T81" fmla="*/ 3 h 221"/>
                <a:gd name="T82" fmla="*/ 2 w 245"/>
                <a:gd name="T83" fmla="*/ 3 h 221"/>
                <a:gd name="T84" fmla="*/ 2 w 245"/>
                <a:gd name="T85" fmla="*/ 3 h 221"/>
                <a:gd name="T86" fmla="*/ 2 w 245"/>
                <a:gd name="T87" fmla="*/ 3 h 221"/>
                <a:gd name="T88" fmla="*/ 2 w 245"/>
                <a:gd name="T89" fmla="*/ 3 h 221"/>
                <a:gd name="T90" fmla="*/ 1 w 245"/>
                <a:gd name="T91" fmla="*/ 3 h 221"/>
                <a:gd name="T92" fmla="*/ 1 w 245"/>
                <a:gd name="T93" fmla="*/ 3 h 221"/>
                <a:gd name="T94" fmla="*/ 1 w 245"/>
                <a:gd name="T95" fmla="*/ 3 h 221"/>
                <a:gd name="T96" fmla="*/ 0 w 245"/>
                <a:gd name="T97" fmla="*/ 1 h 221"/>
                <a:gd name="T98" fmla="*/ 1 w 245"/>
                <a:gd name="T99" fmla="*/ 0 h 221"/>
                <a:gd name="T100" fmla="*/ 1 w 245"/>
                <a:gd name="T101" fmla="*/ 0 h 221"/>
                <a:gd name="T102" fmla="*/ 4 w 245"/>
                <a:gd name="T103" fmla="*/ 0 h 221"/>
                <a:gd name="T104" fmla="*/ 4 w 245"/>
                <a:gd name="T105" fmla="*/ 1 h 221"/>
                <a:gd name="T106" fmla="*/ 4 w 245"/>
                <a:gd name="T107" fmla="*/ 1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221"/>
                <a:gd name="T164" fmla="*/ 245 w 245"/>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221">
                  <a:moveTo>
                    <a:pt x="228" y="78"/>
                  </a:moveTo>
                  <a:lnTo>
                    <a:pt x="216" y="44"/>
                  </a:lnTo>
                  <a:lnTo>
                    <a:pt x="49" y="23"/>
                  </a:lnTo>
                  <a:lnTo>
                    <a:pt x="22" y="92"/>
                  </a:lnTo>
                  <a:lnTo>
                    <a:pt x="30" y="133"/>
                  </a:lnTo>
                  <a:lnTo>
                    <a:pt x="19" y="133"/>
                  </a:lnTo>
                  <a:lnTo>
                    <a:pt x="20" y="194"/>
                  </a:lnTo>
                  <a:lnTo>
                    <a:pt x="34" y="211"/>
                  </a:lnTo>
                  <a:lnTo>
                    <a:pt x="53" y="207"/>
                  </a:lnTo>
                  <a:lnTo>
                    <a:pt x="53" y="181"/>
                  </a:lnTo>
                  <a:lnTo>
                    <a:pt x="45" y="107"/>
                  </a:lnTo>
                  <a:lnTo>
                    <a:pt x="53" y="107"/>
                  </a:lnTo>
                  <a:lnTo>
                    <a:pt x="58" y="74"/>
                  </a:lnTo>
                  <a:lnTo>
                    <a:pt x="76" y="109"/>
                  </a:lnTo>
                  <a:lnTo>
                    <a:pt x="91" y="130"/>
                  </a:lnTo>
                  <a:lnTo>
                    <a:pt x="79" y="145"/>
                  </a:lnTo>
                  <a:lnTo>
                    <a:pt x="85" y="198"/>
                  </a:lnTo>
                  <a:lnTo>
                    <a:pt x="104" y="198"/>
                  </a:lnTo>
                  <a:lnTo>
                    <a:pt x="114" y="188"/>
                  </a:lnTo>
                  <a:lnTo>
                    <a:pt x="97" y="112"/>
                  </a:lnTo>
                  <a:lnTo>
                    <a:pt x="104" y="95"/>
                  </a:lnTo>
                  <a:lnTo>
                    <a:pt x="138" y="124"/>
                  </a:lnTo>
                  <a:lnTo>
                    <a:pt x="125" y="139"/>
                  </a:lnTo>
                  <a:lnTo>
                    <a:pt x="140" y="188"/>
                  </a:lnTo>
                  <a:lnTo>
                    <a:pt x="161" y="188"/>
                  </a:lnTo>
                  <a:lnTo>
                    <a:pt x="154" y="126"/>
                  </a:lnTo>
                  <a:lnTo>
                    <a:pt x="157" y="109"/>
                  </a:lnTo>
                  <a:lnTo>
                    <a:pt x="174" y="105"/>
                  </a:lnTo>
                  <a:lnTo>
                    <a:pt x="197" y="118"/>
                  </a:lnTo>
                  <a:lnTo>
                    <a:pt x="174" y="128"/>
                  </a:lnTo>
                  <a:lnTo>
                    <a:pt x="174" y="177"/>
                  </a:lnTo>
                  <a:lnTo>
                    <a:pt x="190" y="187"/>
                  </a:lnTo>
                  <a:lnTo>
                    <a:pt x="207" y="181"/>
                  </a:lnTo>
                  <a:lnTo>
                    <a:pt x="213" y="101"/>
                  </a:lnTo>
                  <a:lnTo>
                    <a:pt x="222" y="126"/>
                  </a:lnTo>
                  <a:lnTo>
                    <a:pt x="214" y="185"/>
                  </a:lnTo>
                  <a:lnTo>
                    <a:pt x="197" y="194"/>
                  </a:lnTo>
                  <a:lnTo>
                    <a:pt x="180" y="194"/>
                  </a:lnTo>
                  <a:lnTo>
                    <a:pt x="171" y="190"/>
                  </a:lnTo>
                  <a:lnTo>
                    <a:pt x="154" y="207"/>
                  </a:lnTo>
                  <a:lnTo>
                    <a:pt x="135" y="207"/>
                  </a:lnTo>
                  <a:lnTo>
                    <a:pt x="127" y="202"/>
                  </a:lnTo>
                  <a:lnTo>
                    <a:pt x="106" y="217"/>
                  </a:lnTo>
                  <a:lnTo>
                    <a:pt x="83" y="217"/>
                  </a:lnTo>
                  <a:lnTo>
                    <a:pt x="66" y="209"/>
                  </a:lnTo>
                  <a:lnTo>
                    <a:pt x="49" y="221"/>
                  </a:lnTo>
                  <a:lnTo>
                    <a:pt x="34" y="221"/>
                  </a:lnTo>
                  <a:lnTo>
                    <a:pt x="5" y="198"/>
                  </a:lnTo>
                  <a:lnTo>
                    <a:pt x="0" y="99"/>
                  </a:lnTo>
                  <a:lnTo>
                    <a:pt x="26" y="12"/>
                  </a:lnTo>
                  <a:lnTo>
                    <a:pt x="51" y="0"/>
                  </a:lnTo>
                  <a:lnTo>
                    <a:pt x="245" y="38"/>
                  </a:lnTo>
                  <a:lnTo>
                    <a:pt x="228" y="78"/>
                  </a:lnTo>
                  <a:close/>
                </a:path>
              </a:pathLst>
            </a:custGeom>
            <a:solidFill>
              <a:srgbClr val="C46B61"/>
            </a:solidFill>
            <a:ln w="9525">
              <a:noFill/>
              <a:round/>
              <a:headEnd/>
              <a:tailEnd/>
            </a:ln>
          </p:spPr>
          <p:txBody>
            <a:bodyPr/>
            <a:lstStyle/>
            <a:p>
              <a:endParaRPr lang="id-ID"/>
            </a:p>
          </p:txBody>
        </p:sp>
        <p:sp>
          <p:nvSpPr>
            <p:cNvPr id="48170" name="Freeform 21"/>
            <p:cNvSpPr>
              <a:spLocks/>
            </p:cNvSpPr>
            <p:nvPr/>
          </p:nvSpPr>
          <p:spPr bwMode="auto">
            <a:xfrm>
              <a:off x="2675" y="1146"/>
              <a:ext cx="246" cy="286"/>
            </a:xfrm>
            <a:custGeom>
              <a:avLst/>
              <a:gdLst>
                <a:gd name="T0" fmla="*/ 3 w 493"/>
                <a:gd name="T1" fmla="*/ 0 h 572"/>
                <a:gd name="T2" fmla="*/ 2 w 493"/>
                <a:gd name="T3" fmla="*/ 1 h 572"/>
                <a:gd name="T4" fmla="*/ 2 w 493"/>
                <a:gd name="T5" fmla="*/ 1 h 572"/>
                <a:gd name="T6" fmla="*/ 0 w 493"/>
                <a:gd name="T7" fmla="*/ 1 h 572"/>
                <a:gd name="T8" fmla="*/ 0 w 493"/>
                <a:gd name="T9" fmla="*/ 2 h 572"/>
                <a:gd name="T10" fmla="*/ 0 w 493"/>
                <a:gd name="T11" fmla="*/ 4 h 572"/>
                <a:gd name="T12" fmla="*/ 0 w 493"/>
                <a:gd name="T13" fmla="*/ 4 h 572"/>
                <a:gd name="T14" fmla="*/ 0 w 493"/>
                <a:gd name="T15" fmla="*/ 5 h 572"/>
                <a:gd name="T16" fmla="*/ 0 w 493"/>
                <a:gd name="T17" fmla="*/ 6 h 572"/>
                <a:gd name="T18" fmla="*/ 0 w 493"/>
                <a:gd name="T19" fmla="*/ 6 h 572"/>
                <a:gd name="T20" fmla="*/ 1 w 493"/>
                <a:gd name="T21" fmla="*/ 7 h 572"/>
                <a:gd name="T22" fmla="*/ 1 w 493"/>
                <a:gd name="T23" fmla="*/ 9 h 572"/>
                <a:gd name="T24" fmla="*/ 2 w 493"/>
                <a:gd name="T25" fmla="*/ 9 h 572"/>
                <a:gd name="T26" fmla="*/ 2 w 493"/>
                <a:gd name="T27" fmla="*/ 9 h 572"/>
                <a:gd name="T28" fmla="*/ 3 w 493"/>
                <a:gd name="T29" fmla="*/ 9 h 572"/>
                <a:gd name="T30" fmla="*/ 3 w 493"/>
                <a:gd name="T31" fmla="*/ 9 h 572"/>
                <a:gd name="T32" fmla="*/ 4 w 493"/>
                <a:gd name="T33" fmla="*/ 9 h 572"/>
                <a:gd name="T34" fmla="*/ 6 w 493"/>
                <a:gd name="T35" fmla="*/ 9 h 572"/>
                <a:gd name="T36" fmla="*/ 7 w 493"/>
                <a:gd name="T37" fmla="*/ 7 h 572"/>
                <a:gd name="T38" fmla="*/ 6 w 493"/>
                <a:gd name="T39" fmla="*/ 6 h 572"/>
                <a:gd name="T40" fmla="*/ 6 w 493"/>
                <a:gd name="T41" fmla="*/ 5 h 572"/>
                <a:gd name="T42" fmla="*/ 7 w 493"/>
                <a:gd name="T43" fmla="*/ 5 h 572"/>
                <a:gd name="T44" fmla="*/ 7 w 493"/>
                <a:gd name="T45" fmla="*/ 4 h 572"/>
                <a:gd name="T46" fmla="*/ 7 w 493"/>
                <a:gd name="T47" fmla="*/ 3 h 572"/>
                <a:gd name="T48" fmla="*/ 7 w 493"/>
                <a:gd name="T49" fmla="*/ 2 h 572"/>
                <a:gd name="T50" fmla="*/ 5 w 493"/>
                <a:gd name="T51" fmla="*/ 1 h 572"/>
                <a:gd name="T52" fmla="*/ 4 w 493"/>
                <a:gd name="T53" fmla="*/ 1 h 572"/>
                <a:gd name="T54" fmla="*/ 3 w 493"/>
                <a:gd name="T55" fmla="*/ 0 h 572"/>
                <a:gd name="T56" fmla="*/ 3 w 493"/>
                <a:gd name="T57" fmla="*/ 0 h 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3"/>
                <a:gd name="T88" fmla="*/ 0 h 572"/>
                <a:gd name="T89" fmla="*/ 493 w 493"/>
                <a:gd name="T90" fmla="*/ 572 h 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3" h="572">
                  <a:moveTo>
                    <a:pt x="225" y="0"/>
                  </a:moveTo>
                  <a:lnTo>
                    <a:pt x="190" y="9"/>
                  </a:lnTo>
                  <a:lnTo>
                    <a:pt x="133" y="15"/>
                  </a:lnTo>
                  <a:lnTo>
                    <a:pt x="27" y="87"/>
                  </a:lnTo>
                  <a:lnTo>
                    <a:pt x="0" y="156"/>
                  </a:lnTo>
                  <a:lnTo>
                    <a:pt x="2" y="266"/>
                  </a:lnTo>
                  <a:lnTo>
                    <a:pt x="2" y="312"/>
                  </a:lnTo>
                  <a:lnTo>
                    <a:pt x="14" y="352"/>
                  </a:lnTo>
                  <a:lnTo>
                    <a:pt x="29" y="416"/>
                  </a:lnTo>
                  <a:lnTo>
                    <a:pt x="38" y="428"/>
                  </a:lnTo>
                  <a:lnTo>
                    <a:pt x="80" y="481"/>
                  </a:lnTo>
                  <a:lnTo>
                    <a:pt x="111" y="523"/>
                  </a:lnTo>
                  <a:lnTo>
                    <a:pt x="137" y="532"/>
                  </a:lnTo>
                  <a:lnTo>
                    <a:pt x="183" y="532"/>
                  </a:lnTo>
                  <a:lnTo>
                    <a:pt x="196" y="572"/>
                  </a:lnTo>
                  <a:lnTo>
                    <a:pt x="223" y="559"/>
                  </a:lnTo>
                  <a:lnTo>
                    <a:pt x="284" y="545"/>
                  </a:lnTo>
                  <a:lnTo>
                    <a:pt x="409" y="519"/>
                  </a:lnTo>
                  <a:lnTo>
                    <a:pt x="468" y="481"/>
                  </a:lnTo>
                  <a:lnTo>
                    <a:pt x="439" y="403"/>
                  </a:lnTo>
                  <a:lnTo>
                    <a:pt x="436" y="367"/>
                  </a:lnTo>
                  <a:lnTo>
                    <a:pt x="457" y="344"/>
                  </a:lnTo>
                  <a:lnTo>
                    <a:pt x="481" y="293"/>
                  </a:lnTo>
                  <a:lnTo>
                    <a:pt x="493" y="209"/>
                  </a:lnTo>
                  <a:lnTo>
                    <a:pt x="489" y="144"/>
                  </a:lnTo>
                  <a:lnTo>
                    <a:pt x="325" y="99"/>
                  </a:lnTo>
                  <a:lnTo>
                    <a:pt x="270" y="32"/>
                  </a:lnTo>
                  <a:lnTo>
                    <a:pt x="225" y="0"/>
                  </a:lnTo>
                  <a:close/>
                </a:path>
              </a:pathLst>
            </a:custGeom>
            <a:solidFill>
              <a:srgbClr val="F58578"/>
            </a:solidFill>
            <a:ln w="9525">
              <a:noFill/>
              <a:round/>
              <a:headEnd/>
              <a:tailEnd/>
            </a:ln>
          </p:spPr>
          <p:txBody>
            <a:bodyPr/>
            <a:lstStyle/>
            <a:p>
              <a:endParaRPr lang="id-ID"/>
            </a:p>
          </p:txBody>
        </p:sp>
        <p:sp>
          <p:nvSpPr>
            <p:cNvPr id="48171" name="Freeform 22"/>
            <p:cNvSpPr>
              <a:spLocks/>
            </p:cNvSpPr>
            <p:nvPr/>
          </p:nvSpPr>
          <p:spPr bwMode="auto">
            <a:xfrm>
              <a:off x="2788" y="1149"/>
              <a:ext cx="66" cy="91"/>
            </a:xfrm>
            <a:custGeom>
              <a:avLst/>
              <a:gdLst>
                <a:gd name="T0" fmla="*/ 3 w 131"/>
                <a:gd name="T1" fmla="*/ 3 h 182"/>
                <a:gd name="T2" fmla="*/ 2 w 131"/>
                <a:gd name="T3" fmla="*/ 3 h 182"/>
                <a:gd name="T4" fmla="*/ 2 w 131"/>
                <a:gd name="T5" fmla="*/ 1 h 182"/>
                <a:gd name="T6" fmla="*/ 0 w 131"/>
                <a:gd name="T7" fmla="*/ 0 h 182"/>
                <a:gd name="T8" fmla="*/ 1 w 131"/>
                <a:gd name="T9" fmla="*/ 1 h 182"/>
                <a:gd name="T10" fmla="*/ 2 w 131"/>
                <a:gd name="T11" fmla="*/ 1 h 182"/>
                <a:gd name="T12" fmla="*/ 3 w 131"/>
                <a:gd name="T13" fmla="*/ 3 h 182"/>
                <a:gd name="T14" fmla="*/ 3 w 131"/>
                <a:gd name="T15" fmla="*/ 3 h 182"/>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82"/>
                <a:gd name="T26" fmla="*/ 131 w 131"/>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82">
                  <a:moveTo>
                    <a:pt x="131" y="182"/>
                  </a:moveTo>
                  <a:lnTo>
                    <a:pt x="95" y="131"/>
                  </a:lnTo>
                  <a:lnTo>
                    <a:pt x="74" y="79"/>
                  </a:lnTo>
                  <a:lnTo>
                    <a:pt x="0" y="0"/>
                  </a:lnTo>
                  <a:lnTo>
                    <a:pt x="39" y="17"/>
                  </a:lnTo>
                  <a:lnTo>
                    <a:pt x="119" y="112"/>
                  </a:lnTo>
                  <a:lnTo>
                    <a:pt x="131" y="182"/>
                  </a:lnTo>
                  <a:close/>
                </a:path>
              </a:pathLst>
            </a:custGeom>
            <a:solidFill>
              <a:srgbClr val="C46B61"/>
            </a:solidFill>
            <a:ln w="9525">
              <a:noFill/>
              <a:round/>
              <a:headEnd/>
              <a:tailEnd/>
            </a:ln>
          </p:spPr>
          <p:txBody>
            <a:bodyPr/>
            <a:lstStyle/>
            <a:p>
              <a:endParaRPr lang="id-ID"/>
            </a:p>
          </p:txBody>
        </p:sp>
        <p:sp>
          <p:nvSpPr>
            <p:cNvPr id="48172" name="Freeform 23"/>
            <p:cNvSpPr>
              <a:spLocks/>
            </p:cNvSpPr>
            <p:nvPr/>
          </p:nvSpPr>
          <p:spPr bwMode="auto">
            <a:xfrm>
              <a:off x="2675" y="1150"/>
              <a:ext cx="113" cy="127"/>
            </a:xfrm>
            <a:custGeom>
              <a:avLst/>
              <a:gdLst>
                <a:gd name="T0" fmla="*/ 3 w 227"/>
                <a:gd name="T1" fmla="*/ 0 h 255"/>
                <a:gd name="T2" fmla="*/ 3 w 227"/>
                <a:gd name="T3" fmla="*/ 0 h 255"/>
                <a:gd name="T4" fmla="*/ 2 w 227"/>
                <a:gd name="T5" fmla="*/ 0 h 255"/>
                <a:gd name="T6" fmla="*/ 1 w 227"/>
                <a:gd name="T7" fmla="*/ 0 h 255"/>
                <a:gd name="T8" fmla="*/ 0 w 227"/>
                <a:gd name="T9" fmla="*/ 1 h 255"/>
                <a:gd name="T10" fmla="*/ 0 w 227"/>
                <a:gd name="T11" fmla="*/ 1 h 255"/>
                <a:gd name="T12" fmla="*/ 0 w 227"/>
                <a:gd name="T13" fmla="*/ 2 h 255"/>
                <a:gd name="T14" fmla="*/ 0 w 227"/>
                <a:gd name="T15" fmla="*/ 2 h 255"/>
                <a:gd name="T16" fmla="*/ 0 w 227"/>
                <a:gd name="T17" fmla="*/ 2 h 255"/>
                <a:gd name="T18" fmla="*/ 0 w 227"/>
                <a:gd name="T19" fmla="*/ 2 h 255"/>
                <a:gd name="T20" fmla="*/ 0 w 227"/>
                <a:gd name="T21" fmla="*/ 2 h 255"/>
                <a:gd name="T22" fmla="*/ 1 w 227"/>
                <a:gd name="T23" fmla="*/ 2 h 255"/>
                <a:gd name="T24" fmla="*/ 1 w 227"/>
                <a:gd name="T25" fmla="*/ 2 h 255"/>
                <a:gd name="T26" fmla="*/ 1 w 227"/>
                <a:gd name="T27" fmla="*/ 2 h 255"/>
                <a:gd name="T28" fmla="*/ 1 w 227"/>
                <a:gd name="T29" fmla="*/ 2 h 255"/>
                <a:gd name="T30" fmla="*/ 1 w 227"/>
                <a:gd name="T31" fmla="*/ 2 h 255"/>
                <a:gd name="T32" fmla="*/ 1 w 227"/>
                <a:gd name="T33" fmla="*/ 2 h 255"/>
                <a:gd name="T34" fmla="*/ 1 w 227"/>
                <a:gd name="T35" fmla="*/ 2 h 255"/>
                <a:gd name="T36" fmla="*/ 1 w 227"/>
                <a:gd name="T37" fmla="*/ 2 h 255"/>
                <a:gd name="T38" fmla="*/ 0 w 227"/>
                <a:gd name="T39" fmla="*/ 2 h 255"/>
                <a:gd name="T40" fmla="*/ 0 w 227"/>
                <a:gd name="T41" fmla="*/ 2 h 255"/>
                <a:gd name="T42" fmla="*/ 0 w 227"/>
                <a:gd name="T43" fmla="*/ 2 h 255"/>
                <a:gd name="T44" fmla="*/ 0 w 227"/>
                <a:gd name="T45" fmla="*/ 2 h 255"/>
                <a:gd name="T46" fmla="*/ 0 w 227"/>
                <a:gd name="T47" fmla="*/ 3 h 255"/>
                <a:gd name="T48" fmla="*/ 0 w 227"/>
                <a:gd name="T49" fmla="*/ 3 h 255"/>
                <a:gd name="T50" fmla="*/ 0 w 227"/>
                <a:gd name="T51" fmla="*/ 3 h 255"/>
                <a:gd name="T52" fmla="*/ 0 w 227"/>
                <a:gd name="T53" fmla="*/ 1 h 255"/>
                <a:gd name="T54" fmla="*/ 0 w 227"/>
                <a:gd name="T55" fmla="*/ 1 h 255"/>
                <a:gd name="T56" fmla="*/ 2 w 227"/>
                <a:gd name="T57" fmla="*/ 0 h 255"/>
                <a:gd name="T58" fmla="*/ 3 w 227"/>
                <a:gd name="T59" fmla="*/ 0 h 255"/>
                <a:gd name="T60" fmla="*/ 3 w 227"/>
                <a:gd name="T61" fmla="*/ 0 h 255"/>
                <a:gd name="T62" fmla="*/ 3 w 227"/>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255"/>
                <a:gd name="T98" fmla="*/ 227 w 227"/>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255">
                  <a:moveTo>
                    <a:pt x="227" y="0"/>
                  </a:moveTo>
                  <a:lnTo>
                    <a:pt x="213" y="14"/>
                  </a:lnTo>
                  <a:lnTo>
                    <a:pt x="169" y="18"/>
                  </a:lnTo>
                  <a:lnTo>
                    <a:pt x="99" y="59"/>
                  </a:lnTo>
                  <a:lnTo>
                    <a:pt x="59" y="90"/>
                  </a:lnTo>
                  <a:lnTo>
                    <a:pt x="27" y="109"/>
                  </a:lnTo>
                  <a:lnTo>
                    <a:pt x="12" y="143"/>
                  </a:lnTo>
                  <a:lnTo>
                    <a:pt x="14" y="158"/>
                  </a:lnTo>
                  <a:lnTo>
                    <a:pt x="27" y="147"/>
                  </a:lnTo>
                  <a:lnTo>
                    <a:pt x="46" y="145"/>
                  </a:lnTo>
                  <a:lnTo>
                    <a:pt x="59" y="135"/>
                  </a:lnTo>
                  <a:lnTo>
                    <a:pt x="71" y="139"/>
                  </a:lnTo>
                  <a:lnTo>
                    <a:pt x="78" y="137"/>
                  </a:lnTo>
                  <a:lnTo>
                    <a:pt x="82" y="147"/>
                  </a:lnTo>
                  <a:lnTo>
                    <a:pt x="90" y="145"/>
                  </a:lnTo>
                  <a:lnTo>
                    <a:pt x="84" y="158"/>
                  </a:lnTo>
                  <a:lnTo>
                    <a:pt x="95" y="158"/>
                  </a:lnTo>
                  <a:lnTo>
                    <a:pt x="80" y="170"/>
                  </a:lnTo>
                  <a:lnTo>
                    <a:pt x="65" y="170"/>
                  </a:lnTo>
                  <a:lnTo>
                    <a:pt x="57" y="173"/>
                  </a:lnTo>
                  <a:lnTo>
                    <a:pt x="42" y="173"/>
                  </a:lnTo>
                  <a:lnTo>
                    <a:pt x="34" y="185"/>
                  </a:lnTo>
                  <a:lnTo>
                    <a:pt x="19" y="191"/>
                  </a:lnTo>
                  <a:lnTo>
                    <a:pt x="12" y="208"/>
                  </a:lnTo>
                  <a:lnTo>
                    <a:pt x="2" y="255"/>
                  </a:lnTo>
                  <a:lnTo>
                    <a:pt x="0" y="213"/>
                  </a:lnTo>
                  <a:lnTo>
                    <a:pt x="2" y="124"/>
                  </a:lnTo>
                  <a:lnTo>
                    <a:pt x="27" y="84"/>
                  </a:lnTo>
                  <a:lnTo>
                    <a:pt x="135" y="6"/>
                  </a:lnTo>
                  <a:lnTo>
                    <a:pt x="196" y="4"/>
                  </a:lnTo>
                  <a:lnTo>
                    <a:pt x="227" y="0"/>
                  </a:lnTo>
                  <a:close/>
                </a:path>
              </a:pathLst>
            </a:custGeom>
            <a:solidFill>
              <a:srgbClr val="C46B61"/>
            </a:solidFill>
            <a:ln w="9525">
              <a:noFill/>
              <a:round/>
              <a:headEnd/>
              <a:tailEnd/>
            </a:ln>
          </p:spPr>
          <p:txBody>
            <a:bodyPr/>
            <a:lstStyle/>
            <a:p>
              <a:endParaRPr lang="id-ID"/>
            </a:p>
          </p:txBody>
        </p:sp>
        <p:sp>
          <p:nvSpPr>
            <p:cNvPr id="48173" name="Freeform 24"/>
            <p:cNvSpPr>
              <a:spLocks/>
            </p:cNvSpPr>
            <p:nvPr/>
          </p:nvSpPr>
          <p:spPr bwMode="auto">
            <a:xfrm>
              <a:off x="2687" y="1249"/>
              <a:ext cx="40" cy="18"/>
            </a:xfrm>
            <a:custGeom>
              <a:avLst/>
              <a:gdLst>
                <a:gd name="T0" fmla="*/ 0 w 82"/>
                <a:gd name="T1" fmla="*/ 1 h 36"/>
                <a:gd name="T2" fmla="*/ 0 w 82"/>
                <a:gd name="T3" fmla="*/ 1 h 36"/>
                <a:gd name="T4" fmla="*/ 0 w 82"/>
                <a:gd name="T5" fmla="*/ 1 h 36"/>
                <a:gd name="T6" fmla="*/ 0 w 82"/>
                <a:gd name="T7" fmla="*/ 0 h 36"/>
                <a:gd name="T8" fmla="*/ 1 w 82"/>
                <a:gd name="T9" fmla="*/ 1 h 36"/>
                <a:gd name="T10" fmla="*/ 1 w 82"/>
                <a:gd name="T11" fmla="*/ 1 h 36"/>
                <a:gd name="T12" fmla="*/ 1 w 82"/>
                <a:gd name="T13" fmla="*/ 1 h 36"/>
                <a:gd name="T14" fmla="*/ 0 w 82"/>
                <a:gd name="T15" fmla="*/ 1 h 36"/>
                <a:gd name="T16" fmla="*/ 0 w 82"/>
                <a:gd name="T17" fmla="*/ 1 h 36"/>
                <a:gd name="T18" fmla="*/ 0 w 82"/>
                <a:gd name="T19" fmla="*/ 1 h 36"/>
                <a:gd name="T20" fmla="*/ 0 w 82"/>
                <a:gd name="T21" fmla="*/ 1 h 36"/>
                <a:gd name="T22" fmla="*/ 0 w 82"/>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36"/>
                <a:gd name="T38" fmla="*/ 82 w 8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36">
                  <a:moveTo>
                    <a:pt x="0" y="32"/>
                  </a:moveTo>
                  <a:lnTo>
                    <a:pt x="4" y="19"/>
                  </a:lnTo>
                  <a:lnTo>
                    <a:pt x="19" y="6"/>
                  </a:lnTo>
                  <a:lnTo>
                    <a:pt x="51" y="0"/>
                  </a:lnTo>
                  <a:lnTo>
                    <a:pt x="78" y="13"/>
                  </a:lnTo>
                  <a:lnTo>
                    <a:pt x="82" y="23"/>
                  </a:lnTo>
                  <a:lnTo>
                    <a:pt x="65" y="31"/>
                  </a:lnTo>
                  <a:lnTo>
                    <a:pt x="42" y="31"/>
                  </a:lnTo>
                  <a:lnTo>
                    <a:pt x="21" y="31"/>
                  </a:lnTo>
                  <a:lnTo>
                    <a:pt x="4" y="36"/>
                  </a:lnTo>
                  <a:lnTo>
                    <a:pt x="0" y="32"/>
                  </a:lnTo>
                  <a:close/>
                </a:path>
              </a:pathLst>
            </a:custGeom>
            <a:solidFill>
              <a:srgbClr val="C46B61"/>
            </a:solidFill>
            <a:ln w="9525">
              <a:noFill/>
              <a:round/>
              <a:headEnd/>
              <a:tailEnd/>
            </a:ln>
          </p:spPr>
          <p:txBody>
            <a:bodyPr/>
            <a:lstStyle/>
            <a:p>
              <a:endParaRPr lang="id-ID"/>
            </a:p>
          </p:txBody>
        </p:sp>
        <p:sp>
          <p:nvSpPr>
            <p:cNvPr id="48174" name="Freeform 25"/>
            <p:cNvSpPr>
              <a:spLocks/>
            </p:cNvSpPr>
            <p:nvPr/>
          </p:nvSpPr>
          <p:spPr bwMode="auto">
            <a:xfrm>
              <a:off x="2765" y="1240"/>
              <a:ext cx="44" cy="20"/>
            </a:xfrm>
            <a:custGeom>
              <a:avLst/>
              <a:gdLst>
                <a:gd name="T0" fmla="*/ 1 w 87"/>
                <a:gd name="T1" fmla="*/ 1 h 40"/>
                <a:gd name="T2" fmla="*/ 1 w 87"/>
                <a:gd name="T3" fmla="*/ 1 h 40"/>
                <a:gd name="T4" fmla="*/ 1 w 87"/>
                <a:gd name="T5" fmla="*/ 1 h 40"/>
                <a:gd name="T6" fmla="*/ 1 w 87"/>
                <a:gd name="T7" fmla="*/ 1 h 40"/>
                <a:gd name="T8" fmla="*/ 2 w 87"/>
                <a:gd name="T9" fmla="*/ 1 h 40"/>
                <a:gd name="T10" fmla="*/ 2 w 87"/>
                <a:gd name="T11" fmla="*/ 1 h 40"/>
                <a:gd name="T12" fmla="*/ 1 w 87"/>
                <a:gd name="T13" fmla="*/ 1 h 40"/>
                <a:gd name="T14" fmla="*/ 1 w 87"/>
                <a:gd name="T15" fmla="*/ 0 h 40"/>
                <a:gd name="T16" fmla="*/ 1 w 87"/>
                <a:gd name="T17" fmla="*/ 1 h 40"/>
                <a:gd name="T18" fmla="*/ 0 w 87"/>
                <a:gd name="T19" fmla="*/ 1 h 40"/>
                <a:gd name="T20" fmla="*/ 1 w 87"/>
                <a:gd name="T21" fmla="*/ 1 h 40"/>
                <a:gd name="T22" fmla="*/ 1 w 87"/>
                <a:gd name="T23" fmla="*/ 1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40"/>
                <a:gd name="T38" fmla="*/ 87 w 8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40">
                  <a:moveTo>
                    <a:pt x="2" y="36"/>
                  </a:moveTo>
                  <a:lnTo>
                    <a:pt x="25" y="40"/>
                  </a:lnTo>
                  <a:lnTo>
                    <a:pt x="38" y="36"/>
                  </a:lnTo>
                  <a:lnTo>
                    <a:pt x="55" y="36"/>
                  </a:lnTo>
                  <a:lnTo>
                    <a:pt x="87" y="30"/>
                  </a:lnTo>
                  <a:lnTo>
                    <a:pt x="78" y="13"/>
                  </a:lnTo>
                  <a:lnTo>
                    <a:pt x="34" y="6"/>
                  </a:lnTo>
                  <a:lnTo>
                    <a:pt x="21" y="0"/>
                  </a:lnTo>
                  <a:lnTo>
                    <a:pt x="9" y="11"/>
                  </a:lnTo>
                  <a:lnTo>
                    <a:pt x="0" y="29"/>
                  </a:lnTo>
                  <a:lnTo>
                    <a:pt x="2" y="36"/>
                  </a:lnTo>
                  <a:close/>
                </a:path>
              </a:pathLst>
            </a:custGeom>
            <a:solidFill>
              <a:srgbClr val="C46B61"/>
            </a:solidFill>
            <a:ln w="9525">
              <a:noFill/>
              <a:round/>
              <a:headEnd/>
              <a:tailEnd/>
            </a:ln>
          </p:spPr>
          <p:txBody>
            <a:bodyPr/>
            <a:lstStyle/>
            <a:p>
              <a:endParaRPr lang="id-ID"/>
            </a:p>
          </p:txBody>
        </p:sp>
        <p:sp>
          <p:nvSpPr>
            <p:cNvPr id="48175" name="Freeform 26"/>
            <p:cNvSpPr>
              <a:spLocks/>
            </p:cNvSpPr>
            <p:nvPr/>
          </p:nvSpPr>
          <p:spPr bwMode="auto">
            <a:xfrm>
              <a:off x="2684" y="1265"/>
              <a:ext cx="40" cy="11"/>
            </a:xfrm>
            <a:custGeom>
              <a:avLst/>
              <a:gdLst>
                <a:gd name="T0" fmla="*/ 1 w 80"/>
                <a:gd name="T1" fmla="*/ 0 h 23"/>
                <a:gd name="T2" fmla="*/ 1 w 80"/>
                <a:gd name="T3" fmla="*/ 0 h 23"/>
                <a:gd name="T4" fmla="*/ 1 w 80"/>
                <a:gd name="T5" fmla="*/ 0 h 23"/>
                <a:gd name="T6" fmla="*/ 1 w 80"/>
                <a:gd name="T7" fmla="*/ 0 h 23"/>
                <a:gd name="T8" fmla="*/ 1 w 80"/>
                <a:gd name="T9" fmla="*/ 0 h 23"/>
                <a:gd name="T10" fmla="*/ 1 w 80"/>
                <a:gd name="T11" fmla="*/ 0 h 23"/>
                <a:gd name="T12" fmla="*/ 1 w 80"/>
                <a:gd name="T13" fmla="*/ 0 h 23"/>
                <a:gd name="T14" fmla="*/ 0 w 80"/>
                <a:gd name="T15" fmla="*/ 0 h 23"/>
                <a:gd name="T16" fmla="*/ 1 w 80"/>
                <a:gd name="T17" fmla="*/ 0 h 23"/>
                <a:gd name="T18" fmla="*/ 1 w 80"/>
                <a:gd name="T19" fmla="*/ 0 h 23"/>
                <a:gd name="T20" fmla="*/ 1 w 80"/>
                <a:gd name="T21" fmla="*/ 0 h 23"/>
                <a:gd name="T22" fmla="*/ 1 w 80"/>
                <a:gd name="T23" fmla="*/ 0 h 23"/>
                <a:gd name="T24" fmla="*/ 1 w 80"/>
                <a:gd name="T25" fmla="*/ 0 h 23"/>
                <a:gd name="T26" fmla="*/ 1 w 80"/>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3"/>
                <a:gd name="T44" fmla="*/ 80 w 80"/>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3">
                  <a:moveTo>
                    <a:pt x="80" y="4"/>
                  </a:moveTo>
                  <a:lnTo>
                    <a:pt x="61" y="4"/>
                  </a:lnTo>
                  <a:lnTo>
                    <a:pt x="46" y="16"/>
                  </a:lnTo>
                  <a:lnTo>
                    <a:pt x="21" y="16"/>
                  </a:lnTo>
                  <a:lnTo>
                    <a:pt x="12" y="4"/>
                  </a:lnTo>
                  <a:lnTo>
                    <a:pt x="6" y="0"/>
                  </a:lnTo>
                  <a:lnTo>
                    <a:pt x="6" y="14"/>
                  </a:lnTo>
                  <a:lnTo>
                    <a:pt x="0" y="21"/>
                  </a:lnTo>
                  <a:lnTo>
                    <a:pt x="17" y="21"/>
                  </a:lnTo>
                  <a:lnTo>
                    <a:pt x="36" y="23"/>
                  </a:lnTo>
                  <a:lnTo>
                    <a:pt x="57" y="23"/>
                  </a:lnTo>
                  <a:lnTo>
                    <a:pt x="73" y="14"/>
                  </a:lnTo>
                  <a:lnTo>
                    <a:pt x="80" y="4"/>
                  </a:lnTo>
                  <a:close/>
                </a:path>
              </a:pathLst>
            </a:custGeom>
            <a:solidFill>
              <a:srgbClr val="C46B61"/>
            </a:solidFill>
            <a:ln w="9525">
              <a:noFill/>
              <a:round/>
              <a:headEnd/>
              <a:tailEnd/>
            </a:ln>
          </p:spPr>
          <p:txBody>
            <a:bodyPr/>
            <a:lstStyle/>
            <a:p>
              <a:endParaRPr lang="id-ID"/>
            </a:p>
          </p:txBody>
        </p:sp>
        <p:sp>
          <p:nvSpPr>
            <p:cNvPr id="48176" name="Freeform 27"/>
            <p:cNvSpPr>
              <a:spLocks/>
            </p:cNvSpPr>
            <p:nvPr/>
          </p:nvSpPr>
          <p:spPr bwMode="auto">
            <a:xfrm>
              <a:off x="2766" y="1262"/>
              <a:ext cx="41" cy="8"/>
            </a:xfrm>
            <a:custGeom>
              <a:avLst/>
              <a:gdLst>
                <a:gd name="T0" fmla="*/ 0 w 82"/>
                <a:gd name="T1" fmla="*/ 0 h 17"/>
                <a:gd name="T2" fmla="*/ 1 w 82"/>
                <a:gd name="T3" fmla="*/ 0 h 17"/>
                <a:gd name="T4" fmla="*/ 1 w 82"/>
                <a:gd name="T5" fmla="*/ 0 h 17"/>
                <a:gd name="T6" fmla="*/ 1 w 82"/>
                <a:gd name="T7" fmla="*/ 0 h 17"/>
                <a:gd name="T8" fmla="*/ 1 w 82"/>
                <a:gd name="T9" fmla="*/ 0 h 17"/>
                <a:gd name="T10" fmla="*/ 1 w 82"/>
                <a:gd name="T11" fmla="*/ 0 h 17"/>
                <a:gd name="T12" fmla="*/ 1 w 82"/>
                <a:gd name="T13" fmla="*/ 0 h 17"/>
                <a:gd name="T14" fmla="*/ 1 w 82"/>
                <a:gd name="T15" fmla="*/ 0 h 17"/>
                <a:gd name="T16" fmla="*/ 1 w 82"/>
                <a:gd name="T17" fmla="*/ 0 h 17"/>
                <a:gd name="T18" fmla="*/ 0 w 82"/>
                <a:gd name="T19" fmla="*/ 0 h 17"/>
                <a:gd name="T20" fmla="*/ 0 w 8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7"/>
                <a:gd name="T35" fmla="*/ 82 w 8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7">
                  <a:moveTo>
                    <a:pt x="0" y="7"/>
                  </a:moveTo>
                  <a:lnTo>
                    <a:pt x="13" y="0"/>
                  </a:lnTo>
                  <a:lnTo>
                    <a:pt x="36" y="4"/>
                  </a:lnTo>
                  <a:lnTo>
                    <a:pt x="61" y="7"/>
                  </a:lnTo>
                  <a:lnTo>
                    <a:pt x="74" y="4"/>
                  </a:lnTo>
                  <a:lnTo>
                    <a:pt x="82" y="13"/>
                  </a:lnTo>
                  <a:lnTo>
                    <a:pt x="61" y="11"/>
                  </a:lnTo>
                  <a:lnTo>
                    <a:pt x="36" y="17"/>
                  </a:lnTo>
                  <a:lnTo>
                    <a:pt x="13" y="15"/>
                  </a:lnTo>
                  <a:lnTo>
                    <a:pt x="0" y="7"/>
                  </a:lnTo>
                  <a:close/>
                </a:path>
              </a:pathLst>
            </a:custGeom>
            <a:solidFill>
              <a:srgbClr val="C46B61"/>
            </a:solidFill>
            <a:ln w="9525">
              <a:noFill/>
              <a:round/>
              <a:headEnd/>
              <a:tailEnd/>
            </a:ln>
          </p:spPr>
          <p:txBody>
            <a:bodyPr/>
            <a:lstStyle/>
            <a:p>
              <a:endParaRPr lang="id-ID"/>
            </a:p>
          </p:txBody>
        </p:sp>
        <p:sp>
          <p:nvSpPr>
            <p:cNvPr id="48177" name="Freeform 28"/>
            <p:cNvSpPr>
              <a:spLocks/>
            </p:cNvSpPr>
            <p:nvPr/>
          </p:nvSpPr>
          <p:spPr bwMode="auto">
            <a:xfrm>
              <a:off x="2708" y="1237"/>
              <a:ext cx="31" cy="81"/>
            </a:xfrm>
            <a:custGeom>
              <a:avLst/>
              <a:gdLst>
                <a:gd name="T0" fmla="*/ 0 w 61"/>
                <a:gd name="T1" fmla="*/ 0 h 162"/>
                <a:gd name="T2" fmla="*/ 1 w 61"/>
                <a:gd name="T3" fmla="*/ 1 h 162"/>
                <a:gd name="T4" fmla="*/ 1 w 61"/>
                <a:gd name="T5" fmla="*/ 1 h 162"/>
                <a:gd name="T6" fmla="*/ 1 w 61"/>
                <a:gd name="T7" fmla="*/ 1 h 162"/>
                <a:gd name="T8" fmla="*/ 1 w 61"/>
                <a:gd name="T9" fmla="*/ 3 h 162"/>
                <a:gd name="T10" fmla="*/ 1 w 61"/>
                <a:gd name="T11" fmla="*/ 3 h 162"/>
                <a:gd name="T12" fmla="*/ 1 w 61"/>
                <a:gd name="T13" fmla="*/ 3 h 162"/>
                <a:gd name="T14" fmla="*/ 1 w 61"/>
                <a:gd name="T15" fmla="*/ 3 h 162"/>
                <a:gd name="T16" fmla="*/ 1 w 61"/>
                <a:gd name="T17" fmla="*/ 3 h 162"/>
                <a:gd name="T18" fmla="*/ 1 w 61"/>
                <a:gd name="T19" fmla="*/ 1 h 162"/>
                <a:gd name="T20" fmla="*/ 1 w 61"/>
                <a:gd name="T21" fmla="*/ 1 h 162"/>
                <a:gd name="T22" fmla="*/ 1 w 61"/>
                <a:gd name="T23" fmla="*/ 1 h 162"/>
                <a:gd name="T24" fmla="*/ 1 w 61"/>
                <a:gd name="T25" fmla="*/ 1 h 162"/>
                <a:gd name="T26" fmla="*/ 1 w 61"/>
                <a:gd name="T27" fmla="*/ 1 h 162"/>
                <a:gd name="T28" fmla="*/ 0 w 61"/>
                <a:gd name="T29" fmla="*/ 0 h 162"/>
                <a:gd name="T30" fmla="*/ 0 w 61"/>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62"/>
                <a:gd name="T50" fmla="*/ 61 w 61"/>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62">
                  <a:moveTo>
                    <a:pt x="0" y="0"/>
                  </a:moveTo>
                  <a:lnTo>
                    <a:pt x="28" y="14"/>
                  </a:lnTo>
                  <a:lnTo>
                    <a:pt x="47" y="46"/>
                  </a:lnTo>
                  <a:lnTo>
                    <a:pt x="32" y="97"/>
                  </a:lnTo>
                  <a:lnTo>
                    <a:pt x="15" y="141"/>
                  </a:lnTo>
                  <a:lnTo>
                    <a:pt x="26" y="135"/>
                  </a:lnTo>
                  <a:lnTo>
                    <a:pt x="36" y="158"/>
                  </a:lnTo>
                  <a:lnTo>
                    <a:pt x="45" y="162"/>
                  </a:lnTo>
                  <a:lnTo>
                    <a:pt x="36" y="145"/>
                  </a:lnTo>
                  <a:lnTo>
                    <a:pt x="38" y="120"/>
                  </a:lnTo>
                  <a:lnTo>
                    <a:pt x="57" y="78"/>
                  </a:lnTo>
                  <a:lnTo>
                    <a:pt x="61" y="42"/>
                  </a:lnTo>
                  <a:lnTo>
                    <a:pt x="42" y="12"/>
                  </a:lnTo>
                  <a:lnTo>
                    <a:pt x="21" y="2"/>
                  </a:lnTo>
                  <a:lnTo>
                    <a:pt x="0" y="0"/>
                  </a:lnTo>
                  <a:close/>
                </a:path>
              </a:pathLst>
            </a:custGeom>
            <a:solidFill>
              <a:srgbClr val="C46B61"/>
            </a:solidFill>
            <a:ln w="9525">
              <a:noFill/>
              <a:round/>
              <a:headEnd/>
              <a:tailEnd/>
            </a:ln>
          </p:spPr>
          <p:txBody>
            <a:bodyPr/>
            <a:lstStyle/>
            <a:p>
              <a:endParaRPr lang="id-ID"/>
            </a:p>
          </p:txBody>
        </p:sp>
        <p:sp>
          <p:nvSpPr>
            <p:cNvPr id="48178" name="Freeform 29"/>
            <p:cNvSpPr>
              <a:spLocks/>
            </p:cNvSpPr>
            <p:nvPr/>
          </p:nvSpPr>
          <p:spPr bwMode="auto">
            <a:xfrm>
              <a:off x="2701" y="1308"/>
              <a:ext cx="71" cy="51"/>
            </a:xfrm>
            <a:custGeom>
              <a:avLst/>
              <a:gdLst>
                <a:gd name="T0" fmla="*/ 1 w 142"/>
                <a:gd name="T1" fmla="*/ 1 h 101"/>
                <a:gd name="T2" fmla="*/ 1 w 142"/>
                <a:gd name="T3" fmla="*/ 1 h 101"/>
                <a:gd name="T4" fmla="*/ 1 w 142"/>
                <a:gd name="T5" fmla="*/ 1 h 101"/>
                <a:gd name="T6" fmla="*/ 1 w 142"/>
                <a:gd name="T7" fmla="*/ 1 h 101"/>
                <a:gd name="T8" fmla="*/ 2 w 142"/>
                <a:gd name="T9" fmla="*/ 1 h 101"/>
                <a:gd name="T10" fmla="*/ 1 w 142"/>
                <a:gd name="T11" fmla="*/ 1 h 101"/>
                <a:gd name="T12" fmla="*/ 1 w 142"/>
                <a:gd name="T13" fmla="*/ 1 h 101"/>
                <a:gd name="T14" fmla="*/ 1 w 142"/>
                <a:gd name="T15" fmla="*/ 1 h 101"/>
                <a:gd name="T16" fmla="*/ 1 w 142"/>
                <a:gd name="T17" fmla="*/ 2 h 101"/>
                <a:gd name="T18" fmla="*/ 1 w 142"/>
                <a:gd name="T19" fmla="*/ 2 h 101"/>
                <a:gd name="T20" fmla="*/ 1 w 142"/>
                <a:gd name="T21" fmla="*/ 1 h 101"/>
                <a:gd name="T22" fmla="*/ 1 w 142"/>
                <a:gd name="T23" fmla="*/ 1 h 101"/>
                <a:gd name="T24" fmla="*/ 1 w 142"/>
                <a:gd name="T25" fmla="*/ 2 h 101"/>
                <a:gd name="T26" fmla="*/ 1 w 142"/>
                <a:gd name="T27" fmla="*/ 2 h 101"/>
                <a:gd name="T28" fmla="*/ 0 w 142"/>
                <a:gd name="T29" fmla="*/ 2 h 101"/>
                <a:gd name="T30" fmla="*/ 1 w 142"/>
                <a:gd name="T31" fmla="*/ 1 h 101"/>
                <a:gd name="T32" fmla="*/ 1 w 142"/>
                <a:gd name="T33" fmla="*/ 1 h 101"/>
                <a:gd name="T34" fmla="*/ 1 w 142"/>
                <a:gd name="T35" fmla="*/ 0 h 101"/>
                <a:gd name="T36" fmla="*/ 1 w 142"/>
                <a:gd name="T37" fmla="*/ 1 h 101"/>
                <a:gd name="T38" fmla="*/ 1 w 142"/>
                <a:gd name="T39" fmla="*/ 1 h 101"/>
                <a:gd name="T40" fmla="*/ 1 w 142"/>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01"/>
                <a:gd name="T65" fmla="*/ 142 w 142"/>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01">
                  <a:moveTo>
                    <a:pt x="38" y="11"/>
                  </a:moveTo>
                  <a:lnTo>
                    <a:pt x="66" y="15"/>
                  </a:lnTo>
                  <a:lnTo>
                    <a:pt x="87" y="9"/>
                  </a:lnTo>
                  <a:lnTo>
                    <a:pt x="104" y="4"/>
                  </a:lnTo>
                  <a:lnTo>
                    <a:pt x="142" y="6"/>
                  </a:lnTo>
                  <a:lnTo>
                    <a:pt x="114" y="15"/>
                  </a:lnTo>
                  <a:lnTo>
                    <a:pt x="79" y="40"/>
                  </a:lnTo>
                  <a:lnTo>
                    <a:pt x="55" y="40"/>
                  </a:lnTo>
                  <a:lnTo>
                    <a:pt x="36" y="76"/>
                  </a:lnTo>
                  <a:lnTo>
                    <a:pt x="26" y="66"/>
                  </a:lnTo>
                  <a:lnTo>
                    <a:pt x="26" y="42"/>
                  </a:lnTo>
                  <a:lnTo>
                    <a:pt x="7" y="55"/>
                  </a:lnTo>
                  <a:lnTo>
                    <a:pt x="7" y="70"/>
                  </a:lnTo>
                  <a:lnTo>
                    <a:pt x="24" y="101"/>
                  </a:lnTo>
                  <a:lnTo>
                    <a:pt x="0" y="70"/>
                  </a:lnTo>
                  <a:lnTo>
                    <a:pt x="1" y="30"/>
                  </a:lnTo>
                  <a:lnTo>
                    <a:pt x="22" y="8"/>
                  </a:lnTo>
                  <a:lnTo>
                    <a:pt x="30" y="0"/>
                  </a:lnTo>
                  <a:lnTo>
                    <a:pt x="32" y="11"/>
                  </a:lnTo>
                  <a:lnTo>
                    <a:pt x="38" y="11"/>
                  </a:lnTo>
                  <a:close/>
                </a:path>
              </a:pathLst>
            </a:custGeom>
            <a:solidFill>
              <a:srgbClr val="C46B61"/>
            </a:solidFill>
            <a:ln w="9525">
              <a:noFill/>
              <a:round/>
              <a:headEnd/>
              <a:tailEnd/>
            </a:ln>
          </p:spPr>
          <p:txBody>
            <a:bodyPr/>
            <a:lstStyle/>
            <a:p>
              <a:endParaRPr lang="id-ID"/>
            </a:p>
          </p:txBody>
        </p:sp>
        <p:sp>
          <p:nvSpPr>
            <p:cNvPr id="48179" name="Freeform 30"/>
            <p:cNvSpPr>
              <a:spLocks/>
            </p:cNvSpPr>
            <p:nvPr/>
          </p:nvSpPr>
          <p:spPr bwMode="auto">
            <a:xfrm>
              <a:off x="2769" y="1293"/>
              <a:ext cx="68" cy="75"/>
            </a:xfrm>
            <a:custGeom>
              <a:avLst/>
              <a:gdLst>
                <a:gd name="T0" fmla="*/ 0 w 135"/>
                <a:gd name="T1" fmla="*/ 0 h 151"/>
                <a:gd name="T2" fmla="*/ 1 w 135"/>
                <a:gd name="T3" fmla="*/ 0 h 151"/>
                <a:gd name="T4" fmla="*/ 1 w 135"/>
                <a:gd name="T5" fmla="*/ 0 h 151"/>
                <a:gd name="T6" fmla="*/ 1 w 135"/>
                <a:gd name="T7" fmla="*/ 0 h 151"/>
                <a:gd name="T8" fmla="*/ 1 w 135"/>
                <a:gd name="T9" fmla="*/ 0 h 151"/>
                <a:gd name="T10" fmla="*/ 2 w 135"/>
                <a:gd name="T11" fmla="*/ 1 h 151"/>
                <a:gd name="T12" fmla="*/ 2 w 135"/>
                <a:gd name="T13" fmla="*/ 1 h 151"/>
                <a:gd name="T14" fmla="*/ 2 w 135"/>
                <a:gd name="T15" fmla="*/ 0 h 151"/>
                <a:gd name="T16" fmla="*/ 2 w 135"/>
                <a:gd name="T17" fmla="*/ 1 h 151"/>
                <a:gd name="T18" fmla="*/ 2 w 135"/>
                <a:gd name="T19" fmla="*/ 1 h 151"/>
                <a:gd name="T20" fmla="*/ 2 w 135"/>
                <a:gd name="T21" fmla="*/ 2 h 151"/>
                <a:gd name="T22" fmla="*/ 3 w 135"/>
                <a:gd name="T23" fmla="*/ 1 h 151"/>
                <a:gd name="T24" fmla="*/ 3 w 135"/>
                <a:gd name="T25" fmla="*/ 0 h 151"/>
                <a:gd name="T26" fmla="*/ 3 w 135"/>
                <a:gd name="T27" fmla="*/ 0 h 151"/>
                <a:gd name="T28" fmla="*/ 2 w 135"/>
                <a:gd name="T29" fmla="*/ 0 h 151"/>
                <a:gd name="T30" fmla="*/ 1 w 135"/>
                <a:gd name="T31" fmla="*/ 0 h 151"/>
                <a:gd name="T32" fmla="*/ 1 w 135"/>
                <a:gd name="T33" fmla="*/ 0 h 151"/>
                <a:gd name="T34" fmla="*/ 0 w 135"/>
                <a:gd name="T35" fmla="*/ 0 h 151"/>
                <a:gd name="T36" fmla="*/ 0 w 135"/>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51"/>
                <a:gd name="T59" fmla="*/ 135 w 135"/>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51">
                  <a:moveTo>
                    <a:pt x="0" y="0"/>
                  </a:moveTo>
                  <a:lnTo>
                    <a:pt x="10" y="18"/>
                  </a:lnTo>
                  <a:lnTo>
                    <a:pt x="10" y="31"/>
                  </a:lnTo>
                  <a:lnTo>
                    <a:pt x="25" y="27"/>
                  </a:lnTo>
                  <a:lnTo>
                    <a:pt x="54" y="44"/>
                  </a:lnTo>
                  <a:lnTo>
                    <a:pt x="67" y="65"/>
                  </a:lnTo>
                  <a:lnTo>
                    <a:pt x="92" y="77"/>
                  </a:lnTo>
                  <a:lnTo>
                    <a:pt x="92" y="54"/>
                  </a:lnTo>
                  <a:lnTo>
                    <a:pt x="111" y="69"/>
                  </a:lnTo>
                  <a:lnTo>
                    <a:pt x="115" y="88"/>
                  </a:lnTo>
                  <a:lnTo>
                    <a:pt x="94" y="151"/>
                  </a:lnTo>
                  <a:lnTo>
                    <a:pt x="135" y="75"/>
                  </a:lnTo>
                  <a:lnTo>
                    <a:pt x="135" y="50"/>
                  </a:lnTo>
                  <a:lnTo>
                    <a:pt x="135" y="40"/>
                  </a:lnTo>
                  <a:lnTo>
                    <a:pt x="90" y="42"/>
                  </a:lnTo>
                  <a:lnTo>
                    <a:pt x="56" y="29"/>
                  </a:lnTo>
                  <a:lnTo>
                    <a:pt x="18" y="6"/>
                  </a:lnTo>
                  <a:lnTo>
                    <a:pt x="0" y="0"/>
                  </a:lnTo>
                  <a:close/>
                </a:path>
              </a:pathLst>
            </a:custGeom>
            <a:solidFill>
              <a:srgbClr val="C46B61"/>
            </a:solidFill>
            <a:ln w="9525">
              <a:noFill/>
              <a:round/>
              <a:headEnd/>
              <a:tailEnd/>
            </a:ln>
          </p:spPr>
          <p:txBody>
            <a:bodyPr/>
            <a:lstStyle/>
            <a:p>
              <a:endParaRPr lang="id-ID"/>
            </a:p>
          </p:txBody>
        </p:sp>
        <p:sp>
          <p:nvSpPr>
            <p:cNvPr id="48180" name="Freeform 31"/>
            <p:cNvSpPr>
              <a:spLocks/>
            </p:cNvSpPr>
            <p:nvPr/>
          </p:nvSpPr>
          <p:spPr bwMode="auto">
            <a:xfrm>
              <a:off x="2707" y="1325"/>
              <a:ext cx="85" cy="46"/>
            </a:xfrm>
            <a:custGeom>
              <a:avLst/>
              <a:gdLst>
                <a:gd name="T0" fmla="*/ 1 w 169"/>
                <a:gd name="T1" fmla="*/ 0 h 93"/>
                <a:gd name="T2" fmla="*/ 0 w 169"/>
                <a:gd name="T3" fmla="*/ 0 h 93"/>
                <a:gd name="T4" fmla="*/ 1 w 169"/>
                <a:gd name="T5" fmla="*/ 0 h 93"/>
                <a:gd name="T6" fmla="*/ 1 w 169"/>
                <a:gd name="T7" fmla="*/ 1 h 93"/>
                <a:gd name="T8" fmla="*/ 1 w 169"/>
                <a:gd name="T9" fmla="*/ 1 h 93"/>
                <a:gd name="T10" fmla="*/ 1 w 169"/>
                <a:gd name="T11" fmla="*/ 1 h 93"/>
                <a:gd name="T12" fmla="*/ 1 w 169"/>
                <a:gd name="T13" fmla="*/ 1 h 93"/>
                <a:gd name="T14" fmla="*/ 3 w 169"/>
                <a:gd name="T15" fmla="*/ 0 h 93"/>
                <a:gd name="T16" fmla="*/ 3 w 169"/>
                <a:gd name="T17" fmla="*/ 0 h 93"/>
                <a:gd name="T18" fmla="*/ 1 w 169"/>
                <a:gd name="T19" fmla="*/ 0 h 93"/>
                <a:gd name="T20" fmla="*/ 1 w 169"/>
                <a:gd name="T21" fmla="*/ 0 h 93"/>
                <a:gd name="T22" fmla="*/ 1 w 169"/>
                <a:gd name="T23" fmla="*/ 0 h 93"/>
                <a:gd name="T24" fmla="*/ 1 w 169"/>
                <a:gd name="T25" fmla="*/ 0 h 93"/>
                <a:gd name="T26" fmla="*/ 1 w 169"/>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93"/>
                <a:gd name="T44" fmla="*/ 169 w 169"/>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93">
                  <a:moveTo>
                    <a:pt x="11" y="12"/>
                  </a:moveTo>
                  <a:lnTo>
                    <a:pt x="0" y="33"/>
                  </a:lnTo>
                  <a:lnTo>
                    <a:pt x="17" y="55"/>
                  </a:lnTo>
                  <a:lnTo>
                    <a:pt x="38" y="90"/>
                  </a:lnTo>
                  <a:lnTo>
                    <a:pt x="53" y="93"/>
                  </a:lnTo>
                  <a:lnTo>
                    <a:pt x="38" y="69"/>
                  </a:lnTo>
                  <a:lnTo>
                    <a:pt x="59" y="69"/>
                  </a:lnTo>
                  <a:lnTo>
                    <a:pt x="131" y="59"/>
                  </a:lnTo>
                  <a:lnTo>
                    <a:pt x="169" y="42"/>
                  </a:lnTo>
                  <a:lnTo>
                    <a:pt x="44" y="57"/>
                  </a:lnTo>
                  <a:lnTo>
                    <a:pt x="17" y="40"/>
                  </a:lnTo>
                  <a:lnTo>
                    <a:pt x="25" y="0"/>
                  </a:lnTo>
                  <a:lnTo>
                    <a:pt x="11" y="12"/>
                  </a:lnTo>
                  <a:close/>
                </a:path>
              </a:pathLst>
            </a:custGeom>
            <a:solidFill>
              <a:srgbClr val="C46B61"/>
            </a:solidFill>
            <a:ln w="9525">
              <a:noFill/>
              <a:round/>
              <a:headEnd/>
              <a:tailEnd/>
            </a:ln>
          </p:spPr>
          <p:txBody>
            <a:bodyPr/>
            <a:lstStyle/>
            <a:p>
              <a:endParaRPr lang="id-ID"/>
            </a:p>
          </p:txBody>
        </p:sp>
        <p:sp>
          <p:nvSpPr>
            <p:cNvPr id="48181" name="Freeform 32"/>
            <p:cNvSpPr>
              <a:spLocks/>
            </p:cNvSpPr>
            <p:nvPr/>
          </p:nvSpPr>
          <p:spPr bwMode="auto">
            <a:xfrm>
              <a:off x="2718" y="1334"/>
              <a:ext cx="89" cy="12"/>
            </a:xfrm>
            <a:custGeom>
              <a:avLst/>
              <a:gdLst>
                <a:gd name="T0" fmla="*/ 0 w 179"/>
                <a:gd name="T1" fmla="*/ 1 h 23"/>
                <a:gd name="T2" fmla="*/ 0 w 179"/>
                <a:gd name="T3" fmla="*/ 1 h 23"/>
                <a:gd name="T4" fmla="*/ 0 w 179"/>
                <a:gd name="T5" fmla="*/ 1 h 23"/>
                <a:gd name="T6" fmla="*/ 1 w 179"/>
                <a:gd name="T7" fmla="*/ 1 h 23"/>
                <a:gd name="T8" fmla="*/ 2 w 179"/>
                <a:gd name="T9" fmla="*/ 0 h 23"/>
                <a:gd name="T10" fmla="*/ 2 w 179"/>
                <a:gd name="T11" fmla="*/ 1 h 23"/>
                <a:gd name="T12" fmla="*/ 2 w 179"/>
                <a:gd name="T13" fmla="*/ 1 h 23"/>
                <a:gd name="T14" fmla="*/ 2 w 179"/>
                <a:gd name="T15" fmla="*/ 1 h 23"/>
                <a:gd name="T16" fmla="*/ 0 w 179"/>
                <a:gd name="T17" fmla="*/ 1 h 23"/>
                <a:gd name="T18" fmla="*/ 0 w 179"/>
                <a:gd name="T19" fmla="*/ 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23"/>
                <a:gd name="T32" fmla="*/ 179 w 17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23">
                  <a:moveTo>
                    <a:pt x="0" y="21"/>
                  </a:moveTo>
                  <a:lnTo>
                    <a:pt x="25" y="14"/>
                  </a:lnTo>
                  <a:lnTo>
                    <a:pt x="51" y="14"/>
                  </a:lnTo>
                  <a:lnTo>
                    <a:pt x="95" y="6"/>
                  </a:lnTo>
                  <a:lnTo>
                    <a:pt x="163" y="0"/>
                  </a:lnTo>
                  <a:lnTo>
                    <a:pt x="179" y="4"/>
                  </a:lnTo>
                  <a:lnTo>
                    <a:pt x="171" y="14"/>
                  </a:lnTo>
                  <a:lnTo>
                    <a:pt x="150" y="23"/>
                  </a:lnTo>
                  <a:lnTo>
                    <a:pt x="0" y="21"/>
                  </a:lnTo>
                  <a:close/>
                </a:path>
              </a:pathLst>
            </a:custGeom>
            <a:solidFill>
              <a:srgbClr val="C46B61"/>
            </a:solidFill>
            <a:ln w="9525">
              <a:noFill/>
              <a:round/>
              <a:headEnd/>
              <a:tailEnd/>
            </a:ln>
          </p:spPr>
          <p:txBody>
            <a:bodyPr/>
            <a:lstStyle/>
            <a:p>
              <a:endParaRPr lang="id-ID"/>
            </a:p>
          </p:txBody>
        </p:sp>
        <p:sp>
          <p:nvSpPr>
            <p:cNvPr id="48182" name="Freeform 33"/>
            <p:cNvSpPr>
              <a:spLocks/>
            </p:cNvSpPr>
            <p:nvPr/>
          </p:nvSpPr>
          <p:spPr bwMode="auto">
            <a:xfrm>
              <a:off x="2752" y="1211"/>
              <a:ext cx="64" cy="22"/>
            </a:xfrm>
            <a:custGeom>
              <a:avLst/>
              <a:gdLst>
                <a:gd name="T0" fmla="*/ 1 w 128"/>
                <a:gd name="T1" fmla="*/ 0 h 46"/>
                <a:gd name="T2" fmla="*/ 1 w 128"/>
                <a:gd name="T3" fmla="*/ 0 h 46"/>
                <a:gd name="T4" fmla="*/ 1 w 128"/>
                <a:gd name="T5" fmla="*/ 0 h 46"/>
                <a:gd name="T6" fmla="*/ 1 w 128"/>
                <a:gd name="T7" fmla="*/ 0 h 46"/>
                <a:gd name="T8" fmla="*/ 2 w 128"/>
                <a:gd name="T9" fmla="*/ 0 h 46"/>
                <a:gd name="T10" fmla="*/ 1 w 128"/>
                <a:gd name="T11" fmla="*/ 0 h 46"/>
                <a:gd name="T12" fmla="*/ 1 w 128"/>
                <a:gd name="T13" fmla="*/ 0 h 46"/>
                <a:gd name="T14" fmla="*/ 1 w 128"/>
                <a:gd name="T15" fmla="*/ 0 h 46"/>
                <a:gd name="T16" fmla="*/ 1 w 128"/>
                <a:gd name="T17" fmla="*/ 0 h 46"/>
                <a:gd name="T18" fmla="*/ 1 w 128"/>
                <a:gd name="T19" fmla="*/ 0 h 46"/>
                <a:gd name="T20" fmla="*/ 1 w 128"/>
                <a:gd name="T21" fmla="*/ 0 h 46"/>
                <a:gd name="T22" fmla="*/ 1 w 128"/>
                <a:gd name="T23" fmla="*/ 0 h 46"/>
                <a:gd name="T24" fmla="*/ 1 w 128"/>
                <a:gd name="T25" fmla="*/ 0 h 46"/>
                <a:gd name="T26" fmla="*/ 0 w 128"/>
                <a:gd name="T27" fmla="*/ 0 h 46"/>
                <a:gd name="T28" fmla="*/ 1 w 128"/>
                <a:gd name="T29" fmla="*/ 0 h 46"/>
                <a:gd name="T30" fmla="*/ 1 w 128"/>
                <a:gd name="T31" fmla="*/ 0 h 46"/>
                <a:gd name="T32" fmla="*/ 1 w 128"/>
                <a:gd name="T33" fmla="*/ 0 h 46"/>
                <a:gd name="T34" fmla="*/ 1 w 128"/>
                <a:gd name="T35" fmla="*/ 0 h 46"/>
                <a:gd name="T36" fmla="*/ 1 w 128"/>
                <a:gd name="T37" fmla="*/ 0 h 46"/>
                <a:gd name="T38" fmla="*/ 1 w 128"/>
                <a:gd name="T39" fmla="*/ 0 h 46"/>
                <a:gd name="T40" fmla="*/ 1 w 12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6"/>
                <a:gd name="T65" fmla="*/ 128 w 12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6">
                  <a:moveTo>
                    <a:pt x="44" y="36"/>
                  </a:moveTo>
                  <a:lnTo>
                    <a:pt x="82" y="36"/>
                  </a:lnTo>
                  <a:lnTo>
                    <a:pt x="118" y="46"/>
                  </a:lnTo>
                  <a:lnTo>
                    <a:pt x="114" y="36"/>
                  </a:lnTo>
                  <a:lnTo>
                    <a:pt x="128" y="40"/>
                  </a:lnTo>
                  <a:lnTo>
                    <a:pt x="90" y="4"/>
                  </a:lnTo>
                  <a:lnTo>
                    <a:pt x="71" y="6"/>
                  </a:lnTo>
                  <a:lnTo>
                    <a:pt x="52" y="0"/>
                  </a:lnTo>
                  <a:lnTo>
                    <a:pt x="40" y="4"/>
                  </a:lnTo>
                  <a:lnTo>
                    <a:pt x="33" y="2"/>
                  </a:lnTo>
                  <a:lnTo>
                    <a:pt x="19" y="10"/>
                  </a:lnTo>
                  <a:lnTo>
                    <a:pt x="12" y="6"/>
                  </a:lnTo>
                  <a:lnTo>
                    <a:pt x="10" y="19"/>
                  </a:lnTo>
                  <a:lnTo>
                    <a:pt x="0" y="17"/>
                  </a:lnTo>
                  <a:lnTo>
                    <a:pt x="2" y="32"/>
                  </a:lnTo>
                  <a:lnTo>
                    <a:pt x="8" y="46"/>
                  </a:lnTo>
                  <a:lnTo>
                    <a:pt x="15" y="36"/>
                  </a:lnTo>
                  <a:lnTo>
                    <a:pt x="21" y="40"/>
                  </a:lnTo>
                  <a:lnTo>
                    <a:pt x="31" y="29"/>
                  </a:lnTo>
                  <a:lnTo>
                    <a:pt x="44" y="36"/>
                  </a:lnTo>
                  <a:close/>
                </a:path>
              </a:pathLst>
            </a:custGeom>
            <a:solidFill>
              <a:srgbClr val="C46B61"/>
            </a:solidFill>
            <a:ln w="9525">
              <a:noFill/>
              <a:round/>
              <a:headEnd/>
              <a:tailEnd/>
            </a:ln>
          </p:spPr>
          <p:txBody>
            <a:bodyPr/>
            <a:lstStyle/>
            <a:p>
              <a:endParaRPr lang="id-ID"/>
            </a:p>
          </p:txBody>
        </p:sp>
        <p:sp>
          <p:nvSpPr>
            <p:cNvPr id="48183" name="Freeform 34"/>
            <p:cNvSpPr>
              <a:spLocks/>
            </p:cNvSpPr>
            <p:nvPr/>
          </p:nvSpPr>
          <p:spPr bwMode="auto">
            <a:xfrm>
              <a:off x="2854" y="1318"/>
              <a:ext cx="33" cy="28"/>
            </a:xfrm>
            <a:custGeom>
              <a:avLst/>
              <a:gdLst>
                <a:gd name="T0" fmla="*/ 1 w 66"/>
                <a:gd name="T1" fmla="*/ 0 h 57"/>
                <a:gd name="T2" fmla="*/ 0 w 66"/>
                <a:gd name="T3" fmla="*/ 0 h 57"/>
                <a:gd name="T4" fmla="*/ 1 w 66"/>
                <a:gd name="T5" fmla="*/ 0 h 57"/>
                <a:gd name="T6" fmla="*/ 1 w 66"/>
                <a:gd name="T7" fmla="*/ 0 h 57"/>
                <a:gd name="T8" fmla="*/ 1 w 66"/>
                <a:gd name="T9" fmla="*/ 0 h 57"/>
                <a:gd name="T10" fmla="*/ 1 w 66"/>
                <a:gd name="T11" fmla="*/ 0 h 57"/>
                <a:gd name="T12" fmla="*/ 1 w 66"/>
                <a:gd name="T13" fmla="*/ 0 h 57"/>
                <a:gd name="T14" fmla="*/ 0 60000 65536"/>
                <a:gd name="T15" fmla="*/ 0 60000 65536"/>
                <a:gd name="T16" fmla="*/ 0 60000 65536"/>
                <a:gd name="T17" fmla="*/ 0 60000 65536"/>
                <a:gd name="T18" fmla="*/ 0 60000 65536"/>
                <a:gd name="T19" fmla="*/ 0 60000 65536"/>
                <a:gd name="T20" fmla="*/ 0 60000 65536"/>
                <a:gd name="T21" fmla="*/ 0 w 66"/>
                <a:gd name="T22" fmla="*/ 0 h 57"/>
                <a:gd name="T23" fmla="*/ 66 w 6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57">
                  <a:moveTo>
                    <a:pt x="26" y="0"/>
                  </a:moveTo>
                  <a:lnTo>
                    <a:pt x="0" y="57"/>
                  </a:lnTo>
                  <a:lnTo>
                    <a:pt x="23" y="42"/>
                  </a:lnTo>
                  <a:lnTo>
                    <a:pt x="47" y="30"/>
                  </a:lnTo>
                  <a:lnTo>
                    <a:pt x="66" y="13"/>
                  </a:lnTo>
                  <a:lnTo>
                    <a:pt x="26" y="0"/>
                  </a:lnTo>
                  <a:close/>
                </a:path>
              </a:pathLst>
            </a:custGeom>
            <a:solidFill>
              <a:srgbClr val="C46B61"/>
            </a:solidFill>
            <a:ln w="9525">
              <a:noFill/>
              <a:round/>
              <a:headEnd/>
              <a:tailEnd/>
            </a:ln>
          </p:spPr>
          <p:txBody>
            <a:bodyPr/>
            <a:lstStyle/>
            <a:p>
              <a:endParaRPr lang="id-ID"/>
            </a:p>
          </p:txBody>
        </p:sp>
        <p:sp>
          <p:nvSpPr>
            <p:cNvPr id="48184" name="Freeform 35"/>
            <p:cNvSpPr>
              <a:spLocks/>
            </p:cNvSpPr>
            <p:nvPr/>
          </p:nvSpPr>
          <p:spPr bwMode="auto">
            <a:xfrm>
              <a:off x="2755" y="1356"/>
              <a:ext cx="93" cy="69"/>
            </a:xfrm>
            <a:custGeom>
              <a:avLst/>
              <a:gdLst>
                <a:gd name="T0" fmla="*/ 3 w 186"/>
                <a:gd name="T1" fmla="*/ 0 h 139"/>
                <a:gd name="T2" fmla="*/ 1 w 186"/>
                <a:gd name="T3" fmla="*/ 0 h 139"/>
                <a:gd name="T4" fmla="*/ 1 w 186"/>
                <a:gd name="T5" fmla="*/ 0 h 139"/>
                <a:gd name="T6" fmla="*/ 1 w 186"/>
                <a:gd name="T7" fmla="*/ 1 h 139"/>
                <a:gd name="T8" fmla="*/ 0 w 186"/>
                <a:gd name="T9" fmla="*/ 1 h 139"/>
                <a:gd name="T10" fmla="*/ 1 w 186"/>
                <a:gd name="T11" fmla="*/ 1 h 139"/>
                <a:gd name="T12" fmla="*/ 1 w 186"/>
                <a:gd name="T13" fmla="*/ 2 h 139"/>
                <a:gd name="T14" fmla="*/ 1 w 186"/>
                <a:gd name="T15" fmla="*/ 1 h 139"/>
                <a:gd name="T16" fmla="*/ 3 w 186"/>
                <a:gd name="T17" fmla="*/ 0 h 139"/>
                <a:gd name="T18" fmla="*/ 3 w 186"/>
                <a:gd name="T19" fmla="*/ 0 h 139"/>
                <a:gd name="T20" fmla="*/ 3 w 186"/>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139"/>
                <a:gd name="T35" fmla="*/ 186 w 186"/>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139">
                  <a:moveTo>
                    <a:pt x="186" y="0"/>
                  </a:moveTo>
                  <a:lnTo>
                    <a:pt x="124" y="55"/>
                  </a:lnTo>
                  <a:lnTo>
                    <a:pt x="112" y="44"/>
                  </a:lnTo>
                  <a:lnTo>
                    <a:pt x="70" y="91"/>
                  </a:lnTo>
                  <a:lnTo>
                    <a:pt x="0" y="108"/>
                  </a:lnTo>
                  <a:lnTo>
                    <a:pt x="21" y="116"/>
                  </a:lnTo>
                  <a:lnTo>
                    <a:pt x="25" y="139"/>
                  </a:lnTo>
                  <a:lnTo>
                    <a:pt x="106" y="112"/>
                  </a:lnTo>
                  <a:lnTo>
                    <a:pt x="169" y="44"/>
                  </a:lnTo>
                  <a:lnTo>
                    <a:pt x="186" y="0"/>
                  </a:lnTo>
                  <a:close/>
                </a:path>
              </a:pathLst>
            </a:custGeom>
            <a:solidFill>
              <a:srgbClr val="C46B61"/>
            </a:solidFill>
            <a:ln w="9525">
              <a:noFill/>
              <a:round/>
              <a:headEnd/>
              <a:tailEnd/>
            </a:ln>
          </p:spPr>
          <p:txBody>
            <a:bodyPr/>
            <a:lstStyle/>
            <a:p>
              <a:endParaRPr lang="id-ID"/>
            </a:p>
          </p:txBody>
        </p:sp>
        <p:sp>
          <p:nvSpPr>
            <p:cNvPr id="48185" name="Freeform 36"/>
            <p:cNvSpPr>
              <a:spLocks/>
            </p:cNvSpPr>
            <p:nvPr/>
          </p:nvSpPr>
          <p:spPr bwMode="auto">
            <a:xfrm>
              <a:off x="2871" y="1229"/>
              <a:ext cx="46" cy="69"/>
            </a:xfrm>
            <a:custGeom>
              <a:avLst/>
              <a:gdLst>
                <a:gd name="T0" fmla="*/ 0 w 91"/>
                <a:gd name="T1" fmla="*/ 1 h 139"/>
                <a:gd name="T2" fmla="*/ 1 w 91"/>
                <a:gd name="T3" fmla="*/ 0 h 139"/>
                <a:gd name="T4" fmla="*/ 2 w 91"/>
                <a:gd name="T5" fmla="*/ 0 h 139"/>
                <a:gd name="T6" fmla="*/ 2 w 91"/>
                <a:gd name="T7" fmla="*/ 0 h 139"/>
                <a:gd name="T8" fmla="*/ 2 w 91"/>
                <a:gd name="T9" fmla="*/ 0 h 139"/>
                <a:gd name="T10" fmla="*/ 2 w 91"/>
                <a:gd name="T11" fmla="*/ 0 h 139"/>
                <a:gd name="T12" fmla="*/ 1 w 91"/>
                <a:gd name="T13" fmla="*/ 1 h 139"/>
                <a:gd name="T14" fmla="*/ 1 w 91"/>
                <a:gd name="T15" fmla="*/ 0 h 139"/>
                <a:gd name="T16" fmla="*/ 1 w 91"/>
                <a:gd name="T17" fmla="*/ 0 h 139"/>
                <a:gd name="T18" fmla="*/ 1 w 91"/>
                <a:gd name="T19" fmla="*/ 0 h 139"/>
                <a:gd name="T20" fmla="*/ 1 w 91"/>
                <a:gd name="T21" fmla="*/ 1 h 139"/>
                <a:gd name="T22" fmla="*/ 1 w 91"/>
                <a:gd name="T23" fmla="*/ 1 h 139"/>
                <a:gd name="T24" fmla="*/ 1 w 91"/>
                <a:gd name="T25" fmla="*/ 2 h 139"/>
                <a:gd name="T26" fmla="*/ 1 w 91"/>
                <a:gd name="T27" fmla="*/ 1 h 139"/>
                <a:gd name="T28" fmla="*/ 1 w 91"/>
                <a:gd name="T29" fmla="*/ 1 h 139"/>
                <a:gd name="T30" fmla="*/ 1 w 91"/>
                <a:gd name="T31" fmla="*/ 1 h 139"/>
                <a:gd name="T32" fmla="*/ 0 w 91"/>
                <a:gd name="T33" fmla="*/ 1 h 139"/>
                <a:gd name="T34" fmla="*/ 0 w 91"/>
                <a:gd name="T35" fmla="*/ 1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0" y="72"/>
                  </a:moveTo>
                  <a:lnTo>
                    <a:pt x="19" y="38"/>
                  </a:lnTo>
                  <a:lnTo>
                    <a:pt x="66" y="0"/>
                  </a:lnTo>
                  <a:lnTo>
                    <a:pt x="91" y="12"/>
                  </a:lnTo>
                  <a:lnTo>
                    <a:pt x="72" y="19"/>
                  </a:lnTo>
                  <a:lnTo>
                    <a:pt x="68" y="55"/>
                  </a:lnTo>
                  <a:lnTo>
                    <a:pt x="61" y="84"/>
                  </a:lnTo>
                  <a:lnTo>
                    <a:pt x="57" y="57"/>
                  </a:lnTo>
                  <a:lnTo>
                    <a:pt x="42" y="42"/>
                  </a:lnTo>
                  <a:lnTo>
                    <a:pt x="44" y="57"/>
                  </a:lnTo>
                  <a:lnTo>
                    <a:pt x="49" y="82"/>
                  </a:lnTo>
                  <a:lnTo>
                    <a:pt x="21" y="124"/>
                  </a:lnTo>
                  <a:lnTo>
                    <a:pt x="17" y="139"/>
                  </a:lnTo>
                  <a:lnTo>
                    <a:pt x="17" y="118"/>
                  </a:lnTo>
                  <a:lnTo>
                    <a:pt x="23" y="95"/>
                  </a:lnTo>
                  <a:lnTo>
                    <a:pt x="11" y="76"/>
                  </a:lnTo>
                  <a:lnTo>
                    <a:pt x="0" y="72"/>
                  </a:lnTo>
                  <a:close/>
                </a:path>
              </a:pathLst>
            </a:custGeom>
            <a:solidFill>
              <a:srgbClr val="C46B61"/>
            </a:solidFill>
            <a:ln w="9525">
              <a:noFill/>
              <a:round/>
              <a:headEnd/>
              <a:tailEnd/>
            </a:ln>
          </p:spPr>
          <p:txBody>
            <a:bodyPr/>
            <a:lstStyle/>
            <a:p>
              <a:endParaRPr lang="id-ID"/>
            </a:p>
          </p:txBody>
        </p:sp>
        <p:sp>
          <p:nvSpPr>
            <p:cNvPr id="48186" name="Freeform 37"/>
            <p:cNvSpPr>
              <a:spLocks/>
            </p:cNvSpPr>
            <p:nvPr/>
          </p:nvSpPr>
          <p:spPr bwMode="auto">
            <a:xfrm>
              <a:off x="2882" y="1275"/>
              <a:ext cx="17" cy="39"/>
            </a:xfrm>
            <a:custGeom>
              <a:avLst/>
              <a:gdLst>
                <a:gd name="T0" fmla="*/ 1 w 34"/>
                <a:gd name="T1" fmla="*/ 0 h 78"/>
                <a:gd name="T2" fmla="*/ 1 w 34"/>
                <a:gd name="T3" fmla="*/ 1 h 78"/>
                <a:gd name="T4" fmla="*/ 0 w 34"/>
                <a:gd name="T5" fmla="*/ 1 h 78"/>
                <a:gd name="T6" fmla="*/ 1 w 34"/>
                <a:gd name="T7" fmla="*/ 1 h 78"/>
                <a:gd name="T8" fmla="*/ 1 w 34"/>
                <a:gd name="T9" fmla="*/ 1 h 78"/>
                <a:gd name="T10" fmla="*/ 1 w 34"/>
                <a:gd name="T11" fmla="*/ 1 h 78"/>
                <a:gd name="T12" fmla="*/ 1 w 34"/>
                <a:gd name="T13" fmla="*/ 0 h 78"/>
                <a:gd name="T14" fmla="*/ 1 w 34"/>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34" y="0"/>
                  </a:moveTo>
                  <a:lnTo>
                    <a:pt x="19" y="27"/>
                  </a:lnTo>
                  <a:lnTo>
                    <a:pt x="0" y="54"/>
                  </a:lnTo>
                  <a:lnTo>
                    <a:pt x="2" y="78"/>
                  </a:lnTo>
                  <a:lnTo>
                    <a:pt x="13" y="71"/>
                  </a:lnTo>
                  <a:lnTo>
                    <a:pt x="28" y="48"/>
                  </a:lnTo>
                  <a:lnTo>
                    <a:pt x="34" y="0"/>
                  </a:lnTo>
                  <a:close/>
                </a:path>
              </a:pathLst>
            </a:custGeom>
            <a:solidFill>
              <a:srgbClr val="C46B61"/>
            </a:solidFill>
            <a:ln w="9525">
              <a:noFill/>
              <a:round/>
              <a:headEnd/>
              <a:tailEnd/>
            </a:ln>
          </p:spPr>
          <p:txBody>
            <a:bodyPr/>
            <a:lstStyle/>
            <a:p>
              <a:endParaRPr lang="id-ID"/>
            </a:p>
          </p:txBody>
        </p:sp>
        <p:sp>
          <p:nvSpPr>
            <p:cNvPr id="48187" name="Freeform 38"/>
            <p:cNvSpPr>
              <a:spLocks/>
            </p:cNvSpPr>
            <p:nvPr/>
          </p:nvSpPr>
          <p:spPr bwMode="auto">
            <a:xfrm>
              <a:off x="2755" y="1288"/>
              <a:ext cx="9" cy="9"/>
            </a:xfrm>
            <a:custGeom>
              <a:avLst/>
              <a:gdLst>
                <a:gd name="T0" fmla="*/ 1 w 17"/>
                <a:gd name="T1" fmla="*/ 0 h 17"/>
                <a:gd name="T2" fmla="*/ 0 w 17"/>
                <a:gd name="T3" fmla="*/ 1 h 17"/>
                <a:gd name="T4" fmla="*/ 1 w 17"/>
                <a:gd name="T5" fmla="*/ 1 h 17"/>
                <a:gd name="T6" fmla="*/ 1 w 17"/>
                <a:gd name="T7" fmla="*/ 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0" y="17"/>
                  </a:lnTo>
                  <a:lnTo>
                    <a:pt x="17" y="4"/>
                  </a:lnTo>
                  <a:lnTo>
                    <a:pt x="2" y="0"/>
                  </a:lnTo>
                  <a:close/>
                </a:path>
              </a:pathLst>
            </a:custGeom>
            <a:solidFill>
              <a:srgbClr val="C46B61"/>
            </a:solidFill>
            <a:ln w="9525">
              <a:noFill/>
              <a:round/>
              <a:headEnd/>
              <a:tailEnd/>
            </a:ln>
          </p:spPr>
          <p:txBody>
            <a:bodyPr/>
            <a:lstStyle/>
            <a:p>
              <a:endParaRPr lang="id-ID"/>
            </a:p>
          </p:txBody>
        </p:sp>
        <p:sp>
          <p:nvSpPr>
            <p:cNvPr id="48188" name="Freeform 39"/>
            <p:cNvSpPr>
              <a:spLocks/>
            </p:cNvSpPr>
            <p:nvPr/>
          </p:nvSpPr>
          <p:spPr bwMode="auto">
            <a:xfrm>
              <a:off x="2741" y="1368"/>
              <a:ext cx="33" cy="9"/>
            </a:xfrm>
            <a:custGeom>
              <a:avLst/>
              <a:gdLst>
                <a:gd name="T0" fmla="*/ 0 w 67"/>
                <a:gd name="T1" fmla="*/ 1 h 17"/>
                <a:gd name="T2" fmla="*/ 0 w 67"/>
                <a:gd name="T3" fmla="*/ 1 h 17"/>
                <a:gd name="T4" fmla="*/ 0 w 67"/>
                <a:gd name="T5" fmla="*/ 1 h 17"/>
                <a:gd name="T6" fmla="*/ 1 w 67"/>
                <a:gd name="T7" fmla="*/ 1 h 17"/>
                <a:gd name="T8" fmla="*/ 0 w 67"/>
                <a:gd name="T9" fmla="*/ 0 h 17"/>
                <a:gd name="T10" fmla="*/ 0 w 67"/>
                <a:gd name="T11" fmla="*/ 1 h 17"/>
                <a:gd name="T12" fmla="*/ 0 w 67"/>
                <a:gd name="T13" fmla="*/ 1 h 17"/>
                <a:gd name="T14" fmla="*/ 0 60000 65536"/>
                <a:gd name="T15" fmla="*/ 0 60000 65536"/>
                <a:gd name="T16" fmla="*/ 0 60000 65536"/>
                <a:gd name="T17" fmla="*/ 0 60000 65536"/>
                <a:gd name="T18" fmla="*/ 0 60000 65536"/>
                <a:gd name="T19" fmla="*/ 0 60000 65536"/>
                <a:gd name="T20" fmla="*/ 0 60000 65536"/>
                <a:gd name="T21" fmla="*/ 0 w 67"/>
                <a:gd name="T22" fmla="*/ 0 h 17"/>
                <a:gd name="T23" fmla="*/ 67 w 6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7">
                  <a:moveTo>
                    <a:pt x="0" y="2"/>
                  </a:moveTo>
                  <a:lnTo>
                    <a:pt x="4" y="11"/>
                  </a:lnTo>
                  <a:lnTo>
                    <a:pt x="37" y="17"/>
                  </a:lnTo>
                  <a:lnTo>
                    <a:pt x="67" y="3"/>
                  </a:lnTo>
                  <a:lnTo>
                    <a:pt x="52" y="0"/>
                  </a:lnTo>
                  <a:lnTo>
                    <a:pt x="0" y="2"/>
                  </a:lnTo>
                  <a:close/>
                </a:path>
              </a:pathLst>
            </a:custGeom>
            <a:solidFill>
              <a:srgbClr val="C46B61"/>
            </a:solidFill>
            <a:ln w="9525">
              <a:noFill/>
              <a:round/>
              <a:headEnd/>
              <a:tailEnd/>
            </a:ln>
          </p:spPr>
          <p:txBody>
            <a:bodyPr/>
            <a:lstStyle/>
            <a:p>
              <a:endParaRPr lang="id-ID"/>
            </a:p>
          </p:txBody>
        </p:sp>
        <p:sp>
          <p:nvSpPr>
            <p:cNvPr id="48189" name="Freeform 40"/>
            <p:cNvSpPr>
              <a:spLocks/>
            </p:cNvSpPr>
            <p:nvPr/>
          </p:nvSpPr>
          <p:spPr bwMode="auto">
            <a:xfrm>
              <a:off x="2723" y="1337"/>
              <a:ext cx="72" cy="19"/>
            </a:xfrm>
            <a:custGeom>
              <a:avLst/>
              <a:gdLst>
                <a:gd name="T0" fmla="*/ 0 w 145"/>
                <a:gd name="T1" fmla="*/ 1 h 38"/>
                <a:gd name="T2" fmla="*/ 0 w 145"/>
                <a:gd name="T3" fmla="*/ 1 h 38"/>
                <a:gd name="T4" fmla="*/ 0 w 145"/>
                <a:gd name="T5" fmla="*/ 1 h 38"/>
                <a:gd name="T6" fmla="*/ 1 w 145"/>
                <a:gd name="T7" fmla="*/ 1 h 38"/>
                <a:gd name="T8" fmla="*/ 2 w 145"/>
                <a:gd name="T9" fmla="*/ 0 h 38"/>
                <a:gd name="T10" fmla="*/ 2 w 145"/>
                <a:gd name="T11" fmla="*/ 1 h 38"/>
                <a:gd name="T12" fmla="*/ 1 w 145"/>
                <a:gd name="T13" fmla="*/ 1 h 38"/>
                <a:gd name="T14" fmla="*/ 1 w 145"/>
                <a:gd name="T15" fmla="*/ 1 h 38"/>
                <a:gd name="T16" fmla="*/ 0 w 145"/>
                <a:gd name="T17" fmla="*/ 1 h 38"/>
                <a:gd name="T18" fmla="*/ 0 w 145"/>
                <a:gd name="T19" fmla="*/ 1 h 38"/>
                <a:gd name="T20" fmla="*/ 0 w 145"/>
                <a:gd name="T21" fmla="*/ 1 h 38"/>
                <a:gd name="T22" fmla="*/ 0 w 145"/>
                <a:gd name="T23" fmla="*/ 1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38"/>
                <a:gd name="T38" fmla="*/ 145 w 145"/>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38">
                  <a:moveTo>
                    <a:pt x="0" y="17"/>
                  </a:moveTo>
                  <a:lnTo>
                    <a:pt x="19" y="13"/>
                  </a:lnTo>
                  <a:lnTo>
                    <a:pt x="50" y="13"/>
                  </a:lnTo>
                  <a:lnTo>
                    <a:pt x="88" y="6"/>
                  </a:lnTo>
                  <a:lnTo>
                    <a:pt x="145" y="0"/>
                  </a:lnTo>
                  <a:lnTo>
                    <a:pt x="141" y="9"/>
                  </a:lnTo>
                  <a:lnTo>
                    <a:pt x="114" y="23"/>
                  </a:lnTo>
                  <a:lnTo>
                    <a:pt x="69" y="34"/>
                  </a:lnTo>
                  <a:lnTo>
                    <a:pt x="31" y="38"/>
                  </a:lnTo>
                  <a:lnTo>
                    <a:pt x="10" y="34"/>
                  </a:lnTo>
                  <a:lnTo>
                    <a:pt x="0" y="17"/>
                  </a:lnTo>
                  <a:close/>
                </a:path>
              </a:pathLst>
            </a:custGeom>
            <a:solidFill>
              <a:srgbClr val="FFFFFF"/>
            </a:solidFill>
            <a:ln w="9525">
              <a:noFill/>
              <a:round/>
              <a:headEnd/>
              <a:tailEnd/>
            </a:ln>
          </p:spPr>
          <p:txBody>
            <a:bodyPr/>
            <a:lstStyle/>
            <a:p>
              <a:endParaRPr lang="id-ID"/>
            </a:p>
          </p:txBody>
        </p:sp>
        <p:sp>
          <p:nvSpPr>
            <p:cNvPr id="48190" name="Freeform 41"/>
            <p:cNvSpPr>
              <a:spLocks/>
            </p:cNvSpPr>
            <p:nvPr/>
          </p:nvSpPr>
          <p:spPr bwMode="auto">
            <a:xfrm>
              <a:off x="2696" y="1254"/>
              <a:ext cx="29" cy="9"/>
            </a:xfrm>
            <a:custGeom>
              <a:avLst/>
              <a:gdLst>
                <a:gd name="T0" fmla="*/ 1 w 57"/>
                <a:gd name="T1" fmla="*/ 1 h 17"/>
                <a:gd name="T2" fmla="*/ 1 w 57"/>
                <a:gd name="T3" fmla="*/ 1 h 17"/>
                <a:gd name="T4" fmla="*/ 1 w 57"/>
                <a:gd name="T5" fmla="*/ 1 h 17"/>
                <a:gd name="T6" fmla="*/ 1 w 57"/>
                <a:gd name="T7" fmla="*/ 0 h 17"/>
                <a:gd name="T8" fmla="*/ 1 w 57"/>
                <a:gd name="T9" fmla="*/ 1 h 17"/>
                <a:gd name="T10" fmla="*/ 0 w 57"/>
                <a:gd name="T11" fmla="*/ 1 h 17"/>
                <a:gd name="T12" fmla="*/ 1 w 57"/>
                <a:gd name="T13" fmla="*/ 1 h 17"/>
                <a:gd name="T14" fmla="*/ 1 w 57"/>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7"/>
                <a:gd name="T26" fmla="*/ 57 w 5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7">
                  <a:moveTo>
                    <a:pt x="4" y="17"/>
                  </a:moveTo>
                  <a:lnTo>
                    <a:pt x="57" y="11"/>
                  </a:lnTo>
                  <a:lnTo>
                    <a:pt x="44" y="1"/>
                  </a:lnTo>
                  <a:lnTo>
                    <a:pt x="29" y="0"/>
                  </a:lnTo>
                  <a:lnTo>
                    <a:pt x="10" y="1"/>
                  </a:lnTo>
                  <a:lnTo>
                    <a:pt x="0" y="9"/>
                  </a:lnTo>
                  <a:lnTo>
                    <a:pt x="4" y="17"/>
                  </a:lnTo>
                  <a:close/>
                </a:path>
              </a:pathLst>
            </a:custGeom>
            <a:solidFill>
              <a:srgbClr val="FFFFFF"/>
            </a:solidFill>
            <a:ln w="9525">
              <a:noFill/>
              <a:round/>
              <a:headEnd/>
              <a:tailEnd/>
            </a:ln>
          </p:spPr>
          <p:txBody>
            <a:bodyPr/>
            <a:lstStyle/>
            <a:p>
              <a:endParaRPr lang="id-ID"/>
            </a:p>
          </p:txBody>
        </p:sp>
        <p:sp>
          <p:nvSpPr>
            <p:cNvPr id="48191" name="Freeform 42"/>
            <p:cNvSpPr>
              <a:spLocks/>
            </p:cNvSpPr>
            <p:nvPr/>
          </p:nvSpPr>
          <p:spPr bwMode="auto">
            <a:xfrm>
              <a:off x="2773" y="1247"/>
              <a:ext cx="30" cy="10"/>
            </a:xfrm>
            <a:custGeom>
              <a:avLst/>
              <a:gdLst>
                <a:gd name="T0" fmla="*/ 0 w 59"/>
                <a:gd name="T1" fmla="*/ 0 h 21"/>
                <a:gd name="T2" fmla="*/ 1 w 59"/>
                <a:gd name="T3" fmla="*/ 0 h 21"/>
                <a:gd name="T4" fmla="*/ 1 w 59"/>
                <a:gd name="T5" fmla="*/ 0 h 21"/>
                <a:gd name="T6" fmla="*/ 1 w 59"/>
                <a:gd name="T7" fmla="*/ 0 h 21"/>
                <a:gd name="T8" fmla="*/ 1 w 59"/>
                <a:gd name="T9" fmla="*/ 0 h 21"/>
                <a:gd name="T10" fmla="*/ 1 w 59"/>
                <a:gd name="T11" fmla="*/ 0 h 21"/>
                <a:gd name="T12" fmla="*/ 0 w 59"/>
                <a:gd name="T13" fmla="*/ 0 h 21"/>
                <a:gd name="T14" fmla="*/ 0 w 59"/>
                <a:gd name="T15" fmla="*/ 0 h 21"/>
                <a:gd name="T16" fmla="*/ 0 w 5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1"/>
                <a:gd name="T29" fmla="*/ 59 w 5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1">
                  <a:moveTo>
                    <a:pt x="0" y="21"/>
                  </a:moveTo>
                  <a:lnTo>
                    <a:pt x="23" y="21"/>
                  </a:lnTo>
                  <a:lnTo>
                    <a:pt x="59" y="12"/>
                  </a:lnTo>
                  <a:lnTo>
                    <a:pt x="48" y="4"/>
                  </a:lnTo>
                  <a:lnTo>
                    <a:pt x="27" y="0"/>
                  </a:lnTo>
                  <a:lnTo>
                    <a:pt x="11" y="4"/>
                  </a:lnTo>
                  <a:lnTo>
                    <a:pt x="0" y="10"/>
                  </a:lnTo>
                  <a:lnTo>
                    <a:pt x="0" y="21"/>
                  </a:lnTo>
                  <a:close/>
                </a:path>
              </a:pathLst>
            </a:custGeom>
            <a:solidFill>
              <a:srgbClr val="FFFFFF"/>
            </a:solidFill>
            <a:ln w="9525">
              <a:noFill/>
              <a:round/>
              <a:headEnd/>
              <a:tailEnd/>
            </a:ln>
          </p:spPr>
          <p:txBody>
            <a:bodyPr/>
            <a:lstStyle/>
            <a:p>
              <a:endParaRPr lang="id-ID"/>
            </a:p>
          </p:txBody>
        </p:sp>
        <p:sp>
          <p:nvSpPr>
            <p:cNvPr id="48192" name="Freeform 43"/>
            <p:cNvSpPr>
              <a:spLocks/>
            </p:cNvSpPr>
            <p:nvPr/>
          </p:nvSpPr>
          <p:spPr bwMode="auto">
            <a:xfrm>
              <a:off x="2701" y="1160"/>
              <a:ext cx="129" cy="66"/>
            </a:xfrm>
            <a:custGeom>
              <a:avLst/>
              <a:gdLst>
                <a:gd name="T0" fmla="*/ 0 w 258"/>
                <a:gd name="T1" fmla="*/ 1 h 132"/>
                <a:gd name="T2" fmla="*/ 1 w 258"/>
                <a:gd name="T3" fmla="*/ 1 h 132"/>
                <a:gd name="T4" fmla="*/ 1 w 258"/>
                <a:gd name="T5" fmla="*/ 1 h 132"/>
                <a:gd name="T6" fmla="*/ 1 w 258"/>
                <a:gd name="T7" fmla="*/ 1 h 132"/>
                <a:gd name="T8" fmla="*/ 1 w 258"/>
                <a:gd name="T9" fmla="*/ 1 h 132"/>
                <a:gd name="T10" fmla="*/ 2 w 258"/>
                <a:gd name="T11" fmla="*/ 0 h 132"/>
                <a:gd name="T12" fmla="*/ 3 w 258"/>
                <a:gd name="T13" fmla="*/ 1 h 132"/>
                <a:gd name="T14" fmla="*/ 4 w 258"/>
                <a:gd name="T15" fmla="*/ 1 h 132"/>
                <a:gd name="T16" fmla="*/ 3 w 258"/>
                <a:gd name="T17" fmla="*/ 2 h 132"/>
                <a:gd name="T18" fmla="*/ 3 w 258"/>
                <a:gd name="T19" fmla="*/ 2 h 132"/>
                <a:gd name="T20" fmla="*/ 3 w 258"/>
                <a:gd name="T21" fmla="*/ 1 h 132"/>
                <a:gd name="T22" fmla="*/ 2 w 258"/>
                <a:gd name="T23" fmla="*/ 1 h 132"/>
                <a:gd name="T24" fmla="*/ 1 w 258"/>
                <a:gd name="T25" fmla="*/ 1 h 132"/>
                <a:gd name="T26" fmla="*/ 1 w 258"/>
                <a:gd name="T27" fmla="*/ 2 h 132"/>
                <a:gd name="T28" fmla="*/ 1 w 258"/>
                <a:gd name="T29" fmla="*/ 2 h 132"/>
                <a:gd name="T30" fmla="*/ 1 w 258"/>
                <a:gd name="T31" fmla="*/ 1 h 132"/>
                <a:gd name="T32" fmla="*/ 1 w 258"/>
                <a:gd name="T33" fmla="*/ 1 h 132"/>
                <a:gd name="T34" fmla="*/ 0 w 258"/>
                <a:gd name="T35" fmla="*/ 1 h 132"/>
                <a:gd name="T36" fmla="*/ 0 w 258"/>
                <a:gd name="T37" fmla="*/ 1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32"/>
                <a:gd name="T59" fmla="*/ 258 w 258"/>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32">
                  <a:moveTo>
                    <a:pt x="0" y="105"/>
                  </a:moveTo>
                  <a:lnTo>
                    <a:pt x="26" y="71"/>
                  </a:lnTo>
                  <a:lnTo>
                    <a:pt x="64" y="69"/>
                  </a:lnTo>
                  <a:lnTo>
                    <a:pt x="41" y="54"/>
                  </a:lnTo>
                  <a:lnTo>
                    <a:pt x="116" y="6"/>
                  </a:lnTo>
                  <a:lnTo>
                    <a:pt x="178" y="0"/>
                  </a:lnTo>
                  <a:lnTo>
                    <a:pt x="241" y="59"/>
                  </a:lnTo>
                  <a:lnTo>
                    <a:pt x="258" y="107"/>
                  </a:lnTo>
                  <a:lnTo>
                    <a:pt x="235" y="130"/>
                  </a:lnTo>
                  <a:lnTo>
                    <a:pt x="224" y="128"/>
                  </a:lnTo>
                  <a:lnTo>
                    <a:pt x="194" y="101"/>
                  </a:lnTo>
                  <a:lnTo>
                    <a:pt x="131" y="92"/>
                  </a:lnTo>
                  <a:lnTo>
                    <a:pt x="102" y="111"/>
                  </a:lnTo>
                  <a:lnTo>
                    <a:pt x="53" y="132"/>
                  </a:lnTo>
                  <a:lnTo>
                    <a:pt x="43" y="132"/>
                  </a:lnTo>
                  <a:lnTo>
                    <a:pt x="41" y="116"/>
                  </a:lnTo>
                  <a:lnTo>
                    <a:pt x="22" y="105"/>
                  </a:lnTo>
                  <a:lnTo>
                    <a:pt x="0" y="105"/>
                  </a:lnTo>
                  <a:close/>
                </a:path>
              </a:pathLst>
            </a:custGeom>
            <a:solidFill>
              <a:srgbClr val="F8AAA0"/>
            </a:solidFill>
            <a:ln w="9525">
              <a:noFill/>
              <a:round/>
              <a:headEnd/>
              <a:tailEnd/>
            </a:ln>
          </p:spPr>
          <p:txBody>
            <a:bodyPr/>
            <a:lstStyle/>
            <a:p>
              <a:endParaRPr lang="id-ID"/>
            </a:p>
          </p:txBody>
        </p:sp>
        <p:sp>
          <p:nvSpPr>
            <p:cNvPr id="48193" name="Freeform 44"/>
            <p:cNvSpPr>
              <a:spLocks/>
            </p:cNvSpPr>
            <p:nvPr/>
          </p:nvSpPr>
          <p:spPr bwMode="auto">
            <a:xfrm>
              <a:off x="2729" y="1269"/>
              <a:ext cx="41" cy="44"/>
            </a:xfrm>
            <a:custGeom>
              <a:avLst/>
              <a:gdLst>
                <a:gd name="T0" fmla="*/ 1 w 81"/>
                <a:gd name="T1" fmla="*/ 0 h 89"/>
                <a:gd name="T2" fmla="*/ 1 w 81"/>
                <a:gd name="T3" fmla="*/ 0 h 89"/>
                <a:gd name="T4" fmla="*/ 1 w 81"/>
                <a:gd name="T5" fmla="*/ 0 h 89"/>
                <a:gd name="T6" fmla="*/ 1 w 81"/>
                <a:gd name="T7" fmla="*/ 1 h 89"/>
                <a:gd name="T8" fmla="*/ 2 w 81"/>
                <a:gd name="T9" fmla="*/ 0 h 89"/>
                <a:gd name="T10" fmla="*/ 2 w 81"/>
                <a:gd name="T11" fmla="*/ 1 h 89"/>
                <a:gd name="T12" fmla="*/ 2 w 81"/>
                <a:gd name="T13" fmla="*/ 1 h 89"/>
                <a:gd name="T14" fmla="*/ 2 w 81"/>
                <a:gd name="T15" fmla="*/ 1 h 89"/>
                <a:gd name="T16" fmla="*/ 1 w 81"/>
                <a:gd name="T17" fmla="*/ 1 h 89"/>
                <a:gd name="T18" fmla="*/ 1 w 81"/>
                <a:gd name="T19" fmla="*/ 1 h 89"/>
                <a:gd name="T20" fmla="*/ 1 w 81"/>
                <a:gd name="T21" fmla="*/ 1 h 89"/>
                <a:gd name="T22" fmla="*/ 0 w 81"/>
                <a:gd name="T23" fmla="*/ 1 h 89"/>
                <a:gd name="T24" fmla="*/ 0 w 81"/>
                <a:gd name="T25" fmla="*/ 0 h 89"/>
                <a:gd name="T26" fmla="*/ 1 w 81"/>
                <a:gd name="T27" fmla="*/ 0 h 89"/>
                <a:gd name="T28" fmla="*/ 1 w 81"/>
                <a:gd name="T29" fmla="*/ 0 h 89"/>
                <a:gd name="T30" fmla="*/ 1 w 81"/>
                <a:gd name="T31" fmla="*/ 0 h 89"/>
                <a:gd name="T32" fmla="*/ 1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24" y="0"/>
                  </a:moveTo>
                  <a:lnTo>
                    <a:pt x="36" y="13"/>
                  </a:lnTo>
                  <a:lnTo>
                    <a:pt x="45" y="63"/>
                  </a:lnTo>
                  <a:lnTo>
                    <a:pt x="51" y="65"/>
                  </a:lnTo>
                  <a:lnTo>
                    <a:pt x="74" y="55"/>
                  </a:lnTo>
                  <a:lnTo>
                    <a:pt x="81" y="67"/>
                  </a:lnTo>
                  <a:lnTo>
                    <a:pt x="81" y="78"/>
                  </a:lnTo>
                  <a:lnTo>
                    <a:pt x="72" y="80"/>
                  </a:lnTo>
                  <a:lnTo>
                    <a:pt x="45" y="78"/>
                  </a:lnTo>
                  <a:lnTo>
                    <a:pt x="21" y="88"/>
                  </a:lnTo>
                  <a:lnTo>
                    <a:pt x="5" y="89"/>
                  </a:lnTo>
                  <a:lnTo>
                    <a:pt x="0" y="80"/>
                  </a:lnTo>
                  <a:lnTo>
                    <a:pt x="0" y="61"/>
                  </a:lnTo>
                  <a:lnTo>
                    <a:pt x="15" y="36"/>
                  </a:lnTo>
                  <a:lnTo>
                    <a:pt x="22" y="8"/>
                  </a:lnTo>
                  <a:lnTo>
                    <a:pt x="24" y="0"/>
                  </a:lnTo>
                  <a:close/>
                </a:path>
              </a:pathLst>
            </a:custGeom>
            <a:solidFill>
              <a:srgbClr val="F8AAA0"/>
            </a:solidFill>
            <a:ln w="9525">
              <a:noFill/>
              <a:round/>
              <a:headEnd/>
              <a:tailEnd/>
            </a:ln>
          </p:spPr>
          <p:txBody>
            <a:bodyPr/>
            <a:lstStyle/>
            <a:p>
              <a:endParaRPr lang="id-ID"/>
            </a:p>
          </p:txBody>
        </p:sp>
        <p:sp>
          <p:nvSpPr>
            <p:cNvPr id="48194" name="Freeform 45"/>
            <p:cNvSpPr>
              <a:spLocks/>
            </p:cNvSpPr>
            <p:nvPr/>
          </p:nvSpPr>
          <p:spPr bwMode="auto">
            <a:xfrm>
              <a:off x="2764" y="1222"/>
              <a:ext cx="116" cy="152"/>
            </a:xfrm>
            <a:custGeom>
              <a:avLst/>
              <a:gdLst>
                <a:gd name="T0" fmla="*/ 1 w 232"/>
                <a:gd name="T1" fmla="*/ 1 h 304"/>
                <a:gd name="T2" fmla="*/ 1 w 232"/>
                <a:gd name="T3" fmla="*/ 1 h 304"/>
                <a:gd name="T4" fmla="*/ 2 w 232"/>
                <a:gd name="T5" fmla="*/ 1 h 304"/>
                <a:gd name="T6" fmla="*/ 2 w 232"/>
                <a:gd name="T7" fmla="*/ 1 h 304"/>
                <a:gd name="T8" fmla="*/ 2 w 232"/>
                <a:gd name="T9" fmla="*/ 1 h 304"/>
                <a:gd name="T10" fmla="*/ 2 w 232"/>
                <a:gd name="T11" fmla="*/ 1 h 304"/>
                <a:gd name="T12" fmla="*/ 2 w 232"/>
                <a:gd name="T13" fmla="*/ 1 h 304"/>
                <a:gd name="T14" fmla="*/ 2 w 232"/>
                <a:gd name="T15" fmla="*/ 1 h 304"/>
                <a:gd name="T16" fmla="*/ 2 w 232"/>
                <a:gd name="T17" fmla="*/ 1 h 304"/>
                <a:gd name="T18" fmla="*/ 1 w 232"/>
                <a:gd name="T19" fmla="*/ 1 h 304"/>
                <a:gd name="T20" fmla="*/ 0 w 232"/>
                <a:gd name="T21" fmla="*/ 1 h 304"/>
                <a:gd name="T22" fmla="*/ 1 w 232"/>
                <a:gd name="T23" fmla="*/ 2 h 304"/>
                <a:gd name="T24" fmla="*/ 2 w 232"/>
                <a:gd name="T25" fmla="*/ 2 h 304"/>
                <a:gd name="T26" fmla="*/ 3 w 232"/>
                <a:gd name="T27" fmla="*/ 2 h 304"/>
                <a:gd name="T28" fmla="*/ 3 w 232"/>
                <a:gd name="T29" fmla="*/ 3 h 304"/>
                <a:gd name="T30" fmla="*/ 2 w 232"/>
                <a:gd name="T31" fmla="*/ 5 h 304"/>
                <a:gd name="T32" fmla="*/ 3 w 232"/>
                <a:gd name="T33" fmla="*/ 5 h 304"/>
                <a:gd name="T34" fmla="*/ 4 w 232"/>
                <a:gd name="T35" fmla="*/ 2 h 304"/>
                <a:gd name="T36" fmla="*/ 4 w 232"/>
                <a:gd name="T37" fmla="*/ 2 h 304"/>
                <a:gd name="T38" fmla="*/ 4 w 232"/>
                <a:gd name="T39" fmla="*/ 2 h 304"/>
                <a:gd name="T40" fmla="*/ 4 w 232"/>
                <a:gd name="T41" fmla="*/ 2 h 304"/>
                <a:gd name="T42" fmla="*/ 4 w 232"/>
                <a:gd name="T43" fmla="*/ 1 h 304"/>
                <a:gd name="T44" fmla="*/ 4 w 232"/>
                <a:gd name="T45" fmla="*/ 1 h 304"/>
                <a:gd name="T46" fmla="*/ 4 w 232"/>
                <a:gd name="T47" fmla="*/ 1 h 304"/>
                <a:gd name="T48" fmla="*/ 3 w 232"/>
                <a:gd name="T49" fmla="*/ 1 h 304"/>
                <a:gd name="T50" fmla="*/ 3 w 232"/>
                <a:gd name="T51" fmla="*/ 1 h 304"/>
                <a:gd name="T52" fmla="*/ 3 w 232"/>
                <a:gd name="T53" fmla="*/ 0 h 304"/>
                <a:gd name="T54" fmla="*/ 2 w 232"/>
                <a:gd name="T55" fmla="*/ 1 h 304"/>
                <a:gd name="T56" fmla="*/ 2 w 232"/>
                <a:gd name="T57" fmla="*/ 1 h 304"/>
                <a:gd name="T58" fmla="*/ 1 w 232"/>
                <a:gd name="T59" fmla="*/ 1 h 304"/>
                <a:gd name="T60" fmla="*/ 1 w 232"/>
                <a:gd name="T61" fmla="*/ 1 h 304"/>
                <a:gd name="T62" fmla="*/ 1 w 232"/>
                <a:gd name="T63" fmla="*/ 1 h 304"/>
                <a:gd name="T64" fmla="*/ 1 w 232"/>
                <a:gd name="T65" fmla="*/ 1 h 3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304"/>
                <a:gd name="T101" fmla="*/ 232 w 232"/>
                <a:gd name="T102" fmla="*/ 304 h 3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304">
                  <a:moveTo>
                    <a:pt x="30" y="28"/>
                  </a:moveTo>
                  <a:lnTo>
                    <a:pt x="53" y="38"/>
                  </a:lnTo>
                  <a:lnTo>
                    <a:pt x="86" y="46"/>
                  </a:lnTo>
                  <a:lnTo>
                    <a:pt x="101" y="65"/>
                  </a:lnTo>
                  <a:lnTo>
                    <a:pt x="116" y="65"/>
                  </a:lnTo>
                  <a:lnTo>
                    <a:pt x="101" y="74"/>
                  </a:lnTo>
                  <a:lnTo>
                    <a:pt x="89" y="72"/>
                  </a:lnTo>
                  <a:lnTo>
                    <a:pt x="91" y="99"/>
                  </a:lnTo>
                  <a:lnTo>
                    <a:pt x="65" y="99"/>
                  </a:lnTo>
                  <a:lnTo>
                    <a:pt x="13" y="101"/>
                  </a:lnTo>
                  <a:lnTo>
                    <a:pt x="0" y="118"/>
                  </a:lnTo>
                  <a:lnTo>
                    <a:pt x="46" y="146"/>
                  </a:lnTo>
                  <a:lnTo>
                    <a:pt x="101" y="171"/>
                  </a:lnTo>
                  <a:lnTo>
                    <a:pt x="156" y="171"/>
                  </a:lnTo>
                  <a:lnTo>
                    <a:pt x="160" y="219"/>
                  </a:lnTo>
                  <a:lnTo>
                    <a:pt x="112" y="304"/>
                  </a:lnTo>
                  <a:lnTo>
                    <a:pt x="158" y="268"/>
                  </a:lnTo>
                  <a:lnTo>
                    <a:pt x="209" y="182"/>
                  </a:lnTo>
                  <a:lnTo>
                    <a:pt x="232" y="190"/>
                  </a:lnTo>
                  <a:lnTo>
                    <a:pt x="232" y="167"/>
                  </a:lnTo>
                  <a:lnTo>
                    <a:pt x="219" y="148"/>
                  </a:lnTo>
                  <a:lnTo>
                    <a:pt x="221" y="116"/>
                  </a:lnTo>
                  <a:lnTo>
                    <a:pt x="219" y="104"/>
                  </a:lnTo>
                  <a:lnTo>
                    <a:pt x="196" y="104"/>
                  </a:lnTo>
                  <a:lnTo>
                    <a:pt x="171" y="89"/>
                  </a:lnTo>
                  <a:lnTo>
                    <a:pt x="171" y="47"/>
                  </a:lnTo>
                  <a:lnTo>
                    <a:pt x="143" y="0"/>
                  </a:lnTo>
                  <a:lnTo>
                    <a:pt x="107" y="30"/>
                  </a:lnTo>
                  <a:lnTo>
                    <a:pt x="80" y="23"/>
                  </a:lnTo>
                  <a:lnTo>
                    <a:pt x="30" y="17"/>
                  </a:lnTo>
                  <a:lnTo>
                    <a:pt x="19" y="17"/>
                  </a:lnTo>
                  <a:lnTo>
                    <a:pt x="30" y="28"/>
                  </a:lnTo>
                  <a:close/>
                </a:path>
              </a:pathLst>
            </a:custGeom>
            <a:solidFill>
              <a:srgbClr val="F8AAA0"/>
            </a:solidFill>
            <a:ln w="9525">
              <a:noFill/>
              <a:round/>
              <a:headEnd/>
              <a:tailEnd/>
            </a:ln>
          </p:spPr>
          <p:txBody>
            <a:bodyPr/>
            <a:lstStyle/>
            <a:p>
              <a:endParaRPr lang="id-ID"/>
            </a:p>
          </p:txBody>
        </p:sp>
        <p:sp>
          <p:nvSpPr>
            <p:cNvPr id="48195" name="Freeform 46"/>
            <p:cNvSpPr>
              <a:spLocks/>
            </p:cNvSpPr>
            <p:nvPr/>
          </p:nvSpPr>
          <p:spPr bwMode="auto">
            <a:xfrm>
              <a:off x="2681" y="1278"/>
              <a:ext cx="39" cy="56"/>
            </a:xfrm>
            <a:custGeom>
              <a:avLst/>
              <a:gdLst>
                <a:gd name="T0" fmla="*/ 1 w 78"/>
                <a:gd name="T1" fmla="*/ 0 h 112"/>
                <a:gd name="T2" fmla="*/ 1 w 78"/>
                <a:gd name="T3" fmla="*/ 1 h 112"/>
                <a:gd name="T4" fmla="*/ 1 w 78"/>
                <a:gd name="T5" fmla="*/ 1 h 112"/>
                <a:gd name="T6" fmla="*/ 1 w 78"/>
                <a:gd name="T7" fmla="*/ 2 h 112"/>
                <a:gd name="T8" fmla="*/ 1 w 78"/>
                <a:gd name="T9" fmla="*/ 2 h 112"/>
                <a:gd name="T10" fmla="*/ 1 w 78"/>
                <a:gd name="T11" fmla="*/ 1 h 112"/>
                <a:gd name="T12" fmla="*/ 0 w 78"/>
                <a:gd name="T13" fmla="*/ 1 h 112"/>
                <a:gd name="T14" fmla="*/ 1 w 78"/>
                <a:gd name="T15" fmla="*/ 1 h 112"/>
                <a:gd name="T16" fmla="*/ 0 w 78"/>
                <a:gd name="T17" fmla="*/ 1 h 112"/>
                <a:gd name="T18" fmla="*/ 1 w 78"/>
                <a:gd name="T19" fmla="*/ 0 h 112"/>
                <a:gd name="T20" fmla="*/ 1 w 78"/>
                <a:gd name="T21" fmla="*/ 1 h 112"/>
                <a:gd name="T22" fmla="*/ 1 w 78"/>
                <a:gd name="T23" fmla="*/ 0 h 112"/>
                <a:gd name="T24" fmla="*/ 1 w 78"/>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12"/>
                <a:gd name="T41" fmla="*/ 78 w 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12">
                  <a:moveTo>
                    <a:pt x="68" y="0"/>
                  </a:moveTo>
                  <a:lnTo>
                    <a:pt x="78" y="13"/>
                  </a:lnTo>
                  <a:lnTo>
                    <a:pt x="62" y="49"/>
                  </a:lnTo>
                  <a:lnTo>
                    <a:pt x="26" y="74"/>
                  </a:lnTo>
                  <a:lnTo>
                    <a:pt x="24" y="112"/>
                  </a:lnTo>
                  <a:lnTo>
                    <a:pt x="5" y="51"/>
                  </a:lnTo>
                  <a:lnTo>
                    <a:pt x="0" y="25"/>
                  </a:lnTo>
                  <a:lnTo>
                    <a:pt x="15" y="10"/>
                  </a:lnTo>
                  <a:lnTo>
                    <a:pt x="0" y="8"/>
                  </a:lnTo>
                  <a:lnTo>
                    <a:pt x="19" y="0"/>
                  </a:lnTo>
                  <a:lnTo>
                    <a:pt x="45" y="2"/>
                  </a:lnTo>
                  <a:lnTo>
                    <a:pt x="68" y="0"/>
                  </a:lnTo>
                  <a:close/>
                </a:path>
              </a:pathLst>
            </a:custGeom>
            <a:solidFill>
              <a:srgbClr val="F8AAA0"/>
            </a:solidFill>
            <a:ln w="9525">
              <a:noFill/>
              <a:round/>
              <a:headEnd/>
              <a:tailEnd/>
            </a:ln>
          </p:spPr>
          <p:txBody>
            <a:bodyPr/>
            <a:lstStyle/>
            <a:p>
              <a:endParaRPr lang="id-ID"/>
            </a:p>
          </p:txBody>
        </p:sp>
        <p:sp>
          <p:nvSpPr>
            <p:cNvPr id="48196" name="Freeform 47"/>
            <p:cNvSpPr>
              <a:spLocks/>
            </p:cNvSpPr>
            <p:nvPr/>
          </p:nvSpPr>
          <p:spPr bwMode="auto">
            <a:xfrm>
              <a:off x="2747" y="1237"/>
              <a:ext cx="19" cy="26"/>
            </a:xfrm>
            <a:custGeom>
              <a:avLst/>
              <a:gdLst>
                <a:gd name="T0" fmla="*/ 0 w 38"/>
                <a:gd name="T1" fmla="*/ 1 h 52"/>
                <a:gd name="T2" fmla="*/ 1 w 38"/>
                <a:gd name="T3" fmla="*/ 1 h 52"/>
                <a:gd name="T4" fmla="*/ 1 w 38"/>
                <a:gd name="T5" fmla="*/ 1 h 52"/>
                <a:gd name="T6" fmla="*/ 1 w 38"/>
                <a:gd name="T7" fmla="*/ 1 h 52"/>
                <a:gd name="T8" fmla="*/ 1 w 38"/>
                <a:gd name="T9" fmla="*/ 1 h 52"/>
                <a:gd name="T10" fmla="*/ 1 w 38"/>
                <a:gd name="T11" fmla="*/ 0 h 52"/>
                <a:gd name="T12" fmla="*/ 1 w 38"/>
                <a:gd name="T13" fmla="*/ 1 h 52"/>
                <a:gd name="T14" fmla="*/ 0 w 38"/>
                <a:gd name="T15" fmla="*/ 1 h 52"/>
                <a:gd name="T16" fmla="*/ 0 w 38"/>
                <a:gd name="T17" fmla="*/ 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2"/>
                <a:gd name="T29" fmla="*/ 38 w 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2">
                  <a:moveTo>
                    <a:pt x="0" y="31"/>
                  </a:moveTo>
                  <a:lnTo>
                    <a:pt x="5" y="52"/>
                  </a:lnTo>
                  <a:lnTo>
                    <a:pt x="26" y="40"/>
                  </a:lnTo>
                  <a:lnTo>
                    <a:pt x="28" y="23"/>
                  </a:lnTo>
                  <a:lnTo>
                    <a:pt x="38" y="2"/>
                  </a:lnTo>
                  <a:lnTo>
                    <a:pt x="15" y="0"/>
                  </a:lnTo>
                  <a:lnTo>
                    <a:pt x="5" y="12"/>
                  </a:lnTo>
                  <a:lnTo>
                    <a:pt x="0" y="31"/>
                  </a:lnTo>
                  <a:close/>
                </a:path>
              </a:pathLst>
            </a:custGeom>
            <a:solidFill>
              <a:srgbClr val="F8AAA0"/>
            </a:solidFill>
            <a:ln w="9525">
              <a:noFill/>
              <a:round/>
              <a:headEnd/>
              <a:tailEnd/>
            </a:ln>
          </p:spPr>
          <p:txBody>
            <a:bodyPr/>
            <a:lstStyle/>
            <a:p>
              <a:endParaRPr lang="id-ID"/>
            </a:p>
          </p:txBody>
        </p:sp>
        <p:sp>
          <p:nvSpPr>
            <p:cNvPr id="48197" name="Freeform 48"/>
            <p:cNvSpPr>
              <a:spLocks/>
            </p:cNvSpPr>
            <p:nvPr/>
          </p:nvSpPr>
          <p:spPr bwMode="auto">
            <a:xfrm>
              <a:off x="2788" y="1258"/>
              <a:ext cx="16" cy="6"/>
            </a:xfrm>
            <a:custGeom>
              <a:avLst/>
              <a:gdLst>
                <a:gd name="T0" fmla="*/ 0 w 32"/>
                <a:gd name="T1" fmla="*/ 1 h 12"/>
                <a:gd name="T2" fmla="*/ 1 w 32"/>
                <a:gd name="T3" fmla="*/ 0 h 12"/>
                <a:gd name="T4" fmla="*/ 1 w 32"/>
                <a:gd name="T5" fmla="*/ 1 h 12"/>
                <a:gd name="T6" fmla="*/ 1 w 32"/>
                <a:gd name="T7" fmla="*/ 1 h 12"/>
                <a:gd name="T8" fmla="*/ 0 w 32"/>
                <a:gd name="T9" fmla="*/ 1 h 12"/>
                <a:gd name="T10" fmla="*/ 0 w 32"/>
                <a:gd name="T11" fmla="*/ 1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6"/>
                  </a:moveTo>
                  <a:lnTo>
                    <a:pt x="32" y="0"/>
                  </a:lnTo>
                  <a:lnTo>
                    <a:pt x="26" y="10"/>
                  </a:lnTo>
                  <a:lnTo>
                    <a:pt x="13" y="12"/>
                  </a:lnTo>
                  <a:lnTo>
                    <a:pt x="0" y="6"/>
                  </a:lnTo>
                  <a:close/>
                </a:path>
              </a:pathLst>
            </a:custGeom>
            <a:solidFill>
              <a:srgbClr val="F8AAA0"/>
            </a:solidFill>
            <a:ln w="9525">
              <a:noFill/>
              <a:round/>
              <a:headEnd/>
              <a:tailEnd/>
            </a:ln>
          </p:spPr>
          <p:txBody>
            <a:bodyPr/>
            <a:lstStyle/>
            <a:p>
              <a:endParaRPr lang="id-ID"/>
            </a:p>
          </p:txBody>
        </p:sp>
        <p:sp>
          <p:nvSpPr>
            <p:cNvPr id="48198" name="Freeform 49"/>
            <p:cNvSpPr>
              <a:spLocks/>
            </p:cNvSpPr>
            <p:nvPr/>
          </p:nvSpPr>
          <p:spPr bwMode="auto">
            <a:xfrm>
              <a:off x="2695" y="1265"/>
              <a:ext cx="18" cy="4"/>
            </a:xfrm>
            <a:custGeom>
              <a:avLst/>
              <a:gdLst>
                <a:gd name="T0" fmla="*/ 0 w 36"/>
                <a:gd name="T1" fmla="*/ 0 h 10"/>
                <a:gd name="T2" fmla="*/ 1 w 36"/>
                <a:gd name="T3" fmla="*/ 0 h 10"/>
                <a:gd name="T4" fmla="*/ 1 w 36"/>
                <a:gd name="T5" fmla="*/ 0 h 10"/>
                <a:gd name="T6" fmla="*/ 1 w 36"/>
                <a:gd name="T7" fmla="*/ 0 h 10"/>
                <a:gd name="T8" fmla="*/ 0 w 36"/>
                <a:gd name="T9" fmla="*/ 0 h 10"/>
                <a:gd name="T10" fmla="*/ 0 w 36"/>
                <a:gd name="T11" fmla="*/ 0 h 10"/>
                <a:gd name="T12" fmla="*/ 0 60000 65536"/>
                <a:gd name="T13" fmla="*/ 0 60000 65536"/>
                <a:gd name="T14" fmla="*/ 0 60000 65536"/>
                <a:gd name="T15" fmla="*/ 0 60000 65536"/>
                <a:gd name="T16" fmla="*/ 0 60000 65536"/>
                <a:gd name="T17" fmla="*/ 0 60000 65536"/>
                <a:gd name="T18" fmla="*/ 0 w 36"/>
                <a:gd name="T19" fmla="*/ 0 h 10"/>
                <a:gd name="T20" fmla="*/ 36 w 3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 h="10">
                  <a:moveTo>
                    <a:pt x="0" y="4"/>
                  </a:moveTo>
                  <a:lnTo>
                    <a:pt x="36" y="0"/>
                  </a:lnTo>
                  <a:lnTo>
                    <a:pt x="17" y="10"/>
                  </a:lnTo>
                  <a:lnTo>
                    <a:pt x="6" y="10"/>
                  </a:lnTo>
                  <a:lnTo>
                    <a:pt x="0" y="4"/>
                  </a:lnTo>
                  <a:close/>
                </a:path>
              </a:pathLst>
            </a:custGeom>
            <a:solidFill>
              <a:srgbClr val="F9B6AE"/>
            </a:solidFill>
            <a:ln w="9525">
              <a:noFill/>
              <a:round/>
              <a:headEnd/>
              <a:tailEnd/>
            </a:ln>
          </p:spPr>
          <p:txBody>
            <a:bodyPr/>
            <a:lstStyle/>
            <a:p>
              <a:endParaRPr lang="id-ID"/>
            </a:p>
          </p:txBody>
        </p:sp>
        <p:sp>
          <p:nvSpPr>
            <p:cNvPr id="48199" name="Freeform 50"/>
            <p:cNvSpPr>
              <a:spLocks/>
            </p:cNvSpPr>
            <p:nvPr/>
          </p:nvSpPr>
          <p:spPr bwMode="auto">
            <a:xfrm>
              <a:off x="2700" y="1240"/>
              <a:ext cx="21" cy="9"/>
            </a:xfrm>
            <a:custGeom>
              <a:avLst/>
              <a:gdLst>
                <a:gd name="T0" fmla="*/ 1 w 42"/>
                <a:gd name="T1" fmla="*/ 1 h 17"/>
                <a:gd name="T2" fmla="*/ 1 w 42"/>
                <a:gd name="T3" fmla="*/ 1 h 17"/>
                <a:gd name="T4" fmla="*/ 1 w 42"/>
                <a:gd name="T5" fmla="*/ 1 h 17"/>
                <a:gd name="T6" fmla="*/ 1 w 42"/>
                <a:gd name="T7" fmla="*/ 0 h 17"/>
                <a:gd name="T8" fmla="*/ 0 w 42"/>
                <a:gd name="T9" fmla="*/ 1 h 17"/>
                <a:gd name="T10" fmla="*/ 1 w 42"/>
                <a:gd name="T11" fmla="*/ 1 h 17"/>
                <a:gd name="T12" fmla="*/ 1 w 42"/>
                <a:gd name="T13" fmla="*/ 1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2" y="11"/>
                  </a:moveTo>
                  <a:lnTo>
                    <a:pt x="42" y="17"/>
                  </a:lnTo>
                  <a:lnTo>
                    <a:pt x="38" y="8"/>
                  </a:lnTo>
                  <a:lnTo>
                    <a:pt x="19" y="0"/>
                  </a:lnTo>
                  <a:lnTo>
                    <a:pt x="0" y="4"/>
                  </a:lnTo>
                  <a:lnTo>
                    <a:pt x="2" y="11"/>
                  </a:lnTo>
                  <a:close/>
                </a:path>
              </a:pathLst>
            </a:custGeom>
            <a:solidFill>
              <a:srgbClr val="F9B6AE"/>
            </a:solidFill>
            <a:ln w="9525">
              <a:noFill/>
              <a:round/>
              <a:headEnd/>
              <a:tailEnd/>
            </a:ln>
          </p:spPr>
          <p:txBody>
            <a:bodyPr/>
            <a:lstStyle/>
            <a:p>
              <a:endParaRPr lang="id-ID"/>
            </a:p>
          </p:txBody>
        </p:sp>
        <p:sp>
          <p:nvSpPr>
            <p:cNvPr id="48200" name="Freeform 51"/>
            <p:cNvSpPr>
              <a:spLocks/>
            </p:cNvSpPr>
            <p:nvPr/>
          </p:nvSpPr>
          <p:spPr bwMode="auto">
            <a:xfrm>
              <a:off x="2728" y="1310"/>
              <a:ext cx="74" cy="28"/>
            </a:xfrm>
            <a:custGeom>
              <a:avLst/>
              <a:gdLst>
                <a:gd name="T0" fmla="*/ 2 w 146"/>
                <a:gd name="T1" fmla="*/ 0 h 55"/>
                <a:gd name="T2" fmla="*/ 2 w 146"/>
                <a:gd name="T3" fmla="*/ 1 h 55"/>
                <a:gd name="T4" fmla="*/ 1 w 146"/>
                <a:gd name="T5" fmla="*/ 1 h 55"/>
                <a:gd name="T6" fmla="*/ 1 w 146"/>
                <a:gd name="T7" fmla="*/ 1 h 55"/>
                <a:gd name="T8" fmla="*/ 0 w 146"/>
                <a:gd name="T9" fmla="*/ 1 h 55"/>
                <a:gd name="T10" fmla="*/ 1 w 146"/>
                <a:gd name="T11" fmla="*/ 1 h 55"/>
                <a:gd name="T12" fmla="*/ 2 w 146"/>
                <a:gd name="T13" fmla="*/ 1 h 55"/>
                <a:gd name="T14" fmla="*/ 3 w 146"/>
                <a:gd name="T15" fmla="*/ 1 h 55"/>
                <a:gd name="T16" fmla="*/ 3 w 146"/>
                <a:gd name="T17" fmla="*/ 1 h 55"/>
                <a:gd name="T18" fmla="*/ 2 w 146"/>
                <a:gd name="T19" fmla="*/ 0 h 55"/>
                <a:gd name="T20" fmla="*/ 2 w 146"/>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55"/>
                <a:gd name="T35" fmla="*/ 146 w 14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55">
                  <a:moveTo>
                    <a:pt x="108" y="0"/>
                  </a:moveTo>
                  <a:lnTo>
                    <a:pt x="68" y="15"/>
                  </a:lnTo>
                  <a:lnTo>
                    <a:pt x="38" y="40"/>
                  </a:lnTo>
                  <a:lnTo>
                    <a:pt x="5" y="43"/>
                  </a:lnTo>
                  <a:lnTo>
                    <a:pt x="0" y="53"/>
                  </a:lnTo>
                  <a:lnTo>
                    <a:pt x="40" y="55"/>
                  </a:lnTo>
                  <a:lnTo>
                    <a:pt x="78" y="47"/>
                  </a:lnTo>
                  <a:lnTo>
                    <a:pt x="146" y="40"/>
                  </a:lnTo>
                  <a:lnTo>
                    <a:pt x="133" y="13"/>
                  </a:lnTo>
                  <a:lnTo>
                    <a:pt x="108" y="0"/>
                  </a:lnTo>
                  <a:close/>
                </a:path>
              </a:pathLst>
            </a:custGeom>
            <a:solidFill>
              <a:srgbClr val="F9B6AE"/>
            </a:solidFill>
            <a:ln w="9525">
              <a:noFill/>
              <a:round/>
              <a:headEnd/>
              <a:tailEnd/>
            </a:ln>
          </p:spPr>
          <p:txBody>
            <a:bodyPr/>
            <a:lstStyle/>
            <a:p>
              <a:endParaRPr lang="id-ID"/>
            </a:p>
          </p:txBody>
        </p:sp>
        <p:sp>
          <p:nvSpPr>
            <p:cNvPr id="48201" name="Freeform 52"/>
            <p:cNvSpPr>
              <a:spLocks/>
            </p:cNvSpPr>
            <p:nvPr/>
          </p:nvSpPr>
          <p:spPr bwMode="auto">
            <a:xfrm>
              <a:off x="2736" y="1328"/>
              <a:ext cx="86" cy="77"/>
            </a:xfrm>
            <a:custGeom>
              <a:avLst/>
              <a:gdLst>
                <a:gd name="T0" fmla="*/ 2 w 173"/>
                <a:gd name="T1" fmla="*/ 0 h 154"/>
                <a:gd name="T2" fmla="*/ 2 w 173"/>
                <a:gd name="T3" fmla="*/ 1 h 154"/>
                <a:gd name="T4" fmla="*/ 2 w 173"/>
                <a:gd name="T5" fmla="*/ 1 h 154"/>
                <a:gd name="T6" fmla="*/ 1 w 173"/>
                <a:gd name="T7" fmla="*/ 1 h 154"/>
                <a:gd name="T8" fmla="*/ 0 w 173"/>
                <a:gd name="T9" fmla="*/ 1 h 154"/>
                <a:gd name="T10" fmla="*/ 0 w 173"/>
                <a:gd name="T11" fmla="*/ 1 h 154"/>
                <a:gd name="T12" fmla="*/ 1 w 173"/>
                <a:gd name="T13" fmla="*/ 1 h 154"/>
                <a:gd name="T14" fmla="*/ 1 w 173"/>
                <a:gd name="T15" fmla="*/ 1 h 154"/>
                <a:gd name="T16" fmla="*/ 0 w 173"/>
                <a:gd name="T17" fmla="*/ 1 h 154"/>
                <a:gd name="T18" fmla="*/ 0 w 173"/>
                <a:gd name="T19" fmla="*/ 1 h 154"/>
                <a:gd name="T20" fmla="*/ 0 w 173"/>
                <a:gd name="T21" fmla="*/ 2 h 154"/>
                <a:gd name="T22" fmla="*/ 0 w 173"/>
                <a:gd name="T23" fmla="*/ 2 h 154"/>
                <a:gd name="T24" fmla="*/ 1 w 173"/>
                <a:gd name="T25" fmla="*/ 2 h 154"/>
                <a:gd name="T26" fmla="*/ 1 w 173"/>
                <a:gd name="T27" fmla="*/ 2 h 154"/>
                <a:gd name="T28" fmla="*/ 2 w 173"/>
                <a:gd name="T29" fmla="*/ 1 h 154"/>
                <a:gd name="T30" fmla="*/ 2 w 173"/>
                <a:gd name="T31" fmla="*/ 1 h 154"/>
                <a:gd name="T32" fmla="*/ 2 w 173"/>
                <a:gd name="T33" fmla="*/ 1 h 154"/>
                <a:gd name="T34" fmla="*/ 2 w 173"/>
                <a:gd name="T35" fmla="*/ 0 h 154"/>
                <a:gd name="T36" fmla="*/ 2 w 173"/>
                <a:gd name="T37" fmla="*/ 0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154"/>
                <a:gd name="T59" fmla="*/ 173 w 173"/>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154">
                  <a:moveTo>
                    <a:pt x="165" y="0"/>
                  </a:moveTo>
                  <a:lnTo>
                    <a:pt x="163" y="23"/>
                  </a:lnTo>
                  <a:lnTo>
                    <a:pt x="150" y="19"/>
                  </a:lnTo>
                  <a:lnTo>
                    <a:pt x="116" y="44"/>
                  </a:lnTo>
                  <a:lnTo>
                    <a:pt x="21" y="66"/>
                  </a:lnTo>
                  <a:lnTo>
                    <a:pt x="23" y="72"/>
                  </a:lnTo>
                  <a:lnTo>
                    <a:pt x="76" y="68"/>
                  </a:lnTo>
                  <a:lnTo>
                    <a:pt x="103" y="82"/>
                  </a:lnTo>
                  <a:lnTo>
                    <a:pt x="61" y="102"/>
                  </a:lnTo>
                  <a:lnTo>
                    <a:pt x="9" y="112"/>
                  </a:lnTo>
                  <a:lnTo>
                    <a:pt x="0" y="133"/>
                  </a:lnTo>
                  <a:lnTo>
                    <a:pt x="13" y="154"/>
                  </a:lnTo>
                  <a:lnTo>
                    <a:pt x="70" y="148"/>
                  </a:lnTo>
                  <a:lnTo>
                    <a:pt x="108" y="137"/>
                  </a:lnTo>
                  <a:lnTo>
                    <a:pt x="144" y="91"/>
                  </a:lnTo>
                  <a:lnTo>
                    <a:pt x="173" y="26"/>
                  </a:lnTo>
                  <a:lnTo>
                    <a:pt x="173" y="11"/>
                  </a:lnTo>
                  <a:lnTo>
                    <a:pt x="165" y="0"/>
                  </a:lnTo>
                  <a:close/>
                </a:path>
              </a:pathLst>
            </a:custGeom>
            <a:solidFill>
              <a:srgbClr val="F8AAA0"/>
            </a:solidFill>
            <a:ln w="9525">
              <a:noFill/>
              <a:round/>
              <a:headEnd/>
              <a:tailEnd/>
            </a:ln>
          </p:spPr>
          <p:txBody>
            <a:bodyPr/>
            <a:lstStyle/>
            <a:p>
              <a:endParaRPr lang="id-ID"/>
            </a:p>
          </p:txBody>
        </p:sp>
        <p:sp>
          <p:nvSpPr>
            <p:cNvPr id="48202" name="Freeform 53"/>
            <p:cNvSpPr>
              <a:spLocks/>
            </p:cNvSpPr>
            <p:nvPr/>
          </p:nvSpPr>
          <p:spPr bwMode="auto">
            <a:xfrm>
              <a:off x="2713" y="1353"/>
              <a:ext cx="12" cy="23"/>
            </a:xfrm>
            <a:custGeom>
              <a:avLst/>
              <a:gdLst>
                <a:gd name="T0" fmla="*/ 0 w 23"/>
                <a:gd name="T1" fmla="*/ 0 h 46"/>
                <a:gd name="T2" fmla="*/ 1 w 23"/>
                <a:gd name="T3" fmla="*/ 1 h 46"/>
                <a:gd name="T4" fmla="*/ 1 w 23"/>
                <a:gd name="T5" fmla="*/ 1 h 46"/>
                <a:gd name="T6" fmla="*/ 1 w 23"/>
                <a:gd name="T7" fmla="*/ 1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12" y="31"/>
                  </a:lnTo>
                  <a:lnTo>
                    <a:pt x="23" y="46"/>
                  </a:lnTo>
                  <a:lnTo>
                    <a:pt x="16" y="19"/>
                  </a:lnTo>
                  <a:lnTo>
                    <a:pt x="0" y="0"/>
                  </a:lnTo>
                  <a:close/>
                </a:path>
              </a:pathLst>
            </a:custGeom>
            <a:solidFill>
              <a:srgbClr val="F8AAA0"/>
            </a:solidFill>
            <a:ln w="9525">
              <a:noFill/>
              <a:round/>
              <a:headEnd/>
              <a:tailEnd/>
            </a:ln>
          </p:spPr>
          <p:txBody>
            <a:bodyPr/>
            <a:lstStyle/>
            <a:p>
              <a:endParaRPr lang="id-ID"/>
            </a:p>
          </p:txBody>
        </p:sp>
        <p:sp>
          <p:nvSpPr>
            <p:cNvPr id="48203" name="Freeform 54"/>
            <p:cNvSpPr>
              <a:spLocks/>
            </p:cNvSpPr>
            <p:nvPr/>
          </p:nvSpPr>
          <p:spPr bwMode="auto">
            <a:xfrm>
              <a:off x="2695" y="1344"/>
              <a:ext cx="23" cy="36"/>
            </a:xfrm>
            <a:custGeom>
              <a:avLst/>
              <a:gdLst>
                <a:gd name="T0" fmla="*/ 0 w 46"/>
                <a:gd name="T1" fmla="*/ 0 h 72"/>
                <a:gd name="T2" fmla="*/ 1 w 46"/>
                <a:gd name="T3" fmla="*/ 1 h 72"/>
                <a:gd name="T4" fmla="*/ 1 w 46"/>
                <a:gd name="T5" fmla="*/ 1 h 72"/>
                <a:gd name="T6" fmla="*/ 1 w 46"/>
                <a:gd name="T7" fmla="*/ 1 h 72"/>
                <a:gd name="T8" fmla="*/ 0 w 46"/>
                <a:gd name="T9" fmla="*/ 0 h 72"/>
                <a:gd name="T10" fmla="*/ 0 w 46"/>
                <a:gd name="T11" fmla="*/ 0 h 72"/>
                <a:gd name="T12" fmla="*/ 0 60000 65536"/>
                <a:gd name="T13" fmla="*/ 0 60000 65536"/>
                <a:gd name="T14" fmla="*/ 0 60000 65536"/>
                <a:gd name="T15" fmla="*/ 0 60000 65536"/>
                <a:gd name="T16" fmla="*/ 0 60000 65536"/>
                <a:gd name="T17" fmla="*/ 0 60000 65536"/>
                <a:gd name="T18" fmla="*/ 0 w 46"/>
                <a:gd name="T19" fmla="*/ 0 h 72"/>
                <a:gd name="T20" fmla="*/ 46 w 4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46" h="72">
                  <a:moveTo>
                    <a:pt x="0" y="0"/>
                  </a:moveTo>
                  <a:lnTo>
                    <a:pt x="25" y="31"/>
                  </a:lnTo>
                  <a:lnTo>
                    <a:pt x="46" y="72"/>
                  </a:lnTo>
                  <a:lnTo>
                    <a:pt x="17" y="38"/>
                  </a:lnTo>
                  <a:lnTo>
                    <a:pt x="0" y="0"/>
                  </a:lnTo>
                  <a:close/>
                </a:path>
              </a:pathLst>
            </a:custGeom>
            <a:solidFill>
              <a:srgbClr val="F8AAA0"/>
            </a:solidFill>
            <a:ln w="9525">
              <a:noFill/>
              <a:round/>
              <a:headEnd/>
              <a:tailEnd/>
            </a:ln>
          </p:spPr>
          <p:txBody>
            <a:bodyPr/>
            <a:lstStyle/>
            <a:p>
              <a:endParaRPr lang="id-ID"/>
            </a:p>
          </p:txBody>
        </p:sp>
        <p:sp>
          <p:nvSpPr>
            <p:cNvPr id="48204" name="Freeform 55"/>
            <p:cNvSpPr>
              <a:spLocks/>
            </p:cNvSpPr>
            <p:nvPr/>
          </p:nvSpPr>
          <p:spPr bwMode="auto">
            <a:xfrm>
              <a:off x="2893" y="1241"/>
              <a:ext cx="20" cy="72"/>
            </a:xfrm>
            <a:custGeom>
              <a:avLst/>
              <a:gdLst>
                <a:gd name="T0" fmla="*/ 1 w 40"/>
                <a:gd name="T1" fmla="*/ 0 h 144"/>
                <a:gd name="T2" fmla="*/ 1 w 40"/>
                <a:gd name="T3" fmla="*/ 1 h 144"/>
                <a:gd name="T4" fmla="*/ 1 w 40"/>
                <a:gd name="T5" fmla="*/ 1 h 144"/>
                <a:gd name="T6" fmla="*/ 0 w 40"/>
                <a:gd name="T7" fmla="*/ 2 h 144"/>
                <a:gd name="T8" fmla="*/ 1 w 40"/>
                <a:gd name="T9" fmla="*/ 2 h 144"/>
                <a:gd name="T10" fmla="*/ 1 w 40"/>
                <a:gd name="T11" fmla="*/ 1 h 144"/>
                <a:gd name="T12" fmla="*/ 1 w 40"/>
                <a:gd name="T13" fmla="*/ 1 h 144"/>
                <a:gd name="T14" fmla="*/ 1 w 40"/>
                <a:gd name="T15" fmla="*/ 0 h 144"/>
                <a:gd name="T16" fmla="*/ 1 w 40"/>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44"/>
                <a:gd name="T29" fmla="*/ 40 w 4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44">
                  <a:moveTo>
                    <a:pt x="34" y="0"/>
                  </a:moveTo>
                  <a:lnTo>
                    <a:pt x="17" y="72"/>
                  </a:lnTo>
                  <a:lnTo>
                    <a:pt x="11" y="120"/>
                  </a:lnTo>
                  <a:lnTo>
                    <a:pt x="0" y="144"/>
                  </a:lnTo>
                  <a:lnTo>
                    <a:pt x="21" y="129"/>
                  </a:lnTo>
                  <a:lnTo>
                    <a:pt x="26" y="74"/>
                  </a:lnTo>
                  <a:lnTo>
                    <a:pt x="40" y="32"/>
                  </a:lnTo>
                  <a:lnTo>
                    <a:pt x="34" y="0"/>
                  </a:lnTo>
                  <a:close/>
                </a:path>
              </a:pathLst>
            </a:custGeom>
            <a:solidFill>
              <a:srgbClr val="F8AAA0"/>
            </a:solidFill>
            <a:ln w="9525">
              <a:noFill/>
              <a:round/>
              <a:headEnd/>
              <a:tailEnd/>
            </a:ln>
          </p:spPr>
          <p:txBody>
            <a:bodyPr/>
            <a:lstStyle/>
            <a:p>
              <a:endParaRPr lang="id-ID"/>
            </a:p>
          </p:txBody>
        </p:sp>
        <p:sp>
          <p:nvSpPr>
            <p:cNvPr id="48205" name="Freeform 56"/>
            <p:cNvSpPr>
              <a:spLocks/>
            </p:cNvSpPr>
            <p:nvPr/>
          </p:nvSpPr>
          <p:spPr bwMode="auto">
            <a:xfrm>
              <a:off x="2840" y="1331"/>
              <a:ext cx="61" cy="79"/>
            </a:xfrm>
            <a:custGeom>
              <a:avLst/>
              <a:gdLst>
                <a:gd name="T0" fmla="*/ 1 w 124"/>
                <a:gd name="T1" fmla="*/ 0 h 157"/>
                <a:gd name="T2" fmla="*/ 0 w 124"/>
                <a:gd name="T3" fmla="*/ 1 h 157"/>
                <a:gd name="T4" fmla="*/ 0 w 124"/>
                <a:gd name="T5" fmla="*/ 3 h 157"/>
                <a:gd name="T6" fmla="*/ 0 w 124"/>
                <a:gd name="T7" fmla="*/ 3 h 157"/>
                <a:gd name="T8" fmla="*/ 1 w 124"/>
                <a:gd name="T9" fmla="*/ 2 h 157"/>
                <a:gd name="T10" fmla="*/ 1 w 124"/>
                <a:gd name="T11" fmla="*/ 3 h 157"/>
                <a:gd name="T12" fmla="*/ 1 w 124"/>
                <a:gd name="T13" fmla="*/ 2 h 157"/>
                <a:gd name="T14" fmla="*/ 1 w 124"/>
                <a:gd name="T15" fmla="*/ 1 h 157"/>
                <a:gd name="T16" fmla="*/ 1 w 124"/>
                <a:gd name="T17" fmla="*/ 0 h 157"/>
                <a:gd name="T18" fmla="*/ 1 w 124"/>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57"/>
                <a:gd name="T32" fmla="*/ 124 w 124"/>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57">
                  <a:moveTo>
                    <a:pt x="91" y="0"/>
                  </a:moveTo>
                  <a:lnTo>
                    <a:pt x="44" y="34"/>
                  </a:lnTo>
                  <a:lnTo>
                    <a:pt x="0" y="157"/>
                  </a:lnTo>
                  <a:lnTo>
                    <a:pt x="29" y="150"/>
                  </a:lnTo>
                  <a:lnTo>
                    <a:pt x="90" y="89"/>
                  </a:lnTo>
                  <a:lnTo>
                    <a:pt x="82" y="136"/>
                  </a:lnTo>
                  <a:lnTo>
                    <a:pt x="124" y="106"/>
                  </a:lnTo>
                  <a:lnTo>
                    <a:pt x="101" y="49"/>
                  </a:lnTo>
                  <a:lnTo>
                    <a:pt x="91" y="0"/>
                  </a:lnTo>
                  <a:close/>
                </a:path>
              </a:pathLst>
            </a:custGeom>
            <a:solidFill>
              <a:srgbClr val="F8AAA0"/>
            </a:solidFill>
            <a:ln w="9525">
              <a:noFill/>
              <a:round/>
              <a:headEnd/>
              <a:tailEnd/>
            </a:ln>
          </p:spPr>
          <p:txBody>
            <a:bodyPr/>
            <a:lstStyle/>
            <a:p>
              <a:endParaRPr lang="id-ID"/>
            </a:p>
          </p:txBody>
        </p:sp>
        <p:sp>
          <p:nvSpPr>
            <p:cNvPr id="48206" name="Freeform 57"/>
            <p:cNvSpPr>
              <a:spLocks/>
            </p:cNvSpPr>
            <p:nvPr/>
          </p:nvSpPr>
          <p:spPr bwMode="auto">
            <a:xfrm>
              <a:off x="2787" y="1234"/>
              <a:ext cx="24" cy="8"/>
            </a:xfrm>
            <a:custGeom>
              <a:avLst/>
              <a:gdLst>
                <a:gd name="T0" fmla="*/ 0 w 47"/>
                <a:gd name="T1" fmla="*/ 1 h 15"/>
                <a:gd name="T2" fmla="*/ 1 w 47"/>
                <a:gd name="T3" fmla="*/ 1 h 15"/>
                <a:gd name="T4" fmla="*/ 1 w 47"/>
                <a:gd name="T5" fmla="*/ 1 h 15"/>
                <a:gd name="T6" fmla="*/ 1 w 47"/>
                <a:gd name="T7" fmla="*/ 1 h 15"/>
                <a:gd name="T8" fmla="*/ 1 w 47"/>
                <a:gd name="T9" fmla="*/ 1 h 15"/>
                <a:gd name="T10" fmla="*/ 1 w 47"/>
                <a:gd name="T11" fmla="*/ 0 h 15"/>
                <a:gd name="T12" fmla="*/ 0 w 47"/>
                <a:gd name="T13" fmla="*/ 1 h 15"/>
                <a:gd name="T14" fmla="*/ 0 w 47"/>
                <a:gd name="T15" fmla="*/ 1 h 15"/>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5"/>
                <a:gd name="T26" fmla="*/ 47 w 4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5">
                  <a:moveTo>
                    <a:pt x="0" y="3"/>
                  </a:moveTo>
                  <a:lnTo>
                    <a:pt x="26" y="15"/>
                  </a:lnTo>
                  <a:lnTo>
                    <a:pt x="47" y="15"/>
                  </a:lnTo>
                  <a:lnTo>
                    <a:pt x="40" y="5"/>
                  </a:lnTo>
                  <a:lnTo>
                    <a:pt x="24" y="2"/>
                  </a:lnTo>
                  <a:lnTo>
                    <a:pt x="3" y="0"/>
                  </a:lnTo>
                  <a:lnTo>
                    <a:pt x="0" y="3"/>
                  </a:lnTo>
                  <a:close/>
                </a:path>
              </a:pathLst>
            </a:custGeom>
            <a:solidFill>
              <a:srgbClr val="FBCEC9"/>
            </a:solidFill>
            <a:ln w="9525">
              <a:noFill/>
              <a:round/>
              <a:headEnd/>
              <a:tailEnd/>
            </a:ln>
          </p:spPr>
          <p:txBody>
            <a:bodyPr/>
            <a:lstStyle/>
            <a:p>
              <a:endParaRPr lang="id-ID"/>
            </a:p>
          </p:txBody>
        </p:sp>
        <p:sp>
          <p:nvSpPr>
            <p:cNvPr id="48207" name="Freeform 58"/>
            <p:cNvSpPr>
              <a:spLocks/>
            </p:cNvSpPr>
            <p:nvPr/>
          </p:nvSpPr>
          <p:spPr bwMode="auto">
            <a:xfrm>
              <a:off x="2710" y="1170"/>
              <a:ext cx="109" cy="49"/>
            </a:xfrm>
            <a:custGeom>
              <a:avLst/>
              <a:gdLst>
                <a:gd name="T0" fmla="*/ 1 w 216"/>
                <a:gd name="T1" fmla="*/ 1 h 99"/>
                <a:gd name="T2" fmla="*/ 2 w 216"/>
                <a:gd name="T3" fmla="*/ 1 h 99"/>
                <a:gd name="T4" fmla="*/ 2 w 216"/>
                <a:gd name="T5" fmla="*/ 0 h 99"/>
                <a:gd name="T6" fmla="*/ 3 w 216"/>
                <a:gd name="T7" fmla="*/ 1 h 99"/>
                <a:gd name="T8" fmla="*/ 4 w 216"/>
                <a:gd name="T9" fmla="*/ 1 h 99"/>
                <a:gd name="T10" fmla="*/ 4 w 216"/>
                <a:gd name="T11" fmla="*/ 0 h 99"/>
                <a:gd name="T12" fmla="*/ 3 w 216"/>
                <a:gd name="T13" fmla="*/ 0 h 99"/>
                <a:gd name="T14" fmla="*/ 2 w 216"/>
                <a:gd name="T15" fmla="*/ 0 h 99"/>
                <a:gd name="T16" fmla="*/ 1 w 216"/>
                <a:gd name="T17" fmla="*/ 0 h 99"/>
                <a:gd name="T18" fmla="*/ 1 w 216"/>
                <a:gd name="T19" fmla="*/ 0 h 99"/>
                <a:gd name="T20" fmla="*/ 2 w 216"/>
                <a:gd name="T21" fmla="*/ 0 h 99"/>
                <a:gd name="T22" fmla="*/ 1 w 216"/>
                <a:gd name="T23" fmla="*/ 0 h 99"/>
                <a:gd name="T24" fmla="*/ 0 w 216"/>
                <a:gd name="T25" fmla="*/ 1 h 99"/>
                <a:gd name="T26" fmla="*/ 1 w 216"/>
                <a:gd name="T27" fmla="*/ 1 h 99"/>
                <a:gd name="T28" fmla="*/ 1 w 216"/>
                <a:gd name="T29" fmla="*/ 1 h 99"/>
                <a:gd name="T30" fmla="*/ 1 w 216"/>
                <a:gd name="T31" fmla="*/ 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99"/>
                <a:gd name="T50" fmla="*/ 216 w 216"/>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99">
                  <a:moveTo>
                    <a:pt x="36" y="99"/>
                  </a:moveTo>
                  <a:lnTo>
                    <a:pt x="74" y="86"/>
                  </a:lnTo>
                  <a:lnTo>
                    <a:pt x="104" y="63"/>
                  </a:lnTo>
                  <a:lnTo>
                    <a:pt x="171" y="71"/>
                  </a:lnTo>
                  <a:lnTo>
                    <a:pt x="216" y="65"/>
                  </a:lnTo>
                  <a:lnTo>
                    <a:pt x="213" y="44"/>
                  </a:lnTo>
                  <a:lnTo>
                    <a:pt x="163" y="2"/>
                  </a:lnTo>
                  <a:lnTo>
                    <a:pt x="102" y="0"/>
                  </a:lnTo>
                  <a:lnTo>
                    <a:pt x="47" y="29"/>
                  </a:lnTo>
                  <a:lnTo>
                    <a:pt x="51" y="40"/>
                  </a:lnTo>
                  <a:lnTo>
                    <a:pt x="93" y="52"/>
                  </a:lnTo>
                  <a:lnTo>
                    <a:pt x="7" y="59"/>
                  </a:lnTo>
                  <a:lnTo>
                    <a:pt x="0" y="75"/>
                  </a:lnTo>
                  <a:lnTo>
                    <a:pt x="32" y="86"/>
                  </a:lnTo>
                  <a:lnTo>
                    <a:pt x="36" y="99"/>
                  </a:lnTo>
                  <a:close/>
                </a:path>
              </a:pathLst>
            </a:custGeom>
            <a:solidFill>
              <a:srgbClr val="FBCEC9"/>
            </a:solidFill>
            <a:ln w="9525">
              <a:noFill/>
              <a:round/>
              <a:headEnd/>
              <a:tailEnd/>
            </a:ln>
          </p:spPr>
          <p:txBody>
            <a:bodyPr/>
            <a:lstStyle/>
            <a:p>
              <a:endParaRPr lang="id-ID"/>
            </a:p>
          </p:txBody>
        </p:sp>
        <p:sp>
          <p:nvSpPr>
            <p:cNvPr id="48208" name="Freeform 59"/>
            <p:cNvSpPr>
              <a:spLocks/>
            </p:cNvSpPr>
            <p:nvPr/>
          </p:nvSpPr>
          <p:spPr bwMode="auto">
            <a:xfrm>
              <a:off x="2733" y="1287"/>
              <a:ext cx="13" cy="22"/>
            </a:xfrm>
            <a:custGeom>
              <a:avLst/>
              <a:gdLst>
                <a:gd name="T0" fmla="*/ 0 w 27"/>
                <a:gd name="T1" fmla="*/ 0 h 46"/>
                <a:gd name="T2" fmla="*/ 0 w 27"/>
                <a:gd name="T3" fmla="*/ 0 h 46"/>
                <a:gd name="T4" fmla="*/ 0 w 27"/>
                <a:gd name="T5" fmla="*/ 0 h 46"/>
                <a:gd name="T6" fmla="*/ 0 w 27"/>
                <a:gd name="T7" fmla="*/ 0 h 46"/>
                <a:gd name="T8" fmla="*/ 0 w 27"/>
                <a:gd name="T9" fmla="*/ 0 h 46"/>
                <a:gd name="T10" fmla="*/ 0 w 27"/>
                <a:gd name="T11" fmla="*/ 0 h 46"/>
                <a:gd name="T12" fmla="*/ 0 w 27"/>
                <a:gd name="T13" fmla="*/ 0 h 46"/>
                <a:gd name="T14" fmla="*/ 0 w 27"/>
                <a:gd name="T15" fmla="*/ 0 h 46"/>
                <a:gd name="T16" fmla="*/ 0 w 2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46"/>
                <a:gd name="T29" fmla="*/ 27 w 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46">
                  <a:moveTo>
                    <a:pt x="0" y="38"/>
                  </a:moveTo>
                  <a:lnTo>
                    <a:pt x="8" y="46"/>
                  </a:lnTo>
                  <a:lnTo>
                    <a:pt x="27" y="36"/>
                  </a:lnTo>
                  <a:lnTo>
                    <a:pt x="27" y="0"/>
                  </a:lnTo>
                  <a:lnTo>
                    <a:pt x="19" y="0"/>
                  </a:lnTo>
                  <a:lnTo>
                    <a:pt x="6" y="19"/>
                  </a:lnTo>
                  <a:lnTo>
                    <a:pt x="0" y="31"/>
                  </a:lnTo>
                  <a:lnTo>
                    <a:pt x="0" y="38"/>
                  </a:lnTo>
                  <a:close/>
                </a:path>
              </a:pathLst>
            </a:custGeom>
            <a:solidFill>
              <a:srgbClr val="FBCEC9"/>
            </a:solidFill>
            <a:ln w="9525">
              <a:noFill/>
              <a:round/>
              <a:headEnd/>
              <a:tailEnd/>
            </a:ln>
          </p:spPr>
          <p:txBody>
            <a:bodyPr/>
            <a:lstStyle/>
            <a:p>
              <a:endParaRPr lang="id-ID"/>
            </a:p>
          </p:txBody>
        </p:sp>
        <p:sp>
          <p:nvSpPr>
            <p:cNvPr id="48209" name="Freeform 60"/>
            <p:cNvSpPr>
              <a:spLocks/>
            </p:cNvSpPr>
            <p:nvPr/>
          </p:nvSpPr>
          <p:spPr bwMode="auto">
            <a:xfrm>
              <a:off x="2757" y="1299"/>
              <a:ext cx="11" cy="6"/>
            </a:xfrm>
            <a:custGeom>
              <a:avLst/>
              <a:gdLst>
                <a:gd name="T0" fmla="*/ 0 w 23"/>
                <a:gd name="T1" fmla="*/ 1 h 11"/>
                <a:gd name="T2" fmla="*/ 0 w 23"/>
                <a:gd name="T3" fmla="*/ 1 h 11"/>
                <a:gd name="T4" fmla="*/ 0 w 23"/>
                <a:gd name="T5" fmla="*/ 0 h 11"/>
                <a:gd name="T6" fmla="*/ 0 w 23"/>
                <a:gd name="T7" fmla="*/ 1 h 11"/>
                <a:gd name="T8" fmla="*/ 0 w 23"/>
                <a:gd name="T9" fmla="*/ 1 h 11"/>
                <a:gd name="T10" fmla="*/ 0 w 23"/>
                <a:gd name="T11" fmla="*/ 1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0" y="9"/>
                  </a:moveTo>
                  <a:lnTo>
                    <a:pt x="23" y="11"/>
                  </a:lnTo>
                  <a:lnTo>
                    <a:pt x="21" y="0"/>
                  </a:lnTo>
                  <a:lnTo>
                    <a:pt x="7" y="2"/>
                  </a:lnTo>
                  <a:lnTo>
                    <a:pt x="0" y="9"/>
                  </a:lnTo>
                  <a:close/>
                </a:path>
              </a:pathLst>
            </a:custGeom>
            <a:solidFill>
              <a:srgbClr val="FBCEC9"/>
            </a:solidFill>
            <a:ln w="9525">
              <a:noFill/>
              <a:round/>
              <a:headEnd/>
              <a:tailEnd/>
            </a:ln>
          </p:spPr>
          <p:txBody>
            <a:bodyPr/>
            <a:lstStyle/>
            <a:p>
              <a:endParaRPr lang="id-ID"/>
            </a:p>
          </p:txBody>
        </p:sp>
        <p:sp>
          <p:nvSpPr>
            <p:cNvPr id="48210" name="Freeform 61"/>
            <p:cNvSpPr>
              <a:spLocks/>
            </p:cNvSpPr>
            <p:nvPr/>
          </p:nvSpPr>
          <p:spPr bwMode="auto">
            <a:xfrm>
              <a:off x="2776" y="1234"/>
              <a:ext cx="87" cy="97"/>
            </a:xfrm>
            <a:custGeom>
              <a:avLst/>
              <a:gdLst>
                <a:gd name="T0" fmla="*/ 1 w 175"/>
                <a:gd name="T1" fmla="*/ 0 h 194"/>
                <a:gd name="T2" fmla="*/ 1 w 175"/>
                <a:gd name="T3" fmla="*/ 1 h 194"/>
                <a:gd name="T4" fmla="*/ 1 w 175"/>
                <a:gd name="T5" fmla="*/ 1 h 194"/>
                <a:gd name="T6" fmla="*/ 1 w 175"/>
                <a:gd name="T7" fmla="*/ 1 h 194"/>
                <a:gd name="T8" fmla="*/ 1 w 175"/>
                <a:gd name="T9" fmla="*/ 1 h 194"/>
                <a:gd name="T10" fmla="*/ 1 w 175"/>
                <a:gd name="T11" fmla="*/ 1 h 194"/>
                <a:gd name="T12" fmla="*/ 1 w 175"/>
                <a:gd name="T13" fmla="*/ 1 h 194"/>
                <a:gd name="T14" fmla="*/ 1 w 175"/>
                <a:gd name="T15" fmla="*/ 2 h 194"/>
                <a:gd name="T16" fmla="*/ 0 w 175"/>
                <a:gd name="T17" fmla="*/ 2 h 194"/>
                <a:gd name="T18" fmla="*/ 0 w 175"/>
                <a:gd name="T19" fmla="*/ 2 h 194"/>
                <a:gd name="T20" fmla="*/ 1 w 175"/>
                <a:gd name="T21" fmla="*/ 3 h 194"/>
                <a:gd name="T22" fmla="*/ 1 w 175"/>
                <a:gd name="T23" fmla="*/ 3 h 194"/>
                <a:gd name="T24" fmla="*/ 2 w 175"/>
                <a:gd name="T25" fmla="*/ 2 h 194"/>
                <a:gd name="T26" fmla="*/ 2 w 175"/>
                <a:gd name="T27" fmla="*/ 3 h 194"/>
                <a:gd name="T28" fmla="*/ 2 w 175"/>
                <a:gd name="T29" fmla="*/ 3 h 194"/>
                <a:gd name="T30" fmla="*/ 2 w 175"/>
                <a:gd name="T31" fmla="*/ 2 h 194"/>
                <a:gd name="T32" fmla="*/ 2 w 175"/>
                <a:gd name="T33" fmla="*/ 2 h 194"/>
                <a:gd name="T34" fmla="*/ 2 w 175"/>
                <a:gd name="T35" fmla="*/ 1 h 194"/>
                <a:gd name="T36" fmla="*/ 1 w 175"/>
                <a:gd name="T37" fmla="*/ 0 h 194"/>
                <a:gd name="T38" fmla="*/ 1 w 175"/>
                <a:gd name="T39" fmla="*/ 0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
                <a:gd name="T61" fmla="*/ 0 h 194"/>
                <a:gd name="T62" fmla="*/ 175 w 175"/>
                <a:gd name="T63" fmla="*/ 194 h 1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 h="194">
                  <a:moveTo>
                    <a:pt x="116" y="0"/>
                  </a:moveTo>
                  <a:lnTo>
                    <a:pt x="85" y="34"/>
                  </a:lnTo>
                  <a:lnTo>
                    <a:pt x="101" y="34"/>
                  </a:lnTo>
                  <a:lnTo>
                    <a:pt x="121" y="24"/>
                  </a:lnTo>
                  <a:lnTo>
                    <a:pt x="99" y="43"/>
                  </a:lnTo>
                  <a:lnTo>
                    <a:pt x="127" y="49"/>
                  </a:lnTo>
                  <a:lnTo>
                    <a:pt x="78" y="55"/>
                  </a:lnTo>
                  <a:lnTo>
                    <a:pt x="89" y="79"/>
                  </a:lnTo>
                  <a:lnTo>
                    <a:pt x="40" y="79"/>
                  </a:lnTo>
                  <a:lnTo>
                    <a:pt x="0" y="95"/>
                  </a:lnTo>
                  <a:lnTo>
                    <a:pt x="78" y="133"/>
                  </a:lnTo>
                  <a:lnTo>
                    <a:pt x="120" y="136"/>
                  </a:lnTo>
                  <a:lnTo>
                    <a:pt x="148" y="117"/>
                  </a:lnTo>
                  <a:lnTo>
                    <a:pt x="144" y="194"/>
                  </a:lnTo>
                  <a:lnTo>
                    <a:pt x="175" y="131"/>
                  </a:lnTo>
                  <a:lnTo>
                    <a:pt x="173" y="89"/>
                  </a:lnTo>
                  <a:lnTo>
                    <a:pt x="135" y="78"/>
                  </a:lnTo>
                  <a:lnTo>
                    <a:pt x="139" y="19"/>
                  </a:lnTo>
                  <a:lnTo>
                    <a:pt x="116" y="0"/>
                  </a:lnTo>
                  <a:close/>
                </a:path>
              </a:pathLst>
            </a:custGeom>
            <a:solidFill>
              <a:srgbClr val="FBCEC9"/>
            </a:solidFill>
            <a:ln w="9525">
              <a:noFill/>
              <a:round/>
              <a:headEnd/>
              <a:tailEnd/>
            </a:ln>
          </p:spPr>
          <p:txBody>
            <a:bodyPr/>
            <a:lstStyle/>
            <a:p>
              <a:endParaRPr lang="id-ID"/>
            </a:p>
          </p:txBody>
        </p:sp>
        <p:sp>
          <p:nvSpPr>
            <p:cNvPr id="48211" name="Freeform 62"/>
            <p:cNvSpPr>
              <a:spLocks/>
            </p:cNvSpPr>
            <p:nvPr/>
          </p:nvSpPr>
          <p:spPr bwMode="auto">
            <a:xfrm>
              <a:off x="2690" y="1281"/>
              <a:ext cx="23" cy="25"/>
            </a:xfrm>
            <a:custGeom>
              <a:avLst/>
              <a:gdLst>
                <a:gd name="T0" fmla="*/ 1 w 45"/>
                <a:gd name="T1" fmla="*/ 0 h 49"/>
                <a:gd name="T2" fmla="*/ 1 w 45"/>
                <a:gd name="T3" fmla="*/ 1 h 49"/>
                <a:gd name="T4" fmla="*/ 0 w 45"/>
                <a:gd name="T5" fmla="*/ 1 h 49"/>
                <a:gd name="T6" fmla="*/ 1 w 45"/>
                <a:gd name="T7" fmla="*/ 1 h 49"/>
                <a:gd name="T8" fmla="*/ 1 w 45"/>
                <a:gd name="T9" fmla="*/ 1 h 49"/>
                <a:gd name="T10" fmla="*/ 1 w 45"/>
                <a:gd name="T11" fmla="*/ 0 h 49"/>
                <a:gd name="T12" fmla="*/ 1 w 45"/>
                <a:gd name="T13" fmla="*/ 0 h 49"/>
                <a:gd name="T14" fmla="*/ 0 60000 65536"/>
                <a:gd name="T15" fmla="*/ 0 60000 65536"/>
                <a:gd name="T16" fmla="*/ 0 60000 65536"/>
                <a:gd name="T17" fmla="*/ 0 60000 65536"/>
                <a:gd name="T18" fmla="*/ 0 60000 65536"/>
                <a:gd name="T19" fmla="*/ 0 60000 65536"/>
                <a:gd name="T20" fmla="*/ 0 60000 65536"/>
                <a:gd name="T21" fmla="*/ 0 w 45"/>
                <a:gd name="T22" fmla="*/ 0 h 49"/>
                <a:gd name="T23" fmla="*/ 45 w 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9">
                  <a:moveTo>
                    <a:pt x="41" y="0"/>
                  </a:moveTo>
                  <a:lnTo>
                    <a:pt x="7" y="13"/>
                  </a:lnTo>
                  <a:lnTo>
                    <a:pt x="0" y="47"/>
                  </a:lnTo>
                  <a:lnTo>
                    <a:pt x="19" y="49"/>
                  </a:lnTo>
                  <a:lnTo>
                    <a:pt x="45" y="19"/>
                  </a:lnTo>
                  <a:lnTo>
                    <a:pt x="41" y="0"/>
                  </a:lnTo>
                  <a:close/>
                </a:path>
              </a:pathLst>
            </a:custGeom>
            <a:solidFill>
              <a:srgbClr val="FBCEC9"/>
            </a:solidFill>
            <a:ln w="9525">
              <a:noFill/>
              <a:round/>
              <a:headEnd/>
              <a:tailEnd/>
            </a:ln>
          </p:spPr>
          <p:txBody>
            <a:bodyPr/>
            <a:lstStyle/>
            <a:p>
              <a:endParaRPr lang="id-ID"/>
            </a:p>
          </p:txBody>
        </p:sp>
        <p:sp>
          <p:nvSpPr>
            <p:cNvPr id="48212" name="Freeform 63"/>
            <p:cNvSpPr>
              <a:spLocks/>
            </p:cNvSpPr>
            <p:nvPr/>
          </p:nvSpPr>
          <p:spPr bwMode="auto">
            <a:xfrm>
              <a:off x="2753" y="1315"/>
              <a:ext cx="45" cy="17"/>
            </a:xfrm>
            <a:custGeom>
              <a:avLst/>
              <a:gdLst>
                <a:gd name="T0" fmla="*/ 1 w 90"/>
                <a:gd name="T1" fmla="*/ 1 h 34"/>
                <a:gd name="T2" fmla="*/ 1 w 90"/>
                <a:gd name="T3" fmla="*/ 0 h 34"/>
                <a:gd name="T4" fmla="*/ 0 w 90"/>
                <a:gd name="T5" fmla="*/ 1 h 34"/>
                <a:gd name="T6" fmla="*/ 1 w 90"/>
                <a:gd name="T7" fmla="*/ 1 h 34"/>
                <a:gd name="T8" fmla="*/ 1 w 90"/>
                <a:gd name="T9" fmla="*/ 1 h 34"/>
                <a:gd name="T10" fmla="*/ 1 w 90"/>
                <a:gd name="T11" fmla="*/ 1 h 34"/>
                <a:gd name="T12" fmla="*/ 0 60000 65536"/>
                <a:gd name="T13" fmla="*/ 0 60000 65536"/>
                <a:gd name="T14" fmla="*/ 0 60000 65536"/>
                <a:gd name="T15" fmla="*/ 0 60000 65536"/>
                <a:gd name="T16" fmla="*/ 0 60000 65536"/>
                <a:gd name="T17" fmla="*/ 0 60000 65536"/>
                <a:gd name="T18" fmla="*/ 0 w 90"/>
                <a:gd name="T19" fmla="*/ 0 h 34"/>
                <a:gd name="T20" fmla="*/ 90 w 9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0" h="34">
                  <a:moveTo>
                    <a:pt x="76" y="6"/>
                  </a:moveTo>
                  <a:lnTo>
                    <a:pt x="53" y="0"/>
                  </a:lnTo>
                  <a:lnTo>
                    <a:pt x="0" y="34"/>
                  </a:lnTo>
                  <a:lnTo>
                    <a:pt x="90" y="27"/>
                  </a:lnTo>
                  <a:lnTo>
                    <a:pt x="76" y="6"/>
                  </a:lnTo>
                  <a:close/>
                </a:path>
              </a:pathLst>
            </a:custGeom>
            <a:solidFill>
              <a:srgbClr val="FBCEC9"/>
            </a:solidFill>
            <a:ln w="9525">
              <a:noFill/>
              <a:round/>
              <a:headEnd/>
              <a:tailEnd/>
            </a:ln>
          </p:spPr>
          <p:txBody>
            <a:bodyPr/>
            <a:lstStyle/>
            <a:p>
              <a:endParaRPr lang="id-ID"/>
            </a:p>
          </p:txBody>
        </p:sp>
        <p:sp>
          <p:nvSpPr>
            <p:cNvPr id="48213" name="Freeform 64"/>
            <p:cNvSpPr>
              <a:spLocks/>
            </p:cNvSpPr>
            <p:nvPr/>
          </p:nvSpPr>
          <p:spPr bwMode="auto">
            <a:xfrm>
              <a:off x="2745" y="1344"/>
              <a:ext cx="68" cy="53"/>
            </a:xfrm>
            <a:custGeom>
              <a:avLst/>
              <a:gdLst>
                <a:gd name="T0" fmla="*/ 1 w 137"/>
                <a:gd name="T1" fmla="*/ 0 h 107"/>
                <a:gd name="T2" fmla="*/ 1 w 137"/>
                <a:gd name="T3" fmla="*/ 0 h 107"/>
                <a:gd name="T4" fmla="*/ 2 w 137"/>
                <a:gd name="T5" fmla="*/ 0 h 107"/>
                <a:gd name="T6" fmla="*/ 2 w 137"/>
                <a:gd name="T7" fmla="*/ 0 h 107"/>
                <a:gd name="T8" fmla="*/ 1 w 137"/>
                <a:gd name="T9" fmla="*/ 1 h 107"/>
                <a:gd name="T10" fmla="*/ 0 w 137"/>
                <a:gd name="T11" fmla="*/ 1 h 107"/>
                <a:gd name="T12" fmla="*/ 0 w 137"/>
                <a:gd name="T13" fmla="*/ 1 h 107"/>
                <a:gd name="T14" fmla="*/ 1 w 137"/>
                <a:gd name="T15" fmla="*/ 1 h 107"/>
                <a:gd name="T16" fmla="*/ 1 w 137"/>
                <a:gd name="T17" fmla="*/ 0 h 107"/>
                <a:gd name="T18" fmla="*/ 1 w 137"/>
                <a:gd name="T19" fmla="*/ 0 h 107"/>
                <a:gd name="T20" fmla="*/ 1 w 137"/>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07"/>
                <a:gd name="T35" fmla="*/ 137 w 137"/>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07">
                  <a:moveTo>
                    <a:pt x="72" y="29"/>
                  </a:moveTo>
                  <a:lnTo>
                    <a:pt x="114" y="19"/>
                  </a:lnTo>
                  <a:lnTo>
                    <a:pt x="137" y="0"/>
                  </a:lnTo>
                  <a:lnTo>
                    <a:pt x="137" y="19"/>
                  </a:lnTo>
                  <a:lnTo>
                    <a:pt x="86" y="99"/>
                  </a:lnTo>
                  <a:lnTo>
                    <a:pt x="6" y="107"/>
                  </a:lnTo>
                  <a:lnTo>
                    <a:pt x="0" y="95"/>
                  </a:lnTo>
                  <a:lnTo>
                    <a:pt x="76" y="76"/>
                  </a:lnTo>
                  <a:lnTo>
                    <a:pt x="97" y="52"/>
                  </a:lnTo>
                  <a:lnTo>
                    <a:pt x="72" y="29"/>
                  </a:lnTo>
                  <a:close/>
                </a:path>
              </a:pathLst>
            </a:custGeom>
            <a:solidFill>
              <a:srgbClr val="FBCEC9"/>
            </a:solidFill>
            <a:ln w="9525">
              <a:noFill/>
              <a:round/>
              <a:headEnd/>
              <a:tailEnd/>
            </a:ln>
          </p:spPr>
          <p:txBody>
            <a:bodyPr/>
            <a:lstStyle/>
            <a:p>
              <a:endParaRPr lang="id-ID"/>
            </a:p>
          </p:txBody>
        </p:sp>
        <p:sp>
          <p:nvSpPr>
            <p:cNvPr id="48214" name="Freeform 65"/>
            <p:cNvSpPr>
              <a:spLocks/>
            </p:cNvSpPr>
            <p:nvPr/>
          </p:nvSpPr>
          <p:spPr bwMode="auto">
            <a:xfrm>
              <a:off x="2751" y="1240"/>
              <a:ext cx="11" cy="17"/>
            </a:xfrm>
            <a:custGeom>
              <a:avLst/>
              <a:gdLst>
                <a:gd name="T0" fmla="*/ 0 w 21"/>
                <a:gd name="T1" fmla="*/ 1 h 34"/>
                <a:gd name="T2" fmla="*/ 1 w 21"/>
                <a:gd name="T3" fmla="*/ 1 h 34"/>
                <a:gd name="T4" fmla="*/ 1 w 21"/>
                <a:gd name="T5" fmla="*/ 1 h 34"/>
                <a:gd name="T6" fmla="*/ 1 w 21"/>
                <a:gd name="T7" fmla="*/ 0 h 34"/>
                <a:gd name="T8" fmla="*/ 1 w 21"/>
                <a:gd name="T9" fmla="*/ 1 h 34"/>
                <a:gd name="T10" fmla="*/ 0 w 21"/>
                <a:gd name="T11" fmla="*/ 1 h 34"/>
                <a:gd name="T12" fmla="*/ 0 w 21"/>
                <a:gd name="T13" fmla="*/ 1 h 34"/>
                <a:gd name="T14" fmla="*/ 0 60000 65536"/>
                <a:gd name="T15" fmla="*/ 0 60000 65536"/>
                <a:gd name="T16" fmla="*/ 0 60000 65536"/>
                <a:gd name="T17" fmla="*/ 0 60000 65536"/>
                <a:gd name="T18" fmla="*/ 0 60000 65536"/>
                <a:gd name="T19" fmla="*/ 0 60000 65536"/>
                <a:gd name="T20" fmla="*/ 0 60000 65536"/>
                <a:gd name="T21" fmla="*/ 0 w 21"/>
                <a:gd name="T22" fmla="*/ 0 h 34"/>
                <a:gd name="T23" fmla="*/ 21 w 2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4">
                  <a:moveTo>
                    <a:pt x="0" y="17"/>
                  </a:moveTo>
                  <a:lnTo>
                    <a:pt x="2" y="34"/>
                  </a:lnTo>
                  <a:lnTo>
                    <a:pt x="14" y="30"/>
                  </a:lnTo>
                  <a:lnTo>
                    <a:pt x="21" y="0"/>
                  </a:lnTo>
                  <a:lnTo>
                    <a:pt x="8" y="4"/>
                  </a:lnTo>
                  <a:lnTo>
                    <a:pt x="0" y="17"/>
                  </a:lnTo>
                  <a:close/>
                </a:path>
              </a:pathLst>
            </a:custGeom>
            <a:solidFill>
              <a:srgbClr val="FBCEC9"/>
            </a:solidFill>
            <a:ln w="9525">
              <a:noFill/>
              <a:round/>
              <a:headEnd/>
              <a:tailEnd/>
            </a:ln>
          </p:spPr>
          <p:txBody>
            <a:bodyPr/>
            <a:lstStyle/>
            <a:p>
              <a:endParaRPr lang="id-ID"/>
            </a:p>
          </p:txBody>
        </p:sp>
        <p:sp>
          <p:nvSpPr>
            <p:cNvPr id="48215" name="Freeform 66"/>
            <p:cNvSpPr>
              <a:spLocks/>
            </p:cNvSpPr>
            <p:nvPr/>
          </p:nvSpPr>
          <p:spPr bwMode="auto">
            <a:xfrm>
              <a:off x="2853" y="1338"/>
              <a:ext cx="43" cy="60"/>
            </a:xfrm>
            <a:custGeom>
              <a:avLst/>
              <a:gdLst>
                <a:gd name="T0" fmla="*/ 1 w 85"/>
                <a:gd name="T1" fmla="*/ 0 h 120"/>
                <a:gd name="T2" fmla="*/ 1 w 85"/>
                <a:gd name="T3" fmla="*/ 1 h 120"/>
                <a:gd name="T4" fmla="*/ 0 w 85"/>
                <a:gd name="T5" fmla="*/ 2 h 120"/>
                <a:gd name="T6" fmla="*/ 2 w 85"/>
                <a:gd name="T7" fmla="*/ 1 h 120"/>
                <a:gd name="T8" fmla="*/ 2 w 85"/>
                <a:gd name="T9" fmla="*/ 2 h 120"/>
                <a:gd name="T10" fmla="*/ 2 w 85"/>
                <a:gd name="T11" fmla="*/ 2 h 120"/>
                <a:gd name="T12" fmla="*/ 2 w 85"/>
                <a:gd name="T13" fmla="*/ 1 h 120"/>
                <a:gd name="T14" fmla="*/ 1 w 85"/>
                <a:gd name="T15" fmla="*/ 0 h 120"/>
                <a:gd name="T16" fmla="*/ 1 w 85"/>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0"/>
                <a:gd name="T29" fmla="*/ 85 w 8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0">
                  <a:moveTo>
                    <a:pt x="53" y="0"/>
                  </a:moveTo>
                  <a:lnTo>
                    <a:pt x="26" y="30"/>
                  </a:lnTo>
                  <a:lnTo>
                    <a:pt x="0" y="120"/>
                  </a:lnTo>
                  <a:lnTo>
                    <a:pt x="68" y="59"/>
                  </a:lnTo>
                  <a:lnTo>
                    <a:pt x="70" y="102"/>
                  </a:lnTo>
                  <a:lnTo>
                    <a:pt x="85" y="85"/>
                  </a:lnTo>
                  <a:lnTo>
                    <a:pt x="66" y="40"/>
                  </a:lnTo>
                  <a:lnTo>
                    <a:pt x="53" y="0"/>
                  </a:lnTo>
                  <a:close/>
                </a:path>
              </a:pathLst>
            </a:custGeom>
            <a:solidFill>
              <a:srgbClr val="FBCEC9"/>
            </a:solidFill>
            <a:ln w="9525">
              <a:noFill/>
              <a:round/>
              <a:headEnd/>
              <a:tailEnd/>
            </a:ln>
          </p:spPr>
          <p:txBody>
            <a:bodyPr/>
            <a:lstStyle/>
            <a:p>
              <a:endParaRPr lang="id-ID"/>
            </a:p>
          </p:txBody>
        </p:sp>
        <p:sp>
          <p:nvSpPr>
            <p:cNvPr id="48216" name="Freeform 67"/>
            <p:cNvSpPr>
              <a:spLocks/>
            </p:cNvSpPr>
            <p:nvPr/>
          </p:nvSpPr>
          <p:spPr bwMode="auto">
            <a:xfrm>
              <a:off x="2901" y="1261"/>
              <a:ext cx="6" cy="40"/>
            </a:xfrm>
            <a:custGeom>
              <a:avLst/>
              <a:gdLst>
                <a:gd name="T0" fmla="*/ 1 w 11"/>
                <a:gd name="T1" fmla="*/ 0 h 80"/>
                <a:gd name="T2" fmla="*/ 0 w 11"/>
                <a:gd name="T3" fmla="*/ 1 h 80"/>
                <a:gd name="T4" fmla="*/ 0 w 11"/>
                <a:gd name="T5" fmla="*/ 1 h 80"/>
                <a:gd name="T6" fmla="*/ 1 w 11"/>
                <a:gd name="T7" fmla="*/ 1 h 80"/>
                <a:gd name="T8" fmla="*/ 1 w 11"/>
                <a:gd name="T9" fmla="*/ 0 h 80"/>
                <a:gd name="T10" fmla="*/ 1 w 11"/>
                <a:gd name="T11" fmla="*/ 0 h 80"/>
                <a:gd name="T12" fmla="*/ 0 60000 65536"/>
                <a:gd name="T13" fmla="*/ 0 60000 65536"/>
                <a:gd name="T14" fmla="*/ 0 60000 65536"/>
                <a:gd name="T15" fmla="*/ 0 60000 65536"/>
                <a:gd name="T16" fmla="*/ 0 60000 65536"/>
                <a:gd name="T17" fmla="*/ 0 60000 65536"/>
                <a:gd name="T18" fmla="*/ 0 w 11"/>
                <a:gd name="T19" fmla="*/ 0 h 80"/>
                <a:gd name="T20" fmla="*/ 11 w 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 h="80">
                  <a:moveTo>
                    <a:pt x="11" y="0"/>
                  </a:moveTo>
                  <a:lnTo>
                    <a:pt x="0" y="44"/>
                  </a:lnTo>
                  <a:lnTo>
                    <a:pt x="0" y="80"/>
                  </a:lnTo>
                  <a:lnTo>
                    <a:pt x="11" y="26"/>
                  </a:lnTo>
                  <a:lnTo>
                    <a:pt x="11" y="0"/>
                  </a:lnTo>
                  <a:close/>
                </a:path>
              </a:pathLst>
            </a:custGeom>
            <a:solidFill>
              <a:srgbClr val="FBCEC9"/>
            </a:solidFill>
            <a:ln w="9525">
              <a:noFill/>
              <a:round/>
              <a:headEnd/>
              <a:tailEnd/>
            </a:ln>
          </p:spPr>
          <p:txBody>
            <a:bodyPr/>
            <a:lstStyle/>
            <a:p>
              <a:endParaRPr lang="id-ID"/>
            </a:p>
          </p:txBody>
        </p:sp>
        <p:sp>
          <p:nvSpPr>
            <p:cNvPr id="48217" name="Freeform 68"/>
            <p:cNvSpPr>
              <a:spLocks/>
            </p:cNvSpPr>
            <p:nvPr/>
          </p:nvSpPr>
          <p:spPr bwMode="auto">
            <a:xfrm>
              <a:off x="2747" y="1177"/>
              <a:ext cx="60" cy="19"/>
            </a:xfrm>
            <a:custGeom>
              <a:avLst/>
              <a:gdLst>
                <a:gd name="T0" fmla="*/ 0 w 120"/>
                <a:gd name="T1" fmla="*/ 1 h 38"/>
                <a:gd name="T2" fmla="*/ 2 w 120"/>
                <a:gd name="T3" fmla="*/ 1 h 38"/>
                <a:gd name="T4" fmla="*/ 2 w 120"/>
                <a:gd name="T5" fmla="*/ 1 h 38"/>
                <a:gd name="T6" fmla="*/ 2 w 120"/>
                <a:gd name="T7" fmla="*/ 1 h 38"/>
                <a:gd name="T8" fmla="*/ 2 w 120"/>
                <a:gd name="T9" fmla="*/ 0 h 38"/>
                <a:gd name="T10" fmla="*/ 1 w 120"/>
                <a:gd name="T11" fmla="*/ 0 h 38"/>
                <a:gd name="T12" fmla="*/ 1 w 120"/>
                <a:gd name="T13" fmla="*/ 1 h 38"/>
                <a:gd name="T14" fmla="*/ 0 w 120"/>
                <a:gd name="T15" fmla="*/ 1 h 38"/>
                <a:gd name="T16" fmla="*/ 0 w 120"/>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38"/>
                <a:gd name="T29" fmla="*/ 120 w 12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38">
                  <a:moveTo>
                    <a:pt x="0" y="22"/>
                  </a:moveTo>
                  <a:lnTo>
                    <a:pt x="99" y="38"/>
                  </a:lnTo>
                  <a:lnTo>
                    <a:pt x="120" y="34"/>
                  </a:lnTo>
                  <a:lnTo>
                    <a:pt x="116" y="20"/>
                  </a:lnTo>
                  <a:lnTo>
                    <a:pt x="80" y="0"/>
                  </a:lnTo>
                  <a:lnTo>
                    <a:pt x="23" y="0"/>
                  </a:lnTo>
                  <a:lnTo>
                    <a:pt x="5" y="9"/>
                  </a:lnTo>
                  <a:lnTo>
                    <a:pt x="0" y="22"/>
                  </a:lnTo>
                  <a:close/>
                </a:path>
              </a:pathLst>
            </a:custGeom>
            <a:solidFill>
              <a:srgbClr val="FDE7E4"/>
            </a:solidFill>
            <a:ln w="9525">
              <a:noFill/>
              <a:round/>
              <a:headEnd/>
              <a:tailEnd/>
            </a:ln>
          </p:spPr>
          <p:txBody>
            <a:bodyPr/>
            <a:lstStyle/>
            <a:p>
              <a:endParaRPr lang="id-ID"/>
            </a:p>
          </p:txBody>
        </p:sp>
        <p:sp>
          <p:nvSpPr>
            <p:cNvPr id="48218" name="Freeform 69"/>
            <p:cNvSpPr>
              <a:spLocks/>
            </p:cNvSpPr>
            <p:nvPr/>
          </p:nvSpPr>
          <p:spPr bwMode="auto">
            <a:xfrm>
              <a:off x="2828" y="1238"/>
              <a:ext cx="15" cy="20"/>
            </a:xfrm>
            <a:custGeom>
              <a:avLst/>
              <a:gdLst>
                <a:gd name="T0" fmla="*/ 0 w 31"/>
                <a:gd name="T1" fmla="*/ 0 h 40"/>
                <a:gd name="T2" fmla="*/ 0 w 31"/>
                <a:gd name="T3" fmla="*/ 1 h 40"/>
                <a:gd name="T4" fmla="*/ 0 w 31"/>
                <a:gd name="T5" fmla="*/ 1 h 40"/>
                <a:gd name="T6" fmla="*/ 0 w 31"/>
                <a:gd name="T7" fmla="*/ 1 h 40"/>
                <a:gd name="T8" fmla="*/ 0 w 31"/>
                <a:gd name="T9" fmla="*/ 1 h 40"/>
                <a:gd name="T10" fmla="*/ 0 w 31"/>
                <a:gd name="T11" fmla="*/ 1 h 40"/>
                <a:gd name="T12" fmla="*/ 0 w 31"/>
                <a:gd name="T13" fmla="*/ 0 h 40"/>
                <a:gd name="T14" fmla="*/ 0 w 3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0"/>
                <a:gd name="T26" fmla="*/ 31 w 3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0">
                  <a:moveTo>
                    <a:pt x="12" y="0"/>
                  </a:moveTo>
                  <a:lnTo>
                    <a:pt x="0" y="19"/>
                  </a:lnTo>
                  <a:lnTo>
                    <a:pt x="25" y="12"/>
                  </a:lnTo>
                  <a:lnTo>
                    <a:pt x="12" y="27"/>
                  </a:lnTo>
                  <a:lnTo>
                    <a:pt x="29" y="40"/>
                  </a:lnTo>
                  <a:lnTo>
                    <a:pt x="31" y="10"/>
                  </a:lnTo>
                  <a:lnTo>
                    <a:pt x="12" y="0"/>
                  </a:lnTo>
                  <a:close/>
                </a:path>
              </a:pathLst>
            </a:custGeom>
            <a:solidFill>
              <a:srgbClr val="FDE7E4"/>
            </a:solidFill>
            <a:ln w="9525">
              <a:noFill/>
              <a:round/>
              <a:headEnd/>
              <a:tailEnd/>
            </a:ln>
          </p:spPr>
          <p:txBody>
            <a:bodyPr/>
            <a:lstStyle/>
            <a:p>
              <a:endParaRPr lang="id-ID"/>
            </a:p>
          </p:txBody>
        </p:sp>
        <p:sp>
          <p:nvSpPr>
            <p:cNvPr id="48219" name="Freeform 70"/>
            <p:cNvSpPr>
              <a:spLocks/>
            </p:cNvSpPr>
            <p:nvPr/>
          </p:nvSpPr>
          <p:spPr bwMode="auto">
            <a:xfrm>
              <a:off x="2793" y="1261"/>
              <a:ext cx="59" cy="30"/>
            </a:xfrm>
            <a:custGeom>
              <a:avLst/>
              <a:gdLst>
                <a:gd name="T0" fmla="*/ 2 w 118"/>
                <a:gd name="T1" fmla="*/ 0 h 61"/>
                <a:gd name="T2" fmla="*/ 1 w 118"/>
                <a:gd name="T3" fmla="*/ 0 h 61"/>
                <a:gd name="T4" fmla="*/ 2 w 118"/>
                <a:gd name="T5" fmla="*/ 0 h 61"/>
                <a:gd name="T6" fmla="*/ 1 w 118"/>
                <a:gd name="T7" fmla="*/ 0 h 61"/>
                <a:gd name="T8" fmla="*/ 0 w 118"/>
                <a:gd name="T9" fmla="*/ 0 h 61"/>
                <a:gd name="T10" fmla="*/ 1 w 118"/>
                <a:gd name="T11" fmla="*/ 0 h 61"/>
                <a:gd name="T12" fmla="*/ 2 w 118"/>
                <a:gd name="T13" fmla="*/ 0 h 61"/>
                <a:gd name="T14" fmla="*/ 2 w 118"/>
                <a:gd name="T15" fmla="*/ 0 h 61"/>
                <a:gd name="T16" fmla="*/ 2 w 118"/>
                <a:gd name="T17" fmla="*/ 0 h 61"/>
                <a:gd name="T18" fmla="*/ 2 w 118"/>
                <a:gd name="T19" fmla="*/ 0 h 61"/>
                <a:gd name="T20" fmla="*/ 2 w 118"/>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61"/>
                <a:gd name="T35" fmla="*/ 118 w 118"/>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61">
                  <a:moveTo>
                    <a:pt x="91" y="0"/>
                  </a:moveTo>
                  <a:lnTo>
                    <a:pt x="59" y="4"/>
                  </a:lnTo>
                  <a:lnTo>
                    <a:pt x="70" y="32"/>
                  </a:lnTo>
                  <a:lnTo>
                    <a:pt x="15" y="34"/>
                  </a:lnTo>
                  <a:lnTo>
                    <a:pt x="0" y="44"/>
                  </a:lnTo>
                  <a:lnTo>
                    <a:pt x="36" y="59"/>
                  </a:lnTo>
                  <a:lnTo>
                    <a:pt x="86" y="61"/>
                  </a:lnTo>
                  <a:lnTo>
                    <a:pt x="118" y="51"/>
                  </a:lnTo>
                  <a:lnTo>
                    <a:pt x="93" y="28"/>
                  </a:lnTo>
                  <a:lnTo>
                    <a:pt x="91" y="0"/>
                  </a:lnTo>
                  <a:close/>
                </a:path>
              </a:pathLst>
            </a:custGeom>
            <a:solidFill>
              <a:srgbClr val="FDE7E4"/>
            </a:solidFill>
            <a:ln w="9525">
              <a:noFill/>
              <a:round/>
              <a:headEnd/>
              <a:tailEnd/>
            </a:ln>
          </p:spPr>
          <p:txBody>
            <a:bodyPr/>
            <a:lstStyle/>
            <a:p>
              <a:endParaRPr lang="id-ID"/>
            </a:p>
          </p:txBody>
        </p:sp>
        <p:sp>
          <p:nvSpPr>
            <p:cNvPr id="48220" name="Freeform 71"/>
            <p:cNvSpPr>
              <a:spLocks/>
            </p:cNvSpPr>
            <p:nvPr/>
          </p:nvSpPr>
          <p:spPr bwMode="auto">
            <a:xfrm>
              <a:off x="2850" y="1289"/>
              <a:ext cx="10" cy="28"/>
            </a:xfrm>
            <a:custGeom>
              <a:avLst/>
              <a:gdLst>
                <a:gd name="T0" fmla="*/ 1 w 19"/>
                <a:gd name="T1" fmla="*/ 0 h 55"/>
                <a:gd name="T2" fmla="*/ 1 w 19"/>
                <a:gd name="T3" fmla="*/ 1 h 55"/>
                <a:gd name="T4" fmla="*/ 0 w 19"/>
                <a:gd name="T5" fmla="*/ 1 h 55"/>
                <a:gd name="T6" fmla="*/ 1 w 19"/>
                <a:gd name="T7" fmla="*/ 1 h 55"/>
                <a:gd name="T8" fmla="*/ 1 w 19"/>
                <a:gd name="T9" fmla="*/ 0 h 55"/>
                <a:gd name="T10" fmla="*/ 1 w 19"/>
                <a:gd name="T11" fmla="*/ 0 h 55"/>
                <a:gd name="T12" fmla="*/ 0 60000 65536"/>
                <a:gd name="T13" fmla="*/ 0 60000 65536"/>
                <a:gd name="T14" fmla="*/ 0 60000 65536"/>
                <a:gd name="T15" fmla="*/ 0 60000 65536"/>
                <a:gd name="T16" fmla="*/ 0 60000 65536"/>
                <a:gd name="T17" fmla="*/ 0 60000 65536"/>
                <a:gd name="T18" fmla="*/ 0 w 19"/>
                <a:gd name="T19" fmla="*/ 0 h 55"/>
                <a:gd name="T20" fmla="*/ 19 w 19"/>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9" h="55">
                  <a:moveTo>
                    <a:pt x="17" y="0"/>
                  </a:moveTo>
                  <a:lnTo>
                    <a:pt x="6" y="23"/>
                  </a:lnTo>
                  <a:lnTo>
                    <a:pt x="0" y="55"/>
                  </a:lnTo>
                  <a:lnTo>
                    <a:pt x="19" y="25"/>
                  </a:lnTo>
                  <a:lnTo>
                    <a:pt x="17" y="0"/>
                  </a:lnTo>
                  <a:close/>
                </a:path>
              </a:pathLst>
            </a:custGeom>
            <a:solidFill>
              <a:srgbClr val="FDE7E4"/>
            </a:solidFill>
            <a:ln w="9525">
              <a:noFill/>
              <a:round/>
              <a:headEnd/>
              <a:tailEnd/>
            </a:ln>
          </p:spPr>
          <p:txBody>
            <a:bodyPr/>
            <a:lstStyle/>
            <a:p>
              <a:endParaRPr lang="id-ID"/>
            </a:p>
          </p:txBody>
        </p:sp>
        <p:sp>
          <p:nvSpPr>
            <p:cNvPr id="48221" name="Freeform 72"/>
            <p:cNvSpPr>
              <a:spLocks/>
            </p:cNvSpPr>
            <p:nvPr/>
          </p:nvSpPr>
          <p:spPr bwMode="auto">
            <a:xfrm>
              <a:off x="2769" y="1319"/>
              <a:ext cx="23" cy="8"/>
            </a:xfrm>
            <a:custGeom>
              <a:avLst/>
              <a:gdLst>
                <a:gd name="T0" fmla="*/ 1 w 46"/>
                <a:gd name="T1" fmla="*/ 0 h 17"/>
                <a:gd name="T2" fmla="*/ 1 w 46"/>
                <a:gd name="T3" fmla="*/ 0 h 17"/>
                <a:gd name="T4" fmla="*/ 0 w 46"/>
                <a:gd name="T5" fmla="*/ 0 h 17"/>
                <a:gd name="T6" fmla="*/ 1 w 46"/>
                <a:gd name="T7" fmla="*/ 0 h 17"/>
                <a:gd name="T8" fmla="*/ 1 w 46"/>
                <a:gd name="T9" fmla="*/ 0 h 17"/>
                <a:gd name="T10" fmla="*/ 1 w 46"/>
                <a:gd name="T11" fmla="*/ 0 h 17"/>
                <a:gd name="T12" fmla="*/ 1 w 46"/>
                <a:gd name="T13" fmla="*/ 0 h 17"/>
                <a:gd name="T14" fmla="*/ 1 w 4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7"/>
                <a:gd name="T26" fmla="*/ 46 w 4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7">
                  <a:moveTo>
                    <a:pt x="33" y="0"/>
                  </a:moveTo>
                  <a:lnTo>
                    <a:pt x="12" y="7"/>
                  </a:lnTo>
                  <a:lnTo>
                    <a:pt x="0" y="17"/>
                  </a:lnTo>
                  <a:lnTo>
                    <a:pt x="29" y="17"/>
                  </a:lnTo>
                  <a:lnTo>
                    <a:pt x="46" y="15"/>
                  </a:lnTo>
                  <a:lnTo>
                    <a:pt x="40" y="4"/>
                  </a:lnTo>
                  <a:lnTo>
                    <a:pt x="33" y="0"/>
                  </a:lnTo>
                  <a:close/>
                </a:path>
              </a:pathLst>
            </a:custGeom>
            <a:solidFill>
              <a:srgbClr val="FDE7E4"/>
            </a:solidFill>
            <a:ln w="9525">
              <a:noFill/>
              <a:round/>
              <a:headEnd/>
              <a:tailEnd/>
            </a:ln>
          </p:spPr>
          <p:txBody>
            <a:bodyPr/>
            <a:lstStyle/>
            <a:p>
              <a:endParaRPr lang="id-ID"/>
            </a:p>
          </p:txBody>
        </p:sp>
        <p:sp>
          <p:nvSpPr>
            <p:cNvPr id="48222" name="Freeform 73"/>
            <p:cNvSpPr>
              <a:spLocks/>
            </p:cNvSpPr>
            <p:nvPr/>
          </p:nvSpPr>
          <p:spPr bwMode="auto">
            <a:xfrm>
              <a:off x="2761" y="1349"/>
              <a:ext cx="49" cy="44"/>
            </a:xfrm>
            <a:custGeom>
              <a:avLst/>
              <a:gdLst>
                <a:gd name="T0" fmla="*/ 0 w 99"/>
                <a:gd name="T1" fmla="*/ 1 h 87"/>
                <a:gd name="T2" fmla="*/ 1 w 99"/>
                <a:gd name="T3" fmla="*/ 1 h 87"/>
                <a:gd name="T4" fmla="*/ 0 w 99"/>
                <a:gd name="T5" fmla="*/ 2 h 87"/>
                <a:gd name="T6" fmla="*/ 0 w 99"/>
                <a:gd name="T7" fmla="*/ 2 h 87"/>
                <a:gd name="T8" fmla="*/ 0 w 99"/>
                <a:gd name="T9" fmla="*/ 2 h 87"/>
                <a:gd name="T10" fmla="*/ 1 w 99"/>
                <a:gd name="T11" fmla="*/ 1 h 87"/>
                <a:gd name="T12" fmla="*/ 1 w 99"/>
                <a:gd name="T13" fmla="*/ 0 h 87"/>
                <a:gd name="T14" fmla="*/ 1 w 99"/>
                <a:gd name="T15" fmla="*/ 1 h 87"/>
                <a:gd name="T16" fmla="*/ 0 w 99"/>
                <a:gd name="T17" fmla="*/ 1 h 87"/>
                <a:gd name="T18" fmla="*/ 0 w 99"/>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7"/>
                <a:gd name="T32" fmla="*/ 99 w 9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7">
                  <a:moveTo>
                    <a:pt x="52" y="19"/>
                  </a:moveTo>
                  <a:lnTo>
                    <a:pt x="76" y="36"/>
                  </a:lnTo>
                  <a:lnTo>
                    <a:pt x="52" y="68"/>
                  </a:lnTo>
                  <a:lnTo>
                    <a:pt x="0" y="87"/>
                  </a:lnTo>
                  <a:lnTo>
                    <a:pt x="56" y="78"/>
                  </a:lnTo>
                  <a:lnTo>
                    <a:pt x="97" y="9"/>
                  </a:lnTo>
                  <a:lnTo>
                    <a:pt x="99" y="0"/>
                  </a:lnTo>
                  <a:lnTo>
                    <a:pt x="82" y="11"/>
                  </a:lnTo>
                  <a:lnTo>
                    <a:pt x="52" y="19"/>
                  </a:lnTo>
                  <a:close/>
                </a:path>
              </a:pathLst>
            </a:custGeom>
            <a:solidFill>
              <a:srgbClr val="FDE7E4"/>
            </a:solidFill>
            <a:ln w="9525">
              <a:noFill/>
              <a:round/>
              <a:headEnd/>
              <a:tailEnd/>
            </a:ln>
          </p:spPr>
          <p:txBody>
            <a:bodyPr/>
            <a:lstStyle/>
            <a:p>
              <a:endParaRPr lang="id-ID"/>
            </a:p>
          </p:txBody>
        </p:sp>
        <p:sp>
          <p:nvSpPr>
            <p:cNvPr id="48223" name="Freeform 74"/>
            <p:cNvSpPr>
              <a:spLocks/>
            </p:cNvSpPr>
            <p:nvPr/>
          </p:nvSpPr>
          <p:spPr bwMode="auto">
            <a:xfrm>
              <a:off x="2695" y="1287"/>
              <a:ext cx="12" cy="14"/>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w 25"/>
                <a:gd name="T13" fmla="*/ 0 h 29"/>
                <a:gd name="T14" fmla="*/ 0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23" y="0"/>
                  </a:moveTo>
                  <a:lnTo>
                    <a:pt x="2" y="6"/>
                  </a:lnTo>
                  <a:lnTo>
                    <a:pt x="0" y="29"/>
                  </a:lnTo>
                  <a:lnTo>
                    <a:pt x="8" y="29"/>
                  </a:lnTo>
                  <a:lnTo>
                    <a:pt x="17" y="13"/>
                  </a:lnTo>
                  <a:lnTo>
                    <a:pt x="25" y="6"/>
                  </a:lnTo>
                  <a:lnTo>
                    <a:pt x="23" y="0"/>
                  </a:lnTo>
                  <a:close/>
                </a:path>
              </a:pathLst>
            </a:custGeom>
            <a:solidFill>
              <a:srgbClr val="FDE7E4"/>
            </a:solidFill>
            <a:ln w="9525">
              <a:noFill/>
              <a:round/>
              <a:headEnd/>
              <a:tailEnd/>
            </a:ln>
          </p:spPr>
          <p:txBody>
            <a:bodyPr/>
            <a:lstStyle/>
            <a:p>
              <a:endParaRPr lang="id-ID"/>
            </a:p>
          </p:txBody>
        </p:sp>
        <p:sp>
          <p:nvSpPr>
            <p:cNvPr id="48224" name="Freeform 75"/>
            <p:cNvSpPr>
              <a:spLocks/>
            </p:cNvSpPr>
            <p:nvPr/>
          </p:nvSpPr>
          <p:spPr bwMode="auto">
            <a:xfrm>
              <a:off x="2863" y="1346"/>
              <a:ext cx="16" cy="37"/>
            </a:xfrm>
            <a:custGeom>
              <a:avLst/>
              <a:gdLst>
                <a:gd name="T0" fmla="*/ 1 w 30"/>
                <a:gd name="T1" fmla="*/ 0 h 74"/>
                <a:gd name="T2" fmla="*/ 1 w 30"/>
                <a:gd name="T3" fmla="*/ 1 h 74"/>
                <a:gd name="T4" fmla="*/ 0 w 30"/>
                <a:gd name="T5" fmla="*/ 1 h 74"/>
                <a:gd name="T6" fmla="*/ 1 w 30"/>
                <a:gd name="T7" fmla="*/ 1 h 74"/>
                <a:gd name="T8" fmla="*/ 1 w 30"/>
                <a:gd name="T9" fmla="*/ 1 h 74"/>
                <a:gd name="T10" fmla="*/ 1 w 30"/>
                <a:gd name="T11" fmla="*/ 0 h 74"/>
                <a:gd name="T12" fmla="*/ 1 w 30"/>
                <a:gd name="T13" fmla="*/ 0 h 74"/>
                <a:gd name="T14" fmla="*/ 0 60000 65536"/>
                <a:gd name="T15" fmla="*/ 0 60000 65536"/>
                <a:gd name="T16" fmla="*/ 0 60000 65536"/>
                <a:gd name="T17" fmla="*/ 0 60000 65536"/>
                <a:gd name="T18" fmla="*/ 0 60000 65536"/>
                <a:gd name="T19" fmla="*/ 0 60000 65536"/>
                <a:gd name="T20" fmla="*/ 0 60000 65536"/>
                <a:gd name="T21" fmla="*/ 0 w 30"/>
                <a:gd name="T22" fmla="*/ 0 h 74"/>
                <a:gd name="T23" fmla="*/ 30 w 3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4">
                  <a:moveTo>
                    <a:pt x="24" y="0"/>
                  </a:moveTo>
                  <a:lnTo>
                    <a:pt x="9" y="27"/>
                  </a:lnTo>
                  <a:lnTo>
                    <a:pt x="0" y="74"/>
                  </a:lnTo>
                  <a:lnTo>
                    <a:pt x="23" y="48"/>
                  </a:lnTo>
                  <a:lnTo>
                    <a:pt x="30" y="13"/>
                  </a:lnTo>
                  <a:lnTo>
                    <a:pt x="24" y="0"/>
                  </a:lnTo>
                  <a:close/>
                </a:path>
              </a:pathLst>
            </a:custGeom>
            <a:solidFill>
              <a:srgbClr val="FDE7E4"/>
            </a:solidFill>
            <a:ln w="9525">
              <a:noFill/>
              <a:round/>
              <a:headEnd/>
              <a:tailEnd/>
            </a:ln>
          </p:spPr>
          <p:txBody>
            <a:bodyPr/>
            <a:lstStyle/>
            <a:p>
              <a:endParaRPr lang="id-ID"/>
            </a:p>
          </p:txBody>
        </p:sp>
        <p:sp>
          <p:nvSpPr>
            <p:cNvPr id="48225" name="Freeform 76"/>
            <p:cNvSpPr>
              <a:spLocks/>
            </p:cNvSpPr>
            <p:nvPr/>
          </p:nvSpPr>
          <p:spPr bwMode="auto">
            <a:xfrm>
              <a:off x="2736" y="1295"/>
              <a:ext cx="7" cy="12"/>
            </a:xfrm>
            <a:custGeom>
              <a:avLst/>
              <a:gdLst>
                <a:gd name="T0" fmla="*/ 1 w 13"/>
                <a:gd name="T1" fmla="*/ 0 h 23"/>
                <a:gd name="T2" fmla="*/ 1 w 13"/>
                <a:gd name="T3" fmla="*/ 1 h 23"/>
                <a:gd name="T4" fmla="*/ 1 w 13"/>
                <a:gd name="T5" fmla="*/ 1 h 23"/>
                <a:gd name="T6" fmla="*/ 0 w 13"/>
                <a:gd name="T7" fmla="*/ 1 h 23"/>
                <a:gd name="T8" fmla="*/ 1 w 13"/>
                <a:gd name="T9" fmla="*/ 1 h 23"/>
                <a:gd name="T10" fmla="*/ 1 w 13"/>
                <a:gd name="T11" fmla="*/ 0 h 23"/>
                <a:gd name="T12" fmla="*/ 1 w 13"/>
                <a:gd name="T13" fmla="*/ 0 h 23"/>
                <a:gd name="T14" fmla="*/ 0 60000 65536"/>
                <a:gd name="T15" fmla="*/ 0 60000 65536"/>
                <a:gd name="T16" fmla="*/ 0 60000 65536"/>
                <a:gd name="T17" fmla="*/ 0 60000 65536"/>
                <a:gd name="T18" fmla="*/ 0 60000 65536"/>
                <a:gd name="T19" fmla="*/ 0 60000 65536"/>
                <a:gd name="T20" fmla="*/ 0 60000 65536"/>
                <a:gd name="T21" fmla="*/ 0 w 13"/>
                <a:gd name="T22" fmla="*/ 0 h 23"/>
                <a:gd name="T23" fmla="*/ 13 w 1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3">
                  <a:moveTo>
                    <a:pt x="9" y="0"/>
                  </a:moveTo>
                  <a:lnTo>
                    <a:pt x="13" y="8"/>
                  </a:lnTo>
                  <a:lnTo>
                    <a:pt x="6" y="23"/>
                  </a:lnTo>
                  <a:lnTo>
                    <a:pt x="0" y="15"/>
                  </a:lnTo>
                  <a:lnTo>
                    <a:pt x="2" y="6"/>
                  </a:lnTo>
                  <a:lnTo>
                    <a:pt x="9" y="0"/>
                  </a:lnTo>
                  <a:close/>
                </a:path>
              </a:pathLst>
            </a:custGeom>
            <a:solidFill>
              <a:srgbClr val="FDE7E4"/>
            </a:solidFill>
            <a:ln w="9525">
              <a:noFill/>
              <a:round/>
              <a:headEnd/>
              <a:tailEnd/>
            </a:ln>
          </p:spPr>
          <p:txBody>
            <a:bodyPr/>
            <a:lstStyle/>
            <a:p>
              <a:endParaRPr lang="id-ID"/>
            </a:p>
          </p:txBody>
        </p:sp>
        <p:sp>
          <p:nvSpPr>
            <p:cNvPr id="48226" name="Freeform 77"/>
            <p:cNvSpPr>
              <a:spLocks/>
            </p:cNvSpPr>
            <p:nvPr/>
          </p:nvSpPr>
          <p:spPr bwMode="auto">
            <a:xfrm>
              <a:off x="2823" y="2183"/>
              <a:ext cx="95" cy="38"/>
            </a:xfrm>
            <a:custGeom>
              <a:avLst/>
              <a:gdLst>
                <a:gd name="T0" fmla="*/ 1 w 188"/>
                <a:gd name="T1" fmla="*/ 0 h 76"/>
                <a:gd name="T2" fmla="*/ 0 w 188"/>
                <a:gd name="T3" fmla="*/ 1 h 76"/>
                <a:gd name="T4" fmla="*/ 1 w 188"/>
                <a:gd name="T5" fmla="*/ 1 h 76"/>
                <a:gd name="T6" fmla="*/ 1 w 188"/>
                <a:gd name="T7" fmla="*/ 1 h 76"/>
                <a:gd name="T8" fmla="*/ 1 w 188"/>
                <a:gd name="T9" fmla="*/ 1 h 76"/>
                <a:gd name="T10" fmla="*/ 2 w 188"/>
                <a:gd name="T11" fmla="*/ 1 h 76"/>
                <a:gd name="T12" fmla="*/ 2 w 188"/>
                <a:gd name="T13" fmla="*/ 1 h 76"/>
                <a:gd name="T14" fmla="*/ 3 w 188"/>
                <a:gd name="T15" fmla="*/ 1 h 76"/>
                <a:gd name="T16" fmla="*/ 3 w 188"/>
                <a:gd name="T17" fmla="*/ 1 h 76"/>
                <a:gd name="T18" fmla="*/ 3 w 188"/>
                <a:gd name="T19" fmla="*/ 1 h 76"/>
                <a:gd name="T20" fmla="*/ 3 w 188"/>
                <a:gd name="T21" fmla="*/ 1 h 76"/>
                <a:gd name="T22" fmla="*/ 3 w 188"/>
                <a:gd name="T23" fmla="*/ 1 h 76"/>
                <a:gd name="T24" fmla="*/ 3 w 188"/>
                <a:gd name="T25" fmla="*/ 1 h 76"/>
                <a:gd name="T26" fmla="*/ 1 w 188"/>
                <a:gd name="T27" fmla="*/ 0 h 76"/>
                <a:gd name="T28" fmla="*/ 1 w 188"/>
                <a:gd name="T29" fmla="*/ 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76"/>
                <a:gd name="T47" fmla="*/ 188 w 18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76">
                  <a:moveTo>
                    <a:pt x="21" y="0"/>
                  </a:moveTo>
                  <a:lnTo>
                    <a:pt x="0" y="60"/>
                  </a:lnTo>
                  <a:lnTo>
                    <a:pt x="15" y="66"/>
                  </a:lnTo>
                  <a:lnTo>
                    <a:pt x="26" y="26"/>
                  </a:lnTo>
                  <a:lnTo>
                    <a:pt x="55" y="76"/>
                  </a:lnTo>
                  <a:lnTo>
                    <a:pt x="74" y="47"/>
                  </a:lnTo>
                  <a:lnTo>
                    <a:pt x="106" y="76"/>
                  </a:lnTo>
                  <a:lnTo>
                    <a:pt x="137" y="62"/>
                  </a:lnTo>
                  <a:lnTo>
                    <a:pt x="165" y="70"/>
                  </a:lnTo>
                  <a:lnTo>
                    <a:pt x="177" y="53"/>
                  </a:lnTo>
                  <a:lnTo>
                    <a:pt x="186" y="66"/>
                  </a:lnTo>
                  <a:lnTo>
                    <a:pt x="188" y="49"/>
                  </a:lnTo>
                  <a:lnTo>
                    <a:pt x="181" y="21"/>
                  </a:lnTo>
                  <a:lnTo>
                    <a:pt x="21" y="0"/>
                  </a:lnTo>
                  <a:close/>
                </a:path>
              </a:pathLst>
            </a:custGeom>
            <a:solidFill>
              <a:srgbClr val="F79D93"/>
            </a:solidFill>
            <a:ln w="9525">
              <a:noFill/>
              <a:round/>
              <a:headEnd/>
              <a:tailEnd/>
            </a:ln>
          </p:spPr>
          <p:txBody>
            <a:bodyPr/>
            <a:lstStyle/>
            <a:p>
              <a:endParaRPr lang="id-ID"/>
            </a:p>
          </p:txBody>
        </p:sp>
        <p:sp>
          <p:nvSpPr>
            <p:cNvPr id="48227" name="Freeform 78"/>
            <p:cNvSpPr>
              <a:spLocks/>
            </p:cNvSpPr>
            <p:nvPr/>
          </p:nvSpPr>
          <p:spPr bwMode="auto">
            <a:xfrm>
              <a:off x="2820" y="2229"/>
              <a:ext cx="11" cy="37"/>
            </a:xfrm>
            <a:custGeom>
              <a:avLst/>
              <a:gdLst>
                <a:gd name="T0" fmla="*/ 0 w 23"/>
                <a:gd name="T1" fmla="*/ 0 h 74"/>
                <a:gd name="T2" fmla="*/ 0 w 23"/>
                <a:gd name="T3" fmla="*/ 1 h 74"/>
                <a:gd name="T4" fmla="*/ 0 w 23"/>
                <a:gd name="T5" fmla="*/ 1 h 74"/>
                <a:gd name="T6" fmla="*/ 0 w 23"/>
                <a:gd name="T7" fmla="*/ 1 h 74"/>
                <a:gd name="T8" fmla="*/ 0 w 23"/>
                <a:gd name="T9" fmla="*/ 1 h 74"/>
                <a:gd name="T10" fmla="*/ 0 w 23"/>
                <a:gd name="T11" fmla="*/ 1 h 74"/>
                <a:gd name="T12" fmla="*/ 0 w 23"/>
                <a:gd name="T13" fmla="*/ 1 h 74"/>
                <a:gd name="T14" fmla="*/ 0 w 23"/>
                <a:gd name="T15" fmla="*/ 1 h 74"/>
                <a:gd name="T16" fmla="*/ 0 w 23"/>
                <a:gd name="T17" fmla="*/ 0 h 74"/>
                <a:gd name="T18" fmla="*/ 0 w 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4"/>
                <a:gd name="T32" fmla="*/ 23 w 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4">
                  <a:moveTo>
                    <a:pt x="14" y="0"/>
                  </a:moveTo>
                  <a:lnTo>
                    <a:pt x="14" y="17"/>
                  </a:lnTo>
                  <a:lnTo>
                    <a:pt x="0" y="34"/>
                  </a:lnTo>
                  <a:lnTo>
                    <a:pt x="4" y="72"/>
                  </a:lnTo>
                  <a:lnTo>
                    <a:pt x="14" y="74"/>
                  </a:lnTo>
                  <a:lnTo>
                    <a:pt x="23" y="70"/>
                  </a:lnTo>
                  <a:lnTo>
                    <a:pt x="23" y="42"/>
                  </a:lnTo>
                  <a:lnTo>
                    <a:pt x="19" y="11"/>
                  </a:lnTo>
                  <a:lnTo>
                    <a:pt x="14" y="0"/>
                  </a:lnTo>
                  <a:close/>
                </a:path>
              </a:pathLst>
            </a:custGeom>
            <a:solidFill>
              <a:srgbClr val="F79D93"/>
            </a:solidFill>
            <a:ln w="9525">
              <a:noFill/>
              <a:round/>
              <a:headEnd/>
              <a:tailEnd/>
            </a:ln>
          </p:spPr>
          <p:txBody>
            <a:bodyPr/>
            <a:lstStyle/>
            <a:p>
              <a:endParaRPr lang="id-ID"/>
            </a:p>
          </p:txBody>
        </p:sp>
        <p:sp>
          <p:nvSpPr>
            <p:cNvPr id="48228" name="Freeform 79"/>
            <p:cNvSpPr>
              <a:spLocks/>
            </p:cNvSpPr>
            <p:nvPr/>
          </p:nvSpPr>
          <p:spPr bwMode="auto">
            <a:xfrm>
              <a:off x="2851" y="2236"/>
              <a:ext cx="10" cy="27"/>
            </a:xfrm>
            <a:custGeom>
              <a:avLst/>
              <a:gdLst>
                <a:gd name="T0" fmla="*/ 1 w 19"/>
                <a:gd name="T1" fmla="*/ 0 h 53"/>
                <a:gd name="T2" fmla="*/ 0 w 19"/>
                <a:gd name="T3" fmla="*/ 1 h 53"/>
                <a:gd name="T4" fmla="*/ 1 w 19"/>
                <a:gd name="T5" fmla="*/ 1 h 53"/>
                <a:gd name="T6" fmla="*/ 1 w 19"/>
                <a:gd name="T7" fmla="*/ 1 h 53"/>
                <a:gd name="T8" fmla="*/ 1 w 19"/>
                <a:gd name="T9" fmla="*/ 1 h 53"/>
                <a:gd name="T10" fmla="*/ 1 w 19"/>
                <a:gd name="T11" fmla="*/ 0 h 53"/>
                <a:gd name="T12" fmla="*/ 1 w 19"/>
                <a:gd name="T13" fmla="*/ 0 h 53"/>
                <a:gd name="T14" fmla="*/ 0 60000 65536"/>
                <a:gd name="T15" fmla="*/ 0 60000 65536"/>
                <a:gd name="T16" fmla="*/ 0 60000 65536"/>
                <a:gd name="T17" fmla="*/ 0 60000 65536"/>
                <a:gd name="T18" fmla="*/ 0 60000 65536"/>
                <a:gd name="T19" fmla="*/ 0 60000 65536"/>
                <a:gd name="T20" fmla="*/ 0 60000 65536"/>
                <a:gd name="T21" fmla="*/ 0 w 19"/>
                <a:gd name="T22" fmla="*/ 0 h 53"/>
                <a:gd name="T23" fmla="*/ 19 w 1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3">
                  <a:moveTo>
                    <a:pt x="6" y="0"/>
                  </a:moveTo>
                  <a:lnTo>
                    <a:pt x="0" y="21"/>
                  </a:lnTo>
                  <a:lnTo>
                    <a:pt x="4" y="48"/>
                  </a:lnTo>
                  <a:lnTo>
                    <a:pt x="15" y="53"/>
                  </a:lnTo>
                  <a:lnTo>
                    <a:pt x="19" y="36"/>
                  </a:lnTo>
                  <a:lnTo>
                    <a:pt x="6" y="0"/>
                  </a:lnTo>
                  <a:close/>
                </a:path>
              </a:pathLst>
            </a:custGeom>
            <a:solidFill>
              <a:srgbClr val="F79D93"/>
            </a:solidFill>
            <a:ln w="9525">
              <a:noFill/>
              <a:round/>
              <a:headEnd/>
              <a:tailEnd/>
            </a:ln>
          </p:spPr>
          <p:txBody>
            <a:bodyPr/>
            <a:lstStyle/>
            <a:p>
              <a:endParaRPr lang="id-ID"/>
            </a:p>
          </p:txBody>
        </p:sp>
        <p:sp>
          <p:nvSpPr>
            <p:cNvPr id="48229" name="Freeform 80"/>
            <p:cNvSpPr>
              <a:spLocks/>
            </p:cNvSpPr>
            <p:nvPr/>
          </p:nvSpPr>
          <p:spPr bwMode="auto">
            <a:xfrm>
              <a:off x="2874" y="2231"/>
              <a:ext cx="11" cy="27"/>
            </a:xfrm>
            <a:custGeom>
              <a:avLst/>
              <a:gdLst>
                <a:gd name="T0" fmla="*/ 1 w 22"/>
                <a:gd name="T1" fmla="*/ 0 h 53"/>
                <a:gd name="T2" fmla="*/ 0 w 22"/>
                <a:gd name="T3" fmla="*/ 1 h 53"/>
                <a:gd name="T4" fmla="*/ 1 w 22"/>
                <a:gd name="T5" fmla="*/ 1 h 53"/>
                <a:gd name="T6" fmla="*/ 1 w 22"/>
                <a:gd name="T7" fmla="*/ 1 h 53"/>
                <a:gd name="T8" fmla="*/ 1 w 22"/>
                <a:gd name="T9" fmla="*/ 1 h 53"/>
                <a:gd name="T10" fmla="*/ 1 w 22"/>
                <a:gd name="T11" fmla="*/ 0 h 53"/>
                <a:gd name="T12" fmla="*/ 1 w 22"/>
                <a:gd name="T13" fmla="*/ 0 h 53"/>
                <a:gd name="T14" fmla="*/ 0 60000 65536"/>
                <a:gd name="T15" fmla="*/ 0 60000 65536"/>
                <a:gd name="T16" fmla="*/ 0 60000 65536"/>
                <a:gd name="T17" fmla="*/ 0 60000 65536"/>
                <a:gd name="T18" fmla="*/ 0 60000 65536"/>
                <a:gd name="T19" fmla="*/ 0 60000 65536"/>
                <a:gd name="T20" fmla="*/ 0 60000 65536"/>
                <a:gd name="T21" fmla="*/ 0 w 22"/>
                <a:gd name="T22" fmla="*/ 0 h 53"/>
                <a:gd name="T23" fmla="*/ 22 w 22"/>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3">
                  <a:moveTo>
                    <a:pt x="7" y="0"/>
                  </a:moveTo>
                  <a:lnTo>
                    <a:pt x="0" y="17"/>
                  </a:lnTo>
                  <a:lnTo>
                    <a:pt x="13" y="53"/>
                  </a:lnTo>
                  <a:lnTo>
                    <a:pt x="22" y="53"/>
                  </a:lnTo>
                  <a:lnTo>
                    <a:pt x="17" y="9"/>
                  </a:lnTo>
                  <a:lnTo>
                    <a:pt x="7" y="0"/>
                  </a:lnTo>
                  <a:close/>
                </a:path>
              </a:pathLst>
            </a:custGeom>
            <a:solidFill>
              <a:srgbClr val="F79D93"/>
            </a:solidFill>
            <a:ln w="9525">
              <a:noFill/>
              <a:round/>
              <a:headEnd/>
              <a:tailEnd/>
            </a:ln>
          </p:spPr>
          <p:txBody>
            <a:bodyPr/>
            <a:lstStyle/>
            <a:p>
              <a:endParaRPr lang="id-ID"/>
            </a:p>
          </p:txBody>
        </p:sp>
        <p:sp>
          <p:nvSpPr>
            <p:cNvPr id="48230" name="Freeform 81"/>
            <p:cNvSpPr>
              <a:spLocks/>
            </p:cNvSpPr>
            <p:nvPr/>
          </p:nvSpPr>
          <p:spPr bwMode="auto">
            <a:xfrm>
              <a:off x="2899" y="2226"/>
              <a:ext cx="11" cy="28"/>
            </a:xfrm>
            <a:custGeom>
              <a:avLst/>
              <a:gdLst>
                <a:gd name="T0" fmla="*/ 0 w 23"/>
                <a:gd name="T1" fmla="*/ 0 h 57"/>
                <a:gd name="T2" fmla="*/ 0 w 23"/>
                <a:gd name="T3" fmla="*/ 0 h 57"/>
                <a:gd name="T4" fmla="*/ 0 w 23"/>
                <a:gd name="T5" fmla="*/ 0 h 57"/>
                <a:gd name="T6" fmla="*/ 0 w 23"/>
                <a:gd name="T7" fmla="*/ 0 h 57"/>
                <a:gd name="T8" fmla="*/ 0 w 23"/>
                <a:gd name="T9" fmla="*/ 0 h 57"/>
                <a:gd name="T10" fmla="*/ 0 w 23"/>
                <a:gd name="T11" fmla="*/ 0 h 57"/>
                <a:gd name="T12" fmla="*/ 0 w 23"/>
                <a:gd name="T13" fmla="*/ 0 h 57"/>
                <a:gd name="T14" fmla="*/ 0 w 23"/>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7"/>
                <a:gd name="T26" fmla="*/ 23 w 2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7">
                  <a:moveTo>
                    <a:pt x="0" y="17"/>
                  </a:moveTo>
                  <a:lnTo>
                    <a:pt x="0" y="55"/>
                  </a:lnTo>
                  <a:lnTo>
                    <a:pt x="11" y="57"/>
                  </a:lnTo>
                  <a:lnTo>
                    <a:pt x="17" y="46"/>
                  </a:lnTo>
                  <a:lnTo>
                    <a:pt x="23" y="0"/>
                  </a:lnTo>
                  <a:lnTo>
                    <a:pt x="11" y="13"/>
                  </a:lnTo>
                  <a:lnTo>
                    <a:pt x="0" y="17"/>
                  </a:lnTo>
                  <a:close/>
                </a:path>
              </a:pathLst>
            </a:custGeom>
            <a:solidFill>
              <a:srgbClr val="F79D93"/>
            </a:solidFill>
            <a:ln w="9525">
              <a:noFill/>
              <a:round/>
              <a:headEnd/>
              <a:tailEnd/>
            </a:ln>
          </p:spPr>
          <p:txBody>
            <a:bodyPr/>
            <a:lstStyle/>
            <a:p>
              <a:endParaRPr lang="id-ID"/>
            </a:p>
          </p:txBody>
        </p:sp>
        <p:sp>
          <p:nvSpPr>
            <p:cNvPr id="48231" name="Freeform 82"/>
            <p:cNvSpPr>
              <a:spLocks/>
            </p:cNvSpPr>
            <p:nvPr/>
          </p:nvSpPr>
          <p:spPr bwMode="auto">
            <a:xfrm>
              <a:off x="2822" y="2247"/>
              <a:ext cx="6" cy="16"/>
            </a:xfrm>
            <a:custGeom>
              <a:avLst/>
              <a:gdLst>
                <a:gd name="T0" fmla="*/ 0 w 13"/>
                <a:gd name="T1" fmla="*/ 1 h 30"/>
                <a:gd name="T2" fmla="*/ 0 w 13"/>
                <a:gd name="T3" fmla="*/ 1 h 30"/>
                <a:gd name="T4" fmla="*/ 0 w 13"/>
                <a:gd name="T5" fmla="*/ 1 h 30"/>
                <a:gd name="T6" fmla="*/ 0 w 13"/>
                <a:gd name="T7" fmla="*/ 0 h 30"/>
                <a:gd name="T8" fmla="*/ 0 w 13"/>
                <a:gd name="T9" fmla="*/ 1 h 30"/>
                <a:gd name="T10" fmla="*/ 0 w 13"/>
                <a:gd name="T11" fmla="*/ 1 h 30"/>
                <a:gd name="T12" fmla="*/ 0 60000 65536"/>
                <a:gd name="T13" fmla="*/ 0 60000 65536"/>
                <a:gd name="T14" fmla="*/ 0 60000 65536"/>
                <a:gd name="T15" fmla="*/ 0 60000 65536"/>
                <a:gd name="T16" fmla="*/ 0 60000 65536"/>
                <a:gd name="T17" fmla="*/ 0 60000 65536"/>
                <a:gd name="T18" fmla="*/ 0 w 13"/>
                <a:gd name="T19" fmla="*/ 0 h 30"/>
                <a:gd name="T20" fmla="*/ 13 w 1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 h="30">
                  <a:moveTo>
                    <a:pt x="0" y="7"/>
                  </a:moveTo>
                  <a:lnTo>
                    <a:pt x="6" y="30"/>
                  </a:lnTo>
                  <a:lnTo>
                    <a:pt x="13" y="28"/>
                  </a:lnTo>
                  <a:lnTo>
                    <a:pt x="13" y="0"/>
                  </a:lnTo>
                  <a:lnTo>
                    <a:pt x="0" y="7"/>
                  </a:lnTo>
                  <a:close/>
                </a:path>
              </a:pathLst>
            </a:custGeom>
            <a:solidFill>
              <a:srgbClr val="F9B6AE"/>
            </a:solidFill>
            <a:ln w="9525">
              <a:noFill/>
              <a:round/>
              <a:headEnd/>
              <a:tailEnd/>
            </a:ln>
          </p:spPr>
          <p:txBody>
            <a:bodyPr/>
            <a:lstStyle/>
            <a:p>
              <a:endParaRPr lang="id-ID"/>
            </a:p>
          </p:txBody>
        </p:sp>
        <p:sp>
          <p:nvSpPr>
            <p:cNvPr id="48232" name="Freeform 83"/>
            <p:cNvSpPr>
              <a:spLocks/>
            </p:cNvSpPr>
            <p:nvPr/>
          </p:nvSpPr>
          <p:spPr bwMode="auto">
            <a:xfrm>
              <a:off x="2853" y="2248"/>
              <a:ext cx="6" cy="11"/>
            </a:xfrm>
            <a:custGeom>
              <a:avLst/>
              <a:gdLst>
                <a:gd name="T0" fmla="*/ 0 w 11"/>
                <a:gd name="T1" fmla="*/ 0 h 21"/>
                <a:gd name="T2" fmla="*/ 1 w 11"/>
                <a:gd name="T3" fmla="*/ 1 h 21"/>
                <a:gd name="T4" fmla="*/ 1 w 11"/>
                <a:gd name="T5" fmla="*/ 1 h 21"/>
                <a:gd name="T6" fmla="*/ 0 w 11"/>
                <a:gd name="T7" fmla="*/ 0 h 21"/>
                <a:gd name="T8" fmla="*/ 0 w 11"/>
                <a:gd name="T9" fmla="*/ 0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0"/>
                  </a:moveTo>
                  <a:lnTo>
                    <a:pt x="4" y="21"/>
                  </a:lnTo>
                  <a:lnTo>
                    <a:pt x="11" y="17"/>
                  </a:lnTo>
                  <a:lnTo>
                    <a:pt x="0" y="0"/>
                  </a:lnTo>
                  <a:close/>
                </a:path>
              </a:pathLst>
            </a:custGeom>
            <a:solidFill>
              <a:srgbClr val="F9B6AE"/>
            </a:solidFill>
            <a:ln w="9525">
              <a:noFill/>
              <a:round/>
              <a:headEnd/>
              <a:tailEnd/>
            </a:ln>
          </p:spPr>
          <p:txBody>
            <a:bodyPr/>
            <a:lstStyle/>
            <a:p>
              <a:endParaRPr lang="id-ID"/>
            </a:p>
          </p:txBody>
        </p:sp>
        <p:sp>
          <p:nvSpPr>
            <p:cNvPr id="48233" name="Freeform 84"/>
            <p:cNvSpPr>
              <a:spLocks/>
            </p:cNvSpPr>
            <p:nvPr/>
          </p:nvSpPr>
          <p:spPr bwMode="auto">
            <a:xfrm>
              <a:off x="2825" y="2198"/>
              <a:ext cx="6" cy="15"/>
            </a:xfrm>
            <a:custGeom>
              <a:avLst/>
              <a:gdLst>
                <a:gd name="T0" fmla="*/ 1 w 11"/>
                <a:gd name="T1" fmla="*/ 0 h 30"/>
                <a:gd name="T2" fmla="*/ 0 w 11"/>
                <a:gd name="T3" fmla="*/ 1 h 30"/>
                <a:gd name="T4" fmla="*/ 1 w 11"/>
                <a:gd name="T5" fmla="*/ 1 h 30"/>
                <a:gd name="T6" fmla="*/ 1 w 11"/>
                <a:gd name="T7" fmla="*/ 0 h 30"/>
                <a:gd name="T8" fmla="*/ 1 w 11"/>
                <a:gd name="T9" fmla="*/ 0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1" y="0"/>
                  </a:moveTo>
                  <a:lnTo>
                    <a:pt x="0" y="29"/>
                  </a:lnTo>
                  <a:lnTo>
                    <a:pt x="11" y="30"/>
                  </a:lnTo>
                  <a:lnTo>
                    <a:pt x="11" y="0"/>
                  </a:lnTo>
                  <a:close/>
                </a:path>
              </a:pathLst>
            </a:custGeom>
            <a:solidFill>
              <a:srgbClr val="F9B6AE"/>
            </a:solidFill>
            <a:ln w="9525">
              <a:noFill/>
              <a:round/>
              <a:headEnd/>
              <a:tailEnd/>
            </a:ln>
          </p:spPr>
          <p:txBody>
            <a:bodyPr/>
            <a:lstStyle/>
            <a:p>
              <a:endParaRPr lang="id-ID"/>
            </a:p>
          </p:txBody>
        </p:sp>
        <p:sp>
          <p:nvSpPr>
            <p:cNvPr id="48234" name="Freeform 85"/>
            <p:cNvSpPr>
              <a:spLocks/>
            </p:cNvSpPr>
            <p:nvPr/>
          </p:nvSpPr>
          <p:spPr bwMode="auto">
            <a:xfrm>
              <a:off x="2837" y="2188"/>
              <a:ext cx="74" cy="24"/>
            </a:xfrm>
            <a:custGeom>
              <a:avLst/>
              <a:gdLst>
                <a:gd name="T0" fmla="*/ 0 w 149"/>
                <a:gd name="T1" fmla="*/ 0 h 50"/>
                <a:gd name="T2" fmla="*/ 0 w 149"/>
                <a:gd name="T3" fmla="*/ 0 h 50"/>
                <a:gd name="T4" fmla="*/ 0 w 149"/>
                <a:gd name="T5" fmla="*/ 0 h 50"/>
                <a:gd name="T6" fmla="*/ 1 w 149"/>
                <a:gd name="T7" fmla="*/ 0 h 50"/>
                <a:gd name="T8" fmla="*/ 2 w 149"/>
                <a:gd name="T9" fmla="*/ 0 h 50"/>
                <a:gd name="T10" fmla="*/ 2 w 149"/>
                <a:gd name="T11" fmla="*/ 0 h 50"/>
                <a:gd name="T12" fmla="*/ 0 w 149"/>
                <a:gd name="T13" fmla="*/ 0 h 50"/>
                <a:gd name="T14" fmla="*/ 0 w 14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0"/>
                <a:gd name="T26" fmla="*/ 149 w 14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0">
                  <a:moveTo>
                    <a:pt x="0" y="0"/>
                  </a:moveTo>
                  <a:lnTo>
                    <a:pt x="23" y="40"/>
                  </a:lnTo>
                  <a:lnTo>
                    <a:pt x="48" y="31"/>
                  </a:lnTo>
                  <a:lnTo>
                    <a:pt x="92" y="50"/>
                  </a:lnTo>
                  <a:lnTo>
                    <a:pt x="145" y="31"/>
                  </a:lnTo>
                  <a:lnTo>
                    <a:pt x="149" y="17"/>
                  </a:lnTo>
                  <a:lnTo>
                    <a:pt x="0" y="0"/>
                  </a:lnTo>
                  <a:close/>
                </a:path>
              </a:pathLst>
            </a:custGeom>
            <a:solidFill>
              <a:srgbClr val="F9B6AE"/>
            </a:solidFill>
            <a:ln w="9525">
              <a:noFill/>
              <a:round/>
              <a:headEnd/>
              <a:tailEnd/>
            </a:ln>
          </p:spPr>
          <p:txBody>
            <a:bodyPr/>
            <a:lstStyle/>
            <a:p>
              <a:endParaRPr lang="id-ID"/>
            </a:p>
          </p:txBody>
        </p:sp>
        <p:sp>
          <p:nvSpPr>
            <p:cNvPr id="48235" name="Freeform 86"/>
            <p:cNvSpPr>
              <a:spLocks/>
            </p:cNvSpPr>
            <p:nvPr/>
          </p:nvSpPr>
          <p:spPr bwMode="auto">
            <a:xfrm>
              <a:off x="2671" y="1140"/>
              <a:ext cx="19" cy="26"/>
            </a:xfrm>
            <a:custGeom>
              <a:avLst/>
              <a:gdLst>
                <a:gd name="T0" fmla="*/ 0 w 38"/>
                <a:gd name="T1" fmla="*/ 1 h 52"/>
                <a:gd name="T2" fmla="*/ 1 w 38"/>
                <a:gd name="T3" fmla="*/ 1 h 52"/>
                <a:gd name="T4" fmla="*/ 1 w 38"/>
                <a:gd name="T5" fmla="*/ 1 h 52"/>
                <a:gd name="T6" fmla="*/ 1 w 38"/>
                <a:gd name="T7" fmla="*/ 0 h 52"/>
                <a:gd name="T8" fmla="*/ 1 w 38"/>
                <a:gd name="T9" fmla="*/ 1 h 52"/>
                <a:gd name="T10" fmla="*/ 0 w 38"/>
                <a:gd name="T11" fmla="*/ 1 h 52"/>
                <a:gd name="T12" fmla="*/ 0 w 38"/>
                <a:gd name="T13" fmla="*/ 1 h 52"/>
                <a:gd name="T14" fmla="*/ 0 60000 65536"/>
                <a:gd name="T15" fmla="*/ 0 60000 65536"/>
                <a:gd name="T16" fmla="*/ 0 60000 65536"/>
                <a:gd name="T17" fmla="*/ 0 60000 65536"/>
                <a:gd name="T18" fmla="*/ 0 60000 65536"/>
                <a:gd name="T19" fmla="*/ 0 60000 65536"/>
                <a:gd name="T20" fmla="*/ 0 60000 65536"/>
                <a:gd name="T21" fmla="*/ 0 w 38"/>
                <a:gd name="T22" fmla="*/ 0 h 52"/>
                <a:gd name="T23" fmla="*/ 38 w 3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2">
                  <a:moveTo>
                    <a:pt x="0" y="52"/>
                  </a:moveTo>
                  <a:lnTo>
                    <a:pt x="19" y="35"/>
                  </a:lnTo>
                  <a:lnTo>
                    <a:pt x="38" y="35"/>
                  </a:lnTo>
                  <a:lnTo>
                    <a:pt x="22" y="0"/>
                  </a:lnTo>
                  <a:lnTo>
                    <a:pt x="21" y="27"/>
                  </a:lnTo>
                  <a:lnTo>
                    <a:pt x="0" y="52"/>
                  </a:lnTo>
                  <a:close/>
                </a:path>
              </a:pathLst>
            </a:custGeom>
            <a:solidFill>
              <a:srgbClr val="656575"/>
            </a:solidFill>
            <a:ln w="9525">
              <a:noFill/>
              <a:round/>
              <a:headEnd/>
              <a:tailEnd/>
            </a:ln>
          </p:spPr>
          <p:txBody>
            <a:bodyPr/>
            <a:lstStyle/>
            <a:p>
              <a:endParaRPr lang="id-ID"/>
            </a:p>
          </p:txBody>
        </p:sp>
        <p:sp>
          <p:nvSpPr>
            <p:cNvPr id="48236" name="Freeform 87"/>
            <p:cNvSpPr>
              <a:spLocks/>
            </p:cNvSpPr>
            <p:nvPr/>
          </p:nvSpPr>
          <p:spPr bwMode="auto">
            <a:xfrm>
              <a:off x="2692" y="1113"/>
              <a:ext cx="49" cy="15"/>
            </a:xfrm>
            <a:custGeom>
              <a:avLst/>
              <a:gdLst>
                <a:gd name="T0" fmla="*/ 0 w 97"/>
                <a:gd name="T1" fmla="*/ 0 h 31"/>
                <a:gd name="T2" fmla="*/ 1 w 97"/>
                <a:gd name="T3" fmla="*/ 0 h 31"/>
                <a:gd name="T4" fmla="*/ 2 w 97"/>
                <a:gd name="T5" fmla="*/ 0 h 31"/>
                <a:gd name="T6" fmla="*/ 1 w 97"/>
                <a:gd name="T7" fmla="*/ 0 h 31"/>
                <a:gd name="T8" fmla="*/ 2 w 97"/>
                <a:gd name="T9" fmla="*/ 0 h 31"/>
                <a:gd name="T10" fmla="*/ 1 w 97"/>
                <a:gd name="T11" fmla="*/ 0 h 31"/>
                <a:gd name="T12" fmla="*/ 0 w 97"/>
                <a:gd name="T13" fmla="*/ 0 h 31"/>
                <a:gd name="T14" fmla="*/ 0 w 97"/>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31"/>
                <a:gd name="T26" fmla="*/ 97 w 97"/>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31">
                  <a:moveTo>
                    <a:pt x="0" y="27"/>
                  </a:moveTo>
                  <a:lnTo>
                    <a:pt x="18" y="31"/>
                  </a:lnTo>
                  <a:lnTo>
                    <a:pt x="75" y="19"/>
                  </a:lnTo>
                  <a:lnTo>
                    <a:pt x="61" y="16"/>
                  </a:lnTo>
                  <a:lnTo>
                    <a:pt x="97" y="0"/>
                  </a:lnTo>
                  <a:lnTo>
                    <a:pt x="25" y="23"/>
                  </a:lnTo>
                  <a:lnTo>
                    <a:pt x="0" y="27"/>
                  </a:lnTo>
                  <a:close/>
                </a:path>
              </a:pathLst>
            </a:custGeom>
            <a:solidFill>
              <a:srgbClr val="656575"/>
            </a:solidFill>
            <a:ln w="9525">
              <a:noFill/>
              <a:round/>
              <a:headEnd/>
              <a:tailEnd/>
            </a:ln>
          </p:spPr>
          <p:txBody>
            <a:bodyPr/>
            <a:lstStyle/>
            <a:p>
              <a:endParaRPr lang="id-ID"/>
            </a:p>
          </p:txBody>
        </p:sp>
        <p:sp>
          <p:nvSpPr>
            <p:cNvPr id="48237" name="Freeform 88"/>
            <p:cNvSpPr>
              <a:spLocks/>
            </p:cNvSpPr>
            <p:nvPr/>
          </p:nvSpPr>
          <p:spPr bwMode="auto">
            <a:xfrm>
              <a:off x="2770" y="1094"/>
              <a:ext cx="76" cy="12"/>
            </a:xfrm>
            <a:custGeom>
              <a:avLst/>
              <a:gdLst>
                <a:gd name="T0" fmla="*/ 0 w 152"/>
                <a:gd name="T1" fmla="*/ 0 h 25"/>
                <a:gd name="T2" fmla="*/ 1 w 152"/>
                <a:gd name="T3" fmla="*/ 0 h 25"/>
                <a:gd name="T4" fmla="*/ 1 w 152"/>
                <a:gd name="T5" fmla="*/ 0 h 25"/>
                <a:gd name="T6" fmla="*/ 2 w 152"/>
                <a:gd name="T7" fmla="*/ 0 h 25"/>
                <a:gd name="T8" fmla="*/ 2 w 152"/>
                <a:gd name="T9" fmla="*/ 0 h 25"/>
                <a:gd name="T10" fmla="*/ 1 w 152"/>
                <a:gd name="T11" fmla="*/ 0 h 25"/>
                <a:gd name="T12" fmla="*/ 1 w 152"/>
                <a:gd name="T13" fmla="*/ 0 h 25"/>
                <a:gd name="T14" fmla="*/ 1 w 152"/>
                <a:gd name="T15" fmla="*/ 0 h 25"/>
                <a:gd name="T16" fmla="*/ 0 w 152"/>
                <a:gd name="T17" fmla="*/ 0 h 25"/>
                <a:gd name="T18" fmla="*/ 0 w 152"/>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25"/>
                <a:gd name="T32" fmla="*/ 152 w 152"/>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25">
                  <a:moveTo>
                    <a:pt x="0" y="8"/>
                  </a:moveTo>
                  <a:lnTo>
                    <a:pt x="94" y="8"/>
                  </a:lnTo>
                  <a:lnTo>
                    <a:pt x="92" y="0"/>
                  </a:lnTo>
                  <a:lnTo>
                    <a:pt x="128" y="0"/>
                  </a:lnTo>
                  <a:lnTo>
                    <a:pt x="152" y="14"/>
                  </a:lnTo>
                  <a:lnTo>
                    <a:pt x="107" y="10"/>
                  </a:lnTo>
                  <a:lnTo>
                    <a:pt x="107" y="25"/>
                  </a:lnTo>
                  <a:lnTo>
                    <a:pt x="54" y="14"/>
                  </a:lnTo>
                  <a:lnTo>
                    <a:pt x="0" y="8"/>
                  </a:lnTo>
                  <a:close/>
                </a:path>
              </a:pathLst>
            </a:custGeom>
            <a:solidFill>
              <a:srgbClr val="656575"/>
            </a:solidFill>
            <a:ln w="9525">
              <a:noFill/>
              <a:round/>
              <a:headEnd/>
              <a:tailEnd/>
            </a:ln>
          </p:spPr>
          <p:txBody>
            <a:bodyPr/>
            <a:lstStyle/>
            <a:p>
              <a:endParaRPr lang="id-ID"/>
            </a:p>
          </p:txBody>
        </p:sp>
        <p:sp>
          <p:nvSpPr>
            <p:cNvPr id="48238" name="Freeform 89"/>
            <p:cNvSpPr>
              <a:spLocks/>
            </p:cNvSpPr>
            <p:nvPr/>
          </p:nvSpPr>
          <p:spPr bwMode="auto">
            <a:xfrm>
              <a:off x="2773" y="1107"/>
              <a:ext cx="35" cy="29"/>
            </a:xfrm>
            <a:custGeom>
              <a:avLst/>
              <a:gdLst>
                <a:gd name="T0" fmla="*/ 1 w 70"/>
                <a:gd name="T1" fmla="*/ 0 h 59"/>
                <a:gd name="T2" fmla="*/ 1 w 70"/>
                <a:gd name="T3" fmla="*/ 0 h 59"/>
                <a:gd name="T4" fmla="*/ 1 w 70"/>
                <a:gd name="T5" fmla="*/ 0 h 59"/>
                <a:gd name="T6" fmla="*/ 1 w 70"/>
                <a:gd name="T7" fmla="*/ 0 h 59"/>
                <a:gd name="T8" fmla="*/ 1 w 70"/>
                <a:gd name="T9" fmla="*/ 0 h 59"/>
                <a:gd name="T10" fmla="*/ 0 w 70"/>
                <a:gd name="T11" fmla="*/ 0 h 59"/>
                <a:gd name="T12" fmla="*/ 1 w 70"/>
                <a:gd name="T13" fmla="*/ 0 h 59"/>
                <a:gd name="T14" fmla="*/ 1 w 70"/>
                <a:gd name="T15" fmla="*/ 0 h 59"/>
                <a:gd name="T16" fmla="*/ 1 w 70"/>
                <a:gd name="T17" fmla="*/ 0 h 59"/>
                <a:gd name="T18" fmla="*/ 1 w 70"/>
                <a:gd name="T19" fmla="*/ 0 h 59"/>
                <a:gd name="T20" fmla="*/ 1 w 70"/>
                <a:gd name="T21" fmla="*/ 0 h 59"/>
                <a:gd name="T22" fmla="*/ 1 w 70"/>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59"/>
                <a:gd name="T38" fmla="*/ 70 w 7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59">
                  <a:moveTo>
                    <a:pt x="70" y="0"/>
                  </a:moveTo>
                  <a:lnTo>
                    <a:pt x="44" y="4"/>
                  </a:lnTo>
                  <a:lnTo>
                    <a:pt x="44" y="21"/>
                  </a:lnTo>
                  <a:lnTo>
                    <a:pt x="13" y="30"/>
                  </a:lnTo>
                  <a:lnTo>
                    <a:pt x="17" y="44"/>
                  </a:lnTo>
                  <a:lnTo>
                    <a:pt x="0" y="59"/>
                  </a:lnTo>
                  <a:lnTo>
                    <a:pt x="29" y="42"/>
                  </a:lnTo>
                  <a:lnTo>
                    <a:pt x="31" y="32"/>
                  </a:lnTo>
                  <a:lnTo>
                    <a:pt x="57" y="21"/>
                  </a:lnTo>
                  <a:lnTo>
                    <a:pt x="51" y="9"/>
                  </a:lnTo>
                  <a:lnTo>
                    <a:pt x="70" y="0"/>
                  </a:lnTo>
                  <a:close/>
                </a:path>
              </a:pathLst>
            </a:custGeom>
            <a:solidFill>
              <a:srgbClr val="656575"/>
            </a:solidFill>
            <a:ln w="9525">
              <a:noFill/>
              <a:round/>
              <a:headEnd/>
              <a:tailEnd/>
            </a:ln>
          </p:spPr>
          <p:txBody>
            <a:bodyPr/>
            <a:lstStyle/>
            <a:p>
              <a:endParaRPr lang="id-ID"/>
            </a:p>
          </p:txBody>
        </p:sp>
        <p:sp>
          <p:nvSpPr>
            <p:cNvPr id="48239" name="Freeform 90"/>
            <p:cNvSpPr>
              <a:spLocks/>
            </p:cNvSpPr>
            <p:nvPr/>
          </p:nvSpPr>
          <p:spPr bwMode="auto">
            <a:xfrm>
              <a:off x="2745" y="1141"/>
              <a:ext cx="39" cy="10"/>
            </a:xfrm>
            <a:custGeom>
              <a:avLst/>
              <a:gdLst>
                <a:gd name="T0" fmla="*/ 2 w 76"/>
                <a:gd name="T1" fmla="*/ 0 h 19"/>
                <a:gd name="T2" fmla="*/ 1 w 76"/>
                <a:gd name="T3" fmla="*/ 1 h 19"/>
                <a:gd name="T4" fmla="*/ 0 w 76"/>
                <a:gd name="T5" fmla="*/ 1 h 19"/>
                <a:gd name="T6" fmla="*/ 1 w 76"/>
                <a:gd name="T7" fmla="*/ 1 h 19"/>
                <a:gd name="T8" fmla="*/ 2 w 76"/>
                <a:gd name="T9" fmla="*/ 0 h 19"/>
                <a:gd name="T10" fmla="*/ 2 w 76"/>
                <a:gd name="T11" fmla="*/ 0 h 19"/>
                <a:gd name="T12" fmla="*/ 0 60000 65536"/>
                <a:gd name="T13" fmla="*/ 0 60000 65536"/>
                <a:gd name="T14" fmla="*/ 0 60000 65536"/>
                <a:gd name="T15" fmla="*/ 0 60000 65536"/>
                <a:gd name="T16" fmla="*/ 0 60000 65536"/>
                <a:gd name="T17" fmla="*/ 0 60000 65536"/>
                <a:gd name="T18" fmla="*/ 0 w 76"/>
                <a:gd name="T19" fmla="*/ 0 h 19"/>
                <a:gd name="T20" fmla="*/ 76 w 7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6" h="19">
                  <a:moveTo>
                    <a:pt x="76" y="0"/>
                  </a:moveTo>
                  <a:lnTo>
                    <a:pt x="25" y="6"/>
                  </a:lnTo>
                  <a:lnTo>
                    <a:pt x="0" y="19"/>
                  </a:lnTo>
                  <a:lnTo>
                    <a:pt x="38" y="12"/>
                  </a:lnTo>
                  <a:lnTo>
                    <a:pt x="76" y="0"/>
                  </a:lnTo>
                  <a:close/>
                </a:path>
              </a:pathLst>
            </a:custGeom>
            <a:solidFill>
              <a:srgbClr val="656575"/>
            </a:solidFill>
            <a:ln w="9525">
              <a:noFill/>
              <a:round/>
              <a:headEnd/>
              <a:tailEnd/>
            </a:ln>
          </p:spPr>
          <p:txBody>
            <a:bodyPr/>
            <a:lstStyle/>
            <a:p>
              <a:endParaRPr lang="id-ID"/>
            </a:p>
          </p:txBody>
        </p:sp>
        <p:sp>
          <p:nvSpPr>
            <p:cNvPr id="48240" name="Freeform 91"/>
            <p:cNvSpPr>
              <a:spLocks/>
            </p:cNvSpPr>
            <p:nvPr/>
          </p:nvSpPr>
          <p:spPr bwMode="auto">
            <a:xfrm>
              <a:off x="2812" y="1125"/>
              <a:ext cx="6" cy="7"/>
            </a:xfrm>
            <a:custGeom>
              <a:avLst/>
              <a:gdLst>
                <a:gd name="T0" fmla="*/ 1 w 11"/>
                <a:gd name="T1" fmla="*/ 0 h 13"/>
                <a:gd name="T2" fmla="*/ 1 w 11"/>
                <a:gd name="T3" fmla="*/ 1 h 13"/>
                <a:gd name="T4" fmla="*/ 0 w 11"/>
                <a:gd name="T5" fmla="*/ 1 h 13"/>
                <a:gd name="T6" fmla="*/ 1 w 11"/>
                <a:gd name="T7" fmla="*/ 0 h 13"/>
                <a:gd name="T8" fmla="*/ 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8" y="0"/>
                  </a:moveTo>
                  <a:lnTo>
                    <a:pt x="11" y="13"/>
                  </a:lnTo>
                  <a:lnTo>
                    <a:pt x="0" y="10"/>
                  </a:lnTo>
                  <a:lnTo>
                    <a:pt x="8" y="0"/>
                  </a:lnTo>
                  <a:close/>
                </a:path>
              </a:pathLst>
            </a:custGeom>
            <a:solidFill>
              <a:srgbClr val="656575"/>
            </a:solidFill>
            <a:ln w="9525">
              <a:noFill/>
              <a:round/>
              <a:headEnd/>
              <a:tailEnd/>
            </a:ln>
          </p:spPr>
          <p:txBody>
            <a:bodyPr/>
            <a:lstStyle/>
            <a:p>
              <a:endParaRPr lang="id-ID"/>
            </a:p>
          </p:txBody>
        </p:sp>
        <p:sp>
          <p:nvSpPr>
            <p:cNvPr id="48241" name="Freeform 92"/>
            <p:cNvSpPr>
              <a:spLocks/>
            </p:cNvSpPr>
            <p:nvPr/>
          </p:nvSpPr>
          <p:spPr bwMode="auto">
            <a:xfrm>
              <a:off x="2797" y="1134"/>
              <a:ext cx="13" cy="18"/>
            </a:xfrm>
            <a:custGeom>
              <a:avLst/>
              <a:gdLst>
                <a:gd name="T0" fmla="*/ 1 w 26"/>
                <a:gd name="T1" fmla="*/ 0 h 36"/>
                <a:gd name="T2" fmla="*/ 0 w 26"/>
                <a:gd name="T3" fmla="*/ 1 h 36"/>
                <a:gd name="T4" fmla="*/ 1 w 26"/>
                <a:gd name="T5" fmla="*/ 1 h 36"/>
                <a:gd name="T6" fmla="*/ 1 w 26"/>
                <a:gd name="T7" fmla="*/ 1 h 36"/>
                <a:gd name="T8" fmla="*/ 1 w 26"/>
                <a:gd name="T9" fmla="*/ 1 h 36"/>
                <a:gd name="T10" fmla="*/ 1 w 26"/>
                <a:gd name="T11" fmla="*/ 0 h 36"/>
                <a:gd name="T12" fmla="*/ 1 w 26"/>
                <a:gd name="T13" fmla="*/ 0 h 36"/>
                <a:gd name="T14" fmla="*/ 0 60000 65536"/>
                <a:gd name="T15" fmla="*/ 0 60000 65536"/>
                <a:gd name="T16" fmla="*/ 0 60000 65536"/>
                <a:gd name="T17" fmla="*/ 0 60000 65536"/>
                <a:gd name="T18" fmla="*/ 0 60000 65536"/>
                <a:gd name="T19" fmla="*/ 0 60000 65536"/>
                <a:gd name="T20" fmla="*/ 0 60000 65536"/>
                <a:gd name="T21" fmla="*/ 0 w 26"/>
                <a:gd name="T22" fmla="*/ 0 h 36"/>
                <a:gd name="T23" fmla="*/ 26 w 2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6">
                  <a:moveTo>
                    <a:pt x="24" y="0"/>
                  </a:moveTo>
                  <a:lnTo>
                    <a:pt x="0" y="29"/>
                  </a:lnTo>
                  <a:lnTo>
                    <a:pt x="19" y="36"/>
                  </a:lnTo>
                  <a:lnTo>
                    <a:pt x="13" y="25"/>
                  </a:lnTo>
                  <a:lnTo>
                    <a:pt x="26" y="13"/>
                  </a:lnTo>
                  <a:lnTo>
                    <a:pt x="24" y="0"/>
                  </a:lnTo>
                  <a:close/>
                </a:path>
              </a:pathLst>
            </a:custGeom>
            <a:solidFill>
              <a:srgbClr val="656575"/>
            </a:solidFill>
            <a:ln w="9525">
              <a:noFill/>
              <a:round/>
              <a:headEnd/>
              <a:tailEnd/>
            </a:ln>
          </p:spPr>
          <p:txBody>
            <a:bodyPr/>
            <a:lstStyle/>
            <a:p>
              <a:endParaRPr lang="id-ID"/>
            </a:p>
          </p:txBody>
        </p:sp>
        <p:sp>
          <p:nvSpPr>
            <p:cNvPr id="48242" name="Freeform 93"/>
            <p:cNvSpPr>
              <a:spLocks/>
            </p:cNvSpPr>
            <p:nvPr/>
          </p:nvSpPr>
          <p:spPr bwMode="auto">
            <a:xfrm>
              <a:off x="2834" y="1141"/>
              <a:ext cx="51" cy="34"/>
            </a:xfrm>
            <a:custGeom>
              <a:avLst/>
              <a:gdLst>
                <a:gd name="T0" fmla="*/ 0 w 102"/>
                <a:gd name="T1" fmla="*/ 0 h 69"/>
                <a:gd name="T2" fmla="*/ 0 w 102"/>
                <a:gd name="T3" fmla="*/ 0 h 69"/>
                <a:gd name="T4" fmla="*/ 1 w 102"/>
                <a:gd name="T5" fmla="*/ 1 h 69"/>
                <a:gd name="T6" fmla="*/ 1 w 102"/>
                <a:gd name="T7" fmla="*/ 0 h 69"/>
                <a:gd name="T8" fmla="*/ 1 w 102"/>
                <a:gd name="T9" fmla="*/ 0 h 69"/>
                <a:gd name="T10" fmla="*/ 1 w 102"/>
                <a:gd name="T11" fmla="*/ 0 h 69"/>
                <a:gd name="T12" fmla="*/ 2 w 102"/>
                <a:gd name="T13" fmla="*/ 1 h 69"/>
                <a:gd name="T14" fmla="*/ 2 w 102"/>
                <a:gd name="T15" fmla="*/ 0 h 69"/>
                <a:gd name="T16" fmla="*/ 2 w 102"/>
                <a:gd name="T17" fmla="*/ 0 h 69"/>
                <a:gd name="T18" fmla="*/ 2 w 102"/>
                <a:gd name="T19" fmla="*/ 0 h 69"/>
                <a:gd name="T20" fmla="*/ 1 w 102"/>
                <a:gd name="T21" fmla="*/ 0 h 69"/>
                <a:gd name="T22" fmla="*/ 2 w 102"/>
                <a:gd name="T23" fmla="*/ 0 h 69"/>
                <a:gd name="T24" fmla="*/ 1 w 102"/>
                <a:gd name="T25" fmla="*/ 0 h 69"/>
                <a:gd name="T26" fmla="*/ 1 w 102"/>
                <a:gd name="T27" fmla="*/ 0 h 69"/>
                <a:gd name="T28" fmla="*/ 1 w 102"/>
                <a:gd name="T29" fmla="*/ 0 h 69"/>
                <a:gd name="T30" fmla="*/ 1 w 102"/>
                <a:gd name="T31" fmla="*/ 0 h 69"/>
                <a:gd name="T32" fmla="*/ 0 w 102"/>
                <a:gd name="T33" fmla="*/ 0 h 69"/>
                <a:gd name="T34" fmla="*/ 0 w 102"/>
                <a:gd name="T35" fmla="*/ 0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9"/>
                <a:gd name="T56" fmla="*/ 102 w 102"/>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9">
                  <a:moveTo>
                    <a:pt x="0" y="23"/>
                  </a:moveTo>
                  <a:lnTo>
                    <a:pt x="0" y="55"/>
                  </a:lnTo>
                  <a:lnTo>
                    <a:pt x="21" y="69"/>
                  </a:lnTo>
                  <a:lnTo>
                    <a:pt x="15" y="38"/>
                  </a:lnTo>
                  <a:lnTo>
                    <a:pt x="45" y="55"/>
                  </a:lnTo>
                  <a:lnTo>
                    <a:pt x="53" y="38"/>
                  </a:lnTo>
                  <a:lnTo>
                    <a:pt x="80" y="65"/>
                  </a:lnTo>
                  <a:lnTo>
                    <a:pt x="78" y="29"/>
                  </a:lnTo>
                  <a:lnTo>
                    <a:pt x="102" y="57"/>
                  </a:lnTo>
                  <a:lnTo>
                    <a:pt x="93" y="23"/>
                  </a:lnTo>
                  <a:lnTo>
                    <a:pt x="63" y="0"/>
                  </a:lnTo>
                  <a:lnTo>
                    <a:pt x="68" y="25"/>
                  </a:lnTo>
                  <a:lnTo>
                    <a:pt x="47" y="19"/>
                  </a:lnTo>
                  <a:lnTo>
                    <a:pt x="32" y="31"/>
                  </a:lnTo>
                  <a:lnTo>
                    <a:pt x="15" y="19"/>
                  </a:lnTo>
                  <a:lnTo>
                    <a:pt x="7" y="35"/>
                  </a:lnTo>
                  <a:lnTo>
                    <a:pt x="0" y="23"/>
                  </a:lnTo>
                  <a:close/>
                </a:path>
              </a:pathLst>
            </a:custGeom>
            <a:solidFill>
              <a:srgbClr val="656575"/>
            </a:solidFill>
            <a:ln w="9525">
              <a:noFill/>
              <a:round/>
              <a:headEnd/>
              <a:tailEnd/>
            </a:ln>
          </p:spPr>
          <p:txBody>
            <a:bodyPr/>
            <a:lstStyle/>
            <a:p>
              <a:endParaRPr lang="id-ID"/>
            </a:p>
          </p:txBody>
        </p:sp>
        <p:sp>
          <p:nvSpPr>
            <p:cNvPr id="48243" name="Freeform 94"/>
            <p:cNvSpPr>
              <a:spLocks/>
            </p:cNvSpPr>
            <p:nvPr/>
          </p:nvSpPr>
          <p:spPr bwMode="auto">
            <a:xfrm>
              <a:off x="2876" y="1136"/>
              <a:ext cx="32" cy="40"/>
            </a:xfrm>
            <a:custGeom>
              <a:avLst/>
              <a:gdLst>
                <a:gd name="T0" fmla="*/ 0 w 65"/>
                <a:gd name="T1" fmla="*/ 1 h 80"/>
                <a:gd name="T2" fmla="*/ 0 w 65"/>
                <a:gd name="T3" fmla="*/ 1 h 80"/>
                <a:gd name="T4" fmla="*/ 0 w 65"/>
                <a:gd name="T5" fmla="*/ 1 h 80"/>
                <a:gd name="T6" fmla="*/ 0 w 65"/>
                <a:gd name="T7" fmla="*/ 1 h 80"/>
                <a:gd name="T8" fmla="*/ 1 w 65"/>
                <a:gd name="T9" fmla="*/ 1 h 80"/>
                <a:gd name="T10" fmla="*/ 0 w 65"/>
                <a:gd name="T11" fmla="*/ 1 h 80"/>
                <a:gd name="T12" fmla="*/ 0 w 65"/>
                <a:gd name="T13" fmla="*/ 0 h 80"/>
                <a:gd name="T14" fmla="*/ 0 w 65"/>
                <a:gd name="T15" fmla="*/ 1 h 80"/>
                <a:gd name="T16" fmla="*/ 0 w 65"/>
                <a:gd name="T17" fmla="*/ 1 h 80"/>
                <a:gd name="T18" fmla="*/ 0 w 65"/>
                <a:gd name="T19" fmla="*/ 1 h 80"/>
                <a:gd name="T20" fmla="*/ 0 w 65"/>
                <a:gd name="T21" fmla="*/ 1 h 80"/>
                <a:gd name="T22" fmla="*/ 0 w 65"/>
                <a:gd name="T23" fmla="*/ 1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80"/>
                <a:gd name="T38" fmla="*/ 65 w 65"/>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80">
                  <a:moveTo>
                    <a:pt x="0" y="7"/>
                  </a:moveTo>
                  <a:lnTo>
                    <a:pt x="21" y="38"/>
                  </a:lnTo>
                  <a:lnTo>
                    <a:pt x="54" y="80"/>
                  </a:lnTo>
                  <a:lnTo>
                    <a:pt x="38" y="34"/>
                  </a:lnTo>
                  <a:lnTo>
                    <a:pt x="65" y="55"/>
                  </a:lnTo>
                  <a:lnTo>
                    <a:pt x="48" y="9"/>
                  </a:lnTo>
                  <a:lnTo>
                    <a:pt x="31" y="0"/>
                  </a:lnTo>
                  <a:lnTo>
                    <a:pt x="46" y="32"/>
                  </a:lnTo>
                  <a:lnTo>
                    <a:pt x="21" y="7"/>
                  </a:lnTo>
                  <a:lnTo>
                    <a:pt x="27" y="30"/>
                  </a:lnTo>
                  <a:lnTo>
                    <a:pt x="0" y="7"/>
                  </a:lnTo>
                  <a:close/>
                </a:path>
              </a:pathLst>
            </a:custGeom>
            <a:solidFill>
              <a:srgbClr val="656575"/>
            </a:solidFill>
            <a:ln w="9525">
              <a:noFill/>
              <a:round/>
              <a:headEnd/>
              <a:tailEnd/>
            </a:ln>
          </p:spPr>
          <p:txBody>
            <a:bodyPr/>
            <a:lstStyle/>
            <a:p>
              <a:endParaRPr lang="id-ID"/>
            </a:p>
          </p:txBody>
        </p:sp>
        <p:sp>
          <p:nvSpPr>
            <p:cNvPr id="48244" name="Freeform 95"/>
            <p:cNvSpPr>
              <a:spLocks/>
            </p:cNvSpPr>
            <p:nvPr/>
          </p:nvSpPr>
          <p:spPr bwMode="auto">
            <a:xfrm>
              <a:off x="2865" y="1112"/>
              <a:ext cx="19" cy="14"/>
            </a:xfrm>
            <a:custGeom>
              <a:avLst/>
              <a:gdLst>
                <a:gd name="T0" fmla="*/ 0 w 38"/>
                <a:gd name="T1" fmla="*/ 0 h 29"/>
                <a:gd name="T2" fmla="*/ 1 w 38"/>
                <a:gd name="T3" fmla="*/ 0 h 29"/>
                <a:gd name="T4" fmla="*/ 1 w 38"/>
                <a:gd name="T5" fmla="*/ 0 h 29"/>
                <a:gd name="T6" fmla="*/ 0 w 38"/>
                <a:gd name="T7" fmla="*/ 0 h 29"/>
                <a:gd name="T8" fmla="*/ 0 w 38"/>
                <a:gd name="T9" fmla="*/ 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0" y="0"/>
                  </a:moveTo>
                  <a:lnTo>
                    <a:pt x="38" y="29"/>
                  </a:lnTo>
                  <a:lnTo>
                    <a:pt x="20" y="8"/>
                  </a:lnTo>
                  <a:lnTo>
                    <a:pt x="0" y="0"/>
                  </a:lnTo>
                  <a:close/>
                </a:path>
              </a:pathLst>
            </a:custGeom>
            <a:solidFill>
              <a:srgbClr val="656575"/>
            </a:solidFill>
            <a:ln w="9525">
              <a:noFill/>
              <a:round/>
              <a:headEnd/>
              <a:tailEnd/>
            </a:ln>
          </p:spPr>
          <p:txBody>
            <a:bodyPr/>
            <a:lstStyle/>
            <a:p>
              <a:endParaRPr lang="id-ID"/>
            </a:p>
          </p:txBody>
        </p:sp>
        <p:sp>
          <p:nvSpPr>
            <p:cNvPr id="48245" name="Freeform 96"/>
            <p:cNvSpPr>
              <a:spLocks/>
            </p:cNvSpPr>
            <p:nvPr/>
          </p:nvSpPr>
          <p:spPr bwMode="auto">
            <a:xfrm>
              <a:off x="2844" y="1382"/>
              <a:ext cx="183" cy="128"/>
            </a:xfrm>
            <a:custGeom>
              <a:avLst/>
              <a:gdLst>
                <a:gd name="T0" fmla="*/ 3 w 365"/>
                <a:gd name="T1" fmla="*/ 0 h 257"/>
                <a:gd name="T2" fmla="*/ 3 w 365"/>
                <a:gd name="T3" fmla="*/ 0 h 257"/>
                <a:gd name="T4" fmla="*/ 1 w 365"/>
                <a:gd name="T5" fmla="*/ 1 h 257"/>
                <a:gd name="T6" fmla="*/ 0 w 365"/>
                <a:gd name="T7" fmla="*/ 1 h 257"/>
                <a:gd name="T8" fmla="*/ 1 w 365"/>
                <a:gd name="T9" fmla="*/ 1 h 257"/>
                <a:gd name="T10" fmla="*/ 2 w 365"/>
                <a:gd name="T11" fmla="*/ 1 h 257"/>
                <a:gd name="T12" fmla="*/ 2 w 365"/>
                <a:gd name="T13" fmla="*/ 2 h 257"/>
                <a:gd name="T14" fmla="*/ 1 w 365"/>
                <a:gd name="T15" fmla="*/ 3 h 257"/>
                <a:gd name="T16" fmla="*/ 3 w 365"/>
                <a:gd name="T17" fmla="*/ 1 h 257"/>
                <a:gd name="T18" fmla="*/ 3 w 365"/>
                <a:gd name="T19" fmla="*/ 2 h 257"/>
                <a:gd name="T20" fmla="*/ 4 w 365"/>
                <a:gd name="T21" fmla="*/ 2 h 257"/>
                <a:gd name="T22" fmla="*/ 6 w 365"/>
                <a:gd name="T23" fmla="*/ 2 h 257"/>
                <a:gd name="T24" fmla="*/ 6 w 365"/>
                <a:gd name="T25" fmla="*/ 4 h 257"/>
                <a:gd name="T26" fmla="*/ 6 w 365"/>
                <a:gd name="T27" fmla="*/ 2 h 257"/>
                <a:gd name="T28" fmla="*/ 4 w 365"/>
                <a:gd name="T29" fmla="*/ 1 h 257"/>
                <a:gd name="T30" fmla="*/ 3 w 365"/>
                <a:gd name="T31" fmla="*/ 0 h 257"/>
                <a:gd name="T32" fmla="*/ 3 w 365"/>
                <a:gd name="T33" fmla="*/ 0 h 257"/>
                <a:gd name="T34" fmla="*/ 3 w 365"/>
                <a:gd name="T35" fmla="*/ 0 h 2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257"/>
                <a:gd name="T56" fmla="*/ 365 w 365"/>
                <a:gd name="T57" fmla="*/ 257 h 2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257">
                  <a:moveTo>
                    <a:pt x="144" y="0"/>
                  </a:moveTo>
                  <a:lnTo>
                    <a:pt x="137" y="21"/>
                  </a:lnTo>
                  <a:lnTo>
                    <a:pt x="64" y="69"/>
                  </a:lnTo>
                  <a:lnTo>
                    <a:pt x="0" y="112"/>
                  </a:lnTo>
                  <a:lnTo>
                    <a:pt x="53" y="112"/>
                  </a:lnTo>
                  <a:lnTo>
                    <a:pt x="108" y="80"/>
                  </a:lnTo>
                  <a:lnTo>
                    <a:pt x="89" y="145"/>
                  </a:lnTo>
                  <a:lnTo>
                    <a:pt x="17" y="228"/>
                  </a:lnTo>
                  <a:lnTo>
                    <a:pt x="140" y="124"/>
                  </a:lnTo>
                  <a:lnTo>
                    <a:pt x="169" y="130"/>
                  </a:lnTo>
                  <a:lnTo>
                    <a:pt x="216" y="130"/>
                  </a:lnTo>
                  <a:lnTo>
                    <a:pt x="321" y="185"/>
                  </a:lnTo>
                  <a:lnTo>
                    <a:pt x="365" y="257"/>
                  </a:lnTo>
                  <a:lnTo>
                    <a:pt x="321" y="166"/>
                  </a:lnTo>
                  <a:lnTo>
                    <a:pt x="232" y="97"/>
                  </a:lnTo>
                  <a:lnTo>
                    <a:pt x="173" y="33"/>
                  </a:lnTo>
                  <a:lnTo>
                    <a:pt x="144" y="0"/>
                  </a:lnTo>
                  <a:close/>
                </a:path>
              </a:pathLst>
            </a:custGeom>
            <a:solidFill>
              <a:srgbClr val="D2C6C6"/>
            </a:solidFill>
            <a:ln w="9525">
              <a:noFill/>
              <a:round/>
              <a:headEnd/>
              <a:tailEnd/>
            </a:ln>
          </p:spPr>
          <p:txBody>
            <a:bodyPr/>
            <a:lstStyle/>
            <a:p>
              <a:endParaRPr lang="id-ID"/>
            </a:p>
          </p:txBody>
        </p:sp>
        <p:sp>
          <p:nvSpPr>
            <p:cNvPr id="48246" name="Freeform 97"/>
            <p:cNvSpPr>
              <a:spLocks/>
            </p:cNvSpPr>
            <p:nvPr/>
          </p:nvSpPr>
          <p:spPr bwMode="auto">
            <a:xfrm>
              <a:off x="2803" y="1445"/>
              <a:ext cx="56" cy="78"/>
            </a:xfrm>
            <a:custGeom>
              <a:avLst/>
              <a:gdLst>
                <a:gd name="T0" fmla="*/ 2 w 110"/>
                <a:gd name="T1" fmla="*/ 0 h 155"/>
                <a:gd name="T2" fmla="*/ 1 w 110"/>
                <a:gd name="T3" fmla="*/ 2 h 155"/>
                <a:gd name="T4" fmla="*/ 0 w 110"/>
                <a:gd name="T5" fmla="*/ 3 h 155"/>
                <a:gd name="T6" fmla="*/ 1 w 110"/>
                <a:gd name="T7" fmla="*/ 2 h 155"/>
                <a:gd name="T8" fmla="*/ 2 w 110"/>
                <a:gd name="T9" fmla="*/ 0 h 155"/>
                <a:gd name="T10" fmla="*/ 2 w 110"/>
                <a:gd name="T11" fmla="*/ 0 h 155"/>
                <a:gd name="T12" fmla="*/ 0 60000 65536"/>
                <a:gd name="T13" fmla="*/ 0 60000 65536"/>
                <a:gd name="T14" fmla="*/ 0 60000 65536"/>
                <a:gd name="T15" fmla="*/ 0 60000 65536"/>
                <a:gd name="T16" fmla="*/ 0 60000 65536"/>
                <a:gd name="T17" fmla="*/ 0 60000 65536"/>
                <a:gd name="T18" fmla="*/ 0 w 110"/>
                <a:gd name="T19" fmla="*/ 0 h 155"/>
                <a:gd name="T20" fmla="*/ 110 w 110"/>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10" h="155">
                  <a:moveTo>
                    <a:pt x="110" y="0"/>
                  </a:moveTo>
                  <a:lnTo>
                    <a:pt x="36" y="125"/>
                  </a:lnTo>
                  <a:lnTo>
                    <a:pt x="0" y="155"/>
                  </a:lnTo>
                  <a:lnTo>
                    <a:pt x="55" y="125"/>
                  </a:lnTo>
                  <a:lnTo>
                    <a:pt x="110" y="0"/>
                  </a:lnTo>
                  <a:close/>
                </a:path>
              </a:pathLst>
            </a:custGeom>
            <a:solidFill>
              <a:srgbClr val="A09090"/>
            </a:solidFill>
            <a:ln w="9525">
              <a:noFill/>
              <a:round/>
              <a:headEnd/>
              <a:tailEnd/>
            </a:ln>
          </p:spPr>
          <p:txBody>
            <a:bodyPr/>
            <a:lstStyle/>
            <a:p>
              <a:endParaRPr lang="id-ID"/>
            </a:p>
          </p:txBody>
        </p:sp>
        <p:sp>
          <p:nvSpPr>
            <p:cNvPr id="48247" name="Freeform 98"/>
            <p:cNvSpPr>
              <a:spLocks/>
            </p:cNvSpPr>
            <p:nvPr/>
          </p:nvSpPr>
          <p:spPr bwMode="auto">
            <a:xfrm>
              <a:off x="2668" y="1607"/>
              <a:ext cx="109" cy="183"/>
            </a:xfrm>
            <a:custGeom>
              <a:avLst/>
              <a:gdLst>
                <a:gd name="T0" fmla="*/ 3 w 219"/>
                <a:gd name="T1" fmla="*/ 0 h 367"/>
                <a:gd name="T2" fmla="*/ 2 w 219"/>
                <a:gd name="T3" fmla="*/ 1 h 367"/>
                <a:gd name="T4" fmla="*/ 0 w 219"/>
                <a:gd name="T5" fmla="*/ 3 h 367"/>
                <a:gd name="T6" fmla="*/ 0 w 219"/>
                <a:gd name="T7" fmla="*/ 5 h 367"/>
                <a:gd name="T8" fmla="*/ 0 w 219"/>
                <a:gd name="T9" fmla="*/ 4 h 367"/>
                <a:gd name="T10" fmla="*/ 1 w 219"/>
                <a:gd name="T11" fmla="*/ 2 h 367"/>
                <a:gd name="T12" fmla="*/ 2 w 219"/>
                <a:gd name="T13" fmla="*/ 1 h 367"/>
                <a:gd name="T14" fmla="*/ 3 w 219"/>
                <a:gd name="T15" fmla="*/ 0 h 367"/>
                <a:gd name="T16" fmla="*/ 3 w 219"/>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
                <a:gd name="T28" fmla="*/ 0 h 367"/>
                <a:gd name="T29" fmla="*/ 219 w 219"/>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 h="367">
                  <a:moveTo>
                    <a:pt x="219" y="0"/>
                  </a:moveTo>
                  <a:lnTo>
                    <a:pt x="135" y="93"/>
                  </a:lnTo>
                  <a:lnTo>
                    <a:pt x="51" y="249"/>
                  </a:lnTo>
                  <a:lnTo>
                    <a:pt x="0" y="367"/>
                  </a:lnTo>
                  <a:lnTo>
                    <a:pt x="59" y="260"/>
                  </a:lnTo>
                  <a:lnTo>
                    <a:pt x="110" y="180"/>
                  </a:lnTo>
                  <a:lnTo>
                    <a:pt x="146" y="100"/>
                  </a:lnTo>
                  <a:lnTo>
                    <a:pt x="219" y="0"/>
                  </a:lnTo>
                  <a:close/>
                </a:path>
              </a:pathLst>
            </a:custGeom>
            <a:solidFill>
              <a:srgbClr val="D2C6C6"/>
            </a:solidFill>
            <a:ln w="9525">
              <a:noFill/>
              <a:round/>
              <a:headEnd/>
              <a:tailEnd/>
            </a:ln>
          </p:spPr>
          <p:txBody>
            <a:bodyPr/>
            <a:lstStyle/>
            <a:p>
              <a:endParaRPr lang="id-ID"/>
            </a:p>
          </p:txBody>
        </p:sp>
        <p:sp>
          <p:nvSpPr>
            <p:cNvPr id="48248" name="Freeform 99"/>
            <p:cNvSpPr>
              <a:spLocks/>
            </p:cNvSpPr>
            <p:nvPr/>
          </p:nvSpPr>
          <p:spPr bwMode="auto">
            <a:xfrm>
              <a:off x="2791" y="1623"/>
              <a:ext cx="20" cy="40"/>
            </a:xfrm>
            <a:custGeom>
              <a:avLst/>
              <a:gdLst>
                <a:gd name="T0" fmla="*/ 1 w 40"/>
                <a:gd name="T1" fmla="*/ 0 h 80"/>
                <a:gd name="T2" fmla="*/ 0 w 40"/>
                <a:gd name="T3" fmla="*/ 1 h 80"/>
                <a:gd name="T4" fmla="*/ 1 w 40"/>
                <a:gd name="T5" fmla="*/ 1 h 80"/>
                <a:gd name="T6" fmla="*/ 1 w 40"/>
                <a:gd name="T7" fmla="*/ 0 h 80"/>
                <a:gd name="T8" fmla="*/ 1 w 40"/>
                <a:gd name="T9" fmla="*/ 0 h 80"/>
                <a:gd name="T10" fmla="*/ 0 60000 65536"/>
                <a:gd name="T11" fmla="*/ 0 60000 65536"/>
                <a:gd name="T12" fmla="*/ 0 60000 65536"/>
                <a:gd name="T13" fmla="*/ 0 60000 65536"/>
                <a:gd name="T14" fmla="*/ 0 60000 65536"/>
                <a:gd name="T15" fmla="*/ 0 w 40"/>
                <a:gd name="T16" fmla="*/ 0 h 80"/>
                <a:gd name="T17" fmla="*/ 40 w 40"/>
                <a:gd name="T18" fmla="*/ 80 h 80"/>
              </a:gdLst>
              <a:ahLst/>
              <a:cxnLst>
                <a:cxn ang="T10">
                  <a:pos x="T0" y="T1"/>
                </a:cxn>
                <a:cxn ang="T11">
                  <a:pos x="T2" y="T3"/>
                </a:cxn>
                <a:cxn ang="T12">
                  <a:pos x="T4" y="T5"/>
                </a:cxn>
                <a:cxn ang="T13">
                  <a:pos x="T6" y="T7"/>
                </a:cxn>
                <a:cxn ang="T14">
                  <a:pos x="T8" y="T9"/>
                </a:cxn>
              </a:cxnLst>
              <a:rect l="T15" t="T16" r="T17" b="T18"/>
              <a:pathLst>
                <a:path w="40" h="80">
                  <a:moveTo>
                    <a:pt x="40" y="0"/>
                  </a:moveTo>
                  <a:lnTo>
                    <a:pt x="0" y="80"/>
                  </a:lnTo>
                  <a:lnTo>
                    <a:pt x="33" y="68"/>
                  </a:lnTo>
                  <a:lnTo>
                    <a:pt x="40" y="0"/>
                  </a:lnTo>
                  <a:close/>
                </a:path>
              </a:pathLst>
            </a:custGeom>
            <a:solidFill>
              <a:srgbClr val="D2C6C6"/>
            </a:solidFill>
            <a:ln w="9525">
              <a:noFill/>
              <a:round/>
              <a:headEnd/>
              <a:tailEnd/>
            </a:ln>
          </p:spPr>
          <p:txBody>
            <a:bodyPr/>
            <a:lstStyle/>
            <a:p>
              <a:endParaRPr lang="id-ID"/>
            </a:p>
          </p:txBody>
        </p:sp>
        <p:sp>
          <p:nvSpPr>
            <p:cNvPr id="48249" name="Freeform 100"/>
            <p:cNvSpPr>
              <a:spLocks/>
            </p:cNvSpPr>
            <p:nvPr/>
          </p:nvSpPr>
          <p:spPr bwMode="auto">
            <a:xfrm>
              <a:off x="2729" y="1595"/>
              <a:ext cx="120" cy="377"/>
            </a:xfrm>
            <a:custGeom>
              <a:avLst/>
              <a:gdLst>
                <a:gd name="T0" fmla="*/ 4 w 239"/>
                <a:gd name="T1" fmla="*/ 0 h 753"/>
                <a:gd name="T2" fmla="*/ 3 w 239"/>
                <a:gd name="T3" fmla="*/ 4 h 753"/>
                <a:gd name="T4" fmla="*/ 2 w 239"/>
                <a:gd name="T5" fmla="*/ 7 h 753"/>
                <a:gd name="T6" fmla="*/ 2 w 239"/>
                <a:gd name="T7" fmla="*/ 11 h 753"/>
                <a:gd name="T8" fmla="*/ 0 w 239"/>
                <a:gd name="T9" fmla="*/ 12 h 753"/>
                <a:gd name="T10" fmla="*/ 3 w 239"/>
                <a:gd name="T11" fmla="*/ 12 h 753"/>
                <a:gd name="T12" fmla="*/ 4 w 239"/>
                <a:gd name="T13" fmla="*/ 7 h 753"/>
                <a:gd name="T14" fmla="*/ 4 w 239"/>
                <a:gd name="T15" fmla="*/ 3 h 753"/>
                <a:gd name="T16" fmla="*/ 4 w 239"/>
                <a:gd name="T17" fmla="*/ 0 h 753"/>
                <a:gd name="T18" fmla="*/ 4 w 239"/>
                <a:gd name="T19" fmla="*/ 0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753"/>
                <a:gd name="T32" fmla="*/ 239 w 239"/>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753">
                  <a:moveTo>
                    <a:pt x="239" y="0"/>
                  </a:moveTo>
                  <a:lnTo>
                    <a:pt x="178" y="251"/>
                  </a:lnTo>
                  <a:lnTo>
                    <a:pt x="112" y="390"/>
                  </a:lnTo>
                  <a:lnTo>
                    <a:pt x="68" y="658"/>
                  </a:lnTo>
                  <a:lnTo>
                    <a:pt x="0" y="753"/>
                  </a:lnTo>
                  <a:lnTo>
                    <a:pt x="182" y="717"/>
                  </a:lnTo>
                  <a:lnTo>
                    <a:pt x="195" y="422"/>
                  </a:lnTo>
                  <a:lnTo>
                    <a:pt x="222" y="175"/>
                  </a:lnTo>
                  <a:lnTo>
                    <a:pt x="239" y="0"/>
                  </a:lnTo>
                  <a:close/>
                </a:path>
              </a:pathLst>
            </a:custGeom>
            <a:solidFill>
              <a:srgbClr val="AF9A9A"/>
            </a:solidFill>
            <a:ln w="9525">
              <a:noFill/>
              <a:round/>
              <a:headEnd/>
              <a:tailEnd/>
            </a:ln>
          </p:spPr>
          <p:txBody>
            <a:bodyPr/>
            <a:lstStyle/>
            <a:p>
              <a:endParaRPr lang="id-ID"/>
            </a:p>
          </p:txBody>
        </p:sp>
        <p:sp>
          <p:nvSpPr>
            <p:cNvPr id="48250" name="Freeform 101"/>
            <p:cNvSpPr>
              <a:spLocks/>
            </p:cNvSpPr>
            <p:nvPr/>
          </p:nvSpPr>
          <p:spPr bwMode="auto">
            <a:xfrm>
              <a:off x="2920" y="1501"/>
              <a:ext cx="113" cy="298"/>
            </a:xfrm>
            <a:custGeom>
              <a:avLst/>
              <a:gdLst>
                <a:gd name="T0" fmla="*/ 1 w 224"/>
                <a:gd name="T1" fmla="*/ 0 h 595"/>
                <a:gd name="T2" fmla="*/ 2 w 224"/>
                <a:gd name="T3" fmla="*/ 1 h 595"/>
                <a:gd name="T4" fmla="*/ 2 w 224"/>
                <a:gd name="T5" fmla="*/ 2 h 595"/>
                <a:gd name="T6" fmla="*/ 3 w 224"/>
                <a:gd name="T7" fmla="*/ 1 h 595"/>
                <a:gd name="T8" fmla="*/ 4 w 224"/>
                <a:gd name="T9" fmla="*/ 4 h 595"/>
                <a:gd name="T10" fmla="*/ 4 w 224"/>
                <a:gd name="T11" fmla="*/ 6 h 595"/>
                <a:gd name="T12" fmla="*/ 3 w 224"/>
                <a:gd name="T13" fmla="*/ 8 h 595"/>
                <a:gd name="T14" fmla="*/ 3 w 224"/>
                <a:gd name="T15" fmla="*/ 9 h 595"/>
                <a:gd name="T16" fmla="*/ 3 w 224"/>
                <a:gd name="T17" fmla="*/ 8 h 595"/>
                <a:gd name="T18" fmla="*/ 3 w 224"/>
                <a:gd name="T19" fmla="*/ 5 h 595"/>
                <a:gd name="T20" fmla="*/ 3 w 224"/>
                <a:gd name="T21" fmla="*/ 5 h 595"/>
                <a:gd name="T22" fmla="*/ 2 w 224"/>
                <a:gd name="T23" fmla="*/ 10 h 595"/>
                <a:gd name="T24" fmla="*/ 2 w 224"/>
                <a:gd name="T25" fmla="*/ 3 h 595"/>
                <a:gd name="T26" fmla="*/ 0 w 224"/>
                <a:gd name="T27" fmla="*/ 6 h 595"/>
                <a:gd name="T28" fmla="*/ 1 w 224"/>
                <a:gd name="T29" fmla="*/ 0 h 595"/>
                <a:gd name="T30" fmla="*/ 1 w 224"/>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595"/>
                <a:gd name="T50" fmla="*/ 224 w 224"/>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595">
                  <a:moveTo>
                    <a:pt x="49" y="0"/>
                  </a:moveTo>
                  <a:lnTo>
                    <a:pt x="83" y="4"/>
                  </a:lnTo>
                  <a:lnTo>
                    <a:pt x="87" y="83"/>
                  </a:lnTo>
                  <a:lnTo>
                    <a:pt x="129" y="4"/>
                  </a:lnTo>
                  <a:lnTo>
                    <a:pt x="220" y="220"/>
                  </a:lnTo>
                  <a:lnTo>
                    <a:pt x="224" y="367"/>
                  </a:lnTo>
                  <a:lnTo>
                    <a:pt x="177" y="502"/>
                  </a:lnTo>
                  <a:lnTo>
                    <a:pt x="141" y="574"/>
                  </a:lnTo>
                  <a:lnTo>
                    <a:pt x="129" y="511"/>
                  </a:lnTo>
                  <a:lnTo>
                    <a:pt x="156" y="315"/>
                  </a:lnTo>
                  <a:lnTo>
                    <a:pt x="129" y="275"/>
                  </a:lnTo>
                  <a:lnTo>
                    <a:pt x="72" y="595"/>
                  </a:lnTo>
                  <a:lnTo>
                    <a:pt x="72" y="131"/>
                  </a:lnTo>
                  <a:lnTo>
                    <a:pt x="0" y="382"/>
                  </a:lnTo>
                  <a:lnTo>
                    <a:pt x="49" y="0"/>
                  </a:lnTo>
                  <a:close/>
                </a:path>
              </a:pathLst>
            </a:custGeom>
            <a:solidFill>
              <a:srgbClr val="AF9A9A"/>
            </a:solidFill>
            <a:ln w="9525">
              <a:noFill/>
              <a:round/>
              <a:headEnd/>
              <a:tailEnd/>
            </a:ln>
          </p:spPr>
          <p:txBody>
            <a:bodyPr/>
            <a:lstStyle/>
            <a:p>
              <a:endParaRPr lang="id-ID"/>
            </a:p>
          </p:txBody>
        </p:sp>
        <p:sp>
          <p:nvSpPr>
            <p:cNvPr id="48251" name="Freeform 102"/>
            <p:cNvSpPr>
              <a:spLocks/>
            </p:cNvSpPr>
            <p:nvPr/>
          </p:nvSpPr>
          <p:spPr bwMode="auto">
            <a:xfrm>
              <a:off x="2929" y="1814"/>
              <a:ext cx="73" cy="198"/>
            </a:xfrm>
            <a:custGeom>
              <a:avLst/>
              <a:gdLst>
                <a:gd name="T0" fmla="*/ 1 w 146"/>
                <a:gd name="T1" fmla="*/ 0 h 395"/>
                <a:gd name="T2" fmla="*/ 1 w 146"/>
                <a:gd name="T3" fmla="*/ 4 h 395"/>
                <a:gd name="T4" fmla="*/ 1 w 146"/>
                <a:gd name="T5" fmla="*/ 5 h 395"/>
                <a:gd name="T6" fmla="*/ 0 w 146"/>
                <a:gd name="T7" fmla="*/ 7 h 395"/>
                <a:gd name="T8" fmla="*/ 1 w 146"/>
                <a:gd name="T9" fmla="*/ 5 h 395"/>
                <a:gd name="T10" fmla="*/ 1 w 146"/>
                <a:gd name="T11" fmla="*/ 5 h 395"/>
                <a:gd name="T12" fmla="*/ 2 w 146"/>
                <a:gd name="T13" fmla="*/ 3 h 395"/>
                <a:gd name="T14" fmla="*/ 2 w 146"/>
                <a:gd name="T15" fmla="*/ 2 h 395"/>
                <a:gd name="T16" fmla="*/ 1 w 146"/>
                <a:gd name="T17" fmla="*/ 0 h 395"/>
                <a:gd name="T18" fmla="*/ 1 w 146"/>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395"/>
                <a:gd name="T32" fmla="*/ 146 w 146"/>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395">
                  <a:moveTo>
                    <a:pt x="108" y="0"/>
                  </a:moveTo>
                  <a:lnTo>
                    <a:pt x="80" y="213"/>
                  </a:lnTo>
                  <a:lnTo>
                    <a:pt x="11" y="319"/>
                  </a:lnTo>
                  <a:lnTo>
                    <a:pt x="0" y="395"/>
                  </a:lnTo>
                  <a:lnTo>
                    <a:pt x="44" y="316"/>
                  </a:lnTo>
                  <a:lnTo>
                    <a:pt x="106" y="261"/>
                  </a:lnTo>
                  <a:lnTo>
                    <a:pt x="146" y="148"/>
                  </a:lnTo>
                  <a:lnTo>
                    <a:pt x="143" y="86"/>
                  </a:lnTo>
                  <a:lnTo>
                    <a:pt x="108" y="0"/>
                  </a:lnTo>
                  <a:close/>
                </a:path>
              </a:pathLst>
            </a:custGeom>
            <a:solidFill>
              <a:srgbClr val="AF9A9A"/>
            </a:solidFill>
            <a:ln w="9525">
              <a:noFill/>
              <a:round/>
              <a:headEnd/>
              <a:tailEnd/>
            </a:ln>
          </p:spPr>
          <p:txBody>
            <a:bodyPr/>
            <a:lstStyle/>
            <a:p>
              <a:endParaRPr lang="id-ID"/>
            </a:p>
          </p:txBody>
        </p:sp>
        <p:sp>
          <p:nvSpPr>
            <p:cNvPr id="48252" name="Freeform 103"/>
            <p:cNvSpPr>
              <a:spLocks/>
            </p:cNvSpPr>
            <p:nvPr/>
          </p:nvSpPr>
          <p:spPr bwMode="auto">
            <a:xfrm>
              <a:off x="2937" y="2035"/>
              <a:ext cx="48" cy="113"/>
            </a:xfrm>
            <a:custGeom>
              <a:avLst/>
              <a:gdLst>
                <a:gd name="T0" fmla="*/ 0 w 97"/>
                <a:gd name="T1" fmla="*/ 1 h 224"/>
                <a:gd name="T2" fmla="*/ 0 w 97"/>
                <a:gd name="T3" fmla="*/ 1 h 224"/>
                <a:gd name="T4" fmla="*/ 0 w 97"/>
                <a:gd name="T5" fmla="*/ 2 h 224"/>
                <a:gd name="T6" fmla="*/ 0 w 97"/>
                <a:gd name="T7" fmla="*/ 4 h 224"/>
                <a:gd name="T8" fmla="*/ 1 w 97"/>
                <a:gd name="T9" fmla="*/ 2 h 224"/>
                <a:gd name="T10" fmla="*/ 1 w 97"/>
                <a:gd name="T11" fmla="*/ 1 h 224"/>
                <a:gd name="T12" fmla="*/ 1 w 97"/>
                <a:gd name="T13" fmla="*/ 1 h 224"/>
                <a:gd name="T14" fmla="*/ 0 w 97"/>
                <a:gd name="T15" fmla="*/ 0 h 224"/>
                <a:gd name="T16" fmla="*/ 0 w 97"/>
                <a:gd name="T17" fmla="*/ 1 h 224"/>
                <a:gd name="T18" fmla="*/ 0 w 97"/>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224"/>
                <a:gd name="T32" fmla="*/ 97 w 97"/>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224">
                  <a:moveTo>
                    <a:pt x="36" y="11"/>
                  </a:moveTo>
                  <a:lnTo>
                    <a:pt x="57" y="49"/>
                  </a:lnTo>
                  <a:lnTo>
                    <a:pt x="40" y="124"/>
                  </a:lnTo>
                  <a:lnTo>
                    <a:pt x="0" y="224"/>
                  </a:lnTo>
                  <a:lnTo>
                    <a:pt x="76" y="91"/>
                  </a:lnTo>
                  <a:lnTo>
                    <a:pt x="97" y="53"/>
                  </a:lnTo>
                  <a:lnTo>
                    <a:pt x="84" y="21"/>
                  </a:lnTo>
                  <a:lnTo>
                    <a:pt x="55" y="0"/>
                  </a:lnTo>
                  <a:lnTo>
                    <a:pt x="36" y="11"/>
                  </a:lnTo>
                  <a:close/>
                </a:path>
              </a:pathLst>
            </a:custGeom>
            <a:solidFill>
              <a:srgbClr val="AF9A9A"/>
            </a:solidFill>
            <a:ln w="9525">
              <a:noFill/>
              <a:round/>
              <a:headEnd/>
              <a:tailEnd/>
            </a:ln>
          </p:spPr>
          <p:txBody>
            <a:bodyPr/>
            <a:lstStyle/>
            <a:p>
              <a:endParaRPr lang="id-ID"/>
            </a:p>
          </p:txBody>
        </p:sp>
        <p:sp>
          <p:nvSpPr>
            <p:cNvPr id="48253" name="Freeform 104"/>
            <p:cNvSpPr>
              <a:spLocks/>
            </p:cNvSpPr>
            <p:nvPr/>
          </p:nvSpPr>
          <p:spPr bwMode="auto">
            <a:xfrm>
              <a:off x="2880" y="1552"/>
              <a:ext cx="35" cy="171"/>
            </a:xfrm>
            <a:custGeom>
              <a:avLst/>
              <a:gdLst>
                <a:gd name="T0" fmla="*/ 1 w 68"/>
                <a:gd name="T1" fmla="*/ 0 h 343"/>
                <a:gd name="T2" fmla="*/ 2 w 68"/>
                <a:gd name="T3" fmla="*/ 0 h 343"/>
                <a:gd name="T4" fmla="*/ 0 w 68"/>
                <a:gd name="T5" fmla="*/ 5 h 343"/>
                <a:gd name="T6" fmla="*/ 0 w 68"/>
                <a:gd name="T7" fmla="*/ 3 h 343"/>
                <a:gd name="T8" fmla="*/ 1 w 68"/>
                <a:gd name="T9" fmla="*/ 0 h 343"/>
                <a:gd name="T10" fmla="*/ 1 w 68"/>
                <a:gd name="T11" fmla="*/ 0 h 343"/>
                <a:gd name="T12" fmla="*/ 0 60000 65536"/>
                <a:gd name="T13" fmla="*/ 0 60000 65536"/>
                <a:gd name="T14" fmla="*/ 0 60000 65536"/>
                <a:gd name="T15" fmla="*/ 0 60000 65536"/>
                <a:gd name="T16" fmla="*/ 0 60000 65536"/>
                <a:gd name="T17" fmla="*/ 0 60000 65536"/>
                <a:gd name="T18" fmla="*/ 0 w 68"/>
                <a:gd name="T19" fmla="*/ 0 h 343"/>
                <a:gd name="T20" fmla="*/ 68 w 68"/>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68" h="343">
                  <a:moveTo>
                    <a:pt x="57" y="0"/>
                  </a:moveTo>
                  <a:lnTo>
                    <a:pt x="68" y="59"/>
                  </a:lnTo>
                  <a:lnTo>
                    <a:pt x="0" y="343"/>
                  </a:lnTo>
                  <a:lnTo>
                    <a:pt x="0" y="204"/>
                  </a:lnTo>
                  <a:lnTo>
                    <a:pt x="57" y="0"/>
                  </a:lnTo>
                  <a:close/>
                </a:path>
              </a:pathLst>
            </a:custGeom>
            <a:solidFill>
              <a:srgbClr val="AF9A9A"/>
            </a:solidFill>
            <a:ln w="9525">
              <a:noFill/>
              <a:round/>
              <a:headEnd/>
              <a:tailEnd/>
            </a:ln>
          </p:spPr>
          <p:txBody>
            <a:bodyPr/>
            <a:lstStyle/>
            <a:p>
              <a:endParaRPr lang="id-ID"/>
            </a:p>
          </p:txBody>
        </p:sp>
        <p:sp>
          <p:nvSpPr>
            <p:cNvPr id="48254" name="Freeform 105"/>
            <p:cNvSpPr>
              <a:spLocks/>
            </p:cNvSpPr>
            <p:nvPr/>
          </p:nvSpPr>
          <p:spPr bwMode="auto">
            <a:xfrm>
              <a:off x="2629" y="1893"/>
              <a:ext cx="183" cy="346"/>
            </a:xfrm>
            <a:custGeom>
              <a:avLst/>
              <a:gdLst>
                <a:gd name="T0" fmla="*/ 2 w 367"/>
                <a:gd name="T1" fmla="*/ 0 h 692"/>
                <a:gd name="T2" fmla="*/ 1 w 367"/>
                <a:gd name="T3" fmla="*/ 6 h 692"/>
                <a:gd name="T4" fmla="*/ 0 w 367"/>
                <a:gd name="T5" fmla="*/ 10 h 692"/>
                <a:gd name="T6" fmla="*/ 0 w 367"/>
                <a:gd name="T7" fmla="*/ 3 h 692"/>
                <a:gd name="T8" fmla="*/ 0 w 367"/>
                <a:gd name="T9" fmla="*/ 10 h 692"/>
                <a:gd name="T10" fmla="*/ 0 w 367"/>
                <a:gd name="T11" fmla="*/ 11 h 692"/>
                <a:gd name="T12" fmla="*/ 1 w 367"/>
                <a:gd name="T13" fmla="*/ 11 h 692"/>
                <a:gd name="T14" fmla="*/ 3 w 367"/>
                <a:gd name="T15" fmla="*/ 11 h 692"/>
                <a:gd name="T16" fmla="*/ 4 w 367"/>
                <a:gd name="T17" fmla="*/ 7 h 692"/>
                <a:gd name="T18" fmla="*/ 4 w 367"/>
                <a:gd name="T19" fmla="*/ 11 h 692"/>
                <a:gd name="T20" fmla="*/ 5 w 367"/>
                <a:gd name="T21" fmla="*/ 5 h 692"/>
                <a:gd name="T22" fmla="*/ 2 w 367"/>
                <a:gd name="T23" fmla="*/ 5 h 692"/>
                <a:gd name="T24" fmla="*/ 2 w 367"/>
                <a:gd name="T25" fmla="*/ 5 h 692"/>
                <a:gd name="T26" fmla="*/ 2 w 367"/>
                <a:gd name="T27" fmla="*/ 0 h 692"/>
                <a:gd name="T28" fmla="*/ 2 w 367"/>
                <a:gd name="T29" fmla="*/ 0 h 6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7"/>
                <a:gd name="T46" fmla="*/ 0 h 692"/>
                <a:gd name="T47" fmla="*/ 367 w 367"/>
                <a:gd name="T48" fmla="*/ 692 h 6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7" h="692">
                  <a:moveTo>
                    <a:pt x="165" y="0"/>
                  </a:moveTo>
                  <a:lnTo>
                    <a:pt x="80" y="428"/>
                  </a:lnTo>
                  <a:lnTo>
                    <a:pt x="40" y="610"/>
                  </a:lnTo>
                  <a:lnTo>
                    <a:pt x="44" y="249"/>
                  </a:lnTo>
                  <a:lnTo>
                    <a:pt x="0" y="585"/>
                  </a:lnTo>
                  <a:lnTo>
                    <a:pt x="32" y="692"/>
                  </a:lnTo>
                  <a:lnTo>
                    <a:pt x="114" y="669"/>
                  </a:lnTo>
                  <a:lnTo>
                    <a:pt x="245" y="680"/>
                  </a:lnTo>
                  <a:lnTo>
                    <a:pt x="293" y="467"/>
                  </a:lnTo>
                  <a:lnTo>
                    <a:pt x="312" y="646"/>
                  </a:lnTo>
                  <a:lnTo>
                    <a:pt x="367" y="325"/>
                  </a:lnTo>
                  <a:lnTo>
                    <a:pt x="186" y="317"/>
                  </a:lnTo>
                  <a:lnTo>
                    <a:pt x="135" y="285"/>
                  </a:lnTo>
                  <a:lnTo>
                    <a:pt x="165" y="0"/>
                  </a:lnTo>
                  <a:close/>
                </a:path>
              </a:pathLst>
            </a:custGeom>
            <a:solidFill>
              <a:srgbClr val="AF9A9A"/>
            </a:solidFill>
            <a:ln w="9525">
              <a:noFill/>
              <a:round/>
              <a:headEnd/>
              <a:tailEnd/>
            </a:ln>
          </p:spPr>
          <p:txBody>
            <a:bodyPr/>
            <a:lstStyle/>
            <a:p>
              <a:endParaRPr lang="id-ID"/>
            </a:p>
          </p:txBody>
        </p:sp>
        <p:sp>
          <p:nvSpPr>
            <p:cNvPr id="48255" name="Freeform 106"/>
            <p:cNvSpPr>
              <a:spLocks/>
            </p:cNvSpPr>
            <p:nvPr/>
          </p:nvSpPr>
          <p:spPr bwMode="auto">
            <a:xfrm>
              <a:off x="2716" y="1988"/>
              <a:ext cx="103" cy="46"/>
            </a:xfrm>
            <a:custGeom>
              <a:avLst/>
              <a:gdLst>
                <a:gd name="T0" fmla="*/ 1 w 205"/>
                <a:gd name="T1" fmla="*/ 0 h 91"/>
                <a:gd name="T2" fmla="*/ 0 w 205"/>
                <a:gd name="T3" fmla="*/ 1 h 91"/>
                <a:gd name="T4" fmla="*/ 1 w 205"/>
                <a:gd name="T5" fmla="*/ 2 h 91"/>
                <a:gd name="T6" fmla="*/ 4 w 205"/>
                <a:gd name="T7" fmla="*/ 2 h 91"/>
                <a:gd name="T8" fmla="*/ 4 w 205"/>
                <a:gd name="T9" fmla="*/ 0 h 91"/>
                <a:gd name="T10" fmla="*/ 3 w 205"/>
                <a:gd name="T11" fmla="*/ 1 h 91"/>
                <a:gd name="T12" fmla="*/ 2 w 205"/>
                <a:gd name="T13" fmla="*/ 0 h 91"/>
                <a:gd name="T14" fmla="*/ 1 w 205"/>
                <a:gd name="T15" fmla="*/ 1 h 91"/>
                <a:gd name="T16" fmla="*/ 1 w 205"/>
                <a:gd name="T17" fmla="*/ 1 h 91"/>
                <a:gd name="T18" fmla="*/ 1 w 205"/>
                <a:gd name="T19" fmla="*/ 0 h 91"/>
                <a:gd name="T20" fmla="*/ 1 w 205"/>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91"/>
                <a:gd name="T35" fmla="*/ 205 w 205"/>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91">
                  <a:moveTo>
                    <a:pt x="15" y="0"/>
                  </a:moveTo>
                  <a:lnTo>
                    <a:pt x="0" y="59"/>
                  </a:lnTo>
                  <a:lnTo>
                    <a:pt x="19" y="87"/>
                  </a:lnTo>
                  <a:lnTo>
                    <a:pt x="205" y="91"/>
                  </a:lnTo>
                  <a:lnTo>
                    <a:pt x="202" y="0"/>
                  </a:lnTo>
                  <a:lnTo>
                    <a:pt x="141" y="28"/>
                  </a:lnTo>
                  <a:lnTo>
                    <a:pt x="110" y="0"/>
                  </a:lnTo>
                  <a:lnTo>
                    <a:pt x="59" y="55"/>
                  </a:lnTo>
                  <a:lnTo>
                    <a:pt x="59" y="4"/>
                  </a:lnTo>
                  <a:lnTo>
                    <a:pt x="15" y="0"/>
                  </a:lnTo>
                  <a:close/>
                </a:path>
              </a:pathLst>
            </a:custGeom>
            <a:solidFill>
              <a:srgbClr val="AF9A9A"/>
            </a:solidFill>
            <a:ln w="9525">
              <a:noFill/>
              <a:round/>
              <a:headEnd/>
              <a:tailEnd/>
            </a:ln>
          </p:spPr>
          <p:txBody>
            <a:bodyPr/>
            <a:lstStyle/>
            <a:p>
              <a:endParaRPr lang="id-ID"/>
            </a:p>
          </p:txBody>
        </p:sp>
        <p:sp>
          <p:nvSpPr>
            <p:cNvPr id="48256" name="Freeform 107"/>
            <p:cNvSpPr>
              <a:spLocks/>
            </p:cNvSpPr>
            <p:nvPr/>
          </p:nvSpPr>
          <p:spPr bwMode="auto">
            <a:xfrm>
              <a:off x="2947" y="2117"/>
              <a:ext cx="71" cy="122"/>
            </a:xfrm>
            <a:custGeom>
              <a:avLst/>
              <a:gdLst>
                <a:gd name="T0" fmla="*/ 1 w 143"/>
                <a:gd name="T1" fmla="*/ 0 h 244"/>
                <a:gd name="T2" fmla="*/ 1 w 143"/>
                <a:gd name="T3" fmla="*/ 3 h 244"/>
                <a:gd name="T4" fmla="*/ 0 w 143"/>
                <a:gd name="T5" fmla="*/ 4 h 244"/>
                <a:gd name="T6" fmla="*/ 0 w 143"/>
                <a:gd name="T7" fmla="*/ 3 h 244"/>
                <a:gd name="T8" fmla="*/ 0 w 143"/>
                <a:gd name="T9" fmla="*/ 4 h 244"/>
                <a:gd name="T10" fmla="*/ 0 w 143"/>
                <a:gd name="T11" fmla="*/ 4 h 244"/>
                <a:gd name="T12" fmla="*/ 2 w 143"/>
                <a:gd name="T13" fmla="*/ 4 h 244"/>
                <a:gd name="T14" fmla="*/ 2 w 143"/>
                <a:gd name="T15" fmla="*/ 4 h 244"/>
                <a:gd name="T16" fmla="*/ 1 w 143"/>
                <a:gd name="T17" fmla="*/ 0 h 244"/>
                <a:gd name="T18" fmla="*/ 1 w 143"/>
                <a:gd name="T19" fmla="*/ 0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44"/>
                <a:gd name="T32" fmla="*/ 143 w 143"/>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44">
                  <a:moveTo>
                    <a:pt x="107" y="0"/>
                  </a:moveTo>
                  <a:lnTo>
                    <a:pt x="74" y="147"/>
                  </a:lnTo>
                  <a:lnTo>
                    <a:pt x="51" y="206"/>
                  </a:lnTo>
                  <a:lnTo>
                    <a:pt x="4" y="185"/>
                  </a:lnTo>
                  <a:lnTo>
                    <a:pt x="0" y="244"/>
                  </a:lnTo>
                  <a:lnTo>
                    <a:pt x="55" y="244"/>
                  </a:lnTo>
                  <a:lnTo>
                    <a:pt x="129" y="221"/>
                  </a:lnTo>
                  <a:lnTo>
                    <a:pt x="143" y="202"/>
                  </a:lnTo>
                  <a:lnTo>
                    <a:pt x="107" y="0"/>
                  </a:lnTo>
                  <a:close/>
                </a:path>
              </a:pathLst>
            </a:custGeom>
            <a:solidFill>
              <a:srgbClr val="AF9A9A"/>
            </a:solidFill>
            <a:ln w="9525">
              <a:noFill/>
              <a:round/>
              <a:headEnd/>
              <a:tailEnd/>
            </a:ln>
          </p:spPr>
          <p:txBody>
            <a:bodyPr/>
            <a:lstStyle/>
            <a:p>
              <a:endParaRPr lang="id-ID"/>
            </a:p>
          </p:txBody>
        </p:sp>
        <p:sp>
          <p:nvSpPr>
            <p:cNvPr id="48257" name="Freeform 108"/>
            <p:cNvSpPr>
              <a:spLocks/>
            </p:cNvSpPr>
            <p:nvPr/>
          </p:nvSpPr>
          <p:spPr bwMode="auto">
            <a:xfrm>
              <a:off x="2652" y="1745"/>
              <a:ext cx="70" cy="158"/>
            </a:xfrm>
            <a:custGeom>
              <a:avLst/>
              <a:gdLst>
                <a:gd name="T0" fmla="*/ 3 w 138"/>
                <a:gd name="T1" fmla="*/ 0 h 318"/>
                <a:gd name="T2" fmla="*/ 3 w 138"/>
                <a:gd name="T3" fmla="*/ 1 h 318"/>
                <a:gd name="T4" fmla="*/ 2 w 138"/>
                <a:gd name="T5" fmla="*/ 2 h 318"/>
                <a:gd name="T6" fmla="*/ 0 w 138"/>
                <a:gd name="T7" fmla="*/ 4 h 318"/>
                <a:gd name="T8" fmla="*/ 1 w 138"/>
                <a:gd name="T9" fmla="*/ 2 h 318"/>
                <a:gd name="T10" fmla="*/ 2 w 138"/>
                <a:gd name="T11" fmla="*/ 0 h 318"/>
                <a:gd name="T12" fmla="*/ 3 w 138"/>
                <a:gd name="T13" fmla="*/ 0 h 318"/>
                <a:gd name="T14" fmla="*/ 3 w 138"/>
                <a:gd name="T15" fmla="*/ 0 h 318"/>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318"/>
                <a:gd name="T26" fmla="*/ 138 w 138"/>
                <a:gd name="T27" fmla="*/ 318 h 3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318">
                  <a:moveTo>
                    <a:pt x="138" y="0"/>
                  </a:moveTo>
                  <a:lnTo>
                    <a:pt x="135" y="84"/>
                  </a:lnTo>
                  <a:lnTo>
                    <a:pt x="98" y="154"/>
                  </a:lnTo>
                  <a:lnTo>
                    <a:pt x="0" y="318"/>
                  </a:lnTo>
                  <a:lnTo>
                    <a:pt x="40" y="175"/>
                  </a:lnTo>
                  <a:lnTo>
                    <a:pt x="98" y="48"/>
                  </a:lnTo>
                  <a:lnTo>
                    <a:pt x="138" y="0"/>
                  </a:lnTo>
                  <a:close/>
                </a:path>
              </a:pathLst>
            </a:custGeom>
            <a:solidFill>
              <a:srgbClr val="AF9A9A"/>
            </a:solidFill>
            <a:ln w="9525">
              <a:noFill/>
              <a:round/>
              <a:headEnd/>
              <a:tailEnd/>
            </a:ln>
          </p:spPr>
          <p:txBody>
            <a:bodyPr/>
            <a:lstStyle/>
            <a:p>
              <a:endParaRPr lang="id-ID"/>
            </a:p>
          </p:txBody>
        </p:sp>
        <p:sp>
          <p:nvSpPr>
            <p:cNvPr id="48258" name="Freeform 109"/>
            <p:cNvSpPr>
              <a:spLocks/>
            </p:cNvSpPr>
            <p:nvPr/>
          </p:nvSpPr>
          <p:spPr bwMode="auto">
            <a:xfrm>
              <a:off x="2707" y="2263"/>
              <a:ext cx="33" cy="36"/>
            </a:xfrm>
            <a:custGeom>
              <a:avLst/>
              <a:gdLst>
                <a:gd name="T0" fmla="*/ 0 w 65"/>
                <a:gd name="T1" fmla="*/ 0 h 73"/>
                <a:gd name="T2" fmla="*/ 2 w 65"/>
                <a:gd name="T3" fmla="*/ 0 h 73"/>
                <a:gd name="T4" fmla="*/ 1 w 65"/>
                <a:gd name="T5" fmla="*/ 1 h 73"/>
                <a:gd name="T6" fmla="*/ 0 w 65"/>
                <a:gd name="T7" fmla="*/ 1 h 73"/>
                <a:gd name="T8" fmla="*/ 0 w 65"/>
                <a:gd name="T9" fmla="*/ 0 h 73"/>
                <a:gd name="T10" fmla="*/ 0 w 65"/>
                <a:gd name="T11" fmla="*/ 0 h 73"/>
                <a:gd name="T12" fmla="*/ 0 60000 65536"/>
                <a:gd name="T13" fmla="*/ 0 60000 65536"/>
                <a:gd name="T14" fmla="*/ 0 60000 65536"/>
                <a:gd name="T15" fmla="*/ 0 60000 65536"/>
                <a:gd name="T16" fmla="*/ 0 60000 65536"/>
                <a:gd name="T17" fmla="*/ 0 60000 65536"/>
                <a:gd name="T18" fmla="*/ 0 w 65"/>
                <a:gd name="T19" fmla="*/ 0 h 73"/>
                <a:gd name="T20" fmla="*/ 65 w 6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5" h="73">
                  <a:moveTo>
                    <a:pt x="0" y="21"/>
                  </a:moveTo>
                  <a:lnTo>
                    <a:pt x="65" y="0"/>
                  </a:lnTo>
                  <a:lnTo>
                    <a:pt x="36" y="69"/>
                  </a:lnTo>
                  <a:lnTo>
                    <a:pt x="0" y="73"/>
                  </a:lnTo>
                  <a:lnTo>
                    <a:pt x="0" y="21"/>
                  </a:lnTo>
                  <a:close/>
                </a:path>
              </a:pathLst>
            </a:custGeom>
            <a:solidFill>
              <a:srgbClr val="AF9A9A"/>
            </a:solidFill>
            <a:ln w="9525">
              <a:noFill/>
              <a:round/>
              <a:headEnd/>
              <a:tailEnd/>
            </a:ln>
          </p:spPr>
          <p:txBody>
            <a:bodyPr/>
            <a:lstStyle/>
            <a:p>
              <a:endParaRPr lang="id-ID"/>
            </a:p>
          </p:txBody>
        </p:sp>
        <p:sp>
          <p:nvSpPr>
            <p:cNvPr id="48259" name="Freeform 110"/>
            <p:cNvSpPr>
              <a:spLocks/>
            </p:cNvSpPr>
            <p:nvPr/>
          </p:nvSpPr>
          <p:spPr bwMode="auto">
            <a:xfrm>
              <a:off x="2788" y="2698"/>
              <a:ext cx="158" cy="284"/>
            </a:xfrm>
            <a:custGeom>
              <a:avLst/>
              <a:gdLst>
                <a:gd name="T0" fmla="*/ 0 w 315"/>
                <a:gd name="T1" fmla="*/ 0 h 568"/>
                <a:gd name="T2" fmla="*/ 2 w 315"/>
                <a:gd name="T3" fmla="*/ 5 h 568"/>
                <a:gd name="T4" fmla="*/ 2 w 315"/>
                <a:gd name="T5" fmla="*/ 9 h 568"/>
                <a:gd name="T6" fmla="*/ 4 w 315"/>
                <a:gd name="T7" fmla="*/ 5 h 568"/>
                <a:gd name="T8" fmla="*/ 5 w 315"/>
                <a:gd name="T9" fmla="*/ 2 h 568"/>
                <a:gd name="T10" fmla="*/ 5 w 315"/>
                <a:gd name="T11" fmla="*/ 4 h 568"/>
                <a:gd name="T12" fmla="*/ 3 w 315"/>
                <a:gd name="T13" fmla="*/ 9 h 568"/>
                <a:gd name="T14" fmla="*/ 5 w 315"/>
                <a:gd name="T15" fmla="*/ 4 h 568"/>
                <a:gd name="T16" fmla="*/ 5 w 315"/>
                <a:gd name="T17" fmla="*/ 1 h 568"/>
                <a:gd name="T18" fmla="*/ 0 w 315"/>
                <a:gd name="T19" fmla="*/ 0 h 568"/>
                <a:gd name="T20" fmla="*/ 0 w 315"/>
                <a:gd name="T21" fmla="*/ 0 h 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568"/>
                <a:gd name="T35" fmla="*/ 315 w 315"/>
                <a:gd name="T36" fmla="*/ 568 h 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568">
                  <a:moveTo>
                    <a:pt x="0" y="0"/>
                  </a:moveTo>
                  <a:lnTo>
                    <a:pt x="81" y="376"/>
                  </a:lnTo>
                  <a:lnTo>
                    <a:pt x="121" y="547"/>
                  </a:lnTo>
                  <a:lnTo>
                    <a:pt x="209" y="376"/>
                  </a:lnTo>
                  <a:lnTo>
                    <a:pt x="262" y="144"/>
                  </a:lnTo>
                  <a:lnTo>
                    <a:pt x="270" y="298"/>
                  </a:lnTo>
                  <a:lnTo>
                    <a:pt x="192" y="568"/>
                  </a:lnTo>
                  <a:lnTo>
                    <a:pt x="315" y="315"/>
                  </a:lnTo>
                  <a:lnTo>
                    <a:pt x="258" y="17"/>
                  </a:lnTo>
                  <a:lnTo>
                    <a:pt x="0" y="0"/>
                  </a:lnTo>
                  <a:close/>
                </a:path>
              </a:pathLst>
            </a:custGeom>
            <a:solidFill>
              <a:srgbClr val="AF9A9A"/>
            </a:solidFill>
            <a:ln w="9525">
              <a:noFill/>
              <a:round/>
              <a:headEnd/>
              <a:tailEnd/>
            </a:ln>
          </p:spPr>
          <p:txBody>
            <a:bodyPr/>
            <a:lstStyle/>
            <a:p>
              <a:endParaRPr lang="id-ID"/>
            </a:p>
          </p:txBody>
        </p:sp>
        <p:sp>
          <p:nvSpPr>
            <p:cNvPr id="48260" name="Freeform 111"/>
            <p:cNvSpPr>
              <a:spLocks/>
            </p:cNvSpPr>
            <p:nvPr/>
          </p:nvSpPr>
          <p:spPr bwMode="auto">
            <a:xfrm>
              <a:off x="2948" y="2690"/>
              <a:ext cx="63" cy="272"/>
            </a:xfrm>
            <a:custGeom>
              <a:avLst/>
              <a:gdLst>
                <a:gd name="T0" fmla="*/ 2 w 125"/>
                <a:gd name="T1" fmla="*/ 0 h 543"/>
                <a:gd name="T2" fmla="*/ 1 w 125"/>
                <a:gd name="T3" fmla="*/ 0 h 543"/>
                <a:gd name="T4" fmla="*/ 0 w 125"/>
                <a:gd name="T5" fmla="*/ 1 h 543"/>
                <a:gd name="T6" fmla="*/ 1 w 125"/>
                <a:gd name="T7" fmla="*/ 7 h 543"/>
                <a:gd name="T8" fmla="*/ 1 w 125"/>
                <a:gd name="T9" fmla="*/ 9 h 543"/>
                <a:gd name="T10" fmla="*/ 2 w 125"/>
                <a:gd name="T11" fmla="*/ 9 h 543"/>
                <a:gd name="T12" fmla="*/ 2 w 125"/>
                <a:gd name="T13" fmla="*/ 6 h 543"/>
                <a:gd name="T14" fmla="*/ 2 w 125"/>
                <a:gd name="T15" fmla="*/ 2 h 543"/>
                <a:gd name="T16" fmla="*/ 2 w 125"/>
                <a:gd name="T17" fmla="*/ 0 h 543"/>
                <a:gd name="T18" fmla="*/ 2 w 125"/>
                <a:gd name="T19" fmla="*/ 0 h 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543"/>
                <a:gd name="T32" fmla="*/ 125 w 125"/>
                <a:gd name="T33" fmla="*/ 543 h 5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543">
                  <a:moveTo>
                    <a:pt x="106" y="0"/>
                  </a:moveTo>
                  <a:lnTo>
                    <a:pt x="53" y="0"/>
                  </a:lnTo>
                  <a:lnTo>
                    <a:pt x="0" y="36"/>
                  </a:lnTo>
                  <a:lnTo>
                    <a:pt x="44" y="399"/>
                  </a:lnTo>
                  <a:lnTo>
                    <a:pt x="49" y="543"/>
                  </a:lnTo>
                  <a:lnTo>
                    <a:pt x="86" y="526"/>
                  </a:lnTo>
                  <a:lnTo>
                    <a:pt x="125" y="344"/>
                  </a:lnTo>
                  <a:lnTo>
                    <a:pt x="125" y="93"/>
                  </a:lnTo>
                  <a:lnTo>
                    <a:pt x="106" y="0"/>
                  </a:lnTo>
                  <a:close/>
                </a:path>
              </a:pathLst>
            </a:custGeom>
            <a:solidFill>
              <a:srgbClr val="AF9A9A"/>
            </a:solidFill>
            <a:ln w="9525">
              <a:noFill/>
              <a:round/>
              <a:headEnd/>
              <a:tailEnd/>
            </a:ln>
          </p:spPr>
          <p:txBody>
            <a:bodyPr/>
            <a:lstStyle/>
            <a:p>
              <a:endParaRPr lang="id-ID"/>
            </a:p>
          </p:txBody>
        </p:sp>
        <p:sp>
          <p:nvSpPr>
            <p:cNvPr id="48261" name="Freeform 112"/>
            <p:cNvSpPr>
              <a:spLocks/>
            </p:cNvSpPr>
            <p:nvPr/>
          </p:nvSpPr>
          <p:spPr bwMode="auto">
            <a:xfrm>
              <a:off x="2884" y="2982"/>
              <a:ext cx="125" cy="153"/>
            </a:xfrm>
            <a:custGeom>
              <a:avLst/>
              <a:gdLst>
                <a:gd name="T0" fmla="*/ 0 w 249"/>
                <a:gd name="T1" fmla="*/ 1 h 306"/>
                <a:gd name="T2" fmla="*/ 2 w 249"/>
                <a:gd name="T3" fmla="*/ 1 h 306"/>
                <a:gd name="T4" fmla="*/ 2 w 249"/>
                <a:gd name="T5" fmla="*/ 1 h 306"/>
                <a:gd name="T6" fmla="*/ 3 w 249"/>
                <a:gd name="T7" fmla="*/ 3 h 306"/>
                <a:gd name="T8" fmla="*/ 3 w 249"/>
                <a:gd name="T9" fmla="*/ 0 h 306"/>
                <a:gd name="T10" fmla="*/ 4 w 249"/>
                <a:gd name="T11" fmla="*/ 1 h 306"/>
                <a:gd name="T12" fmla="*/ 4 w 249"/>
                <a:gd name="T13" fmla="*/ 3 h 306"/>
                <a:gd name="T14" fmla="*/ 4 w 249"/>
                <a:gd name="T15" fmla="*/ 3 h 306"/>
                <a:gd name="T16" fmla="*/ 3 w 249"/>
                <a:gd name="T17" fmla="*/ 5 h 306"/>
                <a:gd name="T18" fmla="*/ 3 w 249"/>
                <a:gd name="T19" fmla="*/ 3 h 306"/>
                <a:gd name="T20" fmla="*/ 1 w 249"/>
                <a:gd name="T21" fmla="*/ 1 h 306"/>
                <a:gd name="T22" fmla="*/ 0 w 249"/>
                <a:gd name="T23" fmla="*/ 1 h 306"/>
                <a:gd name="T24" fmla="*/ 0 w 249"/>
                <a:gd name="T25" fmla="*/ 1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
                <a:gd name="T40" fmla="*/ 0 h 306"/>
                <a:gd name="T41" fmla="*/ 249 w 249"/>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 h="306">
                  <a:moveTo>
                    <a:pt x="0" y="25"/>
                  </a:moveTo>
                  <a:lnTo>
                    <a:pt x="91" y="13"/>
                  </a:lnTo>
                  <a:lnTo>
                    <a:pt x="81" y="95"/>
                  </a:lnTo>
                  <a:lnTo>
                    <a:pt x="192" y="200"/>
                  </a:lnTo>
                  <a:lnTo>
                    <a:pt x="180" y="0"/>
                  </a:lnTo>
                  <a:lnTo>
                    <a:pt x="220" y="13"/>
                  </a:lnTo>
                  <a:lnTo>
                    <a:pt x="249" y="204"/>
                  </a:lnTo>
                  <a:lnTo>
                    <a:pt x="205" y="238"/>
                  </a:lnTo>
                  <a:lnTo>
                    <a:pt x="180" y="306"/>
                  </a:lnTo>
                  <a:lnTo>
                    <a:pt x="167" y="228"/>
                  </a:lnTo>
                  <a:lnTo>
                    <a:pt x="28" y="103"/>
                  </a:lnTo>
                  <a:lnTo>
                    <a:pt x="0" y="25"/>
                  </a:lnTo>
                  <a:close/>
                </a:path>
              </a:pathLst>
            </a:custGeom>
            <a:solidFill>
              <a:srgbClr val="AF9A9A"/>
            </a:solidFill>
            <a:ln w="9525">
              <a:noFill/>
              <a:round/>
              <a:headEnd/>
              <a:tailEnd/>
            </a:ln>
          </p:spPr>
          <p:txBody>
            <a:bodyPr/>
            <a:lstStyle/>
            <a:p>
              <a:endParaRPr lang="id-ID"/>
            </a:p>
          </p:txBody>
        </p:sp>
        <p:sp>
          <p:nvSpPr>
            <p:cNvPr id="48262" name="Freeform 113"/>
            <p:cNvSpPr>
              <a:spLocks/>
            </p:cNvSpPr>
            <p:nvPr/>
          </p:nvSpPr>
          <p:spPr bwMode="auto">
            <a:xfrm>
              <a:off x="2835" y="3085"/>
              <a:ext cx="95" cy="44"/>
            </a:xfrm>
            <a:custGeom>
              <a:avLst/>
              <a:gdLst>
                <a:gd name="T0" fmla="*/ 3 w 190"/>
                <a:gd name="T1" fmla="*/ 0 h 90"/>
                <a:gd name="T2" fmla="*/ 3 w 190"/>
                <a:gd name="T3" fmla="*/ 0 h 90"/>
                <a:gd name="T4" fmla="*/ 1 w 190"/>
                <a:gd name="T5" fmla="*/ 0 h 90"/>
                <a:gd name="T6" fmla="*/ 0 w 190"/>
                <a:gd name="T7" fmla="*/ 1 h 90"/>
                <a:gd name="T8" fmla="*/ 1 w 190"/>
                <a:gd name="T9" fmla="*/ 1 h 90"/>
                <a:gd name="T10" fmla="*/ 1 w 190"/>
                <a:gd name="T11" fmla="*/ 0 h 90"/>
                <a:gd name="T12" fmla="*/ 1 w 190"/>
                <a:gd name="T13" fmla="*/ 1 h 90"/>
                <a:gd name="T14" fmla="*/ 1 w 190"/>
                <a:gd name="T15" fmla="*/ 0 h 90"/>
                <a:gd name="T16" fmla="*/ 3 w 190"/>
                <a:gd name="T17" fmla="*/ 0 h 90"/>
                <a:gd name="T18" fmla="*/ 3 w 190"/>
                <a:gd name="T19" fmla="*/ 0 h 90"/>
                <a:gd name="T20" fmla="*/ 3 w 190"/>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0"/>
                <a:gd name="T35" fmla="*/ 190 w 190"/>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0">
                  <a:moveTo>
                    <a:pt x="190" y="16"/>
                  </a:moveTo>
                  <a:lnTo>
                    <a:pt x="152" y="16"/>
                  </a:lnTo>
                  <a:lnTo>
                    <a:pt x="57" y="0"/>
                  </a:lnTo>
                  <a:lnTo>
                    <a:pt x="0" y="69"/>
                  </a:lnTo>
                  <a:lnTo>
                    <a:pt x="99" y="90"/>
                  </a:lnTo>
                  <a:lnTo>
                    <a:pt x="81" y="61"/>
                  </a:lnTo>
                  <a:lnTo>
                    <a:pt x="123" y="73"/>
                  </a:lnTo>
                  <a:lnTo>
                    <a:pt x="83" y="23"/>
                  </a:lnTo>
                  <a:lnTo>
                    <a:pt x="156" y="33"/>
                  </a:lnTo>
                  <a:lnTo>
                    <a:pt x="190" y="16"/>
                  </a:lnTo>
                  <a:close/>
                </a:path>
              </a:pathLst>
            </a:custGeom>
            <a:solidFill>
              <a:srgbClr val="AF9A9A"/>
            </a:solidFill>
            <a:ln w="9525">
              <a:noFill/>
              <a:round/>
              <a:headEnd/>
              <a:tailEnd/>
            </a:ln>
          </p:spPr>
          <p:txBody>
            <a:bodyPr/>
            <a:lstStyle/>
            <a:p>
              <a:endParaRPr lang="id-ID"/>
            </a:p>
          </p:txBody>
        </p:sp>
        <p:sp>
          <p:nvSpPr>
            <p:cNvPr id="48263" name="Freeform 114"/>
            <p:cNvSpPr>
              <a:spLocks/>
            </p:cNvSpPr>
            <p:nvPr/>
          </p:nvSpPr>
          <p:spPr bwMode="auto">
            <a:xfrm>
              <a:off x="2801" y="2847"/>
              <a:ext cx="18" cy="96"/>
            </a:xfrm>
            <a:custGeom>
              <a:avLst/>
              <a:gdLst>
                <a:gd name="T0" fmla="*/ 0 w 36"/>
                <a:gd name="T1" fmla="*/ 0 h 192"/>
                <a:gd name="T2" fmla="*/ 1 w 36"/>
                <a:gd name="T3" fmla="*/ 2 h 192"/>
                <a:gd name="T4" fmla="*/ 1 w 36"/>
                <a:gd name="T5" fmla="*/ 3 h 192"/>
                <a:gd name="T6" fmla="*/ 1 w 36"/>
                <a:gd name="T7" fmla="*/ 2 h 192"/>
                <a:gd name="T8" fmla="*/ 0 w 36"/>
                <a:gd name="T9" fmla="*/ 0 h 192"/>
                <a:gd name="T10" fmla="*/ 0 w 36"/>
                <a:gd name="T11" fmla="*/ 0 h 192"/>
                <a:gd name="T12" fmla="*/ 0 60000 65536"/>
                <a:gd name="T13" fmla="*/ 0 60000 65536"/>
                <a:gd name="T14" fmla="*/ 0 60000 65536"/>
                <a:gd name="T15" fmla="*/ 0 60000 65536"/>
                <a:gd name="T16" fmla="*/ 0 60000 65536"/>
                <a:gd name="T17" fmla="*/ 0 60000 65536"/>
                <a:gd name="T18" fmla="*/ 0 w 36"/>
                <a:gd name="T19" fmla="*/ 0 h 192"/>
                <a:gd name="T20" fmla="*/ 36 w 3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36" h="192">
                  <a:moveTo>
                    <a:pt x="0" y="0"/>
                  </a:moveTo>
                  <a:lnTo>
                    <a:pt x="12" y="124"/>
                  </a:lnTo>
                  <a:lnTo>
                    <a:pt x="36" y="192"/>
                  </a:lnTo>
                  <a:lnTo>
                    <a:pt x="29" y="78"/>
                  </a:lnTo>
                  <a:lnTo>
                    <a:pt x="0" y="0"/>
                  </a:lnTo>
                  <a:close/>
                </a:path>
              </a:pathLst>
            </a:custGeom>
            <a:solidFill>
              <a:srgbClr val="AF9A9A"/>
            </a:solidFill>
            <a:ln w="9525">
              <a:noFill/>
              <a:round/>
              <a:headEnd/>
              <a:tailEnd/>
            </a:ln>
          </p:spPr>
          <p:txBody>
            <a:bodyPr/>
            <a:lstStyle/>
            <a:p>
              <a:endParaRPr lang="id-ID"/>
            </a:p>
          </p:txBody>
        </p:sp>
        <p:sp>
          <p:nvSpPr>
            <p:cNvPr id="48264" name="Freeform 115"/>
            <p:cNvSpPr>
              <a:spLocks/>
            </p:cNvSpPr>
            <p:nvPr/>
          </p:nvSpPr>
          <p:spPr bwMode="auto">
            <a:xfrm>
              <a:off x="2717" y="2751"/>
              <a:ext cx="66" cy="249"/>
            </a:xfrm>
            <a:custGeom>
              <a:avLst/>
              <a:gdLst>
                <a:gd name="T0" fmla="*/ 0 w 131"/>
                <a:gd name="T1" fmla="*/ 0 h 498"/>
                <a:gd name="T2" fmla="*/ 2 w 131"/>
                <a:gd name="T3" fmla="*/ 7 h 498"/>
                <a:gd name="T4" fmla="*/ 3 w 131"/>
                <a:gd name="T5" fmla="*/ 8 h 498"/>
                <a:gd name="T6" fmla="*/ 2 w 131"/>
                <a:gd name="T7" fmla="*/ 6 h 498"/>
                <a:gd name="T8" fmla="*/ 0 w 131"/>
                <a:gd name="T9" fmla="*/ 0 h 498"/>
                <a:gd name="T10" fmla="*/ 0 w 131"/>
                <a:gd name="T11" fmla="*/ 0 h 498"/>
                <a:gd name="T12" fmla="*/ 0 60000 65536"/>
                <a:gd name="T13" fmla="*/ 0 60000 65536"/>
                <a:gd name="T14" fmla="*/ 0 60000 65536"/>
                <a:gd name="T15" fmla="*/ 0 60000 65536"/>
                <a:gd name="T16" fmla="*/ 0 60000 65536"/>
                <a:gd name="T17" fmla="*/ 0 60000 65536"/>
                <a:gd name="T18" fmla="*/ 0 w 131"/>
                <a:gd name="T19" fmla="*/ 0 h 498"/>
                <a:gd name="T20" fmla="*/ 131 w 131"/>
                <a:gd name="T21" fmla="*/ 498 h 498"/>
              </a:gdLst>
              <a:ahLst/>
              <a:cxnLst>
                <a:cxn ang="T12">
                  <a:pos x="T0" y="T1"/>
                </a:cxn>
                <a:cxn ang="T13">
                  <a:pos x="T2" y="T3"/>
                </a:cxn>
                <a:cxn ang="T14">
                  <a:pos x="T4" y="T5"/>
                </a:cxn>
                <a:cxn ang="T15">
                  <a:pos x="T6" y="T7"/>
                </a:cxn>
                <a:cxn ang="T16">
                  <a:pos x="T8" y="T9"/>
                </a:cxn>
                <a:cxn ang="T17">
                  <a:pos x="T10" y="T11"/>
                </a:cxn>
              </a:cxnLst>
              <a:rect l="T18" t="T19" r="T20" b="T21"/>
              <a:pathLst>
                <a:path w="131" h="498">
                  <a:moveTo>
                    <a:pt x="0" y="0"/>
                  </a:moveTo>
                  <a:lnTo>
                    <a:pt x="97" y="398"/>
                  </a:lnTo>
                  <a:lnTo>
                    <a:pt x="131" y="498"/>
                  </a:lnTo>
                  <a:lnTo>
                    <a:pt x="65" y="361"/>
                  </a:lnTo>
                  <a:lnTo>
                    <a:pt x="0" y="0"/>
                  </a:lnTo>
                  <a:close/>
                </a:path>
              </a:pathLst>
            </a:custGeom>
            <a:solidFill>
              <a:srgbClr val="AF9A9A"/>
            </a:solidFill>
            <a:ln w="9525">
              <a:noFill/>
              <a:round/>
              <a:headEnd/>
              <a:tailEnd/>
            </a:ln>
          </p:spPr>
          <p:txBody>
            <a:bodyPr/>
            <a:lstStyle/>
            <a:p>
              <a:endParaRPr lang="id-ID"/>
            </a:p>
          </p:txBody>
        </p:sp>
        <p:sp>
          <p:nvSpPr>
            <p:cNvPr id="48265" name="Freeform 116"/>
            <p:cNvSpPr>
              <a:spLocks/>
            </p:cNvSpPr>
            <p:nvPr/>
          </p:nvSpPr>
          <p:spPr bwMode="auto">
            <a:xfrm>
              <a:off x="2765" y="3068"/>
              <a:ext cx="38" cy="40"/>
            </a:xfrm>
            <a:custGeom>
              <a:avLst/>
              <a:gdLst>
                <a:gd name="T0" fmla="*/ 2 w 74"/>
                <a:gd name="T1" fmla="*/ 0 h 82"/>
                <a:gd name="T2" fmla="*/ 2 w 74"/>
                <a:gd name="T3" fmla="*/ 0 h 82"/>
                <a:gd name="T4" fmla="*/ 1 w 74"/>
                <a:gd name="T5" fmla="*/ 0 h 82"/>
                <a:gd name="T6" fmla="*/ 1 w 74"/>
                <a:gd name="T7" fmla="*/ 1 h 82"/>
                <a:gd name="T8" fmla="*/ 0 w 74"/>
                <a:gd name="T9" fmla="*/ 0 h 82"/>
                <a:gd name="T10" fmla="*/ 2 w 74"/>
                <a:gd name="T11" fmla="*/ 0 h 82"/>
                <a:gd name="T12" fmla="*/ 2 w 74"/>
                <a:gd name="T13" fmla="*/ 0 h 82"/>
                <a:gd name="T14" fmla="*/ 0 60000 65536"/>
                <a:gd name="T15" fmla="*/ 0 60000 65536"/>
                <a:gd name="T16" fmla="*/ 0 60000 65536"/>
                <a:gd name="T17" fmla="*/ 0 60000 65536"/>
                <a:gd name="T18" fmla="*/ 0 60000 65536"/>
                <a:gd name="T19" fmla="*/ 0 60000 65536"/>
                <a:gd name="T20" fmla="*/ 0 60000 65536"/>
                <a:gd name="T21" fmla="*/ 0 w 74"/>
                <a:gd name="T22" fmla="*/ 0 h 82"/>
                <a:gd name="T23" fmla="*/ 74 w 7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2">
                  <a:moveTo>
                    <a:pt x="74" y="0"/>
                  </a:moveTo>
                  <a:lnTo>
                    <a:pt x="74" y="25"/>
                  </a:lnTo>
                  <a:lnTo>
                    <a:pt x="49" y="33"/>
                  </a:lnTo>
                  <a:lnTo>
                    <a:pt x="46" y="82"/>
                  </a:lnTo>
                  <a:lnTo>
                    <a:pt x="0" y="50"/>
                  </a:lnTo>
                  <a:lnTo>
                    <a:pt x="74" y="0"/>
                  </a:lnTo>
                  <a:close/>
                </a:path>
              </a:pathLst>
            </a:custGeom>
            <a:solidFill>
              <a:srgbClr val="AF9A9A"/>
            </a:solidFill>
            <a:ln w="9525">
              <a:noFill/>
              <a:round/>
              <a:headEnd/>
              <a:tailEnd/>
            </a:ln>
          </p:spPr>
          <p:txBody>
            <a:bodyPr/>
            <a:lstStyle/>
            <a:p>
              <a:endParaRPr lang="id-ID"/>
            </a:p>
          </p:txBody>
        </p:sp>
        <p:sp>
          <p:nvSpPr>
            <p:cNvPr id="48266" name="Freeform 117"/>
            <p:cNvSpPr>
              <a:spLocks/>
            </p:cNvSpPr>
            <p:nvPr/>
          </p:nvSpPr>
          <p:spPr bwMode="auto">
            <a:xfrm>
              <a:off x="2755" y="2283"/>
              <a:ext cx="18" cy="12"/>
            </a:xfrm>
            <a:custGeom>
              <a:avLst/>
              <a:gdLst>
                <a:gd name="T0" fmla="*/ 0 w 36"/>
                <a:gd name="T1" fmla="*/ 0 h 25"/>
                <a:gd name="T2" fmla="*/ 1 w 36"/>
                <a:gd name="T3" fmla="*/ 0 h 25"/>
                <a:gd name="T4" fmla="*/ 1 w 36"/>
                <a:gd name="T5" fmla="*/ 0 h 25"/>
                <a:gd name="T6" fmla="*/ 1 w 36"/>
                <a:gd name="T7" fmla="*/ 0 h 25"/>
                <a:gd name="T8" fmla="*/ 1 w 36"/>
                <a:gd name="T9" fmla="*/ 0 h 25"/>
                <a:gd name="T10" fmla="*/ 1 w 36"/>
                <a:gd name="T11" fmla="*/ 0 h 25"/>
                <a:gd name="T12" fmla="*/ 0 w 36"/>
                <a:gd name="T13" fmla="*/ 0 h 25"/>
                <a:gd name="T14" fmla="*/ 0 w 3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5"/>
                <a:gd name="T26" fmla="*/ 36 w 3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5">
                  <a:moveTo>
                    <a:pt x="0" y="17"/>
                  </a:moveTo>
                  <a:lnTo>
                    <a:pt x="25" y="12"/>
                  </a:lnTo>
                  <a:lnTo>
                    <a:pt x="30" y="0"/>
                  </a:lnTo>
                  <a:lnTo>
                    <a:pt x="36" y="2"/>
                  </a:lnTo>
                  <a:lnTo>
                    <a:pt x="36" y="17"/>
                  </a:lnTo>
                  <a:lnTo>
                    <a:pt x="4" y="25"/>
                  </a:lnTo>
                  <a:lnTo>
                    <a:pt x="0" y="17"/>
                  </a:lnTo>
                  <a:close/>
                </a:path>
              </a:pathLst>
            </a:custGeom>
            <a:solidFill>
              <a:srgbClr val="FFCC00"/>
            </a:solidFill>
            <a:ln w="9525">
              <a:noFill/>
              <a:round/>
              <a:headEnd/>
              <a:tailEnd/>
            </a:ln>
          </p:spPr>
          <p:txBody>
            <a:bodyPr/>
            <a:lstStyle/>
            <a:p>
              <a:endParaRPr lang="id-ID"/>
            </a:p>
          </p:txBody>
        </p:sp>
        <p:sp>
          <p:nvSpPr>
            <p:cNvPr id="48267" name="Freeform 118"/>
            <p:cNvSpPr>
              <a:spLocks/>
            </p:cNvSpPr>
            <p:nvPr/>
          </p:nvSpPr>
          <p:spPr bwMode="auto">
            <a:xfrm>
              <a:off x="2923" y="2265"/>
              <a:ext cx="26" cy="13"/>
            </a:xfrm>
            <a:custGeom>
              <a:avLst/>
              <a:gdLst>
                <a:gd name="T0" fmla="*/ 1 w 51"/>
                <a:gd name="T1" fmla="*/ 0 h 27"/>
                <a:gd name="T2" fmla="*/ 1 w 51"/>
                <a:gd name="T3" fmla="*/ 0 h 27"/>
                <a:gd name="T4" fmla="*/ 0 w 51"/>
                <a:gd name="T5" fmla="*/ 0 h 27"/>
                <a:gd name="T6" fmla="*/ 0 w 51"/>
                <a:gd name="T7" fmla="*/ 0 h 27"/>
                <a:gd name="T8" fmla="*/ 1 w 51"/>
                <a:gd name="T9" fmla="*/ 0 h 27"/>
                <a:gd name="T10" fmla="*/ 1 w 51"/>
                <a:gd name="T11" fmla="*/ 0 h 27"/>
                <a:gd name="T12" fmla="*/ 1 w 51"/>
                <a:gd name="T13" fmla="*/ 0 h 27"/>
                <a:gd name="T14" fmla="*/ 1 w 51"/>
                <a:gd name="T15" fmla="*/ 0 h 27"/>
                <a:gd name="T16" fmla="*/ 1 w 51"/>
                <a:gd name="T17" fmla="*/ 0 h 27"/>
                <a:gd name="T18" fmla="*/ 1 w 5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7"/>
                <a:gd name="T32" fmla="*/ 51 w 5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7">
                  <a:moveTo>
                    <a:pt x="36" y="2"/>
                  </a:moveTo>
                  <a:lnTo>
                    <a:pt x="30" y="17"/>
                  </a:lnTo>
                  <a:lnTo>
                    <a:pt x="0" y="19"/>
                  </a:lnTo>
                  <a:lnTo>
                    <a:pt x="0" y="27"/>
                  </a:lnTo>
                  <a:lnTo>
                    <a:pt x="38" y="23"/>
                  </a:lnTo>
                  <a:lnTo>
                    <a:pt x="49" y="13"/>
                  </a:lnTo>
                  <a:lnTo>
                    <a:pt x="51" y="4"/>
                  </a:lnTo>
                  <a:lnTo>
                    <a:pt x="45" y="0"/>
                  </a:lnTo>
                  <a:lnTo>
                    <a:pt x="36" y="2"/>
                  </a:lnTo>
                  <a:close/>
                </a:path>
              </a:pathLst>
            </a:custGeom>
            <a:solidFill>
              <a:srgbClr val="FFCC00"/>
            </a:solidFill>
            <a:ln w="9525">
              <a:noFill/>
              <a:round/>
              <a:headEnd/>
              <a:tailEnd/>
            </a:ln>
          </p:spPr>
          <p:txBody>
            <a:bodyPr/>
            <a:lstStyle/>
            <a:p>
              <a:endParaRPr lang="id-ID"/>
            </a:p>
          </p:txBody>
        </p:sp>
        <p:sp>
          <p:nvSpPr>
            <p:cNvPr id="48268" name="Freeform 119"/>
            <p:cNvSpPr>
              <a:spLocks/>
            </p:cNvSpPr>
            <p:nvPr/>
          </p:nvSpPr>
          <p:spPr bwMode="auto">
            <a:xfrm>
              <a:off x="2616" y="2307"/>
              <a:ext cx="461" cy="55"/>
            </a:xfrm>
            <a:custGeom>
              <a:avLst/>
              <a:gdLst>
                <a:gd name="T0" fmla="*/ 0 w 923"/>
                <a:gd name="T1" fmla="*/ 2 h 110"/>
                <a:gd name="T2" fmla="*/ 0 w 923"/>
                <a:gd name="T3" fmla="*/ 2 h 110"/>
                <a:gd name="T4" fmla="*/ 0 w 923"/>
                <a:gd name="T5" fmla="*/ 2 h 110"/>
                <a:gd name="T6" fmla="*/ 14 w 923"/>
                <a:gd name="T7" fmla="*/ 1 h 110"/>
                <a:gd name="T8" fmla="*/ 14 w 923"/>
                <a:gd name="T9" fmla="*/ 1 h 110"/>
                <a:gd name="T10" fmla="*/ 14 w 923"/>
                <a:gd name="T11" fmla="*/ 0 h 110"/>
                <a:gd name="T12" fmla="*/ 0 w 923"/>
                <a:gd name="T13" fmla="*/ 2 h 110"/>
                <a:gd name="T14" fmla="*/ 0 w 923"/>
                <a:gd name="T15" fmla="*/ 2 h 110"/>
                <a:gd name="T16" fmla="*/ 0 w 923"/>
                <a:gd name="T17" fmla="*/ 2 h 110"/>
                <a:gd name="T18" fmla="*/ 0 w 923"/>
                <a:gd name="T19" fmla="*/ 2 h 110"/>
                <a:gd name="T20" fmla="*/ 0 w 923"/>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3"/>
                <a:gd name="T34" fmla="*/ 0 h 110"/>
                <a:gd name="T35" fmla="*/ 923 w 92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 h="110">
                  <a:moveTo>
                    <a:pt x="0" y="110"/>
                  </a:moveTo>
                  <a:lnTo>
                    <a:pt x="12" y="97"/>
                  </a:lnTo>
                  <a:lnTo>
                    <a:pt x="33" y="89"/>
                  </a:lnTo>
                  <a:lnTo>
                    <a:pt x="921" y="17"/>
                  </a:lnTo>
                  <a:lnTo>
                    <a:pt x="923" y="7"/>
                  </a:lnTo>
                  <a:lnTo>
                    <a:pt x="911" y="0"/>
                  </a:lnTo>
                  <a:lnTo>
                    <a:pt x="36" y="74"/>
                  </a:lnTo>
                  <a:lnTo>
                    <a:pt x="12" y="83"/>
                  </a:lnTo>
                  <a:lnTo>
                    <a:pt x="0" y="93"/>
                  </a:lnTo>
                  <a:lnTo>
                    <a:pt x="0" y="110"/>
                  </a:lnTo>
                  <a:close/>
                </a:path>
              </a:pathLst>
            </a:custGeom>
            <a:solidFill>
              <a:srgbClr val="7F3226"/>
            </a:solidFill>
            <a:ln w="9525">
              <a:noFill/>
              <a:round/>
              <a:headEnd/>
              <a:tailEnd/>
            </a:ln>
          </p:spPr>
          <p:txBody>
            <a:bodyPr/>
            <a:lstStyle/>
            <a:p>
              <a:endParaRPr lang="id-ID"/>
            </a:p>
          </p:txBody>
        </p:sp>
        <p:sp>
          <p:nvSpPr>
            <p:cNvPr id="48269" name="Freeform 120"/>
            <p:cNvSpPr>
              <a:spLocks/>
            </p:cNvSpPr>
            <p:nvPr/>
          </p:nvSpPr>
          <p:spPr bwMode="auto">
            <a:xfrm>
              <a:off x="2923" y="2502"/>
              <a:ext cx="181" cy="122"/>
            </a:xfrm>
            <a:custGeom>
              <a:avLst/>
              <a:gdLst>
                <a:gd name="T0" fmla="*/ 0 w 361"/>
                <a:gd name="T1" fmla="*/ 4 h 244"/>
                <a:gd name="T2" fmla="*/ 5 w 361"/>
                <a:gd name="T3" fmla="*/ 0 h 244"/>
                <a:gd name="T4" fmla="*/ 2 w 361"/>
                <a:gd name="T5" fmla="*/ 4 h 244"/>
                <a:gd name="T6" fmla="*/ 6 w 361"/>
                <a:gd name="T7" fmla="*/ 1 h 244"/>
                <a:gd name="T8" fmla="*/ 6 w 361"/>
                <a:gd name="T9" fmla="*/ 3 h 244"/>
                <a:gd name="T10" fmla="*/ 6 w 361"/>
                <a:gd name="T11" fmla="*/ 4 h 244"/>
                <a:gd name="T12" fmla="*/ 6 w 361"/>
                <a:gd name="T13" fmla="*/ 4 h 244"/>
                <a:gd name="T14" fmla="*/ 0 w 361"/>
                <a:gd name="T15" fmla="*/ 4 h 244"/>
                <a:gd name="T16" fmla="*/ 0 w 361"/>
                <a:gd name="T17" fmla="*/ 4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244"/>
                <a:gd name="T29" fmla="*/ 361 w 36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244">
                  <a:moveTo>
                    <a:pt x="0" y="244"/>
                  </a:moveTo>
                  <a:lnTo>
                    <a:pt x="268" y="0"/>
                  </a:lnTo>
                  <a:lnTo>
                    <a:pt x="95" y="196"/>
                  </a:lnTo>
                  <a:lnTo>
                    <a:pt x="349" y="6"/>
                  </a:lnTo>
                  <a:lnTo>
                    <a:pt x="361" y="188"/>
                  </a:lnTo>
                  <a:lnTo>
                    <a:pt x="357" y="211"/>
                  </a:lnTo>
                  <a:lnTo>
                    <a:pt x="336" y="219"/>
                  </a:lnTo>
                  <a:lnTo>
                    <a:pt x="0" y="244"/>
                  </a:lnTo>
                  <a:close/>
                </a:path>
              </a:pathLst>
            </a:custGeom>
            <a:solidFill>
              <a:srgbClr val="7F3226"/>
            </a:solidFill>
            <a:ln w="9525">
              <a:noFill/>
              <a:round/>
              <a:headEnd/>
              <a:tailEnd/>
            </a:ln>
          </p:spPr>
          <p:txBody>
            <a:bodyPr/>
            <a:lstStyle/>
            <a:p>
              <a:endParaRPr lang="id-ID"/>
            </a:p>
          </p:txBody>
        </p:sp>
        <p:sp>
          <p:nvSpPr>
            <p:cNvPr id="48270" name="Freeform 121"/>
            <p:cNvSpPr>
              <a:spLocks/>
            </p:cNvSpPr>
            <p:nvPr/>
          </p:nvSpPr>
          <p:spPr bwMode="auto">
            <a:xfrm>
              <a:off x="2602" y="2289"/>
              <a:ext cx="486" cy="42"/>
            </a:xfrm>
            <a:custGeom>
              <a:avLst/>
              <a:gdLst>
                <a:gd name="T0" fmla="*/ 0 w 971"/>
                <a:gd name="T1" fmla="*/ 2 h 83"/>
                <a:gd name="T2" fmla="*/ 15 w 971"/>
                <a:gd name="T3" fmla="*/ 1 h 83"/>
                <a:gd name="T4" fmla="*/ 16 w 971"/>
                <a:gd name="T5" fmla="*/ 0 h 83"/>
                <a:gd name="T6" fmla="*/ 1 w 971"/>
                <a:gd name="T7" fmla="*/ 2 h 83"/>
                <a:gd name="T8" fmla="*/ 0 w 971"/>
                <a:gd name="T9" fmla="*/ 2 h 83"/>
                <a:gd name="T10" fmla="*/ 0 w 971"/>
                <a:gd name="T11" fmla="*/ 2 h 83"/>
                <a:gd name="T12" fmla="*/ 0 60000 65536"/>
                <a:gd name="T13" fmla="*/ 0 60000 65536"/>
                <a:gd name="T14" fmla="*/ 0 60000 65536"/>
                <a:gd name="T15" fmla="*/ 0 60000 65536"/>
                <a:gd name="T16" fmla="*/ 0 60000 65536"/>
                <a:gd name="T17" fmla="*/ 0 60000 65536"/>
                <a:gd name="T18" fmla="*/ 0 w 971"/>
                <a:gd name="T19" fmla="*/ 0 h 83"/>
                <a:gd name="T20" fmla="*/ 971 w 9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971" h="83">
                  <a:moveTo>
                    <a:pt x="0" y="83"/>
                  </a:moveTo>
                  <a:lnTo>
                    <a:pt x="954" y="9"/>
                  </a:lnTo>
                  <a:lnTo>
                    <a:pt x="971" y="0"/>
                  </a:lnTo>
                  <a:lnTo>
                    <a:pt x="32" y="74"/>
                  </a:lnTo>
                  <a:lnTo>
                    <a:pt x="0" y="83"/>
                  </a:lnTo>
                  <a:close/>
                </a:path>
              </a:pathLst>
            </a:custGeom>
            <a:solidFill>
              <a:srgbClr val="7F3226"/>
            </a:solidFill>
            <a:ln w="9525">
              <a:noFill/>
              <a:round/>
              <a:headEnd/>
              <a:tailEnd/>
            </a:ln>
          </p:spPr>
          <p:txBody>
            <a:bodyPr/>
            <a:lstStyle/>
            <a:p>
              <a:endParaRPr lang="id-ID"/>
            </a:p>
          </p:txBody>
        </p:sp>
        <p:sp>
          <p:nvSpPr>
            <p:cNvPr id="48271" name="Freeform 122"/>
            <p:cNvSpPr>
              <a:spLocks/>
            </p:cNvSpPr>
            <p:nvPr/>
          </p:nvSpPr>
          <p:spPr bwMode="auto">
            <a:xfrm>
              <a:off x="2646" y="2310"/>
              <a:ext cx="419" cy="37"/>
            </a:xfrm>
            <a:custGeom>
              <a:avLst/>
              <a:gdLst>
                <a:gd name="T0" fmla="*/ 0 w 839"/>
                <a:gd name="T1" fmla="*/ 1 h 74"/>
                <a:gd name="T2" fmla="*/ 13 w 839"/>
                <a:gd name="T3" fmla="*/ 1 h 74"/>
                <a:gd name="T4" fmla="*/ 12 w 839"/>
                <a:gd name="T5" fmla="*/ 0 h 74"/>
                <a:gd name="T6" fmla="*/ 0 w 839"/>
                <a:gd name="T7" fmla="*/ 1 h 74"/>
                <a:gd name="T8" fmla="*/ 0 w 839"/>
                <a:gd name="T9" fmla="*/ 1 h 74"/>
                <a:gd name="T10" fmla="*/ 0 w 839"/>
                <a:gd name="T11" fmla="*/ 1 h 74"/>
                <a:gd name="T12" fmla="*/ 0 60000 65536"/>
                <a:gd name="T13" fmla="*/ 0 60000 65536"/>
                <a:gd name="T14" fmla="*/ 0 60000 65536"/>
                <a:gd name="T15" fmla="*/ 0 60000 65536"/>
                <a:gd name="T16" fmla="*/ 0 60000 65536"/>
                <a:gd name="T17" fmla="*/ 0 60000 65536"/>
                <a:gd name="T18" fmla="*/ 0 w 839"/>
                <a:gd name="T19" fmla="*/ 0 h 74"/>
                <a:gd name="T20" fmla="*/ 839 w 8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39" h="74">
                  <a:moveTo>
                    <a:pt x="0" y="74"/>
                  </a:moveTo>
                  <a:lnTo>
                    <a:pt x="839" y="6"/>
                  </a:lnTo>
                  <a:lnTo>
                    <a:pt x="827" y="0"/>
                  </a:lnTo>
                  <a:lnTo>
                    <a:pt x="42" y="65"/>
                  </a:lnTo>
                  <a:lnTo>
                    <a:pt x="0" y="74"/>
                  </a:lnTo>
                  <a:close/>
                </a:path>
              </a:pathLst>
            </a:custGeom>
            <a:solidFill>
              <a:srgbClr val="BF593F"/>
            </a:solidFill>
            <a:ln w="9525">
              <a:noFill/>
              <a:round/>
              <a:headEnd/>
              <a:tailEnd/>
            </a:ln>
          </p:spPr>
          <p:txBody>
            <a:bodyPr/>
            <a:lstStyle/>
            <a:p>
              <a:endParaRPr lang="id-ID"/>
            </a:p>
          </p:txBody>
        </p:sp>
        <p:sp>
          <p:nvSpPr>
            <p:cNvPr id="48272" name="Freeform 123"/>
            <p:cNvSpPr>
              <a:spLocks/>
            </p:cNvSpPr>
            <p:nvPr/>
          </p:nvSpPr>
          <p:spPr bwMode="auto">
            <a:xfrm>
              <a:off x="2755" y="1447"/>
              <a:ext cx="11" cy="26"/>
            </a:xfrm>
            <a:custGeom>
              <a:avLst/>
              <a:gdLst>
                <a:gd name="T0" fmla="*/ 0 w 23"/>
                <a:gd name="T1" fmla="*/ 0 h 52"/>
                <a:gd name="T2" fmla="*/ 0 w 23"/>
                <a:gd name="T3" fmla="*/ 1 h 52"/>
                <a:gd name="T4" fmla="*/ 0 w 23"/>
                <a:gd name="T5" fmla="*/ 1 h 52"/>
                <a:gd name="T6" fmla="*/ 0 w 23"/>
                <a:gd name="T7" fmla="*/ 1 h 52"/>
                <a:gd name="T8" fmla="*/ 0 w 23"/>
                <a:gd name="T9" fmla="*/ 1 h 52"/>
                <a:gd name="T10" fmla="*/ 0 w 23"/>
                <a:gd name="T11" fmla="*/ 1 h 52"/>
                <a:gd name="T12" fmla="*/ 0 w 23"/>
                <a:gd name="T13" fmla="*/ 0 h 52"/>
                <a:gd name="T14" fmla="*/ 0 w 23"/>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2"/>
                <a:gd name="T26" fmla="*/ 23 w 2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2">
                  <a:moveTo>
                    <a:pt x="21" y="0"/>
                  </a:moveTo>
                  <a:lnTo>
                    <a:pt x="23" y="10"/>
                  </a:lnTo>
                  <a:lnTo>
                    <a:pt x="11" y="27"/>
                  </a:lnTo>
                  <a:lnTo>
                    <a:pt x="11" y="44"/>
                  </a:lnTo>
                  <a:lnTo>
                    <a:pt x="0" y="52"/>
                  </a:lnTo>
                  <a:lnTo>
                    <a:pt x="8" y="12"/>
                  </a:lnTo>
                  <a:lnTo>
                    <a:pt x="21" y="0"/>
                  </a:lnTo>
                  <a:close/>
                </a:path>
              </a:pathLst>
            </a:custGeom>
            <a:solidFill>
              <a:srgbClr val="FF0000"/>
            </a:solidFill>
            <a:ln w="9525">
              <a:noFill/>
              <a:round/>
              <a:headEnd/>
              <a:tailEnd/>
            </a:ln>
          </p:spPr>
          <p:txBody>
            <a:bodyPr/>
            <a:lstStyle/>
            <a:p>
              <a:endParaRPr lang="id-ID"/>
            </a:p>
          </p:txBody>
        </p:sp>
        <p:sp>
          <p:nvSpPr>
            <p:cNvPr id="48273" name="Freeform 124"/>
            <p:cNvSpPr>
              <a:spLocks/>
            </p:cNvSpPr>
            <p:nvPr/>
          </p:nvSpPr>
          <p:spPr bwMode="auto">
            <a:xfrm>
              <a:off x="2719" y="1481"/>
              <a:ext cx="37" cy="124"/>
            </a:xfrm>
            <a:custGeom>
              <a:avLst/>
              <a:gdLst>
                <a:gd name="T0" fmla="*/ 1 w 74"/>
                <a:gd name="T1" fmla="*/ 0 h 247"/>
                <a:gd name="T2" fmla="*/ 1 w 74"/>
                <a:gd name="T3" fmla="*/ 1 h 247"/>
                <a:gd name="T4" fmla="*/ 1 w 74"/>
                <a:gd name="T5" fmla="*/ 3 h 247"/>
                <a:gd name="T6" fmla="*/ 1 w 74"/>
                <a:gd name="T7" fmla="*/ 3 h 247"/>
                <a:gd name="T8" fmla="*/ 0 w 74"/>
                <a:gd name="T9" fmla="*/ 4 h 247"/>
                <a:gd name="T10" fmla="*/ 1 w 74"/>
                <a:gd name="T11" fmla="*/ 2 h 247"/>
                <a:gd name="T12" fmla="*/ 1 w 74"/>
                <a:gd name="T13" fmla="*/ 1 h 247"/>
                <a:gd name="T14" fmla="*/ 1 w 74"/>
                <a:gd name="T15" fmla="*/ 1 h 247"/>
                <a:gd name="T16" fmla="*/ 1 w 74"/>
                <a:gd name="T17" fmla="*/ 0 h 247"/>
                <a:gd name="T18" fmla="*/ 1 w 74"/>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247"/>
                <a:gd name="T32" fmla="*/ 74 w 74"/>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247">
                  <a:moveTo>
                    <a:pt x="59" y="0"/>
                  </a:moveTo>
                  <a:lnTo>
                    <a:pt x="74" y="44"/>
                  </a:lnTo>
                  <a:lnTo>
                    <a:pt x="47" y="144"/>
                  </a:lnTo>
                  <a:lnTo>
                    <a:pt x="36" y="186"/>
                  </a:lnTo>
                  <a:lnTo>
                    <a:pt x="0" y="247"/>
                  </a:lnTo>
                  <a:lnTo>
                    <a:pt x="26" y="95"/>
                  </a:lnTo>
                  <a:lnTo>
                    <a:pt x="49" y="34"/>
                  </a:lnTo>
                  <a:lnTo>
                    <a:pt x="53" y="15"/>
                  </a:lnTo>
                  <a:lnTo>
                    <a:pt x="59" y="0"/>
                  </a:lnTo>
                  <a:close/>
                </a:path>
              </a:pathLst>
            </a:custGeom>
            <a:solidFill>
              <a:srgbClr val="FF0000"/>
            </a:solidFill>
            <a:ln w="9525">
              <a:noFill/>
              <a:round/>
              <a:headEnd/>
              <a:tailEnd/>
            </a:ln>
          </p:spPr>
          <p:txBody>
            <a:bodyPr/>
            <a:lstStyle/>
            <a:p>
              <a:endParaRPr lang="id-ID"/>
            </a:p>
          </p:txBody>
        </p:sp>
        <p:sp>
          <p:nvSpPr>
            <p:cNvPr id="48274" name="Freeform 125"/>
            <p:cNvSpPr>
              <a:spLocks/>
            </p:cNvSpPr>
            <p:nvPr/>
          </p:nvSpPr>
          <p:spPr bwMode="auto">
            <a:xfrm>
              <a:off x="2712" y="3106"/>
              <a:ext cx="40" cy="27"/>
            </a:xfrm>
            <a:custGeom>
              <a:avLst/>
              <a:gdLst>
                <a:gd name="T0" fmla="*/ 0 w 80"/>
                <a:gd name="T1" fmla="*/ 0 h 55"/>
                <a:gd name="T2" fmla="*/ 1 w 80"/>
                <a:gd name="T3" fmla="*/ 0 h 55"/>
                <a:gd name="T4" fmla="*/ 1 w 80"/>
                <a:gd name="T5" fmla="*/ 0 h 55"/>
                <a:gd name="T6" fmla="*/ 1 w 80"/>
                <a:gd name="T7" fmla="*/ 0 h 55"/>
                <a:gd name="T8" fmla="*/ 0 w 80"/>
                <a:gd name="T9" fmla="*/ 0 h 55"/>
                <a:gd name="T10" fmla="*/ 0 w 80"/>
                <a:gd name="T11" fmla="*/ 0 h 55"/>
                <a:gd name="T12" fmla="*/ 0 60000 65536"/>
                <a:gd name="T13" fmla="*/ 0 60000 65536"/>
                <a:gd name="T14" fmla="*/ 0 60000 65536"/>
                <a:gd name="T15" fmla="*/ 0 60000 65536"/>
                <a:gd name="T16" fmla="*/ 0 60000 65536"/>
                <a:gd name="T17" fmla="*/ 0 60000 65536"/>
                <a:gd name="T18" fmla="*/ 0 w 80"/>
                <a:gd name="T19" fmla="*/ 0 h 55"/>
                <a:gd name="T20" fmla="*/ 80 w 80"/>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0" h="55">
                  <a:moveTo>
                    <a:pt x="0" y="55"/>
                  </a:moveTo>
                  <a:lnTo>
                    <a:pt x="75" y="12"/>
                  </a:lnTo>
                  <a:lnTo>
                    <a:pt x="80" y="0"/>
                  </a:lnTo>
                  <a:lnTo>
                    <a:pt x="57" y="12"/>
                  </a:lnTo>
                  <a:lnTo>
                    <a:pt x="0" y="55"/>
                  </a:lnTo>
                  <a:close/>
                </a:path>
              </a:pathLst>
            </a:custGeom>
            <a:solidFill>
              <a:srgbClr val="A6A6BD"/>
            </a:solidFill>
            <a:ln w="9525">
              <a:noFill/>
              <a:round/>
              <a:headEnd/>
              <a:tailEnd/>
            </a:ln>
          </p:spPr>
          <p:txBody>
            <a:bodyPr/>
            <a:lstStyle/>
            <a:p>
              <a:endParaRPr lang="id-ID"/>
            </a:p>
          </p:txBody>
        </p:sp>
        <p:sp>
          <p:nvSpPr>
            <p:cNvPr id="48275" name="Freeform 126"/>
            <p:cNvSpPr>
              <a:spLocks/>
            </p:cNvSpPr>
            <p:nvPr/>
          </p:nvSpPr>
          <p:spPr bwMode="auto">
            <a:xfrm>
              <a:off x="2637" y="3141"/>
              <a:ext cx="25" cy="9"/>
            </a:xfrm>
            <a:custGeom>
              <a:avLst/>
              <a:gdLst>
                <a:gd name="T0" fmla="*/ 1 w 50"/>
                <a:gd name="T1" fmla="*/ 0 h 19"/>
                <a:gd name="T2" fmla="*/ 1 w 50"/>
                <a:gd name="T3" fmla="*/ 0 h 19"/>
                <a:gd name="T4" fmla="*/ 1 w 50"/>
                <a:gd name="T5" fmla="*/ 0 h 19"/>
                <a:gd name="T6" fmla="*/ 0 w 50"/>
                <a:gd name="T7" fmla="*/ 0 h 19"/>
                <a:gd name="T8" fmla="*/ 1 w 50"/>
                <a:gd name="T9" fmla="*/ 0 h 19"/>
                <a:gd name="T10" fmla="*/ 1 w 50"/>
                <a:gd name="T11" fmla="*/ 0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2" y="19"/>
                  </a:moveTo>
                  <a:lnTo>
                    <a:pt x="50" y="5"/>
                  </a:lnTo>
                  <a:lnTo>
                    <a:pt x="23" y="0"/>
                  </a:lnTo>
                  <a:lnTo>
                    <a:pt x="0" y="9"/>
                  </a:lnTo>
                  <a:lnTo>
                    <a:pt x="2" y="19"/>
                  </a:lnTo>
                  <a:close/>
                </a:path>
              </a:pathLst>
            </a:custGeom>
            <a:solidFill>
              <a:srgbClr val="A6A6BD"/>
            </a:solidFill>
            <a:ln w="9525">
              <a:noFill/>
              <a:round/>
              <a:headEnd/>
              <a:tailEnd/>
            </a:ln>
          </p:spPr>
          <p:txBody>
            <a:bodyPr/>
            <a:lstStyle/>
            <a:p>
              <a:endParaRPr lang="id-ID"/>
            </a:p>
          </p:txBody>
        </p:sp>
        <p:sp>
          <p:nvSpPr>
            <p:cNvPr id="48276" name="Freeform 127"/>
            <p:cNvSpPr>
              <a:spLocks/>
            </p:cNvSpPr>
            <p:nvPr/>
          </p:nvSpPr>
          <p:spPr bwMode="auto">
            <a:xfrm>
              <a:off x="2690" y="3126"/>
              <a:ext cx="96" cy="33"/>
            </a:xfrm>
            <a:custGeom>
              <a:avLst/>
              <a:gdLst>
                <a:gd name="T0" fmla="*/ 0 w 192"/>
                <a:gd name="T1" fmla="*/ 1 h 67"/>
                <a:gd name="T2" fmla="*/ 2 w 192"/>
                <a:gd name="T3" fmla="*/ 0 h 67"/>
                <a:gd name="T4" fmla="*/ 3 w 192"/>
                <a:gd name="T5" fmla="*/ 0 h 67"/>
                <a:gd name="T6" fmla="*/ 3 w 192"/>
                <a:gd name="T7" fmla="*/ 0 h 67"/>
                <a:gd name="T8" fmla="*/ 3 w 192"/>
                <a:gd name="T9" fmla="*/ 0 h 67"/>
                <a:gd name="T10" fmla="*/ 2 w 192"/>
                <a:gd name="T11" fmla="*/ 0 h 67"/>
                <a:gd name="T12" fmla="*/ 2 w 192"/>
                <a:gd name="T13" fmla="*/ 0 h 67"/>
                <a:gd name="T14" fmla="*/ 0 w 192"/>
                <a:gd name="T15" fmla="*/ 1 h 67"/>
                <a:gd name="T16" fmla="*/ 0 w 192"/>
                <a:gd name="T17" fmla="*/ 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67"/>
                <a:gd name="T29" fmla="*/ 192 w 19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67">
                  <a:moveTo>
                    <a:pt x="0" y="67"/>
                  </a:moveTo>
                  <a:lnTo>
                    <a:pt x="102" y="53"/>
                  </a:lnTo>
                  <a:lnTo>
                    <a:pt x="159" y="29"/>
                  </a:lnTo>
                  <a:lnTo>
                    <a:pt x="154" y="19"/>
                  </a:lnTo>
                  <a:lnTo>
                    <a:pt x="192" y="0"/>
                  </a:lnTo>
                  <a:lnTo>
                    <a:pt x="116" y="31"/>
                  </a:lnTo>
                  <a:lnTo>
                    <a:pt x="106" y="46"/>
                  </a:lnTo>
                  <a:lnTo>
                    <a:pt x="0" y="67"/>
                  </a:lnTo>
                  <a:close/>
                </a:path>
              </a:pathLst>
            </a:custGeom>
            <a:solidFill>
              <a:srgbClr val="A6A6BD"/>
            </a:solidFill>
            <a:ln w="9525">
              <a:noFill/>
              <a:round/>
              <a:headEnd/>
              <a:tailEnd/>
            </a:ln>
          </p:spPr>
          <p:txBody>
            <a:bodyPr/>
            <a:lstStyle/>
            <a:p>
              <a:endParaRPr lang="id-ID"/>
            </a:p>
          </p:txBody>
        </p:sp>
        <p:sp>
          <p:nvSpPr>
            <p:cNvPr id="48277" name="Freeform 128"/>
            <p:cNvSpPr>
              <a:spLocks/>
            </p:cNvSpPr>
            <p:nvPr/>
          </p:nvSpPr>
          <p:spPr bwMode="auto">
            <a:xfrm>
              <a:off x="2768" y="3129"/>
              <a:ext cx="56" cy="39"/>
            </a:xfrm>
            <a:custGeom>
              <a:avLst/>
              <a:gdLst>
                <a:gd name="T0" fmla="*/ 0 w 112"/>
                <a:gd name="T1" fmla="*/ 1 h 78"/>
                <a:gd name="T2" fmla="*/ 2 w 112"/>
                <a:gd name="T3" fmla="*/ 1 h 78"/>
                <a:gd name="T4" fmla="*/ 2 w 112"/>
                <a:gd name="T5" fmla="*/ 1 h 78"/>
                <a:gd name="T6" fmla="*/ 2 w 112"/>
                <a:gd name="T7" fmla="*/ 1 h 78"/>
                <a:gd name="T8" fmla="*/ 2 w 112"/>
                <a:gd name="T9" fmla="*/ 0 h 78"/>
                <a:gd name="T10" fmla="*/ 2 w 112"/>
                <a:gd name="T11" fmla="*/ 1 h 78"/>
                <a:gd name="T12" fmla="*/ 1 w 112"/>
                <a:gd name="T13" fmla="*/ 1 h 78"/>
                <a:gd name="T14" fmla="*/ 0 w 112"/>
                <a:gd name="T15" fmla="*/ 1 h 78"/>
                <a:gd name="T16" fmla="*/ 0 w 112"/>
                <a:gd name="T17" fmla="*/ 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78"/>
                <a:gd name="T29" fmla="*/ 112 w 11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78">
                  <a:moveTo>
                    <a:pt x="0" y="78"/>
                  </a:moveTo>
                  <a:lnTo>
                    <a:pt x="70" y="51"/>
                  </a:lnTo>
                  <a:lnTo>
                    <a:pt x="89" y="19"/>
                  </a:lnTo>
                  <a:lnTo>
                    <a:pt x="112" y="13"/>
                  </a:lnTo>
                  <a:lnTo>
                    <a:pt x="112" y="0"/>
                  </a:lnTo>
                  <a:lnTo>
                    <a:pt x="97" y="6"/>
                  </a:lnTo>
                  <a:lnTo>
                    <a:pt x="64" y="42"/>
                  </a:lnTo>
                  <a:lnTo>
                    <a:pt x="0" y="78"/>
                  </a:lnTo>
                  <a:close/>
                </a:path>
              </a:pathLst>
            </a:custGeom>
            <a:solidFill>
              <a:srgbClr val="A6A6BD"/>
            </a:solidFill>
            <a:ln w="9525">
              <a:noFill/>
              <a:round/>
              <a:headEnd/>
              <a:tailEnd/>
            </a:ln>
          </p:spPr>
          <p:txBody>
            <a:bodyPr/>
            <a:lstStyle/>
            <a:p>
              <a:endParaRPr lang="id-ID"/>
            </a:p>
          </p:txBody>
        </p:sp>
        <p:sp>
          <p:nvSpPr>
            <p:cNvPr id="48278" name="Freeform 129"/>
            <p:cNvSpPr>
              <a:spLocks/>
            </p:cNvSpPr>
            <p:nvPr/>
          </p:nvSpPr>
          <p:spPr bwMode="auto">
            <a:xfrm>
              <a:off x="2762" y="3164"/>
              <a:ext cx="137" cy="32"/>
            </a:xfrm>
            <a:custGeom>
              <a:avLst/>
              <a:gdLst>
                <a:gd name="T0" fmla="*/ 0 w 274"/>
                <a:gd name="T1" fmla="*/ 1 h 65"/>
                <a:gd name="T2" fmla="*/ 1 w 274"/>
                <a:gd name="T3" fmla="*/ 0 h 65"/>
                <a:gd name="T4" fmla="*/ 2 w 274"/>
                <a:gd name="T5" fmla="*/ 0 h 65"/>
                <a:gd name="T6" fmla="*/ 3 w 274"/>
                <a:gd name="T7" fmla="*/ 0 h 65"/>
                <a:gd name="T8" fmla="*/ 4 w 274"/>
                <a:gd name="T9" fmla="*/ 0 h 65"/>
                <a:gd name="T10" fmla="*/ 3 w 274"/>
                <a:gd name="T11" fmla="*/ 0 h 65"/>
                <a:gd name="T12" fmla="*/ 2 w 274"/>
                <a:gd name="T13" fmla="*/ 0 h 65"/>
                <a:gd name="T14" fmla="*/ 1 w 274"/>
                <a:gd name="T15" fmla="*/ 0 h 65"/>
                <a:gd name="T16" fmla="*/ 0 w 274"/>
                <a:gd name="T17" fmla="*/ 1 h 65"/>
                <a:gd name="T18" fmla="*/ 0 w 274"/>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65"/>
                <a:gd name="T32" fmla="*/ 274 w 27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65">
                  <a:moveTo>
                    <a:pt x="0" y="65"/>
                  </a:moveTo>
                  <a:lnTo>
                    <a:pt x="126" y="63"/>
                  </a:lnTo>
                  <a:lnTo>
                    <a:pt x="152" y="46"/>
                  </a:lnTo>
                  <a:lnTo>
                    <a:pt x="221" y="31"/>
                  </a:lnTo>
                  <a:lnTo>
                    <a:pt x="274" y="0"/>
                  </a:lnTo>
                  <a:lnTo>
                    <a:pt x="228" y="21"/>
                  </a:lnTo>
                  <a:lnTo>
                    <a:pt x="150" y="40"/>
                  </a:lnTo>
                  <a:lnTo>
                    <a:pt x="92" y="44"/>
                  </a:lnTo>
                  <a:lnTo>
                    <a:pt x="0" y="65"/>
                  </a:lnTo>
                  <a:close/>
                </a:path>
              </a:pathLst>
            </a:custGeom>
            <a:solidFill>
              <a:srgbClr val="A6A6BD"/>
            </a:solidFill>
            <a:ln w="9525">
              <a:noFill/>
              <a:round/>
              <a:headEnd/>
              <a:tailEnd/>
            </a:ln>
          </p:spPr>
          <p:txBody>
            <a:bodyPr/>
            <a:lstStyle/>
            <a:p>
              <a:endParaRPr lang="id-ID"/>
            </a:p>
          </p:txBody>
        </p:sp>
        <p:sp>
          <p:nvSpPr>
            <p:cNvPr id="48279" name="Freeform 130"/>
            <p:cNvSpPr>
              <a:spLocks/>
            </p:cNvSpPr>
            <p:nvPr/>
          </p:nvSpPr>
          <p:spPr bwMode="auto">
            <a:xfrm>
              <a:off x="2745" y="3208"/>
              <a:ext cx="72" cy="5"/>
            </a:xfrm>
            <a:custGeom>
              <a:avLst/>
              <a:gdLst>
                <a:gd name="T0" fmla="*/ 0 w 145"/>
                <a:gd name="T1" fmla="*/ 1 h 9"/>
                <a:gd name="T2" fmla="*/ 0 w 145"/>
                <a:gd name="T3" fmla="*/ 1 h 9"/>
                <a:gd name="T4" fmla="*/ 2 w 145"/>
                <a:gd name="T5" fmla="*/ 0 h 9"/>
                <a:gd name="T6" fmla="*/ 0 w 145"/>
                <a:gd name="T7" fmla="*/ 1 h 9"/>
                <a:gd name="T8" fmla="*/ 0 w 145"/>
                <a:gd name="T9" fmla="*/ 1 h 9"/>
                <a:gd name="T10" fmla="*/ 0 60000 65536"/>
                <a:gd name="T11" fmla="*/ 0 60000 65536"/>
                <a:gd name="T12" fmla="*/ 0 60000 65536"/>
                <a:gd name="T13" fmla="*/ 0 60000 65536"/>
                <a:gd name="T14" fmla="*/ 0 60000 65536"/>
                <a:gd name="T15" fmla="*/ 0 w 145"/>
                <a:gd name="T16" fmla="*/ 0 h 9"/>
                <a:gd name="T17" fmla="*/ 145 w 145"/>
                <a:gd name="T18" fmla="*/ 9 h 9"/>
              </a:gdLst>
              <a:ahLst/>
              <a:cxnLst>
                <a:cxn ang="T10">
                  <a:pos x="T0" y="T1"/>
                </a:cxn>
                <a:cxn ang="T11">
                  <a:pos x="T2" y="T3"/>
                </a:cxn>
                <a:cxn ang="T12">
                  <a:pos x="T4" y="T5"/>
                </a:cxn>
                <a:cxn ang="T13">
                  <a:pos x="T6" y="T7"/>
                </a:cxn>
                <a:cxn ang="T14">
                  <a:pos x="T8" y="T9"/>
                </a:cxn>
              </a:cxnLst>
              <a:rect l="T15" t="T16" r="T17" b="T18"/>
              <a:pathLst>
                <a:path w="145" h="9">
                  <a:moveTo>
                    <a:pt x="0" y="5"/>
                  </a:moveTo>
                  <a:lnTo>
                    <a:pt x="48" y="9"/>
                  </a:lnTo>
                  <a:lnTo>
                    <a:pt x="145" y="0"/>
                  </a:lnTo>
                  <a:lnTo>
                    <a:pt x="0" y="5"/>
                  </a:lnTo>
                  <a:close/>
                </a:path>
              </a:pathLst>
            </a:custGeom>
            <a:solidFill>
              <a:srgbClr val="A6A6BD"/>
            </a:solidFill>
            <a:ln w="9525">
              <a:noFill/>
              <a:round/>
              <a:headEnd/>
              <a:tailEnd/>
            </a:ln>
          </p:spPr>
          <p:txBody>
            <a:bodyPr/>
            <a:lstStyle/>
            <a:p>
              <a:endParaRPr lang="id-ID"/>
            </a:p>
          </p:txBody>
        </p:sp>
        <p:sp>
          <p:nvSpPr>
            <p:cNvPr id="48280" name="Freeform 131"/>
            <p:cNvSpPr>
              <a:spLocks/>
            </p:cNvSpPr>
            <p:nvPr/>
          </p:nvSpPr>
          <p:spPr bwMode="auto">
            <a:xfrm>
              <a:off x="2754" y="1212"/>
              <a:ext cx="58" cy="18"/>
            </a:xfrm>
            <a:custGeom>
              <a:avLst/>
              <a:gdLst>
                <a:gd name="T0" fmla="*/ 1 w 116"/>
                <a:gd name="T1" fmla="*/ 1 h 34"/>
                <a:gd name="T2" fmla="*/ 0 w 116"/>
                <a:gd name="T3" fmla="*/ 1 h 34"/>
                <a:gd name="T4" fmla="*/ 1 w 116"/>
                <a:gd name="T5" fmla="*/ 1 h 34"/>
                <a:gd name="T6" fmla="*/ 1 w 116"/>
                <a:gd name="T7" fmla="*/ 1 h 34"/>
                <a:gd name="T8" fmla="*/ 1 w 116"/>
                <a:gd name="T9" fmla="*/ 1 h 34"/>
                <a:gd name="T10" fmla="*/ 1 w 116"/>
                <a:gd name="T11" fmla="*/ 1 h 34"/>
                <a:gd name="T12" fmla="*/ 1 w 116"/>
                <a:gd name="T13" fmla="*/ 1 h 34"/>
                <a:gd name="T14" fmla="*/ 1 w 116"/>
                <a:gd name="T15" fmla="*/ 0 h 34"/>
                <a:gd name="T16" fmla="*/ 1 w 116"/>
                <a:gd name="T17" fmla="*/ 1 h 34"/>
                <a:gd name="T18" fmla="*/ 1 w 116"/>
                <a:gd name="T19" fmla="*/ 1 h 34"/>
                <a:gd name="T20" fmla="*/ 1 w 116"/>
                <a:gd name="T21" fmla="*/ 1 h 34"/>
                <a:gd name="T22" fmla="*/ 1 w 116"/>
                <a:gd name="T23" fmla="*/ 1 h 34"/>
                <a:gd name="T24" fmla="*/ 2 w 116"/>
                <a:gd name="T25" fmla="*/ 1 h 34"/>
                <a:gd name="T26" fmla="*/ 2 w 116"/>
                <a:gd name="T27" fmla="*/ 1 h 34"/>
                <a:gd name="T28" fmla="*/ 2 w 116"/>
                <a:gd name="T29" fmla="*/ 1 h 34"/>
                <a:gd name="T30" fmla="*/ 2 w 116"/>
                <a:gd name="T31" fmla="*/ 1 h 34"/>
                <a:gd name="T32" fmla="*/ 2 w 116"/>
                <a:gd name="T33" fmla="*/ 1 h 34"/>
                <a:gd name="T34" fmla="*/ 2 w 116"/>
                <a:gd name="T35" fmla="*/ 1 h 34"/>
                <a:gd name="T36" fmla="*/ 2 w 116"/>
                <a:gd name="T37" fmla="*/ 1 h 34"/>
                <a:gd name="T38" fmla="*/ 2 w 116"/>
                <a:gd name="T39" fmla="*/ 1 h 34"/>
                <a:gd name="T40" fmla="*/ 2 w 116"/>
                <a:gd name="T41" fmla="*/ 1 h 34"/>
                <a:gd name="T42" fmla="*/ 1 w 116"/>
                <a:gd name="T43" fmla="*/ 1 h 34"/>
                <a:gd name="T44" fmla="*/ 1 w 116"/>
                <a:gd name="T45" fmla="*/ 1 h 34"/>
                <a:gd name="T46" fmla="*/ 1 w 116"/>
                <a:gd name="T47" fmla="*/ 1 h 34"/>
                <a:gd name="T48" fmla="*/ 1 w 116"/>
                <a:gd name="T49" fmla="*/ 1 h 34"/>
                <a:gd name="T50" fmla="*/ 1 w 116"/>
                <a:gd name="T51" fmla="*/ 1 h 34"/>
                <a:gd name="T52" fmla="*/ 1 w 116"/>
                <a:gd name="T53" fmla="*/ 1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34"/>
                <a:gd name="T83" fmla="*/ 116 w 116"/>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34">
                  <a:moveTo>
                    <a:pt x="6" y="34"/>
                  </a:moveTo>
                  <a:lnTo>
                    <a:pt x="0" y="27"/>
                  </a:lnTo>
                  <a:lnTo>
                    <a:pt x="2" y="13"/>
                  </a:lnTo>
                  <a:lnTo>
                    <a:pt x="6" y="21"/>
                  </a:lnTo>
                  <a:lnTo>
                    <a:pt x="11" y="4"/>
                  </a:lnTo>
                  <a:lnTo>
                    <a:pt x="13" y="23"/>
                  </a:lnTo>
                  <a:lnTo>
                    <a:pt x="23" y="2"/>
                  </a:lnTo>
                  <a:lnTo>
                    <a:pt x="30" y="0"/>
                  </a:lnTo>
                  <a:lnTo>
                    <a:pt x="27" y="11"/>
                  </a:lnTo>
                  <a:lnTo>
                    <a:pt x="38" y="4"/>
                  </a:lnTo>
                  <a:lnTo>
                    <a:pt x="55" y="2"/>
                  </a:lnTo>
                  <a:lnTo>
                    <a:pt x="51" y="6"/>
                  </a:lnTo>
                  <a:lnTo>
                    <a:pt x="74" y="9"/>
                  </a:lnTo>
                  <a:lnTo>
                    <a:pt x="86" y="8"/>
                  </a:lnTo>
                  <a:lnTo>
                    <a:pt x="116" y="32"/>
                  </a:lnTo>
                  <a:lnTo>
                    <a:pt x="101" y="25"/>
                  </a:lnTo>
                  <a:lnTo>
                    <a:pt x="101" y="34"/>
                  </a:lnTo>
                  <a:lnTo>
                    <a:pt x="89" y="27"/>
                  </a:lnTo>
                  <a:lnTo>
                    <a:pt x="89" y="32"/>
                  </a:lnTo>
                  <a:lnTo>
                    <a:pt x="80" y="30"/>
                  </a:lnTo>
                  <a:lnTo>
                    <a:pt x="69" y="27"/>
                  </a:lnTo>
                  <a:lnTo>
                    <a:pt x="42" y="25"/>
                  </a:lnTo>
                  <a:lnTo>
                    <a:pt x="25" y="17"/>
                  </a:lnTo>
                  <a:lnTo>
                    <a:pt x="13" y="28"/>
                  </a:lnTo>
                  <a:lnTo>
                    <a:pt x="10" y="27"/>
                  </a:lnTo>
                  <a:lnTo>
                    <a:pt x="6" y="34"/>
                  </a:lnTo>
                  <a:close/>
                </a:path>
              </a:pathLst>
            </a:custGeom>
            <a:solidFill>
              <a:srgbClr val="000000"/>
            </a:solidFill>
            <a:ln w="9525">
              <a:noFill/>
              <a:round/>
              <a:headEnd/>
              <a:tailEnd/>
            </a:ln>
          </p:spPr>
          <p:txBody>
            <a:bodyPr/>
            <a:lstStyle/>
            <a:p>
              <a:endParaRPr lang="id-ID"/>
            </a:p>
          </p:txBody>
        </p:sp>
        <p:sp>
          <p:nvSpPr>
            <p:cNvPr id="48281" name="Freeform 132"/>
            <p:cNvSpPr>
              <a:spLocks/>
            </p:cNvSpPr>
            <p:nvPr/>
          </p:nvSpPr>
          <p:spPr bwMode="auto">
            <a:xfrm>
              <a:off x="2676" y="1218"/>
              <a:ext cx="42" cy="29"/>
            </a:xfrm>
            <a:custGeom>
              <a:avLst/>
              <a:gdLst>
                <a:gd name="T0" fmla="*/ 1 w 84"/>
                <a:gd name="T1" fmla="*/ 1 h 57"/>
                <a:gd name="T2" fmla="*/ 1 w 84"/>
                <a:gd name="T3" fmla="*/ 1 h 57"/>
                <a:gd name="T4" fmla="*/ 1 w 84"/>
                <a:gd name="T5" fmla="*/ 1 h 57"/>
                <a:gd name="T6" fmla="*/ 1 w 84"/>
                <a:gd name="T7" fmla="*/ 0 h 57"/>
                <a:gd name="T8" fmla="*/ 1 w 84"/>
                <a:gd name="T9" fmla="*/ 1 h 57"/>
                <a:gd name="T10" fmla="*/ 1 w 84"/>
                <a:gd name="T11" fmla="*/ 1 h 57"/>
                <a:gd name="T12" fmla="*/ 1 w 84"/>
                <a:gd name="T13" fmla="*/ 1 h 57"/>
                <a:gd name="T14" fmla="*/ 1 w 84"/>
                <a:gd name="T15" fmla="*/ 1 h 57"/>
                <a:gd name="T16" fmla="*/ 1 w 84"/>
                <a:gd name="T17" fmla="*/ 1 h 57"/>
                <a:gd name="T18" fmla="*/ 1 w 84"/>
                <a:gd name="T19" fmla="*/ 1 h 57"/>
                <a:gd name="T20" fmla="*/ 1 w 84"/>
                <a:gd name="T21" fmla="*/ 1 h 57"/>
                <a:gd name="T22" fmla="*/ 0 w 84"/>
                <a:gd name="T23" fmla="*/ 1 h 57"/>
                <a:gd name="T24" fmla="*/ 1 w 84"/>
                <a:gd name="T25" fmla="*/ 1 h 57"/>
                <a:gd name="T26" fmla="*/ 1 w 84"/>
                <a:gd name="T27" fmla="*/ 1 h 57"/>
                <a:gd name="T28" fmla="*/ 1 w 84"/>
                <a:gd name="T29" fmla="*/ 1 h 57"/>
                <a:gd name="T30" fmla="*/ 1 w 84"/>
                <a:gd name="T31" fmla="*/ 1 h 57"/>
                <a:gd name="T32" fmla="*/ 1 w 84"/>
                <a:gd name="T33" fmla="*/ 1 h 57"/>
                <a:gd name="T34" fmla="*/ 1 w 84"/>
                <a:gd name="T35" fmla="*/ 1 h 57"/>
                <a:gd name="T36" fmla="*/ 1 w 84"/>
                <a:gd name="T37" fmla="*/ 1 h 57"/>
                <a:gd name="T38" fmla="*/ 1 w 84"/>
                <a:gd name="T39" fmla="*/ 1 h 57"/>
                <a:gd name="T40" fmla="*/ 1 w 84"/>
                <a:gd name="T41" fmla="*/ 1 h 57"/>
                <a:gd name="T42" fmla="*/ 1 w 84"/>
                <a:gd name="T43" fmla="*/ 1 h 57"/>
                <a:gd name="T44" fmla="*/ 1 w 84"/>
                <a:gd name="T45" fmla="*/ 1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57"/>
                <a:gd name="T71" fmla="*/ 84 w 84"/>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57">
                  <a:moveTo>
                    <a:pt x="78" y="23"/>
                  </a:moveTo>
                  <a:lnTo>
                    <a:pt x="84" y="10"/>
                  </a:lnTo>
                  <a:lnTo>
                    <a:pt x="76" y="17"/>
                  </a:lnTo>
                  <a:lnTo>
                    <a:pt x="74" y="0"/>
                  </a:lnTo>
                  <a:lnTo>
                    <a:pt x="70" y="6"/>
                  </a:lnTo>
                  <a:lnTo>
                    <a:pt x="67" y="2"/>
                  </a:lnTo>
                  <a:lnTo>
                    <a:pt x="65" y="10"/>
                  </a:lnTo>
                  <a:lnTo>
                    <a:pt x="53" y="4"/>
                  </a:lnTo>
                  <a:lnTo>
                    <a:pt x="44" y="14"/>
                  </a:lnTo>
                  <a:lnTo>
                    <a:pt x="27" y="14"/>
                  </a:lnTo>
                  <a:lnTo>
                    <a:pt x="13" y="27"/>
                  </a:lnTo>
                  <a:lnTo>
                    <a:pt x="0" y="35"/>
                  </a:lnTo>
                  <a:lnTo>
                    <a:pt x="4" y="57"/>
                  </a:lnTo>
                  <a:lnTo>
                    <a:pt x="12" y="44"/>
                  </a:lnTo>
                  <a:lnTo>
                    <a:pt x="32" y="40"/>
                  </a:lnTo>
                  <a:lnTo>
                    <a:pt x="23" y="40"/>
                  </a:lnTo>
                  <a:lnTo>
                    <a:pt x="36" y="33"/>
                  </a:lnTo>
                  <a:lnTo>
                    <a:pt x="59" y="33"/>
                  </a:lnTo>
                  <a:lnTo>
                    <a:pt x="59" y="27"/>
                  </a:lnTo>
                  <a:lnTo>
                    <a:pt x="69" y="29"/>
                  </a:lnTo>
                  <a:lnTo>
                    <a:pt x="72" y="21"/>
                  </a:lnTo>
                  <a:lnTo>
                    <a:pt x="78" y="23"/>
                  </a:lnTo>
                  <a:close/>
                </a:path>
              </a:pathLst>
            </a:custGeom>
            <a:solidFill>
              <a:srgbClr val="000000"/>
            </a:solidFill>
            <a:ln w="9525">
              <a:noFill/>
              <a:round/>
              <a:headEnd/>
              <a:tailEnd/>
            </a:ln>
          </p:spPr>
          <p:txBody>
            <a:bodyPr/>
            <a:lstStyle/>
            <a:p>
              <a:endParaRPr lang="id-ID"/>
            </a:p>
          </p:txBody>
        </p:sp>
        <p:sp>
          <p:nvSpPr>
            <p:cNvPr id="48282" name="Freeform 133"/>
            <p:cNvSpPr>
              <a:spLocks/>
            </p:cNvSpPr>
            <p:nvPr/>
          </p:nvSpPr>
          <p:spPr bwMode="auto">
            <a:xfrm>
              <a:off x="2766" y="1240"/>
              <a:ext cx="42" cy="18"/>
            </a:xfrm>
            <a:custGeom>
              <a:avLst/>
              <a:gdLst>
                <a:gd name="T0" fmla="*/ 0 w 83"/>
                <a:gd name="T1" fmla="*/ 1 h 36"/>
                <a:gd name="T2" fmla="*/ 1 w 83"/>
                <a:gd name="T3" fmla="*/ 1 h 36"/>
                <a:gd name="T4" fmla="*/ 1 w 83"/>
                <a:gd name="T5" fmla="*/ 1 h 36"/>
                <a:gd name="T6" fmla="*/ 1 w 83"/>
                <a:gd name="T7" fmla="*/ 0 h 36"/>
                <a:gd name="T8" fmla="*/ 1 w 83"/>
                <a:gd name="T9" fmla="*/ 1 h 36"/>
                <a:gd name="T10" fmla="*/ 1 w 83"/>
                <a:gd name="T11" fmla="*/ 1 h 36"/>
                <a:gd name="T12" fmla="*/ 1 w 83"/>
                <a:gd name="T13" fmla="*/ 1 h 36"/>
                <a:gd name="T14" fmla="*/ 2 w 83"/>
                <a:gd name="T15" fmla="*/ 1 h 36"/>
                <a:gd name="T16" fmla="*/ 2 w 83"/>
                <a:gd name="T17" fmla="*/ 1 h 36"/>
                <a:gd name="T18" fmla="*/ 2 w 83"/>
                <a:gd name="T19" fmla="*/ 1 h 36"/>
                <a:gd name="T20" fmla="*/ 1 w 83"/>
                <a:gd name="T21" fmla="*/ 1 h 36"/>
                <a:gd name="T22" fmla="*/ 1 w 83"/>
                <a:gd name="T23" fmla="*/ 1 h 36"/>
                <a:gd name="T24" fmla="*/ 1 w 83"/>
                <a:gd name="T25" fmla="*/ 1 h 36"/>
                <a:gd name="T26" fmla="*/ 1 w 83"/>
                <a:gd name="T27" fmla="*/ 1 h 36"/>
                <a:gd name="T28" fmla="*/ 1 w 83"/>
                <a:gd name="T29" fmla="*/ 1 h 36"/>
                <a:gd name="T30" fmla="*/ 1 w 83"/>
                <a:gd name="T31" fmla="*/ 1 h 36"/>
                <a:gd name="T32" fmla="*/ 1 w 83"/>
                <a:gd name="T33" fmla="*/ 1 h 36"/>
                <a:gd name="T34" fmla="*/ 0 w 83"/>
                <a:gd name="T35" fmla="*/ 1 h 36"/>
                <a:gd name="T36" fmla="*/ 0 w 83"/>
                <a:gd name="T37" fmla="*/ 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6"/>
                <a:gd name="T59" fmla="*/ 83 w 8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6">
                  <a:moveTo>
                    <a:pt x="0" y="30"/>
                  </a:moveTo>
                  <a:lnTo>
                    <a:pt x="5" y="25"/>
                  </a:lnTo>
                  <a:lnTo>
                    <a:pt x="13" y="8"/>
                  </a:lnTo>
                  <a:lnTo>
                    <a:pt x="23" y="0"/>
                  </a:lnTo>
                  <a:lnTo>
                    <a:pt x="19" y="13"/>
                  </a:lnTo>
                  <a:lnTo>
                    <a:pt x="36" y="10"/>
                  </a:lnTo>
                  <a:lnTo>
                    <a:pt x="61" y="13"/>
                  </a:lnTo>
                  <a:lnTo>
                    <a:pt x="76" y="17"/>
                  </a:lnTo>
                  <a:lnTo>
                    <a:pt x="83" y="27"/>
                  </a:lnTo>
                  <a:lnTo>
                    <a:pt x="74" y="29"/>
                  </a:lnTo>
                  <a:lnTo>
                    <a:pt x="53" y="17"/>
                  </a:lnTo>
                  <a:lnTo>
                    <a:pt x="40" y="15"/>
                  </a:lnTo>
                  <a:lnTo>
                    <a:pt x="26" y="17"/>
                  </a:lnTo>
                  <a:lnTo>
                    <a:pt x="17" y="23"/>
                  </a:lnTo>
                  <a:lnTo>
                    <a:pt x="13" y="30"/>
                  </a:lnTo>
                  <a:lnTo>
                    <a:pt x="19" y="36"/>
                  </a:lnTo>
                  <a:lnTo>
                    <a:pt x="5" y="32"/>
                  </a:lnTo>
                  <a:lnTo>
                    <a:pt x="0" y="30"/>
                  </a:lnTo>
                  <a:close/>
                </a:path>
              </a:pathLst>
            </a:custGeom>
            <a:solidFill>
              <a:srgbClr val="000000"/>
            </a:solidFill>
            <a:ln w="9525">
              <a:noFill/>
              <a:round/>
              <a:headEnd/>
              <a:tailEnd/>
            </a:ln>
          </p:spPr>
          <p:txBody>
            <a:bodyPr/>
            <a:lstStyle/>
            <a:p>
              <a:endParaRPr lang="id-ID"/>
            </a:p>
          </p:txBody>
        </p:sp>
        <p:sp>
          <p:nvSpPr>
            <p:cNvPr id="48283" name="Freeform 134"/>
            <p:cNvSpPr>
              <a:spLocks/>
            </p:cNvSpPr>
            <p:nvPr/>
          </p:nvSpPr>
          <p:spPr bwMode="auto">
            <a:xfrm>
              <a:off x="2784" y="1247"/>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w 27"/>
                <a:gd name="T15" fmla="*/ 0 h 21"/>
                <a:gd name="T16" fmla="*/ 0 w 27"/>
                <a:gd name="T17" fmla="*/ 0 h 21"/>
                <a:gd name="T18" fmla="*/ 0 w 27"/>
                <a:gd name="T19" fmla="*/ 0 h 21"/>
                <a:gd name="T20" fmla="*/ 0 w 2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1"/>
                <a:gd name="T35" fmla="*/ 27 w 2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1">
                  <a:moveTo>
                    <a:pt x="0" y="2"/>
                  </a:moveTo>
                  <a:lnTo>
                    <a:pt x="0" y="14"/>
                  </a:lnTo>
                  <a:lnTo>
                    <a:pt x="4" y="21"/>
                  </a:lnTo>
                  <a:lnTo>
                    <a:pt x="25" y="17"/>
                  </a:lnTo>
                  <a:lnTo>
                    <a:pt x="27" y="6"/>
                  </a:lnTo>
                  <a:lnTo>
                    <a:pt x="17" y="0"/>
                  </a:lnTo>
                  <a:lnTo>
                    <a:pt x="13" y="10"/>
                  </a:lnTo>
                  <a:lnTo>
                    <a:pt x="8" y="10"/>
                  </a:lnTo>
                  <a:lnTo>
                    <a:pt x="6" y="0"/>
                  </a:lnTo>
                  <a:lnTo>
                    <a:pt x="0" y="2"/>
                  </a:lnTo>
                  <a:close/>
                </a:path>
              </a:pathLst>
            </a:custGeom>
            <a:solidFill>
              <a:srgbClr val="000000"/>
            </a:solidFill>
            <a:ln w="9525">
              <a:noFill/>
              <a:round/>
              <a:headEnd/>
              <a:tailEnd/>
            </a:ln>
          </p:spPr>
          <p:txBody>
            <a:bodyPr/>
            <a:lstStyle/>
            <a:p>
              <a:endParaRPr lang="id-ID"/>
            </a:p>
          </p:txBody>
        </p:sp>
        <p:sp>
          <p:nvSpPr>
            <p:cNvPr id="48284" name="Freeform 135"/>
            <p:cNvSpPr>
              <a:spLocks/>
            </p:cNvSpPr>
            <p:nvPr/>
          </p:nvSpPr>
          <p:spPr bwMode="auto">
            <a:xfrm>
              <a:off x="2768" y="1263"/>
              <a:ext cx="28" cy="6"/>
            </a:xfrm>
            <a:custGeom>
              <a:avLst/>
              <a:gdLst>
                <a:gd name="T0" fmla="*/ 0 w 55"/>
                <a:gd name="T1" fmla="*/ 1 h 11"/>
                <a:gd name="T2" fmla="*/ 1 w 55"/>
                <a:gd name="T3" fmla="*/ 0 h 11"/>
                <a:gd name="T4" fmla="*/ 1 w 55"/>
                <a:gd name="T5" fmla="*/ 1 h 11"/>
                <a:gd name="T6" fmla="*/ 1 w 55"/>
                <a:gd name="T7" fmla="*/ 1 h 11"/>
                <a:gd name="T8" fmla="*/ 1 w 55"/>
                <a:gd name="T9" fmla="*/ 1 h 11"/>
                <a:gd name="T10" fmla="*/ 1 w 55"/>
                <a:gd name="T11" fmla="*/ 1 h 11"/>
                <a:gd name="T12" fmla="*/ 1 w 55"/>
                <a:gd name="T13" fmla="*/ 1 h 11"/>
                <a:gd name="T14" fmla="*/ 0 w 55"/>
                <a:gd name="T15" fmla="*/ 1 h 11"/>
                <a:gd name="T16" fmla="*/ 0 w 55"/>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1"/>
                <a:gd name="T29" fmla="*/ 55 w 5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1">
                  <a:moveTo>
                    <a:pt x="0" y="5"/>
                  </a:moveTo>
                  <a:lnTo>
                    <a:pt x="13" y="0"/>
                  </a:lnTo>
                  <a:lnTo>
                    <a:pt x="32" y="7"/>
                  </a:lnTo>
                  <a:lnTo>
                    <a:pt x="55" y="11"/>
                  </a:lnTo>
                  <a:lnTo>
                    <a:pt x="34" y="11"/>
                  </a:lnTo>
                  <a:lnTo>
                    <a:pt x="19" y="11"/>
                  </a:lnTo>
                  <a:lnTo>
                    <a:pt x="7" y="9"/>
                  </a:lnTo>
                  <a:lnTo>
                    <a:pt x="0" y="5"/>
                  </a:lnTo>
                  <a:close/>
                </a:path>
              </a:pathLst>
            </a:custGeom>
            <a:solidFill>
              <a:srgbClr val="000000"/>
            </a:solidFill>
            <a:ln w="9525">
              <a:noFill/>
              <a:round/>
              <a:headEnd/>
              <a:tailEnd/>
            </a:ln>
          </p:spPr>
          <p:txBody>
            <a:bodyPr/>
            <a:lstStyle/>
            <a:p>
              <a:endParaRPr lang="id-ID"/>
            </a:p>
          </p:txBody>
        </p:sp>
        <p:sp>
          <p:nvSpPr>
            <p:cNvPr id="48285" name="Freeform 136"/>
            <p:cNvSpPr>
              <a:spLocks/>
            </p:cNvSpPr>
            <p:nvPr/>
          </p:nvSpPr>
          <p:spPr bwMode="auto">
            <a:xfrm>
              <a:off x="2689" y="1252"/>
              <a:ext cx="37" cy="13"/>
            </a:xfrm>
            <a:custGeom>
              <a:avLst/>
              <a:gdLst>
                <a:gd name="T0" fmla="*/ 1 w 74"/>
                <a:gd name="T1" fmla="*/ 1 h 24"/>
                <a:gd name="T2" fmla="*/ 1 w 74"/>
                <a:gd name="T3" fmla="*/ 1 h 24"/>
                <a:gd name="T4" fmla="*/ 1 w 74"/>
                <a:gd name="T5" fmla="*/ 1 h 24"/>
                <a:gd name="T6" fmla="*/ 1 w 74"/>
                <a:gd name="T7" fmla="*/ 0 h 24"/>
                <a:gd name="T8" fmla="*/ 1 w 74"/>
                <a:gd name="T9" fmla="*/ 1 h 24"/>
                <a:gd name="T10" fmla="*/ 1 w 74"/>
                <a:gd name="T11" fmla="*/ 1 h 24"/>
                <a:gd name="T12" fmla="*/ 1 w 74"/>
                <a:gd name="T13" fmla="*/ 1 h 24"/>
                <a:gd name="T14" fmla="*/ 0 w 74"/>
                <a:gd name="T15" fmla="*/ 1 h 24"/>
                <a:gd name="T16" fmla="*/ 1 w 74"/>
                <a:gd name="T17" fmla="*/ 1 h 24"/>
                <a:gd name="T18" fmla="*/ 1 w 74"/>
                <a:gd name="T19" fmla="*/ 1 h 24"/>
                <a:gd name="T20" fmla="*/ 1 w 74"/>
                <a:gd name="T21" fmla="*/ 1 h 24"/>
                <a:gd name="T22" fmla="*/ 1 w 74"/>
                <a:gd name="T23" fmla="*/ 1 h 24"/>
                <a:gd name="T24" fmla="*/ 1 w 74"/>
                <a:gd name="T25" fmla="*/ 1 h 24"/>
                <a:gd name="T26" fmla="*/ 1 w 74"/>
                <a:gd name="T27" fmla="*/ 1 h 24"/>
                <a:gd name="T28" fmla="*/ 1 w 74"/>
                <a:gd name="T29" fmla="*/ 1 h 24"/>
                <a:gd name="T30" fmla="*/ 1 w 74"/>
                <a:gd name="T31" fmla="*/ 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24"/>
                <a:gd name="T50" fmla="*/ 74 w 7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24">
                  <a:moveTo>
                    <a:pt x="74" y="17"/>
                  </a:moveTo>
                  <a:lnTo>
                    <a:pt x="66" y="7"/>
                  </a:lnTo>
                  <a:lnTo>
                    <a:pt x="49" y="2"/>
                  </a:lnTo>
                  <a:lnTo>
                    <a:pt x="42" y="0"/>
                  </a:lnTo>
                  <a:lnTo>
                    <a:pt x="24" y="2"/>
                  </a:lnTo>
                  <a:lnTo>
                    <a:pt x="4" y="11"/>
                  </a:lnTo>
                  <a:lnTo>
                    <a:pt x="5" y="19"/>
                  </a:lnTo>
                  <a:lnTo>
                    <a:pt x="0" y="24"/>
                  </a:lnTo>
                  <a:lnTo>
                    <a:pt x="19" y="23"/>
                  </a:lnTo>
                  <a:lnTo>
                    <a:pt x="19" y="13"/>
                  </a:lnTo>
                  <a:lnTo>
                    <a:pt x="34" y="5"/>
                  </a:lnTo>
                  <a:lnTo>
                    <a:pt x="47" y="5"/>
                  </a:lnTo>
                  <a:lnTo>
                    <a:pt x="63" y="9"/>
                  </a:lnTo>
                  <a:lnTo>
                    <a:pt x="68" y="17"/>
                  </a:lnTo>
                  <a:lnTo>
                    <a:pt x="74" y="17"/>
                  </a:lnTo>
                  <a:close/>
                </a:path>
              </a:pathLst>
            </a:custGeom>
            <a:solidFill>
              <a:srgbClr val="000000"/>
            </a:solidFill>
            <a:ln w="9525">
              <a:noFill/>
              <a:round/>
              <a:headEnd/>
              <a:tailEnd/>
            </a:ln>
          </p:spPr>
          <p:txBody>
            <a:bodyPr/>
            <a:lstStyle/>
            <a:p>
              <a:endParaRPr lang="id-ID"/>
            </a:p>
          </p:txBody>
        </p:sp>
        <p:sp>
          <p:nvSpPr>
            <p:cNvPr id="48286" name="Freeform 137"/>
            <p:cNvSpPr>
              <a:spLocks/>
            </p:cNvSpPr>
            <p:nvPr/>
          </p:nvSpPr>
          <p:spPr bwMode="auto">
            <a:xfrm>
              <a:off x="2704" y="1254"/>
              <a:ext cx="14" cy="9"/>
            </a:xfrm>
            <a:custGeom>
              <a:avLst/>
              <a:gdLst>
                <a:gd name="T0" fmla="*/ 0 w 29"/>
                <a:gd name="T1" fmla="*/ 1 h 17"/>
                <a:gd name="T2" fmla="*/ 0 w 29"/>
                <a:gd name="T3" fmla="*/ 1 h 17"/>
                <a:gd name="T4" fmla="*/ 0 w 29"/>
                <a:gd name="T5" fmla="*/ 1 h 17"/>
                <a:gd name="T6" fmla="*/ 0 w 29"/>
                <a:gd name="T7" fmla="*/ 1 h 17"/>
                <a:gd name="T8" fmla="*/ 0 w 29"/>
                <a:gd name="T9" fmla="*/ 0 h 17"/>
                <a:gd name="T10" fmla="*/ 0 w 29"/>
                <a:gd name="T11" fmla="*/ 1 h 17"/>
                <a:gd name="T12" fmla="*/ 0 w 29"/>
                <a:gd name="T13" fmla="*/ 1 h 17"/>
                <a:gd name="T14" fmla="*/ 0 w 29"/>
                <a:gd name="T15" fmla="*/ 0 h 17"/>
                <a:gd name="T16" fmla="*/ 0 w 29"/>
                <a:gd name="T17" fmla="*/ 1 h 17"/>
                <a:gd name="T18" fmla="*/ 0 w 29"/>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3"/>
                  </a:moveTo>
                  <a:lnTo>
                    <a:pt x="6" y="17"/>
                  </a:lnTo>
                  <a:lnTo>
                    <a:pt x="23" y="15"/>
                  </a:lnTo>
                  <a:lnTo>
                    <a:pt x="29" y="3"/>
                  </a:lnTo>
                  <a:lnTo>
                    <a:pt x="19" y="0"/>
                  </a:lnTo>
                  <a:lnTo>
                    <a:pt x="15" y="7"/>
                  </a:lnTo>
                  <a:lnTo>
                    <a:pt x="12" y="7"/>
                  </a:lnTo>
                  <a:lnTo>
                    <a:pt x="10" y="0"/>
                  </a:lnTo>
                  <a:lnTo>
                    <a:pt x="0" y="3"/>
                  </a:lnTo>
                  <a:close/>
                </a:path>
              </a:pathLst>
            </a:custGeom>
            <a:solidFill>
              <a:srgbClr val="000000"/>
            </a:solidFill>
            <a:ln w="9525">
              <a:noFill/>
              <a:round/>
              <a:headEnd/>
              <a:tailEnd/>
            </a:ln>
          </p:spPr>
          <p:txBody>
            <a:bodyPr/>
            <a:lstStyle/>
            <a:p>
              <a:endParaRPr lang="id-ID"/>
            </a:p>
          </p:txBody>
        </p:sp>
        <p:sp>
          <p:nvSpPr>
            <p:cNvPr id="48287" name="Freeform 138"/>
            <p:cNvSpPr>
              <a:spLocks/>
            </p:cNvSpPr>
            <p:nvPr/>
          </p:nvSpPr>
          <p:spPr bwMode="auto">
            <a:xfrm>
              <a:off x="2695" y="1267"/>
              <a:ext cx="28" cy="9"/>
            </a:xfrm>
            <a:custGeom>
              <a:avLst/>
              <a:gdLst>
                <a:gd name="T0" fmla="*/ 1 w 55"/>
                <a:gd name="T1" fmla="*/ 0 h 19"/>
                <a:gd name="T2" fmla="*/ 1 w 55"/>
                <a:gd name="T3" fmla="*/ 0 h 19"/>
                <a:gd name="T4" fmla="*/ 1 w 55"/>
                <a:gd name="T5" fmla="*/ 0 h 19"/>
                <a:gd name="T6" fmla="*/ 0 w 55"/>
                <a:gd name="T7" fmla="*/ 0 h 19"/>
                <a:gd name="T8" fmla="*/ 1 w 55"/>
                <a:gd name="T9" fmla="*/ 0 h 19"/>
                <a:gd name="T10" fmla="*/ 1 w 55"/>
                <a:gd name="T11" fmla="*/ 0 h 19"/>
                <a:gd name="T12" fmla="*/ 1 w 55"/>
                <a:gd name="T13" fmla="*/ 0 h 19"/>
                <a:gd name="T14" fmla="*/ 1 w 55"/>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9"/>
                <a:gd name="T26" fmla="*/ 55 w 5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9">
                  <a:moveTo>
                    <a:pt x="55" y="0"/>
                  </a:moveTo>
                  <a:lnTo>
                    <a:pt x="36" y="6"/>
                  </a:lnTo>
                  <a:lnTo>
                    <a:pt x="21" y="17"/>
                  </a:lnTo>
                  <a:lnTo>
                    <a:pt x="0" y="17"/>
                  </a:lnTo>
                  <a:lnTo>
                    <a:pt x="19" y="19"/>
                  </a:lnTo>
                  <a:lnTo>
                    <a:pt x="40" y="14"/>
                  </a:lnTo>
                  <a:lnTo>
                    <a:pt x="55" y="0"/>
                  </a:lnTo>
                  <a:close/>
                </a:path>
              </a:pathLst>
            </a:custGeom>
            <a:solidFill>
              <a:srgbClr val="000000"/>
            </a:solidFill>
            <a:ln w="9525">
              <a:noFill/>
              <a:round/>
              <a:headEnd/>
              <a:tailEnd/>
            </a:ln>
          </p:spPr>
          <p:txBody>
            <a:bodyPr/>
            <a:lstStyle/>
            <a:p>
              <a:endParaRPr lang="id-ID"/>
            </a:p>
          </p:txBody>
        </p:sp>
        <p:sp>
          <p:nvSpPr>
            <p:cNvPr id="48288" name="Freeform 139"/>
            <p:cNvSpPr>
              <a:spLocks/>
            </p:cNvSpPr>
            <p:nvPr/>
          </p:nvSpPr>
          <p:spPr bwMode="auto">
            <a:xfrm>
              <a:off x="2722" y="1240"/>
              <a:ext cx="16" cy="63"/>
            </a:xfrm>
            <a:custGeom>
              <a:avLst/>
              <a:gdLst>
                <a:gd name="T0" fmla="*/ 0 w 33"/>
                <a:gd name="T1" fmla="*/ 0 h 125"/>
                <a:gd name="T2" fmla="*/ 0 w 33"/>
                <a:gd name="T3" fmla="*/ 1 h 125"/>
                <a:gd name="T4" fmla="*/ 0 w 33"/>
                <a:gd name="T5" fmla="*/ 1 h 125"/>
                <a:gd name="T6" fmla="*/ 0 w 33"/>
                <a:gd name="T7" fmla="*/ 1 h 125"/>
                <a:gd name="T8" fmla="*/ 0 w 33"/>
                <a:gd name="T9" fmla="*/ 2 h 125"/>
                <a:gd name="T10" fmla="*/ 0 w 33"/>
                <a:gd name="T11" fmla="*/ 2 h 125"/>
                <a:gd name="T12" fmla="*/ 0 w 33"/>
                <a:gd name="T13" fmla="*/ 2 h 125"/>
                <a:gd name="T14" fmla="*/ 0 w 33"/>
                <a:gd name="T15" fmla="*/ 2 h 125"/>
                <a:gd name="T16" fmla="*/ 0 w 33"/>
                <a:gd name="T17" fmla="*/ 2 h 125"/>
                <a:gd name="T18" fmla="*/ 0 w 33"/>
                <a:gd name="T19" fmla="*/ 1 h 125"/>
                <a:gd name="T20" fmla="*/ 0 w 33"/>
                <a:gd name="T21" fmla="*/ 1 h 125"/>
                <a:gd name="T22" fmla="*/ 0 w 33"/>
                <a:gd name="T23" fmla="*/ 1 h 125"/>
                <a:gd name="T24" fmla="*/ 0 w 33"/>
                <a:gd name="T25" fmla="*/ 0 h 125"/>
                <a:gd name="T26" fmla="*/ 0 w 33"/>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25"/>
                <a:gd name="T44" fmla="*/ 33 w 33"/>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25">
                  <a:moveTo>
                    <a:pt x="0" y="0"/>
                  </a:moveTo>
                  <a:lnTo>
                    <a:pt x="18" y="15"/>
                  </a:lnTo>
                  <a:lnTo>
                    <a:pt x="33" y="36"/>
                  </a:lnTo>
                  <a:lnTo>
                    <a:pt x="33" y="44"/>
                  </a:lnTo>
                  <a:lnTo>
                    <a:pt x="29" y="72"/>
                  </a:lnTo>
                  <a:lnTo>
                    <a:pt x="10" y="112"/>
                  </a:lnTo>
                  <a:lnTo>
                    <a:pt x="8" y="125"/>
                  </a:lnTo>
                  <a:lnTo>
                    <a:pt x="6" y="114"/>
                  </a:lnTo>
                  <a:lnTo>
                    <a:pt x="14" y="86"/>
                  </a:lnTo>
                  <a:lnTo>
                    <a:pt x="21" y="51"/>
                  </a:lnTo>
                  <a:lnTo>
                    <a:pt x="25" y="36"/>
                  </a:lnTo>
                  <a:lnTo>
                    <a:pt x="14" y="15"/>
                  </a:lnTo>
                  <a:lnTo>
                    <a:pt x="0" y="0"/>
                  </a:lnTo>
                  <a:close/>
                </a:path>
              </a:pathLst>
            </a:custGeom>
            <a:solidFill>
              <a:srgbClr val="000000"/>
            </a:solidFill>
            <a:ln w="9525">
              <a:noFill/>
              <a:round/>
              <a:headEnd/>
              <a:tailEnd/>
            </a:ln>
          </p:spPr>
          <p:txBody>
            <a:bodyPr/>
            <a:lstStyle/>
            <a:p>
              <a:endParaRPr lang="id-ID"/>
            </a:p>
          </p:txBody>
        </p:sp>
        <p:sp>
          <p:nvSpPr>
            <p:cNvPr id="48289" name="Freeform 140"/>
            <p:cNvSpPr>
              <a:spLocks/>
            </p:cNvSpPr>
            <p:nvPr/>
          </p:nvSpPr>
          <p:spPr bwMode="auto">
            <a:xfrm>
              <a:off x="2713" y="1307"/>
              <a:ext cx="5" cy="9"/>
            </a:xfrm>
            <a:custGeom>
              <a:avLst/>
              <a:gdLst>
                <a:gd name="T0" fmla="*/ 1 w 10"/>
                <a:gd name="T1" fmla="*/ 0 h 19"/>
                <a:gd name="T2" fmla="*/ 0 w 10"/>
                <a:gd name="T3" fmla="*/ 0 h 19"/>
                <a:gd name="T4" fmla="*/ 1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0"/>
                  </a:moveTo>
                  <a:lnTo>
                    <a:pt x="0" y="13"/>
                  </a:lnTo>
                  <a:lnTo>
                    <a:pt x="10" y="19"/>
                  </a:lnTo>
                  <a:lnTo>
                    <a:pt x="8" y="10"/>
                  </a:lnTo>
                  <a:lnTo>
                    <a:pt x="10" y="0"/>
                  </a:lnTo>
                  <a:close/>
                </a:path>
              </a:pathLst>
            </a:custGeom>
            <a:solidFill>
              <a:srgbClr val="000000"/>
            </a:solidFill>
            <a:ln w="9525">
              <a:noFill/>
              <a:round/>
              <a:headEnd/>
              <a:tailEnd/>
            </a:ln>
          </p:spPr>
          <p:txBody>
            <a:bodyPr/>
            <a:lstStyle/>
            <a:p>
              <a:endParaRPr lang="id-ID"/>
            </a:p>
          </p:txBody>
        </p:sp>
        <p:sp>
          <p:nvSpPr>
            <p:cNvPr id="48290" name="Freeform 141"/>
            <p:cNvSpPr>
              <a:spLocks/>
            </p:cNvSpPr>
            <p:nvPr/>
          </p:nvSpPr>
          <p:spPr bwMode="auto">
            <a:xfrm>
              <a:off x="2722" y="1311"/>
              <a:ext cx="46" cy="13"/>
            </a:xfrm>
            <a:custGeom>
              <a:avLst/>
              <a:gdLst>
                <a:gd name="T0" fmla="*/ 0 w 94"/>
                <a:gd name="T1" fmla="*/ 1 h 24"/>
                <a:gd name="T2" fmla="*/ 0 w 94"/>
                <a:gd name="T3" fmla="*/ 1 h 24"/>
                <a:gd name="T4" fmla="*/ 0 w 94"/>
                <a:gd name="T5" fmla="*/ 1 h 24"/>
                <a:gd name="T6" fmla="*/ 0 w 94"/>
                <a:gd name="T7" fmla="*/ 1 h 24"/>
                <a:gd name="T8" fmla="*/ 1 w 94"/>
                <a:gd name="T9" fmla="*/ 0 h 24"/>
                <a:gd name="T10" fmla="*/ 1 w 94"/>
                <a:gd name="T11" fmla="*/ 0 h 24"/>
                <a:gd name="T12" fmla="*/ 1 w 94"/>
                <a:gd name="T13" fmla="*/ 1 h 24"/>
                <a:gd name="T14" fmla="*/ 0 w 94"/>
                <a:gd name="T15" fmla="*/ 1 h 24"/>
                <a:gd name="T16" fmla="*/ 0 w 94"/>
                <a:gd name="T17" fmla="*/ 1 h 24"/>
                <a:gd name="T18" fmla="*/ 0 w 94"/>
                <a:gd name="T19" fmla="*/ 1 h 24"/>
                <a:gd name="T20" fmla="*/ 0 w 94"/>
                <a:gd name="T21" fmla="*/ 1 h 24"/>
                <a:gd name="T22" fmla="*/ 0 w 94"/>
                <a:gd name="T23" fmla="*/ 1 h 24"/>
                <a:gd name="T24" fmla="*/ 0 w 94"/>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24"/>
                <a:gd name="T41" fmla="*/ 94 w 9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24">
                  <a:moveTo>
                    <a:pt x="0" y="5"/>
                  </a:moveTo>
                  <a:lnTo>
                    <a:pt x="12" y="7"/>
                  </a:lnTo>
                  <a:lnTo>
                    <a:pt x="25" y="15"/>
                  </a:lnTo>
                  <a:lnTo>
                    <a:pt x="38" y="15"/>
                  </a:lnTo>
                  <a:lnTo>
                    <a:pt x="67" y="0"/>
                  </a:lnTo>
                  <a:lnTo>
                    <a:pt x="94" y="0"/>
                  </a:lnTo>
                  <a:lnTo>
                    <a:pt x="69" y="7"/>
                  </a:lnTo>
                  <a:lnTo>
                    <a:pt x="42" y="24"/>
                  </a:lnTo>
                  <a:lnTo>
                    <a:pt x="23" y="22"/>
                  </a:lnTo>
                  <a:lnTo>
                    <a:pt x="8" y="13"/>
                  </a:lnTo>
                  <a:lnTo>
                    <a:pt x="2" y="11"/>
                  </a:lnTo>
                  <a:lnTo>
                    <a:pt x="0" y="5"/>
                  </a:lnTo>
                  <a:close/>
                </a:path>
              </a:pathLst>
            </a:custGeom>
            <a:solidFill>
              <a:srgbClr val="000000"/>
            </a:solidFill>
            <a:ln w="9525">
              <a:noFill/>
              <a:round/>
              <a:headEnd/>
              <a:tailEnd/>
            </a:ln>
          </p:spPr>
          <p:txBody>
            <a:bodyPr/>
            <a:lstStyle/>
            <a:p>
              <a:endParaRPr lang="id-ID"/>
            </a:p>
          </p:txBody>
        </p:sp>
        <p:sp>
          <p:nvSpPr>
            <p:cNvPr id="48291" name="Freeform 142"/>
            <p:cNvSpPr>
              <a:spLocks/>
            </p:cNvSpPr>
            <p:nvPr/>
          </p:nvSpPr>
          <p:spPr bwMode="auto">
            <a:xfrm>
              <a:off x="2775" y="1299"/>
              <a:ext cx="38" cy="30"/>
            </a:xfrm>
            <a:custGeom>
              <a:avLst/>
              <a:gdLst>
                <a:gd name="T0" fmla="*/ 1 w 76"/>
                <a:gd name="T1" fmla="*/ 0 h 61"/>
                <a:gd name="T2" fmla="*/ 0 w 76"/>
                <a:gd name="T3" fmla="*/ 0 h 61"/>
                <a:gd name="T4" fmla="*/ 1 w 76"/>
                <a:gd name="T5" fmla="*/ 0 h 61"/>
                <a:gd name="T6" fmla="*/ 1 w 76"/>
                <a:gd name="T7" fmla="*/ 0 h 61"/>
                <a:gd name="T8" fmla="*/ 1 w 76"/>
                <a:gd name="T9" fmla="*/ 0 h 61"/>
                <a:gd name="T10" fmla="*/ 1 w 76"/>
                <a:gd name="T11" fmla="*/ 0 h 61"/>
                <a:gd name="T12" fmla="*/ 1 w 76"/>
                <a:gd name="T13" fmla="*/ 0 h 61"/>
                <a:gd name="T14" fmla="*/ 1 w 76"/>
                <a:gd name="T15" fmla="*/ 0 h 61"/>
                <a:gd name="T16" fmla="*/ 1 w 76"/>
                <a:gd name="T17" fmla="*/ 0 h 61"/>
                <a:gd name="T18" fmla="*/ 1 w 76"/>
                <a:gd name="T19" fmla="*/ 0 h 61"/>
                <a:gd name="T20" fmla="*/ 1 w 76"/>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1"/>
                <a:gd name="T35" fmla="*/ 76 w 7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1">
                  <a:moveTo>
                    <a:pt x="2" y="0"/>
                  </a:moveTo>
                  <a:lnTo>
                    <a:pt x="0" y="13"/>
                  </a:lnTo>
                  <a:lnTo>
                    <a:pt x="13" y="9"/>
                  </a:lnTo>
                  <a:lnTo>
                    <a:pt x="47" y="28"/>
                  </a:lnTo>
                  <a:lnTo>
                    <a:pt x="57" y="49"/>
                  </a:lnTo>
                  <a:lnTo>
                    <a:pt x="76" y="61"/>
                  </a:lnTo>
                  <a:lnTo>
                    <a:pt x="72" y="49"/>
                  </a:lnTo>
                  <a:lnTo>
                    <a:pt x="47" y="21"/>
                  </a:lnTo>
                  <a:lnTo>
                    <a:pt x="11" y="6"/>
                  </a:lnTo>
                  <a:lnTo>
                    <a:pt x="2" y="0"/>
                  </a:lnTo>
                  <a:close/>
                </a:path>
              </a:pathLst>
            </a:custGeom>
            <a:solidFill>
              <a:srgbClr val="000000"/>
            </a:solidFill>
            <a:ln w="9525">
              <a:noFill/>
              <a:round/>
              <a:headEnd/>
              <a:tailEnd/>
            </a:ln>
          </p:spPr>
          <p:txBody>
            <a:bodyPr/>
            <a:lstStyle/>
            <a:p>
              <a:endParaRPr lang="id-ID"/>
            </a:p>
          </p:txBody>
        </p:sp>
        <p:sp>
          <p:nvSpPr>
            <p:cNvPr id="48292" name="Freeform 143"/>
            <p:cNvSpPr>
              <a:spLocks/>
            </p:cNvSpPr>
            <p:nvPr/>
          </p:nvSpPr>
          <p:spPr bwMode="auto">
            <a:xfrm>
              <a:off x="2712" y="1335"/>
              <a:ext cx="77" cy="22"/>
            </a:xfrm>
            <a:custGeom>
              <a:avLst/>
              <a:gdLst>
                <a:gd name="T0" fmla="*/ 1 w 154"/>
                <a:gd name="T1" fmla="*/ 0 h 44"/>
                <a:gd name="T2" fmla="*/ 0 w 154"/>
                <a:gd name="T3" fmla="*/ 1 h 44"/>
                <a:gd name="T4" fmla="*/ 1 w 154"/>
                <a:gd name="T5" fmla="*/ 1 h 44"/>
                <a:gd name="T6" fmla="*/ 1 w 154"/>
                <a:gd name="T7" fmla="*/ 1 h 44"/>
                <a:gd name="T8" fmla="*/ 1 w 154"/>
                <a:gd name="T9" fmla="*/ 1 h 44"/>
                <a:gd name="T10" fmla="*/ 1 w 154"/>
                <a:gd name="T11" fmla="*/ 1 h 44"/>
                <a:gd name="T12" fmla="*/ 1 w 154"/>
                <a:gd name="T13" fmla="*/ 1 h 44"/>
                <a:gd name="T14" fmla="*/ 1 w 154"/>
                <a:gd name="T15" fmla="*/ 1 h 44"/>
                <a:gd name="T16" fmla="*/ 1 w 154"/>
                <a:gd name="T17" fmla="*/ 1 h 44"/>
                <a:gd name="T18" fmla="*/ 1 w 154"/>
                <a:gd name="T19" fmla="*/ 1 h 44"/>
                <a:gd name="T20" fmla="*/ 2 w 154"/>
                <a:gd name="T21" fmla="*/ 1 h 44"/>
                <a:gd name="T22" fmla="*/ 1 w 154"/>
                <a:gd name="T23" fmla="*/ 1 h 44"/>
                <a:gd name="T24" fmla="*/ 1 w 154"/>
                <a:gd name="T25" fmla="*/ 1 h 44"/>
                <a:gd name="T26" fmla="*/ 1 w 154"/>
                <a:gd name="T27" fmla="*/ 1 h 44"/>
                <a:gd name="T28" fmla="*/ 1 w 154"/>
                <a:gd name="T29" fmla="*/ 1 h 44"/>
                <a:gd name="T30" fmla="*/ 1 w 154"/>
                <a:gd name="T31" fmla="*/ 1 h 44"/>
                <a:gd name="T32" fmla="*/ 1 w 154"/>
                <a:gd name="T33" fmla="*/ 0 h 44"/>
                <a:gd name="T34" fmla="*/ 1 w 1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44"/>
                <a:gd name="T56" fmla="*/ 154 w 1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44">
                  <a:moveTo>
                    <a:pt x="2" y="0"/>
                  </a:moveTo>
                  <a:lnTo>
                    <a:pt x="0" y="23"/>
                  </a:lnTo>
                  <a:lnTo>
                    <a:pt x="16" y="29"/>
                  </a:lnTo>
                  <a:lnTo>
                    <a:pt x="27" y="38"/>
                  </a:lnTo>
                  <a:lnTo>
                    <a:pt x="44" y="44"/>
                  </a:lnTo>
                  <a:lnTo>
                    <a:pt x="35" y="36"/>
                  </a:lnTo>
                  <a:lnTo>
                    <a:pt x="29" y="23"/>
                  </a:lnTo>
                  <a:lnTo>
                    <a:pt x="52" y="19"/>
                  </a:lnTo>
                  <a:lnTo>
                    <a:pt x="73" y="21"/>
                  </a:lnTo>
                  <a:lnTo>
                    <a:pt x="111" y="12"/>
                  </a:lnTo>
                  <a:lnTo>
                    <a:pt x="154" y="4"/>
                  </a:lnTo>
                  <a:lnTo>
                    <a:pt x="103" y="10"/>
                  </a:lnTo>
                  <a:lnTo>
                    <a:pt x="67" y="15"/>
                  </a:lnTo>
                  <a:lnTo>
                    <a:pt x="37" y="15"/>
                  </a:lnTo>
                  <a:lnTo>
                    <a:pt x="16" y="21"/>
                  </a:lnTo>
                  <a:lnTo>
                    <a:pt x="10" y="10"/>
                  </a:lnTo>
                  <a:lnTo>
                    <a:pt x="2" y="0"/>
                  </a:lnTo>
                  <a:close/>
                </a:path>
              </a:pathLst>
            </a:custGeom>
            <a:solidFill>
              <a:srgbClr val="000000"/>
            </a:solidFill>
            <a:ln w="9525">
              <a:noFill/>
              <a:round/>
              <a:headEnd/>
              <a:tailEnd/>
            </a:ln>
          </p:spPr>
          <p:txBody>
            <a:bodyPr/>
            <a:lstStyle/>
            <a:p>
              <a:endParaRPr lang="id-ID"/>
            </a:p>
          </p:txBody>
        </p:sp>
        <p:sp>
          <p:nvSpPr>
            <p:cNvPr id="48293" name="Freeform 144"/>
            <p:cNvSpPr>
              <a:spLocks/>
            </p:cNvSpPr>
            <p:nvPr/>
          </p:nvSpPr>
          <p:spPr bwMode="auto">
            <a:xfrm>
              <a:off x="2747" y="1370"/>
              <a:ext cx="17" cy="6"/>
            </a:xfrm>
            <a:custGeom>
              <a:avLst/>
              <a:gdLst>
                <a:gd name="T0" fmla="*/ 0 w 32"/>
                <a:gd name="T1" fmla="*/ 0 h 12"/>
                <a:gd name="T2" fmla="*/ 1 w 32"/>
                <a:gd name="T3" fmla="*/ 0 h 12"/>
                <a:gd name="T4" fmla="*/ 1 w 32"/>
                <a:gd name="T5" fmla="*/ 1 h 12"/>
                <a:gd name="T6" fmla="*/ 1 w 32"/>
                <a:gd name="T7" fmla="*/ 1 h 12"/>
                <a:gd name="T8" fmla="*/ 0 w 32"/>
                <a:gd name="T9" fmla="*/ 0 h 12"/>
                <a:gd name="T10" fmla="*/ 0 w 32"/>
                <a:gd name="T11" fmla="*/ 0 h 12"/>
                <a:gd name="T12" fmla="*/ 0 60000 65536"/>
                <a:gd name="T13" fmla="*/ 0 60000 65536"/>
                <a:gd name="T14" fmla="*/ 0 60000 65536"/>
                <a:gd name="T15" fmla="*/ 0 60000 65536"/>
                <a:gd name="T16" fmla="*/ 0 60000 65536"/>
                <a:gd name="T17" fmla="*/ 0 60000 65536"/>
                <a:gd name="T18" fmla="*/ 0 w 32"/>
                <a:gd name="T19" fmla="*/ 0 h 12"/>
                <a:gd name="T20" fmla="*/ 32 w 3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2" h="12">
                  <a:moveTo>
                    <a:pt x="0" y="0"/>
                  </a:moveTo>
                  <a:lnTo>
                    <a:pt x="32" y="0"/>
                  </a:lnTo>
                  <a:lnTo>
                    <a:pt x="24" y="8"/>
                  </a:lnTo>
                  <a:lnTo>
                    <a:pt x="7" y="12"/>
                  </a:lnTo>
                  <a:lnTo>
                    <a:pt x="0" y="0"/>
                  </a:lnTo>
                  <a:close/>
                </a:path>
              </a:pathLst>
            </a:custGeom>
            <a:solidFill>
              <a:srgbClr val="000000"/>
            </a:solidFill>
            <a:ln w="9525">
              <a:noFill/>
              <a:round/>
              <a:headEnd/>
              <a:tailEnd/>
            </a:ln>
          </p:spPr>
          <p:txBody>
            <a:bodyPr/>
            <a:lstStyle/>
            <a:p>
              <a:endParaRPr lang="id-ID"/>
            </a:p>
          </p:txBody>
        </p:sp>
        <p:sp>
          <p:nvSpPr>
            <p:cNvPr id="48294" name="Freeform 145"/>
            <p:cNvSpPr>
              <a:spLocks/>
            </p:cNvSpPr>
            <p:nvPr/>
          </p:nvSpPr>
          <p:spPr bwMode="auto">
            <a:xfrm>
              <a:off x="2757" y="1335"/>
              <a:ext cx="46" cy="19"/>
            </a:xfrm>
            <a:custGeom>
              <a:avLst/>
              <a:gdLst>
                <a:gd name="T0" fmla="*/ 0 w 93"/>
                <a:gd name="T1" fmla="*/ 1 h 38"/>
                <a:gd name="T2" fmla="*/ 0 w 93"/>
                <a:gd name="T3" fmla="*/ 1 h 38"/>
                <a:gd name="T4" fmla="*/ 1 w 93"/>
                <a:gd name="T5" fmla="*/ 1 h 38"/>
                <a:gd name="T6" fmla="*/ 1 w 93"/>
                <a:gd name="T7" fmla="*/ 1 h 38"/>
                <a:gd name="T8" fmla="*/ 1 w 93"/>
                <a:gd name="T9" fmla="*/ 0 h 38"/>
                <a:gd name="T10" fmla="*/ 1 w 93"/>
                <a:gd name="T11" fmla="*/ 1 h 38"/>
                <a:gd name="T12" fmla="*/ 1 w 93"/>
                <a:gd name="T13" fmla="*/ 1 h 38"/>
                <a:gd name="T14" fmla="*/ 0 w 93"/>
                <a:gd name="T15" fmla="*/ 1 h 38"/>
                <a:gd name="T16" fmla="*/ 0 w 93"/>
                <a:gd name="T17" fmla="*/ 1 h 38"/>
                <a:gd name="T18" fmla="*/ 0 w 93"/>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38"/>
                <a:gd name="T32" fmla="*/ 93 w 9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38">
                  <a:moveTo>
                    <a:pt x="0" y="38"/>
                  </a:moveTo>
                  <a:lnTo>
                    <a:pt x="47" y="25"/>
                  </a:lnTo>
                  <a:lnTo>
                    <a:pt x="70" y="13"/>
                  </a:lnTo>
                  <a:lnTo>
                    <a:pt x="70" y="2"/>
                  </a:lnTo>
                  <a:lnTo>
                    <a:pt x="85" y="0"/>
                  </a:lnTo>
                  <a:lnTo>
                    <a:pt x="93" y="6"/>
                  </a:lnTo>
                  <a:lnTo>
                    <a:pt x="74" y="21"/>
                  </a:lnTo>
                  <a:lnTo>
                    <a:pt x="42" y="32"/>
                  </a:lnTo>
                  <a:lnTo>
                    <a:pt x="0" y="38"/>
                  </a:lnTo>
                  <a:close/>
                </a:path>
              </a:pathLst>
            </a:custGeom>
            <a:solidFill>
              <a:srgbClr val="000000"/>
            </a:solidFill>
            <a:ln w="9525">
              <a:noFill/>
              <a:round/>
              <a:headEnd/>
              <a:tailEnd/>
            </a:ln>
          </p:spPr>
          <p:txBody>
            <a:bodyPr/>
            <a:lstStyle/>
            <a:p>
              <a:endParaRPr lang="id-ID"/>
            </a:p>
          </p:txBody>
        </p:sp>
        <p:sp>
          <p:nvSpPr>
            <p:cNvPr id="48295" name="Freeform 146"/>
            <p:cNvSpPr>
              <a:spLocks/>
            </p:cNvSpPr>
            <p:nvPr/>
          </p:nvSpPr>
          <p:spPr bwMode="auto">
            <a:xfrm>
              <a:off x="2822" y="1318"/>
              <a:ext cx="12" cy="42"/>
            </a:xfrm>
            <a:custGeom>
              <a:avLst/>
              <a:gdLst>
                <a:gd name="T0" fmla="*/ 0 w 25"/>
                <a:gd name="T1" fmla="*/ 0 h 84"/>
                <a:gd name="T2" fmla="*/ 0 w 25"/>
                <a:gd name="T3" fmla="*/ 1 h 84"/>
                <a:gd name="T4" fmla="*/ 0 w 25"/>
                <a:gd name="T5" fmla="*/ 1 h 84"/>
                <a:gd name="T6" fmla="*/ 0 w 25"/>
                <a:gd name="T7" fmla="*/ 1 h 84"/>
                <a:gd name="T8" fmla="*/ 0 w 25"/>
                <a:gd name="T9" fmla="*/ 1 h 84"/>
                <a:gd name="T10" fmla="*/ 0 w 25"/>
                <a:gd name="T11" fmla="*/ 0 h 84"/>
                <a:gd name="T12" fmla="*/ 0 w 25"/>
                <a:gd name="T13" fmla="*/ 0 h 84"/>
                <a:gd name="T14" fmla="*/ 0 60000 65536"/>
                <a:gd name="T15" fmla="*/ 0 60000 65536"/>
                <a:gd name="T16" fmla="*/ 0 60000 65536"/>
                <a:gd name="T17" fmla="*/ 0 60000 65536"/>
                <a:gd name="T18" fmla="*/ 0 60000 65536"/>
                <a:gd name="T19" fmla="*/ 0 60000 65536"/>
                <a:gd name="T20" fmla="*/ 0 60000 65536"/>
                <a:gd name="T21" fmla="*/ 0 w 25"/>
                <a:gd name="T22" fmla="*/ 0 h 84"/>
                <a:gd name="T23" fmla="*/ 25 w 25"/>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84">
                  <a:moveTo>
                    <a:pt x="8" y="0"/>
                  </a:moveTo>
                  <a:lnTo>
                    <a:pt x="15" y="32"/>
                  </a:lnTo>
                  <a:lnTo>
                    <a:pt x="0" y="84"/>
                  </a:lnTo>
                  <a:lnTo>
                    <a:pt x="25" y="23"/>
                  </a:lnTo>
                  <a:lnTo>
                    <a:pt x="23" y="9"/>
                  </a:lnTo>
                  <a:lnTo>
                    <a:pt x="8" y="0"/>
                  </a:lnTo>
                  <a:close/>
                </a:path>
              </a:pathLst>
            </a:custGeom>
            <a:solidFill>
              <a:srgbClr val="000000"/>
            </a:solidFill>
            <a:ln w="9525">
              <a:noFill/>
              <a:round/>
              <a:headEnd/>
              <a:tailEnd/>
            </a:ln>
          </p:spPr>
          <p:txBody>
            <a:bodyPr/>
            <a:lstStyle/>
            <a:p>
              <a:endParaRPr lang="id-ID"/>
            </a:p>
          </p:txBody>
        </p:sp>
        <p:sp>
          <p:nvSpPr>
            <p:cNvPr id="48296" name="Freeform 147"/>
            <p:cNvSpPr>
              <a:spLocks/>
            </p:cNvSpPr>
            <p:nvPr/>
          </p:nvSpPr>
          <p:spPr bwMode="auto">
            <a:xfrm>
              <a:off x="2659" y="1087"/>
              <a:ext cx="193" cy="192"/>
            </a:xfrm>
            <a:custGeom>
              <a:avLst/>
              <a:gdLst>
                <a:gd name="T0" fmla="*/ 6 w 386"/>
                <a:gd name="T1" fmla="*/ 1 h 384"/>
                <a:gd name="T2" fmla="*/ 6 w 386"/>
                <a:gd name="T3" fmla="*/ 0 h 384"/>
                <a:gd name="T4" fmla="*/ 5 w 386"/>
                <a:gd name="T5" fmla="*/ 1 h 384"/>
                <a:gd name="T6" fmla="*/ 3 w 386"/>
                <a:gd name="T7" fmla="*/ 0 h 384"/>
                <a:gd name="T8" fmla="*/ 2 w 386"/>
                <a:gd name="T9" fmla="*/ 1 h 384"/>
                <a:gd name="T10" fmla="*/ 2 w 386"/>
                <a:gd name="T11" fmla="*/ 1 h 384"/>
                <a:gd name="T12" fmla="*/ 1 w 386"/>
                <a:gd name="T13" fmla="*/ 1 h 384"/>
                <a:gd name="T14" fmla="*/ 1 w 386"/>
                <a:gd name="T15" fmla="*/ 2 h 384"/>
                <a:gd name="T16" fmla="*/ 1 w 386"/>
                <a:gd name="T17" fmla="*/ 2 h 384"/>
                <a:gd name="T18" fmla="*/ 0 w 386"/>
                <a:gd name="T19" fmla="*/ 3 h 384"/>
                <a:gd name="T20" fmla="*/ 1 w 386"/>
                <a:gd name="T21" fmla="*/ 3 h 384"/>
                <a:gd name="T22" fmla="*/ 1 w 386"/>
                <a:gd name="T23" fmla="*/ 5 h 384"/>
                <a:gd name="T24" fmla="*/ 1 w 386"/>
                <a:gd name="T25" fmla="*/ 5 h 384"/>
                <a:gd name="T26" fmla="*/ 1 w 386"/>
                <a:gd name="T27" fmla="*/ 6 h 384"/>
                <a:gd name="T28" fmla="*/ 1 w 386"/>
                <a:gd name="T29" fmla="*/ 5 h 384"/>
                <a:gd name="T30" fmla="*/ 1 w 386"/>
                <a:gd name="T31" fmla="*/ 5 h 384"/>
                <a:gd name="T32" fmla="*/ 1 w 386"/>
                <a:gd name="T33" fmla="*/ 3 h 384"/>
                <a:gd name="T34" fmla="*/ 1 w 386"/>
                <a:gd name="T35" fmla="*/ 5 h 384"/>
                <a:gd name="T36" fmla="*/ 1 w 386"/>
                <a:gd name="T37" fmla="*/ 3 h 384"/>
                <a:gd name="T38" fmla="*/ 1 w 386"/>
                <a:gd name="T39" fmla="*/ 3 h 384"/>
                <a:gd name="T40" fmla="*/ 1 w 386"/>
                <a:gd name="T41" fmla="*/ 3 h 384"/>
                <a:gd name="T42" fmla="*/ 1 w 386"/>
                <a:gd name="T43" fmla="*/ 2 h 384"/>
                <a:gd name="T44" fmla="*/ 1 w 386"/>
                <a:gd name="T45" fmla="*/ 2 h 384"/>
                <a:gd name="T46" fmla="*/ 2 w 386"/>
                <a:gd name="T47" fmla="*/ 2 h 384"/>
                <a:gd name="T48" fmla="*/ 2 w 386"/>
                <a:gd name="T49" fmla="*/ 2 h 384"/>
                <a:gd name="T50" fmla="*/ 3 w 386"/>
                <a:gd name="T51" fmla="*/ 1 h 384"/>
                <a:gd name="T52" fmla="*/ 3 w 386"/>
                <a:gd name="T53" fmla="*/ 1 h 384"/>
                <a:gd name="T54" fmla="*/ 5 w 386"/>
                <a:gd name="T55" fmla="*/ 1 h 384"/>
                <a:gd name="T56" fmla="*/ 3 w 386"/>
                <a:gd name="T57" fmla="*/ 1 h 384"/>
                <a:gd name="T58" fmla="*/ 3 w 386"/>
                <a:gd name="T59" fmla="*/ 1 h 384"/>
                <a:gd name="T60" fmla="*/ 5 w 386"/>
                <a:gd name="T61" fmla="*/ 1 h 384"/>
                <a:gd name="T62" fmla="*/ 5 w 386"/>
                <a:gd name="T63" fmla="*/ 1 h 384"/>
                <a:gd name="T64" fmla="*/ 5 w 386"/>
                <a:gd name="T65" fmla="*/ 1 h 384"/>
                <a:gd name="T66" fmla="*/ 6 w 386"/>
                <a:gd name="T67" fmla="*/ 1 h 384"/>
                <a:gd name="T68" fmla="*/ 6 w 386"/>
                <a:gd name="T69" fmla="*/ 1 h 384"/>
                <a:gd name="T70" fmla="*/ 6 w 386"/>
                <a:gd name="T71" fmla="*/ 1 h 384"/>
                <a:gd name="T72" fmla="*/ 6 w 386"/>
                <a:gd name="T73" fmla="*/ 1 h 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6"/>
                <a:gd name="T112" fmla="*/ 0 h 384"/>
                <a:gd name="T113" fmla="*/ 386 w 386"/>
                <a:gd name="T114" fmla="*/ 384 h 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6" h="384">
                  <a:moveTo>
                    <a:pt x="386" y="19"/>
                  </a:moveTo>
                  <a:lnTo>
                    <a:pt x="331" y="0"/>
                  </a:lnTo>
                  <a:lnTo>
                    <a:pt x="272" y="4"/>
                  </a:lnTo>
                  <a:lnTo>
                    <a:pt x="167" y="0"/>
                  </a:lnTo>
                  <a:lnTo>
                    <a:pt x="120" y="30"/>
                  </a:lnTo>
                  <a:lnTo>
                    <a:pt x="93" y="48"/>
                  </a:lnTo>
                  <a:lnTo>
                    <a:pt x="55" y="51"/>
                  </a:lnTo>
                  <a:lnTo>
                    <a:pt x="28" y="105"/>
                  </a:lnTo>
                  <a:lnTo>
                    <a:pt x="32" y="122"/>
                  </a:lnTo>
                  <a:lnTo>
                    <a:pt x="0" y="162"/>
                  </a:lnTo>
                  <a:lnTo>
                    <a:pt x="4" y="207"/>
                  </a:lnTo>
                  <a:lnTo>
                    <a:pt x="2" y="270"/>
                  </a:lnTo>
                  <a:lnTo>
                    <a:pt x="25" y="319"/>
                  </a:lnTo>
                  <a:lnTo>
                    <a:pt x="32" y="384"/>
                  </a:lnTo>
                  <a:lnTo>
                    <a:pt x="40" y="319"/>
                  </a:lnTo>
                  <a:lnTo>
                    <a:pt x="38" y="262"/>
                  </a:lnTo>
                  <a:lnTo>
                    <a:pt x="57" y="213"/>
                  </a:lnTo>
                  <a:lnTo>
                    <a:pt x="15" y="268"/>
                  </a:lnTo>
                  <a:lnTo>
                    <a:pt x="11" y="198"/>
                  </a:lnTo>
                  <a:lnTo>
                    <a:pt x="9" y="165"/>
                  </a:lnTo>
                  <a:lnTo>
                    <a:pt x="44" y="131"/>
                  </a:lnTo>
                  <a:lnTo>
                    <a:pt x="42" y="106"/>
                  </a:lnTo>
                  <a:lnTo>
                    <a:pt x="61" y="74"/>
                  </a:lnTo>
                  <a:lnTo>
                    <a:pt x="85" y="74"/>
                  </a:lnTo>
                  <a:lnTo>
                    <a:pt x="110" y="65"/>
                  </a:lnTo>
                  <a:lnTo>
                    <a:pt x="150" y="53"/>
                  </a:lnTo>
                  <a:lnTo>
                    <a:pt x="239" y="40"/>
                  </a:lnTo>
                  <a:lnTo>
                    <a:pt x="289" y="32"/>
                  </a:lnTo>
                  <a:lnTo>
                    <a:pt x="232" y="30"/>
                  </a:lnTo>
                  <a:lnTo>
                    <a:pt x="177" y="15"/>
                  </a:lnTo>
                  <a:lnTo>
                    <a:pt x="260" y="19"/>
                  </a:lnTo>
                  <a:lnTo>
                    <a:pt x="316" y="19"/>
                  </a:lnTo>
                  <a:lnTo>
                    <a:pt x="293" y="11"/>
                  </a:lnTo>
                  <a:lnTo>
                    <a:pt x="327" y="8"/>
                  </a:lnTo>
                  <a:lnTo>
                    <a:pt x="355" y="11"/>
                  </a:lnTo>
                  <a:lnTo>
                    <a:pt x="386" y="19"/>
                  </a:lnTo>
                  <a:close/>
                </a:path>
              </a:pathLst>
            </a:custGeom>
            <a:solidFill>
              <a:srgbClr val="000000"/>
            </a:solidFill>
            <a:ln w="9525">
              <a:noFill/>
              <a:round/>
              <a:headEnd/>
              <a:tailEnd/>
            </a:ln>
          </p:spPr>
          <p:txBody>
            <a:bodyPr/>
            <a:lstStyle/>
            <a:p>
              <a:endParaRPr lang="id-ID"/>
            </a:p>
          </p:txBody>
        </p:sp>
        <p:sp>
          <p:nvSpPr>
            <p:cNvPr id="48297" name="Freeform 148"/>
            <p:cNvSpPr>
              <a:spLocks/>
            </p:cNvSpPr>
            <p:nvPr/>
          </p:nvSpPr>
          <p:spPr bwMode="auto">
            <a:xfrm>
              <a:off x="2748" y="1097"/>
              <a:ext cx="181" cy="306"/>
            </a:xfrm>
            <a:custGeom>
              <a:avLst/>
              <a:gdLst>
                <a:gd name="T0" fmla="*/ 3 w 361"/>
                <a:gd name="T1" fmla="*/ 1 h 610"/>
                <a:gd name="T2" fmla="*/ 3 w 361"/>
                <a:gd name="T3" fmla="*/ 1 h 610"/>
                <a:gd name="T4" fmla="*/ 2 w 361"/>
                <a:gd name="T5" fmla="*/ 1 h 610"/>
                <a:gd name="T6" fmla="*/ 2 w 361"/>
                <a:gd name="T7" fmla="*/ 1 h 610"/>
                <a:gd name="T8" fmla="*/ 2 w 361"/>
                <a:gd name="T9" fmla="*/ 1 h 610"/>
                <a:gd name="T10" fmla="*/ 2 w 361"/>
                <a:gd name="T11" fmla="*/ 1 h 610"/>
                <a:gd name="T12" fmla="*/ 2 w 361"/>
                <a:gd name="T13" fmla="*/ 2 h 610"/>
                <a:gd name="T14" fmla="*/ 2 w 361"/>
                <a:gd name="T15" fmla="*/ 2 h 610"/>
                <a:gd name="T16" fmla="*/ 1 w 361"/>
                <a:gd name="T17" fmla="*/ 2 h 610"/>
                <a:gd name="T18" fmla="*/ 1 w 361"/>
                <a:gd name="T19" fmla="*/ 2 h 610"/>
                <a:gd name="T20" fmla="*/ 2 w 361"/>
                <a:gd name="T21" fmla="*/ 1 h 610"/>
                <a:gd name="T22" fmla="*/ 3 w 361"/>
                <a:gd name="T23" fmla="*/ 1 h 610"/>
                <a:gd name="T24" fmla="*/ 2 w 361"/>
                <a:gd name="T25" fmla="*/ 2 h 610"/>
                <a:gd name="T26" fmla="*/ 2 w 361"/>
                <a:gd name="T27" fmla="*/ 2 h 610"/>
                <a:gd name="T28" fmla="*/ 3 w 361"/>
                <a:gd name="T29" fmla="*/ 4 h 610"/>
                <a:gd name="T30" fmla="*/ 4 w 361"/>
                <a:gd name="T31" fmla="*/ 6 h 610"/>
                <a:gd name="T32" fmla="*/ 4 w 361"/>
                <a:gd name="T33" fmla="*/ 6 h 610"/>
                <a:gd name="T34" fmla="*/ 4 w 361"/>
                <a:gd name="T35" fmla="*/ 6 h 610"/>
                <a:gd name="T36" fmla="*/ 5 w 361"/>
                <a:gd name="T37" fmla="*/ 5 h 610"/>
                <a:gd name="T38" fmla="*/ 5 w 361"/>
                <a:gd name="T39" fmla="*/ 5 h 610"/>
                <a:gd name="T40" fmla="*/ 6 w 361"/>
                <a:gd name="T41" fmla="*/ 5 h 610"/>
                <a:gd name="T42" fmla="*/ 6 w 361"/>
                <a:gd name="T43" fmla="*/ 6 h 610"/>
                <a:gd name="T44" fmla="*/ 5 w 361"/>
                <a:gd name="T45" fmla="*/ 8 h 610"/>
                <a:gd name="T46" fmla="*/ 5 w 361"/>
                <a:gd name="T47" fmla="*/ 8 h 610"/>
                <a:gd name="T48" fmla="*/ 5 w 361"/>
                <a:gd name="T49" fmla="*/ 10 h 610"/>
                <a:gd name="T50" fmla="*/ 6 w 361"/>
                <a:gd name="T51" fmla="*/ 9 h 610"/>
                <a:gd name="T52" fmla="*/ 5 w 361"/>
                <a:gd name="T53" fmla="*/ 8 h 610"/>
                <a:gd name="T54" fmla="*/ 6 w 361"/>
                <a:gd name="T55" fmla="*/ 7 h 610"/>
                <a:gd name="T56" fmla="*/ 6 w 361"/>
                <a:gd name="T57" fmla="*/ 6 h 610"/>
                <a:gd name="T58" fmla="*/ 6 w 361"/>
                <a:gd name="T59" fmla="*/ 3 h 610"/>
                <a:gd name="T60" fmla="*/ 5 w 361"/>
                <a:gd name="T61" fmla="*/ 1 h 610"/>
                <a:gd name="T62" fmla="*/ 6 w 361"/>
                <a:gd name="T63" fmla="*/ 3 h 610"/>
                <a:gd name="T64" fmla="*/ 5 w 361"/>
                <a:gd name="T65" fmla="*/ 3 h 610"/>
                <a:gd name="T66" fmla="*/ 5 w 361"/>
                <a:gd name="T67" fmla="*/ 4 h 610"/>
                <a:gd name="T68" fmla="*/ 5 w 361"/>
                <a:gd name="T69" fmla="*/ 3 h 610"/>
                <a:gd name="T70" fmla="*/ 4 w 361"/>
                <a:gd name="T71" fmla="*/ 3 h 610"/>
                <a:gd name="T72" fmla="*/ 4 w 361"/>
                <a:gd name="T73" fmla="*/ 3 h 610"/>
                <a:gd name="T74" fmla="*/ 4 w 361"/>
                <a:gd name="T75" fmla="*/ 3 h 610"/>
                <a:gd name="T76" fmla="*/ 3 w 361"/>
                <a:gd name="T77" fmla="*/ 2 h 610"/>
                <a:gd name="T78" fmla="*/ 3 w 361"/>
                <a:gd name="T79" fmla="*/ 2 h 610"/>
                <a:gd name="T80" fmla="*/ 3 w 361"/>
                <a:gd name="T81" fmla="*/ 2 h 610"/>
                <a:gd name="T82" fmla="*/ 4 w 361"/>
                <a:gd name="T83" fmla="*/ 1 h 610"/>
                <a:gd name="T84" fmla="*/ 4 w 361"/>
                <a:gd name="T85" fmla="*/ 1 h 610"/>
                <a:gd name="T86" fmla="*/ 5 w 361"/>
                <a:gd name="T87" fmla="*/ 2 h 610"/>
                <a:gd name="T88" fmla="*/ 5 w 361"/>
                <a:gd name="T89" fmla="*/ 1 h 610"/>
                <a:gd name="T90" fmla="*/ 4 w 361"/>
                <a:gd name="T91" fmla="*/ 1 h 610"/>
                <a:gd name="T92" fmla="*/ 4 w 361"/>
                <a:gd name="T93" fmla="*/ 1 h 610"/>
                <a:gd name="T94" fmla="*/ 4 w 361"/>
                <a:gd name="T95" fmla="*/ 1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610"/>
                <a:gd name="T146" fmla="*/ 361 w 361"/>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610">
                  <a:moveTo>
                    <a:pt x="199" y="11"/>
                  </a:moveTo>
                  <a:lnTo>
                    <a:pt x="165" y="2"/>
                  </a:lnTo>
                  <a:lnTo>
                    <a:pt x="148" y="0"/>
                  </a:lnTo>
                  <a:lnTo>
                    <a:pt x="165" y="15"/>
                  </a:lnTo>
                  <a:lnTo>
                    <a:pt x="137" y="9"/>
                  </a:lnTo>
                  <a:lnTo>
                    <a:pt x="119" y="9"/>
                  </a:lnTo>
                  <a:lnTo>
                    <a:pt x="142" y="27"/>
                  </a:lnTo>
                  <a:lnTo>
                    <a:pt x="114" y="28"/>
                  </a:lnTo>
                  <a:lnTo>
                    <a:pt x="93" y="32"/>
                  </a:lnTo>
                  <a:lnTo>
                    <a:pt x="121" y="36"/>
                  </a:lnTo>
                  <a:lnTo>
                    <a:pt x="104" y="47"/>
                  </a:lnTo>
                  <a:lnTo>
                    <a:pt x="81" y="53"/>
                  </a:lnTo>
                  <a:lnTo>
                    <a:pt x="99" y="57"/>
                  </a:lnTo>
                  <a:lnTo>
                    <a:pt x="72" y="72"/>
                  </a:lnTo>
                  <a:lnTo>
                    <a:pt x="0" y="91"/>
                  </a:lnTo>
                  <a:lnTo>
                    <a:pt x="66" y="84"/>
                  </a:lnTo>
                  <a:lnTo>
                    <a:pt x="106" y="72"/>
                  </a:lnTo>
                  <a:lnTo>
                    <a:pt x="59" y="99"/>
                  </a:lnTo>
                  <a:lnTo>
                    <a:pt x="0" y="110"/>
                  </a:lnTo>
                  <a:lnTo>
                    <a:pt x="64" y="110"/>
                  </a:lnTo>
                  <a:lnTo>
                    <a:pt x="87" y="101"/>
                  </a:lnTo>
                  <a:lnTo>
                    <a:pt x="127" y="55"/>
                  </a:lnTo>
                  <a:lnTo>
                    <a:pt x="171" y="36"/>
                  </a:lnTo>
                  <a:lnTo>
                    <a:pt x="142" y="57"/>
                  </a:lnTo>
                  <a:lnTo>
                    <a:pt x="146" y="76"/>
                  </a:lnTo>
                  <a:lnTo>
                    <a:pt x="127" y="70"/>
                  </a:lnTo>
                  <a:lnTo>
                    <a:pt x="129" y="89"/>
                  </a:lnTo>
                  <a:lnTo>
                    <a:pt x="110" y="97"/>
                  </a:lnTo>
                  <a:lnTo>
                    <a:pt x="131" y="144"/>
                  </a:lnTo>
                  <a:lnTo>
                    <a:pt x="186" y="211"/>
                  </a:lnTo>
                  <a:lnTo>
                    <a:pt x="205" y="274"/>
                  </a:lnTo>
                  <a:lnTo>
                    <a:pt x="216" y="323"/>
                  </a:lnTo>
                  <a:lnTo>
                    <a:pt x="216" y="340"/>
                  </a:lnTo>
                  <a:lnTo>
                    <a:pt x="232" y="329"/>
                  </a:lnTo>
                  <a:lnTo>
                    <a:pt x="232" y="344"/>
                  </a:lnTo>
                  <a:lnTo>
                    <a:pt x="253" y="334"/>
                  </a:lnTo>
                  <a:lnTo>
                    <a:pt x="262" y="306"/>
                  </a:lnTo>
                  <a:lnTo>
                    <a:pt x="275" y="314"/>
                  </a:lnTo>
                  <a:lnTo>
                    <a:pt x="294" y="285"/>
                  </a:lnTo>
                  <a:lnTo>
                    <a:pt x="310" y="283"/>
                  </a:lnTo>
                  <a:lnTo>
                    <a:pt x="317" y="266"/>
                  </a:lnTo>
                  <a:lnTo>
                    <a:pt x="332" y="272"/>
                  </a:lnTo>
                  <a:lnTo>
                    <a:pt x="336" y="317"/>
                  </a:lnTo>
                  <a:lnTo>
                    <a:pt x="325" y="361"/>
                  </a:lnTo>
                  <a:lnTo>
                    <a:pt x="315" y="418"/>
                  </a:lnTo>
                  <a:lnTo>
                    <a:pt x="296" y="452"/>
                  </a:lnTo>
                  <a:lnTo>
                    <a:pt x="283" y="454"/>
                  </a:lnTo>
                  <a:lnTo>
                    <a:pt x="287" y="506"/>
                  </a:lnTo>
                  <a:lnTo>
                    <a:pt x="321" y="578"/>
                  </a:lnTo>
                  <a:lnTo>
                    <a:pt x="302" y="610"/>
                  </a:lnTo>
                  <a:lnTo>
                    <a:pt x="327" y="585"/>
                  </a:lnTo>
                  <a:lnTo>
                    <a:pt x="332" y="555"/>
                  </a:lnTo>
                  <a:lnTo>
                    <a:pt x="300" y="507"/>
                  </a:lnTo>
                  <a:lnTo>
                    <a:pt x="294" y="464"/>
                  </a:lnTo>
                  <a:lnTo>
                    <a:pt x="319" y="443"/>
                  </a:lnTo>
                  <a:lnTo>
                    <a:pt x="332" y="412"/>
                  </a:lnTo>
                  <a:lnTo>
                    <a:pt x="348" y="399"/>
                  </a:lnTo>
                  <a:lnTo>
                    <a:pt x="361" y="329"/>
                  </a:lnTo>
                  <a:lnTo>
                    <a:pt x="351" y="264"/>
                  </a:lnTo>
                  <a:lnTo>
                    <a:pt x="346" y="175"/>
                  </a:lnTo>
                  <a:lnTo>
                    <a:pt x="325" y="99"/>
                  </a:lnTo>
                  <a:lnTo>
                    <a:pt x="277" y="49"/>
                  </a:lnTo>
                  <a:lnTo>
                    <a:pt x="317" y="103"/>
                  </a:lnTo>
                  <a:lnTo>
                    <a:pt x="342" y="171"/>
                  </a:lnTo>
                  <a:lnTo>
                    <a:pt x="311" y="137"/>
                  </a:lnTo>
                  <a:lnTo>
                    <a:pt x="319" y="188"/>
                  </a:lnTo>
                  <a:lnTo>
                    <a:pt x="272" y="112"/>
                  </a:lnTo>
                  <a:lnTo>
                    <a:pt x="291" y="194"/>
                  </a:lnTo>
                  <a:lnTo>
                    <a:pt x="254" y="133"/>
                  </a:lnTo>
                  <a:lnTo>
                    <a:pt x="260" y="188"/>
                  </a:lnTo>
                  <a:lnTo>
                    <a:pt x="216" y="116"/>
                  </a:lnTo>
                  <a:lnTo>
                    <a:pt x="235" y="171"/>
                  </a:lnTo>
                  <a:lnTo>
                    <a:pt x="180" y="118"/>
                  </a:lnTo>
                  <a:lnTo>
                    <a:pt x="215" y="171"/>
                  </a:lnTo>
                  <a:lnTo>
                    <a:pt x="194" y="165"/>
                  </a:lnTo>
                  <a:lnTo>
                    <a:pt x="194" y="184"/>
                  </a:lnTo>
                  <a:lnTo>
                    <a:pt x="169" y="144"/>
                  </a:lnTo>
                  <a:lnTo>
                    <a:pt x="159" y="87"/>
                  </a:lnTo>
                  <a:lnTo>
                    <a:pt x="178" y="108"/>
                  </a:lnTo>
                  <a:lnTo>
                    <a:pt x="175" y="87"/>
                  </a:lnTo>
                  <a:lnTo>
                    <a:pt x="205" y="110"/>
                  </a:lnTo>
                  <a:lnTo>
                    <a:pt x="182" y="65"/>
                  </a:lnTo>
                  <a:lnTo>
                    <a:pt x="243" y="114"/>
                  </a:lnTo>
                  <a:lnTo>
                    <a:pt x="203" y="61"/>
                  </a:lnTo>
                  <a:lnTo>
                    <a:pt x="260" y="101"/>
                  </a:lnTo>
                  <a:lnTo>
                    <a:pt x="226" y="57"/>
                  </a:lnTo>
                  <a:lnTo>
                    <a:pt x="272" y="87"/>
                  </a:lnTo>
                  <a:lnTo>
                    <a:pt x="266" y="66"/>
                  </a:lnTo>
                  <a:lnTo>
                    <a:pt x="296" y="101"/>
                  </a:lnTo>
                  <a:lnTo>
                    <a:pt x="266" y="55"/>
                  </a:lnTo>
                  <a:lnTo>
                    <a:pt x="224" y="27"/>
                  </a:lnTo>
                  <a:lnTo>
                    <a:pt x="222" y="11"/>
                  </a:lnTo>
                  <a:lnTo>
                    <a:pt x="258" y="28"/>
                  </a:lnTo>
                  <a:lnTo>
                    <a:pt x="220" y="4"/>
                  </a:lnTo>
                  <a:lnTo>
                    <a:pt x="199" y="11"/>
                  </a:lnTo>
                  <a:close/>
                </a:path>
              </a:pathLst>
            </a:custGeom>
            <a:solidFill>
              <a:srgbClr val="000000"/>
            </a:solidFill>
            <a:ln w="9525">
              <a:noFill/>
              <a:round/>
              <a:headEnd/>
              <a:tailEnd/>
            </a:ln>
          </p:spPr>
          <p:txBody>
            <a:bodyPr/>
            <a:lstStyle/>
            <a:p>
              <a:endParaRPr lang="id-ID"/>
            </a:p>
          </p:txBody>
        </p:sp>
        <p:sp>
          <p:nvSpPr>
            <p:cNvPr id="48298" name="Freeform 149"/>
            <p:cNvSpPr>
              <a:spLocks/>
            </p:cNvSpPr>
            <p:nvPr/>
          </p:nvSpPr>
          <p:spPr bwMode="auto">
            <a:xfrm>
              <a:off x="2665" y="1105"/>
              <a:ext cx="139" cy="105"/>
            </a:xfrm>
            <a:custGeom>
              <a:avLst/>
              <a:gdLst>
                <a:gd name="T0" fmla="*/ 3 w 280"/>
                <a:gd name="T1" fmla="*/ 1 h 209"/>
                <a:gd name="T2" fmla="*/ 2 w 280"/>
                <a:gd name="T3" fmla="*/ 2 h 209"/>
                <a:gd name="T4" fmla="*/ 1 w 280"/>
                <a:gd name="T5" fmla="*/ 3 h 209"/>
                <a:gd name="T6" fmla="*/ 0 w 280"/>
                <a:gd name="T7" fmla="*/ 3 h 209"/>
                <a:gd name="T8" fmla="*/ 0 w 280"/>
                <a:gd name="T9" fmla="*/ 3 h 209"/>
                <a:gd name="T10" fmla="*/ 0 w 280"/>
                <a:gd name="T11" fmla="*/ 4 h 209"/>
                <a:gd name="T12" fmla="*/ 0 w 280"/>
                <a:gd name="T13" fmla="*/ 3 h 209"/>
                <a:gd name="T14" fmla="*/ 0 w 280"/>
                <a:gd name="T15" fmla="*/ 2 h 209"/>
                <a:gd name="T16" fmla="*/ 0 w 280"/>
                <a:gd name="T17" fmla="*/ 2 h 209"/>
                <a:gd name="T18" fmla="*/ 0 w 280"/>
                <a:gd name="T19" fmla="*/ 2 h 209"/>
                <a:gd name="T20" fmla="*/ 0 w 280"/>
                <a:gd name="T21" fmla="*/ 2 h 209"/>
                <a:gd name="T22" fmla="*/ 0 w 280"/>
                <a:gd name="T23" fmla="*/ 1 h 209"/>
                <a:gd name="T24" fmla="*/ 1 w 280"/>
                <a:gd name="T25" fmla="*/ 1 h 209"/>
                <a:gd name="T26" fmla="*/ 1 w 280"/>
                <a:gd name="T27" fmla="*/ 1 h 209"/>
                <a:gd name="T28" fmla="*/ 2 w 280"/>
                <a:gd name="T29" fmla="*/ 1 h 209"/>
                <a:gd name="T30" fmla="*/ 2 w 280"/>
                <a:gd name="T31" fmla="*/ 1 h 209"/>
                <a:gd name="T32" fmla="*/ 1 w 280"/>
                <a:gd name="T33" fmla="*/ 1 h 209"/>
                <a:gd name="T34" fmla="*/ 2 w 280"/>
                <a:gd name="T35" fmla="*/ 1 h 209"/>
                <a:gd name="T36" fmla="*/ 3 w 280"/>
                <a:gd name="T37" fmla="*/ 1 h 209"/>
                <a:gd name="T38" fmla="*/ 4 w 280"/>
                <a:gd name="T39" fmla="*/ 0 h 209"/>
                <a:gd name="T40" fmla="*/ 3 w 280"/>
                <a:gd name="T41" fmla="*/ 1 h 209"/>
                <a:gd name="T42" fmla="*/ 3 w 280"/>
                <a:gd name="T43" fmla="*/ 1 h 209"/>
                <a:gd name="T44" fmla="*/ 3 w 280"/>
                <a:gd name="T45" fmla="*/ 1 h 209"/>
                <a:gd name="T46" fmla="*/ 3 w 280"/>
                <a:gd name="T47" fmla="*/ 1 h 209"/>
                <a:gd name="T48" fmla="*/ 3 w 280"/>
                <a:gd name="T49" fmla="*/ 1 h 209"/>
                <a:gd name="T50" fmla="*/ 3 w 280"/>
                <a:gd name="T51" fmla="*/ 1 h 209"/>
                <a:gd name="T52" fmla="*/ 3 w 280"/>
                <a:gd name="T53" fmla="*/ 1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0"/>
                <a:gd name="T82" fmla="*/ 0 h 209"/>
                <a:gd name="T83" fmla="*/ 280 w 280"/>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0" h="209">
                  <a:moveTo>
                    <a:pt x="215" y="55"/>
                  </a:moveTo>
                  <a:lnTo>
                    <a:pt x="183" y="72"/>
                  </a:lnTo>
                  <a:lnTo>
                    <a:pt x="126" y="129"/>
                  </a:lnTo>
                  <a:lnTo>
                    <a:pt x="59" y="169"/>
                  </a:lnTo>
                  <a:lnTo>
                    <a:pt x="27" y="190"/>
                  </a:lnTo>
                  <a:lnTo>
                    <a:pt x="0" y="209"/>
                  </a:lnTo>
                  <a:lnTo>
                    <a:pt x="6" y="139"/>
                  </a:lnTo>
                  <a:lnTo>
                    <a:pt x="33" y="110"/>
                  </a:lnTo>
                  <a:lnTo>
                    <a:pt x="63" y="108"/>
                  </a:lnTo>
                  <a:lnTo>
                    <a:pt x="42" y="93"/>
                  </a:lnTo>
                  <a:lnTo>
                    <a:pt x="40" y="69"/>
                  </a:lnTo>
                  <a:lnTo>
                    <a:pt x="57" y="48"/>
                  </a:lnTo>
                  <a:lnTo>
                    <a:pt x="73" y="55"/>
                  </a:lnTo>
                  <a:lnTo>
                    <a:pt x="92" y="42"/>
                  </a:lnTo>
                  <a:lnTo>
                    <a:pt x="132" y="38"/>
                  </a:lnTo>
                  <a:lnTo>
                    <a:pt x="162" y="38"/>
                  </a:lnTo>
                  <a:lnTo>
                    <a:pt x="124" y="27"/>
                  </a:lnTo>
                  <a:lnTo>
                    <a:pt x="162" y="17"/>
                  </a:lnTo>
                  <a:lnTo>
                    <a:pt x="227" y="2"/>
                  </a:lnTo>
                  <a:lnTo>
                    <a:pt x="280" y="0"/>
                  </a:lnTo>
                  <a:lnTo>
                    <a:pt x="248" y="12"/>
                  </a:lnTo>
                  <a:lnTo>
                    <a:pt x="255" y="27"/>
                  </a:lnTo>
                  <a:lnTo>
                    <a:pt x="213" y="31"/>
                  </a:lnTo>
                  <a:lnTo>
                    <a:pt x="238" y="42"/>
                  </a:lnTo>
                  <a:lnTo>
                    <a:pt x="228" y="50"/>
                  </a:lnTo>
                  <a:lnTo>
                    <a:pt x="215" y="55"/>
                  </a:lnTo>
                  <a:close/>
                </a:path>
              </a:pathLst>
            </a:custGeom>
            <a:solidFill>
              <a:srgbClr val="000000"/>
            </a:solidFill>
            <a:ln w="9525">
              <a:noFill/>
              <a:round/>
              <a:headEnd/>
              <a:tailEnd/>
            </a:ln>
          </p:spPr>
          <p:txBody>
            <a:bodyPr/>
            <a:lstStyle/>
            <a:p>
              <a:endParaRPr lang="id-ID"/>
            </a:p>
          </p:txBody>
        </p:sp>
        <p:sp>
          <p:nvSpPr>
            <p:cNvPr id="48299" name="Freeform 150"/>
            <p:cNvSpPr>
              <a:spLocks/>
            </p:cNvSpPr>
            <p:nvPr/>
          </p:nvSpPr>
          <p:spPr bwMode="auto">
            <a:xfrm>
              <a:off x="2871" y="1248"/>
              <a:ext cx="22" cy="53"/>
            </a:xfrm>
            <a:custGeom>
              <a:avLst/>
              <a:gdLst>
                <a:gd name="T0" fmla="*/ 1 w 44"/>
                <a:gd name="T1" fmla="*/ 0 h 107"/>
                <a:gd name="T2" fmla="*/ 1 w 44"/>
                <a:gd name="T3" fmla="*/ 0 h 107"/>
                <a:gd name="T4" fmla="*/ 1 w 44"/>
                <a:gd name="T5" fmla="*/ 1 h 107"/>
                <a:gd name="T6" fmla="*/ 1 w 44"/>
                <a:gd name="T7" fmla="*/ 1 h 107"/>
                <a:gd name="T8" fmla="*/ 1 w 44"/>
                <a:gd name="T9" fmla="*/ 1 h 107"/>
                <a:gd name="T10" fmla="*/ 1 w 44"/>
                <a:gd name="T11" fmla="*/ 1 h 107"/>
                <a:gd name="T12" fmla="*/ 1 w 44"/>
                <a:gd name="T13" fmla="*/ 0 h 107"/>
                <a:gd name="T14" fmla="*/ 1 w 44"/>
                <a:gd name="T15" fmla="*/ 0 h 107"/>
                <a:gd name="T16" fmla="*/ 1 w 44"/>
                <a:gd name="T17" fmla="*/ 0 h 107"/>
                <a:gd name="T18" fmla="*/ 1 w 44"/>
                <a:gd name="T19" fmla="*/ 0 h 107"/>
                <a:gd name="T20" fmla="*/ 1 w 44"/>
                <a:gd name="T21" fmla="*/ 0 h 107"/>
                <a:gd name="T22" fmla="*/ 1 w 44"/>
                <a:gd name="T23" fmla="*/ 0 h 107"/>
                <a:gd name="T24" fmla="*/ 0 w 44"/>
                <a:gd name="T25" fmla="*/ 0 h 107"/>
                <a:gd name="T26" fmla="*/ 1 w 44"/>
                <a:gd name="T27" fmla="*/ 0 h 107"/>
                <a:gd name="T28" fmla="*/ 1 w 44"/>
                <a:gd name="T29" fmla="*/ 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07"/>
                <a:gd name="T47" fmla="*/ 44 w 44"/>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07">
                  <a:moveTo>
                    <a:pt x="8" y="36"/>
                  </a:moveTo>
                  <a:lnTo>
                    <a:pt x="19" y="61"/>
                  </a:lnTo>
                  <a:lnTo>
                    <a:pt x="15" y="72"/>
                  </a:lnTo>
                  <a:lnTo>
                    <a:pt x="9" y="93"/>
                  </a:lnTo>
                  <a:lnTo>
                    <a:pt x="17" y="107"/>
                  </a:lnTo>
                  <a:lnTo>
                    <a:pt x="19" y="86"/>
                  </a:lnTo>
                  <a:lnTo>
                    <a:pt x="44" y="46"/>
                  </a:lnTo>
                  <a:lnTo>
                    <a:pt x="42" y="29"/>
                  </a:lnTo>
                  <a:lnTo>
                    <a:pt x="27" y="0"/>
                  </a:lnTo>
                  <a:lnTo>
                    <a:pt x="15" y="8"/>
                  </a:lnTo>
                  <a:lnTo>
                    <a:pt x="30" y="34"/>
                  </a:lnTo>
                  <a:lnTo>
                    <a:pt x="28" y="44"/>
                  </a:lnTo>
                  <a:lnTo>
                    <a:pt x="0" y="12"/>
                  </a:lnTo>
                  <a:lnTo>
                    <a:pt x="8" y="36"/>
                  </a:lnTo>
                  <a:close/>
                </a:path>
              </a:pathLst>
            </a:custGeom>
            <a:solidFill>
              <a:srgbClr val="000000"/>
            </a:solidFill>
            <a:ln w="9525">
              <a:noFill/>
              <a:round/>
              <a:headEnd/>
              <a:tailEnd/>
            </a:ln>
          </p:spPr>
          <p:txBody>
            <a:bodyPr/>
            <a:lstStyle/>
            <a:p>
              <a:endParaRPr lang="id-ID"/>
            </a:p>
          </p:txBody>
        </p:sp>
        <p:sp>
          <p:nvSpPr>
            <p:cNvPr id="48300" name="Freeform 151"/>
            <p:cNvSpPr>
              <a:spLocks/>
            </p:cNvSpPr>
            <p:nvPr/>
          </p:nvSpPr>
          <p:spPr bwMode="auto">
            <a:xfrm>
              <a:off x="2891" y="1233"/>
              <a:ext cx="12" cy="22"/>
            </a:xfrm>
            <a:custGeom>
              <a:avLst/>
              <a:gdLst>
                <a:gd name="T0" fmla="*/ 0 w 25"/>
                <a:gd name="T1" fmla="*/ 1 h 43"/>
                <a:gd name="T2" fmla="*/ 0 w 25"/>
                <a:gd name="T3" fmla="*/ 1 h 43"/>
                <a:gd name="T4" fmla="*/ 0 w 25"/>
                <a:gd name="T5" fmla="*/ 1 h 43"/>
                <a:gd name="T6" fmla="*/ 0 w 25"/>
                <a:gd name="T7" fmla="*/ 0 h 43"/>
                <a:gd name="T8" fmla="*/ 0 w 25"/>
                <a:gd name="T9" fmla="*/ 1 h 43"/>
                <a:gd name="T10" fmla="*/ 0 w 25"/>
                <a:gd name="T11" fmla="*/ 1 h 43"/>
                <a:gd name="T12" fmla="*/ 0 60000 65536"/>
                <a:gd name="T13" fmla="*/ 0 60000 65536"/>
                <a:gd name="T14" fmla="*/ 0 60000 65536"/>
                <a:gd name="T15" fmla="*/ 0 60000 65536"/>
                <a:gd name="T16" fmla="*/ 0 60000 65536"/>
                <a:gd name="T17" fmla="*/ 0 60000 65536"/>
                <a:gd name="T18" fmla="*/ 0 w 25"/>
                <a:gd name="T19" fmla="*/ 0 h 43"/>
                <a:gd name="T20" fmla="*/ 25 w 2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5" h="43">
                  <a:moveTo>
                    <a:pt x="0" y="17"/>
                  </a:moveTo>
                  <a:lnTo>
                    <a:pt x="19" y="43"/>
                  </a:lnTo>
                  <a:lnTo>
                    <a:pt x="25" y="34"/>
                  </a:lnTo>
                  <a:lnTo>
                    <a:pt x="19" y="0"/>
                  </a:lnTo>
                  <a:lnTo>
                    <a:pt x="0" y="17"/>
                  </a:lnTo>
                  <a:close/>
                </a:path>
              </a:pathLst>
            </a:custGeom>
            <a:solidFill>
              <a:srgbClr val="000000"/>
            </a:solidFill>
            <a:ln w="9525">
              <a:noFill/>
              <a:round/>
              <a:headEnd/>
              <a:tailEnd/>
            </a:ln>
          </p:spPr>
          <p:txBody>
            <a:bodyPr/>
            <a:lstStyle/>
            <a:p>
              <a:endParaRPr lang="id-ID"/>
            </a:p>
          </p:txBody>
        </p:sp>
        <p:sp>
          <p:nvSpPr>
            <p:cNvPr id="48301" name="Freeform 152"/>
            <p:cNvSpPr>
              <a:spLocks/>
            </p:cNvSpPr>
            <p:nvPr/>
          </p:nvSpPr>
          <p:spPr bwMode="auto">
            <a:xfrm>
              <a:off x="2886" y="1274"/>
              <a:ext cx="13" cy="35"/>
            </a:xfrm>
            <a:custGeom>
              <a:avLst/>
              <a:gdLst>
                <a:gd name="T0" fmla="*/ 0 w 27"/>
                <a:gd name="T1" fmla="*/ 0 h 71"/>
                <a:gd name="T2" fmla="*/ 0 w 27"/>
                <a:gd name="T3" fmla="*/ 0 h 71"/>
                <a:gd name="T4" fmla="*/ 0 w 27"/>
                <a:gd name="T5" fmla="*/ 0 h 71"/>
                <a:gd name="T6" fmla="*/ 0 w 27"/>
                <a:gd name="T7" fmla="*/ 1 h 71"/>
                <a:gd name="T8" fmla="*/ 0 w 27"/>
                <a:gd name="T9" fmla="*/ 0 h 71"/>
                <a:gd name="T10" fmla="*/ 0 w 27"/>
                <a:gd name="T11" fmla="*/ 0 h 71"/>
                <a:gd name="T12" fmla="*/ 0 w 27"/>
                <a:gd name="T13" fmla="*/ 0 h 71"/>
                <a:gd name="T14" fmla="*/ 0 60000 65536"/>
                <a:gd name="T15" fmla="*/ 0 60000 65536"/>
                <a:gd name="T16" fmla="*/ 0 60000 65536"/>
                <a:gd name="T17" fmla="*/ 0 60000 65536"/>
                <a:gd name="T18" fmla="*/ 0 60000 65536"/>
                <a:gd name="T19" fmla="*/ 0 60000 65536"/>
                <a:gd name="T20" fmla="*/ 0 60000 65536"/>
                <a:gd name="T21" fmla="*/ 0 w 27"/>
                <a:gd name="T22" fmla="*/ 0 h 71"/>
                <a:gd name="T23" fmla="*/ 27 w 2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71">
                  <a:moveTo>
                    <a:pt x="27" y="0"/>
                  </a:moveTo>
                  <a:lnTo>
                    <a:pt x="21" y="21"/>
                  </a:lnTo>
                  <a:lnTo>
                    <a:pt x="0" y="56"/>
                  </a:lnTo>
                  <a:lnTo>
                    <a:pt x="4" y="71"/>
                  </a:lnTo>
                  <a:lnTo>
                    <a:pt x="19" y="46"/>
                  </a:lnTo>
                  <a:lnTo>
                    <a:pt x="27" y="0"/>
                  </a:lnTo>
                  <a:close/>
                </a:path>
              </a:pathLst>
            </a:custGeom>
            <a:solidFill>
              <a:srgbClr val="000000"/>
            </a:solidFill>
            <a:ln w="9525">
              <a:noFill/>
              <a:round/>
              <a:headEnd/>
              <a:tailEnd/>
            </a:ln>
          </p:spPr>
          <p:txBody>
            <a:bodyPr/>
            <a:lstStyle/>
            <a:p>
              <a:endParaRPr lang="id-ID"/>
            </a:p>
          </p:txBody>
        </p:sp>
        <p:sp>
          <p:nvSpPr>
            <p:cNvPr id="48302" name="Freeform 153"/>
            <p:cNvSpPr>
              <a:spLocks/>
            </p:cNvSpPr>
            <p:nvPr/>
          </p:nvSpPr>
          <p:spPr bwMode="auto">
            <a:xfrm>
              <a:off x="2864" y="1319"/>
              <a:ext cx="15" cy="12"/>
            </a:xfrm>
            <a:custGeom>
              <a:avLst/>
              <a:gdLst>
                <a:gd name="T0" fmla="*/ 1 w 28"/>
                <a:gd name="T1" fmla="*/ 0 h 25"/>
                <a:gd name="T2" fmla="*/ 1 w 28"/>
                <a:gd name="T3" fmla="*/ 0 h 25"/>
                <a:gd name="T4" fmla="*/ 1 w 28"/>
                <a:gd name="T5" fmla="*/ 0 h 25"/>
                <a:gd name="T6" fmla="*/ 0 w 28"/>
                <a:gd name="T7" fmla="*/ 0 h 25"/>
                <a:gd name="T8" fmla="*/ 1 w 28"/>
                <a:gd name="T9" fmla="*/ 0 h 25"/>
                <a:gd name="T10" fmla="*/ 1 w 28"/>
                <a:gd name="T11" fmla="*/ 0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11" y="0"/>
                  </a:moveTo>
                  <a:lnTo>
                    <a:pt x="28" y="9"/>
                  </a:lnTo>
                  <a:lnTo>
                    <a:pt x="22" y="25"/>
                  </a:lnTo>
                  <a:lnTo>
                    <a:pt x="0" y="19"/>
                  </a:lnTo>
                  <a:lnTo>
                    <a:pt x="11" y="0"/>
                  </a:lnTo>
                  <a:close/>
                </a:path>
              </a:pathLst>
            </a:custGeom>
            <a:solidFill>
              <a:srgbClr val="000000"/>
            </a:solidFill>
            <a:ln w="9525">
              <a:noFill/>
              <a:round/>
              <a:headEnd/>
              <a:tailEnd/>
            </a:ln>
          </p:spPr>
          <p:txBody>
            <a:bodyPr/>
            <a:lstStyle/>
            <a:p>
              <a:endParaRPr lang="id-ID"/>
            </a:p>
          </p:txBody>
        </p:sp>
        <p:sp>
          <p:nvSpPr>
            <p:cNvPr id="48303" name="Freeform 154"/>
            <p:cNvSpPr>
              <a:spLocks/>
            </p:cNvSpPr>
            <p:nvPr/>
          </p:nvSpPr>
          <p:spPr bwMode="auto">
            <a:xfrm>
              <a:off x="2675" y="1284"/>
              <a:ext cx="159" cy="149"/>
            </a:xfrm>
            <a:custGeom>
              <a:avLst/>
              <a:gdLst>
                <a:gd name="T0" fmla="*/ 1 w 318"/>
                <a:gd name="T1" fmla="*/ 0 h 299"/>
                <a:gd name="T2" fmla="*/ 1 w 318"/>
                <a:gd name="T3" fmla="*/ 0 h 299"/>
                <a:gd name="T4" fmla="*/ 1 w 318"/>
                <a:gd name="T5" fmla="*/ 1 h 299"/>
                <a:gd name="T6" fmla="*/ 1 w 318"/>
                <a:gd name="T7" fmla="*/ 2 h 299"/>
                <a:gd name="T8" fmla="*/ 1 w 318"/>
                <a:gd name="T9" fmla="*/ 3 h 299"/>
                <a:gd name="T10" fmla="*/ 1 w 318"/>
                <a:gd name="T11" fmla="*/ 3 h 299"/>
                <a:gd name="T12" fmla="*/ 1 w 318"/>
                <a:gd name="T13" fmla="*/ 3 h 299"/>
                <a:gd name="T14" fmla="*/ 1 w 318"/>
                <a:gd name="T15" fmla="*/ 3 h 299"/>
                <a:gd name="T16" fmla="*/ 2 w 318"/>
                <a:gd name="T17" fmla="*/ 3 h 299"/>
                <a:gd name="T18" fmla="*/ 3 w 318"/>
                <a:gd name="T19" fmla="*/ 3 h 299"/>
                <a:gd name="T20" fmla="*/ 3 w 318"/>
                <a:gd name="T21" fmla="*/ 3 h 299"/>
                <a:gd name="T22" fmla="*/ 5 w 318"/>
                <a:gd name="T23" fmla="*/ 3 h 299"/>
                <a:gd name="T24" fmla="*/ 5 w 318"/>
                <a:gd name="T25" fmla="*/ 3 h 299"/>
                <a:gd name="T26" fmla="*/ 5 w 318"/>
                <a:gd name="T27" fmla="*/ 3 h 299"/>
                <a:gd name="T28" fmla="*/ 5 w 318"/>
                <a:gd name="T29" fmla="*/ 3 h 299"/>
                <a:gd name="T30" fmla="*/ 3 w 318"/>
                <a:gd name="T31" fmla="*/ 4 h 299"/>
                <a:gd name="T32" fmla="*/ 2 w 318"/>
                <a:gd name="T33" fmla="*/ 4 h 299"/>
                <a:gd name="T34" fmla="*/ 3 w 318"/>
                <a:gd name="T35" fmla="*/ 4 h 299"/>
                <a:gd name="T36" fmla="*/ 2 w 318"/>
                <a:gd name="T37" fmla="*/ 4 h 299"/>
                <a:gd name="T38" fmla="*/ 2 w 318"/>
                <a:gd name="T39" fmla="*/ 4 h 299"/>
                <a:gd name="T40" fmla="*/ 1 w 318"/>
                <a:gd name="T41" fmla="*/ 4 h 299"/>
                <a:gd name="T42" fmla="*/ 1 w 318"/>
                <a:gd name="T43" fmla="*/ 3 h 299"/>
                <a:gd name="T44" fmla="*/ 1 w 318"/>
                <a:gd name="T45" fmla="*/ 3 h 299"/>
                <a:gd name="T46" fmla="*/ 1 w 318"/>
                <a:gd name="T47" fmla="*/ 2 h 299"/>
                <a:gd name="T48" fmla="*/ 1 w 318"/>
                <a:gd name="T49" fmla="*/ 1 h 299"/>
                <a:gd name="T50" fmla="*/ 0 w 318"/>
                <a:gd name="T51" fmla="*/ 0 h 299"/>
                <a:gd name="T52" fmla="*/ 1 w 318"/>
                <a:gd name="T53" fmla="*/ 0 h 299"/>
                <a:gd name="T54" fmla="*/ 1 w 318"/>
                <a:gd name="T55" fmla="*/ 0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8"/>
                <a:gd name="T85" fmla="*/ 0 h 299"/>
                <a:gd name="T86" fmla="*/ 318 w 318"/>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8" h="299">
                  <a:moveTo>
                    <a:pt x="2" y="0"/>
                  </a:moveTo>
                  <a:lnTo>
                    <a:pt x="6" y="46"/>
                  </a:lnTo>
                  <a:lnTo>
                    <a:pt x="17" y="86"/>
                  </a:lnTo>
                  <a:lnTo>
                    <a:pt x="29" y="139"/>
                  </a:lnTo>
                  <a:lnTo>
                    <a:pt x="80" y="196"/>
                  </a:lnTo>
                  <a:lnTo>
                    <a:pt x="95" y="221"/>
                  </a:lnTo>
                  <a:lnTo>
                    <a:pt x="99" y="196"/>
                  </a:lnTo>
                  <a:lnTo>
                    <a:pt x="114" y="238"/>
                  </a:lnTo>
                  <a:lnTo>
                    <a:pt x="133" y="253"/>
                  </a:lnTo>
                  <a:lnTo>
                    <a:pt x="204" y="248"/>
                  </a:lnTo>
                  <a:lnTo>
                    <a:pt x="236" y="240"/>
                  </a:lnTo>
                  <a:lnTo>
                    <a:pt x="270" y="200"/>
                  </a:lnTo>
                  <a:lnTo>
                    <a:pt x="272" y="215"/>
                  </a:lnTo>
                  <a:lnTo>
                    <a:pt x="318" y="196"/>
                  </a:lnTo>
                  <a:lnTo>
                    <a:pt x="259" y="248"/>
                  </a:lnTo>
                  <a:lnTo>
                    <a:pt x="236" y="257"/>
                  </a:lnTo>
                  <a:lnTo>
                    <a:pt x="188" y="267"/>
                  </a:lnTo>
                  <a:lnTo>
                    <a:pt x="194" y="299"/>
                  </a:lnTo>
                  <a:lnTo>
                    <a:pt x="177" y="282"/>
                  </a:lnTo>
                  <a:lnTo>
                    <a:pt x="173" y="265"/>
                  </a:lnTo>
                  <a:lnTo>
                    <a:pt x="124" y="259"/>
                  </a:lnTo>
                  <a:lnTo>
                    <a:pt x="105" y="246"/>
                  </a:lnTo>
                  <a:lnTo>
                    <a:pt x="74" y="204"/>
                  </a:lnTo>
                  <a:lnTo>
                    <a:pt x="27" y="149"/>
                  </a:lnTo>
                  <a:lnTo>
                    <a:pt x="12" y="78"/>
                  </a:lnTo>
                  <a:lnTo>
                    <a:pt x="0" y="40"/>
                  </a:lnTo>
                  <a:lnTo>
                    <a:pt x="2" y="0"/>
                  </a:lnTo>
                  <a:close/>
                </a:path>
              </a:pathLst>
            </a:custGeom>
            <a:solidFill>
              <a:srgbClr val="000000"/>
            </a:solidFill>
            <a:ln w="9525">
              <a:noFill/>
              <a:round/>
              <a:headEnd/>
              <a:tailEnd/>
            </a:ln>
          </p:spPr>
          <p:txBody>
            <a:bodyPr/>
            <a:lstStyle/>
            <a:p>
              <a:endParaRPr lang="id-ID"/>
            </a:p>
          </p:txBody>
        </p:sp>
        <p:sp>
          <p:nvSpPr>
            <p:cNvPr id="48304" name="Freeform 155"/>
            <p:cNvSpPr>
              <a:spLocks/>
            </p:cNvSpPr>
            <p:nvPr/>
          </p:nvSpPr>
          <p:spPr bwMode="auto">
            <a:xfrm>
              <a:off x="2780" y="1407"/>
              <a:ext cx="91" cy="22"/>
            </a:xfrm>
            <a:custGeom>
              <a:avLst/>
              <a:gdLst>
                <a:gd name="T0" fmla="*/ 0 w 183"/>
                <a:gd name="T1" fmla="*/ 1 h 43"/>
                <a:gd name="T2" fmla="*/ 0 w 183"/>
                <a:gd name="T3" fmla="*/ 1 h 43"/>
                <a:gd name="T4" fmla="*/ 2 w 183"/>
                <a:gd name="T5" fmla="*/ 0 h 43"/>
                <a:gd name="T6" fmla="*/ 0 w 183"/>
                <a:gd name="T7" fmla="*/ 1 h 43"/>
                <a:gd name="T8" fmla="*/ 0 w 183"/>
                <a:gd name="T9" fmla="*/ 1 h 43"/>
                <a:gd name="T10" fmla="*/ 0 60000 65536"/>
                <a:gd name="T11" fmla="*/ 0 60000 65536"/>
                <a:gd name="T12" fmla="*/ 0 60000 65536"/>
                <a:gd name="T13" fmla="*/ 0 60000 65536"/>
                <a:gd name="T14" fmla="*/ 0 60000 65536"/>
                <a:gd name="T15" fmla="*/ 0 w 183"/>
                <a:gd name="T16" fmla="*/ 0 h 43"/>
                <a:gd name="T17" fmla="*/ 183 w 183"/>
                <a:gd name="T18" fmla="*/ 43 h 43"/>
              </a:gdLst>
              <a:ahLst/>
              <a:cxnLst>
                <a:cxn ang="T10">
                  <a:pos x="T0" y="T1"/>
                </a:cxn>
                <a:cxn ang="T11">
                  <a:pos x="T2" y="T3"/>
                </a:cxn>
                <a:cxn ang="T12">
                  <a:pos x="T4" y="T5"/>
                </a:cxn>
                <a:cxn ang="T13">
                  <a:pos x="T6" y="T7"/>
                </a:cxn>
                <a:cxn ang="T14">
                  <a:pos x="T8" y="T9"/>
                </a:cxn>
              </a:cxnLst>
              <a:rect l="T15" t="T16" r="T17" b="T18"/>
              <a:pathLst>
                <a:path w="183" h="43">
                  <a:moveTo>
                    <a:pt x="0" y="43"/>
                  </a:moveTo>
                  <a:lnTo>
                    <a:pt x="40" y="26"/>
                  </a:lnTo>
                  <a:lnTo>
                    <a:pt x="183" y="0"/>
                  </a:lnTo>
                  <a:lnTo>
                    <a:pt x="0" y="43"/>
                  </a:lnTo>
                  <a:close/>
                </a:path>
              </a:pathLst>
            </a:custGeom>
            <a:solidFill>
              <a:srgbClr val="000000"/>
            </a:solidFill>
            <a:ln w="9525">
              <a:noFill/>
              <a:round/>
              <a:headEnd/>
              <a:tailEnd/>
            </a:ln>
          </p:spPr>
          <p:txBody>
            <a:bodyPr/>
            <a:lstStyle/>
            <a:p>
              <a:endParaRPr lang="id-ID"/>
            </a:p>
          </p:txBody>
        </p:sp>
        <p:sp>
          <p:nvSpPr>
            <p:cNvPr id="48305" name="Freeform 156"/>
            <p:cNvSpPr>
              <a:spLocks/>
            </p:cNvSpPr>
            <p:nvPr/>
          </p:nvSpPr>
          <p:spPr bwMode="auto">
            <a:xfrm>
              <a:off x="2711" y="1418"/>
              <a:ext cx="157" cy="206"/>
            </a:xfrm>
            <a:custGeom>
              <a:avLst/>
              <a:gdLst>
                <a:gd name="T0" fmla="*/ 1 w 314"/>
                <a:gd name="T1" fmla="*/ 0 h 413"/>
                <a:gd name="T2" fmla="*/ 1 w 314"/>
                <a:gd name="T3" fmla="*/ 0 h 413"/>
                <a:gd name="T4" fmla="*/ 1 w 314"/>
                <a:gd name="T5" fmla="*/ 1 h 413"/>
                <a:gd name="T6" fmla="*/ 1 w 314"/>
                <a:gd name="T7" fmla="*/ 1 h 413"/>
                <a:gd name="T8" fmla="*/ 1 w 314"/>
                <a:gd name="T9" fmla="*/ 1 h 413"/>
                <a:gd name="T10" fmla="*/ 1 w 314"/>
                <a:gd name="T11" fmla="*/ 1 h 413"/>
                <a:gd name="T12" fmla="*/ 1 w 314"/>
                <a:gd name="T13" fmla="*/ 2 h 413"/>
                <a:gd name="T14" fmla="*/ 1 w 314"/>
                <a:gd name="T15" fmla="*/ 2 h 413"/>
                <a:gd name="T16" fmla="*/ 1 w 314"/>
                <a:gd name="T17" fmla="*/ 4 h 413"/>
                <a:gd name="T18" fmla="*/ 1 w 314"/>
                <a:gd name="T19" fmla="*/ 4 h 413"/>
                <a:gd name="T20" fmla="*/ 0 w 314"/>
                <a:gd name="T21" fmla="*/ 6 h 413"/>
                <a:gd name="T22" fmla="*/ 1 w 314"/>
                <a:gd name="T23" fmla="*/ 4 h 413"/>
                <a:gd name="T24" fmla="*/ 3 w 314"/>
                <a:gd name="T25" fmla="*/ 1 h 413"/>
                <a:gd name="T26" fmla="*/ 3 w 314"/>
                <a:gd name="T27" fmla="*/ 0 h 413"/>
                <a:gd name="T28" fmla="*/ 5 w 314"/>
                <a:gd name="T29" fmla="*/ 0 h 413"/>
                <a:gd name="T30" fmla="*/ 3 w 314"/>
                <a:gd name="T31" fmla="*/ 0 h 413"/>
                <a:gd name="T32" fmla="*/ 2 w 314"/>
                <a:gd name="T33" fmla="*/ 1 h 413"/>
                <a:gd name="T34" fmla="*/ 1 w 314"/>
                <a:gd name="T35" fmla="*/ 4 h 413"/>
                <a:gd name="T36" fmla="*/ 1 w 314"/>
                <a:gd name="T37" fmla="*/ 3 h 413"/>
                <a:gd name="T38" fmla="*/ 1 w 314"/>
                <a:gd name="T39" fmla="*/ 2 h 413"/>
                <a:gd name="T40" fmla="*/ 1 w 314"/>
                <a:gd name="T41" fmla="*/ 2 h 413"/>
                <a:gd name="T42" fmla="*/ 1 w 314"/>
                <a:gd name="T43" fmla="*/ 2 h 413"/>
                <a:gd name="T44" fmla="*/ 1 w 314"/>
                <a:gd name="T45" fmla="*/ 1 h 413"/>
                <a:gd name="T46" fmla="*/ 2 w 314"/>
                <a:gd name="T47" fmla="*/ 1 h 413"/>
                <a:gd name="T48" fmla="*/ 2 w 314"/>
                <a:gd name="T49" fmla="*/ 1 h 413"/>
                <a:gd name="T50" fmla="*/ 2 w 314"/>
                <a:gd name="T51" fmla="*/ 0 h 413"/>
                <a:gd name="T52" fmla="*/ 1 w 314"/>
                <a:gd name="T53" fmla="*/ 0 h 413"/>
                <a:gd name="T54" fmla="*/ 1 w 314"/>
                <a:gd name="T55" fmla="*/ 0 h 4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4"/>
                <a:gd name="T85" fmla="*/ 0 h 413"/>
                <a:gd name="T86" fmla="*/ 314 w 314"/>
                <a:gd name="T87" fmla="*/ 413 h 4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4" h="413">
                  <a:moveTo>
                    <a:pt x="116" y="40"/>
                  </a:moveTo>
                  <a:lnTo>
                    <a:pt x="126" y="59"/>
                  </a:lnTo>
                  <a:lnTo>
                    <a:pt x="103" y="80"/>
                  </a:lnTo>
                  <a:lnTo>
                    <a:pt x="107" y="94"/>
                  </a:lnTo>
                  <a:lnTo>
                    <a:pt x="101" y="115"/>
                  </a:lnTo>
                  <a:lnTo>
                    <a:pt x="78" y="116"/>
                  </a:lnTo>
                  <a:lnTo>
                    <a:pt x="99" y="141"/>
                  </a:lnTo>
                  <a:lnTo>
                    <a:pt x="99" y="191"/>
                  </a:lnTo>
                  <a:lnTo>
                    <a:pt x="77" y="265"/>
                  </a:lnTo>
                  <a:lnTo>
                    <a:pt x="73" y="301"/>
                  </a:lnTo>
                  <a:lnTo>
                    <a:pt x="0" y="413"/>
                  </a:lnTo>
                  <a:lnTo>
                    <a:pt x="90" y="286"/>
                  </a:lnTo>
                  <a:lnTo>
                    <a:pt x="193" y="97"/>
                  </a:lnTo>
                  <a:lnTo>
                    <a:pt x="248" y="39"/>
                  </a:lnTo>
                  <a:lnTo>
                    <a:pt x="314" y="0"/>
                  </a:lnTo>
                  <a:lnTo>
                    <a:pt x="248" y="33"/>
                  </a:lnTo>
                  <a:lnTo>
                    <a:pt x="187" y="90"/>
                  </a:lnTo>
                  <a:lnTo>
                    <a:pt x="90" y="265"/>
                  </a:lnTo>
                  <a:lnTo>
                    <a:pt x="97" y="232"/>
                  </a:lnTo>
                  <a:lnTo>
                    <a:pt x="109" y="185"/>
                  </a:lnTo>
                  <a:lnTo>
                    <a:pt x="109" y="135"/>
                  </a:lnTo>
                  <a:lnTo>
                    <a:pt x="120" y="128"/>
                  </a:lnTo>
                  <a:lnTo>
                    <a:pt x="126" y="107"/>
                  </a:lnTo>
                  <a:lnTo>
                    <a:pt x="151" y="90"/>
                  </a:lnTo>
                  <a:lnTo>
                    <a:pt x="172" y="90"/>
                  </a:lnTo>
                  <a:lnTo>
                    <a:pt x="135" y="58"/>
                  </a:lnTo>
                  <a:lnTo>
                    <a:pt x="116" y="40"/>
                  </a:lnTo>
                  <a:close/>
                </a:path>
              </a:pathLst>
            </a:custGeom>
            <a:solidFill>
              <a:srgbClr val="000000"/>
            </a:solidFill>
            <a:ln w="9525">
              <a:noFill/>
              <a:round/>
              <a:headEnd/>
              <a:tailEnd/>
            </a:ln>
          </p:spPr>
          <p:txBody>
            <a:bodyPr/>
            <a:lstStyle/>
            <a:p>
              <a:endParaRPr lang="id-ID"/>
            </a:p>
          </p:txBody>
        </p:sp>
        <p:sp>
          <p:nvSpPr>
            <p:cNvPr id="48306" name="Freeform 157"/>
            <p:cNvSpPr>
              <a:spLocks/>
            </p:cNvSpPr>
            <p:nvPr/>
          </p:nvSpPr>
          <p:spPr bwMode="auto">
            <a:xfrm>
              <a:off x="2669" y="1425"/>
              <a:ext cx="102" cy="284"/>
            </a:xfrm>
            <a:custGeom>
              <a:avLst/>
              <a:gdLst>
                <a:gd name="T0" fmla="*/ 3 w 203"/>
                <a:gd name="T1" fmla="*/ 0 h 566"/>
                <a:gd name="T2" fmla="*/ 3 w 203"/>
                <a:gd name="T3" fmla="*/ 1 h 566"/>
                <a:gd name="T4" fmla="*/ 3 w 203"/>
                <a:gd name="T5" fmla="*/ 2 h 566"/>
                <a:gd name="T6" fmla="*/ 3 w 203"/>
                <a:gd name="T7" fmla="*/ 2 h 566"/>
                <a:gd name="T8" fmla="*/ 2 w 203"/>
                <a:gd name="T9" fmla="*/ 3 h 566"/>
                <a:gd name="T10" fmla="*/ 2 w 203"/>
                <a:gd name="T11" fmla="*/ 4 h 566"/>
                <a:gd name="T12" fmla="*/ 2 w 203"/>
                <a:gd name="T13" fmla="*/ 5 h 566"/>
                <a:gd name="T14" fmla="*/ 1 w 203"/>
                <a:gd name="T15" fmla="*/ 7 h 566"/>
                <a:gd name="T16" fmla="*/ 0 w 203"/>
                <a:gd name="T17" fmla="*/ 9 h 566"/>
                <a:gd name="T18" fmla="*/ 1 w 203"/>
                <a:gd name="T19" fmla="*/ 7 h 566"/>
                <a:gd name="T20" fmla="*/ 2 w 203"/>
                <a:gd name="T21" fmla="*/ 7 h 566"/>
                <a:gd name="T22" fmla="*/ 2 w 203"/>
                <a:gd name="T23" fmla="*/ 5 h 566"/>
                <a:gd name="T24" fmla="*/ 2 w 203"/>
                <a:gd name="T25" fmla="*/ 4 h 566"/>
                <a:gd name="T26" fmla="*/ 3 w 203"/>
                <a:gd name="T27" fmla="*/ 3 h 566"/>
                <a:gd name="T28" fmla="*/ 3 w 203"/>
                <a:gd name="T29" fmla="*/ 2 h 566"/>
                <a:gd name="T30" fmla="*/ 3 w 203"/>
                <a:gd name="T31" fmla="*/ 2 h 566"/>
                <a:gd name="T32" fmla="*/ 3 w 203"/>
                <a:gd name="T33" fmla="*/ 2 h 566"/>
                <a:gd name="T34" fmla="*/ 3 w 203"/>
                <a:gd name="T35" fmla="*/ 1 h 566"/>
                <a:gd name="T36" fmla="*/ 4 w 203"/>
                <a:gd name="T37" fmla="*/ 1 h 566"/>
                <a:gd name="T38" fmla="*/ 3 w 203"/>
                <a:gd name="T39" fmla="*/ 1 h 566"/>
                <a:gd name="T40" fmla="*/ 3 w 203"/>
                <a:gd name="T41" fmla="*/ 1 h 566"/>
                <a:gd name="T42" fmla="*/ 3 w 203"/>
                <a:gd name="T43" fmla="*/ 0 h 566"/>
                <a:gd name="T44" fmla="*/ 3 w 203"/>
                <a:gd name="T45" fmla="*/ 0 h 5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
                <a:gd name="T70" fmla="*/ 0 h 566"/>
                <a:gd name="T71" fmla="*/ 203 w 203"/>
                <a:gd name="T72" fmla="*/ 566 h 5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 h="566">
                  <a:moveTo>
                    <a:pt x="184" y="0"/>
                  </a:moveTo>
                  <a:lnTo>
                    <a:pt x="160" y="43"/>
                  </a:lnTo>
                  <a:lnTo>
                    <a:pt x="161" y="74"/>
                  </a:lnTo>
                  <a:lnTo>
                    <a:pt x="139" y="110"/>
                  </a:lnTo>
                  <a:lnTo>
                    <a:pt x="127" y="163"/>
                  </a:lnTo>
                  <a:lnTo>
                    <a:pt x="101" y="203"/>
                  </a:lnTo>
                  <a:lnTo>
                    <a:pt x="76" y="304"/>
                  </a:lnTo>
                  <a:lnTo>
                    <a:pt x="26" y="437"/>
                  </a:lnTo>
                  <a:lnTo>
                    <a:pt x="0" y="566"/>
                  </a:lnTo>
                  <a:lnTo>
                    <a:pt x="61" y="435"/>
                  </a:lnTo>
                  <a:lnTo>
                    <a:pt x="82" y="399"/>
                  </a:lnTo>
                  <a:lnTo>
                    <a:pt x="104" y="273"/>
                  </a:lnTo>
                  <a:lnTo>
                    <a:pt x="116" y="199"/>
                  </a:lnTo>
                  <a:lnTo>
                    <a:pt x="139" y="150"/>
                  </a:lnTo>
                  <a:lnTo>
                    <a:pt x="148" y="108"/>
                  </a:lnTo>
                  <a:lnTo>
                    <a:pt x="161" y="99"/>
                  </a:lnTo>
                  <a:lnTo>
                    <a:pt x="169" y="74"/>
                  </a:lnTo>
                  <a:lnTo>
                    <a:pt x="173" y="49"/>
                  </a:lnTo>
                  <a:lnTo>
                    <a:pt x="203" y="28"/>
                  </a:lnTo>
                  <a:lnTo>
                    <a:pt x="192" y="26"/>
                  </a:lnTo>
                  <a:lnTo>
                    <a:pt x="177" y="34"/>
                  </a:lnTo>
                  <a:lnTo>
                    <a:pt x="184" y="0"/>
                  </a:lnTo>
                  <a:close/>
                </a:path>
              </a:pathLst>
            </a:custGeom>
            <a:solidFill>
              <a:srgbClr val="000000"/>
            </a:solidFill>
            <a:ln w="9525">
              <a:noFill/>
              <a:round/>
              <a:headEnd/>
              <a:tailEnd/>
            </a:ln>
          </p:spPr>
          <p:txBody>
            <a:bodyPr/>
            <a:lstStyle/>
            <a:p>
              <a:endParaRPr lang="id-ID"/>
            </a:p>
          </p:txBody>
        </p:sp>
        <p:sp>
          <p:nvSpPr>
            <p:cNvPr id="48307" name="Freeform 158"/>
            <p:cNvSpPr>
              <a:spLocks/>
            </p:cNvSpPr>
            <p:nvPr/>
          </p:nvSpPr>
          <p:spPr bwMode="auto">
            <a:xfrm>
              <a:off x="2915" y="1365"/>
              <a:ext cx="149" cy="409"/>
            </a:xfrm>
            <a:custGeom>
              <a:avLst/>
              <a:gdLst>
                <a:gd name="T0" fmla="*/ 0 w 299"/>
                <a:gd name="T1" fmla="*/ 2 h 817"/>
                <a:gd name="T2" fmla="*/ 2 w 299"/>
                <a:gd name="T3" fmla="*/ 3 h 817"/>
                <a:gd name="T4" fmla="*/ 3 w 299"/>
                <a:gd name="T5" fmla="*/ 4 h 817"/>
                <a:gd name="T6" fmla="*/ 4 w 299"/>
                <a:gd name="T7" fmla="*/ 6 h 817"/>
                <a:gd name="T8" fmla="*/ 4 w 299"/>
                <a:gd name="T9" fmla="*/ 8 h 817"/>
                <a:gd name="T10" fmla="*/ 4 w 299"/>
                <a:gd name="T11" fmla="*/ 12 h 817"/>
                <a:gd name="T12" fmla="*/ 3 w 299"/>
                <a:gd name="T13" fmla="*/ 13 h 817"/>
                <a:gd name="T14" fmla="*/ 3 w 299"/>
                <a:gd name="T15" fmla="*/ 12 h 817"/>
                <a:gd name="T16" fmla="*/ 3 w 299"/>
                <a:gd name="T17" fmla="*/ 11 h 817"/>
                <a:gd name="T18" fmla="*/ 3 w 299"/>
                <a:gd name="T19" fmla="*/ 11 h 817"/>
                <a:gd name="T20" fmla="*/ 3 w 299"/>
                <a:gd name="T21" fmla="*/ 11 h 817"/>
                <a:gd name="T22" fmla="*/ 3 w 299"/>
                <a:gd name="T23" fmla="*/ 12 h 817"/>
                <a:gd name="T24" fmla="*/ 4 w 299"/>
                <a:gd name="T25" fmla="*/ 12 h 817"/>
                <a:gd name="T26" fmla="*/ 3 w 299"/>
                <a:gd name="T27" fmla="*/ 10 h 817"/>
                <a:gd name="T28" fmla="*/ 4 w 299"/>
                <a:gd name="T29" fmla="*/ 8 h 817"/>
                <a:gd name="T30" fmla="*/ 3 w 299"/>
                <a:gd name="T31" fmla="*/ 6 h 817"/>
                <a:gd name="T32" fmla="*/ 2 w 299"/>
                <a:gd name="T33" fmla="*/ 4 h 817"/>
                <a:gd name="T34" fmla="*/ 3 w 299"/>
                <a:gd name="T35" fmla="*/ 6 h 817"/>
                <a:gd name="T36" fmla="*/ 4 w 299"/>
                <a:gd name="T37" fmla="*/ 8 h 817"/>
                <a:gd name="T38" fmla="*/ 4 w 299"/>
                <a:gd name="T39" fmla="*/ 10 h 817"/>
                <a:gd name="T40" fmla="*/ 4 w 299"/>
                <a:gd name="T41" fmla="*/ 10 h 817"/>
                <a:gd name="T42" fmla="*/ 4 w 299"/>
                <a:gd name="T43" fmla="*/ 8 h 817"/>
                <a:gd name="T44" fmla="*/ 4 w 299"/>
                <a:gd name="T45" fmla="*/ 6 h 817"/>
                <a:gd name="T46" fmla="*/ 3 w 299"/>
                <a:gd name="T47" fmla="*/ 4 h 817"/>
                <a:gd name="T48" fmla="*/ 2 w 299"/>
                <a:gd name="T49" fmla="*/ 3 h 817"/>
                <a:gd name="T50" fmla="*/ 1 w 299"/>
                <a:gd name="T51" fmla="*/ 2 h 817"/>
                <a:gd name="T52" fmla="*/ 0 w 299"/>
                <a:gd name="T53" fmla="*/ 1 h 817"/>
                <a:gd name="T54" fmla="*/ 0 w 299"/>
                <a:gd name="T55" fmla="*/ 0 h 817"/>
                <a:gd name="T56" fmla="*/ 0 w 299"/>
                <a:gd name="T57" fmla="*/ 2 h 817"/>
                <a:gd name="T58" fmla="*/ 0 w 299"/>
                <a:gd name="T59" fmla="*/ 2 h 8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9"/>
                <a:gd name="T91" fmla="*/ 0 h 817"/>
                <a:gd name="T92" fmla="*/ 299 w 299"/>
                <a:gd name="T93" fmla="*/ 817 h 8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9" h="817">
                  <a:moveTo>
                    <a:pt x="56" y="66"/>
                  </a:moveTo>
                  <a:lnTo>
                    <a:pt x="134" y="141"/>
                  </a:lnTo>
                  <a:lnTo>
                    <a:pt x="215" y="205"/>
                  </a:lnTo>
                  <a:lnTo>
                    <a:pt x="284" y="361"/>
                  </a:lnTo>
                  <a:lnTo>
                    <a:pt x="299" y="483"/>
                  </a:lnTo>
                  <a:lnTo>
                    <a:pt x="272" y="718"/>
                  </a:lnTo>
                  <a:lnTo>
                    <a:pt x="223" y="817"/>
                  </a:lnTo>
                  <a:lnTo>
                    <a:pt x="213" y="760"/>
                  </a:lnTo>
                  <a:lnTo>
                    <a:pt x="232" y="701"/>
                  </a:lnTo>
                  <a:lnTo>
                    <a:pt x="229" y="667"/>
                  </a:lnTo>
                  <a:lnTo>
                    <a:pt x="242" y="701"/>
                  </a:lnTo>
                  <a:lnTo>
                    <a:pt x="242" y="747"/>
                  </a:lnTo>
                  <a:lnTo>
                    <a:pt x="263" y="713"/>
                  </a:lnTo>
                  <a:lnTo>
                    <a:pt x="251" y="578"/>
                  </a:lnTo>
                  <a:lnTo>
                    <a:pt x="261" y="506"/>
                  </a:lnTo>
                  <a:lnTo>
                    <a:pt x="213" y="378"/>
                  </a:lnTo>
                  <a:lnTo>
                    <a:pt x="179" y="243"/>
                  </a:lnTo>
                  <a:lnTo>
                    <a:pt x="234" y="323"/>
                  </a:lnTo>
                  <a:lnTo>
                    <a:pt x="267" y="477"/>
                  </a:lnTo>
                  <a:lnTo>
                    <a:pt x="267" y="604"/>
                  </a:lnTo>
                  <a:lnTo>
                    <a:pt x="274" y="623"/>
                  </a:lnTo>
                  <a:lnTo>
                    <a:pt x="293" y="487"/>
                  </a:lnTo>
                  <a:lnTo>
                    <a:pt x="270" y="350"/>
                  </a:lnTo>
                  <a:lnTo>
                    <a:pt x="215" y="222"/>
                  </a:lnTo>
                  <a:lnTo>
                    <a:pt x="183" y="188"/>
                  </a:lnTo>
                  <a:lnTo>
                    <a:pt x="101" y="125"/>
                  </a:lnTo>
                  <a:lnTo>
                    <a:pt x="46" y="61"/>
                  </a:lnTo>
                  <a:lnTo>
                    <a:pt x="0" y="0"/>
                  </a:lnTo>
                  <a:lnTo>
                    <a:pt x="56" y="66"/>
                  </a:lnTo>
                  <a:close/>
                </a:path>
              </a:pathLst>
            </a:custGeom>
            <a:solidFill>
              <a:srgbClr val="000000"/>
            </a:solidFill>
            <a:ln w="9525">
              <a:noFill/>
              <a:round/>
              <a:headEnd/>
              <a:tailEnd/>
            </a:ln>
          </p:spPr>
          <p:txBody>
            <a:bodyPr/>
            <a:lstStyle/>
            <a:p>
              <a:endParaRPr lang="id-ID"/>
            </a:p>
          </p:txBody>
        </p:sp>
        <p:sp>
          <p:nvSpPr>
            <p:cNvPr id="48308" name="Freeform 159"/>
            <p:cNvSpPr>
              <a:spLocks/>
            </p:cNvSpPr>
            <p:nvPr/>
          </p:nvSpPr>
          <p:spPr bwMode="auto">
            <a:xfrm>
              <a:off x="2799" y="1428"/>
              <a:ext cx="91" cy="107"/>
            </a:xfrm>
            <a:custGeom>
              <a:avLst/>
              <a:gdLst>
                <a:gd name="T0" fmla="*/ 2 w 183"/>
                <a:gd name="T1" fmla="*/ 0 h 213"/>
                <a:gd name="T2" fmla="*/ 2 w 183"/>
                <a:gd name="T3" fmla="*/ 1 h 213"/>
                <a:gd name="T4" fmla="*/ 1 w 183"/>
                <a:gd name="T5" fmla="*/ 2 h 213"/>
                <a:gd name="T6" fmla="*/ 0 w 183"/>
                <a:gd name="T7" fmla="*/ 3 h 213"/>
                <a:gd name="T8" fmla="*/ 0 w 183"/>
                <a:gd name="T9" fmla="*/ 4 h 213"/>
                <a:gd name="T10" fmla="*/ 1 w 183"/>
                <a:gd name="T11" fmla="*/ 3 h 213"/>
                <a:gd name="T12" fmla="*/ 1 w 183"/>
                <a:gd name="T13" fmla="*/ 3 h 213"/>
                <a:gd name="T14" fmla="*/ 1 w 183"/>
                <a:gd name="T15" fmla="*/ 1 h 213"/>
                <a:gd name="T16" fmla="*/ 2 w 183"/>
                <a:gd name="T17" fmla="*/ 1 h 213"/>
                <a:gd name="T18" fmla="*/ 2 w 183"/>
                <a:gd name="T19" fmla="*/ 0 h 213"/>
                <a:gd name="T20" fmla="*/ 2 w 183"/>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13"/>
                <a:gd name="T35" fmla="*/ 183 w 1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13">
                  <a:moveTo>
                    <a:pt x="183" y="0"/>
                  </a:moveTo>
                  <a:lnTo>
                    <a:pt x="135" y="37"/>
                  </a:lnTo>
                  <a:lnTo>
                    <a:pt x="113" y="75"/>
                  </a:lnTo>
                  <a:lnTo>
                    <a:pt x="63" y="170"/>
                  </a:lnTo>
                  <a:lnTo>
                    <a:pt x="0" y="213"/>
                  </a:lnTo>
                  <a:lnTo>
                    <a:pt x="73" y="183"/>
                  </a:lnTo>
                  <a:lnTo>
                    <a:pt x="86" y="143"/>
                  </a:lnTo>
                  <a:lnTo>
                    <a:pt x="126" y="61"/>
                  </a:lnTo>
                  <a:lnTo>
                    <a:pt x="149" y="31"/>
                  </a:lnTo>
                  <a:lnTo>
                    <a:pt x="183" y="0"/>
                  </a:lnTo>
                  <a:close/>
                </a:path>
              </a:pathLst>
            </a:custGeom>
            <a:solidFill>
              <a:srgbClr val="000000"/>
            </a:solidFill>
            <a:ln w="9525">
              <a:noFill/>
              <a:round/>
              <a:headEnd/>
              <a:tailEnd/>
            </a:ln>
          </p:spPr>
          <p:txBody>
            <a:bodyPr/>
            <a:lstStyle/>
            <a:p>
              <a:endParaRPr lang="id-ID"/>
            </a:p>
          </p:txBody>
        </p:sp>
        <p:sp>
          <p:nvSpPr>
            <p:cNvPr id="48309" name="Freeform 160"/>
            <p:cNvSpPr>
              <a:spLocks/>
            </p:cNvSpPr>
            <p:nvPr/>
          </p:nvSpPr>
          <p:spPr bwMode="auto">
            <a:xfrm>
              <a:off x="2611" y="1526"/>
              <a:ext cx="227" cy="469"/>
            </a:xfrm>
            <a:custGeom>
              <a:avLst/>
              <a:gdLst>
                <a:gd name="T0" fmla="*/ 8 w 452"/>
                <a:gd name="T1" fmla="*/ 0 h 937"/>
                <a:gd name="T2" fmla="*/ 6 w 452"/>
                <a:gd name="T3" fmla="*/ 2 h 937"/>
                <a:gd name="T4" fmla="*/ 6 w 452"/>
                <a:gd name="T5" fmla="*/ 4 h 937"/>
                <a:gd name="T6" fmla="*/ 5 w 452"/>
                <a:gd name="T7" fmla="*/ 4 h 937"/>
                <a:gd name="T8" fmla="*/ 4 w 452"/>
                <a:gd name="T9" fmla="*/ 7 h 937"/>
                <a:gd name="T10" fmla="*/ 3 w 452"/>
                <a:gd name="T11" fmla="*/ 8 h 937"/>
                <a:gd name="T12" fmla="*/ 2 w 452"/>
                <a:gd name="T13" fmla="*/ 10 h 937"/>
                <a:gd name="T14" fmla="*/ 1 w 452"/>
                <a:gd name="T15" fmla="*/ 12 h 937"/>
                <a:gd name="T16" fmla="*/ 1 w 452"/>
                <a:gd name="T17" fmla="*/ 13 h 937"/>
                <a:gd name="T18" fmla="*/ 1 w 452"/>
                <a:gd name="T19" fmla="*/ 12 h 937"/>
                <a:gd name="T20" fmla="*/ 1 w 452"/>
                <a:gd name="T21" fmla="*/ 10 h 937"/>
                <a:gd name="T22" fmla="*/ 2 w 452"/>
                <a:gd name="T23" fmla="*/ 8 h 937"/>
                <a:gd name="T24" fmla="*/ 2 w 452"/>
                <a:gd name="T25" fmla="*/ 7 h 937"/>
                <a:gd name="T26" fmla="*/ 2 w 452"/>
                <a:gd name="T27" fmla="*/ 8 h 937"/>
                <a:gd name="T28" fmla="*/ 1 w 452"/>
                <a:gd name="T29" fmla="*/ 11 h 937"/>
                <a:gd name="T30" fmla="*/ 0 w 452"/>
                <a:gd name="T31" fmla="*/ 13 h 937"/>
                <a:gd name="T32" fmla="*/ 1 w 452"/>
                <a:gd name="T33" fmla="*/ 14 h 937"/>
                <a:gd name="T34" fmla="*/ 1 w 452"/>
                <a:gd name="T35" fmla="*/ 15 h 937"/>
                <a:gd name="T36" fmla="*/ 1 w 452"/>
                <a:gd name="T37" fmla="*/ 14 h 937"/>
                <a:gd name="T38" fmla="*/ 1 w 452"/>
                <a:gd name="T39" fmla="*/ 13 h 937"/>
                <a:gd name="T40" fmla="*/ 1 w 452"/>
                <a:gd name="T41" fmla="*/ 13 h 937"/>
                <a:gd name="T42" fmla="*/ 1 w 452"/>
                <a:gd name="T43" fmla="*/ 14 h 937"/>
                <a:gd name="T44" fmla="*/ 2 w 452"/>
                <a:gd name="T45" fmla="*/ 11 h 937"/>
                <a:gd name="T46" fmla="*/ 2 w 452"/>
                <a:gd name="T47" fmla="*/ 10 h 937"/>
                <a:gd name="T48" fmla="*/ 3 w 452"/>
                <a:gd name="T49" fmla="*/ 8 h 937"/>
                <a:gd name="T50" fmla="*/ 4 w 452"/>
                <a:gd name="T51" fmla="*/ 7 h 937"/>
                <a:gd name="T52" fmla="*/ 5 w 452"/>
                <a:gd name="T53" fmla="*/ 5 h 937"/>
                <a:gd name="T54" fmla="*/ 6 w 452"/>
                <a:gd name="T55" fmla="*/ 3 h 937"/>
                <a:gd name="T56" fmla="*/ 7 w 452"/>
                <a:gd name="T57" fmla="*/ 2 h 937"/>
                <a:gd name="T58" fmla="*/ 8 w 452"/>
                <a:gd name="T59" fmla="*/ 1 h 937"/>
                <a:gd name="T60" fmla="*/ 8 w 452"/>
                <a:gd name="T61" fmla="*/ 0 h 937"/>
                <a:gd name="T62" fmla="*/ 8 w 452"/>
                <a:gd name="T63" fmla="*/ 0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937"/>
                <a:gd name="T98" fmla="*/ 452 w 452"/>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937">
                  <a:moveTo>
                    <a:pt x="452" y="0"/>
                  </a:moveTo>
                  <a:lnTo>
                    <a:pt x="382" y="114"/>
                  </a:lnTo>
                  <a:lnTo>
                    <a:pt x="323" y="196"/>
                  </a:lnTo>
                  <a:lnTo>
                    <a:pt x="281" y="251"/>
                  </a:lnTo>
                  <a:lnTo>
                    <a:pt x="198" y="418"/>
                  </a:lnTo>
                  <a:lnTo>
                    <a:pt x="142" y="489"/>
                  </a:lnTo>
                  <a:lnTo>
                    <a:pt x="85" y="626"/>
                  </a:lnTo>
                  <a:lnTo>
                    <a:pt x="34" y="743"/>
                  </a:lnTo>
                  <a:lnTo>
                    <a:pt x="9" y="799"/>
                  </a:lnTo>
                  <a:lnTo>
                    <a:pt x="11" y="755"/>
                  </a:lnTo>
                  <a:lnTo>
                    <a:pt x="44" y="627"/>
                  </a:lnTo>
                  <a:lnTo>
                    <a:pt x="76" y="477"/>
                  </a:lnTo>
                  <a:lnTo>
                    <a:pt x="108" y="388"/>
                  </a:lnTo>
                  <a:lnTo>
                    <a:pt x="72" y="472"/>
                  </a:lnTo>
                  <a:lnTo>
                    <a:pt x="25" y="677"/>
                  </a:lnTo>
                  <a:lnTo>
                    <a:pt x="0" y="783"/>
                  </a:lnTo>
                  <a:lnTo>
                    <a:pt x="4" y="878"/>
                  </a:lnTo>
                  <a:lnTo>
                    <a:pt x="6" y="937"/>
                  </a:lnTo>
                  <a:lnTo>
                    <a:pt x="11" y="859"/>
                  </a:lnTo>
                  <a:lnTo>
                    <a:pt x="28" y="802"/>
                  </a:lnTo>
                  <a:lnTo>
                    <a:pt x="36" y="781"/>
                  </a:lnTo>
                  <a:lnTo>
                    <a:pt x="40" y="882"/>
                  </a:lnTo>
                  <a:lnTo>
                    <a:pt x="72" y="700"/>
                  </a:lnTo>
                  <a:lnTo>
                    <a:pt x="104" y="601"/>
                  </a:lnTo>
                  <a:lnTo>
                    <a:pt x="165" y="470"/>
                  </a:lnTo>
                  <a:lnTo>
                    <a:pt x="215" y="407"/>
                  </a:lnTo>
                  <a:lnTo>
                    <a:pt x="283" y="259"/>
                  </a:lnTo>
                  <a:lnTo>
                    <a:pt x="359" y="164"/>
                  </a:lnTo>
                  <a:lnTo>
                    <a:pt x="407" y="90"/>
                  </a:lnTo>
                  <a:lnTo>
                    <a:pt x="449" y="17"/>
                  </a:lnTo>
                  <a:lnTo>
                    <a:pt x="452" y="0"/>
                  </a:lnTo>
                  <a:close/>
                </a:path>
              </a:pathLst>
            </a:custGeom>
            <a:solidFill>
              <a:srgbClr val="000000"/>
            </a:solidFill>
            <a:ln w="9525">
              <a:noFill/>
              <a:round/>
              <a:headEnd/>
              <a:tailEnd/>
            </a:ln>
          </p:spPr>
          <p:txBody>
            <a:bodyPr/>
            <a:lstStyle/>
            <a:p>
              <a:endParaRPr lang="id-ID"/>
            </a:p>
          </p:txBody>
        </p:sp>
        <p:sp>
          <p:nvSpPr>
            <p:cNvPr id="48310" name="Freeform 161"/>
            <p:cNvSpPr>
              <a:spLocks/>
            </p:cNvSpPr>
            <p:nvPr/>
          </p:nvSpPr>
          <p:spPr bwMode="auto">
            <a:xfrm>
              <a:off x="2765" y="1626"/>
              <a:ext cx="58" cy="47"/>
            </a:xfrm>
            <a:custGeom>
              <a:avLst/>
              <a:gdLst>
                <a:gd name="T0" fmla="*/ 0 w 116"/>
                <a:gd name="T1" fmla="*/ 1 h 95"/>
                <a:gd name="T2" fmla="*/ 1 w 116"/>
                <a:gd name="T3" fmla="*/ 1 h 95"/>
                <a:gd name="T4" fmla="*/ 2 w 116"/>
                <a:gd name="T5" fmla="*/ 1 h 95"/>
                <a:gd name="T6" fmla="*/ 2 w 116"/>
                <a:gd name="T7" fmla="*/ 0 h 95"/>
                <a:gd name="T8" fmla="*/ 2 w 116"/>
                <a:gd name="T9" fmla="*/ 1 h 95"/>
                <a:gd name="T10" fmla="*/ 1 w 116"/>
                <a:gd name="T11" fmla="*/ 1 h 95"/>
                <a:gd name="T12" fmla="*/ 0 w 116"/>
                <a:gd name="T13" fmla="*/ 1 h 95"/>
                <a:gd name="T14" fmla="*/ 0 w 116"/>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95"/>
                  </a:moveTo>
                  <a:lnTo>
                    <a:pt x="55" y="83"/>
                  </a:lnTo>
                  <a:lnTo>
                    <a:pt x="84" y="81"/>
                  </a:lnTo>
                  <a:lnTo>
                    <a:pt x="116" y="0"/>
                  </a:lnTo>
                  <a:lnTo>
                    <a:pt x="89" y="89"/>
                  </a:lnTo>
                  <a:lnTo>
                    <a:pt x="51" y="93"/>
                  </a:lnTo>
                  <a:lnTo>
                    <a:pt x="0" y="95"/>
                  </a:lnTo>
                  <a:close/>
                </a:path>
              </a:pathLst>
            </a:custGeom>
            <a:solidFill>
              <a:srgbClr val="000000"/>
            </a:solidFill>
            <a:ln w="9525">
              <a:noFill/>
              <a:round/>
              <a:headEnd/>
              <a:tailEnd/>
            </a:ln>
          </p:spPr>
          <p:txBody>
            <a:bodyPr/>
            <a:lstStyle/>
            <a:p>
              <a:endParaRPr lang="id-ID"/>
            </a:p>
          </p:txBody>
        </p:sp>
        <p:sp>
          <p:nvSpPr>
            <p:cNvPr id="48311" name="Freeform 162"/>
            <p:cNvSpPr>
              <a:spLocks/>
            </p:cNvSpPr>
            <p:nvPr/>
          </p:nvSpPr>
          <p:spPr bwMode="auto">
            <a:xfrm>
              <a:off x="2782" y="1611"/>
              <a:ext cx="32" cy="4"/>
            </a:xfrm>
            <a:custGeom>
              <a:avLst/>
              <a:gdLst>
                <a:gd name="T0" fmla="*/ 0 w 65"/>
                <a:gd name="T1" fmla="*/ 0 h 10"/>
                <a:gd name="T2" fmla="*/ 1 w 65"/>
                <a:gd name="T3" fmla="*/ 0 h 10"/>
                <a:gd name="T4" fmla="*/ 0 w 65"/>
                <a:gd name="T5" fmla="*/ 0 h 10"/>
                <a:gd name="T6" fmla="*/ 0 w 65"/>
                <a:gd name="T7" fmla="*/ 0 h 10"/>
                <a:gd name="T8" fmla="*/ 0 w 65"/>
                <a:gd name="T9" fmla="*/ 0 h 10"/>
                <a:gd name="T10" fmla="*/ 0 60000 65536"/>
                <a:gd name="T11" fmla="*/ 0 60000 65536"/>
                <a:gd name="T12" fmla="*/ 0 60000 65536"/>
                <a:gd name="T13" fmla="*/ 0 60000 65536"/>
                <a:gd name="T14" fmla="*/ 0 60000 65536"/>
                <a:gd name="T15" fmla="*/ 0 w 65"/>
                <a:gd name="T16" fmla="*/ 0 h 10"/>
                <a:gd name="T17" fmla="*/ 65 w 65"/>
                <a:gd name="T18" fmla="*/ 10 h 10"/>
              </a:gdLst>
              <a:ahLst/>
              <a:cxnLst>
                <a:cxn ang="T10">
                  <a:pos x="T0" y="T1"/>
                </a:cxn>
                <a:cxn ang="T11">
                  <a:pos x="T2" y="T3"/>
                </a:cxn>
                <a:cxn ang="T12">
                  <a:pos x="T4" y="T5"/>
                </a:cxn>
                <a:cxn ang="T13">
                  <a:pos x="T6" y="T7"/>
                </a:cxn>
                <a:cxn ang="T14">
                  <a:pos x="T8" y="T9"/>
                </a:cxn>
              </a:cxnLst>
              <a:rect l="T15" t="T16" r="T17" b="T18"/>
              <a:pathLst>
                <a:path w="65" h="10">
                  <a:moveTo>
                    <a:pt x="10" y="0"/>
                  </a:moveTo>
                  <a:lnTo>
                    <a:pt x="65" y="4"/>
                  </a:lnTo>
                  <a:lnTo>
                    <a:pt x="0" y="10"/>
                  </a:lnTo>
                  <a:lnTo>
                    <a:pt x="10" y="0"/>
                  </a:lnTo>
                  <a:close/>
                </a:path>
              </a:pathLst>
            </a:custGeom>
            <a:solidFill>
              <a:srgbClr val="000000"/>
            </a:solidFill>
            <a:ln w="9525">
              <a:noFill/>
              <a:round/>
              <a:headEnd/>
              <a:tailEnd/>
            </a:ln>
          </p:spPr>
          <p:txBody>
            <a:bodyPr/>
            <a:lstStyle/>
            <a:p>
              <a:endParaRPr lang="id-ID"/>
            </a:p>
          </p:txBody>
        </p:sp>
        <p:sp>
          <p:nvSpPr>
            <p:cNvPr id="48312" name="Freeform 163"/>
            <p:cNvSpPr>
              <a:spLocks/>
            </p:cNvSpPr>
            <p:nvPr/>
          </p:nvSpPr>
          <p:spPr bwMode="auto">
            <a:xfrm>
              <a:off x="2704" y="1462"/>
              <a:ext cx="252" cy="720"/>
            </a:xfrm>
            <a:custGeom>
              <a:avLst/>
              <a:gdLst>
                <a:gd name="T0" fmla="*/ 7 w 504"/>
                <a:gd name="T1" fmla="*/ 1 h 1439"/>
                <a:gd name="T2" fmla="*/ 6 w 504"/>
                <a:gd name="T3" fmla="*/ 1 h 1439"/>
                <a:gd name="T4" fmla="*/ 5 w 504"/>
                <a:gd name="T5" fmla="*/ 3 h 1439"/>
                <a:gd name="T6" fmla="*/ 7 w 504"/>
                <a:gd name="T7" fmla="*/ 2 h 1439"/>
                <a:gd name="T8" fmla="*/ 5 w 504"/>
                <a:gd name="T9" fmla="*/ 6 h 1439"/>
                <a:gd name="T10" fmla="*/ 5 w 504"/>
                <a:gd name="T11" fmla="*/ 12 h 1439"/>
                <a:gd name="T12" fmla="*/ 5 w 504"/>
                <a:gd name="T13" fmla="*/ 16 h 1439"/>
                <a:gd name="T14" fmla="*/ 3 w 504"/>
                <a:gd name="T15" fmla="*/ 16 h 1439"/>
                <a:gd name="T16" fmla="*/ 4 w 504"/>
                <a:gd name="T17" fmla="*/ 17 h 1439"/>
                <a:gd name="T18" fmla="*/ 1 w 504"/>
                <a:gd name="T19" fmla="*/ 17 h 1439"/>
                <a:gd name="T20" fmla="*/ 4 w 504"/>
                <a:gd name="T21" fmla="*/ 17 h 1439"/>
                <a:gd name="T22" fmla="*/ 4 w 504"/>
                <a:gd name="T23" fmla="*/ 18 h 1439"/>
                <a:gd name="T24" fmla="*/ 1 w 504"/>
                <a:gd name="T25" fmla="*/ 19 h 1439"/>
                <a:gd name="T26" fmla="*/ 1 w 504"/>
                <a:gd name="T27" fmla="*/ 18 h 1439"/>
                <a:gd name="T28" fmla="*/ 1 w 504"/>
                <a:gd name="T29" fmla="*/ 18 h 1439"/>
                <a:gd name="T30" fmla="*/ 1 w 504"/>
                <a:gd name="T31" fmla="*/ 17 h 1439"/>
                <a:gd name="T32" fmla="*/ 0 w 504"/>
                <a:gd name="T33" fmla="*/ 18 h 1439"/>
                <a:gd name="T34" fmla="*/ 1 w 504"/>
                <a:gd name="T35" fmla="*/ 18 h 1439"/>
                <a:gd name="T36" fmla="*/ 1 w 504"/>
                <a:gd name="T37" fmla="*/ 19 h 1439"/>
                <a:gd name="T38" fmla="*/ 4 w 504"/>
                <a:gd name="T39" fmla="*/ 19 h 1439"/>
                <a:gd name="T40" fmla="*/ 4 w 504"/>
                <a:gd name="T41" fmla="*/ 22 h 1439"/>
                <a:gd name="T42" fmla="*/ 4 w 504"/>
                <a:gd name="T43" fmla="*/ 23 h 1439"/>
                <a:gd name="T44" fmla="*/ 5 w 504"/>
                <a:gd name="T45" fmla="*/ 23 h 1439"/>
                <a:gd name="T46" fmla="*/ 4 w 504"/>
                <a:gd name="T47" fmla="*/ 22 h 1439"/>
                <a:gd name="T48" fmla="*/ 4 w 504"/>
                <a:gd name="T49" fmla="*/ 22 h 1439"/>
                <a:gd name="T50" fmla="*/ 5 w 504"/>
                <a:gd name="T51" fmla="*/ 18 h 1439"/>
                <a:gd name="T52" fmla="*/ 5 w 504"/>
                <a:gd name="T53" fmla="*/ 13 h 1439"/>
                <a:gd name="T54" fmla="*/ 5 w 504"/>
                <a:gd name="T55" fmla="*/ 6 h 1439"/>
                <a:gd name="T56" fmla="*/ 6 w 504"/>
                <a:gd name="T57" fmla="*/ 4 h 1439"/>
                <a:gd name="T58" fmla="*/ 7 w 504"/>
                <a:gd name="T59" fmla="*/ 2 h 1439"/>
                <a:gd name="T60" fmla="*/ 7 w 504"/>
                <a:gd name="T61" fmla="*/ 4 h 1439"/>
                <a:gd name="T62" fmla="*/ 8 w 504"/>
                <a:gd name="T63" fmla="*/ 1 h 1439"/>
                <a:gd name="T64" fmla="*/ 8 w 504"/>
                <a:gd name="T65" fmla="*/ 1 h 1439"/>
                <a:gd name="T66" fmla="*/ 8 w 504"/>
                <a:gd name="T67" fmla="*/ 0 h 1439"/>
                <a:gd name="T68" fmla="*/ 7 w 504"/>
                <a:gd name="T69" fmla="*/ 1 h 1439"/>
                <a:gd name="T70" fmla="*/ 7 w 504"/>
                <a:gd name="T71" fmla="*/ 1 h 1439"/>
                <a:gd name="T72" fmla="*/ 7 w 504"/>
                <a:gd name="T73" fmla="*/ 1 h 1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4"/>
                <a:gd name="T112" fmla="*/ 0 h 1439"/>
                <a:gd name="T113" fmla="*/ 504 w 504"/>
                <a:gd name="T114" fmla="*/ 1439 h 1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4" h="1439">
                  <a:moveTo>
                    <a:pt x="401" y="2"/>
                  </a:moveTo>
                  <a:lnTo>
                    <a:pt x="352" y="44"/>
                  </a:lnTo>
                  <a:lnTo>
                    <a:pt x="314" y="129"/>
                  </a:lnTo>
                  <a:lnTo>
                    <a:pt x="392" y="66"/>
                  </a:lnTo>
                  <a:lnTo>
                    <a:pt x="299" y="336"/>
                  </a:lnTo>
                  <a:lnTo>
                    <a:pt x="265" y="749"/>
                  </a:lnTo>
                  <a:lnTo>
                    <a:pt x="265" y="1005"/>
                  </a:lnTo>
                  <a:lnTo>
                    <a:pt x="145" y="1021"/>
                  </a:lnTo>
                  <a:lnTo>
                    <a:pt x="249" y="1026"/>
                  </a:lnTo>
                  <a:lnTo>
                    <a:pt x="48" y="1043"/>
                  </a:lnTo>
                  <a:lnTo>
                    <a:pt x="255" y="1043"/>
                  </a:lnTo>
                  <a:lnTo>
                    <a:pt x="251" y="1152"/>
                  </a:lnTo>
                  <a:lnTo>
                    <a:pt x="59" y="1156"/>
                  </a:lnTo>
                  <a:lnTo>
                    <a:pt x="17" y="1135"/>
                  </a:lnTo>
                  <a:lnTo>
                    <a:pt x="10" y="1112"/>
                  </a:lnTo>
                  <a:lnTo>
                    <a:pt x="21" y="1057"/>
                  </a:lnTo>
                  <a:lnTo>
                    <a:pt x="0" y="1106"/>
                  </a:lnTo>
                  <a:lnTo>
                    <a:pt x="6" y="1138"/>
                  </a:lnTo>
                  <a:lnTo>
                    <a:pt x="44" y="1161"/>
                  </a:lnTo>
                  <a:lnTo>
                    <a:pt x="249" y="1167"/>
                  </a:lnTo>
                  <a:lnTo>
                    <a:pt x="211" y="1399"/>
                  </a:lnTo>
                  <a:lnTo>
                    <a:pt x="227" y="1439"/>
                  </a:lnTo>
                  <a:lnTo>
                    <a:pt x="266" y="1410"/>
                  </a:lnTo>
                  <a:lnTo>
                    <a:pt x="232" y="1395"/>
                  </a:lnTo>
                  <a:lnTo>
                    <a:pt x="234" y="1357"/>
                  </a:lnTo>
                  <a:lnTo>
                    <a:pt x="266" y="1135"/>
                  </a:lnTo>
                  <a:lnTo>
                    <a:pt x="299" y="815"/>
                  </a:lnTo>
                  <a:lnTo>
                    <a:pt x="310" y="359"/>
                  </a:lnTo>
                  <a:lnTo>
                    <a:pt x="373" y="218"/>
                  </a:lnTo>
                  <a:lnTo>
                    <a:pt x="407" y="104"/>
                  </a:lnTo>
                  <a:lnTo>
                    <a:pt x="436" y="201"/>
                  </a:lnTo>
                  <a:lnTo>
                    <a:pt x="468" y="44"/>
                  </a:lnTo>
                  <a:lnTo>
                    <a:pt x="504" y="21"/>
                  </a:lnTo>
                  <a:lnTo>
                    <a:pt x="472" y="0"/>
                  </a:lnTo>
                  <a:lnTo>
                    <a:pt x="440" y="9"/>
                  </a:lnTo>
                  <a:lnTo>
                    <a:pt x="401" y="2"/>
                  </a:lnTo>
                  <a:close/>
                </a:path>
              </a:pathLst>
            </a:custGeom>
            <a:solidFill>
              <a:srgbClr val="000000"/>
            </a:solidFill>
            <a:ln w="9525">
              <a:noFill/>
              <a:round/>
              <a:headEnd/>
              <a:tailEnd/>
            </a:ln>
          </p:spPr>
          <p:txBody>
            <a:bodyPr/>
            <a:lstStyle/>
            <a:p>
              <a:endParaRPr lang="id-ID"/>
            </a:p>
          </p:txBody>
        </p:sp>
        <p:sp>
          <p:nvSpPr>
            <p:cNvPr id="48313" name="Freeform 164"/>
            <p:cNvSpPr>
              <a:spLocks/>
            </p:cNvSpPr>
            <p:nvPr/>
          </p:nvSpPr>
          <p:spPr bwMode="auto">
            <a:xfrm>
              <a:off x="2967" y="1468"/>
              <a:ext cx="19" cy="57"/>
            </a:xfrm>
            <a:custGeom>
              <a:avLst/>
              <a:gdLst>
                <a:gd name="T0" fmla="*/ 0 w 38"/>
                <a:gd name="T1" fmla="*/ 1 h 114"/>
                <a:gd name="T2" fmla="*/ 1 w 38"/>
                <a:gd name="T3" fmla="*/ 2 h 114"/>
                <a:gd name="T4" fmla="*/ 1 w 38"/>
                <a:gd name="T5" fmla="*/ 1 h 114"/>
                <a:gd name="T6" fmla="*/ 1 w 38"/>
                <a:gd name="T7" fmla="*/ 0 h 114"/>
                <a:gd name="T8" fmla="*/ 0 w 38"/>
                <a:gd name="T9" fmla="*/ 1 h 114"/>
                <a:gd name="T10" fmla="*/ 0 w 38"/>
                <a:gd name="T11" fmla="*/ 1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15"/>
                  </a:moveTo>
                  <a:lnTo>
                    <a:pt x="4" y="114"/>
                  </a:lnTo>
                  <a:lnTo>
                    <a:pt x="38" y="23"/>
                  </a:lnTo>
                  <a:lnTo>
                    <a:pt x="9" y="0"/>
                  </a:lnTo>
                  <a:lnTo>
                    <a:pt x="0" y="15"/>
                  </a:lnTo>
                  <a:close/>
                </a:path>
              </a:pathLst>
            </a:custGeom>
            <a:solidFill>
              <a:srgbClr val="000000"/>
            </a:solidFill>
            <a:ln w="9525">
              <a:noFill/>
              <a:round/>
              <a:headEnd/>
              <a:tailEnd/>
            </a:ln>
          </p:spPr>
          <p:txBody>
            <a:bodyPr/>
            <a:lstStyle/>
            <a:p>
              <a:endParaRPr lang="id-ID"/>
            </a:p>
          </p:txBody>
        </p:sp>
        <p:sp>
          <p:nvSpPr>
            <p:cNvPr id="48314" name="Freeform 165"/>
            <p:cNvSpPr>
              <a:spLocks/>
            </p:cNvSpPr>
            <p:nvPr/>
          </p:nvSpPr>
          <p:spPr bwMode="auto">
            <a:xfrm>
              <a:off x="2994" y="1756"/>
              <a:ext cx="27" cy="125"/>
            </a:xfrm>
            <a:custGeom>
              <a:avLst/>
              <a:gdLst>
                <a:gd name="T0" fmla="*/ 0 w 55"/>
                <a:gd name="T1" fmla="*/ 0 h 249"/>
                <a:gd name="T2" fmla="*/ 0 w 55"/>
                <a:gd name="T3" fmla="*/ 3 h 249"/>
                <a:gd name="T4" fmla="*/ 0 w 55"/>
                <a:gd name="T5" fmla="*/ 4 h 249"/>
                <a:gd name="T6" fmla="*/ 0 w 55"/>
                <a:gd name="T7" fmla="*/ 3 h 249"/>
                <a:gd name="T8" fmla="*/ 0 w 55"/>
                <a:gd name="T9" fmla="*/ 2 h 249"/>
                <a:gd name="T10" fmla="*/ 0 w 55"/>
                <a:gd name="T11" fmla="*/ 2 h 249"/>
                <a:gd name="T12" fmla="*/ 0 w 55"/>
                <a:gd name="T13" fmla="*/ 2 h 249"/>
                <a:gd name="T14" fmla="*/ 0 w 55"/>
                <a:gd name="T15" fmla="*/ 1 h 249"/>
                <a:gd name="T16" fmla="*/ 0 w 55"/>
                <a:gd name="T17" fmla="*/ 1 h 249"/>
                <a:gd name="T18" fmla="*/ 0 w 55"/>
                <a:gd name="T19" fmla="*/ 0 h 249"/>
                <a:gd name="T20" fmla="*/ 0 w 55"/>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49"/>
                <a:gd name="T35" fmla="*/ 55 w 55"/>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49">
                  <a:moveTo>
                    <a:pt x="40" y="0"/>
                  </a:moveTo>
                  <a:lnTo>
                    <a:pt x="55" y="152"/>
                  </a:lnTo>
                  <a:lnTo>
                    <a:pt x="34" y="249"/>
                  </a:lnTo>
                  <a:lnTo>
                    <a:pt x="34" y="183"/>
                  </a:lnTo>
                  <a:lnTo>
                    <a:pt x="0" y="128"/>
                  </a:lnTo>
                  <a:lnTo>
                    <a:pt x="6" y="109"/>
                  </a:lnTo>
                  <a:lnTo>
                    <a:pt x="25" y="91"/>
                  </a:lnTo>
                  <a:lnTo>
                    <a:pt x="31" y="63"/>
                  </a:lnTo>
                  <a:lnTo>
                    <a:pt x="40" y="15"/>
                  </a:lnTo>
                  <a:lnTo>
                    <a:pt x="40" y="0"/>
                  </a:lnTo>
                  <a:close/>
                </a:path>
              </a:pathLst>
            </a:custGeom>
            <a:solidFill>
              <a:srgbClr val="000000"/>
            </a:solidFill>
            <a:ln w="9525">
              <a:noFill/>
              <a:round/>
              <a:headEnd/>
              <a:tailEnd/>
            </a:ln>
          </p:spPr>
          <p:txBody>
            <a:bodyPr/>
            <a:lstStyle/>
            <a:p>
              <a:endParaRPr lang="id-ID"/>
            </a:p>
          </p:txBody>
        </p:sp>
        <p:sp>
          <p:nvSpPr>
            <p:cNvPr id="48315" name="Freeform 166"/>
            <p:cNvSpPr>
              <a:spLocks/>
            </p:cNvSpPr>
            <p:nvPr/>
          </p:nvSpPr>
          <p:spPr bwMode="auto">
            <a:xfrm>
              <a:off x="2935" y="1786"/>
              <a:ext cx="99" cy="290"/>
            </a:xfrm>
            <a:custGeom>
              <a:avLst/>
              <a:gdLst>
                <a:gd name="T0" fmla="*/ 2 w 200"/>
                <a:gd name="T1" fmla="*/ 0 h 582"/>
                <a:gd name="T2" fmla="*/ 2 w 200"/>
                <a:gd name="T3" fmla="*/ 1 h 582"/>
                <a:gd name="T4" fmla="*/ 1 w 200"/>
                <a:gd name="T5" fmla="*/ 5 h 582"/>
                <a:gd name="T6" fmla="*/ 1 w 200"/>
                <a:gd name="T7" fmla="*/ 5 h 582"/>
                <a:gd name="T8" fmla="*/ 0 w 200"/>
                <a:gd name="T9" fmla="*/ 6 h 582"/>
                <a:gd name="T10" fmla="*/ 0 w 200"/>
                <a:gd name="T11" fmla="*/ 6 h 582"/>
                <a:gd name="T12" fmla="*/ 0 w 200"/>
                <a:gd name="T13" fmla="*/ 7 h 582"/>
                <a:gd name="T14" fmla="*/ 0 w 200"/>
                <a:gd name="T15" fmla="*/ 8 h 582"/>
                <a:gd name="T16" fmla="*/ 0 w 200"/>
                <a:gd name="T17" fmla="*/ 9 h 582"/>
                <a:gd name="T18" fmla="*/ 0 w 200"/>
                <a:gd name="T19" fmla="*/ 8 h 582"/>
                <a:gd name="T20" fmla="*/ 0 w 200"/>
                <a:gd name="T21" fmla="*/ 7 h 582"/>
                <a:gd name="T22" fmla="*/ 0 w 200"/>
                <a:gd name="T23" fmla="*/ 7 h 582"/>
                <a:gd name="T24" fmla="*/ 1 w 200"/>
                <a:gd name="T25" fmla="*/ 8 h 582"/>
                <a:gd name="T26" fmla="*/ 1 w 200"/>
                <a:gd name="T27" fmla="*/ 7 h 582"/>
                <a:gd name="T28" fmla="*/ 1 w 200"/>
                <a:gd name="T29" fmla="*/ 6 h 582"/>
                <a:gd name="T30" fmla="*/ 2 w 200"/>
                <a:gd name="T31" fmla="*/ 5 h 582"/>
                <a:gd name="T32" fmla="*/ 2 w 200"/>
                <a:gd name="T33" fmla="*/ 5 h 582"/>
                <a:gd name="T34" fmla="*/ 3 w 200"/>
                <a:gd name="T35" fmla="*/ 1 h 582"/>
                <a:gd name="T36" fmla="*/ 2 w 200"/>
                <a:gd name="T37" fmla="*/ 0 h 582"/>
                <a:gd name="T38" fmla="*/ 2 w 200"/>
                <a:gd name="T39" fmla="*/ 0 h 5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582"/>
                <a:gd name="T62" fmla="*/ 200 w 200"/>
                <a:gd name="T63" fmla="*/ 582 h 5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582">
                  <a:moveTo>
                    <a:pt x="187" y="0"/>
                  </a:moveTo>
                  <a:lnTo>
                    <a:pt x="187" y="124"/>
                  </a:lnTo>
                  <a:lnTo>
                    <a:pt x="126" y="325"/>
                  </a:lnTo>
                  <a:lnTo>
                    <a:pt x="88" y="365"/>
                  </a:lnTo>
                  <a:lnTo>
                    <a:pt x="42" y="386"/>
                  </a:lnTo>
                  <a:lnTo>
                    <a:pt x="36" y="439"/>
                  </a:lnTo>
                  <a:lnTo>
                    <a:pt x="10" y="471"/>
                  </a:lnTo>
                  <a:lnTo>
                    <a:pt x="0" y="549"/>
                  </a:lnTo>
                  <a:lnTo>
                    <a:pt x="38" y="582"/>
                  </a:lnTo>
                  <a:lnTo>
                    <a:pt x="38" y="548"/>
                  </a:lnTo>
                  <a:lnTo>
                    <a:pt x="21" y="504"/>
                  </a:lnTo>
                  <a:lnTo>
                    <a:pt x="48" y="487"/>
                  </a:lnTo>
                  <a:lnTo>
                    <a:pt x="109" y="525"/>
                  </a:lnTo>
                  <a:lnTo>
                    <a:pt x="114" y="475"/>
                  </a:lnTo>
                  <a:lnTo>
                    <a:pt x="97" y="395"/>
                  </a:lnTo>
                  <a:lnTo>
                    <a:pt x="135" y="375"/>
                  </a:lnTo>
                  <a:lnTo>
                    <a:pt x="135" y="331"/>
                  </a:lnTo>
                  <a:lnTo>
                    <a:pt x="200" y="118"/>
                  </a:lnTo>
                  <a:lnTo>
                    <a:pt x="187" y="0"/>
                  </a:lnTo>
                  <a:close/>
                </a:path>
              </a:pathLst>
            </a:custGeom>
            <a:solidFill>
              <a:srgbClr val="000000"/>
            </a:solidFill>
            <a:ln w="9525">
              <a:noFill/>
              <a:round/>
              <a:headEnd/>
              <a:tailEnd/>
            </a:ln>
          </p:spPr>
          <p:txBody>
            <a:bodyPr/>
            <a:lstStyle/>
            <a:p>
              <a:endParaRPr lang="id-ID"/>
            </a:p>
          </p:txBody>
        </p:sp>
        <p:sp>
          <p:nvSpPr>
            <p:cNvPr id="48316" name="Freeform 167"/>
            <p:cNvSpPr>
              <a:spLocks/>
            </p:cNvSpPr>
            <p:nvPr/>
          </p:nvSpPr>
          <p:spPr bwMode="auto">
            <a:xfrm>
              <a:off x="2710" y="1811"/>
              <a:ext cx="18" cy="28"/>
            </a:xfrm>
            <a:custGeom>
              <a:avLst/>
              <a:gdLst>
                <a:gd name="T0" fmla="*/ 1 w 36"/>
                <a:gd name="T1" fmla="*/ 1 h 56"/>
                <a:gd name="T2" fmla="*/ 1 w 36"/>
                <a:gd name="T3" fmla="*/ 1 h 56"/>
                <a:gd name="T4" fmla="*/ 1 w 36"/>
                <a:gd name="T5" fmla="*/ 1 h 56"/>
                <a:gd name="T6" fmla="*/ 1 w 36"/>
                <a:gd name="T7" fmla="*/ 1 h 56"/>
                <a:gd name="T8" fmla="*/ 1 w 36"/>
                <a:gd name="T9" fmla="*/ 1 h 56"/>
                <a:gd name="T10" fmla="*/ 1 w 36"/>
                <a:gd name="T11" fmla="*/ 1 h 56"/>
                <a:gd name="T12" fmla="*/ 0 w 36"/>
                <a:gd name="T13" fmla="*/ 1 h 56"/>
                <a:gd name="T14" fmla="*/ 1 w 36"/>
                <a:gd name="T15" fmla="*/ 1 h 56"/>
                <a:gd name="T16" fmla="*/ 1 w 36"/>
                <a:gd name="T17" fmla="*/ 0 h 56"/>
                <a:gd name="T18" fmla="*/ 1 w 36"/>
                <a:gd name="T19" fmla="*/ 1 h 56"/>
                <a:gd name="T20" fmla="*/ 1 w 36"/>
                <a:gd name="T21" fmla="*/ 1 h 56"/>
                <a:gd name="T22" fmla="*/ 1 w 36"/>
                <a:gd name="T23" fmla="*/ 1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6"/>
                <a:gd name="T38" fmla="*/ 36 w 36"/>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6">
                  <a:moveTo>
                    <a:pt x="36" y="19"/>
                  </a:moveTo>
                  <a:lnTo>
                    <a:pt x="22" y="19"/>
                  </a:lnTo>
                  <a:lnTo>
                    <a:pt x="19" y="33"/>
                  </a:lnTo>
                  <a:lnTo>
                    <a:pt x="34" y="42"/>
                  </a:lnTo>
                  <a:lnTo>
                    <a:pt x="22" y="56"/>
                  </a:lnTo>
                  <a:lnTo>
                    <a:pt x="5" y="52"/>
                  </a:lnTo>
                  <a:lnTo>
                    <a:pt x="0" y="35"/>
                  </a:lnTo>
                  <a:lnTo>
                    <a:pt x="5" y="10"/>
                  </a:lnTo>
                  <a:lnTo>
                    <a:pt x="22" y="0"/>
                  </a:lnTo>
                  <a:lnTo>
                    <a:pt x="34" y="8"/>
                  </a:lnTo>
                  <a:lnTo>
                    <a:pt x="36" y="19"/>
                  </a:lnTo>
                  <a:close/>
                </a:path>
              </a:pathLst>
            </a:custGeom>
            <a:solidFill>
              <a:srgbClr val="000000"/>
            </a:solidFill>
            <a:ln w="9525">
              <a:noFill/>
              <a:round/>
              <a:headEnd/>
              <a:tailEnd/>
            </a:ln>
          </p:spPr>
          <p:txBody>
            <a:bodyPr/>
            <a:lstStyle/>
            <a:p>
              <a:endParaRPr lang="id-ID"/>
            </a:p>
          </p:txBody>
        </p:sp>
        <p:sp>
          <p:nvSpPr>
            <p:cNvPr id="48317" name="Freeform 168"/>
            <p:cNvSpPr>
              <a:spLocks/>
            </p:cNvSpPr>
            <p:nvPr/>
          </p:nvSpPr>
          <p:spPr bwMode="auto">
            <a:xfrm>
              <a:off x="2655" y="1970"/>
              <a:ext cx="17" cy="23"/>
            </a:xfrm>
            <a:custGeom>
              <a:avLst/>
              <a:gdLst>
                <a:gd name="T0" fmla="*/ 0 w 35"/>
                <a:gd name="T1" fmla="*/ 1 h 45"/>
                <a:gd name="T2" fmla="*/ 0 w 35"/>
                <a:gd name="T3" fmla="*/ 1 h 45"/>
                <a:gd name="T4" fmla="*/ 0 w 35"/>
                <a:gd name="T5" fmla="*/ 1 h 45"/>
                <a:gd name="T6" fmla="*/ 0 w 35"/>
                <a:gd name="T7" fmla="*/ 1 h 45"/>
                <a:gd name="T8" fmla="*/ 0 w 35"/>
                <a:gd name="T9" fmla="*/ 1 h 45"/>
                <a:gd name="T10" fmla="*/ 0 w 35"/>
                <a:gd name="T11" fmla="*/ 1 h 45"/>
                <a:gd name="T12" fmla="*/ 0 w 35"/>
                <a:gd name="T13" fmla="*/ 1 h 45"/>
                <a:gd name="T14" fmla="*/ 0 w 35"/>
                <a:gd name="T15" fmla="*/ 0 h 45"/>
                <a:gd name="T16" fmla="*/ 0 w 35"/>
                <a:gd name="T17" fmla="*/ 1 h 45"/>
                <a:gd name="T18" fmla="*/ 0 w 35"/>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13"/>
                  </a:moveTo>
                  <a:lnTo>
                    <a:pt x="21" y="21"/>
                  </a:lnTo>
                  <a:lnTo>
                    <a:pt x="35" y="36"/>
                  </a:lnTo>
                  <a:lnTo>
                    <a:pt x="29" y="45"/>
                  </a:lnTo>
                  <a:lnTo>
                    <a:pt x="14" y="45"/>
                  </a:lnTo>
                  <a:lnTo>
                    <a:pt x="0" y="28"/>
                  </a:lnTo>
                  <a:lnTo>
                    <a:pt x="6" y="7"/>
                  </a:lnTo>
                  <a:lnTo>
                    <a:pt x="21" y="0"/>
                  </a:lnTo>
                  <a:lnTo>
                    <a:pt x="35" y="13"/>
                  </a:lnTo>
                  <a:close/>
                </a:path>
              </a:pathLst>
            </a:custGeom>
            <a:solidFill>
              <a:srgbClr val="000000"/>
            </a:solidFill>
            <a:ln w="9525">
              <a:noFill/>
              <a:round/>
              <a:headEnd/>
              <a:tailEnd/>
            </a:ln>
          </p:spPr>
          <p:txBody>
            <a:bodyPr/>
            <a:lstStyle/>
            <a:p>
              <a:endParaRPr lang="id-ID"/>
            </a:p>
          </p:txBody>
        </p:sp>
        <p:sp>
          <p:nvSpPr>
            <p:cNvPr id="48318" name="Freeform 169"/>
            <p:cNvSpPr>
              <a:spLocks/>
            </p:cNvSpPr>
            <p:nvPr/>
          </p:nvSpPr>
          <p:spPr bwMode="auto">
            <a:xfrm>
              <a:off x="2620" y="1971"/>
              <a:ext cx="12" cy="39"/>
            </a:xfrm>
            <a:custGeom>
              <a:avLst/>
              <a:gdLst>
                <a:gd name="T0" fmla="*/ 0 w 25"/>
                <a:gd name="T1" fmla="*/ 0 h 78"/>
                <a:gd name="T2" fmla="*/ 0 w 25"/>
                <a:gd name="T3" fmla="*/ 1 h 78"/>
                <a:gd name="T4" fmla="*/ 0 w 25"/>
                <a:gd name="T5" fmla="*/ 1 h 78"/>
                <a:gd name="T6" fmla="*/ 0 w 25"/>
                <a:gd name="T7" fmla="*/ 1 h 78"/>
                <a:gd name="T8" fmla="*/ 0 w 25"/>
                <a:gd name="T9" fmla="*/ 1 h 78"/>
                <a:gd name="T10" fmla="*/ 0 w 25"/>
                <a:gd name="T11" fmla="*/ 1 h 78"/>
                <a:gd name="T12" fmla="*/ 0 w 25"/>
                <a:gd name="T13" fmla="*/ 1 h 78"/>
                <a:gd name="T14" fmla="*/ 0 w 25"/>
                <a:gd name="T15" fmla="*/ 0 h 78"/>
                <a:gd name="T16" fmla="*/ 0 w 25"/>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8"/>
                <a:gd name="T29" fmla="*/ 25 w 25"/>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8">
                  <a:moveTo>
                    <a:pt x="25" y="0"/>
                  </a:moveTo>
                  <a:lnTo>
                    <a:pt x="25" y="43"/>
                  </a:lnTo>
                  <a:lnTo>
                    <a:pt x="15" y="78"/>
                  </a:lnTo>
                  <a:lnTo>
                    <a:pt x="15" y="55"/>
                  </a:lnTo>
                  <a:lnTo>
                    <a:pt x="0" y="43"/>
                  </a:lnTo>
                  <a:lnTo>
                    <a:pt x="0" y="21"/>
                  </a:lnTo>
                  <a:lnTo>
                    <a:pt x="17" y="15"/>
                  </a:lnTo>
                  <a:lnTo>
                    <a:pt x="25" y="0"/>
                  </a:lnTo>
                  <a:close/>
                </a:path>
              </a:pathLst>
            </a:custGeom>
            <a:solidFill>
              <a:srgbClr val="000000"/>
            </a:solidFill>
            <a:ln w="9525">
              <a:noFill/>
              <a:round/>
              <a:headEnd/>
              <a:tailEnd/>
            </a:ln>
          </p:spPr>
          <p:txBody>
            <a:bodyPr/>
            <a:lstStyle/>
            <a:p>
              <a:endParaRPr lang="id-ID"/>
            </a:p>
          </p:txBody>
        </p:sp>
        <p:sp>
          <p:nvSpPr>
            <p:cNvPr id="48319" name="Freeform 170"/>
            <p:cNvSpPr>
              <a:spLocks/>
            </p:cNvSpPr>
            <p:nvPr/>
          </p:nvSpPr>
          <p:spPr bwMode="auto">
            <a:xfrm>
              <a:off x="2581" y="2007"/>
              <a:ext cx="264" cy="275"/>
            </a:xfrm>
            <a:custGeom>
              <a:avLst/>
              <a:gdLst>
                <a:gd name="T0" fmla="*/ 1 w 529"/>
                <a:gd name="T1" fmla="*/ 0 h 549"/>
                <a:gd name="T2" fmla="*/ 0 w 529"/>
                <a:gd name="T3" fmla="*/ 3 h 549"/>
                <a:gd name="T4" fmla="*/ 0 w 529"/>
                <a:gd name="T5" fmla="*/ 6 h 549"/>
                <a:gd name="T6" fmla="*/ 0 w 529"/>
                <a:gd name="T7" fmla="*/ 8 h 549"/>
                <a:gd name="T8" fmla="*/ 1 w 529"/>
                <a:gd name="T9" fmla="*/ 8 h 549"/>
                <a:gd name="T10" fmla="*/ 2 w 529"/>
                <a:gd name="T11" fmla="*/ 8 h 549"/>
                <a:gd name="T12" fmla="*/ 2 w 529"/>
                <a:gd name="T13" fmla="*/ 9 h 549"/>
                <a:gd name="T14" fmla="*/ 2 w 529"/>
                <a:gd name="T15" fmla="*/ 9 h 549"/>
                <a:gd name="T16" fmla="*/ 3 w 529"/>
                <a:gd name="T17" fmla="*/ 8 h 549"/>
                <a:gd name="T18" fmla="*/ 3 w 529"/>
                <a:gd name="T19" fmla="*/ 8 h 549"/>
                <a:gd name="T20" fmla="*/ 5 w 529"/>
                <a:gd name="T21" fmla="*/ 8 h 549"/>
                <a:gd name="T22" fmla="*/ 5 w 529"/>
                <a:gd name="T23" fmla="*/ 9 h 549"/>
                <a:gd name="T24" fmla="*/ 5 w 529"/>
                <a:gd name="T25" fmla="*/ 8 h 549"/>
                <a:gd name="T26" fmla="*/ 6 w 529"/>
                <a:gd name="T27" fmla="*/ 8 h 549"/>
                <a:gd name="T28" fmla="*/ 6 w 529"/>
                <a:gd name="T29" fmla="*/ 8 h 549"/>
                <a:gd name="T30" fmla="*/ 7 w 529"/>
                <a:gd name="T31" fmla="*/ 8 h 549"/>
                <a:gd name="T32" fmla="*/ 7 w 529"/>
                <a:gd name="T33" fmla="*/ 9 h 549"/>
                <a:gd name="T34" fmla="*/ 7 w 529"/>
                <a:gd name="T35" fmla="*/ 9 h 549"/>
                <a:gd name="T36" fmla="*/ 7 w 529"/>
                <a:gd name="T37" fmla="*/ 9 h 549"/>
                <a:gd name="T38" fmla="*/ 8 w 529"/>
                <a:gd name="T39" fmla="*/ 9 h 549"/>
                <a:gd name="T40" fmla="*/ 8 w 529"/>
                <a:gd name="T41" fmla="*/ 8 h 549"/>
                <a:gd name="T42" fmla="*/ 8 w 529"/>
                <a:gd name="T43" fmla="*/ 8 h 549"/>
                <a:gd name="T44" fmla="*/ 7 w 529"/>
                <a:gd name="T45" fmla="*/ 7 h 549"/>
                <a:gd name="T46" fmla="*/ 7 w 529"/>
                <a:gd name="T47" fmla="*/ 8 h 549"/>
                <a:gd name="T48" fmla="*/ 8 w 529"/>
                <a:gd name="T49" fmla="*/ 9 h 549"/>
                <a:gd name="T50" fmla="*/ 7 w 529"/>
                <a:gd name="T51" fmla="*/ 9 h 549"/>
                <a:gd name="T52" fmla="*/ 7 w 529"/>
                <a:gd name="T53" fmla="*/ 9 h 549"/>
                <a:gd name="T54" fmla="*/ 7 w 529"/>
                <a:gd name="T55" fmla="*/ 9 h 549"/>
                <a:gd name="T56" fmla="*/ 7 w 529"/>
                <a:gd name="T57" fmla="*/ 7 h 549"/>
                <a:gd name="T58" fmla="*/ 7 w 529"/>
                <a:gd name="T59" fmla="*/ 8 h 549"/>
                <a:gd name="T60" fmla="*/ 7 w 529"/>
                <a:gd name="T61" fmla="*/ 7 h 549"/>
                <a:gd name="T62" fmla="*/ 7 w 529"/>
                <a:gd name="T63" fmla="*/ 7 h 549"/>
                <a:gd name="T64" fmla="*/ 7 w 529"/>
                <a:gd name="T65" fmla="*/ 6 h 549"/>
                <a:gd name="T66" fmla="*/ 7 w 529"/>
                <a:gd name="T67" fmla="*/ 6 h 549"/>
                <a:gd name="T68" fmla="*/ 7 w 529"/>
                <a:gd name="T69" fmla="*/ 7 h 549"/>
                <a:gd name="T70" fmla="*/ 6 w 529"/>
                <a:gd name="T71" fmla="*/ 7 h 549"/>
                <a:gd name="T72" fmla="*/ 6 w 529"/>
                <a:gd name="T73" fmla="*/ 8 h 549"/>
                <a:gd name="T74" fmla="*/ 5 w 529"/>
                <a:gd name="T75" fmla="*/ 8 h 549"/>
                <a:gd name="T76" fmla="*/ 5 w 529"/>
                <a:gd name="T77" fmla="*/ 8 h 549"/>
                <a:gd name="T78" fmla="*/ 3 w 529"/>
                <a:gd name="T79" fmla="*/ 8 h 549"/>
                <a:gd name="T80" fmla="*/ 2 w 529"/>
                <a:gd name="T81" fmla="*/ 8 h 549"/>
                <a:gd name="T82" fmla="*/ 0 w 529"/>
                <a:gd name="T83" fmla="*/ 8 h 549"/>
                <a:gd name="T84" fmla="*/ 0 w 529"/>
                <a:gd name="T85" fmla="*/ 4 h 549"/>
                <a:gd name="T86" fmla="*/ 1 w 529"/>
                <a:gd name="T87" fmla="*/ 0 h 549"/>
                <a:gd name="T88" fmla="*/ 1 w 529"/>
                <a:gd name="T89" fmla="*/ 0 h 5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549"/>
                <a:gd name="T137" fmla="*/ 529 w 529"/>
                <a:gd name="T138" fmla="*/ 549 h 5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549">
                  <a:moveTo>
                    <a:pt x="67" y="0"/>
                  </a:moveTo>
                  <a:lnTo>
                    <a:pt x="38" y="182"/>
                  </a:lnTo>
                  <a:lnTo>
                    <a:pt x="13" y="365"/>
                  </a:lnTo>
                  <a:lnTo>
                    <a:pt x="0" y="492"/>
                  </a:lnTo>
                  <a:lnTo>
                    <a:pt x="124" y="502"/>
                  </a:lnTo>
                  <a:lnTo>
                    <a:pt x="143" y="506"/>
                  </a:lnTo>
                  <a:lnTo>
                    <a:pt x="143" y="540"/>
                  </a:lnTo>
                  <a:lnTo>
                    <a:pt x="190" y="515"/>
                  </a:lnTo>
                  <a:lnTo>
                    <a:pt x="230" y="507"/>
                  </a:lnTo>
                  <a:lnTo>
                    <a:pt x="251" y="502"/>
                  </a:lnTo>
                  <a:lnTo>
                    <a:pt x="350" y="502"/>
                  </a:lnTo>
                  <a:lnTo>
                    <a:pt x="357" y="528"/>
                  </a:lnTo>
                  <a:lnTo>
                    <a:pt x="365" y="492"/>
                  </a:lnTo>
                  <a:lnTo>
                    <a:pt x="384" y="471"/>
                  </a:lnTo>
                  <a:lnTo>
                    <a:pt x="420" y="460"/>
                  </a:lnTo>
                  <a:lnTo>
                    <a:pt x="451" y="458"/>
                  </a:lnTo>
                  <a:lnTo>
                    <a:pt x="456" y="526"/>
                  </a:lnTo>
                  <a:lnTo>
                    <a:pt x="489" y="549"/>
                  </a:lnTo>
                  <a:lnTo>
                    <a:pt x="508" y="545"/>
                  </a:lnTo>
                  <a:lnTo>
                    <a:pt x="529" y="530"/>
                  </a:lnTo>
                  <a:lnTo>
                    <a:pt x="521" y="507"/>
                  </a:lnTo>
                  <a:lnTo>
                    <a:pt x="521" y="462"/>
                  </a:lnTo>
                  <a:lnTo>
                    <a:pt x="502" y="431"/>
                  </a:lnTo>
                  <a:lnTo>
                    <a:pt x="511" y="469"/>
                  </a:lnTo>
                  <a:lnTo>
                    <a:pt x="513" y="519"/>
                  </a:lnTo>
                  <a:lnTo>
                    <a:pt x="506" y="530"/>
                  </a:lnTo>
                  <a:lnTo>
                    <a:pt x="481" y="532"/>
                  </a:lnTo>
                  <a:lnTo>
                    <a:pt x="462" y="515"/>
                  </a:lnTo>
                  <a:lnTo>
                    <a:pt x="462" y="445"/>
                  </a:lnTo>
                  <a:lnTo>
                    <a:pt x="475" y="449"/>
                  </a:lnTo>
                  <a:lnTo>
                    <a:pt x="464" y="424"/>
                  </a:lnTo>
                  <a:lnTo>
                    <a:pt x="464" y="405"/>
                  </a:lnTo>
                  <a:lnTo>
                    <a:pt x="481" y="331"/>
                  </a:lnTo>
                  <a:lnTo>
                    <a:pt x="472" y="340"/>
                  </a:lnTo>
                  <a:lnTo>
                    <a:pt x="449" y="409"/>
                  </a:lnTo>
                  <a:lnTo>
                    <a:pt x="443" y="435"/>
                  </a:lnTo>
                  <a:lnTo>
                    <a:pt x="390" y="449"/>
                  </a:lnTo>
                  <a:lnTo>
                    <a:pt x="367" y="466"/>
                  </a:lnTo>
                  <a:lnTo>
                    <a:pt x="356" y="485"/>
                  </a:lnTo>
                  <a:lnTo>
                    <a:pt x="219" y="483"/>
                  </a:lnTo>
                  <a:lnTo>
                    <a:pt x="129" y="492"/>
                  </a:lnTo>
                  <a:lnTo>
                    <a:pt x="17" y="485"/>
                  </a:lnTo>
                  <a:lnTo>
                    <a:pt x="42" y="255"/>
                  </a:lnTo>
                  <a:lnTo>
                    <a:pt x="67" y="0"/>
                  </a:lnTo>
                  <a:close/>
                </a:path>
              </a:pathLst>
            </a:custGeom>
            <a:solidFill>
              <a:srgbClr val="000000"/>
            </a:solidFill>
            <a:ln w="9525">
              <a:noFill/>
              <a:round/>
              <a:headEnd/>
              <a:tailEnd/>
            </a:ln>
          </p:spPr>
          <p:txBody>
            <a:bodyPr/>
            <a:lstStyle/>
            <a:p>
              <a:endParaRPr lang="id-ID"/>
            </a:p>
          </p:txBody>
        </p:sp>
        <p:sp>
          <p:nvSpPr>
            <p:cNvPr id="48320" name="Freeform 171"/>
            <p:cNvSpPr>
              <a:spLocks/>
            </p:cNvSpPr>
            <p:nvPr/>
          </p:nvSpPr>
          <p:spPr bwMode="auto">
            <a:xfrm>
              <a:off x="2967" y="2100"/>
              <a:ext cx="15" cy="17"/>
            </a:xfrm>
            <a:custGeom>
              <a:avLst/>
              <a:gdLst>
                <a:gd name="T0" fmla="*/ 1 w 30"/>
                <a:gd name="T1" fmla="*/ 0 h 34"/>
                <a:gd name="T2" fmla="*/ 1 w 30"/>
                <a:gd name="T3" fmla="*/ 1 h 34"/>
                <a:gd name="T4" fmla="*/ 0 w 30"/>
                <a:gd name="T5" fmla="*/ 1 h 34"/>
                <a:gd name="T6" fmla="*/ 0 w 30"/>
                <a:gd name="T7" fmla="*/ 1 h 34"/>
                <a:gd name="T8" fmla="*/ 1 w 30"/>
                <a:gd name="T9" fmla="*/ 1 h 34"/>
                <a:gd name="T10" fmla="*/ 1 w 30"/>
                <a:gd name="T11" fmla="*/ 1 h 34"/>
                <a:gd name="T12" fmla="*/ 1 w 30"/>
                <a:gd name="T13" fmla="*/ 1 h 34"/>
                <a:gd name="T14" fmla="*/ 1 w 30"/>
                <a:gd name="T15" fmla="*/ 0 h 34"/>
                <a:gd name="T16" fmla="*/ 1 w 3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23" y="0"/>
                  </a:moveTo>
                  <a:lnTo>
                    <a:pt x="9" y="2"/>
                  </a:lnTo>
                  <a:lnTo>
                    <a:pt x="0" y="15"/>
                  </a:lnTo>
                  <a:lnTo>
                    <a:pt x="0" y="27"/>
                  </a:lnTo>
                  <a:lnTo>
                    <a:pt x="11" y="34"/>
                  </a:lnTo>
                  <a:lnTo>
                    <a:pt x="27" y="29"/>
                  </a:lnTo>
                  <a:lnTo>
                    <a:pt x="30" y="15"/>
                  </a:lnTo>
                  <a:lnTo>
                    <a:pt x="23" y="0"/>
                  </a:lnTo>
                  <a:close/>
                </a:path>
              </a:pathLst>
            </a:custGeom>
            <a:solidFill>
              <a:srgbClr val="000000"/>
            </a:solidFill>
            <a:ln w="9525">
              <a:noFill/>
              <a:round/>
              <a:headEnd/>
              <a:tailEnd/>
            </a:ln>
          </p:spPr>
          <p:txBody>
            <a:bodyPr/>
            <a:lstStyle/>
            <a:p>
              <a:endParaRPr lang="id-ID"/>
            </a:p>
          </p:txBody>
        </p:sp>
        <p:sp>
          <p:nvSpPr>
            <p:cNvPr id="48321" name="Freeform 172"/>
            <p:cNvSpPr>
              <a:spLocks/>
            </p:cNvSpPr>
            <p:nvPr/>
          </p:nvSpPr>
          <p:spPr bwMode="auto">
            <a:xfrm>
              <a:off x="2953" y="2122"/>
              <a:ext cx="23" cy="36"/>
            </a:xfrm>
            <a:custGeom>
              <a:avLst/>
              <a:gdLst>
                <a:gd name="T0" fmla="*/ 0 w 48"/>
                <a:gd name="T1" fmla="*/ 0 h 72"/>
                <a:gd name="T2" fmla="*/ 0 w 48"/>
                <a:gd name="T3" fmla="*/ 1 h 72"/>
                <a:gd name="T4" fmla="*/ 0 w 48"/>
                <a:gd name="T5" fmla="*/ 1 h 72"/>
                <a:gd name="T6" fmla="*/ 0 w 48"/>
                <a:gd name="T7" fmla="*/ 1 h 72"/>
                <a:gd name="T8" fmla="*/ 0 w 48"/>
                <a:gd name="T9" fmla="*/ 1 h 72"/>
                <a:gd name="T10" fmla="*/ 0 w 48"/>
                <a:gd name="T11" fmla="*/ 1 h 72"/>
                <a:gd name="T12" fmla="*/ 0 w 48"/>
                <a:gd name="T13" fmla="*/ 1 h 72"/>
                <a:gd name="T14" fmla="*/ 0 w 48"/>
                <a:gd name="T15" fmla="*/ 1 h 72"/>
                <a:gd name="T16" fmla="*/ 0 w 48"/>
                <a:gd name="T17" fmla="*/ 1 h 72"/>
                <a:gd name="T18" fmla="*/ 0 w 48"/>
                <a:gd name="T19" fmla="*/ 1 h 72"/>
                <a:gd name="T20" fmla="*/ 0 w 48"/>
                <a:gd name="T21" fmla="*/ 1 h 72"/>
                <a:gd name="T22" fmla="*/ 0 w 48"/>
                <a:gd name="T23" fmla="*/ 1 h 72"/>
                <a:gd name="T24" fmla="*/ 0 w 48"/>
                <a:gd name="T25" fmla="*/ 1 h 72"/>
                <a:gd name="T26" fmla="*/ 0 w 48"/>
                <a:gd name="T27" fmla="*/ 1 h 72"/>
                <a:gd name="T28" fmla="*/ 0 w 48"/>
                <a:gd name="T29" fmla="*/ 1 h 72"/>
                <a:gd name="T30" fmla="*/ 0 w 48"/>
                <a:gd name="T31" fmla="*/ 0 h 72"/>
                <a:gd name="T32" fmla="*/ 0 w 4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2"/>
                <a:gd name="T53" fmla="*/ 48 w 4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2">
                  <a:moveTo>
                    <a:pt x="37" y="0"/>
                  </a:moveTo>
                  <a:lnTo>
                    <a:pt x="23" y="2"/>
                  </a:lnTo>
                  <a:lnTo>
                    <a:pt x="14" y="9"/>
                  </a:lnTo>
                  <a:lnTo>
                    <a:pt x="16" y="25"/>
                  </a:lnTo>
                  <a:lnTo>
                    <a:pt x="27" y="32"/>
                  </a:lnTo>
                  <a:lnTo>
                    <a:pt x="6" y="40"/>
                  </a:lnTo>
                  <a:lnTo>
                    <a:pt x="0" y="61"/>
                  </a:lnTo>
                  <a:lnTo>
                    <a:pt x="10" y="72"/>
                  </a:lnTo>
                  <a:lnTo>
                    <a:pt x="27" y="65"/>
                  </a:lnTo>
                  <a:lnTo>
                    <a:pt x="18" y="61"/>
                  </a:lnTo>
                  <a:lnTo>
                    <a:pt x="18" y="51"/>
                  </a:lnTo>
                  <a:lnTo>
                    <a:pt x="33" y="51"/>
                  </a:lnTo>
                  <a:lnTo>
                    <a:pt x="33" y="38"/>
                  </a:lnTo>
                  <a:lnTo>
                    <a:pt x="42" y="25"/>
                  </a:lnTo>
                  <a:lnTo>
                    <a:pt x="48" y="9"/>
                  </a:lnTo>
                  <a:lnTo>
                    <a:pt x="37" y="0"/>
                  </a:lnTo>
                  <a:close/>
                </a:path>
              </a:pathLst>
            </a:custGeom>
            <a:solidFill>
              <a:srgbClr val="000000"/>
            </a:solidFill>
            <a:ln w="9525">
              <a:noFill/>
              <a:round/>
              <a:headEnd/>
              <a:tailEnd/>
            </a:ln>
          </p:spPr>
          <p:txBody>
            <a:bodyPr/>
            <a:lstStyle/>
            <a:p>
              <a:endParaRPr lang="id-ID"/>
            </a:p>
          </p:txBody>
        </p:sp>
        <p:sp>
          <p:nvSpPr>
            <p:cNvPr id="48322" name="Freeform 173"/>
            <p:cNvSpPr>
              <a:spLocks/>
            </p:cNvSpPr>
            <p:nvPr/>
          </p:nvSpPr>
          <p:spPr bwMode="auto">
            <a:xfrm>
              <a:off x="2844" y="1979"/>
              <a:ext cx="156" cy="243"/>
            </a:xfrm>
            <a:custGeom>
              <a:avLst/>
              <a:gdLst>
                <a:gd name="T0" fmla="*/ 5 w 312"/>
                <a:gd name="T1" fmla="*/ 0 h 485"/>
                <a:gd name="T2" fmla="*/ 5 w 312"/>
                <a:gd name="T3" fmla="*/ 1 h 485"/>
                <a:gd name="T4" fmla="*/ 5 w 312"/>
                <a:gd name="T5" fmla="*/ 2 h 485"/>
                <a:gd name="T6" fmla="*/ 5 w 312"/>
                <a:gd name="T7" fmla="*/ 4 h 485"/>
                <a:gd name="T8" fmla="*/ 5 w 312"/>
                <a:gd name="T9" fmla="*/ 6 h 485"/>
                <a:gd name="T10" fmla="*/ 3 w 312"/>
                <a:gd name="T11" fmla="*/ 7 h 485"/>
                <a:gd name="T12" fmla="*/ 1 w 312"/>
                <a:gd name="T13" fmla="*/ 7 h 485"/>
                <a:gd name="T14" fmla="*/ 0 w 312"/>
                <a:gd name="T15" fmla="*/ 6 h 485"/>
                <a:gd name="T16" fmla="*/ 1 w 312"/>
                <a:gd name="T17" fmla="*/ 7 h 485"/>
                <a:gd name="T18" fmla="*/ 2 w 312"/>
                <a:gd name="T19" fmla="*/ 7 h 485"/>
                <a:gd name="T20" fmla="*/ 2 w 312"/>
                <a:gd name="T21" fmla="*/ 8 h 485"/>
                <a:gd name="T22" fmla="*/ 2 w 312"/>
                <a:gd name="T23" fmla="*/ 8 h 485"/>
                <a:gd name="T24" fmla="*/ 2 w 312"/>
                <a:gd name="T25" fmla="*/ 8 h 485"/>
                <a:gd name="T26" fmla="*/ 2 w 312"/>
                <a:gd name="T27" fmla="*/ 7 h 485"/>
                <a:gd name="T28" fmla="*/ 3 w 312"/>
                <a:gd name="T29" fmla="*/ 7 h 485"/>
                <a:gd name="T30" fmla="*/ 5 w 312"/>
                <a:gd name="T31" fmla="*/ 6 h 485"/>
                <a:gd name="T32" fmla="*/ 5 w 312"/>
                <a:gd name="T33" fmla="*/ 3 h 485"/>
                <a:gd name="T34" fmla="*/ 5 w 312"/>
                <a:gd name="T35" fmla="*/ 2 h 485"/>
                <a:gd name="T36" fmla="*/ 5 w 312"/>
                <a:gd name="T37" fmla="*/ 1 h 485"/>
                <a:gd name="T38" fmla="*/ 5 w 312"/>
                <a:gd name="T39" fmla="*/ 0 h 485"/>
                <a:gd name="T40" fmla="*/ 5 w 312"/>
                <a:gd name="T41" fmla="*/ 0 h 4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85"/>
                <a:gd name="T65" fmla="*/ 312 w 312"/>
                <a:gd name="T66" fmla="*/ 485 h 4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85">
                  <a:moveTo>
                    <a:pt x="312" y="0"/>
                  </a:moveTo>
                  <a:lnTo>
                    <a:pt x="298" y="28"/>
                  </a:lnTo>
                  <a:lnTo>
                    <a:pt x="304" y="102"/>
                  </a:lnTo>
                  <a:lnTo>
                    <a:pt x="293" y="201"/>
                  </a:lnTo>
                  <a:lnTo>
                    <a:pt x="272" y="325"/>
                  </a:lnTo>
                  <a:lnTo>
                    <a:pt x="239" y="414"/>
                  </a:lnTo>
                  <a:lnTo>
                    <a:pt x="118" y="399"/>
                  </a:lnTo>
                  <a:lnTo>
                    <a:pt x="0" y="378"/>
                  </a:lnTo>
                  <a:lnTo>
                    <a:pt x="121" y="407"/>
                  </a:lnTo>
                  <a:lnTo>
                    <a:pt x="154" y="414"/>
                  </a:lnTo>
                  <a:lnTo>
                    <a:pt x="156" y="462"/>
                  </a:lnTo>
                  <a:lnTo>
                    <a:pt x="150" y="485"/>
                  </a:lnTo>
                  <a:lnTo>
                    <a:pt x="163" y="464"/>
                  </a:lnTo>
                  <a:lnTo>
                    <a:pt x="171" y="420"/>
                  </a:lnTo>
                  <a:lnTo>
                    <a:pt x="241" y="428"/>
                  </a:lnTo>
                  <a:lnTo>
                    <a:pt x="277" y="325"/>
                  </a:lnTo>
                  <a:lnTo>
                    <a:pt x="302" y="173"/>
                  </a:lnTo>
                  <a:lnTo>
                    <a:pt x="312" y="91"/>
                  </a:lnTo>
                  <a:lnTo>
                    <a:pt x="306" y="28"/>
                  </a:lnTo>
                  <a:lnTo>
                    <a:pt x="312" y="0"/>
                  </a:lnTo>
                  <a:close/>
                </a:path>
              </a:pathLst>
            </a:custGeom>
            <a:solidFill>
              <a:srgbClr val="000000"/>
            </a:solidFill>
            <a:ln w="9525">
              <a:noFill/>
              <a:round/>
              <a:headEnd/>
              <a:tailEnd/>
            </a:ln>
          </p:spPr>
          <p:txBody>
            <a:bodyPr/>
            <a:lstStyle/>
            <a:p>
              <a:endParaRPr lang="id-ID"/>
            </a:p>
          </p:txBody>
        </p:sp>
        <p:sp>
          <p:nvSpPr>
            <p:cNvPr id="48323" name="Freeform 174"/>
            <p:cNvSpPr>
              <a:spLocks/>
            </p:cNvSpPr>
            <p:nvPr/>
          </p:nvSpPr>
          <p:spPr bwMode="auto">
            <a:xfrm>
              <a:off x="3015" y="1893"/>
              <a:ext cx="18" cy="346"/>
            </a:xfrm>
            <a:custGeom>
              <a:avLst/>
              <a:gdLst>
                <a:gd name="T0" fmla="*/ 1 w 36"/>
                <a:gd name="T1" fmla="*/ 0 h 692"/>
                <a:gd name="T2" fmla="*/ 1 w 36"/>
                <a:gd name="T3" fmla="*/ 3 h 692"/>
                <a:gd name="T4" fmla="*/ 1 w 36"/>
                <a:gd name="T5" fmla="*/ 7 h 692"/>
                <a:gd name="T6" fmla="*/ 1 w 36"/>
                <a:gd name="T7" fmla="*/ 11 h 692"/>
                <a:gd name="T8" fmla="*/ 1 w 36"/>
                <a:gd name="T9" fmla="*/ 11 h 692"/>
                <a:gd name="T10" fmla="*/ 1 w 36"/>
                <a:gd name="T11" fmla="*/ 11 h 692"/>
                <a:gd name="T12" fmla="*/ 1 w 36"/>
                <a:gd name="T13" fmla="*/ 7 h 692"/>
                <a:gd name="T14" fmla="*/ 0 w 36"/>
                <a:gd name="T15" fmla="*/ 5 h 692"/>
                <a:gd name="T16" fmla="*/ 1 w 36"/>
                <a:gd name="T17" fmla="*/ 3 h 692"/>
                <a:gd name="T18" fmla="*/ 1 w 36"/>
                <a:gd name="T19" fmla="*/ 1 h 692"/>
                <a:gd name="T20" fmla="*/ 1 w 36"/>
                <a:gd name="T21" fmla="*/ 0 h 692"/>
                <a:gd name="T22" fmla="*/ 1 w 36"/>
                <a:gd name="T23" fmla="*/ 0 h 6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2"/>
                <a:gd name="T38" fmla="*/ 36 w 36"/>
                <a:gd name="T39" fmla="*/ 692 h 6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2">
                  <a:moveTo>
                    <a:pt x="8" y="0"/>
                  </a:moveTo>
                  <a:lnTo>
                    <a:pt x="8" y="251"/>
                  </a:lnTo>
                  <a:lnTo>
                    <a:pt x="13" y="471"/>
                  </a:lnTo>
                  <a:lnTo>
                    <a:pt x="36" y="671"/>
                  </a:lnTo>
                  <a:lnTo>
                    <a:pt x="17" y="692"/>
                  </a:lnTo>
                  <a:lnTo>
                    <a:pt x="27" y="658"/>
                  </a:lnTo>
                  <a:lnTo>
                    <a:pt x="10" y="502"/>
                  </a:lnTo>
                  <a:lnTo>
                    <a:pt x="0" y="367"/>
                  </a:lnTo>
                  <a:lnTo>
                    <a:pt x="4" y="161"/>
                  </a:lnTo>
                  <a:lnTo>
                    <a:pt x="2" y="17"/>
                  </a:lnTo>
                  <a:lnTo>
                    <a:pt x="8" y="0"/>
                  </a:lnTo>
                  <a:close/>
                </a:path>
              </a:pathLst>
            </a:custGeom>
            <a:solidFill>
              <a:srgbClr val="000000"/>
            </a:solidFill>
            <a:ln w="9525">
              <a:noFill/>
              <a:round/>
              <a:headEnd/>
              <a:tailEnd/>
            </a:ln>
          </p:spPr>
          <p:txBody>
            <a:bodyPr/>
            <a:lstStyle/>
            <a:p>
              <a:endParaRPr lang="id-ID"/>
            </a:p>
          </p:txBody>
        </p:sp>
        <p:sp>
          <p:nvSpPr>
            <p:cNvPr id="48324" name="Freeform 175"/>
            <p:cNvSpPr>
              <a:spLocks/>
            </p:cNvSpPr>
            <p:nvPr/>
          </p:nvSpPr>
          <p:spPr bwMode="auto">
            <a:xfrm>
              <a:off x="2837" y="2208"/>
              <a:ext cx="12" cy="24"/>
            </a:xfrm>
            <a:custGeom>
              <a:avLst/>
              <a:gdLst>
                <a:gd name="T0" fmla="*/ 0 w 25"/>
                <a:gd name="T1" fmla="*/ 0 h 47"/>
                <a:gd name="T2" fmla="*/ 0 w 25"/>
                <a:gd name="T3" fmla="*/ 1 h 47"/>
                <a:gd name="T4" fmla="*/ 0 w 25"/>
                <a:gd name="T5" fmla="*/ 1 h 47"/>
                <a:gd name="T6" fmla="*/ 0 w 25"/>
                <a:gd name="T7" fmla="*/ 1 h 47"/>
                <a:gd name="T8" fmla="*/ 0 w 25"/>
                <a:gd name="T9" fmla="*/ 1 h 47"/>
                <a:gd name="T10" fmla="*/ 0 w 25"/>
                <a:gd name="T11" fmla="*/ 0 h 47"/>
                <a:gd name="T12" fmla="*/ 0 w 25"/>
                <a:gd name="T13" fmla="*/ 0 h 47"/>
                <a:gd name="T14" fmla="*/ 0 60000 65536"/>
                <a:gd name="T15" fmla="*/ 0 60000 65536"/>
                <a:gd name="T16" fmla="*/ 0 60000 65536"/>
                <a:gd name="T17" fmla="*/ 0 60000 65536"/>
                <a:gd name="T18" fmla="*/ 0 60000 65536"/>
                <a:gd name="T19" fmla="*/ 0 60000 65536"/>
                <a:gd name="T20" fmla="*/ 0 60000 65536"/>
                <a:gd name="T21" fmla="*/ 0 w 25"/>
                <a:gd name="T22" fmla="*/ 0 h 47"/>
                <a:gd name="T23" fmla="*/ 25 w 2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7">
                  <a:moveTo>
                    <a:pt x="0" y="0"/>
                  </a:moveTo>
                  <a:lnTo>
                    <a:pt x="4" y="19"/>
                  </a:lnTo>
                  <a:lnTo>
                    <a:pt x="25" y="44"/>
                  </a:lnTo>
                  <a:lnTo>
                    <a:pt x="14" y="47"/>
                  </a:lnTo>
                  <a:lnTo>
                    <a:pt x="0" y="32"/>
                  </a:lnTo>
                  <a:lnTo>
                    <a:pt x="0" y="0"/>
                  </a:lnTo>
                  <a:close/>
                </a:path>
              </a:pathLst>
            </a:custGeom>
            <a:solidFill>
              <a:srgbClr val="000000"/>
            </a:solidFill>
            <a:ln w="9525">
              <a:noFill/>
              <a:round/>
              <a:headEnd/>
              <a:tailEnd/>
            </a:ln>
          </p:spPr>
          <p:txBody>
            <a:bodyPr/>
            <a:lstStyle/>
            <a:p>
              <a:endParaRPr lang="id-ID"/>
            </a:p>
          </p:txBody>
        </p:sp>
        <p:sp>
          <p:nvSpPr>
            <p:cNvPr id="48325" name="Freeform 176"/>
            <p:cNvSpPr>
              <a:spLocks/>
            </p:cNvSpPr>
            <p:nvPr/>
          </p:nvSpPr>
          <p:spPr bwMode="auto">
            <a:xfrm>
              <a:off x="2847" y="2218"/>
              <a:ext cx="43" cy="61"/>
            </a:xfrm>
            <a:custGeom>
              <a:avLst/>
              <a:gdLst>
                <a:gd name="T0" fmla="*/ 1 w 86"/>
                <a:gd name="T1" fmla="*/ 1 h 122"/>
                <a:gd name="T2" fmla="*/ 1 w 86"/>
                <a:gd name="T3" fmla="*/ 1 h 122"/>
                <a:gd name="T4" fmla="*/ 1 w 86"/>
                <a:gd name="T5" fmla="*/ 2 h 122"/>
                <a:gd name="T6" fmla="*/ 1 w 86"/>
                <a:gd name="T7" fmla="*/ 2 h 122"/>
                <a:gd name="T8" fmla="*/ 0 w 86"/>
                <a:gd name="T9" fmla="*/ 2 h 122"/>
                <a:gd name="T10" fmla="*/ 1 w 86"/>
                <a:gd name="T11" fmla="*/ 2 h 122"/>
                <a:gd name="T12" fmla="*/ 1 w 86"/>
                <a:gd name="T13" fmla="*/ 2 h 122"/>
                <a:gd name="T14" fmla="*/ 1 w 86"/>
                <a:gd name="T15" fmla="*/ 2 h 122"/>
                <a:gd name="T16" fmla="*/ 1 w 86"/>
                <a:gd name="T17" fmla="*/ 2 h 122"/>
                <a:gd name="T18" fmla="*/ 1 w 86"/>
                <a:gd name="T19" fmla="*/ 2 h 122"/>
                <a:gd name="T20" fmla="*/ 1 w 86"/>
                <a:gd name="T21" fmla="*/ 2 h 122"/>
                <a:gd name="T22" fmla="*/ 1 w 86"/>
                <a:gd name="T23" fmla="*/ 2 h 122"/>
                <a:gd name="T24" fmla="*/ 1 w 86"/>
                <a:gd name="T25" fmla="*/ 2 h 122"/>
                <a:gd name="T26" fmla="*/ 1 w 86"/>
                <a:gd name="T27" fmla="*/ 1 h 122"/>
                <a:gd name="T28" fmla="*/ 1 w 86"/>
                <a:gd name="T29" fmla="*/ 1 h 122"/>
                <a:gd name="T30" fmla="*/ 1 w 86"/>
                <a:gd name="T31" fmla="*/ 1 h 122"/>
                <a:gd name="T32" fmla="*/ 1 w 86"/>
                <a:gd name="T33" fmla="*/ 1 h 122"/>
                <a:gd name="T34" fmla="*/ 1 w 86"/>
                <a:gd name="T35" fmla="*/ 0 h 122"/>
                <a:gd name="T36" fmla="*/ 1 w 86"/>
                <a:gd name="T37" fmla="*/ 1 h 122"/>
                <a:gd name="T38" fmla="*/ 1 w 86"/>
                <a:gd name="T39" fmla="*/ 1 h 122"/>
                <a:gd name="T40" fmla="*/ 1 w 86"/>
                <a:gd name="T41" fmla="*/ 1 h 122"/>
                <a:gd name="T42" fmla="*/ 1 w 86"/>
                <a:gd name="T43" fmla="*/ 1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22"/>
                <a:gd name="T68" fmla="*/ 86 w 86"/>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22">
                  <a:moveTo>
                    <a:pt x="27" y="25"/>
                  </a:moveTo>
                  <a:lnTo>
                    <a:pt x="33" y="47"/>
                  </a:lnTo>
                  <a:lnTo>
                    <a:pt x="40" y="97"/>
                  </a:lnTo>
                  <a:lnTo>
                    <a:pt x="29" y="106"/>
                  </a:lnTo>
                  <a:lnTo>
                    <a:pt x="0" y="112"/>
                  </a:lnTo>
                  <a:lnTo>
                    <a:pt x="10" y="122"/>
                  </a:lnTo>
                  <a:lnTo>
                    <a:pt x="33" y="116"/>
                  </a:lnTo>
                  <a:lnTo>
                    <a:pt x="46" y="104"/>
                  </a:lnTo>
                  <a:lnTo>
                    <a:pt x="57" y="110"/>
                  </a:lnTo>
                  <a:lnTo>
                    <a:pt x="75" y="106"/>
                  </a:lnTo>
                  <a:lnTo>
                    <a:pt x="86" y="97"/>
                  </a:lnTo>
                  <a:lnTo>
                    <a:pt x="65" y="103"/>
                  </a:lnTo>
                  <a:lnTo>
                    <a:pt x="46" y="95"/>
                  </a:lnTo>
                  <a:lnTo>
                    <a:pt x="35" y="34"/>
                  </a:lnTo>
                  <a:lnTo>
                    <a:pt x="37" y="25"/>
                  </a:lnTo>
                  <a:lnTo>
                    <a:pt x="52" y="25"/>
                  </a:lnTo>
                  <a:lnTo>
                    <a:pt x="33" y="8"/>
                  </a:lnTo>
                  <a:lnTo>
                    <a:pt x="27" y="0"/>
                  </a:lnTo>
                  <a:lnTo>
                    <a:pt x="31" y="17"/>
                  </a:lnTo>
                  <a:lnTo>
                    <a:pt x="21" y="13"/>
                  </a:lnTo>
                  <a:lnTo>
                    <a:pt x="27" y="25"/>
                  </a:lnTo>
                  <a:close/>
                </a:path>
              </a:pathLst>
            </a:custGeom>
            <a:solidFill>
              <a:srgbClr val="000000"/>
            </a:solidFill>
            <a:ln w="9525">
              <a:noFill/>
              <a:round/>
              <a:headEnd/>
              <a:tailEnd/>
            </a:ln>
          </p:spPr>
          <p:txBody>
            <a:bodyPr/>
            <a:lstStyle/>
            <a:p>
              <a:endParaRPr lang="id-ID"/>
            </a:p>
          </p:txBody>
        </p:sp>
        <p:sp>
          <p:nvSpPr>
            <p:cNvPr id="48326" name="Freeform 177"/>
            <p:cNvSpPr>
              <a:spLocks/>
            </p:cNvSpPr>
            <p:nvPr/>
          </p:nvSpPr>
          <p:spPr bwMode="auto">
            <a:xfrm>
              <a:off x="2885" y="2225"/>
              <a:ext cx="7" cy="26"/>
            </a:xfrm>
            <a:custGeom>
              <a:avLst/>
              <a:gdLst>
                <a:gd name="T0" fmla="*/ 1 w 14"/>
                <a:gd name="T1" fmla="*/ 0 h 53"/>
                <a:gd name="T2" fmla="*/ 0 w 14"/>
                <a:gd name="T3" fmla="*/ 0 h 53"/>
                <a:gd name="T4" fmla="*/ 1 w 14"/>
                <a:gd name="T5" fmla="*/ 0 h 53"/>
                <a:gd name="T6" fmla="*/ 1 w 14"/>
                <a:gd name="T7" fmla="*/ 0 h 53"/>
                <a:gd name="T8" fmla="*/ 1 w 14"/>
                <a:gd name="T9" fmla="*/ 0 h 53"/>
                <a:gd name="T10" fmla="*/ 1 w 14"/>
                <a:gd name="T11" fmla="*/ 0 h 53"/>
                <a:gd name="T12" fmla="*/ 1 w 14"/>
                <a:gd name="T13" fmla="*/ 0 h 53"/>
                <a:gd name="T14" fmla="*/ 1 w 14"/>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53"/>
                <a:gd name="T26" fmla="*/ 14 w 1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53">
                  <a:moveTo>
                    <a:pt x="4" y="0"/>
                  </a:moveTo>
                  <a:lnTo>
                    <a:pt x="0" y="12"/>
                  </a:lnTo>
                  <a:lnTo>
                    <a:pt x="6" y="31"/>
                  </a:lnTo>
                  <a:lnTo>
                    <a:pt x="12" y="53"/>
                  </a:lnTo>
                  <a:lnTo>
                    <a:pt x="10" y="15"/>
                  </a:lnTo>
                  <a:lnTo>
                    <a:pt x="14" y="4"/>
                  </a:lnTo>
                  <a:lnTo>
                    <a:pt x="4" y="0"/>
                  </a:lnTo>
                  <a:close/>
                </a:path>
              </a:pathLst>
            </a:custGeom>
            <a:solidFill>
              <a:srgbClr val="000000"/>
            </a:solidFill>
            <a:ln w="9525">
              <a:noFill/>
              <a:round/>
              <a:headEnd/>
              <a:tailEnd/>
            </a:ln>
          </p:spPr>
          <p:txBody>
            <a:bodyPr/>
            <a:lstStyle/>
            <a:p>
              <a:endParaRPr lang="id-ID"/>
            </a:p>
          </p:txBody>
        </p:sp>
        <p:sp>
          <p:nvSpPr>
            <p:cNvPr id="48327" name="Freeform 178"/>
            <p:cNvSpPr>
              <a:spLocks/>
            </p:cNvSpPr>
            <p:nvPr/>
          </p:nvSpPr>
          <p:spPr bwMode="auto">
            <a:xfrm>
              <a:off x="2892" y="2218"/>
              <a:ext cx="57" cy="66"/>
            </a:xfrm>
            <a:custGeom>
              <a:avLst/>
              <a:gdLst>
                <a:gd name="T0" fmla="*/ 0 w 114"/>
                <a:gd name="T1" fmla="*/ 2 h 131"/>
                <a:gd name="T2" fmla="*/ 1 w 114"/>
                <a:gd name="T3" fmla="*/ 2 h 131"/>
                <a:gd name="T4" fmla="*/ 1 w 114"/>
                <a:gd name="T5" fmla="*/ 2 h 131"/>
                <a:gd name="T6" fmla="*/ 1 w 114"/>
                <a:gd name="T7" fmla="*/ 2 h 131"/>
                <a:gd name="T8" fmla="*/ 1 w 114"/>
                <a:gd name="T9" fmla="*/ 1 h 131"/>
                <a:gd name="T10" fmla="*/ 1 w 114"/>
                <a:gd name="T11" fmla="*/ 0 h 131"/>
                <a:gd name="T12" fmla="*/ 1 w 114"/>
                <a:gd name="T13" fmla="*/ 1 h 131"/>
                <a:gd name="T14" fmla="*/ 1 w 114"/>
                <a:gd name="T15" fmla="*/ 1 h 131"/>
                <a:gd name="T16" fmla="*/ 2 w 114"/>
                <a:gd name="T17" fmla="*/ 2 h 131"/>
                <a:gd name="T18" fmla="*/ 2 w 114"/>
                <a:gd name="T19" fmla="*/ 2 h 131"/>
                <a:gd name="T20" fmla="*/ 2 w 114"/>
                <a:gd name="T21" fmla="*/ 2 h 131"/>
                <a:gd name="T22" fmla="*/ 1 w 114"/>
                <a:gd name="T23" fmla="*/ 2 h 131"/>
                <a:gd name="T24" fmla="*/ 1 w 114"/>
                <a:gd name="T25" fmla="*/ 2 h 131"/>
                <a:gd name="T26" fmla="*/ 2 w 114"/>
                <a:gd name="T27" fmla="*/ 2 h 131"/>
                <a:gd name="T28" fmla="*/ 2 w 114"/>
                <a:gd name="T29" fmla="*/ 2 h 131"/>
                <a:gd name="T30" fmla="*/ 2 w 114"/>
                <a:gd name="T31" fmla="*/ 2 h 131"/>
                <a:gd name="T32" fmla="*/ 2 w 114"/>
                <a:gd name="T33" fmla="*/ 2 h 131"/>
                <a:gd name="T34" fmla="*/ 1 w 114"/>
                <a:gd name="T35" fmla="*/ 2 h 131"/>
                <a:gd name="T36" fmla="*/ 1 w 114"/>
                <a:gd name="T37" fmla="*/ 2 h 131"/>
                <a:gd name="T38" fmla="*/ 1 w 114"/>
                <a:gd name="T39" fmla="*/ 2 h 131"/>
                <a:gd name="T40" fmla="*/ 1 w 114"/>
                <a:gd name="T41" fmla="*/ 3 h 131"/>
                <a:gd name="T42" fmla="*/ 1 w 114"/>
                <a:gd name="T43" fmla="*/ 2 h 131"/>
                <a:gd name="T44" fmla="*/ 1 w 114"/>
                <a:gd name="T45" fmla="*/ 2 h 131"/>
                <a:gd name="T46" fmla="*/ 1 w 114"/>
                <a:gd name="T47" fmla="*/ 2 h 131"/>
                <a:gd name="T48" fmla="*/ 1 w 114"/>
                <a:gd name="T49" fmla="*/ 2 h 131"/>
                <a:gd name="T50" fmla="*/ 1 w 114"/>
                <a:gd name="T51" fmla="*/ 2 h 131"/>
                <a:gd name="T52" fmla="*/ 1 w 114"/>
                <a:gd name="T53" fmla="*/ 2 h 131"/>
                <a:gd name="T54" fmla="*/ 1 w 114"/>
                <a:gd name="T55" fmla="*/ 2 h 131"/>
                <a:gd name="T56" fmla="*/ 0 w 114"/>
                <a:gd name="T57" fmla="*/ 2 h 131"/>
                <a:gd name="T58" fmla="*/ 0 w 114"/>
                <a:gd name="T59" fmla="*/ 2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1"/>
                <a:gd name="T92" fmla="*/ 114 w 114"/>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1">
                  <a:moveTo>
                    <a:pt x="0" y="84"/>
                  </a:moveTo>
                  <a:lnTo>
                    <a:pt x="17" y="91"/>
                  </a:lnTo>
                  <a:lnTo>
                    <a:pt x="32" y="87"/>
                  </a:lnTo>
                  <a:lnTo>
                    <a:pt x="40" y="74"/>
                  </a:lnTo>
                  <a:lnTo>
                    <a:pt x="45" y="42"/>
                  </a:lnTo>
                  <a:lnTo>
                    <a:pt x="44" y="0"/>
                  </a:lnTo>
                  <a:lnTo>
                    <a:pt x="51" y="13"/>
                  </a:lnTo>
                  <a:lnTo>
                    <a:pt x="51" y="47"/>
                  </a:lnTo>
                  <a:lnTo>
                    <a:pt x="72" y="74"/>
                  </a:lnTo>
                  <a:lnTo>
                    <a:pt x="85" y="97"/>
                  </a:lnTo>
                  <a:lnTo>
                    <a:pt x="83" y="104"/>
                  </a:lnTo>
                  <a:lnTo>
                    <a:pt x="64" y="106"/>
                  </a:lnTo>
                  <a:lnTo>
                    <a:pt x="63" y="116"/>
                  </a:lnTo>
                  <a:lnTo>
                    <a:pt x="95" y="116"/>
                  </a:lnTo>
                  <a:lnTo>
                    <a:pt x="112" y="101"/>
                  </a:lnTo>
                  <a:lnTo>
                    <a:pt x="114" y="114"/>
                  </a:lnTo>
                  <a:lnTo>
                    <a:pt x="104" y="122"/>
                  </a:lnTo>
                  <a:lnTo>
                    <a:pt x="57" y="127"/>
                  </a:lnTo>
                  <a:lnTo>
                    <a:pt x="55" y="118"/>
                  </a:lnTo>
                  <a:lnTo>
                    <a:pt x="45" y="118"/>
                  </a:lnTo>
                  <a:lnTo>
                    <a:pt x="36" y="131"/>
                  </a:lnTo>
                  <a:lnTo>
                    <a:pt x="45" y="110"/>
                  </a:lnTo>
                  <a:lnTo>
                    <a:pt x="57" y="108"/>
                  </a:lnTo>
                  <a:lnTo>
                    <a:pt x="61" y="97"/>
                  </a:lnTo>
                  <a:lnTo>
                    <a:pt x="47" y="82"/>
                  </a:lnTo>
                  <a:lnTo>
                    <a:pt x="36" y="93"/>
                  </a:lnTo>
                  <a:lnTo>
                    <a:pt x="21" y="99"/>
                  </a:lnTo>
                  <a:lnTo>
                    <a:pt x="7" y="97"/>
                  </a:lnTo>
                  <a:lnTo>
                    <a:pt x="0" y="84"/>
                  </a:lnTo>
                  <a:close/>
                </a:path>
              </a:pathLst>
            </a:custGeom>
            <a:solidFill>
              <a:srgbClr val="000000"/>
            </a:solidFill>
            <a:ln w="9525">
              <a:noFill/>
              <a:round/>
              <a:headEnd/>
              <a:tailEnd/>
            </a:ln>
          </p:spPr>
          <p:txBody>
            <a:bodyPr/>
            <a:lstStyle/>
            <a:p>
              <a:endParaRPr lang="id-ID"/>
            </a:p>
          </p:txBody>
        </p:sp>
        <p:sp>
          <p:nvSpPr>
            <p:cNvPr id="48328" name="Freeform 179"/>
            <p:cNvSpPr>
              <a:spLocks/>
            </p:cNvSpPr>
            <p:nvPr/>
          </p:nvSpPr>
          <p:spPr bwMode="auto">
            <a:xfrm>
              <a:off x="2916" y="2227"/>
              <a:ext cx="101" cy="51"/>
            </a:xfrm>
            <a:custGeom>
              <a:avLst/>
              <a:gdLst>
                <a:gd name="T0" fmla="*/ 0 w 204"/>
                <a:gd name="T1" fmla="*/ 0 h 103"/>
                <a:gd name="T2" fmla="*/ 0 w 204"/>
                <a:gd name="T3" fmla="*/ 0 h 103"/>
                <a:gd name="T4" fmla="*/ 0 w 204"/>
                <a:gd name="T5" fmla="*/ 0 h 103"/>
                <a:gd name="T6" fmla="*/ 0 w 204"/>
                <a:gd name="T7" fmla="*/ 0 h 103"/>
                <a:gd name="T8" fmla="*/ 0 w 204"/>
                <a:gd name="T9" fmla="*/ 0 h 103"/>
                <a:gd name="T10" fmla="*/ 0 w 204"/>
                <a:gd name="T11" fmla="*/ 1 h 103"/>
                <a:gd name="T12" fmla="*/ 0 w 204"/>
                <a:gd name="T13" fmla="*/ 0 h 103"/>
                <a:gd name="T14" fmla="*/ 0 w 204"/>
                <a:gd name="T15" fmla="*/ 0 h 103"/>
                <a:gd name="T16" fmla="*/ 0 w 204"/>
                <a:gd name="T17" fmla="*/ 1 h 103"/>
                <a:gd name="T18" fmla="*/ 0 w 204"/>
                <a:gd name="T19" fmla="*/ 1 h 103"/>
                <a:gd name="T20" fmla="*/ 1 w 204"/>
                <a:gd name="T21" fmla="*/ 1 h 103"/>
                <a:gd name="T22" fmla="*/ 1 w 204"/>
                <a:gd name="T23" fmla="*/ 1 h 103"/>
                <a:gd name="T24" fmla="*/ 1 w 204"/>
                <a:gd name="T25" fmla="*/ 1 h 103"/>
                <a:gd name="T26" fmla="*/ 1 w 204"/>
                <a:gd name="T27" fmla="*/ 1 h 103"/>
                <a:gd name="T28" fmla="*/ 0 w 204"/>
                <a:gd name="T29" fmla="*/ 1 h 103"/>
                <a:gd name="T30" fmla="*/ 1 w 204"/>
                <a:gd name="T31" fmla="*/ 0 h 103"/>
                <a:gd name="T32" fmla="*/ 2 w 204"/>
                <a:gd name="T33" fmla="*/ 0 h 103"/>
                <a:gd name="T34" fmla="*/ 3 w 204"/>
                <a:gd name="T35" fmla="*/ 0 h 103"/>
                <a:gd name="T36" fmla="*/ 1 w 204"/>
                <a:gd name="T37" fmla="*/ 0 h 103"/>
                <a:gd name="T38" fmla="*/ 0 w 204"/>
                <a:gd name="T39" fmla="*/ 0 h 103"/>
                <a:gd name="T40" fmla="*/ 0 w 204"/>
                <a:gd name="T41" fmla="*/ 0 h 103"/>
                <a:gd name="T42" fmla="*/ 0 w 204"/>
                <a:gd name="T43" fmla="*/ 0 h 103"/>
                <a:gd name="T44" fmla="*/ 0 w 204"/>
                <a:gd name="T45" fmla="*/ 0 h 103"/>
                <a:gd name="T46" fmla="*/ 0 w 204"/>
                <a:gd name="T47" fmla="*/ 0 h 103"/>
                <a:gd name="T48" fmla="*/ 0 w 204"/>
                <a:gd name="T49" fmla="*/ 0 h 103"/>
                <a:gd name="T50" fmla="*/ 0 w 204"/>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103"/>
                <a:gd name="T80" fmla="*/ 204 w 204"/>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103">
                  <a:moveTo>
                    <a:pt x="2" y="10"/>
                  </a:moveTo>
                  <a:lnTo>
                    <a:pt x="21" y="21"/>
                  </a:lnTo>
                  <a:lnTo>
                    <a:pt x="29" y="21"/>
                  </a:lnTo>
                  <a:lnTo>
                    <a:pt x="44" y="38"/>
                  </a:lnTo>
                  <a:lnTo>
                    <a:pt x="54" y="61"/>
                  </a:lnTo>
                  <a:lnTo>
                    <a:pt x="52" y="70"/>
                  </a:lnTo>
                  <a:lnTo>
                    <a:pt x="38" y="44"/>
                  </a:lnTo>
                  <a:lnTo>
                    <a:pt x="27" y="38"/>
                  </a:lnTo>
                  <a:lnTo>
                    <a:pt x="46" y="84"/>
                  </a:lnTo>
                  <a:lnTo>
                    <a:pt x="54" y="80"/>
                  </a:lnTo>
                  <a:lnTo>
                    <a:pt x="65" y="80"/>
                  </a:lnTo>
                  <a:lnTo>
                    <a:pt x="73" y="84"/>
                  </a:lnTo>
                  <a:lnTo>
                    <a:pt x="84" y="103"/>
                  </a:lnTo>
                  <a:lnTo>
                    <a:pt x="78" y="78"/>
                  </a:lnTo>
                  <a:lnTo>
                    <a:pt x="63" y="70"/>
                  </a:lnTo>
                  <a:lnTo>
                    <a:pt x="78" y="55"/>
                  </a:lnTo>
                  <a:lnTo>
                    <a:pt x="137" y="46"/>
                  </a:lnTo>
                  <a:lnTo>
                    <a:pt x="204" y="27"/>
                  </a:lnTo>
                  <a:lnTo>
                    <a:pt x="99" y="46"/>
                  </a:lnTo>
                  <a:lnTo>
                    <a:pt x="54" y="48"/>
                  </a:lnTo>
                  <a:lnTo>
                    <a:pt x="48" y="32"/>
                  </a:lnTo>
                  <a:lnTo>
                    <a:pt x="35" y="15"/>
                  </a:lnTo>
                  <a:lnTo>
                    <a:pt x="21" y="8"/>
                  </a:lnTo>
                  <a:lnTo>
                    <a:pt x="0" y="0"/>
                  </a:lnTo>
                  <a:lnTo>
                    <a:pt x="2" y="10"/>
                  </a:lnTo>
                  <a:close/>
                </a:path>
              </a:pathLst>
            </a:custGeom>
            <a:solidFill>
              <a:srgbClr val="000000"/>
            </a:solidFill>
            <a:ln w="9525">
              <a:noFill/>
              <a:round/>
              <a:headEnd/>
              <a:tailEnd/>
            </a:ln>
          </p:spPr>
          <p:txBody>
            <a:bodyPr/>
            <a:lstStyle/>
            <a:p>
              <a:endParaRPr lang="id-ID"/>
            </a:p>
          </p:txBody>
        </p:sp>
        <p:sp>
          <p:nvSpPr>
            <p:cNvPr id="48329" name="Freeform 180"/>
            <p:cNvSpPr>
              <a:spLocks/>
            </p:cNvSpPr>
            <p:nvPr/>
          </p:nvSpPr>
          <p:spPr bwMode="auto">
            <a:xfrm>
              <a:off x="2895" y="2220"/>
              <a:ext cx="7" cy="7"/>
            </a:xfrm>
            <a:custGeom>
              <a:avLst/>
              <a:gdLst>
                <a:gd name="T0" fmla="*/ 0 w 16"/>
                <a:gd name="T1" fmla="*/ 0 h 13"/>
                <a:gd name="T2" fmla="*/ 0 w 16"/>
                <a:gd name="T3" fmla="*/ 1 h 13"/>
                <a:gd name="T4" fmla="*/ 0 w 16"/>
                <a:gd name="T5" fmla="*/ 1 h 13"/>
                <a:gd name="T6" fmla="*/ 0 w 16"/>
                <a:gd name="T7" fmla="*/ 1 h 13"/>
                <a:gd name="T8" fmla="*/ 0 w 16"/>
                <a:gd name="T9" fmla="*/ 0 h 13"/>
                <a:gd name="T10" fmla="*/ 0 w 16"/>
                <a:gd name="T11" fmla="*/ 0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2" y="0"/>
                  </a:moveTo>
                  <a:lnTo>
                    <a:pt x="16" y="13"/>
                  </a:lnTo>
                  <a:lnTo>
                    <a:pt x="8" y="13"/>
                  </a:lnTo>
                  <a:lnTo>
                    <a:pt x="0" y="7"/>
                  </a:lnTo>
                  <a:lnTo>
                    <a:pt x="2" y="0"/>
                  </a:lnTo>
                  <a:close/>
                </a:path>
              </a:pathLst>
            </a:custGeom>
            <a:solidFill>
              <a:srgbClr val="000000"/>
            </a:solidFill>
            <a:ln w="9525">
              <a:noFill/>
              <a:round/>
              <a:headEnd/>
              <a:tailEnd/>
            </a:ln>
          </p:spPr>
          <p:txBody>
            <a:bodyPr/>
            <a:lstStyle/>
            <a:p>
              <a:endParaRPr lang="id-ID"/>
            </a:p>
          </p:txBody>
        </p:sp>
        <p:sp>
          <p:nvSpPr>
            <p:cNvPr id="48330" name="Freeform 181"/>
            <p:cNvSpPr>
              <a:spLocks/>
            </p:cNvSpPr>
            <p:nvPr/>
          </p:nvSpPr>
          <p:spPr bwMode="auto">
            <a:xfrm>
              <a:off x="2774" y="2244"/>
              <a:ext cx="37" cy="37"/>
            </a:xfrm>
            <a:custGeom>
              <a:avLst/>
              <a:gdLst>
                <a:gd name="T0" fmla="*/ 1 w 74"/>
                <a:gd name="T1" fmla="*/ 0 h 74"/>
                <a:gd name="T2" fmla="*/ 1 w 74"/>
                <a:gd name="T3" fmla="*/ 1 h 74"/>
                <a:gd name="T4" fmla="*/ 1 w 74"/>
                <a:gd name="T5" fmla="*/ 1 h 74"/>
                <a:gd name="T6" fmla="*/ 0 w 74"/>
                <a:gd name="T7" fmla="*/ 1 h 74"/>
                <a:gd name="T8" fmla="*/ 1 w 74"/>
                <a:gd name="T9" fmla="*/ 1 h 74"/>
                <a:gd name="T10" fmla="*/ 1 w 74"/>
                <a:gd name="T11" fmla="*/ 1 h 74"/>
                <a:gd name="T12" fmla="*/ 1 w 74"/>
                <a:gd name="T13" fmla="*/ 1 h 74"/>
                <a:gd name="T14" fmla="*/ 1 w 74"/>
                <a:gd name="T15" fmla="*/ 0 h 74"/>
                <a:gd name="T16" fmla="*/ 1 w 74"/>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74"/>
                <a:gd name="T29" fmla="*/ 74 w 7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74">
                  <a:moveTo>
                    <a:pt x="68" y="0"/>
                  </a:moveTo>
                  <a:lnTo>
                    <a:pt x="25" y="10"/>
                  </a:lnTo>
                  <a:lnTo>
                    <a:pt x="4" y="34"/>
                  </a:lnTo>
                  <a:lnTo>
                    <a:pt x="0" y="74"/>
                  </a:lnTo>
                  <a:lnTo>
                    <a:pt x="15" y="40"/>
                  </a:lnTo>
                  <a:lnTo>
                    <a:pt x="34" y="27"/>
                  </a:lnTo>
                  <a:lnTo>
                    <a:pt x="74" y="21"/>
                  </a:lnTo>
                  <a:lnTo>
                    <a:pt x="68" y="0"/>
                  </a:lnTo>
                  <a:close/>
                </a:path>
              </a:pathLst>
            </a:custGeom>
            <a:solidFill>
              <a:srgbClr val="000000"/>
            </a:solidFill>
            <a:ln w="9525">
              <a:noFill/>
              <a:round/>
              <a:headEnd/>
              <a:tailEnd/>
            </a:ln>
          </p:spPr>
          <p:txBody>
            <a:bodyPr/>
            <a:lstStyle/>
            <a:p>
              <a:endParaRPr lang="id-ID"/>
            </a:p>
          </p:txBody>
        </p:sp>
        <p:sp>
          <p:nvSpPr>
            <p:cNvPr id="48331" name="Freeform 182"/>
            <p:cNvSpPr>
              <a:spLocks/>
            </p:cNvSpPr>
            <p:nvPr/>
          </p:nvSpPr>
          <p:spPr bwMode="auto">
            <a:xfrm>
              <a:off x="2752" y="2281"/>
              <a:ext cx="23" cy="20"/>
            </a:xfrm>
            <a:custGeom>
              <a:avLst/>
              <a:gdLst>
                <a:gd name="T0" fmla="*/ 1 w 46"/>
                <a:gd name="T1" fmla="*/ 0 h 40"/>
                <a:gd name="T2" fmla="*/ 1 w 46"/>
                <a:gd name="T3" fmla="*/ 1 h 40"/>
                <a:gd name="T4" fmla="*/ 1 w 46"/>
                <a:gd name="T5" fmla="*/ 1 h 40"/>
                <a:gd name="T6" fmla="*/ 1 w 46"/>
                <a:gd name="T7" fmla="*/ 1 h 40"/>
                <a:gd name="T8" fmla="*/ 1 w 46"/>
                <a:gd name="T9" fmla="*/ 1 h 40"/>
                <a:gd name="T10" fmla="*/ 1 w 46"/>
                <a:gd name="T11" fmla="*/ 1 h 40"/>
                <a:gd name="T12" fmla="*/ 1 w 46"/>
                <a:gd name="T13" fmla="*/ 1 h 40"/>
                <a:gd name="T14" fmla="*/ 0 w 46"/>
                <a:gd name="T15" fmla="*/ 1 h 40"/>
                <a:gd name="T16" fmla="*/ 0 w 46"/>
                <a:gd name="T17" fmla="*/ 1 h 40"/>
                <a:gd name="T18" fmla="*/ 1 w 46"/>
                <a:gd name="T19" fmla="*/ 1 h 40"/>
                <a:gd name="T20" fmla="*/ 1 w 46"/>
                <a:gd name="T21" fmla="*/ 1 h 40"/>
                <a:gd name="T22" fmla="*/ 1 w 46"/>
                <a:gd name="T23" fmla="*/ 1 h 40"/>
                <a:gd name="T24" fmla="*/ 1 w 46"/>
                <a:gd name="T25" fmla="*/ 0 h 40"/>
                <a:gd name="T26" fmla="*/ 1 w 46"/>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0"/>
                <a:gd name="T44" fmla="*/ 46 w 46"/>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0">
                  <a:moveTo>
                    <a:pt x="36" y="0"/>
                  </a:moveTo>
                  <a:lnTo>
                    <a:pt x="15" y="10"/>
                  </a:lnTo>
                  <a:lnTo>
                    <a:pt x="42" y="8"/>
                  </a:lnTo>
                  <a:lnTo>
                    <a:pt x="40" y="19"/>
                  </a:lnTo>
                  <a:lnTo>
                    <a:pt x="8" y="23"/>
                  </a:lnTo>
                  <a:lnTo>
                    <a:pt x="4" y="19"/>
                  </a:lnTo>
                  <a:lnTo>
                    <a:pt x="4" y="10"/>
                  </a:lnTo>
                  <a:lnTo>
                    <a:pt x="0" y="18"/>
                  </a:lnTo>
                  <a:lnTo>
                    <a:pt x="0" y="29"/>
                  </a:lnTo>
                  <a:lnTo>
                    <a:pt x="6" y="40"/>
                  </a:lnTo>
                  <a:lnTo>
                    <a:pt x="44" y="37"/>
                  </a:lnTo>
                  <a:lnTo>
                    <a:pt x="46" y="8"/>
                  </a:lnTo>
                  <a:lnTo>
                    <a:pt x="36" y="0"/>
                  </a:lnTo>
                  <a:close/>
                </a:path>
              </a:pathLst>
            </a:custGeom>
            <a:solidFill>
              <a:srgbClr val="000000"/>
            </a:solidFill>
            <a:ln w="9525">
              <a:noFill/>
              <a:round/>
              <a:headEnd/>
              <a:tailEnd/>
            </a:ln>
          </p:spPr>
          <p:txBody>
            <a:bodyPr/>
            <a:lstStyle/>
            <a:p>
              <a:endParaRPr lang="id-ID"/>
            </a:p>
          </p:txBody>
        </p:sp>
        <p:sp>
          <p:nvSpPr>
            <p:cNvPr id="48332" name="Freeform 183"/>
            <p:cNvSpPr>
              <a:spLocks/>
            </p:cNvSpPr>
            <p:nvPr/>
          </p:nvSpPr>
          <p:spPr bwMode="auto">
            <a:xfrm>
              <a:off x="2775" y="2284"/>
              <a:ext cx="53" cy="18"/>
            </a:xfrm>
            <a:custGeom>
              <a:avLst/>
              <a:gdLst>
                <a:gd name="T0" fmla="*/ 1 w 106"/>
                <a:gd name="T1" fmla="*/ 1 h 36"/>
                <a:gd name="T2" fmla="*/ 1 w 106"/>
                <a:gd name="T3" fmla="*/ 1 h 36"/>
                <a:gd name="T4" fmla="*/ 1 w 106"/>
                <a:gd name="T5" fmla="*/ 1 h 36"/>
                <a:gd name="T6" fmla="*/ 2 w 106"/>
                <a:gd name="T7" fmla="*/ 1 h 36"/>
                <a:gd name="T8" fmla="*/ 2 w 106"/>
                <a:gd name="T9" fmla="*/ 1 h 36"/>
                <a:gd name="T10" fmla="*/ 2 w 106"/>
                <a:gd name="T11" fmla="*/ 1 h 36"/>
                <a:gd name="T12" fmla="*/ 2 w 106"/>
                <a:gd name="T13" fmla="*/ 1 h 36"/>
                <a:gd name="T14" fmla="*/ 2 w 106"/>
                <a:gd name="T15" fmla="*/ 1 h 36"/>
                <a:gd name="T16" fmla="*/ 1 w 106"/>
                <a:gd name="T17" fmla="*/ 1 h 36"/>
                <a:gd name="T18" fmla="*/ 1 w 106"/>
                <a:gd name="T19" fmla="*/ 0 h 36"/>
                <a:gd name="T20" fmla="*/ 0 w 106"/>
                <a:gd name="T21" fmla="*/ 0 h 36"/>
                <a:gd name="T22" fmla="*/ 1 w 106"/>
                <a:gd name="T23" fmla="*/ 1 h 36"/>
                <a:gd name="T24" fmla="*/ 1 w 10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36"/>
                <a:gd name="T41" fmla="*/ 106 w 10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36">
                  <a:moveTo>
                    <a:pt x="6" y="4"/>
                  </a:moveTo>
                  <a:lnTo>
                    <a:pt x="13" y="4"/>
                  </a:lnTo>
                  <a:lnTo>
                    <a:pt x="21" y="21"/>
                  </a:lnTo>
                  <a:lnTo>
                    <a:pt x="89" y="17"/>
                  </a:lnTo>
                  <a:lnTo>
                    <a:pt x="99" y="36"/>
                  </a:lnTo>
                  <a:lnTo>
                    <a:pt x="106" y="34"/>
                  </a:lnTo>
                  <a:lnTo>
                    <a:pt x="104" y="21"/>
                  </a:lnTo>
                  <a:lnTo>
                    <a:pt x="95" y="10"/>
                  </a:lnTo>
                  <a:lnTo>
                    <a:pt x="27" y="13"/>
                  </a:lnTo>
                  <a:lnTo>
                    <a:pt x="15" y="0"/>
                  </a:lnTo>
                  <a:lnTo>
                    <a:pt x="0" y="0"/>
                  </a:lnTo>
                  <a:lnTo>
                    <a:pt x="6" y="4"/>
                  </a:lnTo>
                  <a:close/>
                </a:path>
              </a:pathLst>
            </a:custGeom>
            <a:solidFill>
              <a:srgbClr val="000000"/>
            </a:solidFill>
            <a:ln w="9525">
              <a:noFill/>
              <a:round/>
              <a:headEnd/>
              <a:tailEnd/>
            </a:ln>
          </p:spPr>
          <p:txBody>
            <a:bodyPr/>
            <a:lstStyle/>
            <a:p>
              <a:endParaRPr lang="id-ID"/>
            </a:p>
          </p:txBody>
        </p:sp>
        <p:sp>
          <p:nvSpPr>
            <p:cNvPr id="48333" name="Freeform 184"/>
            <p:cNvSpPr>
              <a:spLocks/>
            </p:cNvSpPr>
            <p:nvPr/>
          </p:nvSpPr>
          <p:spPr bwMode="auto">
            <a:xfrm>
              <a:off x="2875" y="2282"/>
              <a:ext cx="36" cy="15"/>
            </a:xfrm>
            <a:custGeom>
              <a:avLst/>
              <a:gdLst>
                <a:gd name="T0" fmla="*/ 1 w 72"/>
                <a:gd name="T1" fmla="*/ 0 h 31"/>
                <a:gd name="T2" fmla="*/ 1 w 72"/>
                <a:gd name="T3" fmla="*/ 0 h 31"/>
                <a:gd name="T4" fmla="*/ 0 w 72"/>
                <a:gd name="T5" fmla="*/ 0 h 31"/>
                <a:gd name="T6" fmla="*/ 0 w 72"/>
                <a:gd name="T7" fmla="*/ 0 h 31"/>
                <a:gd name="T8" fmla="*/ 1 w 72"/>
                <a:gd name="T9" fmla="*/ 0 h 31"/>
                <a:gd name="T10" fmla="*/ 1 w 72"/>
                <a:gd name="T11" fmla="*/ 0 h 31"/>
                <a:gd name="T12" fmla="*/ 1 w 72"/>
                <a:gd name="T13" fmla="*/ 0 h 31"/>
                <a:gd name="T14" fmla="*/ 1 w 72"/>
                <a:gd name="T15" fmla="*/ 0 h 31"/>
                <a:gd name="T16" fmla="*/ 1 w 7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31"/>
                <a:gd name="T29" fmla="*/ 72 w 7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31">
                  <a:moveTo>
                    <a:pt x="72" y="0"/>
                  </a:moveTo>
                  <a:lnTo>
                    <a:pt x="5" y="8"/>
                  </a:lnTo>
                  <a:lnTo>
                    <a:pt x="0" y="21"/>
                  </a:lnTo>
                  <a:lnTo>
                    <a:pt x="0" y="31"/>
                  </a:lnTo>
                  <a:lnTo>
                    <a:pt x="3" y="25"/>
                  </a:lnTo>
                  <a:lnTo>
                    <a:pt x="9" y="10"/>
                  </a:lnTo>
                  <a:lnTo>
                    <a:pt x="70" y="6"/>
                  </a:lnTo>
                  <a:lnTo>
                    <a:pt x="72" y="0"/>
                  </a:lnTo>
                  <a:close/>
                </a:path>
              </a:pathLst>
            </a:custGeom>
            <a:solidFill>
              <a:srgbClr val="000000"/>
            </a:solidFill>
            <a:ln w="9525">
              <a:noFill/>
              <a:round/>
              <a:headEnd/>
              <a:tailEnd/>
            </a:ln>
          </p:spPr>
          <p:txBody>
            <a:bodyPr/>
            <a:lstStyle/>
            <a:p>
              <a:endParaRPr lang="id-ID"/>
            </a:p>
          </p:txBody>
        </p:sp>
        <p:sp>
          <p:nvSpPr>
            <p:cNvPr id="48334" name="Freeform 185"/>
            <p:cNvSpPr>
              <a:spLocks/>
            </p:cNvSpPr>
            <p:nvPr/>
          </p:nvSpPr>
          <p:spPr bwMode="auto">
            <a:xfrm>
              <a:off x="2743" y="2287"/>
              <a:ext cx="6" cy="17"/>
            </a:xfrm>
            <a:custGeom>
              <a:avLst/>
              <a:gdLst>
                <a:gd name="T0" fmla="*/ 0 w 14"/>
                <a:gd name="T1" fmla="*/ 0 h 34"/>
                <a:gd name="T2" fmla="*/ 0 w 14"/>
                <a:gd name="T3" fmla="*/ 1 h 34"/>
                <a:gd name="T4" fmla="*/ 0 w 14"/>
                <a:gd name="T5" fmla="*/ 1 h 34"/>
                <a:gd name="T6" fmla="*/ 0 w 14"/>
                <a:gd name="T7" fmla="*/ 1 h 34"/>
                <a:gd name="T8" fmla="*/ 0 w 14"/>
                <a:gd name="T9" fmla="*/ 1 h 34"/>
                <a:gd name="T10" fmla="*/ 0 w 14"/>
                <a:gd name="T11" fmla="*/ 0 h 34"/>
                <a:gd name="T12" fmla="*/ 0 w 14"/>
                <a:gd name="T13" fmla="*/ 0 h 34"/>
                <a:gd name="T14" fmla="*/ 0 60000 65536"/>
                <a:gd name="T15" fmla="*/ 0 60000 65536"/>
                <a:gd name="T16" fmla="*/ 0 60000 65536"/>
                <a:gd name="T17" fmla="*/ 0 60000 65536"/>
                <a:gd name="T18" fmla="*/ 0 60000 65536"/>
                <a:gd name="T19" fmla="*/ 0 60000 65536"/>
                <a:gd name="T20" fmla="*/ 0 60000 65536"/>
                <a:gd name="T21" fmla="*/ 0 w 14"/>
                <a:gd name="T22" fmla="*/ 0 h 34"/>
                <a:gd name="T23" fmla="*/ 14 w 1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4">
                  <a:moveTo>
                    <a:pt x="14" y="0"/>
                  </a:moveTo>
                  <a:lnTo>
                    <a:pt x="0" y="4"/>
                  </a:lnTo>
                  <a:lnTo>
                    <a:pt x="0" y="34"/>
                  </a:lnTo>
                  <a:lnTo>
                    <a:pt x="14" y="32"/>
                  </a:lnTo>
                  <a:lnTo>
                    <a:pt x="8" y="9"/>
                  </a:lnTo>
                  <a:lnTo>
                    <a:pt x="14" y="0"/>
                  </a:lnTo>
                  <a:close/>
                </a:path>
              </a:pathLst>
            </a:custGeom>
            <a:solidFill>
              <a:srgbClr val="000000"/>
            </a:solidFill>
            <a:ln w="9525">
              <a:noFill/>
              <a:round/>
              <a:headEnd/>
              <a:tailEnd/>
            </a:ln>
          </p:spPr>
          <p:txBody>
            <a:bodyPr/>
            <a:lstStyle/>
            <a:p>
              <a:endParaRPr lang="id-ID"/>
            </a:p>
          </p:txBody>
        </p:sp>
        <p:sp>
          <p:nvSpPr>
            <p:cNvPr id="48335" name="Freeform 186"/>
            <p:cNvSpPr>
              <a:spLocks/>
            </p:cNvSpPr>
            <p:nvPr/>
          </p:nvSpPr>
          <p:spPr bwMode="auto">
            <a:xfrm>
              <a:off x="2962" y="2246"/>
              <a:ext cx="33" cy="36"/>
            </a:xfrm>
            <a:custGeom>
              <a:avLst/>
              <a:gdLst>
                <a:gd name="T0" fmla="*/ 0 w 65"/>
                <a:gd name="T1" fmla="*/ 1 h 72"/>
                <a:gd name="T2" fmla="*/ 1 w 65"/>
                <a:gd name="T3" fmla="*/ 1 h 72"/>
                <a:gd name="T4" fmla="*/ 1 w 65"/>
                <a:gd name="T5" fmla="*/ 1 h 72"/>
                <a:gd name="T6" fmla="*/ 2 w 65"/>
                <a:gd name="T7" fmla="*/ 0 h 72"/>
                <a:gd name="T8" fmla="*/ 0 w 65"/>
                <a:gd name="T9" fmla="*/ 1 h 72"/>
                <a:gd name="T10" fmla="*/ 0 w 65"/>
                <a:gd name="T11" fmla="*/ 1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11"/>
                  </a:moveTo>
                  <a:lnTo>
                    <a:pt x="8" y="72"/>
                  </a:lnTo>
                  <a:lnTo>
                    <a:pt x="48" y="72"/>
                  </a:lnTo>
                  <a:lnTo>
                    <a:pt x="65" y="0"/>
                  </a:lnTo>
                  <a:lnTo>
                    <a:pt x="0" y="11"/>
                  </a:lnTo>
                  <a:close/>
                </a:path>
              </a:pathLst>
            </a:custGeom>
            <a:solidFill>
              <a:srgbClr val="000000"/>
            </a:solidFill>
            <a:ln w="9525">
              <a:noFill/>
              <a:round/>
              <a:headEnd/>
              <a:tailEnd/>
            </a:ln>
          </p:spPr>
          <p:txBody>
            <a:bodyPr/>
            <a:lstStyle/>
            <a:p>
              <a:endParaRPr lang="id-ID"/>
            </a:p>
          </p:txBody>
        </p:sp>
        <p:sp>
          <p:nvSpPr>
            <p:cNvPr id="48336" name="Freeform 187"/>
            <p:cNvSpPr>
              <a:spLocks/>
            </p:cNvSpPr>
            <p:nvPr/>
          </p:nvSpPr>
          <p:spPr bwMode="auto">
            <a:xfrm>
              <a:off x="2591" y="2272"/>
              <a:ext cx="511" cy="55"/>
            </a:xfrm>
            <a:custGeom>
              <a:avLst/>
              <a:gdLst>
                <a:gd name="T0" fmla="*/ 0 w 1021"/>
                <a:gd name="T1" fmla="*/ 1 h 111"/>
                <a:gd name="T2" fmla="*/ 1 w 1021"/>
                <a:gd name="T3" fmla="*/ 1 h 111"/>
                <a:gd name="T4" fmla="*/ 2 w 1021"/>
                <a:gd name="T5" fmla="*/ 1 h 111"/>
                <a:gd name="T6" fmla="*/ 5 w 1021"/>
                <a:gd name="T7" fmla="*/ 0 h 111"/>
                <a:gd name="T8" fmla="*/ 6 w 1021"/>
                <a:gd name="T9" fmla="*/ 1 h 111"/>
                <a:gd name="T10" fmla="*/ 8 w 1021"/>
                <a:gd name="T11" fmla="*/ 0 h 111"/>
                <a:gd name="T12" fmla="*/ 8 w 1021"/>
                <a:gd name="T13" fmla="*/ 0 h 111"/>
                <a:gd name="T14" fmla="*/ 9 w 1021"/>
                <a:gd name="T15" fmla="*/ 0 h 111"/>
                <a:gd name="T16" fmla="*/ 10 w 1021"/>
                <a:gd name="T17" fmla="*/ 0 h 111"/>
                <a:gd name="T18" fmla="*/ 12 w 1021"/>
                <a:gd name="T19" fmla="*/ 0 h 111"/>
                <a:gd name="T20" fmla="*/ 12 w 1021"/>
                <a:gd name="T21" fmla="*/ 0 h 111"/>
                <a:gd name="T22" fmla="*/ 16 w 1021"/>
                <a:gd name="T23" fmla="*/ 0 h 111"/>
                <a:gd name="T24" fmla="*/ 16 w 1021"/>
                <a:gd name="T25" fmla="*/ 0 h 111"/>
                <a:gd name="T26" fmla="*/ 0 w 1021"/>
                <a:gd name="T27" fmla="*/ 1 h 111"/>
                <a:gd name="T28" fmla="*/ 0 w 1021"/>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1"/>
                <a:gd name="T46" fmla="*/ 0 h 111"/>
                <a:gd name="T47" fmla="*/ 1021 w 102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1" h="111">
                  <a:moveTo>
                    <a:pt x="0" y="111"/>
                  </a:moveTo>
                  <a:lnTo>
                    <a:pt x="55" y="86"/>
                  </a:lnTo>
                  <a:lnTo>
                    <a:pt x="84" y="82"/>
                  </a:lnTo>
                  <a:lnTo>
                    <a:pt x="308" y="63"/>
                  </a:lnTo>
                  <a:lnTo>
                    <a:pt x="333" y="71"/>
                  </a:lnTo>
                  <a:lnTo>
                    <a:pt x="458" y="59"/>
                  </a:lnTo>
                  <a:lnTo>
                    <a:pt x="468" y="52"/>
                  </a:lnTo>
                  <a:lnTo>
                    <a:pt x="570" y="44"/>
                  </a:lnTo>
                  <a:lnTo>
                    <a:pt x="582" y="52"/>
                  </a:lnTo>
                  <a:lnTo>
                    <a:pt x="745" y="36"/>
                  </a:lnTo>
                  <a:lnTo>
                    <a:pt x="768" y="25"/>
                  </a:lnTo>
                  <a:lnTo>
                    <a:pt x="1021" y="0"/>
                  </a:lnTo>
                  <a:lnTo>
                    <a:pt x="992" y="27"/>
                  </a:lnTo>
                  <a:lnTo>
                    <a:pt x="0" y="111"/>
                  </a:lnTo>
                  <a:close/>
                </a:path>
              </a:pathLst>
            </a:custGeom>
            <a:solidFill>
              <a:srgbClr val="000000"/>
            </a:solidFill>
            <a:ln w="9525">
              <a:noFill/>
              <a:round/>
              <a:headEnd/>
              <a:tailEnd/>
            </a:ln>
          </p:spPr>
          <p:txBody>
            <a:bodyPr/>
            <a:lstStyle/>
            <a:p>
              <a:endParaRPr lang="id-ID"/>
            </a:p>
          </p:txBody>
        </p:sp>
        <p:sp>
          <p:nvSpPr>
            <p:cNvPr id="48337" name="Freeform 188"/>
            <p:cNvSpPr>
              <a:spLocks/>
            </p:cNvSpPr>
            <p:nvPr/>
          </p:nvSpPr>
          <p:spPr bwMode="auto">
            <a:xfrm>
              <a:off x="2591" y="2282"/>
              <a:ext cx="549" cy="412"/>
            </a:xfrm>
            <a:custGeom>
              <a:avLst/>
              <a:gdLst>
                <a:gd name="T0" fmla="*/ 1 w 1097"/>
                <a:gd name="T1" fmla="*/ 1 h 825"/>
                <a:gd name="T2" fmla="*/ 1 w 1097"/>
                <a:gd name="T3" fmla="*/ 1 h 825"/>
                <a:gd name="T4" fmla="*/ 1 w 1097"/>
                <a:gd name="T5" fmla="*/ 1 h 825"/>
                <a:gd name="T6" fmla="*/ 1 w 1097"/>
                <a:gd name="T7" fmla="*/ 2 h 825"/>
                <a:gd name="T8" fmla="*/ 1 w 1097"/>
                <a:gd name="T9" fmla="*/ 2 h 825"/>
                <a:gd name="T10" fmla="*/ 2 w 1097"/>
                <a:gd name="T11" fmla="*/ 12 h 825"/>
                <a:gd name="T12" fmla="*/ 2 w 1097"/>
                <a:gd name="T13" fmla="*/ 12 h 825"/>
                <a:gd name="T14" fmla="*/ 9 w 1097"/>
                <a:gd name="T15" fmla="*/ 11 h 825"/>
                <a:gd name="T16" fmla="*/ 4 w 1097"/>
                <a:gd name="T17" fmla="*/ 12 h 825"/>
                <a:gd name="T18" fmla="*/ 2 w 1097"/>
                <a:gd name="T19" fmla="*/ 12 h 825"/>
                <a:gd name="T20" fmla="*/ 2 w 1097"/>
                <a:gd name="T21" fmla="*/ 12 h 825"/>
                <a:gd name="T22" fmla="*/ 0 w 1097"/>
                <a:gd name="T23" fmla="*/ 2 h 825"/>
                <a:gd name="T24" fmla="*/ 2 w 1097"/>
                <a:gd name="T25" fmla="*/ 12 h 825"/>
                <a:gd name="T26" fmla="*/ 2 w 1097"/>
                <a:gd name="T27" fmla="*/ 12 h 825"/>
                <a:gd name="T28" fmla="*/ 2 w 1097"/>
                <a:gd name="T29" fmla="*/ 12 h 825"/>
                <a:gd name="T30" fmla="*/ 18 w 1097"/>
                <a:gd name="T31" fmla="*/ 11 h 825"/>
                <a:gd name="T32" fmla="*/ 17 w 1097"/>
                <a:gd name="T33" fmla="*/ 11 h 825"/>
                <a:gd name="T34" fmla="*/ 9 w 1097"/>
                <a:gd name="T35" fmla="*/ 11 h 825"/>
                <a:gd name="T36" fmla="*/ 11 w 1097"/>
                <a:gd name="T37" fmla="*/ 11 h 825"/>
                <a:gd name="T38" fmla="*/ 17 w 1097"/>
                <a:gd name="T39" fmla="*/ 11 h 825"/>
                <a:gd name="T40" fmla="*/ 18 w 1097"/>
                <a:gd name="T41" fmla="*/ 11 h 825"/>
                <a:gd name="T42" fmla="*/ 17 w 1097"/>
                <a:gd name="T43" fmla="*/ 10 h 825"/>
                <a:gd name="T44" fmla="*/ 18 w 1097"/>
                <a:gd name="T45" fmla="*/ 10 h 825"/>
                <a:gd name="T46" fmla="*/ 17 w 1097"/>
                <a:gd name="T47" fmla="*/ 10 h 825"/>
                <a:gd name="T48" fmla="*/ 16 w 1097"/>
                <a:gd name="T49" fmla="*/ 0 h 825"/>
                <a:gd name="T50" fmla="*/ 17 w 1097"/>
                <a:gd name="T51" fmla="*/ 0 h 825"/>
                <a:gd name="T52" fmla="*/ 16 w 1097"/>
                <a:gd name="T53" fmla="*/ 0 h 825"/>
                <a:gd name="T54" fmla="*/ 16 w 1097"/>
                <a:gd name="T55" fmla="*/ 0 h 825"/>
                <a:gd name="T56" fmla="*/ 16 w 1097"/>
                <a:gd name="T57" fmla="*/ 0 h 825"/>
                <a:gd name="T58" fmla="*/ 17 w 1097"/>
                <a:gd name="T59" fmla="*/ 10 h 825"/>
                <a:gd name="T60" fmla="*/ 17 w 1097"/>
                <a:gd name="T61" fmla="*/ 10 h 825"/>
                <a:gd name="T62" fmla="*/ 17 w 1097"/>
                <a:gd name="T63" fmla="*/ 10 h 825"/>
                <a:gd name="T64" fmla="*/ 16 w 1097"/>
                <a:gd name="T65" fmla="*/ 10 h 825"/>
                <a:gd name="T66" fmla="*/ 3 w 1097"/>
                <a:gd name="T67" fmla="*/ 11 h 825"/>
                <a:gd name="T68" fmla="*/ 2 w 1097"/>
                <a:gd name="T69" fmla="*/ 11 h 825"/>
                <a:gd name="T70" fmla="*/ 1 w 1097"/>
                <a:gd name="T71" fmla="*/ 2 h 825"/>
                <a:gd name="T72" fmla="*/ 1 w 1097"/>
                <a:gd name="T73" fmla="*/ 2 h 825"/>
                <a:gd name="T74" fmla="*/ 1 w 1097"/>
                <a:gd name="T75" fmla="*/ 1 h 825"/>
                <a:gd name="T76" fmla="*/ 2 w 1097"/>
                <a:gd name="T77" fmla="*/ 1 h 825"/>
                <a:gd name="T78" fmla="*/ 1 w 1097"/>
                <a:gd name="T79" fmla="*/ 1 h 825"/>
                <a:gd name="T80" fmla="*/ 1 w 1097"/>
                <a:gd name="T81" fmla="*/ 1 h 825"/>
                <a:gd name="T82" fmla="*/ 1 w 1097"/>
                <a:gd name="T83" fmla="*/ 1 h 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7"/>
                <a:gd name="T127" fmla="*/ 0 h 825"/>
                <a:gd name="T128" fmla="*/ 1097 w 1097"/>
                <a:gd name="T129" fmla="*/ 825 h 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7" h="825">
                  <a:moveTo>
                    <a:pt x="27" y="103"/>
                  </a:moveTo>
                  <a:lnTo>
                    <a:pt x="36" y="126"/>
                  </a:lnTo>
                  <a:lnTo>
                    <a:pt x="2" y="105"/>
                  </a:lnTo>
                  <a:lnTo>
                    <a:pt x="28" y="139"/>
                  </a:lnTo>
                  <a:lnTo>
                    <a:pt x="27" y="169"/>
                  </a:lnTo>
                  <a:lnTo>
                    <a:pt x="108" y="774"/>
                  </a:lnTo>
                  <a:lnTo>
                    <a:pt x="127" y="789"/>
                  </a:lnTo>
                  <a:lnTo>
                    <a:pt x="561" y="751"/>
                  </a:lnTo>
                  <a:lnTo>
                    <a:pt x="194" y="806"/>
                  </a:lnTo>
                  <a:lnTo>
                    <a:pt x="99" y="804"/>
                  </a:lnTo>
                  <a:lnTo>
                    <a:pt x="87" y="774"/>
                  </a:lnTo>
                  <a:lnTo>
                    <a:pt x="0" y="128"/>
                  </a:lnTo>
                  <a:lnTo>
                    <a:pt x="76" y="787"/>
                  </a:lnTo>
                  <a:lnTo>
                    <a:pt x="82" y="818"/>
                  </a:lnTo>
                  <a:lnTo>
                    <a:pt x="108" y="825"/>
                  </a:lnTo>
                  <a:lnTo>
                    <a:pt x="1097" y="744"/>
                  </a:lnTo>
                  <a:lnTo>
                    <a:pt x="1061" y="723"/>
                  </a:lnTo>
                  <a:lnTo>
                    <a:pt x="572" y="764"/>
                  </a:lnTo>
                  <a:lnTo>
                    <a:pt x="650" y="742"/>
                  </a:lnTo>
                  <a:lnTo>
                    <a:pt x="1069" y="707"/>
                  </a:lnTo>
                  <a:lnTo>
                    <a:pt x="1095" y="724"/>
                  </a:lnTo>
                  <a:lnTo>
                    <a:pt x="1072" y="690"/>
                  </a:lnTo>
                  <a:lnTo>
                    <a:pt x="1093" y="692"/>
                  </a:lnTo>
                  <a:lnTo>
                    <a:pt x="1078" y="647"/>
                  </a:lnTo>
                  <a:lnTo>
                    <a:pt x="1008" y="33"/>
                  </a:lnTo>
                  <a:lnTo>
                    <a:pt x="1027" y="0"/>
                  </a:lnTo>
                  <a:lnTo>
                    <a:pt x="985" y="35"/>
                  </a:lnTo>
                  <a:lnTo>
                    <a:pt x="966" y="38"/>
                  </a:lnTo>
                  <a:lnTo>
                    <a:pt x="987" y="52"/>
                  </a:lnTo>
                  <a:lnTo>
                    <a:pt x="1059" y="669"/>
                  </a:lnTo>
                  <a:lnTo>
                    <a:pt x="1050" y="690"/>
                  </a:lnTo>
                  <a:lnTo>
                    <a:pt x="1029" y="688"/>
                  </a:lnTo>
                  <a:lnTo>
                    <a:pt x="1010" y="671"/>
                  </a:lnTo>
                  <a:lnTo>
                    <a:pt x="141" y="742"/>
                  </a:lnTo>
                  <a:lnTo>
                    <a:pt x="122" y="751"/>
                  </a:lnTo>
                  <a:lnTo>
                    <a:pt x="34" y="166"/>
                  </a:lnTo>
                  <a:lnTo>
                    <a:pt x="36" y="147"/>
                  </a:lnTo>
                  <a:lnTo>
                    <a:pt x="53" y="124"/>
                  </a:lnTo>
                  <a:lnTo>
                    <a:pt x="91" y="118"/>
                  </a:lnTo>
                  <a:lnTo>
                    <a:pt x="51" y="116"/>
                  </a:lnTo>
                  <a:lnTo>
                    <a:pt x="27" y="103"/>
                  </a:lnTo>
                  <a:close/>
                </a:path>
              </a:pathLst>
            </a:custGeom>
            <a:solidFill>
              <a:srgbClr val="000000"/>
            </a:solidFill>
            <a:ln w="9525">
              <a:noFill/>
              <a:round/>
              <a:headEnd/>
              <a:tailEnd/>
            </a:ln>
          </p:spPr>
          <p:txBody>
            <a:bodyPr/>
            <a:lstStyle/>
            <a:p>
              <a:endParaRPr lang="id-ID"/>
            </a:p>
          </p:txBody>
        </p:sp>
        <p:sp>
          <p:nvSpPr>
            <p:cNvPr id="48338" name="Freeform 189"/>
            <p:cNvSpPr>
              <a:spLocks/>
            </p:cNvSpPr>
            <p:nvPr/>
          </p:nvSpPr>
          <p:spPr bwMode="auto">
            <a:xfrm>
              <a:off x="2651" y="2302"/>
              <a:ext cx="414" cy="39"/>
            </a:xfrm>
            <a:custGeom>
              <a:avLst/>
              <a:gdLst>
                <a:gd name="T0" fmla="*/ 0 w 827"/>
                <a:gd name="T1" fmla="*/ 1 h 78"/>
                <a:gd name="T2" fmla="*/ 13 w 827"/>
                <a:gd name="T3" fmla="*/ 0 h 78"/>
                <a:gd name="T4" fmla="*/ 10 w 827"/>
                <a:gd name="T5" fmla="*/ 1 h 78"/>
                <a:gd name="T6" fmla="*/ 2 w 827"/>
                <a:gd name="T7" fmla="*/ 1 h 78"/>
                <a:gd name="T8" fmla="*/ 0 w 827"/>
                <a:gd name="T9" fmla="*/ 1 h 78"/>
                <a:gd name="T10" fmla="*/ 0 w 827"/>
                <a:gd name="T11" fmla="*/ 1 h 78"/>
                <a:gd name="T12" fmla="*/ 0 60000 65536"/>
                <a:gd name="T13" fmla="*/ 0 60000 65536"/>
                <a:gd name="T14" fmla="*/ 0 60000 65536"/>
                <a:gd name="T15" fmla="*/ 0 60000 65536"/>
                <a:gd name="T16" fmla="*/ 0 60000 65536"/>
                <a:gd name="T17" fmla="*/ 0 60000 65536"/>
                <a:gd name="T18" fmla="*/ 0 w 827"/>
                <a:gd name="T19" fmla="*/ 0 h 78"/>
                <a:gd name="T20" fmla="*/ 827 w 82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27" h="78">
                  <a:moveTo>
                    <a:pt x="0" y="78"/>
                  </a:moveTo>
                  <a:lnTo>
                    <a:pt x="827" y="0"/>
                  </a:lnTo>
                  <a:lnTo>
                    <a:pt x="627" y="10"/>
                  </a:lnTo>
                  <a:lnTo>
                    <a:pt x="100" y="61"/>
                  </a:lnTo>
                  <a:lnTo>
                    <a:pt x="0" y="78"/>
                  </a:lnTo>
                  <a:close/>
                </a:path>
              </a:pathLst>
            </a:custGeom>
            <a:solidFill>
              <a:srgbClr val="000000"/>
            </a:solidFill>
            <a:ln w="9525">
              <a:noFill/>
              <a:round/>
              <a:headEnd/>
              <a:tailEnd/>
            </a:ln>
          </p:spPr>
          <p:txBody>
            <a:bodyPr/>
            <a:lstStyle/>
            <a:p>
              <a:endParaRPr lang="id-ID"/>
            </a:p>
          </p:txBody>
        </p:sp>
        <p:sp>
          <p:nvSpPr>
            <p:cNvPr id="48339" name="Freeform 190"/>
            <p:cNvSpPr>
              <a:spLocks/>
            </p:cNvSpPr>
            <p:nvPr/>
          </p:nvSpPr>
          <p:spPr bwMode="auto">
            <a:xfrm>
              <a:off x="3100" y="2274"/>
              <a:ext cx="60" cy="377"/>
            </a:xfrm>
            <a:custGeom>
              <a:avLst/>
              <a:gdLst>
                <a:gd name="T0" fmla="*/ 1 w 120"/>
                <a:gd name="T1" fmla="*/ 0 h 755"/>
                <a:gd name="T2" fmla="*/ 0 w 120"/>
                <a:gd name="T3" fmla="*/ 0 h 755"/>
                <a:gd name="T4" fmla="*/ 2 w 120"/>
                <a:gd name="T5" fmla="*/ 11 h 755"/>
                <a:gd name="T6" fmla="*/ 2 w 120"/>
                <a:gd name="T7" fmla="*/ 11 h 755"/>
                <a:gd name="T8" fmla="*/ 2 w 120"/>
                <a:gd name="T9" fmla="*/ 11 h 755"/>
                <a:gd name="T10" fmla="*/ 2 w 120"/>
                <a:gd name="T11" fmla="*/ 11 h 755"/>
                <a:gd name="T12" fmla="*/ 2 w 120"/>
                <a:gd name="T13" fmla="*/ 11 h 755"/>
                <a:gd name="T14" fmla="*/ 2 w 120"/>
                <a:gd name="T15" fmla="*/ 11 h 755"/>
                <a:gd name="T16" fmla="*/ 1 w 120"/>
                <a:gd name="T17" fmla="*/ 1 h 755"/>
                <a:gd name="T18" fmla="*/ 1 w 120"/>
                <a:gd name="T19" fmla="*/ 2 h 755"/>
                <a:gd name="T20" fmla="*/ 2 w 120"/>
                <a:gd name="T21" fmla="*/ 10 h 755"/>
                <a:gd name="T22" fmla="*/ 1 w 120"/>
                <a:gd name="T23" fmla="*/ 0 h 755"/>
                <a:gd name="T24" fmla="*/ 1 w 120"/>
                <a:gd name="T25" fmla="*/ 0 h 755"/>
                <a:gd name="T26" fmla="*/ 1 w 120"/>
                <a:gd name="T27" fmla="*/ 0 h 755"/>
                <a:gd name="T28" fmla="*/ 1 w 120"/>
                <a:gd name="T29" fmla="*/ 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755"/>
                <a:gd name="T47" fmla="*/ 120 w 120"/>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755">
                  <a:moveTo>
                    <a:pt x="21" y="0"/>
                  </a:moveTo>
                  <a:lnTo>
                    <a:pt x="0" y="31"/>
                  </a:lnTo>
                  <a:lnTo>
                    <a:pt x="93" y="724"/>
                  </a:lnTo>
                  <a:lnTo>
                    <a:pt x="86" y="755"/>
                  </a:lnTo>
                  <a:lnTo>
                    <a:pt x="118" y="743"/>
                  </a:lnTo>
                  <a:lnTo>
                    <a:pt x="120" y="715"/>
                  </a:lnTo>
                  <a:lnTo>
                    <a:pt x="107" y="726"/>
                  </a:lnTo>
                  <a:lnTo>
                    <a:pt x="99" y="711"/>
                  </a:lnTo>
                  <a:lnTo>
                    <a:pt x="25" y="103"/>
                  </a:lnTo>
                  <a:lnTo>
                    <a:pt x="53" y="148"/>
                  </a:lnTo>
                  <a:lnTo>
                    <a:pt x="116" y="690"/>
                  </a:lnTo>
                  <a:lnTo>
                    <a:pt x="46" y="17"/>
                  </a:lnTo>
                  <a:lnTo>
                    <a:pt x="42" y="8"/>
                  </a:lnTo>
                  <a:lnTo>
                    <a:pt x="21" y="0"/>
                  </a:lnTo>
                  <a:close/>
                </a:path>
              </a:pathLst>
            </a:custGeom>
            <a:solidFill>
              <a:srgbClr val="000000"/>
            </a:solidFill>
            <a:ln w="9525">
              <a:noFill/>
              <a:round/>
              <a:headEnd/>
              <a:tailEnd/>
            </a:ln>
          </p:spPr>
          <p:txBody>
            <a:bodyPr/>
            <a:lstStyle/>
            <a:p>
              <a:endParaRPr lang="id-ID"/>
            </a:p>
          </p:txBody>
        </p:sp>
        <p:sp>
          <p:nvSpPr>
            <p:cNvPr id="48340" name="Freeform 191"/>
            <p:cNvSpPr>
              <a:spLocks/>
            </p:cNvSpPr>
            <p:nvPr/>
          </p:nvSpPr>
          <p:spPr bwMode="auto">
            <a:xfrm>
              <a:off x="2656" y="2255"/>
              <a:ext cx="44" cy="59"/>
            </a:xfrm>
            <a:custGeom>
              <a:avLst/>
              <a:gdLst>
                <a:gd name="T0" fmla="*/ 1 w 88"/>
                <a:gd name="T1" fmla="*/ 1 h 118"/>
                <a:gd name="T2" fmla="*/ 0 w 88"/>
                <a:gd name="T3" fmla="*/ 2 h 118"/>
                <a:gd name="T4" fmla="*/ 0 w 88"/>
                <a:gd name="T5" fmla="*/ 2 h 118"/>
                <a:gd name="T6" fmla="*/ 1 w 88"/>
                <a:gd name="T7" fmla="*/ 2 h 118"/>
                <a:gd name="T8" fmla="*/ 1 w 88"/>
                <a:gd name="T9" fmla="*/ 0 h 118"/>
                <a:gd name="T10" fmla="*/ 1 w 88"/>
                <a:gd name="T11" fmla="*/ 1 h 118"/>
                <a:gd name="T12" fmla="*/ 1 w 88"/>
                <a:gd name="T13" fmla="*/ 1 h 118"/>
                <a:gd name="T14" fmla="*/ 0 60000 65536"/>
                <a:gd name="T15" fmla="*/ 0 60000 65536"/>
                <a:gd name="T16" fmla="*/ 0 60000 65536"/>
                <a:gd name="T17" fmla="*/ 0 60000 65536"/>
                <a:gd name="T18" fmla="*/ 0 60000 65536"/>
                <a:gd name="T19" fmla="*/ 0 60000 65536"/>
                <a:gd name="T20" fmla="*/ 0 60000 65536"/>
                <a:gd name="T21" fmla="*/ 0 w 88"/>
                <a:gd name="T22" fmla="*/ 0 h 118"/>
                <a:gd name="T23" fmla="*/ 88 w 8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8">
                  <a:moveTo>
                    <a:pt x="53" y="10"/>
                  </a:moveTo>
                  <a:lnTo>
                    <a:pt x="0" y="91"/>
                  </a:lnTo>
                  <a:lnTo>
                    <a:pt x="0" y="118"/>
                  </a:lnTo>
                  <a:lnTo>
                    <a:pt x="88" y="116"/>
                  </a:lnTo>
                  <a:lnTo>
                    <a:pt x="78" y="0"/>
                  </a:lnTo>
                  <a:lnTo>
                    <a:pt x="53" y="10"/>
                  </a:lnTo>
                  <a:close/>
                </a:path>
              </a:pathLst>
            </a:custGeom>
            <a:solidFill>
              <a:srgbClr val="000000"/>
            </a:solidFill>
            <a:ln w="9525">
              <a:noFill/>
              <a:round/>
              <a:headEnd/>
              <a:tailEnd/>
            </a:ln>
          </p:spPr>
          <p:txBody>
            <a:bodyPr/>
            <a:lstStyle/>
            <a:p>
              <a:endParaRPr lang="id-ID"/>
            </a:p>
          </p:txBody>
        </p:sp>
        <p:sp>
          <p:nvSpPr>
            <p:cNvPr id="48341" name="Freeform 192"/>
            <p:cNvSpPr>
              <a:spLocks/>
            </p:cNvSpPr>
            <p:nvPr/>
          </p:nvSpPr>
          <p:spPr bwMode="auto">
            <a:xfrm>
              <a:off x="2628" y="2255"/>
              <a:ext cx="11" cy="62"/>
            </a:xfrm>
            <a:custGeom>
              <a:avLst/>
              <a:gdLst>
                <a:gd name="T0" fmla="*/ 0 w 23"/>
                <a:gd name="T1" fmla="*/ 0 h 124"/>
                <a:gd name="T2" fmla="*/ 0 w 23"/>
                <a:gd name="T3" fmla="*/ 2 h 124"/>
                <a:gd name="T4" fmla="*/ 0 w 23"/>
                <a:gd name="T5" fmla="*/ 2 h 124"/>
                <a:gd name="T6" fmla="*/ 0 w 23"/>
                <a:gd name="T7" fmla="*/ 0 h 124"/>
                <a:gd name="T8" fmla="*/ 0 w 23"/>
                <a:gd name="T9" fmla="*/ 0 h 124"/>
                <a:gd name="T10" fmla="*/ 0 w 23"/>
                <a:gd name="T11" fmla="*/ 0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10" y="124"/>
                  </a:lnTo>
                  <a:lnTo>
                    <a:pt x="23" y="124"/>
                  </a:lnTo>
                  <a:lnTo>
                    <a:pt x="23" y="0"/>
                  </a:lnTo>
                  <a:lnTo>
                    <a:pt x="0" y="0"/>
                  </a:lnTo>
                  <a:close/>
                </a:path>
              </a:pathLst>
            </a:custGeom>
            <a:solidFill>
              <a:srgbClr val="000000"/>
            </a:solidFill>
            <a:ln w="9525">
              <a:noFill/>
              <a:round/>
              <a:headEnd/>
              <a:tailEnd/>
            </a:ln>
          </p:spPr>
          <p:txBody>
            <a:bodyPr/>
            <a:lstStyle/>
            <a:p>
              <a:endParaRPr lang="id-ID"/>
            </a:p>
          </p:txBody>
        </p:sp>
        <p:sp>
          <p:nvSpPr>
            <p:cNvPr id="48342" name="Freeform 193"/>
            <p:cNvSpPr>
              <a:spLocks/>
            </p:cNvSpPr>
            <p:nvPr/>
          </p:nvSpPr>
          <p:spPr bwMode="auto">
            <a:xfrm>
              <a:off x="2686" y="2660"/>
              <a:ext cx="357" cy="557"/>
            </a:xfrm>
            <a:custGeom>
              <a:avLst/>
              <a:gdLst>
                <a:gd name="T0" fmla="*/ 1 w 715"/>
                <a:gd name="T1" fmla="*/ 10 h 1114"/>
                <a:gd name="T2" fmla="*/ 2 w 715"/>
                <a:gd name="T3" fmla="*/ 12 h 1114"/>
                <a:gd name="T4" fmla="*/ 3 w 715"/>
                <a:gd name="T5" fmla="*/ 12 h 1114"/>
                <a:gd name="T6" fmla="*/ 4 w 715"/>
                <a:gd name="T7" fmla="*/ 13 h 1114"/>
                <a:gd name="T8" fmla="*/ 1 w 715"/>
                <a:gd name="T9" fmla="*/ 9 h 1114"/>
                <a:gd name="T10" fmla="*/ 0 w 715"/>
                <a:gd name="T11" fmla="*/ 1 h 1114"/>
                <a:gd name="T12" fmla="*/ 2 w 715"/>
                <a:gd name="T13" fmla="*/ 4 h 1114"/>
                <a:gd name="T14" fmla="*/ 2 w 715"/>
                <a:gd name="T15" fmla="*/ 1 h 1114"/>
                <a:gd name="T16" fmla="*/ 3 w 715"/>
                <a:gd name="T17" fmla="*/ 11 h 1114"/>
                <a:gd name="T18" fmla="*/ 5 w 715"/>
                <a:gd name="T19" fmla="*/ 13 h 1114"/>
                <a:gd name="T20" fmla="*/ 6 w 715"/>
                <a:gd name="T21" fmla="*/ 12 h 1114"/>
                <a:gd name="T22" fmla="*/ 5 w 715"/>
                <a:gd name="T23" fmla="*/ 13 h 1114"/>
                <a:gd name="T24" fmla="*/ 7 w 715"/>
                <a:gd name="T25" fmla="*/ 13 h 1114"/>
                <a:gd name="T26" fmla="*/ 7 w 715"/>
                <a:gd name="T27" fmla="*/ 12 h 1114"/>
                <a:gd name="T28" fmla="*/ 5 w 715"/>
                <a:gd name="T29" fmla="*/ 10 h 1114"/>
                <a:gd name="T30" fmla="*/ 5 w 715"/>
                <a:gd name="T31" fmla="*/ 10 h 1114"/>
                <a:gd name="T32" fmla="*/ 5 w 715"/>
                <a:gd name="T33" fmla="*/ 11 h 1114"/>
                <a:gd name="T34" fmla="*/ 4 w 715"/>
                <a:gd name="T35" fmla="*/ 10 h 1114"/>
                <a:gd name="T36" fmla="*/ 3 w 715"/>
                <a:gd name="T37" fmla="*/ 3 h 1114"/>
                <a:gd name="T38" fmla="*/ 2 w 715"/>
                <a:gd name="T39" fmla="*/ 1 h 1114"/>
                <a:gd name="T40" fmla="*/ 8 w 715"/>
                <a:gd name="T41" fmla="*/ 5 h 1114"/>
                <a:gd name="T42" fmla="*/ 8 w 715"/>
                <a:gd name="T43" fmla="*/ 1 h 1114"/>
                <a:gd name="T44" fmla="*/ 10 w 715"/>
                <a:gd name="T45" fmla="*/ 3 h 1114"/>
                <a:gd name="T46" fmla="*/ 9 w 715"/>
                <a:gd name="T47" fmla="*/ 9 h 1114"/>
                <a:gd name="T48" fmla="*/ 9 w 715"/>
                <a:gd name="T49" fmla="*/ 14 h 1114"/>
                <a:gd name="T50" fmla="*/ 8 w 715"/>
                <a:gd name="T51" fmla="*/ 15 h 1114"/>
                <a:gd name="T52" fmla="*/ 8 w 715"/>
                <a:gd name="T53" fmla="*/ 15 h 1114"/>
                <a:gd name="T54" fmla="*/ 8 w 715"/>
                <a:gd name="T55" fmla="*/ 17 h 1114"/>
                <a:gd name="T56" fmla="*/ 7 w 715"/>
                <a:gd name="T57" fmla="*/ 15 h 1114"/>
                <a:gd name="T58" fmla="*/ 5 w 715"/>
                <a:gd name="T59" fmla="*/ 17 h 1114"/>
                <a:gd name="T60" fmla="*/ 4 w 715"/>
                <a:gd name="T61" fmla="*/ 17 h 1114"/>
                <a:gd name="T62" fmla="*/ 1 w 715"/>
                <a:gd name="T63" fmla="*/ 17 h 1114"/>
                <a:gd name="T64" fmla="*/ 3 w 715"/>
                <a:gd name="T65" fmla="*/ 17 h 1114"/>
                <a:gd name="T66" fmla="*/ 6 w 715"/>
                <a:gd name="T67" fmla="*/ 15 h 1114"/>
                <a:gd name="T68" fmla="*/ 5 w 715"/>
                <a:gd name="T69" fmla="*/ 14 h 1114"/>
                <a:gd name="T70" fmla="*/ 4 w 715"/>
                <a:gd name="T71" fmla="*/ 15 h 1114"/>
                <a:gd name="T72" fmla="*/ 4 w 715"/>
                <a:gd name="T73" fmla="*/ 15 h 1114"/>
                <a:gd name="T74" fmla="*/ 1 w 715"/>
                <a:gd name="T75" fmla="*/ 17 h 1114"/>
                <a:gd name="T76" fmla="*/ 0 w 715"/>
                <a:gd name="T77" fmla="*/ 17 h 1114"/>
                <a:gd name="T78" fmla="*/ 4 w 715"/>
                <a:gd name="T79" fmla="*/ 17 h 1114"/>
                <a:gd name="T80" fmla="*/ 8 w 715"/>
                <a:gd name="T81" fmla="*/ 17 h 1114"/>
                <a:gd name="T82" fmla="*/ 10 w 715"/>
                <a:gd name="T83" fmla="*/ 17 h 1114"/>
                <a:gd name="T84" fmla="*/ 10 w 715"/>
                <a:gd name="T85" fmla="*/ 13 h 1114"/>
                <a:gd name="T86" fmla="*/ 10 w 715"/>
                <a:gd name="T87" fmla="*/ 9 h 1114"/>
                <a:gd name="T88" fmla="*/ 10 w 715"/>
                <a:gd name="T89" fmla="*/ 0 h 1114"/>
                <a:gd name="T90" fmla="*/ 0 w 715"/>
                <a:gd name="T91" fmla="*/ 1 h 1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1114"/>
                <a:gd name="T140" fmla="*/ 715 w 715"/>
                <a:gd name="T141" fmla="*/ 1114 h 1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1114">
                  <a:moveTo>
                    <a:pt x="0" y="57"/>
                  </a:moveTo>
                  <a:lnTo>
                    <a:pt x="122" y="675"/>
                  </a:lnTo>
                  <a:lnTo>
                    <a:pt x="200" y="764"/>
                  </a:lnTo>
                  <a:lnTo>
                    <a:pt x="186" y="813"/>
                  </a:lnTo>
                  <a:lnTo>
                    <a:pt x="139" y="874"/>
                  </a:lnTo>
                  <a:lnTo>
                    <a:pt x="204" y="815"/>
                  </a:lnTo>
                  <a:lnTo>
                    <a:pt x="230" y="796"/>
                  </a:lnTo>
                  <a:lnTo>
                    <a:pt x="304" y="834"/>
                  </a:lnTo>
                  <a:lnTo>
                    <a:pt x="188" y="720"/>
                  </a:lnTo>
                  <a:lnTo>
                    <a:pt x="110" y="542"/>
                  </a:lnTo>
                  <a:lnTo>
                    <a:pt x="65" y="260"/>
                  </a:lnTo>
                  <a:lnTo>
                    <a:pt x="34" y="121"/>
                  </a:lnTo>
                  <a:lnTo>
                    <a:pt x="84" y="118"/>
                  </a:lnTo>
                  <a:lnTo>
                    <a:pt x="152" y="296"/>
                  </a:lnTo>
                  <a:lnTo>
                    <a:pt x="116" y="106"/>
                  </a:lnTo>
                  <a:lnTo>
                    <a:pt x="166" y="91"/>
                  </a:lnTo>
                  <a:lnTo>
                    <a:pt x="206" y="524"/>
                  </a:lnTo>
                  <a:lnTo>
                    <a:pt x="240" y="716"/>
                  </a:lnTo>
                  <a:lnTo>
                    <a:pt x="341" y="810"/>
                  </a:lnTo>
                  <a:lnTo>
                    <a:pt x="321" y="861"/>
                  </a:lnTo>
                  <a:lnTo>
                    <a:pt x="377" y="810"/>
                  </a:lnTo>
                  <a:lnTo>
                    <a:pt x="405" y="798"/>
                  </a:lnTo>
                  <a:lnTo>
                    <a:pt x="434" y="823"/>
                  </a:lnTo>
                  <a:lnTo>
                    <a:pt x="375" y="838"/>
                  </a:lnTo>
                  <a:lnTo>
                    <a:pt x="422" y="844"/>
                  </a:lnTo>
                  <a:lnTo>
                    <a:pt x="462" y="867"/>
                  </a:lnTo>
                  <a:lnTo>
                    <a:pt x="487" y="857"/>
                  </a:lnTo>
                  <a:lnTo>
                    <a:pt x="462" y="810"/>
                  </a:lnTo>
                  <a:lnTo>
                    <a:pt x="405" y="764"/>
                  </a:lnTo>
                  <a:lnTo>
                    <a:pt x="373" y="675"/>
                  </a:lnTo>
                  <a:lnTo>
                    <a:pt x="417" y="485"/>
                  </a:lnTo>
                  <a:lnTo>
                    <a:pt x="346" y="652"/>
                  </a:lnTo>
                  <a:lnTo>
                    <a:pt x="344" y="735"/>
                  </a:lnTo>
                  <a:lnTo>
                    <a:pt x="323" y="722"/>
                  </a:lnTo>
                  <a:lnTo>
                    <a:pt x="264" y="471"/>
                  </a:lnTo>
                  <a:lnTo>
                    <a:pt x="293" y="697"/>
                  </a:lnTo>
                  <a:lnTo>
                    <a:pt x="234" y="511"/>
                  </a:lnTo>
                  <a:lnTo>
                    <a:pt x="198" y="249"/>
                  </a:lnTo>
                  <a:lnTo>
                    <a:pt x="259" y="431"/>
                  </a:lnTo>
                  <a:lnTo>
                    <a:pt x="183" y="63"/>
                  </a:lnTo>
                  <a:lnTo>
                    <a:pt x="479" y="63"/>
                  </a:lnTo>
                  <a:lnTo>
                    <a:pt x="533" y="361"/>
                  </a:lnTo>
                  <a:lnTo>
                    <a:pt x="496" y="53"/>
                  </a:lnTo>
                  <a:lnTo>
                    <a:pt x="563" y="34"/>
                  </a:lnTo>
                  <a:lnTo>
                    <a:pt x="650" y="42"/>
                  </a:lnTo>
                  <a:lnTo>
                    <a:pt x="673" y="203"/>
                  </a:lnTo>
                  <a:lnTo>
                    <a:pt x="668" y="473"/>
                  </a:lnTo>
                  <a:lnTo>
                    <a:pt x="637" y="595"/>
                  </a:lnTo>
                  <a:lnTo>
                    <a:pt x="662" y="861"/>
                  </a:lnTo>
                  <a:lnTo>
                    <a:pt x="624" y="901"/>
                  </a:lnTo>
                  <a:lnTo>
                    <a:pt x="609" y="943"/>
                  </a:lnTo>
                  <a:lnTo>
                    <a:pt x="567" y="984"/>
                  </a:lnTo>
                  <a:lnTo>
                    <a:pt x="498" y="979"/>
                  </a:lnTo>
                  <a:lnTo>
                    <a:pt x="567" y="1013"/>
                  </a:lnTo>
                  <a:lnTo>
                    <a:pt x="645" y="1021"/>
                  </a:lnTo>
                  <a:lnTo>
                    <a:pt x="561" y="1036"/>
                  </a:lnTo>
                  <a:lnTo>
                    <a:pt x="514" y="1015"/>
                  </a:lnTo>
                  <a:lnTo>
                    <a:pt x="470" y="996"/>
                  </a:lnTo>
                  <a:lnTo>
                    <a:pt x="403" y="1026"/>
                  </a:lnTo>
                  <a:lnTo>
                    <a:pt x="373" y="1047"/>
                  </a:lnTo>
                  <a:lnTo>
                    <a:pt x="310" y="1055"/>
                  </a:lnTo>
                  <a:lnTo>
                    <a:pt x="280" y="1078"/>
                  </a:lnTo>
                  <a:lnTo>
                    <a:pt x="160" y="1079"/>
                  </a:lnTo>
                  <a:lnTo>
                    <a:pt x="95" y="1089"/>
                  </a:lnTo>
                  <a:lnTo>
                    <a:pt x="156" y="1060"/>
                  </a:lnTo>
                  <a:lnTo>
                    <a:pt x="242" y="1047"/>
                  </a:lnTo>
                  <a:lnTo>
                    <a:pt x="299" y="1043"/>
                  </a:lnTo>
                  <a:lnTo>
                    <a:pt x="388" y="1019"/>
                  </a:lnTo>
                  <a:lnTo>
                    <a:pt x="451" y="988"/>
                  </a:lnTo>
                  <a:lnTo>
                    <a:pt x="377" y="954"/>
                  </a:lnTo>
                  <a:lnTo>
                    <a:pt x="282" y="933"/>
                  </a:lnTo>
                  <a:lnTo>
                    <a:pt x="304" y="962"/>
                  </a:lnTo>
                  <a:lnTo>
                    <a:pt x="259" y="962"/>
                  </a:lnTo>
                  <a:lnTo>
                    <a:pt x="257" y="988"/>
                  </a:lnTo>
                  <a:lnTo>
                    <a:pt x="169" y="1021"/>
                  </a:lnTo>
                  <a:lnTo>
                    <a:pt x="90" y="1036"/>
                  </a:lnTo>
                  <a:lnTo>
                    <a:pt x="57" y="1059"/>
                  </a:lnTo>
                  <a:lnTo>
                    <a:pt x="46" y="1089"/>
                  </a:lnTo>
                  <a:lnTo>
                    <a:pt x="31" y="1100"/>
                  </a:lnTo>
                  <a:lnTo>
                    <a:pt x="297" y="1091"/>
                  </a:lnTo>
                  <a:lnTo>
                    <a:pt x="525" y="1066"/>
                  </a:lnTo>
                  <a:lnTo>
                    <a:pt x="567" y="1114"/>
                  </a:lnTo>
                  <a:lnTo>
                    <a:pt x="692" y="1097"/>
                  </a:lnTo>
                  <a:lnTo>
                    <a:pt x="702" y="1032"/>
                  </a:lnTo>
                  <a:lnTo>
                    <a:pt x="715" y="1013"/>
                  </a:lnTo>
                  <a:lnTo>
                    <a:pt x="692" y="863"/>
                  </a:lnTo>
                  <a:lnTo>
                    <a:pt x="671" y="745"/>
                  </a:lnTo>
                  <a:lnTo>
                    <a:pt x="696" y="524"/>
                  </a:lnTo>
                  <a:lnTo>
                    <a:pt x="690" y="173"/>
                  </a:lnTo>
                  <a:lnTo>
                    <a:pt x="666" y="0"/>
                  </a:lnTo>
                  <a:lnTo>
                    <a:pt x="215" y="30"/>
                  </a:lnTo>
                  <a:lnTo>
                    <a:pt x="0" y="57"/>
                  </a:lnTo>
                  <a:close/>
                </a:path>
              </a:pathLst>
            </a:custGeom>
            <a:solidFill>
              <a:srgbClr val="000000"/>
            </a:solidFill>
            <a:ln w="9525">
              <a:noFill/>
              <a:round/>
              <a:headEnd/>
              <a:tailEnd/>
            </a:ln>
          </p:spPr>
          <p:txBody>
            <a:bodyPr/>
            <a:lstStyle/>
            <a:p>
              <a:endParaRPr lang="id-ID"/>
            </a:p>
          </p:txBody>
        </p:sp>
        <p:sp>
          <p:nvSpPr>
            <p:cNvPr id="48343" name="Freeform 194"/>
            <p:cNvSpPr>
              <a:spLocks/>
            </p:cNvSpPr>
            <p:nvPr/>
          </p:nvSpPr>
          <p:spPr bwMode="auto">
            <a:xfrm>
              <a:off x="2884" y="3085"/>
              <a:ext cx="82" cy="56"/>
            </a:xfrm>
            <a:custGeom>
              <a:avLst/>
              <a:gdLst>
                <a:gd name="T0" fmla="*/ 0 w 163"/>
                <a:gd name="T1" fmla="*/ 0 h 113"/>
                <a:gd name="T2" fmla="*/ 1 w 163"/>
                <a:gd name="T3" fmla="*/ 0 h 113"/>
                <a:gd name="T4" fmla="*/ 2 w 163"/>
                <a:gd name="T5" fmla="*/ 0 h 113"/>
                <a:gd name="T6" fmla="*/ 2 w 163"/>
                <a:gd name="T7" fmla="*/ 0 h 113"/>
                <a:gd name="T8" fmla="*/ 3 w 163"/>
                <a:gd name="T9" fmla="*/ 0 h 113"/>
                <a:gd name="T10" fmla="*/ 3 w 163"/>
                <a:gd name="T11" fmla="*/ 1 h 113"/>
                <a:gd name="T12" fmla="*/ 3 w 163"/>
                <a:gd name="T13" fmla="*/ 1 h 113"/>
                <a:gd name="T14" fmla="*/ 0 w 163"/>
                <a:gd name="T15" fmla="*/ 0 h 113"/>
                <a:gd name="T16" fmla="*/ 0 w 16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13"/>
                <a:gd name="T29" fmla="*/ 163 w 16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13">
                  <a:moveTo>
                    <a:pt x="0" y="19"/>
                  </a:moveTo>
                  <a:lnTo>
                    <a:pt x="53" y="40"/>
                  </a:lnTo>
                  <a:lnTo>
                    <a:pt x="106" y="29"/>
                  </a:lnTo>
                  <a:lnTo>
                    <a:pt x="117" y="0"/>
                  </a:lnTo>
                  <a:lnTo>
                    <a:pt x="157" y="59"/>
                  </a:lnTo>
                  <a:lnTo>
                    <a:pt x="163" y="113"/>
                  </a:lnTo>
                  <a:lnTo>
                    <a:pt x="135" y="107"/>
                  </a:lnTo>
                  <a:lnTo>
                    <a:pt x="0" y="19"/>
                  </a:lnTo>
                  <a:close/>
                </a:path>
              </a:pathLst>
            </a:custGeom>
            <a:solidFill>
              <a:srgbClr val="000000"/>
            </a:solidFill>
            <a:ln w="9525">
              <a:noFill/>
              <a:round/>
              <a:headEnd/>
              <a:tailEnd/>
            </a:ln>
          </p:spPr>
          <p:txBody>
            <a:bodyPr/>
            <a:lstStyle/>
            <a:p>
              <a:endParaRPr lang="id-ID"/>
            </a:p>
          </p:txBody>
        </p:sp>
        <p:sp>
          <p:nvSpPr>
            <p:cNvPr id="48344" name="Freeform 195"/>
            <p:cNvSpPr>
              <a:spLocks/>
            </p:cNvSpPr>
            <p:nvPr/>
          </p:nvSpPr>
          <p:spPr bwMode="auto">
            <a:xfrm>
              <a:off x="2902" y="2864"/>
              <a:ext cx="62" cy="180"/>
            </a:xfrm>
            <a:custGeom>
              <a:avLst/>
              <a:gdLst>
                <a:gd name="T0" fmla="*/ 2 w 123"/>
                <a:gd name="T1" fmla="*/ 0 h 360"/>
                <a:gd name="T2" fmla="*/ 0 w 123"/>
                <a:gd name="T3" fmla="*/ 3 h 360"/>
                <a:gd name="T4" fmla="*/ 1 w 123"/>
                <a:gd name="T5" fmla="*/ 3 h 360"/>
                <a:gd name="T6" fmla="*/ 2 w 123"/>
                <a:gd name="T7" fmla="*/ 6 h 360"/>
                <a:gd name="T8" fmla="*/ 2 w 123"/>
                <a:gd name="T9" fmla="*/ 1 h 360"/>
                <a:gd name="T10" fmla="*/ 2 w 123"/>
                <a:gd name="T11" fmla="*/ 0 h 360"/>
                <a:gd name="T12" fmla="*/ 2 w 123"/>
                <a:gd name="T13" fmla="*/ 0 h 360"/>
                <a:gd name="T14" fmla="*/ 0 60000 65536"/>
                <a:gd name="T15" fmla="*/ 0 60000 65536"/>
                <a:gd name="T16" fmla="*/ 0 60000 65536"/>
                <a:gd name="T17" fmla="*/ 0 60000 65536"/>
                <a:gd name="T18" fmla="*/ 0 60000 65536"/>
                <a:gd name="T19" fmla="*/ 0 60000 65536"/>
                <a:gd name="T20" fmla="*/ 0 60000 65536"/>
                <a:gd name="T21" fmla="*/ 0 w 123"/>
                <a:gd name="T22" fmla="*/ 0 h 360"/>
                <a:gd name="T23" fmla="*/ 123 w 123"/>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360">
                  <a:moveTo>
                    <a:pt x="108" y="0"/>
                  </a:moveTo>
                  <a:lnTo>
                    <a:pt x="0" y="234"/>
                  </a:lnTo>
                  <a:lnTo>
                    <a:pt x="64" y="221"/>
                  </a:lnTo>
                  <a:lnTo>
                    <a:pt x="123" y="360"/>
                  </a:lnTo>
                  <a:lnTo>
                    <a:pt x="112" y="86"/>
                  </a:lnTo>
                  <a:lnTo>
                    <a:pt x="108" y="0"/>
                  </a:lnTo>
                  <a:close/>
                </a:path>
              </a:pathLst>
            </a:custGeom>
            <a:solidFill>
              <a:srgbClr val="000000"/>
            </a:solidFill>
            <a:ln w="9525">
              <a:noFill/>
              <a:round/>
              <a:headEnd/>
              <a:tailEnd/>
            </a:ln>
          </p:spPr>
          <p:txBody>
            <a:bodyPr/>
            <a:lstStyle/>
            <a:p>
              <a:endParaRPr lang="id-ID"/>
            </a:p>
          </p:txBody>
        </p:sp>
        <p:sp>
          <p:nvSpPr>
            <p:cNvPr id="48345" name="Freeform 196"/>
            <p:cNvSpPr>
              <a:spLocks/>
            </p:cNvSpPr>
            <p:nvPr/>
          </p:nvSpPr>
          <p:spPr bwMode="auto">
            <a:xfrm>
              <a:off x="2703" y="3189"/>
              <a:ext cx="257" cy="44"/>
            </a:xfrm>
            <a:custGeom>
              <a:avLst/>
              <a:gdLst>
                <a:gd name="T0" fmla="*/ 0 w 516"/>
                <a:gd name="T1" fmla="*/ 1 h 87"/>
                <a:gd name="T2" fmla="*/ 1 w 516"/>
                <a:gd name="T3" fmla="*/ 1 h 87"/>
                <a:gd name="T4" fmla="*/ 4 w 516"/>
                <a:gd name="T5" fmla="*/ 1 h 87"/>
                <a:gd name="T6" fmla="*/ 7 w 516"/>
                <a:gd name="T7" fmla="*/ 0 h 87"/>
                <a:gd name="T8" fmla="*/ 8 w 516"/>
                <a:gd name="T9" fmla="*/ 1 h 87"/>
                <a:gd name="T10" fmla="*/ 7 w 516"/>
                <a:gd name="T11" fmla="*/ 1 h 87"/>
                <a:gd name="T12" fmla="*/ 5 w 516"/>
                <a:gd name="T13" fmla="*/ 1 h 87"/>
                <a:gd name="T14" fmla="*/ 3 w 516"/>
                <a:gd name="T15" fmla="*/ 2 h 87"/>
                <a:gd name="T16" fmla="*/ 0 w 516"/>
                <a:gd name="T17" fmla="*/ 2 h 87"/>
                <a:gd name="T18" fmla="*/ 0 w 516"/>
                <a:gd name="T19" fmla="*/ 2 h 87"/>
                <a:gd name="T20" fmla="*/ 0 w 516"/>
                <a:gd name="T21" fmla="*/ 1 h 87"/>
                <a:gd name="T22" fmla="*/ 0 w 516"/>
                <a:gd name="T23" fmla="*/ 1 h 87"/>
                <a:gd name="T24" fmla="*/ 0 w 516"/>
                <a:gd name="T25" fmla="*/ 1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87"/>
                <a:gd name="T41" fmla="*/ 516 w 516"/>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87">
                  <a:moveTo>
                    <a:pt x="37" y="41"/>
                  </a:moveTo>
                  <a:lnTo>
                    <a:pt x="114" y="55"/>
                  </a:lnTo>
                  <a:lnTo>
                    <a:pt x="272" y="41"/>
                  </a:lnTo>
                  <a:lnTo>
                    <a:pt x="493" y="0"/>
                  </a:lnTo>
                  <a:lnTo>
                    <a:pt x="516" y="11"/>
                  </a:lnTo>
                  <a:lnTo>
                    <a:pt x="508" y="36"/>
                  </a:lnTo>
                  <a:lnTo>
                    <a:pt x="377" y="64"/>
                  </a:lnTo>
                  <a:lnTo>
                    <a:pt x="194" y="87"/>
                  </a:lnTo>
                  <a:lnTo>
                    <a:pt x="25" y="87"/>
                  </a:lnTo>
                  <a:lnTo>
                    <a:pt x="2" y="77"/>
                  </a:lnTo>
                  <a:lnTo>
                    <a:pt x="0" y="43"/>
                  </a:lnTo>
                  <a:lnTo>
                    <a:pt x="37" y="41"/>
                  </a:lnTo>
                  <a:close/>
                </a:path>
              </a:pathLst>
            </a:custGeom>
            <a:solidFill>
              <a:srgbClr val="000000"/>
            </a:solidFill>
            <a:ln w="9525">
              <a:noFill/>
              <a:round/>
              <a:headEnd/>
              <a:tailEnd/>
            </a:ln>
          </p:spPr>
          <p:txBody>
            <a:bodyPr/>
            <a:lstStyle/>
            <a:p>
              <a:endParaRPr lang="id-ID"/>
            </a:p>
          </p:txBody>
        </p:sp>
        <p:sp>
          <p:nvSpPr>
            <p:cNvPr id="48346" name="Freeform 197"/>
            <p:cNvSpPr>
              <a:spLocks/>
            </p:cNvSpPr>
            <p:nvPr/>
          </p:nvSpPr>
          <p:spPr bwMode="auto">
            <a:xfrm>
              <a:off x="2615" y="3058"/>
              <a:ext cx="234" cy="131"/>
            </a:xfrm>
            <a:custGeom>
              <a:avLst/>
              <a:gdLst>
                <a:gd name="T0" fmla="*/ 7 w 468"/>
                <a:gd name="T1" fmla="*/ 0 h 263"/>
                <a:gd name="T2" fmla="*/ 7 w 468"/>
                <a:gd name="T3" fmla="*/ 0 h 263"/>
                <a:gd name="T4" fmla="*/ 7 w 468"/>
                <a:gd name="T5" fmla="*/ 1 h 263"/>
                <a:gd name="T6" fmla="*/ 7 w 468"/>
                <a:gd name="T7" fmla="*/ 1 h 263"/>
                <a:gd name="T8" fmla="*/ 7 w 468"/>
                <a:gd name="T9" fmla="*/ 1 h 263"/>
                <a:gd name="T10" fmla="*/ 7 w 468"/>
                <a:gd name="T11" fmla="*/ 1 h 263"/>
                <a:gd name="T12" fmla="*/ 7 w 468"/>
                <a:gd name="T13" fmla="*/ 2 h 263"/>
                <a:gd name="T14" fmla="*/ 7 w 468"/>
                <a:gd name="T15" fmla="*/ 2 h 263"/>
                <a:gd name="T16" fmla="*/ 6 w 468"/>
                <a:gd name="T17" fmla="*/ 2 h 263"/>
                <a:gd name="T18" fmla="*/ 5 w 468"/>
                <a:gd name="T19" fmla="*/ 2 h 263"/>
                <a:gd name="T20" fmla="*/ 6 w 468"/>
                <a:gd name="T21" fmla="*/ 2 h 263"/>
                <a:gd name="T22" fmla="*/ 5 w 468"/>
                <a:gd name="T23" fmla="*/ 2 h 263"/>
                <a:gd name="T24" fmla="*/ 5 w 468"/>
                <a:gd name="T25" fmla="*/ 3 h 263"/>
                <a:gd name="T26" fmla="*/ 4 w 468"/>
                <a:gd name="T27" fmla="*/ 3 h 263"/>
                <a:gd name="T28" fmla="*/ 2 w 468"/>
                <a:gd name="T29" fmla="*/ 3 h 263"/>
                <a:gd name="T30" fmla="*/ 1 w 468"/>
                <a:gd name="T31" fmla="*/ 3 h 263"/>
                <a:gd name="T32" fmla="*/ 3 w 468"/>
                <a:gd name="T33" fmla="*/ 3 h 263"/>
                <a:gd name="T34" fmla="*/ 4 w 468"/>
                <a:gd name="T35" fmla="*/ 2 h 263"/>
                <a:gd name="T36" fmla="*/ 4 w 468"/>
                <a:gd name="T37" fmla="*/ 2 h 263"/>
                <a:gd name="T38" fmla="*/ 4 w 468"/>
                <a:gd name="T39" fmla="*/ 2 h 263"/>
                <a:gd name="T40" fmla="*/ 5 w 468"/>
                <a:gd name="T41" fmla="*/ 2 h 263"/>
                <a:gd name="T42" fmla="*/ 6 w 468"/>
                <a:gd name="T43" fmla="*/ 1 h 263"/>
                <a:gd name="T44" fmla="*/ 5 w 468"/>
                <a:gd name="T45" fmla="*/ 1 h 263"/>
                <a:gd name="T46" fmla="*/ 5 w 468"/>
                <a:gd name="T47" fmla="*/ 1 h 263"/>
                <a:gd name="T48" fmla="*/ 4 w 468"/>
                <a:gd name="T49" fmla="*/ 2 h 263"/>
                <a:gd name="T50" fmla="*/ 3 w 468"/>
                <a:gd name="T51" fmla="*/ 2 h 263"/>
                <a:gd name="T52" fmla="*/ 3 w 468"/>
                <a:gd name="T53" fmla="*/ 2 h 263"/>
                <a:gd name="T54" fmla="*/ 5 w 468"/>
                <a:gd name="T55" fmla="*/ 1 h 263"/>
                <a:gd name="T56" fmla="*/ 3 w 468"/>
                <a:gd name="T57" fmla="*/ 2 h 263"/>
                <a:gd name="T58" fmla="*/ 2 w 468"/>
                <a:gd name="T59" fmla="*/ 2 h 263"/>
                <a:gd name="T60" fmla="*/ 2 w 468"/>
                <a:gd name="T61" fmla="*/ 2 h 263"/>
                <a:gd name="T62" fmla="*/ 1 w 468"/>
                <a:gd name="T63" fmla="*/ 2 h 263"/>
                <a:gd name="T64" fmla="*/ 1 w 468"/>
                <a:gd name="T65" fmla="*/ 2 h 263"/>
                <a:gd name="T66" fmla="*/ 1 w 468"/>
                <a:gd name="T67" fmla="*/ 2 h 263"/>
                <a:gd name="T68" fmla="*/ 2 w 468"/>
                <a:gd name="T69" fmla="*/ 2 h 263"/>
                <a:gd name="T70" fmla="*/ 2 w 468"/>
                <a:gd name="T71" fmla="*/ 2 h 263"/>
                <a:gd name="T72" fmla="*/ 2 w 468"/>
                <a:gd name="T73" fmla="*/ 2 h 263"/>
                <a:gd name="T74" fmla="*/ 1 w 468"/>
                <a:gd name="T75" fmla="*/ 3 h 263"/>
                <a:gd name="T76" fmla="*/ 1 w 468"/>
                <a:gd name="T77" fmla="*/ 3 h 263"/>
                <a:gd name="T78" fmla="*/ 1 w 468"/>
                <a:gd name="T79" fmla="*/ 3 h 263"/>
                <a:gd name="T80" fmla="*/ 0 w 468"/>
                <a:gd name="T81" fmla="*/ 3 h 263"/>
                <a:gd name="T82" fmla="*/ 1 w 468"/>
                <a:gd name="T83" fmla="*/ 4 h 263"/>
                <a:gd name="T84" fmla="*/ 3 w 468"/>
                <a:gd name="T85" fmla="*/ 4 h 263"/>
                <a:gd name="T86" fmla="*/ 4 w 468"/>
                <a:gd name="T87" fmla="*/ 4 h 263"/>
                <a:gd name="T88" fmla="*/ 4 w 468"/>
                <a:gd name="T89" fmla="*/ 3 h 263"/>
                <a:gd name="T90" fmla="*/ 5 w 468"/>
                <a:gd name="T91" fmla="*/ 3 h 263"/>
                <a:gd name="T92" fmla="*/ 6 w 468"/>
                <a:gd name="T93" fmla="*/ 2 h 263"/>
                <a:gd name="T94" fmla="*/ 7 w 468"/>
                <a:gd name="T95" fmla="*/ 2 h 263"/>
                <a:gd name="T96" fmla="*/ 7 w 468"/>
                <a:gd name="T97" fmla="*/ 1 h 263"/>
                <a:gd name="T98" fmla="*/ 7 w 468"/>
                <a:gd name="T99" fmla="*/ 1 h 263"/>
                <a:gd name="T100" fmla="*/ 7 w 468"/>
                <a:gd name="T101" fmla="*/ 0 h 263"/>
                <a:gd name="T102" fmla="*/ 7 w 468"/>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8"/>
                <a:gd name="T157" fmla="*/ 0 h 263"/>
                <a:gd name="T158" fmla="*/ 468 w 468"/>
                <a:gd name="T159" fmla="*/ 263 h 2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8" h="263">
                  <a:moveTo>
                    <a:pt x="468" y="57"/>
                  </a:moveTo>
                  <a:lnTo>
                    <a:pt x="400" y="0"/>
                  </a:lnTo>
                  <a:lnTo>
                    <a:pt x="447" y="65"/>
                  </a:lnTo>
                  <a:lnTo>
                    <a:pt x="411" y="67"/>
                  </a:lnTo>
                  <a:lnTo>
                    <a:pt x="424" y="105"/>
                  </a:lnTo>
                  <a:lnTo>
                    <a:pt x="392" y="110"/>
                  </a:lnTo>
                  <a:lnTo>
                    <a:pt x="404" y="133"/>
                  </a:lnTo>
                  <a:lnTo>
                    <a:pt x="385" y="143"/>
                  </a:lnTo>
                  <a:lnTo>
                    <a:pt x="356" y="135"/>
                  </a:lnTo>
                  <a:lnTo>
                    <a:pt x="316" y="156"/>
                  </a:lnTo>
                  <a:lnTo>
                    <a:pt x="327" y="169"/>
                  </a:lnTo>
                  <a:lnTo>
                    <a:pt x="289" y="177"/>
                  </a:lnTo>
                  <a:lnTo>
                    <a:pt x="259" y="196"/>
                  </a:lnTo>
                  <a:lnTo>
                    <a:pt x="206" y="202"/>
                  </a:lnTo>
                  <a:lnTo>
                    <a:pt x="122" y="217"/>
                  </a:lnTo>
                  <a:lnTo>
                    <a:pt x="59" y="213"/>
                  </a:lnTo>
                  <a:lnTo>
                    <a:pt x="147" y="198"/>
                  </a:lnTo>
                  <a:lnTo>
                    <a:pt x="236" y="183"/>
                  </a:lnTo>
                  <a:lnTo>
                    <a:pt x="255" y="175"/>
                  </a:lnTo>
                  <a:lnTo>
                    <a:pt x="244" y="169"/>
                  </a:lnTo>
                  <a:lnTo>
                    <a:pt x="280" y="154"/>
                  </a:lnTo>
                  <a:lnTo>
                    <a:pt x="348" y="126"/>
                  </a:lnTo>
                  <a:lnTo>
                    <a:pt x="286" y="88"/>
                  </a:lnTo>
                  <a:lnTo>
                    <a:pt x="282" y="105"/>
                  </a:lnTo>
                  <a:lnTo>
                    <a:pt x="208" y="154"/>
                  </a:lnTo>
                  <a:lnTo>
                    <a:pt x="139" y="168"/>
                  </a:lnTo>
                  <a:lnTo>
                    <a:pt x="181" y="149"/>
                  </a:lnTo>
                  <a:lnTo>
                    <a:pt x="263" y="93"/>
                  </a:lnTo>
                  <a:lnTo>
                    <a:pt x="177" y="143"/>
                  </a:lnTo>
                  <a:lnTo>
                    <a:pt x="126" y="152"/>
                  </a:lnTo>
                  <a:lnTo>
                    <a:pt x="71" y="149"/>
                  </a:lnTo>
                  <a:lnTo>
                    <a:pt x="46" y="160"/>
                  </a:lnTo>
                  <a:lnTo>
                    <a:pt x="31" y="181"/>
                  </a:lnTo>
                  <a:lnTo>
                    <a:pt x="50" y="164"/>
                  </a:lnTo>
                  <a:lnTo>
                    <a:pt x="67" y="160"/>
                  </a:lnTo>
                  <a:lnTo>
                    <a:pt x="115" y="169"/>
                  </a:lnTo>
                  <a:lnTo>
                    <a:pt x="67" y="187"/>
                  </a:lnTo>
                  <a:lnTo>
                    <a:pt x="27" y="192"/>
                  </a:lnTo>
                  <a:lnTo>
                    <a:pt x="19" y="207"/>
                  </a:lnTo>
                  <a:lnTo>
                    <a:pt x="4" y="217"/>
                  </a:lnTo>
                  <a:lnTo>
                    <a:pt x="0" y="244"/>
                  </a:lnTo>
                  <a:lnTo>
                    <a:pt x="46" y="257"/>
                  </a:lnTo>
                  <a:lnTo>
                    <a:pt x="153" y="263"/>
                  </a:lnTo>
                  <a:lnTo>
                    <a:pt x="200" y="259"/>
                  </a:lnTo>
                  <a:lnTo>
                    <a:pt x="223" y="234"/>
                  </a:lnTo>
                  <a:lnTo>
                    <a:pt x="297" y="219"/>
                  </a:lnTo>
                  <a:lnTo>
                    <a:pt x="375" y="173"/>
                  </a:lnTo>
                  <a:lnTo>
                    <a:pt x="409" y="137"/>
                  </a:lnTo>
                  <a:lnTo>
                    <a:pt x="415" y="126"/>
                  </a:lnTo>
                  <a:lnTo>
                    <a:pt x="438" y="109"/>
                  </a:lnTo>
                  <a:lnTo>
                    <a:pt x="468" y="57"/>
                  </a:lnTo>
                  <a:close/>
                </a:path>
              </a:pathLst>
            </a:custGeom>
            <a:solidFill>
              <a:srgbClr val="000000"/>
            </a:solidFill>
            <a:ln w="9525">
              <a:noFill/>
              <a:round/>
              <a:headEnd/>
              <a:tailEnd/>
            </a:ln>
          </p:spPr>
          <p:txBody>
            <a:bodyPr/>
            <a:lstStyle/>
            <a:p>
              <a:endParaRPr lang="id-ID"/>
            </a:p>
          </p:txBody>
        </p:sp>
      </p:grpSp>
      <p:grpSp>
        <p:nvGrpSpPr>
          <p:cNvPr id="3" name="Group 199"/>
          <p:cNvGrpSpPr>
            <a:grpSpLocks/>
          </p:cNvGrpSpPr>
          <p:nvPr/>
        </p:nvGrpSpPr>
        <p:grpSpPr bwMode="auto">
          <a:xfrm>
            <a:off x="1722438" y="4114800"/>
            <a:ext cx="3382962" cy="2514600"/>
            <a:chOff x="1085" y="2592"/>
            <a:chExt cx="2131" cy="1584"/>
          </a:xfrm>
        </p:grpSpPr>
        <p:sp>
          <p:nvSpPr>
            <p:cNvPr id="48135" name="Freeform 200"/>
            <p:cNvSpPr>
              <a:spLocks/>
            </p:cNvSpPr>
            <p:nvPr/>
          </p:nvSpPr>
          <p:spPr bwMode="auto">
            <a:xfrm>
              <a:off x="1249" y="2622"/>
              <a:ext cx="1938" cy="1506"/>
            </a:xfrm>
            <a:custGeom>
              <a:avLst/>
              <a:gdLst>
                <a:gd name="T0" fmla="*/ 0 w 5361"/>
                <a:gd name="T1" fmla="*/ 4 h 4098"/>
                <a:gd name="T2" fmla="*/ 3 w 5361"/>
                <a:gd name="T3" fmla="*/ 3 h 4098"/>
                <a:gd name="T4" fmla="*/ 3 w 5361"/>
                <a:gd name="T5" fmla="*/ 1 h 4098"/>
                <a:gd name="T6" fmla="*/ 2 w 5361"/>
                <a:gd name="T7" fmla="*/ 0 h 4098"/>
                <a:gd name="T8" fmla="*/ 3 w 5361"/>
                <a:gd name="T9" fmla="*/ 0 h 4098"/>
                <a:gd name="T10" fmla="*/ 3 w 5361"/>
                <a:gd name="T11" fmla="*/ 0 h 4098"/>
                <a:gd name="T12" fmla="*/ 3 w 5361"/>
                <a:gd name="T13" fmla="*/ 3 h 4098"/>
                <a:gd name="T14" fmla="*/ 5 w 5361"/>
                <a:gd name="T15" fmla="*/ 2 h 4098"/>
                <a:gd name="T16" fmla="*/ 4 w 5361"/>
                <a:gd name="T17" fmla="*/ 0 h 4098"/>
                <a:gd name="T18" fmla="*/ 5 w 5361"/>
                <a:gd name="T19" fmla="*/ 0 h 4098"/>
                <a:gd name="T20" fmla="*/ 5 w 5361"/>
                <a:gd name="T21" fmla="*/ 2 h 4098"/>
                <a:gd name="T22" fmla="*/ 5 w 5361"/>
                <a:gd name="T23" fmla="*/ 2 h 4098"/>
                <a:gd name="T24" fmla="*/ 12 w 5361"/>
                <a:gd name="T25" fmla="*/ 6 h 4098"/>
                <a:gd name="T26" fmla="*/ 6 w 5361"/>
                <a:gd name="T27" fmla="*/ 10 h 4098"/>
                <a:gd name="T28" fmla="*/ 0 w 5361"/>
                <a:gd name="T29" fmla="*/ 4 h 4098"/>
                <a:gd name="T30" fmla="*/ 0 w 5361"/>
                <a:gd name="T31" fmla="*/ 4 h 4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1"/>
                <a:gd name="T49" fmla="*/ 0 h 4098"/>
                <a:gd name="T50" fmla="*/ 5361 w 5361"/>
                <a:gd name="T51" fmla="*/ 4098 h 4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1" h="4098">
                  <a:moveTo>
                    <a:pt x="0" y="1596"/>
                  </a:moveTo>
                  <a:lnTo>
                    <a:pt x="1216" y="1079"/>
                  </a:lnTo>
                  <a:lnTo>
                    <a:pt x="1148" y="355"/>
                  </a:lnTo>
                  <a:lnTo>
                    <a:pt x="929" y="137"/>
                  </a:lnTo>
                  <a:lnTo>
                    <a:pt x="1148" y="125"/>
                  </a:lnTo>
                  <a:lnTo>
                    <a:pt x="1285" y="230"/>
                  </a:lnTo>
                  <a:lnTo>
                    <a:pt x="1458" y="1011"/>
                  </a:lnTo>
                  <a:lnTo>
                    <a:pt x="2032" y="827"/>
                  </a:lnTo>
                  <a:lnTo>
                    <a:pt x="1916" y="0"/>
                  </a:lnTo>
                  <a:lnTo>
                    <a:pt x="2123" y="148"/>
                  </a:lnTo>
                  <a:lnTo>
                    <a:pt x="2215" y="747"/>
                  </a:lnTo>
                  <a:lnTo>
                    <a:pt x="2388" y="724"/>
                  </a:lnTo>
                  <a:lnTo>
                    <a:pt x="5361" y="2218"/>
                  </a:lnTo>
                  <a:lnTo>
                    <a:pt x="2616" y="4098"/>
                  </a:lnTo>
                  <a:lnTo>
                    <a:pt x="0" y="1596"/>
                  </a:lnTo>
                  <a:close/>
                </a:path>
              </a:pathLst>
            </a:custGeom>
            <a:solidFill>
              <a:srgbClr val="FFFFFF"/>
            </a:solidFill>
            <a:ln w="9525">
              <a:noFill/>
              <a:round/>
              <a:headEnd/>
              <a:tailEnd/>
            </a:ln>
          </p:spPr>
          <p:txBody>
            <a:bodyPr/>
            <a:lstStyle/>
            <a:p>
              <a:endParaRPr lang="id-ID"/>
            </a:p>
          </p:txBody>
        </p:sp>
        <p:sp>
          <p:nvSpPr>
            <p:cNvPr id="48136" name="Freeform 201"/>
            <p:cNvSpPr>
              <a:spLocks/>
            </p:cNvSpPr>
            <p:nvPr/>
          </p:nvSpPr>
          <p:spPr bwMode="auto">
            <a:xfrm>
              <a:off x="1311" y="3061"/>
              <a:ext cx="1739" cy="1047"/>
            </a:xfrm>
            <a:custGeom>
              <a:avLst/>
              <a:gdLst>
                <a:gd name="T0" fmla="*/ 2 w 4810"/>
                <a:gd name="T1" fmla="*/ 0 h 2850"/>
                <a:gd name="T2" fmla="*/ 0 w 4810"/>
                <a:gd name="T3" fmla="*/ 1 h 2850"/>
                <a:gd name="T4" fmla="*/ 5 w 4810"/>
                <a:gd name="T5" fmla="*/ 7 h 2850"/>
                <a:gd name="T6" fmla="*/ 11 w 4810"/>
                <a:gd name="T7" fmla="*/ 3 h 2850"/>
                <a:gd name="T8" fmla="*/ 5 w 4810"/>
                <a:gd name="T9" fmla="*/ 6 h 2850"/>
                <a:gd name="T10" fmla="*/ 0 w 4810"/>
                <a:gd name="T11" fmla="*/ 1 h 2850"/>
                <a:gd name="T12" fmla="*/ 1 w 4810"/>
                <a:gd name="T13" fmla="*/ 1 h 2850"/>
                <a:gd name="T14" fmla="*/ 2 w 4810"/>
                <a:gd name="T15" fmla="*/ 0 h 2850"/>
                <a:gd name="T16" fmla="*/ 2 w 4810"/>
                <a:gd name="T17" fmla="*/ 0 h 2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10"/>
                <a:gd name="T28" fmla="*/ 0 h 2850"/>
                <a:gd name="T29" fmla="*/ 4810 w 4810"/>
                <a:gd name="T30" fmla="*/ 2850 h 2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10" h="2850">
                  <a:moveTo>
                    <a:pt x="977" y="0"/>
                  </a:moveTo>
                  <a:lnTo>
                    <a:pt x="0" y="447"/>
                  </a:lnTo>
                  <a:lnTo>
                    <a:pt x="2433" y="2850"/>
                  </a:lnTo>
                  <a:lnTo>
                    <a:pt x="4810" y="1183"/>
                  </a:lnTo>
                  <a:lnTo>
                    <a:pt x="2411" y="2608"/>
                  </a:lnTo>
                  <a:lnTo>
                    <a:pt x="230" y="563"/>
                  </a:lnTo>
                  <a:lnTo>
                    <a:pt x="414" y="322"/>
                  </a:lnTo>
                  <a:lnTo>
                    <a:pt x="977" y="0"/>
                  </a:lnTo>
                  <a:close/>
                </a:path>
              </a:pathLst>
            </a:custGeom>
            <a:solidFill>
              <a:srgbClr val="FFDBA5"/>
            </a:solidFill>
            <a:ln w="9525">
              <a:noFill/>
              <a:round/>
              <a:headEnd/>
              <a:tailEnd/>
            </a:ln>
          </p:spPr>
          <p:txBody>
            <a:bodyPr/>
            <a:lstStyle/>
            <a:p>
              <a:endParaRPr lang="id-ID"/>
            </a:p>
          </p:txBody>
        </p:sp>
        <p:sp>
          <p:nvSpPr>
            <p:cNvPr id="48137" name="Freeform 202"/>
            <p:cNvSpPr>
              <a:spLocks/>
            </p:cNvSpPr>
            <p:nvPr/>
          </p:nvSpPr>
          <p:spPr bwMode="auto">
            <a:xfrm>
              <a:off x="1473" y="3222"/>
              <a:ext cx="1469" cy="722"/>
            </a:xfrm>
            <a:custGeom>
              <a:avLst/>
              <a:gdLst>
                <a:gd name="T0" fmla="*/ 0 w 4063"/>
                <a:gd name="T1" fmla="*/ 0 h 1965"/>
                <a:gd name="T2" fmla="*/ 0 w 4063"/>
                <a:gd name="T3" fmla="*/ 1 h 1965"/>
                <a:gd name="T4" fmla="*/ 4 w 4063"/>
                <a:gd name="T5" fmla="*/ 5 h 1965"/>
                <a:gd name="T6" fmla="*/ 9 w 4063"/>
                <a:gd name="T7" fmla="*/ 1 h 1965"/>
                <a:gd name="T8" fmla="*/ 9 w 4063"/>
                <a:gd name="T9" fmla="*/ 1 h 1965"/>
                <a:gd name="T10" fmla="*/ 5 w 4063"/>
                <a:gd name="T11" fmla="*/ 4 h 1965"/>
                <a:gd name="T12" fmla="*/ 0 w 4063"/>
                <a:gd name="T13" fmla="*/ 0 h 1965"/>
                <a:gd name="T14" fmla="*/ 0 w 4063"/>
                <a:gd name="T15" fmla="*/ 0 h 1965"/>
                <a:gd name="T16" fmla="*/ 0 60000 65536"/>
                <a:gd name="T17" fmla="*/ 0 60000 65536"/>
                <a:gd name="T18" fmla="*/ 0 60000 65536"/>
                <a:gd name="T19" fmla="*/ 0 60000 65536"/>
                <a:gd name="T20" fmla="*/ 0 60000 65536"/>
                <a:gd name="T21" fmla="*/ 0 60000 65536"/>
                <a:gd name="T22" fmla="*/ 0 60000 65536"/>
                <a:gd name="T23" fmla="*/ 0 60000 65536"/>
                <a:gd name="T24" fmla="*/ 0 w 4063"/>
                <a:gd name="T25" fmla="*/ 0 h 1965"/>
                <a:gd name="T26" fmla="*/ 4063 w 4063"/>
                <a:gd name="T27" fmla="*/ 1965 h 1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3" h="1965">
                  <a:moveTo>
                    <a:pt x="0" y="0"/>
                  </a:moveTo>
                  <a:lnTo>
                    <a:pt x="12" y="287"/>
                  </a:lnTo>
                  <a:lnTo>
                    <a:pt x="1985" y="1965"/>
                  </a:lnTo>
                  <a:lnTo>
                    <a:pt x="4018" y="690"/>
                  </a:lnTo>
                  <a:lnTo>
                    <a:pt x="4063" y="334"/>
                  </a:lnTo>
                  <a:lnTo>
                    <a:pt x="2056" y="1448"/>
                  </a:lnTo>
                  <a:lnTo>
                    <a:pt x="0" y="0"/>
                  </a:lnTo>
                  <a:close/>
                </a:path>
              </a:pathLst>
            </a:custGeom>
            <a:solidFill>
              <a:srgbClr val="D1FCFF"/>
            </a:solidFill>
            <a:ln w="9525">
              <a:noFill/>
              <a:round/>
              <a:headEnd/>
              <a:tailEnd/>
            </a:ln>
          </p:spPr>
          <p:txBody>
            <a:bodyPr/>
            <a:lstStyle/>
            <a:p>
              <a:endParaRPr lang="id-ID"/>
            </a:p>
          </p:txBody>
        </p:sp>
        <p:sp>
          <p:nvSpPr>
            <p:cNvPr id="48138" name="Freeform 203"/>
            <p:cNvSpPr>
              <a:spLocks/>
            </p:cNvSpPr>
            <p:nvPr/>
          </p:nvSpPr>
          <p:spPr bwMode="auto">
            <a:xfrm>
              <a:off x="1431" y="2643"/>
              <a:ext cx="349" cy="587"/>
            </a:xfrm>
            <a:custGeom>
              <a:avLst/>
              <a:gdLst>
                <a:gd name="T0" fmla="*/ 2 w 966"/>
                <a:gd name="T1" fmla="*/ 3 h 1596"/>
                <a:gd name="T2" fmla="*/ 2 w 966"/>
                <a:gd name="T3" fmla="*/ 0 h 1596"/>
                <a:gd name="T4" fmla="*/ 1 w 966"/>
                <a:gd name="T5" fmla="*/ 0 h 1596"/>
                <a:gd name="T6" fmla="*/ 0 w 966"/>
                <a:gd name="T7" fmla="*/ 0 h 1596"/>
                <a:gd name="T8" fmla="*/ 0 w 966"/>
                <a:gd name="T9" fmla="*/ 0 h 1596"/>
                <a:gd name="T10" fmla="*/ 0 w 966"/>
                <a:gd name="T11" fmla="*/ 4 h 1596"/>
                <a:gd name="T12" fmla="*/ 0 w 966"/>
                <a:gd name="T13" fmla="*/ 3 h 1596"/>
                <a:gd name="T14" fmla="*/ 1 w 966"/>
                <a:gd name="T15" fmla="*/ 1 h 1596"/>
                <a:gd name="T16" fmla="*/ 1 w 966"/>
                <a:gd name="T17" fmla="*/ 0 h 1596"/>
                <a:gd name="T18" fmla="*/ 1 w 966"/>
                <a:gd name="T19" fmla="*/ 0 h 1596"/>
                <a:gd name="T20" fmla="*/ 1 w 966"/>
                <a:gd name="T21" fmla="*/ 1 h 1596"/>
                <a:gd name="T22" fmla="*/ 1 w 966"/>
                <a:gd name="T23" fmla="*/ 4 h 1596"/>
                <a:gd name="T24" fmla="*/ 2 w 966"/>
                <a:gd name="T25" fmla="*/ 4 h 1596"/>
                <a:gd name="T26" fmla="*/ 1 w 966"/>
                <a:gd name="T27" fmla="*/ 1 h 1596"/>
                <a:gd name="T28" fmla="*/ 1 w 966"/>
                <a:gd name="T29" fmla="*/ 0 h 1596"/>
                <a:gd name="T30" fmla="*/ 1 w 966"/>
                <a:gd name="T31" fmla="*/ 0 h 1596"/>
                <a:gd name="T32" fmla="*/ 2 w 966"/>
                <a:gd name="T33" fmla="*/ 1 h 1596"/>
                <a:gd name="T34" fmla="*/ 2 w 966"/>
                <a:gd name="T35" fmla="*/ 3 h 1596"/>
                <a:gd name="T36" fmla="*/ 2 w 966"/>
                <a:gd name="T37" fmla="*/ 3 h 15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6"/>
                <a:gd name="T58" fmla="*/ 0 h 1596"/>
                <a:gd name="T59" fmla="*/ 966 w 966"/>
                <a:gd name="T60" fmla="*/ 1596 h 15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6" h="1596">
                  <a:moveTo>
                    <a:pt x="966" y="1332"/>
                  </a:moveTo>
                  <a:lnTo>
                    <a:pt x="816" y="125"/>
                  </a:lnTo>
                  <a:lnTo>
                    <a:pt x="563" y="0"/>
                  </a:lnTo>
                  <a:lnTo>
                    <a:pt x="253" y="34"/>
                  </a:lnTo>
                  <a:lnTo>
                    <a:pt x="105" y="195"/>
                  </a:lnTo>
                  <a:lnTo>
                    <a:pt x="0" y="1596"/>
                  </a:lnTo>
                  <a:lnTo>
                    <a:pt x="219" y="1230"/>
                  </a:lnTo>
                  <a:lnTo>
                    <a:pt x="276" y="355"/>
                  </a:lnTo>
                  <a:lnTo>
                    <a:pt x="381" y="230"/>
                  </a:lnTo>
                  <a:lnTo>
                    <a:pt x="518" y="218"/>
                  </a:lnTo>
                  <a:lnTo>
                    <a:pt x="620" y="321"/>
                  </a:lnTo>
                  <a:lnTo>
                    <a:pt x="713" y="1402"/>
                  </a:lnTo>
                  <a:lnTo>
                    <a:pt x="805" y="1437"/>
                  </a:lnTo>
                  <a:lnTo>
                    <a:pt x="691" y="287"/>
                  </a:lnTo>
                  <a:lnTo>
                    <a:pt x="529" y="102"/>
                  </a:lnTo>
                  <a:lnTo>
                    <a:pt x="668" y="102"/>
                  </a:lnTo>
                  <a:lnTo>
                    <a:pt x="759" y="252"/>
                  </a:lnTo>
                  <a:lnTo>
                    <a:pt x="966" y="1332"/>
                  </a:lnTo>
                  <a:close/>
                </a:path>
              </a:pathLst>
            </a:custGeom>
            <a:solidFill>
              <a:srgbClr val="000000"/>
            </a:solidFill>
            <a:ln w="9525">
              <a:noFill/>
              <a:round/>
              <a:headEnd/>
              <a:tailEnd/>
            </a:ln>
          </p:spPr>
          <p:txBody>
            <a:bodyPr/>
            <a:lstStyle/>
            <a:p>
              <a:endParaRPr lang="id-ID"/>
            </a:p>
          </p:txBody>
        </p:sp>
        <p:sp>
          <p:nvSpPr>
            <p:cNvPr id="48139" name="Freeform 204"/>
            <p:cNvSpPr>
              <a:spLocks/>
            </p:cNvSpPr>
            <p:nvPr/>
          </p:nvSpPr>
          <p:spPr bwMode="auto">
            <a:xfrm>
              <a:off x="1755" y="2592"/>
              <a:ext cx="315" cy="474"/>
            </a:xfrm>
            <a:custGeom>
              <a:avLst/>
              <a:gdLst>
                <a:gd name="T0" fmla="*/ 1 w 873"/>
                <a:gd name="T1" fmla="*/ 3 h 1289"/>
                <a:gd name="T2" fmla="*/ 1 w 873"/>
                <a:gd name="T3" fmla="*/ 1 h 1289"/>
                <a:gd name="T4" fmla="*/ 1 w 873"/>
                <a:gd name="T5" fmla="*/ 1 h 1289"/>
                <a:gd name="T6" fmla="*/ 1 w 873"/>
                <a:gd name="T7" fmla="*/ 1 h 1289"/>
                <a:gd name="T8" fmla="*/ 0 w 873"/>
                <a:gd name="T9" fmla="*/ 1 h 1289"/>
                <a:gd name="T10" fmla="*/ 0 w 873"/>
                <a:gd name="T11" fmla="*/ 3 h 1289"/>
                <a:gd name="T12" fmla="*/ 0 w 873"/>
                <a:gd name="T13" fmla="*/ 3 h 1289"/>
                <a:gd name="T14" fmla="*/ 0 w 873"/>
                <a:gd name="T15" fmla="*/ 3 h 1289"/>
                <a:gd name="T16" fmla="*/ 0 w 873"/>
                <a:gd name="T17" fmla="*/ 0 h 1289"/>
                <a:gd name="T18" fmla="*/ 0 w 873"/>
                <a:gd name="T19" fmla="*/ 0 h 1289"/>
                <a:gd name="T20" fmla="*/ 1 w 873"/>
                <a:gd name="T21" fmla="*/ 0 h 1289"/>
                <a:gd name="T22" fmla="*/ 2 w 873"/>
                <a:gd name="T23" fmla="*/ 0 h 1289"/>
                <a:gd name="T24" fmla="*/ 2 w 873"/>
                <a:gd name="T25" fmla="*/ 3 h 1289"/>
                <a:gd name="T26" fmla="*/ 1 w 873"/>
                <a:gd name="T27" fmla="*/ 0 h 1289"/>
                <a:gd name="T28" fmla="*/ 1 w 873"/>
                <a:gd name="T29" fmla="*/ 0 h 1289"/>
                <a:gd name="T30" fmla="*/ 1 w 873"/>
                <a:gd name="T31" fmla="*/ 1 h 1289"/>
                <a:gd name="T32" fmla="*/ 1 w 873"/>
                <a:gd name="T33" fmla="*/ 3 h 1289"/>
                <a:gd name="T34" fmla="*/ 1 w 873"/>
                <a:gd name="T35" fmla="*/ 3 h 1289"/>
                <a:gd name="T36" fmla="*/ 1 w 873"/>
                <a:gd name="T37" fmla="*/ 3 h 1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3"/>
                <a:gd name="T58" fmla="*/ 0 h 1289"/>
                <a:gd name="T59" fmla="*/ 873 w 873"/>
                <a:gd name="T60" fmla="*/ 1289 h 12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3" h="1289">
                  <a:moveTo>
                    <a:pt x="633" y="1218"/>
                  </a:moveTo>
                  <a:lnTo>
                    <a:pt x="517" y="300"/>
                  </a:lnTo>
                  <a:lnTo>
                    <a:pt x="414" y="253"/>
                  </a:lnTo>
                  <a:lnTo>
                    <a:pt x="298" y="323"/>
                  </a:lnTo>
                  <a:lnTo>
                    <a:pt x="241" y="494"/>
                  </a:lnTo>
                  <a:lnTo>
                    <a:pt x="162" y="1243"/>
                  </a:lnTo>
                  <a:lnTo>
                    <a:pt x="47" y="1289"/>
                  </a:lnTo>
                  <a:lnTo>
                    <a:pt x="0" y="1011"/>
                  </a:lnTo>
                  <a:lnTo>
                    <a:pt x="116" y="173"/>
                  </a:lnTo>
                  <a:lnTo>
                    <a:pt x="253" y="36"/>
                  </a:lnTo>
                  <a:lnTo>
                    <a:pt x="483" y="0"/>
                  </a:lnTo>
                  <a:lnTo>
                    <a:pt x="736" y="161"/>
                  </a:lnTo>
                  <a:lnTo>
                    <a:pt x="873" y="1116"/>
                  </a:lnTo>
                  <a:lnTo>
                    <a:pt x="667" y="230"/>
                  </a:lnTo>
                  <a:lnTo>
                    <a:pt x="540" y="127"/>
                  </a:lnTo>
                  <a:lnTo>
                    <a:pt x="597" y="346"/>
                  </a:lnTo>
                  <a:lnTo>
                    <a:pt x="702" y="1289"/>
                  </a:lnTo>
                  <a:lnTo>
                    <a:pt x="633" y="1218"/>
                  </a:lnTo>
                  <a:close/>
                </a:path>
              </a:pathLst>
            </a:custGeom>
            <a:solidFill>
              <a:srgbClr val="000000"/>
            </a:solidFill>
            <a:ln w="9525">
              <a:noFill/>
              <a:round/>
              <a:headEnd/>
              <a:tailEnd/>
            </a:ln>
          </p:spPr>
          <p:txBody>
            <a:bodyPr/>
            <a:lstStyle/>
            <a:p>
              <a:endParaRPr lang="id-ID"/>
            </a:p>
          </p:txBody>
        </p:sp>
        <p:sp>
          <p:nvSpPr>
            <p:cNvPr id="48140" name="Freeform 205"/>
            <p:cNvSpPr>
              <a:spLocks/>
            </p:cNvSpPr>
            <p:nvPr/>
          </p:nvSpPr>
          <p:spPr bwMode="auto">
            <a:xfrm>
              <a:off x="1212" y="3031"/>
              <a:ext cx="2004" cy="1145"/>
            </a:xfrm>
            <a:custGeom>
              <a:avLst/>
              <a:gdLst>
                <a:gd name="T0" fmla="*/ 3 w 5544"/>
                <a:gd name="T1" fmla="*/ 0 h 3115"/>
                <a:gd name="T2" fmla="*/ 0 w 5544"/>
                <a:gd name="T3" fmla="*/ 1 h 3115"/>
                <a:gd name="T4" fmla="*/ 6 w 5544"/>
                <a:gd name="T5" fmla="*/ 8 h 3115"/>
                <a:gd name="T6" fmla="*/ 12 w 5544"/>
                <a:gd name="T7" fmla="*/ 3 h 3115"/>
                <a:gd name="T8" fmla="*/ 11 w 5544"/>
                <a:gd name="T9" fmla="*/ 2 h 3115"/>
                <a:gd name="T10" fmla="*/ 12 w 5544"/>
                <a:gd name="T11" fmla="*/ 3 h 3115"/>
                <a:gd name="T12" fmla="*/ 6 w 5544"/>
                <a:gd name="T13" fmla="*/ 7 h 3115"/>
                <a:gd name="T14" fmla="*/ 0 w 5544"/>
                <a:gd name="T15" fmla="*/ 1 h 3115"/>
                <a:gd name="T16" fmla="*/ 3 w 5544"/>
                <a:gd name="T17" fmla="*/ 0 h 3115"/>
                <a:gd name="T18" fmla="*/ 3 w 5544"/>
                <a:gd name="T19" fmla="*/ 0 h 3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4"/>
                <a:gd name="T31" fmla="*/ 0 h 3115"/>
                <a:gd name="T32" fmla="*/ 5544 w 5544"/>
                <a:gd name="T33" fmla="*/ 3115 h 3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4" h="3115">
                  <a:moveTo>
                    <a:pt x="1226" y="0"/>
                  </a:moveTo>
                  <a:lnTo>
                    <a:pt x="0" y="494"/>
                  </a:lnTo>
                  <a:lnTo>
                    <a:pt x="2673" y="3115"/>
                  </a:lnTo>
                  <a:lnTo>
                    <a:pt x="5544" y="1150"/>
                  </a:lnTo>
                  <a:lnTo>
                    <a:pt x="5118" y="920"/>
                  </a:lnTo>
                  <a:lnTo>
                    <a:pt x="5314" y="1184"/>
                  </a:lnTo>
                  <a:lnTo>
                    <a:pt x="2685" y="2984"/>
                  </a:lnTo>
                  <a:lnTo>
                    <a:pt x="205" y="505"/>
                  </a:lnTo>
                  <a:lnTo>
                    <a:pt x="1226" y="0"/>
                  </a:lnTo>
                  <a:close/>
                </a:path>
              </a:pathLst>
            </a:custGeom>
            <a:solidFill>
              <a:srgbClr val="000000"/>
            </a:solidFill>
            <a:ln w="9525">
              <a:noFill/>
              <a:round/>
              <a:headEnd/>
              <a:tailEnd/>
            </a:ln>
          </p:spPr>
          <p:txBody>
            <a:bodyPr/>
            <a:lstStyle/>
            <a:p>
              <a:endParaRPr lang="id-ID"/>
            </a:p>
          </p:txBody>
        </p:sp>
        <p:sp>
          <p:nvSpPr>
            <p:cNvPr id="48141" name="Freeform 206"/>
            <p:cNvSpPr>
              <a:spLocks/>
            </p:cNvSpPr>
            <p:nvPr/>
          </p:nvSpPr>
          <p:spPr bwMode="auto">
            <a:xfrm>
              <a:off x="1456" y="3205"/>
              <a:ext cx="697" cy="772"/>
            </a:xfrm>
            <a:custGeom>
              <a:avLst/>
              <a:gdLst>
                <a:gd name="T0" fmla="*/ 0 w 1928"/>
                <a:gd name="T1" fmla="*/ 0 h 2102"/>
                <a:gd name="T2" fmla="*/ 0 w 1928"/>
                <a:gd name="T3" fmla="*/ 1 h 2102"/>
                <a:gd name="T4" fmla="*/ 4 w 1928"/>
                <a:gd name="T5" fmla="*/ 5 h 2102"/>
                <a:gd name="T6" fmla="*/ 0 w 1928"/>
                <a:gd name="T7" fmla="*/ 1 h 2102"/>
                <a:gd name="T8" fmla="*/ 4 w 1928"/>
                <a:gd name="T9" fmla="*/ 4 h 2102"/>
                <a:gd name="T10" fmla="*/ 0 w 1928"/>
                <a:gd name="T11" fmla="*/ 0 h 2102"/>
                <a:gd name="T12" fmla="*/ 4 w 1928"/>
                <a:gd name="T13" fmla="*/ 4 h 2102"/>
                <a:gd name="T14" fmla="*/ 0 w 1928"/>
                <a:gd name="T15" fmla="*/ 0 h 2102"/>
                <a:gd name="T16" fmla="*/ 0 w 1928"/>
                <a:gd name="T17" fmla="*/ 0 h 2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8"/>
                <a:gd name="T28" fmla="*/ 0 h 2102"/>
                <a:gd name="T29" fmla="*/ 1928 w 1928"/>
                <a:gd name="T30" fmla="*/ 2102 h 2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8" h="2102">
                  <a:moveTo>
                    <a:pt x="0" y="0"/>
                  </a:moveTo>
                  <a:lnTo>
                    <a:pt x="0" y="403"/>
                  </a:lnTo>
                  <a:lnTo>
                    <a:pt x="1928" y="2102"/>
                  </a:lnTo>
                  <a:lnTo>
                    <a:pt x="80" y="357"/>
                  </a:lnTo>
                  <a:lnTo>
                    <a:pt x="1905" y="1838"/>
                  </a:lnTo>
                  <a:lnTo>
                    <a:pt x="91" y="219"/>
                  </a:lnTo>
                  <a:lnTo>
                    <a:pt x="1893" y="1610"/>
                  </a:lnTo>
                  <a:lnTo>
                    <a:pt x="0" y="0"/>
                  </a:lnTo>
                  <a:close/>
                </a:path>
              </a:pathLst>
            </a:custGeom>
            <a:solidFill>
              <a:srgbClr val="000000"/>
            </a:solidFill>
            <a:ln w="9525">
              <a:noFill/>
              <a:round/>
              <a:headEnd/>
              <a:tailEnd/>
            </a:ln>
          </p:spPr>
          <p:txBody>
            <a:bodyPr/>
            <a:lstStyle/>
            <a:p>
              <a:endParaRPr lang="id-ID"/>
            </a:p>
          </p:txBody>
        </p:sp>
        <p:sp>
          <p:nvSpPr>
            <p:cNvPr id="48142" name="Freeform 207"/>
            <p:cNvSpPr>
              <a:spLocks/>
            </p:cNvSpPr>
            <p:nvPr/>
          </p:nvSpPr>
          <p:spPr bwMode="auto">
            <a:xfrm>
              <a:off x="1506" y="3086"/>
              <a:ext cx="200" cy="81"/>
            </a:xfrm>
            <a:custGeom>
              <a:avLst/>
              <a:gdLst>
                <a:gd name="T0" fmla="*/ 0 w 551"/>
                <a:gd name="T1" fmla="*/ 0 h 218"/>
                <a:gd name="T2" fmla="*/ 1 w 551"/>
                <a:gd name="T3" fmla="*/ 0 h 218"/>
                <a:gd name="T4" fmla="*/ 1 w 551"/>
                <a:gd name="T5" fmla="*/ 0 h 218"/>
                <a:gd name="T6" fmla="*/ 0 w 551"/>
                <a:gd name="T7" fmla="*/ 0 h 218"/>
                <a:gd name="T8" fmla="*/ 0 w 551"/>
                <a:gd name="T9" fmla="*/ 0 h 218"/>
                <a:gd name="T10" fmla="*/ 0 60000 65536"/>
                <a:gd name="T11" fmla="*/ 0 60000 65536"/>
                <a:gd name="T12" fmla="*/ 0 60000 65536"/>
                <a:gd name="T13" fmla="*/ 0 60000 65536"/>
                <a:gd name="T14" fmla="*/ 0 60000 65536"/>
                <a:gd name="T15" fmla="*/ 0 w 551"/>
                <a:gd name="T16" fmla="*/ 0 h 218"/>
                <a:gd name="T17" fmla="*/ 551 w 551"/>
                <a:gd name="T18" fmla="*/ 218 h 218"/>
              </a:gdLst>
              <a:ahLst/>
              <a:cxnLst>
                <a:cxn ang="T10">
                  <a:pos x="T0" y="T1"/>
                </a:cxn>
                <a:cxn ang="T11">
                  <a:pos x="T2" y="T3"/>
                </a:cxn>
                <a:cxn ang="T12">
                  <a:pos x="T4" y="T5"/>
                </a:cxn>
                <a:cxn ang="T13">
                  <a:pos x="T6" y="T7"/>
                </a:cxn>
                <a:cxn ang="T14">
                  <a:pos x="T8" y="T9"/>
                </a:cxn>
              </a:cxnLst>
              <a:rect l="T15" t="T16" r="T17" b="T18"/>
              <a:pathLst>
                <a:path w="551" h="218">
                  <a:moveTo>
                    <a:pt x="0" y="218"/>
                  </a:moveTo>
                  <a:lnTo>
                    <a:pt x="528" y="0"/>
                  </a:lnTo>
                  <a:lnTo>
                    <a:pt x="551" y="68"/>
                  </a:lnTo>
                  <a:lnTo>
                    <a:pt x="0" y="218"/>
                  </a:lnTo>
                  <a:close/>
                </a:path>
              </a:pathLst>
            </a:custGeom>
            <a:solidFill>
              <a:srgbClr val="000000"/>
            </a:solidFill>
            <a:ln w="9525">
              <a:noFill/>
              <a:round/>
              <a:headEnd/>
              <a:tailEnd/>
            </a:ln>
          </p:spPr>
          <p:txBody>
            <a:bodyPr/>
            <a:lstStyle/>
            <a:p>
              <a:endParaRPr lang="id-ID"/>
            </a:p>
          </p:txBody>
        </p:sp>
        <p:sp>
          <p:nvSpPr>
            <p:cNvPr id="48143" name="Freeform 208"/>
            <p:cNvSpPr>
              <a:spLocks/>
            </p:cNvSpPr>
            <p:nvPr/>
          </p:nvSpPr>
          <p:spPr bwMode="auto">
            <a:xfrm>
              <a:off x="1763" y="2973"/>
              <a:ext cx="225" cy="110"/>
            </a:xfrm>
            <a:custGeom>
              <a:avLst/>
              <a:gdLst>
                <a:gd name="T0" fmla="*/ 0 w 621"/>
                <a:gd name="T1" fmla="*/ 0 h 298"/>
                <a:gd name="T2" fmla="*/ 1 w 621"/>
                <a:gd name="T3" fmla="*/ 0 h 298"/>
                <a:gd name="T4" fmla="*/ 1 w 621"/>
                <a:gd name="T5" fmla="*/ 0 h 298"/>
                <a:gd name="T6" fmla="*/ 0 w 621"/>
                <a:gd name="T7" fmla="*/ 1 h 298"/>
                <a:gd name="T8" fmla="*/ 0 w 621"/>
                <a:gd name="T9" fmla="*/ 0 h 298"/>
                <a:gd name="T10" fmla="*/ 0 w 621"/>
                <a:gd name="T11" fmla="*/ 0 h 298"/>
                <a:gd name="T12" fmla="*/ 0 60000 65536"/>
                <a:gd name="T13" fmla="*/ 0 60000 65536"/>
                <a:gd name="T14" fmla="*/ 0 60000 65536"/>
                <a:gd name="T15" fmla="*/ 0 60000 65536"/>
                <a:gd name="T16" fmla="*/ 0 60000 65536"/>
                <a:gd name="T17" fmla="*/ 0 60000 65536"/>
                <a:gd name="T18" fmla="*/ 0 w 621"/>
                <a:gd name="T19" fmla="*/ 0 h 298"/>
                <a:gd name="T20" fmla="*/ 621 w 621"/>
                <a:gd name="T21" fmla="*/ 298 h 298"/>
              </a:gdLst>
              <a:ahLst/>
              <a:cxnLst>
                <a:cxn ang="T12">
                  <a:pos x="T0" y="T1"/>
                </a:cxn>
                <a:cxn ang="T13">
                  <a:pos x="T2" y="T3"/>
                </a:cxn>
                <a:cxn ang="T14">
                  <a:pos x="T4" y="T5"/>
                </a:cxn>
                <a:cxn ang="T15">
                  <a:pos x="T6" y="T7"/>
                </a:cxn>
                <a:cxn ang="T16">
                  <a:pos x="T8" y="T9"/>
                </a:cxn>
                <a:cxn ang="T17">
                  <a:pos x="T10" y="T11"/>
                </a:cxn>
              </a:cxnLst>
              <a:rect l="T18" t="T19" r="T20" b="T21"/>
              <a:pathLst>
                <a:path w="621" h="298">
                  <a:moveTo>
                    <a:pt x="0" y="241"/>
                  </a:moveTo>
                  <a:lnTo>
                    <a:pt x="610" y="0"/>
                  </a:lnTo>
                  <a:lnTo>
                    <a:pt x="621" y="125"/>
                  </a:lnTo>
                  <a:lnTo>
                    <a:pt x="36" y="298"/>
                  </a:lnTo>
                  <a:lnTo>
                    <a:pt x="0" y="241"/>
                  </a:lnTo>
                  <a:close/>
                </a:path>
              </a:pathLst>
            </a:custGeom>
            <a:solidFill>
              <a:srgbClr val="000000"/>
            </a:solidFill>
            <a:ln w="9525">
              <a:noFill/>
              <a:round/>
              <a:headEnd/>
              <a:tailEnd/>
            </a:ln>
          </p:spPr>
          <p:txBody>
            <a:bodyPr/>
            <a:lstStyle/>
            <a:p>
              <a:endParaRPr lang="id-ID"/>
            </a:p>
          </p:txBody>
        </p:sp>
        <p:sp>
          <p:nvSpPr>
            <p:cNvPr id="48144" name="Freeform 209"/>
            <p:cNvSpPr>
              <a:spLocks/>
            </p:cNvSpPr>
            <p:nvPr/>
          </p:nvSpPr>
          <p:spPr bwMode="auto">
            <a:xfrm>
              <a:off x="1494" y="2926"/>
              <a:ext cx="1515" cy="832"/>
            </a:xfrm>
            <a:custGeom>
              <a:avLst/>
              <a:gdLst>
                <a:gd name="T0" fmla="*/ 4 w 4190"/>
                <a:gd name="T1" fmla="*/ 0 h 2263"/>
                <a:gd name="T2" fmla="*/ 4 w 4190"/>
                <a:gd name="T3" fmla="*/ 0 h 2263"/>
                <a:gd name="T4" fmla="*/ 9 w 4190"/>
                <a:gd name="T5" fmla="*/ 3 h 2263"/>
                <a:gd name="T6" fmla="*/ 4 w 4190"/>
                <a:gd name="T7" fmla="*/ 6 h 2263"/>
                <a:gd name="T8" fmla="*/ 0 w 4190"/>
                <a:gd name="T9" fmla="*/ 2 h 2263"/>
                <a:gd name="T10" fmla="*/ 4 w 4190"/>
                <a:gd name="T11" fmla="*/ 5 h 2263"/>
                <a:gd name="T12" fmla="*/ 9 w 4190"/>
                <a:gd name="T13" fmla="*/ 3 h 2263"/>
                <a:gd name="T14" fmla="*/ 4 w 4190"/>
                <a:gd name="T15" fmla="*/ 0 h 2263"/>
                <a:gd name="T16" fmla="*/ 4 w 4190"/>
                <a:gd name="T17" fmla="*/ 0 h 2263"/>
                <a:gd name="T18" fmla="*/ 4 w 4190"/>
                <a:gd name="T19" fmla="*/ 0 h 2263"/>
                <a:gd name="T20" fmla="*/ 4 w 4190"/>
                <a:gd name="T21" fmla="*/ 0 h 2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0"/>
                <a:gd name="T34" fmla="*/ 0 h 2263"/>
                <a:gd name="T35" fmla="*/ 4190 w 4190"/>
                <a:gd name="T36" fmla="*/ 2263 h 2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0" h="2263">
                  <a:moveTo>
                    <a:pt x="1572" y="57"/>
                  </a:moveTo>
                  <a:lnTo>
                    <a:pt x="1722" y="0"/>
                  </a:lnTo>
                  <a:lnTo>
                    <a:pt x="4190" y="977"/>
                  </a:lnTo>
                  <a:lnTo>
                    <a:pt x="1975" y="2263"/>
                  </a:lnTo>
                  <a:lnTo>
                    <a:pt x="0" y="758"/>
                  </a:lnTo>
                  <a:lnTo>
                    <a:pt x="1963" y="2102"/>
                  </a:lnTo>
                  <a:lnTo>
                    <a:pt x="4076" y="988"/>
                  </a:lnTo>
                  <a:lnTo>
                    <a:pt x="1745" y="102"/>
                  </a:lnTo>
                  <a:lnTo>
                    <a:pt x="1583" y="150"/>
                  </a:lnTo>
                  <a:lnTo>
                    <a:pt x="1572" y="57"/>
                  </a:lnTo>
                  <a:close/>
                </a:path>
              </a:pathLst>
            </a:custGeom>
            <a:solidFill>
              <a:srgbClr val="000000"/>
            </a:solidFill>
            <a:ln w="9525">
              <a:noFill/>
              <a:round/>
              <a:headEnd/>
              <a:tailEnd/>
            </a:ln>
          </p:spPr>
          <p:txBody>
            <a:bodyPr/>
            <a:lstStyle/>
            <a:p>
              <a:endParaRPr lang="id-ID"/>
            </a:p>
          </p:txBody>
        </p:sp>
        <p:sp>
          <p:nvSpPr>
            <p:cNvPr id="48145" name="Freeform 210"/>
            <p:cNvSpPr>
              <a:spLocks/>
            </p:cNvSpPr>
            <p:nvPr/>
          </p:nvSpPr>
          <p:spPr bwMode="auto">
            <a:xfrm>
              <a:off x="2187" y="3306"/>
              <a:ext cx="850" cy="689"/>
            </a:xfrm>
            <a:custGeom>
              <a:avLst/>
              <a:gdLst>
                <a:gd name="T0" fmla="*/ 0 w 2354"/>
                <a:gd name="T1" fmla="*/ 3 h 1874"/>
                <a:gd name="T2" fmla="*/ 0 w 2354"/>
                <a:gd name="T3" fmla="*/ 5 h 1874"/>
                <a:gd name="T4" fmla="*/ 5 w 2354"/>
                <a:gd name="T5" fmla="*/ 1 h 1874"/>
                <a:gd name="T6" fmla="*/ 5 w 2354"/>
                <a:gd name="T7" fmla="*/ 1 h 1874"/>
                <a:gd name="T8" fmla="*/ 5 w 2354"/>
                <a:gd name="T9" fmla="*/ 1 h 1874"/>
                <a:gd name="T10" fmla="*/ 5 w 2354"/>
                <a:gd name="T11" fmla="*/ 0 h 1874"/>
                <a:gd name="T12" fmla="*/ 5 w 2354"/>
                <a:gd name="T13" fmla="*/ 0 h 1874"/>
                <a:gd name="T14" fmla="*/ 5 w 2354"/>
                <a:gd name="T15" fmla="*/ 0 h 1874"/>
                <a:gd name="T16" fmla="*/ 4 w 2354"/>
                <a:gd name="T17" fmla="*/ 0 h 1874"/>
                <a:gd name="T18" fmla="*/ 5 w 2354"/>
                <a:gd name="T19" fmla="*/ 1 h 1874"/>
                <a:gd name="T20" fmla="*/ 5 w 2354"/>
                <a:gd name="T21" fmla="*/ 1 h 1874"/>
                <a:gd name="T22" fmla="*/ 5 w 2354"/>
                <a:gd name="T23" fmla="*/ 1 h 1874"/>
                <a:gd name="T24" fmla="*/ 5 w 2354"/>
                <a:gd name="T25" fmla="*/ 1 h 1874"/>
                <a:gd name="T26" fmla="*/ 0 w 2354"/>
                <a:gd name="T27" fmla="*/ 4 h 1874"/>
                <a:gd name="T28" fmla="*/ 4 w 2354"/>
                <a:gd name="T29" fmla="*/ 1 h 1874"/>
                <a:gd name="T30" fmla="*/ 0 w 2354"/>
                <a:gd name="T31" fmla="*/ 4 h 1874"/>
                <a:gd name="T32" fmla="*/ 4 w 2354"/>
                <a:gd name="T33" fmla="*/ 1 h 1874"/>
                <a:gd name="T34" fmla="*/ 0 w 2354"/>
                <a:gd name="T35" fmla="*/ 3 h 1874"/>
                <a:gd name="T36" fmla="*/ 0 w 2354"/>
                <a:gd name="T37" fmla="*/ 3 h 18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4"/>
                <a:gd name="T58" fmla="*/ 0 h 1874"/>
                <a:gd name="T59" fmla="*/ 2354 w 2354"/>
                <a:gd name="T60" fmla="*/ 1874 h 18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4" h="1874">
                  <a:moveTo>
                    <a:pt x="36" y="1334"/>
                  </a:moveTo>
                  <a:lnTo>
                    <a:pt x="0" y="1874"/>
                  </a:lnTo>
                  <a:lnTo>
                    <a:pt x="2240" y="517"/>
                  </a:lnTo>
                  <a:lnTo>
                    <a:pt x="2354" y="287"/>
                  </a:lnTo>
                  <a:lnTo>
                    <a:pt x="2240" y="287"/>
                  </a:lnTo>
                  <a:lnTo>
                    <a:pt x="2342" y="173"/>
                  </a:lnTo>
                  <a:lnTo>
                    <a:pt x="2183" y="173"/>
                  </a:lnTo>
                  <a:lnTo>
                    <a:pt x="2251" y="0"/>
                  </a:lnTo>
                  <a:lnTo>
                    <a:pt x="2021" y="195"/>
                  </a:lnTo>
                  <a:lnTo>
                    <a:pt x="2171" y="252"/>
                  </a:lnTo>
                  <a:lnTo>
                    <a:pt x="2114" y="346"/>
                  </a:lnTo>
                  <a:lnTo>
                    <a:pt x="2194" y="403"/>
                  </a:lnTo>
                  <a:lnTo>
                    <a:pt x="2114" y="528"/>
                  </a:lnTo>
                  <a:lnTo>
                    <a:pt x="184" y="1621"/>
                  </a:lnTo>
                  <a:lnTo>
                    <a:pt x="1952" y="460"/>
                  </a:lnTo>
                  <a:lnTo>
                    <a:pt x="173" y="1437"/>
                  </a:lnTo>
                  <a:lnTo>
                    <a:pt x="1884" y="275"/>
                  </a:lnTo>
                  <a:lnTo>
                    <a:pt x="36" y="1334"/>
                  </a:lnTo>
                  <a:close/>
                </a:path>
              </a:pathLst>
            </a:custGeom>
            <a:solidFill>
              <a:srgbClr val="000000"/>
            </a:solidFill>
            <a:ln w="9525">
              <a:noFill/>
              <a:round/>
              <a:headEnd/>
              <a:tailEnd/>
            </a:ln>
          </p:spPr>
          <p:txBody>
            <a:bodyPr/>
            <a:lstStyle/>
            <a:p>
              <a:endParaRPr lang="id-ID"/>
            </a:p>
          </p:txBody>
        </p:sp>
        <p:sp>
          <p:nvSpPr>
            <p:cNvPr id="48146" name="Freeform 211"/>
            <p:cNvSpPr>
              <a:spLocks/>
            </p:cNvSpPr>
            <p:nvPr/>
          </p:nvSpPr>
          <p:spPr bwMode="auto">
            <a:xfrm>
              <a:off x="1655" y="3128"/>
              <a:ext cx="146" cy="69"/>
            </a:xfrm>
            <a:custGeom>
              <a:avLst/>
              <a:gdLst>
                <a:gd name="T0" fmla="*/ 0 w 403"/>
                <a:gd name="T1" fmla="*/ 0 h 184"/>
                <a:gd name="T2" fmla="*/ 0 w 403"/>
                <a:gd name="T3" fmla="*/ 0 h 184"/>
                <a:gd name="T4" fmla="*/ 0 w 403"/>
                <a:gd name="T5" fmla="*/ 1 h 184"/>
                <a:gd name="T6" fmla="*/ 1 w 403"/>
                <a:gd name="T7" fmla="*/ 1 h 184"/>
                <a:gd name="T8" fmla="*/ 1 w 403"/>
                <a:gd name="T9" fmla="*/ 0 h 184"/>
                <a:gd name="T10" fmla="*/ 1 w 403"/>
                <a:gd name="T11" fmla="*/ 0 h 184"/>
                <a:gd name="T12" fmla="*/ 1 w 403"/>
                <a:gd name="T13" fmla="*/ 0 h 184"/>
                <a:gd name="T14" fmla="*/ 1 w 403"/>
                <a:gd name="T15" fmla="*/ 0 h 184"/>
                <a:gd name="T16" fmla="*/ 0 w 403"/>
                <a:gd name="T17" fmla="*/ 0 h 184"/>
                <a:gd name="T18" fmla="*/ 0 w 403"/>
                <a:gd name="T19" fmla="*/ 0 h 184"/>
                <a:gd name="T20" fmla="*/ 0 w 403"/>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
                <a:gd name="T34" fmla="*/ 0 h 184"/>
                <a:gd name="T35" fmla="*/ 403 w 40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 h="184">
                  <a:moveTo>
                    <a:pt x="105" y="23"/>
                  </a:moveTo>
                  <a:lnTo>
                    <a:pt x="0" y="116"/>
                  </a:lnTo>
                  <a:lnTo>
                    <a:pt x="93" y="184"/>
                  </a:lnTo>
                  <a:lnTo>
                    <a:pt x="299" y="184"/>
                  </a:lnTo>
                  <a:lnTo>
                    <a:pt x="403" y="81"/>
                  </a:lnTo>
                  <a:lnTo>
                    <a:pt x="381" y="0"/>
                  </a:lnTo>
                  <a:lnTo>
                    <a:pt x="323" y="0"/>
                  </a:lnTo>
                  <a:lnTo>
                    <a:pt x="310" y="116"/>
                  </a:lnTo>
                  <a:lnTo>
                    <a:pt x="208" y="127"/>
                  </a:lnTo>
                  <a:lnTo>
                    <a:pt x="105" y="23"/>
                  </a:lnTo>
                  <a:close/>
                </a:path>
              </a:pathLst>
            </a:custGeom>
            <a:solidFill>
              <a:srgbClr val="000000"/>
            </a:solidFill>
            <a:ln w="9525">
              <a:noFill/>
              <a:round/>
              <a:headEnd/>
              <a:tailEnd/>
            </a:ln>
          </p:spPr>
          <p:txBody>
            <a:bodyPr/>
            <a:lstStyle/>
            <a:p>
              <a:endParaRPr lang="id-ID"/>
            </a:p>
          </p:txBody>
        </p:sp>
        <p:sp>
          <p:nvSpPr>
            <p:cNvPr id="48147" name="Freeform 212"/>
            <p:cNvSpPr>
              <a:spLocks/>
            </p:cNvSpPr>
            <p:nvPr/>
          </p:nvSpPr>
          <p:spPr bwMode="auto">
            <a:xfrm>
              <a:off x="1958" y="3028"/>
              <a:ext cx="124" cy="63"/>
            </a:xfrm>
            <a:custGeom>
              <a:avLst/>
              <a:gdLst>
                <a:gd name="T0" fmla="*/ 0 w 344"/>
                <a:gd name="T1" fmla="*/ 0 h 173"/>
                <a:gd name="T2" fmla="*/ 0 w 344"/>
                <a:gd name="T3" fmla="*/ 0 h 173"/>
                <a:gd name="T4" fmla="*/ 0 w 344"/>
                <a:gd name="T5" fmla="*/ 0 h 173"/>
                <a:gd name="T6" fmla="*/ 1 w 344"/>
                <a:gd name="T7" fmla="*/ 0 h 173"/>
                <a:gd name="T8" fmla="*/ 1 w 344"/>
                <a:gd name="T9" fmla="*/ 0 h 173"/>
                <a:gd name="T10" fmla="*/ 0 w 344"/>
                <a:gd name="T11" fmla="*/ 0 h 173"/>
                <a:gd name="T12" fmla="*/ 0 w 344"/>
                <a:gd name="T13" fmla="*/ 0 h 173"/>
                <a:gd name="T14" fmla="*/ 0 w 344"/>
                <a:gd name="T15" fmla="*/ 0 h 173"/>
                <a:gd name="T16" fmla="*/ 0 w 344"/>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
                <a:gd name="T28" fmla="*/ 0 h 173"/>
                <a:gd name="T29" fmla="*/ 344 w 344"/>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4" h="173">
                  <a:moveTo>
                    <a:pt x="70" y="23"/>
                  </a:moveTo>
                  <a:lnTo>
                    <a:pt x="0" y="116"/>
                  </a:lnTo>
                  <a:lnTo>
                    <a:pt x="104" y="173"/>
                  </a:lnTo>
                  <a:lnTo>
                    <a:pt x="344" y="127"/>
                  </a:lnTo>
                  <a:lnTo>
                    <a:pt x="344" y="0"/>
                  </a:lnTo>
                  <a:lnTo>
                    <a:pt x="253" y="105"/>
                  </a:lnTo>
                  <a:lnTo>
                    <a:pt x="127" y="93"/>
                  </a:lnTo>
                  <a:lnTo>
                    <a:pt x="70" y="23"/>
                  </a:lnTo>
                  <a:close/>
                </a:path>
              </a:pathLst>
            </a:custGeom>
            <a:solidFill>
              <a:srgbClr val="000000"/>
            </a:solidFill>
            <a:ln w="9525">
              <a:noFill/>
              <a:round/>
              <a:headEnd/>
              <a:tailEnd/>
            </a:ln>
          </p:spPr>
          <p:txBody>
            <a:bodyPr/>
            <a:lstStyle/>
            <a:p>
              <a:endParaRPr lang="id-ID"/>
            </a:p>
          </p:txBody>
        </p:sp>
        <p:sp>
          <p:nvSpPr>
            <p:cNvPr id="48148" name="Freeform 213"/>
            <p:cNvSpPr>
              <a:spLocks/>
            </p:cNvSpPr>
            <p:nvPr/>
          </p:nvSpPr>
          <p:spPr bwMode="auto">
            <a:xfrm>
              <a:off x="1867" y="2914"/>
              <a:ext cx="112" cy="45"/>
            </a:xfrm>
            <a:custGeom>
              <a:avLst/>
              <a:gdLst>
                <a:gd name="T0" fmla="*/ 0 w 310"/>
                <a:gd name="T1" fmla="*/ 0 h 126"/>
                <a:gd name="T2" fmla="*/ 1 w 310"/>
                <a:gd name="T3" fmla="*/ 0 h 126"/>
                <a:gd name="T4" fmla="*/ 1 w 310"/>
                <a:gd name="T5" fmla="*/ 0 h 126"/>
                <a:gd name="T6" fmla="*/ 0 w 310"/>
                <a:gd name="T7" fmla="*/ 0 h 126"/>
                <a:gd name="T8" fmla="*/ 0 w 310"/>
                <a:gd name="T9" fmla="*/ 0 h 126"/>
                <a:gd name="T10" fmla="*/ 0 60000 65536"/>
                <a:gd name="T11" fmla="*/ 0 60000 65536"/>
                <a:gd name="T12" fmla="*/ 0 60000 65536"/>
                <a:gd name="T13" fmla="*/ 0 60000 65536"/>
                <a:gd name="T14" fmla="*/ 0 60000 65536"/>
                <a:gd name="T15" fmla="*/ 0 w 310"/>
                <a:gd name="T16" fmla="*/ 0 h 126"/>
                <a:gd name="T17" fmla="*/ 310 w 310"/>
                <a:gd name="T18" fmla="*/ 126 h 126"/>
              </a:gdLst>
              <a:ahLst/>
              <a:cxnLst>
                <a:cxn ang="T10">
                  <a:pos x="T0" y="T1"/>
                </a:cxn>
                <a:cxn ang="T11">
                  <a:pos x="T2" y="T3"/>
                </a:cxn>
                <a:cxn ang="T12">
                  <a:pos x="T4" y="T5"/>
                </a:cxn>
                <a:cxn ang="T13">
                  <a:pos x="T6" y="T7"/>
                </a:cxn>
                <a:cxn ang="T14">
                  <a:pos x="T8" y="T9"/>
                </a:cxn>
              </a:cxnLst>
              <a:rect l="T15" t="T16" r="T17" b="T18"/>
              <a:pathLst>
                <a:path w="310" h="126">
                  <a:moveTo>
                    <a:pt x="0" y="126"/>
                  </a:moveTo>
                  <a:lnTo>
                    <a:pt x="310" y="0"/>
                  </a:lnTo>
                  <a:lnTo>
                    <a:pt x="310" y="92"/>
                  </a:lnTo>
                  <a:lnTo>
                    <a:pt x="0" y="126"/>
                  </a:lnTo>
                  <a:close/>
                </a:path>
              </a:pathLst>
            </a:custGeom>
            <a:solidFill>
              <a:srgbClr val="000000"/>
            </a:solidFill>
            <a:ln w="9525">
              <a:noFill/>
              <a:round/>
              <a:headEnd/>
              <a:tailEnd/>
            </a:ln>
          </p:spPr>
          <p:txBody>
            <a:bodyPr/>
            <a:lstStyle/>
            <a:p>
              <a:endParaRPr lang="id-ID"/>
            </a:p>
          </p:txBody>
        </p:sp>
        <p:sp>
          <p:nvSpPr>
            <p:cNvPr id="48149" name="Freeform 214"/>
            <p:cNvSpPr>
              <a:spLocks/>
            </p:cNvSpPr>
            <p:nvPr/>
          </p:nvSpPr>
          <p:spPr bwMode="auto">
            <a:xfrm>
              <a:off x="2050" y="2867"/>
              <a:ext cx="348" cy="144"/>
            </a:xfrm>
            <a:custGeom>
              <a:avLst/>
              <a:gdLst>
                <a:gd name="T0" fmla="*/ 0 w 964"/>
                <a:gd name="T1" fmla="*/ 0 h 392"/>
                <a:gd name="T2" fmla="*/ 0 w 964"/>
                <a:gd name="T3" fmla="*/ 0 h 392"/>
                <a:gd name="T4" fmla="*/ 2 w 964"/>
                <a:gd name="T5" fmla="*/ 1 h 392"/>
                <a:gd name="T6" fmla="*/ 0 w 964"/>
                <a:gd name="T7" fmla="*/ 0 h 392"/>
                <a:gd name="T8" fmla="*/ 0 w 964"/>
                <a:gd name="T9" fmla="*/ 0 h 392"/>
                <a:gd name="T10" fmla="*/ 0 w 964"/>
                <a:gd name="T11" fmla="*/ 0 h 392"/>
                <a:gd name="T12" fmla="*/ 0 w 964"/>
                <a:gd name="T13" fmla="*/ 0 h 392"/>
                <a:gd name="T14" fmla="*/ 0 60000 65536"/>
                <a:gd name="T15" fmla="*/ 0 60000 65536"/>
                <a:gd name="T16" fmla="*/ 0 60000 65536"/>
                <a:gd name="T17" fmla="*/ 0 60000 65536"/>
                <a:gd name="T18" fmla="*/ 0 60000 65536"/>
                <a:gd name="T19" fmla="*/ 0 60000 65536"/>
                <a:gd name="T20" fmla="*/ 0 60000 65536"/>
                <a:gd name="T21" fmla="*/ 0 w 964"/>
                <a:gd name="T22" fmla="*/ 0 h 392"/>
                <a:gd name="T23" fmla="*/ 964 w 964"/>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392">
                  <a:moveTo>
                    <a:pt x="0" y="59"/>
                  </a:moveTo>
                  <a:lnTo>
                    <a:pt x="127" y="0"/>
                  </a:lnTo>
                  <a:lnTo>
                    <a:pt x="964" y="392"/>
                  </a:lnTo>
                  <a:lnTo>
                    <a:pt x="161" y="82"/>
                  </a:lnTo>
                  <a:lnTo>
                    <a:pt x="11" y="116"/>
                  </a:lnTo>
                  <a:lnTo>
                    <a:pt x="0" y="59"/>
                  </a:lnTo>
                  <a:close/>
                </a:path>
              </a:pathLst>
            </a:custGeom>
            <a:solidFill>
              <a:srgbClr val="000000"/>
            </a:solidFill>
            <a:ln w="9525">
              <a:noFill/>
              <a:round/>
              <a:headEnd/>
              <a:tailEnd/>
            </a:ln>
          </p:spPr>
          <p:txBody>
            <a:bodyPr/>
            <a:lstStyle/>
            <a:p>
              <a:endParaRPr lang="id-ID"/>
            </a:p>
          </p:txBody>
        </p:sp>
        <p:sp>
          <p:nvSpPr>
            <p:cNvPr id="48150" name="Freeform 215"/>
            <p:cNvSpPr>
              <a:spLocks/>
            </p:cNvSpPr>
            <p:nvPr/>
          </p:nvSpPr>
          <p:spPr bwMode="auto">
            <a:xfrm>
              <a:off x="1680" y="2699"/>
              <a:ext cx="83" cy="476"/>
            </a:xfrm>
            <a:custGeom>
              <a:avLst/>
              <a:gdLst>
                <a:gd name="T0" fmla="*/ 0 w 228"/>
                <a:gd name="T1" fmla="*/ 0 h 1298"/>
                <a:gd name="T2" fmla="*/ 0 w 228"/>
                <a:gd name="T3" fmla="*/ 3 h 1298"/>
                <a:gd name="T4" fmla="*/ 0 w 228"/>
                <a:gd name="T5" fmla="*/ 3 h 1298"/>
                <a:gd name="T6" fmla="*/ 0 w 228"/>
                <a:gd name="T7" fmla="*/ 0 h 1298"/>
                <a:gd name="T8" fmla="*/ 0 w 228"/>
                <a:gd name="T9" fmla="*/ 0 h 1298"/>
                <a:gd name="T10" fmla="*/ 0 60000 65536"/>
                <a:gd name="T11" fmla="*/ 0 60000 65536"/>
                <a:gd name="T12" fmla="*/ 0 60000 65536"/>
                <a:gd name="T13" fmla="*/ 0 60000 65536"/>
                <a:gd name="T14" fmla="*/ 0 60000 65536"/>
                <a:gd name="T15" fmla="*/ 0 w 228"/>
                <a:gd name="T16" fmla="*/ 0 h 1298"/>
                <a:gd name="T17" fmla="*/ 228 w 228"/>
                <a:gd name="T18" fmla="*/ 1298 h 1298"/>
              </a:gdLst>
              <a:ahLst/>
              <a:cxnLst>
                <a:cxn ang="T10">
                  <a:pos x="T0" y="T1"/>
                </a:cxn>
                <a:cxn ang="T11">
                  <a:pos x="T2" y="T3"/>
                </a:cxn>
                <a:cxn ang="T12">
                  <a:pos x="T4" y="T5"/>
                </a:cxn>
                <a:cxn ang="T13">
                  <a:pos x="T6" y="T7"/>
                </a:cxn>
                <a:cxn ang="T14">
                  <a:pos x="T8" y="T9"/>
                </a:cxn>
              </a:cxnLst>
              <a:rect l="T15" t="T16" r="T17" b="T18"/>
              <a:pathLst>
                <a:path w="228" h="1298">
                  <a:moveTo>
                    <a:pt x="0" y="0"/>
                  </a:moveTo>
                  <a:lnTo>
                    <a:pt x="148" y="1298"/>
                  </a:lnTo>
                  <a:lnTo>
                    <a:pt x="228" y="1194"/>
                  </a:lnTo>
                  <a:lnTo>
                    <a:pt x="0" y="0"/>
                  </a:lnTo>
                  <a:close/>
                </a:path>
              </a:pathLst>
            </a:custGeom>
            <a:solidFill>
              <a:srgbClr val="CCCCFF"/>
            </a:solidFill>
            <a:ln w="9525">
              <a:noFill/>
              <a:round/>
              <a:headEnd/>
              <a:tailEnd/>
            </a:ln>
          </p:spPr>
          <p:txBody>
            <a:bodyPr/>
            <a:lstStyle/>
            <a:p>
              <a:endParaRPr lang="id-ID"/>
            </a:p>
          </p:txBody>
        </p:sp>
        <p:sp>
          <p:nvSpPr>
            <p:cNvPr id="48151" name="Freeform 216"/>
            <p:cNvSpPr>
              <a:spLocks/>
            </p:cNvSpPr>
            <p:nvPr/>
          </p:nvSpPr>
          <p:spPr bwMode="auto">
            <a:xfrm>
              <a:off x="1979" y="2676"/>
              <a:ext cx="79" cy="394"/>
            </a:xfrm>
            <a:custGeom>
              <a:avLst/>
              <a:gdLst>
                <a:gd name="T0" fmla="*/ 0 w 218"/>
                <a:gd name="T1" fmla="*/ 0 h 1070"/>
                <a:gd name="T2" fmla="*/ 0 w 218"/>
                <a:gd name="T3" fmla="*/ 3 h 1070"/>
                <a:gd name="T4" fmla="*/ 0 w 218"/>
                <a:gd name="T5" fmla="*/ 3 h 1070"/>
                <a:gd name="T6" fmla="*/ 0 w 218"/>
                <a:gd name="T7" fmla="*/ 0 h 1070"/>
                <a:gd name="T8" fmla="*/ 0 w 218"/>
                <a:gd name="T9" fmla="*/ 0 h 1070"/>
                <a:gd name="T10" fmla="*/ 0 60000 65536"/>
                <a:gd name="T11" fmla="*/ 0 60000 65536"/>
                <a:gd name="T12" fmla="*/ 0 60000 65536"/>
                <a:gd name="T13" fmla="*/ 0 60000 65536"/>
                <a:gd name="T14" fmla="*/ 0 60000 65536"/>
                <a:gd name="T15" fmla="*/ 0 w 218"/>
                <a:gd name="T16" fmla="*/ 0 h 1070"/>
                <a:gd name="T17" fmla="*/ 218 w 218"/>
                <a:gd name="T18" fmla="*/ 1070 h 1070"/>
              </a:gdLst>
              <a:ahLst/>
              <a:cxnLst>
                <a:cxn ang="T10">
                  <a:pos x="T0" y="T1"/>
                </a:cxn>
                <a:cxn ang="T11">
                  <a:pos x="T2" y="T3"/>
                </a:cxn>
                <a:cxn ang="T12">
                  <a:pos x="T4" y="T5"/>
                </a:cxn>
                <a:cxn ang="T13">
                  <a:pos x="T6" y="T7"/>
                </a:cxn>
                <a:cxn ang="T14">
                  <a:pos x="T8" y="T9"/>
                </a:cxn>
              </a:cxnLst>
              <a:rect l="T15" t="T16" r="T17" b="T18"/>
              <a:pathLst>
                <a:path w="218" h="1070">
                  <a:moveTo>
                    <a:pt x="0" y="0"/>
                  </a:moveTo>
                  <a:lnTo>
                    <a:pt x="104" y="1070"/>
                  </a:lnTo>
                  <a:lnTo>
                    <a:pt x="218" y="1000"/>
                  </a:lnTo>
                  <a:lnTo>
                    <a:pt x="0" y="0"/>
                  </a:lnTo>
                  <a:close/>
                </a:path>
              </a:pathLst>
            </a:custGeom>
            <a:solidFill>
              <a:srgbClr val="CCCCFF"/>
            </a:solidFill>
            <a:ln w="9525">
              <a:noFill/>
              <a:round/>
              <a:headEnd/>
              <a:tailEnd/>
            </a:ln>
          </p:spPr>
          <p:txBody>
            <a:bodyPr/>
            <a:lstStyle/>
            <a:p>
              <a:endParaRPr lang="id-ID"/>
            </a:p>
          </p:txBody>
        </p:sp>
        <p:sp>
          <p:nvSpPr>
            <p:cNvPr id="48152" name="Freeform 217"/>
            <p:cNvSpPr>
              <a:spLocks/>
            </p:cNvSpPr>
            <p:nvPr/>
          </p:nvSpPr>
          <p:spPr bwMode="auto">
            <a:xfrm>
              <a:off x="1085" y="3185"/>
              <a:ext cx="8" cy="3"/>
            </a:xfrm>
            <a:custGeom>
              <a:avLst/>
              <a:gdLst>
                <a:gd name="T0" fmla="*/ 0 w 17"/>
                <a:gd name="T1" fmla="*/ 1 h 5"/>
                <a:gd name="T2" fmla="*/ 0 w 17"/>
                <a:gd name="T3" fmla="*/ 0 h 5"/>
                <a:gd name="T4" fmla="*/ 0 w 17"/>
                <a:gd name="T5" fmla="*/ 0 h 5"/>
                <a:gd name="T6" fmla="*/ 0 w 17"/>
                <a:gd name="T7" fmla="*/ 1 h 5"/>
                <a:gd name="T8" fmla="*/ 0 w 17"/>
                <a:gd name="T9" fmla="*/ 1 h 5"/>
                <a:gd name="T10" fmla="*/ 0 w 17"/>
                <a:gd name="T11" fmla="*/ 1 h 5"/>
                <a:gd name="T12" fmla="*/ 0 60000 65536"/>
                <a:gd name="T13" fmla="*/ 0 60000 65536"/>
                <a:gd name="T14" fmla="*/ 0 60000 65536"/>
                <a:gd name="T15" fmla="*/ 0 60000 65536"/>
                <a:gd name="T16" fmla="*/ 0 60000 65536"/>
                <a:gd name="T17" fmla="*/ 0 60000 65536"/>
                <a:gd name="T18" fmla="*/ 0 w 17"/>
                <a:gd name="T19" fmla="*/ 0 h 5"/>
                <a:gd name="T20" fmla="*/ 17 w 17"/>
                <a:gd name="T21" fmla="*/ 5 h 5"/>
              </a:gdLst>
              <a:ahLst/>
              <a:cxnLst>
                <a:cxn ang="T12">
                  <a:pos x="T0" y="T1"/>
                </a:cxn>
                <a:cxn ang="T13">
                  <a:pos x="T2" y="T3"/>
                </a:cxn>
                <a:cxn ang="T14">
                  <a:pos x="T4" y="T5"/>
                </a:cxn>
                <a:cxn ang="T15">
                  <a:pos x="T6" y="T7"/>
                </a:cxn>
                <a:cxn ang="T16">
                  <a:pos x="T8" y="T9"/>
                </a:cxn>
                <a:cxn ang="T17">
                  <a:pos x="T10" y="T11"/>
                </a:cxn>
              </a:cxnLst>
              <a:rect l="T18" t="T19" r="T20" b="T21"/>
              <a:pathLst>
                <a:path w="17" h="5">
                  <a:moveTo>
                    <a:pt x="0" y="5"/>
                  </a:moveTo>
                  <a:lnTo>
                    <a:pt x="2" y="0"/>
                  </a:lnTo>
                  <a:lnTo>
                    <a:pt x="17" y="0"/>
                  </a:lnTo>
                  <a:lnTo>
                    <a:pt x="0" y="5"/>
                  </a:lnTo>
                  <a:close/>
                </a:path>
              </a:pathLst>
            </a:custGeom>
            <a:solidFill>
              <a:srgbClr val="9872E5"/>
            </a:solidFill>
            <a:ln w="9525">
              <a:noFill/>
              <a:round/>
              <a:headEnd/>
              <a:tailEnd/>
            </a:ln>
          </p:spPr>
          <p:txBody>
            <a:bodyPr/>
            <a:lstStyle/>
            <a:p>
              <a:endParaRPr lang="id-ID"/>
            </a:p>
          </p:txBody>
        </p:sp>
        <p:sp>
          <p:nvSpPr>
            <p:cNvPr id="48153" name="Text Box 218"/>
            <p:cNvSpPr txBox="1">
              <a:spLocks noChangeArrowheads="1"/>
            </p:cNvSpPr>
            <p:nvPr/>
          </p:nvSpPr>
          <p:spPr bwMode="auto">
            <a:xfrm rot="-2745905">
              <a:off x="1868" y="2836"/>
              <a:ext cx="672" cy="903"/>
            </a:xfrm>
            <a:prstGeom prst="rect">
              <a:avLst/>
            </a:prstGeom>
            <a:noFill/>
            <a:ln w="12700">
              <a:noFill/>
              <a:miter lim="800000"/>
              <a:headEnd/>
              <a:tailEnd/>
            </a:ln>
          </p:spPr>
          <p:txBody>
            <a:bodyPr anchor="ctr">
              <a:spAutoFit/>
            </a:bodyPr>
            <a:lstStyle/>
            <a:p>
              <a:pPr algn="ctr" eaLnBrk="0" hangingPunct="0">
                <a:spcBef>
                  <a:spcPct val="50000"/>
                </a:spcBef>
              </a:pPr>
              <a:r>
                <a:rPr lang="en-US" sz="8800" b="1">
                  <a:latin typeface="Times New Roman" pitchFamily="18" charset="0"/>
                </a:rPr>
                <a:t>2</a:t>
              </a:r>
            </a:p>
          </p:txBody>
        </p:sp>
      </p:grpSp>
      <p:sp>
        <p:nvSpPr>
          <p:cNvPr id="209115" name="AutoShape 21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9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15"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762000" y="457200"/>
            <a:ext cx="7772400" cy="762000"/>
          </a:xfrm>
          <a:prstGeom prst="rect">
            <a:avLst/>
          </a:prstGeom>
          <a:solidFill>
            <a:srgbClr val="0066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Tunai</a:t>
            </a:r>
            <a:endParaRPr lang="en-US" sz="4400">
              <a:solidFill>
                <a:srgbClr val="003366"/>
              </a:solidFill>
              <a:latin typeface="Times New Roman" pitchFamily="18" charset="0"/>
              <a:cs typeface="Arial" pitchFamily="34" charset="0"/>
            </a:endParaRPr>
          </a:p>
        </p:txBody>
      </p:sp>
      <p:sp>
        <p:nvSpPr>
          <p:cNvPr id="49155" name="Rectangle 4"/>
          <p:cNvSpPr>
            <a:spLocks noChangeArrowheads="1"/>
          </p:cNvSpPr>
          <p:nvPr/>
        </p:nvSpPr>
        <p:spPr bwMode="auto">
          <a:xfrm>
            <a:off x="76200" y="3429000"/>
            <a:ext cx="8991600" cy="18288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49156" name="Line 5"/>
          <p:cNvSpPr>
            <a:spLocks noChangeShapeType="1"/>
          </p:cNvSpPr>
          <p:nvPr/>
        </p:nvSpPr>
        <p:spPr bwMode="auto">
          <a:xfrm flipH="1">
            <a:off x="4572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9157" name="Line 6"/>
          <p:cNvSpPr>
            <a:spLocks noChangeShapeType="1"/>
          </p:cNvSpPr>
          <p:nvPr/>
        </p:nvSpPr>
        <p:spPr bwMode="auto">
          <a:xfrm flipH="1">
            <a:off x="1371600" y="3429000"/>
            <a:ext cx="0" cy="1828800"/>
          </a:xfrm>
          <a:prstGeom prst="line">
            <a:avLst/>
          </a:prstGeom>
          <a:noFill/>
          <a:ln w="12699">
            <a:solidFill>
              <a:schemeClr val="tx1"/>
            </a:solidFill>
            <a:round/>
            <a:headEnd/>
            <a:tailEnd/>
          </a:ln>
        </p:spPr>
        <p:txBody>
          <a:bodyPr wrap="none" anchor="ctr"/>
          <a:lstStyle/>
          <a:p>
            <a:endParaRPr lang="id-ID"/>
          </a:p>
        </p:txBody>
      </p:sp>
      <p:sp>
        <p:nvSpPr>
          <p:cNvPr id="49158" name="Line 7"/>
          <p:cNvSpPr>
            <a:spLocks noChangeShapeType="1"/>
          </p:cNvSpPr>
          <p:nvPr/>
        </p:nvSpPr>
        <p:spPr bwMode="auto">
          <a:xfrm>
            <a:off x="5638800" y="3429000"/>
            <a:ext cx="0" cy="1828800"/>
          </a:xfrm>
          <a:prstGeom prst="line">
            <a:avLst/>
          </a:prstGeom>
          <a:noFill/>
          <a:ln w="12699">
            <a:solidFill>
              <a:schemeClr val="tx1"/>
            </a:solidFill>
            <a:round/>
            <a:headEnd/>
            <a:tailEnd/>
          </a:ln>
        </p:spPr>
        <p:txBody>
          <a:bodyPr wrap="none" anchor="ctr"/>
          <a:lstStyle/>
          <a:p>
            <a:endParaRPr lang="id-ID"/>
          </a:p>
        </p:txBody>
      </p:sp>
      <p:sp>
        <p:nvSpPr>
          <p:cNvPr id="49159" name="Rectangle 8"/>
          <p:cNvSpPr>
            <a:spLocks noChangeArrowheads="1"/>
          </p:cNvSpPr>
          <p:nvPr/>
        </p:nvSpPr>
        <p:spPr bwMode="auto">
          <a:xfrm>
            <a:off x="7847013" y="3529013"/>
            <a:ext cx="1306512" cy="409575"/>
          </a:xfrm>
          <a:prstGeom prst="rect">
            <a:avLst/>
          </a:prstGeom>
          <a:noFill/>
          <a:ln w="12699">
            <a:noFill/>
            <a:miter lim="800000"/>
            <a:headEnd/>
            <a:tailEnd/>
          </a:ln>
        </p:spPr>
        <p:txBody>
          <a:bodyPr wrap="none" anchor="ctr"/>
          <a:lstStyle/>
          <a:p>
            <a:endParaRPr lang="id-ID"/>
          </a:p>
        </p:txBody>
      </p:sp>
      <p:sp>
        <p:nvSpPr>
          <p:cNvPr id="49160" name="Line 9"/>
          <p:cNvSpPr>
            <a:spLocks noChangeShapeType="1"/>
          </p:cNvSpPr>
          <p:nvPr/>
        </p:nvSpPr>
        <p:spPr bwMode="auto">
          <a:xfrm>
            <a:off x="76200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9161" name="Rectangle 10"/>
          <p:cNvSpPr>
            <a:spLocks noChangeArrowheads="1"/>
          </p:cNvSpPr>
          <p:nvPr/>
        </p:nvSpPr>
        <p:spPr bwMode="auto">
          <a:xfrm>
            <a:off x="8229600" y="3429000"/>
            <a:ext cx="457200" cy="18288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49162" name="Rectangle 11"/>
          <p:cNvSpPr>
            <a:spLocks noChangeArrowheads="1"/>
          </p:cNvSpPr>
          <p:nvPr/>
        </p:nvSpPr>
        <p:spPr bwMode="auto">
          <a:xfrm>
            <a:off x="6702425" y="3429000"/>
            <a:ext cx="523875" cy="18288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49163" name="Line 12"/>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49164" name="Line 13"/>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49165" name="Line 14"/>
          <p:cNvSpPr>
            <a:spLocks noChangeShapeType="1"/>
          </p:cNvSpPr>
          <p:nvPr/>
        </p:nvSpPr>
        <p:spPr bwMode="auto">
          <a:xfrm>
            <a:off x="96838" y="4800600"/>
            <a:ext cx="8972550" cy="0"/>
          </a:xfrm>
          <a:prstGeom prst="line">
            <a:avLst/>
          </a:prstGeom>
          <a:noFill/>
          <a:ln w="12699">
            <a:solidFill>
              <a:schemeClr val="tx1"/>
            </a:solidFill>
            <a:round/>
            <a:headEnd/>
            <a:tailEnd/>
          </a:ln>
        </p:spPr>
        <p:txBody>
          <a:bodyPr wrap="none" anchor="ctr"/>
          <a:lstStyle/>
          <a:p>
            <a:endParaRPr lang="id-ID"/>
          </a:p>
        </p:txBody>
      </p:sp>
      <p:sp>
        <p:nvSpPr>
          <p:cNvPr id="49166" name="Line 15"/>
          <p:cNvSpPr>
            <a:spLocks noChangeShapeType="1"/>
          </p:cNvSpPr>
          <p:nvPr/>
        </p:nvSpPr>
        <p:spPr bwMode="auto">
          <a:xfrm flipH="1">
            <a:off x="6096000" y="3429000"/>
            <a:ext cx="0" cy="1828800"/>
          </a:xfrm>
          <a:prstGeom prst="line">
            <a:avLst/>
          </a:prstGeom>
          <a:noFill/>
          <a:ln w="38099" cmpd="dbl">
            <a:solidFill>
              <a:schemeClr val="tx1"/>
            </a:solidFill>
            <a:round/>
            <a:headEnd/>
            <a:tailEnd/>
          </a:ln>
        </p:spPr>
        <p:txBody>
          <a:bodyPr wrap="none" anchor="ctr"/>
          <a:lstStyle/>
          <a:p>
            <a:endParaRPr lang="id-ID"/>
          </a:p>
        </p:txBody>
      </p:sp>
      <p:sp>
        <p:nvSpPr>
          <p:cNvPr id="49167" name="Line 16"/>
          <p:cNvSpPr>
            <a:spLocks noChangeShapeType="1"/>
          </p:cNvSpPr>
          <p:nvPr/>
        </p:nvSpPr>
        <p:spPr bwMode="auto">
          <a:xfrm>
            <a:off x="76200" y="5257800"/>
            <a:ext cx="8991600" cy="0"/>
          </a:xfrm>
          <a:prstGeom prst="line">
            <a:avLst/>
          </a:prstGeom>
          <a:noFill/>
          <a:ln w="9525">
            <a:solidFill>
              <a:schemeClr val="tx1"/>
            </a:solidFill>
            <a:round/>
            <a:headEnd/>
            <a:tailEnd/>
          </a:ln>
        </p:spPr>
        <p:txBody>
          <a:bodyPr wrap="none" anchor="ctr"/>
          <a:lstStyle/>
          <a:p>
            <a:endParaRPr lang="id-ID"/>
          </a:p>
        </p:txBody>
      </p:sp>
      <p:sp>
        <p:nvSpPr>
          <p:cNvPr id="49168" name="Rectangle 17"/>
          <p:cNvSpPr>
            <a:spLocks noChangeArrowheads="1"/>
          </p:cNvSpPr>
          <p:nvPr/>
        </p:nvSpPr>
        <p:spPr bwMode="auto">
          <a:xfrm>
            <a:off x="7837488" y="3529013"/>
            <a:ext cx="1306512" cy="409575"/>
          </a:xfrm>
          <a:prstGeom prst="rect">
            <a:avLst/>
          </a:prstGeom>
          <a:noFill/>
          <a:ln w="12699">
            <a:noFill/>
            <a:miter lim="800000"/>
            <a:headEnd/>
            <a:tailEnd/>
          </a:ln>
        </p:spPr>
        <p:txBody>
          <a:bodyPr wrap="none" anchor="ctr"/>
          <a:lstStyle/>
          <a:p>
            <a:endParaRPr lang="id-ID"/>
          </a:p>
        </p:txBody>
      </p:sp>
      <p:sp>
        <p:nvSpPr>
          <p:cNvPr id="49169" name="Line 18"/>
          <p:cNvSpPr>
            <a:spLocks noChangeShapeType="1"/>
          </p:cNvSpPr>
          <p:nvPr/>
        </p:nvSpPr>
        <p:spPr bwMode="auto">
          <a:xfrm>
            <a:off x="76200" y="3429000"/>
            <a:ext cx="8991600" cy="0"/>
          </a:xfrm>
          <a:prstGeom prst="line">
            <a:avLst/>
          </a:prstGeom>
          <a:noFill/>
          <a:ln w="9525">
            <a:solidFill>
              <a:schemeClr val="tx1"/>
            </a:solidFill>
            <a:round/>
            <a:headEnd/>
            <a:tailEnd/>
          </a:ln>
        </p:spPr>
        <p:txBody>
          <a:bodyPr wrap="none" anchor="ctr"/>
          <a:lstStyle/>
          <a:p>
            <a:endParaRPr lang="id-ID"/>
          </a:p>
        </p:txBody>
      </p:sp>
      <p:sp>
        <p:nvSpPr>
          <p:cNvPr id="49170" name="Line 19"/>
          <p:cNvSpPr>
            <a:spLocks noChangeShapeType="1"/>
          </p:cNvSpPr>
          <p:nvPr/>
        </p:nvSpPr>
        <p:spPr bwMode="auto">
          <a:xfrm>
            <a:off x="990600" y="3429000"/>
            <a:ext cx="0" cy="1828800"/>
          </a:xfrm>
          <a:prstGeom prst="line">
            <a:avLst/>
          </a:prstGeom>
          <a:noFill/>
          <a:ln w="9525">
            <a:solidFill>
              <a:schemeClr val="tx1"/>
            </a:solidFill>
            <a:round/>
            <a:headEnd/>
            <a:tailEnd/>
          </a:ln>
        </p:spPr>
        <p:txBody>
          <a:bodyPr wrap="none" anchor="ctr"/>
          <a:lstStyle/>
          <a:p>
            <a:endParaRPr lang="id-ID"/>
          </a:p>
        </p:txBody>
      </p:sp>
      <p:sp>
        <p:nvSpPr>
          <p:cNvPr id="209940" name="Text Box 20"/>
          <p:cNvSpPr txBox="1">
            <a:spLocks noChangeArrowheads="1"/>
          </p:cNvSpPr>
          <p:nvPr/>
        </p:nvSpPr>
        <p:spPr bwMode="auto">
          <a:xfrm>
            <a:off x="390525" y="3505200"/>
            <a:ext cx="8753475" cy="762000"/>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86600" algn="r"/>
              </a:tabLst>
            </a:pPr>
            <a:r>
              <a:rPr lang="en-US" sz="2200">
                <a:latin typeface="Times New Roman" pitchFamily="18" charset="0"/>
              </a:rPr>
              <a:t>Jan.	2	Utang Deviden Tunai	 42 500  00			</a:t>
            </a:r>
            <a:endParaRPr lang="en-US" sz="2400">
              <a:latin typeface="Times New Roman" pitchFamily="18" charset="0"/>
            </a:endParaRPr>
          </a:p>
        </p:txBody>
      </p:sp>
      <p:sp>
        <p:nvSpPr>
          <p:cNvPr id="209941" name="Text Box 21"/>
          <p:cNvSpPr txBox="1">
            <a:spLocks noChangeArrowheads="1"/>
          </p:cNvSpPr>
          <p:nvPr/>
        </p:nvSpPr>
        <p:spPr bwMode="auto">
          <a:xfrm>
            <a:off x="2362200" y="4343400"/>
            <a:ext cx="3657600" cy="501650"/>
          </a:xfrm>
          <a:prstGeom prst="rect">
            <a:avLst/>
          </a:prstGeom>
          <a:noFill/>
          <a:ln w="9525">
            <a:noFill/>
            <a:miter lim="800000"/>
            <a:headEnd/>
            <a:tailEnd/>
          </a:ln>
        </p:spPr>
        <p:txBody>
          <a:bodyPr>
            <a:spAutoFit/>
          </a:bodyPr>
          <a:lstStyle/>
          <a:p>
            <a:pPr eaLnBrk="0" hangingPunct="0">
              <a:lnSpc>
                <a:spcPct val="135000"/>
              </a:lnSpc>
              <a:spcBef>
                <a:spcPct val="60000"/>
              </a:spcBef>
            </a:pPr>
            <a:r>
              <a:rPr lang="en-US" sz="2200">
                <a:latin typeface="Times New Roman" pitchFamily="18" charset="0"/>
              </a:rPr>
              <a:t>Membayar Deviden Tunai.</a:t>
            </a:r>
          </a:p>
        </p:txBody>
      </p:sp>
      <p:sp>
        <p:nvSpPr>
          <p:cNvPr id="209942" name="Text Box 22"/>
          <p:cNvSpPr txBox="1">
            <a:spLocks noChangeArrowheads="1"/>
          </p:cNvSpPr>
          <p:nvPr/>
        </p:nvSpPr>
        <p:spPr bwMode="auto">
          <a:xfrm>
            <a:off x="1600200" y="4038600"/>
            <a:ext cx="7543800" cy="379413"/>
          </a:xfrm>
          <a:prstGeom prst="rect">
            <a:avLst/>
          </a:prstGeom>
          <a:noFill/>
          <a:ln w="9525">
            <a:noFill/>
            <a:miter lim="800000"/>
            <a:headEnd/>
            <a:tailEnd/>
          </a:ln>
        </p:spPr>
        <p:txBody>
          <a:bodyPr>
            <a:spAutoFit/>
          </a:bodyPr>
          <a:lstStyle/>
          <a:p>
            <a:pPr marL="114300" defTabSz="857250" eaLnBrk="0" hangingPunct="0">
              <a:lnSpc>
                <a:spcPct val="85000"/>
              </a:lnSpc>
              <a:spcBef>
                <a:spcPct val="50000"/>
              </a:spcBef>
              <a:tabLst>
                <a:tab pos="628650" algn="r"/>
                <a:tab pos="857250" algn="l"/>
                <a:tab pos="1314450" algn="l"/>
                <a:tab pos="7315200" algn="r"/>
              </a:tabLst>
            </a:pPr>
            <a:r>
              <a:rPr lang="en-US" sz="2200">
                <a:latin typeface="Times New Roman" pitchFamily="18" charset="0"/>
              </a:rPr>
              <a:t>  Kas			42 500 00</a:t>
            </a:r>
          </a:p>
        </p:txBody>
      </p:sp>
      <p:sp>
        <p:nvSpPr>
          <p:cNvPr id="209943" name="AutoShape 23"/>
          <p:cNvSpPr>
            <a:spLocks noChangeArrowheads="1"/>
          </p:cNvSpPr>
          <p:nvPr/>
        </p:nvSpPr>
        <p:spPr bwMode="auto">
          <a:xfrm flipH="1">
            <a:off x="1590675" y="1828800"/>
            <a:ext cx="5715000" cy="914400"/>
          </a:xfrm>
          <a:prstGeom prst="roundRect">
            <a:avLst>
              <a:gd name="adj" fmla="val 16667"/>
            </a:avLst>
          </a:prstGeom>
          <a:solidFill>
            <a:srgbClr val="FFFFFF"/>
          </a:solidFill>
          <a:ln w="12700">
            <a:solidFill>
              <a:schemeClr val="tx1"/>
            </a:solidFill>
            <a:round/>
            <a:headEnd/>
            <a:tailEnd/>
          </a:ln>
          <a:effectLst>
            <a:outerShdw dist="107763" dir="2700000" algn="ctr" rotWithShape="0">
              <a:schemeClr val="tx1"/>
            </a:outerShdw>
          </a:effectLst>
        </p:spPr>
        <p:txBody>
          <a:bodyPr anchor="ctr"/>
          <a:lstStyle/>
          <a:p>
            <a:pPr algn="ctr" eaLnBrk="0" hangingPunct="0">
              <a:spcBef>
                <a:spcPct val="50000"/>
              </a:spcBef>
              <a:defRPr/>
            </a:pPr>
            <a:r>
              <a:rPr lang="en-US" sz="4000" dirty="0" err="1">
                <a:latin typeface="Times New Roman" pitchFamily="18" charset="0"/>
                <a:cs typeface="+mn-cs"/>
              </a:rPr>
              <a:t>Tanggal</a:t>
            </a:r>
            <a:r>
              <a:rPr lang="en-US" sz="4000" dirty="0">
                <a:latin typeface="Times New Roman" pitchFamily="18" charset="0"/>
                <a:cs typeface="+mn-cs"/>
              </a:rPr>
              <a:t> </a:t>
            </a:r>
            <a:r>
              <a:rPr lang="en-US" sz="4000" dirty="0" err="1">
                <a:latin typeface="Times New Roman" pitchFamily="18" charset="0"/>
                <a:cs typeface="+mn-cs"/>
              </a:rPr>
              <a:t>Pembayaran</a:t>
            </a:r>
            <a:endParaRPr lang="en-US" sz="4000" dirty="0">
              <a:latin typeface="Times New Roman" pitchFamily="18" charset="0"/>
              <a:cs typeface="+mn-cs"/>
            </a:endParaRPr>
          </a:p>
        </p:txBody>
      </p:sp>
      <p:sp>
        <p:nvSpPr>
          <p:cNvPr id="209944" name="AutoShape 2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09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4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20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0" grpId="0" autoUpdateAnimBg="0"/>
      <p:bldP spid="209941" grpId="0" autoUpdateAnimBg="0"/>
      <p:bldP spid="209942" grpId="0" autoUpdateAnimBg="0"/>
      <p:bldP spid="209944"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639762"/>
          </a:xfrm>
          <a:gradFill rotWithShape="1">
            <a:gsLst>
              <a:gs pos="0">
                <a:srgbClr val="FF8DE1">
                  <a:gamma/>
                  <a:shade val="46275"/>
                  <a:invGamma/>
                </a:srgbClr>
              </a:gs>
              <a:gs pos="50000">
                <a:srgbClr val="FF8DE1"/>
              </a:gs>
              <a:gs pos="100000">
                <a:srgbClr val="FF8DE1">
                  <a:gamma/>
                  <a:shade val="46275"/>
                  <a:invGamma/>
                </a:srgbClr>
              </a:gs>
            </a:gsLst>
            <a:lin ang="5400000" scaled="1"/>
          </a:gradFill>
        </p:spPr>
        <p:txBody>
          <a:bodyPr>
            <a:normAutofit fontScale="90000"/>
          </a:bodyPr>
          <a:lstStyle/>
          <a:p>
            <a:pPr eaLnBrk="1" hangingPunct="1">
              <a:defRPr/>
            </a:pPr>
            <a:r>
              <a:rPr lang="en-US" sz="4000" b="1" dirty="0" smtClean="0">
                <a:solidFill>
                  <a:srgbClr val="002060"/>
                </a:solidFill>
              </a:rPr>
              <a:t>DIVIDEN TUNAI</a:t>
            </a:r>
          </a:p>
        </p:txBody>
      </p:sp>
      <p:sp>
        <p:nvSpPr>
          <p:cNvPr id="11267" name="Rectangle 3"/>
          <p:cNvSpPr>
            <a:spLocks noGrp="1" noChangeArrowheads="1"/>
          </p:cNvSpPr>
          <p:nvPr>
            <p:ph type="body" idx="1"/>
          </p:nvPr>
        </p:nvSpPr>
        <p:spPr>
          <a:xfrm>
            <a:off x="457200" y="1143000"/>
            <a:ext cx="8229600" cy="4983163"/>
          </a:xfrm>
        </p:spPr>
        <p:txBody>
          <a:bodyPr/>
          <a:lstStyle/>
          <a:p>
            <a:pPr eaLnBrk="1" hangingPunct="1">
              <a:defRPr/>
            </a:pPr>
            <a:r>
              <a:rPr lang="en-US" sz="2800" dirty="0" smtClean="0"/>
              <a:t>Misal:1 </a:t>
            </a:r>
            <a:r>
              <a:rPr lang="en-US" sz="2800" dirty="0" err="1" smtClean="0"/>
              <a:t>Okt</a:t>
            </a:r>
            <a:r>
              <a:rPr lang="en-US" sz="2800" dirty="0" smtClean="0"/>
              <a:t> 2005 </a:t>
            </a:r>
            <a:r>
              <a:rPr lang="en-US" sz="2800" dirty="0" err="1" smtClean="0"/>
              <a:t>mengumumkan</a:t>
            </a:r>
            <a:r>
              <a:rPr lang="en-US" sz="2800" dirty="0" smtClean="0"/>
              <a:t> </a:t>
            </a:r>
            <a:r>
              <a:rPr lang="en-US" sz="2800" dirty="0" err="1" smtClean="0"/>
              <a:t>pembagian</a:t>
            </a:r>
            <a:r>
              <a:rPr lang="en-US" sz="2800" dirty="0" smtClean="0"/>
              <a:t> </a:t>
            </a:r>
            <a:r>
              <a:rPr lang="en-US" sz="2800" dirty="0" err="1" smtClean="0"/>
              <a:t>dividen</a:t>
            </a:r>
            <a:r>
              <a:rPr lang="en-US" sz="2800" dirty="0" smtClean="0"/>
              <a:t> 1500 </a:t>
            </a:r>
            <a:r>
              <a:rPr lang="en-US" sz="2800" dirty="0" err="1" smtClean="0"/>
              <a:t>lbr</a:t>
            </a:r>
            <a:r>
              <a:rPr lang="en-US" sz="2800" dirty="0" smtClean="0"/>
              <a:t> </a:t>
            </a:r>
            <a:r>
              <a:rPr lang="en-US" sz="2800" dirty="0" err="1" smtClean="0"/>
              <a:t>saham</a:t>
            </a:r>
            <a:r>
              <a:rPr lang="en-US" sz="2800" dirty="0" smtClean="0"/>
              <a:t> </a:t>
            </a:r>
            <a:r>
              <a:rPr lang="en-US" sz="2800" dirty="0" err="1" smtClean="0"/>
              <a:t>yg</a:t>
            </a:r>
            <a:r>
              <a:rPr lang="en-US" sz="2800" dirty="0" smtClean="0"/>
              <a:t> </a:t>
            </a:r>
            <a:r>
              <a:rPr lang="en-US" sz="2800" dirty="0" err="1" smtClean="0"/>
              <a:t>beredar</a:t>
            </a:r>
            <a:r>
              <a:rPr lang="en-US" sz="2800" dirty="0" smtClean="0"/>
              <a:t> </a:t>
            </a:r>
            <a:r>
              <a:rPr lang="en-US" sz="2800" dirty="0" err="1" smtClean="0"/>
              <a:t>Rp</a:t>
            </a:r>
            <a:r>
              <a:rPr lang="en-US" sz="2800" dirty="0" smtClean="0"/>
              <a:t>. 500/</a:t>
            </a:r>
            <a:r>
              <a:rPr lang="en-US" sz="2800" dirty="0" err="1" smtClean="0"/>
              <a:t>lbr</a:t>
            </a:r>
            <a:r>
              <a:rPr lang="en-US" sz="2800" dirty="0" smtClean="0"/>
              <a:t> </a:t>
            </a:r>
            <a:r>
              <a:rPr lang="en-US" sz="2800" dirty="0" err="1" smtClean="0"/>
              <a:t>yg</a:t>
            </a:r>
            <a:r>
              <a:rPr lang="en-US" sz="2800" dirty="0" smtClean="0"/>
              <a:t> </a:t>
            </a:r>
            <a:r>
              <a:rPr lang="en-US" sz="2800" dirty="0" err="1" smtClean="0"/>
              <a:t>akan</a:t>
            </a:r>
            <a:r>
              <a:rPr lang="en-US" sz="2800" dirty="0" smtClean="0"/>
              <a:t> </a:t>
            </a:r>
            <a:r>
              <a:rPr lang="en-US" sz="2800" dirty="0" err="1" smtClean="0"/>
              <a:t>dibayar</a:t>
            </a:r>
            <a:r>
              <a:rPr lang="en-US" sz="2800" dirty="0" smtClean="0"/>
              <a:t> 10 </a:t>
            </a:r>
            <a:r>
              <a:rPr lang="en-US" sz="2800" dirty="0" err="1" smtClean="0"/>
              <a:t>Okt</a:t>
            </a:r>
            <a:r>
              <a:rPr lang="en-US" sz="2800" dirty="0" smtClean="0"/>
              <a:t> 2005</a:t>
            </a:r>
          </a:p>
          <a:p>
            <a:pPr eaLnBrk="1" hangingPunct="1">
              <a:defRPr/>
            </a:pPr>
            <a:r>
              <a:rPr lang="en-US" sz="2800" dirty="0" smtClean="0"/>
              <a:t>1 </a:t>
            </a:r>
            <a:r>
              <a:rPr lang="en-US" sz="2800" dirty="0" err="1" smtClean="0"/>
              <a:t>Okt</a:t>
            </a:r>
            <a:r>
              <a:rPr lang="en-US" sz="2800" dirty="0" smtClean="0"/>
              <a:t> 2005</a:t>
            </a:r>
          </a:p>
          <a:p>
            <a:pPr eaLnBrk="1" hangingPunct="1">
              <a:buFont typeface="Wingdings" pitchFamily="2" charset="2"/>
              <a:buNone/>
              <a:defRPr/>
            </a:pPr>
            <a:r>
              <a:rPr lang="en-US" sz="2800" dirty="0" smtClean="0"/>
              <a:t>	</a:t>
            </a:r>
            <a:r>
              <a:rPr lang="en-US" sz="2800" dirty="0" err="1" smtClean="0"/>
              <a:t>Laba</a:t>
            </a:r>
            <a:r>
              <a:rPr lang="en-US" sz="2800" dirty="0" smtClean="0"/>
              <a:t> </a:t>
            </a:r>
            <a:r>
              <a:rPr lang="en-US" sz="2800" dirty="0" err="1" smtClean="0"/>
              <a:t>ditahan</a:t>
            </a:r>
            <a:r>
              <a:rPr lang="en-US" sz="2800" dirty="0" smtClean="0"/>
              <a:t> 	750.000</a:t>
            </a:r>
          </a:p>
          <a:p>
            <a:pPr eaLnBrk="1" hangingPunct="1">
              <a:buFont typeface="Wingdings" pitchFamily="2" charset="2"/>
              <a:buNone/>
              <a:defRPr/>
            </a:pPr>
            <a:r>
              <a:rPr lang="en-US" sz="2800" dirty="0" smtClean="0"/>
              <a:t>			</a:t>
            </a:r>
            <a:r>
              <a:rPr lang="en-US" sz="2800" dirty="0" err="1" smtClean="0"/>
              <a:t>Hutang</a:t>
            </a:r>
            <a:r>
              <a:rPr lang="en-US" sz="2800" dirty="0" smtClean="0"/>
              <a:t> </a:t>
            </a:r>
            <a:r>
              <a:rPr lang="en-US" sz="2800" dirty="0" err="1" smtClean="0"/>
              <a:t>dividen</a:t>
            </a:r>
            <a:r>
              <a:rPr lang="en-US" sz="2800" dirty="0" smtClean="0"/>
              <a:t> 	750.000</a:t>
            </a:r>
          </a:p>
          <a:p>
            <a:pPr eaLnBrk="1" hangingPunct="1">
              <a:defRPr/>
            </a:pPr>
            <a:r>
              <a:rPr lang="en-US" sz="2800" dirty="0" smtClean="0"/>
              <a:t>10 </a:t>
            </a:r>
            <a:r>
              <a:rPr lang="en-US" sz="2800" dirty="0" err="1" smtClean="0"/>
              <a:t>Okt</a:t>
            </a:r>
            <a:r>
              <a:rPr lang="en-US" sz="2800" dirty="0" smtClean="0"/>
              <a:t> 2005</a:t>
            </a:r>
          </a:p>
          <a:p>
            <a:pPr eaLnBrk="1" hangingPunct="1">
              <a:buFont typeface="Wingdings" pitchFamily="2" charset="2"/>
              <a:buNone/>
              <a:defRPr/>
            </a:pPr>
            <a:r>
              <a:rPr lang="en-US" sz="2800" dirty="0" smtClean="0"/>
              <a:t>	</a:t>
            </a:r>
            <a:r>
              <a:rPr lang="en-US" sz="2800" dirty="0" err="1" smtClean="0"/>
              <a:t>Hutang</a:t>
            </a:r>
            <a:r>
              <a:rPr lang="en-US" sz="2800" dirty="0" smtClean="0"/>
              <a:t> </a:t>
            </a:r>
            <a:r>
              <a:rPr lang="en-US" sz="2800" dirty="0" err="1" smtClean="0"/>
              <a:t>dividen</a:t>
            </a:r>
            <a:r>
              <a:rPr lang="en-US" sz="2800" dirty="0" smtClean="0"/>
              <a:t> 750.000</a:t>
            </a:r>
          </a:p>
          <a:p>
            <a:pPr eaLnBrk="1" hangingPunct="1">
              <a:buFont typeface="Wingdings" pitchFamily="2" charset="2"/>
              <a:buNone/>
              <a:defRPr/>
            </a:pPr>
            <a:r>
              <a:rPr lang="en-US" sz="2800" dirty="0" smtClean="0"/>
              <a:t>			</a:t>
            </a:r>
            <a:r>
              <a:rPr lang="en-US" sz="2800" dirty="0" err="1" smtClean="0"/>
              <a:t>Kas</a:t>
            </a:r>
            <a:r>
              <a:rPr lang="en-US" sz="2800" dirty="0" smtClean="0"/>
              <a:t> 			750.000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381000" y="457200"/>
            <a:ext cx="8382000" cy="762000"/>
          </a:xfrm>
          <a:prstGeom prst="rect">
            <a:avLst/>
          </a:prstGeom>
          <a:solidFill>
            <a:srgbClr val="CC99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Saham</a:t>
            </a:r>
            <a:endParaRPr lang="en-US" sz="44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1981200" y="4038600"/>
            <a:ext cx="914400" cy="2505075"/>
            <a:chOff x="1167" y="2126"/>
            <a:chExt cx="717" cy="1866"/>
          </a:xfrm>
        </p:grpSpPr>
        <p:sp>
          <p:nvSpPr>
            <p:cNvPr id="50182" name="Freeform 5"/>
            <p:cNvSpPr>
              <a:spLocks/>
            </p:cNvSpPr>
            <p:nvPr/>
          </p:nvSpPr>
          <p:spPr bwMode="auto">
            <a:xfrm>
              <a:off x="1251" y="2361"/>
              <a:ext cx="633" cy="1108"/>
            </a:xfrm>
            <a:custGeom>
              <a:avLst/>
              <a:gdLst>
                <a:gd name="T0" fmla="*/ 15 w 1265"/>
                <a:gd name="T1" fmla="*/ 2 h 2215"/>
                <a:gd name="T2" fmla="*/ 17 w 1265"/>
                <a:gd name="T3" fmla="*/ 3 h 2215"/>
                <a:gd name="T4" fmla="*/ 18 w 1265"/>
                <a:gd name="T5" fmla="*/ 4 h 2215"/>
                <a:gd name="T6" fmla="*/ 18 w 1265"/>
                <a:gd name="T7" fmla="*/ 5 h 2215"/>
                <a:gd name="T8" fmla="*/ 17 w 1265"/>
                <a:gd name="T9" fmla="*/ 7 h 2215"/>
                <a:gd name="T10" fmla="*/ 17 w 1265"/>
                <a:gd name="T11" fmla="*/ 10 h 2215"/>
                <a:gd name="T12" fmla="*/ 16 w 1265"/>
                <a:gd name="T13" fmla="*/ 14 h 2215"/>
                <a:gd name="T14" fmla="*/ 16 w 1265"/>
                <a:gd name="T15" fmla="*/ 16 h 2215"/>
                <a:gd name="T16" fmla="*/ 17 w 1265"/>
                <a:gd name="T17" fmla="*/ 27 h 2215"/>
                <a:gd name="T18" fmla="*/ 18 w 1265"/>
                <a:gd name="T19" fmla="*/ 28 h 2215"/>
                <a:gd name="T20" fmla="*/ 20 w 1265"/>
                <a:gd name="T21" fmla="*/ 32 h 2215"/>
                <a:gd name="T22" fmla="*/ 19 w 1265"/>
                <a:gd name="T23" fmla="*/ 34 h 2215"/>
                <a:gd name="T24" fmla="*/ 18 w 1265"/>
                <a:gd name="T25" fmla="*/ 35 h 2215"/>
                <a:gd name="T26" fmla="*/ 17 w 1265"/>
                <a:gd name="T27" fmla="*/ 35 h 2215"/>
                <a:gd name="T28" fmla="*/ 13 w 1265"/>
                <a:gd name="T29" fmla="*/ 34 h 2215"/>
                <a:gd name="T30" fmla="*/ 9 w 1265"/>
                <a:gd name="T31" fmla="*/ 34 h 2215"/>
                <a:gd name="T32" fmla="*/ 4 w 1265"/>
                <a:gd name="T33" fmla="*/ 34 h 2215"/>
                <a:gd name="T34" fmla="*/ 4 w 1265"/>
                <a:gd name="T35" fmla="*/ 31 h 2215"/>
                <a:gd name="T36" fmla="*/ 2 w 1265"/>
                <a:gd name="T37" fmla="*/ 15 h 2215"/>
                <a:gd name="T38" fmla="*/ 2 w 1265"/>
                <a:gd name="T39" fmla="*/ 12 h 2215"/>
                <a:gd name="T40" fmla="*/ 0 w 1265"/>
                <a:gd name="T41" fmla="*/ 11 h 2215"/>
                <a:gd name="T42" fmla="*/ 0 w 1265"/>
                <a:gd name="T43" fmla="*/ 9 h 2215"/>
                <a:gd name="T44" fmla="*/ 3 w 1265"/>
                <a:gd name="T45" fmla="*/ 5 h 2215"/>
                <a:gd name="T46" fmla="*/ 4 w 1265"/>
                <a:gd name="T47" fmla="*/ 3 h 2215"/>
                <a:gd name="T48" fmla="*/ 6 w 1265"/>
                <a:gd name="T49" fmla="*/ 2 h 2215"/>
                <a:gd name="T50" fmla="*/ 8 w 1265"/>
                <a:gd name="T51" fmla="*/ 1 h 2215"/>
                <a:gd name="T52" fmla="*/ 10 w 1265"/>
                <a:gd name="T53" fmla="*/ 1 h 2215"/>
                <a:gd name="T54" fmla="*/ 11 w 1265"/>
                <a:gd name="T55" fmla="*/ 0 h 2215"/>
                <a:gd name="T56" fmla="*/ 15 w 1265"/>
                <a:gd name="T57" fmla="*/ 2 h 2215"/>
                <a:gd name="T58" fmla="*/ 15 w 1265"/>
                <a:gd name="T59" fmla="*/ 2 h 2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5"/>
                <a:gd name="T91" fmla="*/ 0 h 2215"/>
                <a:gd name="T92" fmla="*/ 1265 w 1265"/>
                <a:gd name="T93" fmla="*/ 2215 h 2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5" h="2215">
                  <a:moveTo>
                    <a:pt x="932" y="109"/>
                  </a:moveTo>
                  <a:lnTo>
                    <a:pt x="1057" y="139"/>
                  </a:lnTo>
                  <a:lnTo>
                    <a:pt x="1117" y="226"/>
                  </a:lnTo>
                  <a:lnTo>
                    <a:pt x="1115" y="299"/>
                  </a:lnTo>
                  <a:lnTo>
                    <a:pt x="1082" y="434"/>
                  </a:lnTo>
                  <a:lnTo>
                    <a:pt x="1046" y="583"/>
                  </a:lnTo>
                  <a:lnTo>
                    <a:pt x="981" y="840"/>
                  </a:lnTo>
                  <a:lnTo>
                    <a:pt x="965" y="969"/>
                  </a:lnTo>
                  <a:lnTo>
                    <a:pt x="1046" y="1690"/>
                  </a:lnTo>
                  <a:lnTo>
                    <a:pt x="1107" y="1745"/>
                  </a:lnTo>
                  <a:lnTo>
                    <a:pt x="1265" y="1999"/>
                  </a:lnTo>
                  <a:lnTo>
                    <a:pt x="1158" y="2136"/>
                  </a:lnTo>
                  <a:lnTo>
                    <a:pt x="1122" y="2215"/>
                  </a:lnTo>
                  <a:lnTo>
                    <a:pt x="1046" y="2215"/>
                  </a:lnTo>
                  <a:lnTo>
                    <a:pt x="806" y="2166"/>
                  </a:lnTo>
                  <a:lnTo>
                    <a:pt x="564" y="2144"/>
                  </a:lnTo>
                  <a:lnTo>
                    <a:pt x="204" y="2151"/>
                  </a:lnTo>
                  <a:lnTo>
                    <a:pt x="194" y="1935"/>
                  </a:lnTo>
                  <a:lnTo>
                    <a:pt x="88" y="934"/>
                  </a:lnTo>
                  <a:lnTo>
                    <a:pt x="65" y="736"/>
                  </a:lnTo>
                  <a:lnTo>
                    <a:pt x="0" y="649"/>
                  </a:lnTo>
                  <a:lnTo>
                    <a:pt x="0" y="547"/>
                  </a:lnTo>
                  <a:lnTo>
                    <a:pt x="134" y="309"/>
                  </a:lnTo>
                  <a:lnTo>
                    <a:pt x="246" y="131"/>
                  </a:lnTo>
                  <a:lnTo>
                    <a:pt x="342" y="83"/>
                  </a:lnTo>
                  <a:lnTo>
                    <a:pt x="469" y="30"/>
                  </a:lnTo>
                  <a:lnTo>
                    <a:pt x="582" y="17"/>
                  </a:lnTo>
                  <a:lnTo>
                    <a:pt x="701" y="0"/>
                  </a:lnTo>
                  <a:lnTo>
                    <a:pt x="932" y="109"/>
                  </a:lnTo>
                  <a:close/>
                </a:path>
              </a:pathLst>
            </a:custGeom>
            <a:solidFill>
              <a:srgbClr val="AC9F9F"/>
            </a:solidFill>
            <a:ln w="9525">
              <a:noFill/>
              <a:round/>
              <a:headEnd/>
              <a:tailEnd/>
            </a:ln>
          </p:spPr>
          <p:txBody>
            <a:bodyPr/>
            <a:lstStyle/>
            <a:p>
              <a:endParaRPr lang="id-ID"/>
            </a:p>
          </p:txBody>
        </p:sp>
        <p:sp>
          <p:nvSpPr>
            <p:cNvPr id="50183" name="Freeform 6"/>
            <p:cNvSpPr>
              <a:spLocks/>
            </p:cNvSpPr>
            <p:nvPr/>
          </p:nvSpPr>
          <p:spPr bwMode="auto">
            <a:xfrm>
              <a:off x="1425" y="2733"/>
              <a:ext cx="45" cy="26"/>
            </a:xfrm>
            <a:custGeom>
              <a:avLst/>
              <a:gdLst>
                <a:gd name="T0" fmla="*/ 0 w 91"/>
                <a:gd name="T1" fmla="*/ 0 h 53"/>
                <a:gd name="T2" fmla="*/ 0 w 91"/>
                <a:gd name="T3" fmla="*/ 0 h 53"/>
                <a:gd name="T4" fmla="*/ 0 w 91"/>
                <a:gd name="T5" fmla="*/ 0 h 53"/>
                <a:gd name="T6" fmla="*/ 1 w 91"/>
                <a:gd name="T7" fmla="*/ 0 h 53"/>
                <a:gd name="T8" fmla="*/ 1 w 91"/>
                <a:gd name="T9" fmla="*/ 0 h 53"/>
                <a:gd name="T10" fmla="*/ 0 w 91"/>
                <a:gd name="T11" fmla="*/ 0 h 53"/>
                <a:gd name="T12" fmla="*/ 0 w 91"/>
                <a:gd name="T13" fmla="*/ 0 h 53"/>
                <a:gd name="T14" fmla="*/ 0 w 91"/>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53"/>
                <a:gd name="T26" fmla="*/ 91 w 9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53">
                  <a:moveTo>
                    <a:pt x="20" y="0"/>
                  </a:moveTo>
                  <a:lnTo>
                    <a:pt x="0" y="28"/>
                  </a:lnTo>
                  <a:lnTo>
                    <a:pt x="20" y="53"/>
                  </a:lnTo>
                  <a:lnTo>
                    <a:pt x="66" y="43"/>
                  </a:lnTo>
                  <a:lnTo>
                    <a:pt x="91" y="35"/>
                  </a:lnTo>
                  <a:lnTo>
                    <a:pt x="61" y="15"/>
                  </a:lnTo>
                  <a:lnTo>
                    <a:pt x="20" y="0"/>
                  </a:lnTo>
                  <a:close/>
                </a:path>
              </a:pathLst>
            </a:custGeom>
            <a:solidFill>
              <a:srgbClr val="FFFFFF"/>
            </a:solidFill>
            <a:ln w="9525">
              <a:noFill/>
              <a:round/>
              <a:headEnd/>
              <a:tailEnd/>
            </a:ln>
          </p:spPr>
          <p:txBody>
            <a:bodyPr/>
            <a:lstStyle/>
            <a:p>
              <a:endParaRPr lang="id-ID"/>
            </a:p>
          </p:txBody>
        </p:sp>
        <p:sp>
          <p:nvSpPr>
            <p:cNvPr id="50184" name="Freeform 7"/>
            <p:cNvSpPr>
              <a:spLocks/>
            </p:cNvSpPr>
            <p:nvPr/>
          </p:nvSpPr>
          <p:spPr bwMode="auto">
            <a:xfrm>
              <a:off x="1330" y="2600"/>
              <a:ext cx="174" cy="232"/>
            </a:xfrm>
            <a:custGeom>
              <a:avLst/>
              <a:gdLst>
                <a:gd name="T0" fmla="*/ 0 w 349"/>
                <a:gd name="T1" fmla="*/ 6 h 464"/>
                <a:gd name="T2" fmla="*/ 0 w 349"/>
                <a:gd name="T3" fmla="*/ 5 h 464"/>
                <a:gd name="T4" fmla="*/ 0 w 349"/>
                <a:gd name="T5" fmla="*/ 5 h 464"/>
                <a:gd name="T6" fmla="*/ 0 w 349"/>
                <a:gd name="T7" fmla="*/ 4 h 464"/>
                <a:gd name="T8" fmla="*/ 1 w 349"/>
                <a:gd name="T9" fmla="*/ 3 h 464"/>
                <a:gd name="T10" fmla="*/ 2 w 349"/>
                <a:gd name="T11" fmla="*/ 2 h 464"/>
                <a:gd name="T12" fmla="*/ 2 w 349"/>
                <a:gd name="T13" fmla="*/ 1 h 464"/>
                <a:gd name="T14" fmla="*/ 4 w 349"/>
                <a:gd name="T15" fmla="*/ 0 h 464"/>
                <a:gd name="T16" fmla="*/ 4 w 349"/>
                <a:gd name="T17" fmla="*/ 1 h 464"/>
                <a:gd name="T18" fmla="*/ 5 w 349"/>
                <a:gd name="T19" fmla="*/ 3 h 464"/>
                <a:gd name="T20" fmla="*/ 5 w 349"/>
                <a:gd name="T21" fmla="*/ 4 h 464"/>
                <a:gd name="T22" fmla="*/ 3 w 349"/>
                <a:gd name="T23" fmla="*/ 4 h 464"/>
                <a:gd name="T24" fmla="*/ 3 w 349"/>
                <a:gd name="T25" fmla="*/ 5 h 464"/>
                <a:gd name="T26" fmla="*/ 3 w 349"/>
                <a:gd name="T27" fmla="*/ 5 h 464"/>
                <a:gd name="T28" fmla="*/ 3 w 349"/>
                <a:gd name="T29" fmla="*/ 5 h 464"/>
                <a:gd name="T30" fmla="*/ 3 w 349"/>
                <a:gd name="T31" fmla="*/ 5 h 464"/>
                <a:gd name="T32" fmla="*/ 4 w 349"/>
                <a:gd name="T33" fmla="*/ 5 h 464"/>
                <a:gd name="T34" fmla="*/ 4 w 349"/>
                <a:gd name="T35" fmla="*/ 7 h 464"/>
                <a:gd name="T36" fmla="*/ 3 w 349"/>
                <a:gd name="T37" fmla="*/ 7 h 464"/>
                <a:gd name="T38" fmla="*/ 2 w 349"/>
                <a:gd name="T39" fmla="*/ 7 h 464"/>
                <a:gd name="T40" fmla="*/ 1 w 349"/>
                <a:gd name="T41" fmla="*/ 7 h 464"/>
                <a:gd name="T42" fmla="*/ 0 w 349"/>
                <a:gd name="T43" fmla="*/ 7 h 464"/>
                <a:gd name="T44" fmla="*/ 0 w 349"/>
                <a:gd name="T45" fmla="*/ 7 h 464"/>
                <a:gd name="T46" fmla="*/ 0 w 349"/>
                <a:gd name="T47" fmla="*/ 6 h 464"/>
                <a:gd name="T48" fmla="*/ 0 w 349"/>
                <a:gd name="T49" fmla="*/ 6 h 464"/>
                <a:gd name="T50" fmla="*/ 0 w 349"/>
                <a:gd name="T51" fmla="*/ 6 h 464"/>
                <a:gd name="T52" fmla="*/ 0 w 349"/>
                <a:gd name="T53" fmla="*/ 6 h 4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9"/>
                <a:gd name="T82" fmla="*/ 0 h 464"/>
                <a:gd name="T83" fmla="*/ 349 w 349"/>
                <a:gd name="T84" fmla="*/ 464 h 4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9" h="464">
                  <a:moveTo>
                    <a:pt x="17" y="365"/>
                  </a:moveTo>
                  <a:lnTo>
                    <a:pt x="0" y="307"/>
                  </a:lnTo>
                  <a:lnTo>
                    <a:pt x="7" y="282"/>
                  </a:lnTo>
                  <a:lnTo>
                    <a:pt x="63" y="239"/>
                  </a:lnTo>
                  <a:lnTo>
                    <a:pt x="114" y="142"/>
                  </a:lnTo>
                  <a:lnTo>
                    <a:pt x="149" y="114"/>
                  </a:lnTo>
                  <a:lnTo>
                    <a:pt x="189" y="49"/>
                  </a:lnTo>
                  <a:lnTo>
                    <a:pt x="265" y="0"/>
                  </a:lnTo>
                  <a:lnTo>
                    <a:pt x="281" y="61"/>
                  </a:lnTo>
                  <a:lnTo>
                    <a:pt x="349" y="190"/>
                  </a:lnTo>
                  <a:lnTo>
                    <a:pt x="342" y="251"/>
                  </a:lnTo>
                  <a:lnTo>
                    <a:pt x="240" y="248"/>
                  </a:lnTo>
                  <a:lnTo>
                    <a:pt x="240" y="269"/>
                  </a:lnTo>
                  <a:lnTo>
                    <a:pt x="210" y="264"/>
                  </a:lnTo>
                  <a:lnTo>
                    <a:pt x="197" y="292"/>
                  </a:lnTo>
                  <a:lnTo>
                    <a:pt x="213" y="315"/>
                  </a:lnTo>
                  <a:lnTo>
                    <a:pt x="276" y="305"/>
                  </a:lnTo>
                  <a:lnTo>
                    <a:pt x="273" y="413"/>
                  </a:lnTo>
                  <a:lnTo>
                    <a:pt x="227" y="411"/>
                  </a:lnTo>
                  <a:lnTo>
                    <a:pt x="185" y="427"/>
                  </a:lnTo>
                  <a:lnTo>
                    <a:pt x="124" y="413"/>
                  </a:lnTo>
                  <a:lnTo>
                    <a:pt x="63" y="464"/>
                  </a:lnTo>
                  <a:lnTo>
                    <a:pt x="22" y="447"/>
                  </a:lnTo>
                  <a:lnTo>
                    <a:pt x="7" y="380"/>
                  </a:lnTo>
                  <a:lnTo>
                    <a:pt x="9" y="366"/>
                  </a:lnTo>
                  <a:lnTo>
                    <a:pt x="17" y="365"/>
                  </a:lnTo>
                  <a:close/>
                </a:path>
              </a:pathLst>
            </a:custGeom>
            <a:solidFill>
              <a:srgbClr val="FFCCCC"/>
            </a:solidFill>
            <a:ln w="9525">
              <a:noFill/>
              <a:round/>
              <a:headEnd/>
              <a:tailEnd/>
            </a:ln>
          </p:spPr>
          <p:txBody>
            <a:bodyPr/>
            <a:lstStyle/>
            <a:p>
              <a:endParaRPr lang="id-ID"/>
            </a:p>
          </p:txBody>
        </p:sp>
        <p:sp>
          <p:nvSpPr>
            <p:cNvPr id="50185" name="Freeform 8"/>
            <p:cNvSpPr>
              <a:spLocks/>
            </p:cNvSpPr>
            <p:nvPr/>
          </p:nvSpPr>
          <p:spPr bwMode="auto">
            <a:xfrm>
              <a:off x="1538" y="2345"/>
              <a:ext cx="115" cy="137"/>
            </a:xfrm>
            <a:custGeom>
              <a:avLst/>
              <a:gdLst>
                <a:gd name="T0" fmla="*/ 0 w 232"/>
                <a:gd name="T1" fmla="*/ 0 h 276"/>
                <a:gd name="T2" fmla="*/ 0 w 232"/>
                <a:gd name="T3" fmla="*/ 0 h 276"/>
                <a:gd name="T4" fmla="*/ 0 w 232"/>
                <a:gd name="T5" fmla="*/ 2 h 276"/>
                <a:gd name="T6" fmla="*/ 0 w 232"/>
                <a:gd name="T7" fmla="*/ 4 h 276"/>
                <a:gd name="T8" fmla="*/ 1 w 232"/>
                <a:gd name="T9" fmla="*/ 3 h 276"/>
                <a:gd name="T10" fmla="*/ 2 w 232"/>
                <a:gd name="T11" fmla="*/ 2 h 276"/>
                <a:gd name="T12" fmla="*/ 3 w 232"/>
                <a:gd name="T13" fmla="*/ 1 h 276"/>
                <a:gd name="T14" fmla="*/ 1 w 232"/>
                <a:gd name="T15" fmla="*/ 0 h 276"/>
                <a:gd name="T16" fmla="*/ 0 w 232"/>
                <a:gd name="T17" fmla="*/ 0 h 276"/>
                <a:gd name="T18" fmla="*/ 0 w 2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76"/>
                <a:gd name="T32" fmla="*/ 232 w 2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76">
                  <a:moveTo>
                    <a:pt x="43" y="0"/>
                  </a:moveTo>
                  <a:lnTo>
                    <a:pt x="0" y="60"/>
                  </a:lnTo>
                  <a:lnTo>
                    <a:pt x="29" y="190"/>
                  </a:lnTo>
                  <a:lnTo>
                    <a:pt x="43" y="276"/>
                  </a:lnTo>
                  <a:lnTo>
                    <a:pt x="109" y="256"/>
                  </a:lnTo>
                  <a:lnTo>
                    <a:pt x="136" y="165"/>
                  </a:lnTo>
                  <a:lnTo>
                    <a:pt x="232" y="113"/>
                  </a:lnTo>
                  <a:lnTo>
                    <a:pt x="123" y="17"/>
                  </a:lnTo>
                  <a:lnTo>
                    <a:pt x="43" y="0"/>
                  </a:lnTo>
                  <a:close/>
                </a:path>
              </a:pathLst>
            </a:custGeom>
            <a:solidFill>
              <a:srgbClr val="FFFFFF"/>
            </a:solidFill>
            <a:ln w="9525">
              <a:noFill/>
              <a:round/>
              <a:headEnd/>
              <a:tailEnd/>
            </a:ln>
          </p:spPr>
          <p:txBody>
            <a:bodyPr/>
            <a:lstStyle/>
            <a:p>
              <a:endParaRPr lang="id-ID"/>
            </a:p>
          </p:txBody>
        </p:sp>
        <p:sp>
          <p:nvSpPr>
            <p:cNvPr id="50186" name="Freeform 9"/>
            <p:cNvSpPr>
              <a:spLocks/>
            </p:cNvSpPr>
            <p:nvPr/>
          </p:nvSpPr>
          <p:spPr bwMode="auto">
            <a:xfrm>
              <a:off x="1537" y="2409"/>
              <a:ext cx="53" cy="149"/>
            </a:xfrm>
            <a:custGeom>
              <a:avLst/>
              <a:gdLst>
                <a:gd name="T0" fmla="*/ 2 w 105"/>
                <a:gd name="T1" fmla="*/ 0 h 299"/>
                <a:gd name="T2" fmla="*/ 1 w 105"/>
                <a:gd name="T3" fmla="*/ 0 h 299"/>
                <a:gd name="T4" fmla="*/ 1 w 105"/>
                <a:gd name="T5" fmla="*/ 0 h 299"/>
                <a:gd name="T6" fmla="*/ 1 w 105"/>
                <a:gd name="T7" fmla="*/ 2 h 299"/>
                <a:gd name="T8" fmla="*/ 0 w 105"/>
                <a:gd name="T9" fmla="*/ 3 h 299"/>
                <a:gd name="T10" fmla="*/ 1 w 105"/>
                <a:gd name="T11" fmla="*/ 4 h 299"/>
                <a:gd name="T12" fmla="*/ 2 w 105"/>
                <a:gd name="T13" fmla="*/ 1 h 299"/>
                <a:gd name="T14" fmla="*/ 2 w 105"/>
                <a:gd name="T15" fmla="*/ 0 h 299"/>
                <a:gd name="T16" fmla="*/ 2 w 105"/>
                <a:gd name="T17" fmla="*/ 0 h 299"/>
                <a:gd name="T18" fmla="*/ 2 w 105"/>
                <a:gd name="T19" fmla="*/ 0 h 299"/>
                <a:gd name="T20" fmla="*/ 2 w 105"/>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299"/>
                <a:gd name="T35" fmla="*/ 105 w 105"/>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299">
                  <a:moveTo>
                    <a:pt x="82" y="0"/>
                  </a:moveTo>
                  <a:lnTo>
                    <a:pt x="49" y="18"/>
                  </a:lnTo>
                  <a:lnTo>
                    <a:pt x="44" y="60"/>
                  </a:lnTo>
                  <a:lnTo>
                    <a:pt x="1" y="137"/>
                  </a:lnTo>
                  <a:lnTo>
                    <a:pt x="0" y="246"/>
                  </a:lnTo>
                  <a:lnTo>
                    <a:pt x="64" y="299"/>
                  </a:lnTo>
                  <a:lnTo>
                    <a:pt x="104" y="117"/>
                  </a:lnTo>
                  <a:lnTo>
                    <a:pt x="94" y="56"/>
                  </a:lnTo>
                  <a:lnTo>
                    <a:pt x="105" y="20"/>
                  </a:lnTo>
                  <a:lnTo>
                    <a:pt x="82" y="0"/>
                  </a:lnTo>
                  <a:close/>
                </a:path>
              </a:pathLst>
            </a:custGeom>
            <a:solidFill>
              <a:srgbClr val="FF0000"/>
            </a:solidFill>
            <a:ln w="9525">
              <a:noFill/>
              <a:round/>
              <a:headEnd/>
              <a:tailEnd/>
            </a:ln>
          </p:spPr>
          <p:txBody>
            <a:bodyPr/>
            <a:lstStyle/>
            <a:p>
              <a:endParaRPr lang="id-ID"/>
            </a:p>
          </p:txBody>
        </p:sp>
        <p:sp>
          <p:nvSpPr>
            <p:cNvPr id="50187" name="Freeform 10"/>
            <p:cNvSpPr>
              <a:spLocks/>
            </p:cNvSpPr>
            <p:nvPr/>
          </p:nvSpPr>
          <p:spPr bwMode="auto">
            <a:xfrm>
              <a:off x="1544" y="2152"/>
              <a:ext cx="194" cy="255"/>
            </a:xfrm>
            <a:custGeom>
              <a:avLst/>
              <a:gdLst>
                <a:gd name="T0" fmla="*/ 1 w 388"/>
                <a:gd name="T1" fmla="*/ 3 h 510"/>
                <a:gd name="T2" fmla="*/ 0 w 388"/>
                <a:gd name="T3" fmla="*/ 4 h 510"/>
                <a:gd name="T4" fmla="*/ 0 w 388"/>
                <a:gd name="T5" fmla="*/ 4 h 510"/>
                <a:gd name="T6" fmla="*/ 1 w 388"/>
                <a:gd name="T7" fmla="*/ 5 h 510"/>
                <a:gd name="T8" fmla="*/ 1 w 388"/>
                <a:gd name="T9" fmla="*/ 6 h 510"/>
                <a:gd name="T10" fmla="*/ 1 w 388"/>
                <a:gd name="T11" fmla="*/ 7 h 510"/>
                <a:gd name="T12" fmla="*/ 2 w 388"/>
                <a:gd name="T13" fmla="*/ 8 h 510"/>
                <a:gd name="T14" fmla="*/ 3 w 388"/>
                <a:gd name="T15" fmla="*/ 8 h 510"/>
                <a:gd name="T16" fmla="*/ 3 w 388"/>
                <a:gd name="T17" fmla="*/ 8 h 510"/>
                <a:gd name="T18" fmla="*/ 3 w 388"/>
                <a:gd name="T19" fmla="*/ 7 h 510"/>
                <a:gd name="T20" fmla="*/ 5 w 388"/>
                <a:gd name="T21" fmla="*/ 6 h 510"/>
                <a:gd name="T22" fmla="*/ 6 w 388"/>
                <a:gd name="T23" fmla="*/ 5 h 510"/>
                <a:gd name="T24" fmla="*/ 6 w 388"/>
                <a:gd name="T25" fmla="*/ 4 h 510"/>
                <a:gd name="T26" fmla="*/ 6 w 388"/>
                <a:gd name="T27" fmla="*/ 2 h 510"/>
                <a:gd name="T28" fmla="*/ 6 w 388"/>
                <a:gd name="T29" fmla="*/ 1 h 510"/>
                <a:gd name="T30" fmla="*/ 3 w 388"/>
                <a:gd name="T31" fmla="*/ 0 h 510"/>
                <a:gd name="T32" fmla="*/ 2 w 388"/>
                <a:gd name="T33" fmla="*/ 1 h 510"/>
                <a:gd name="T34" fmla="*/ 1 w 388"/>
                <a:gd name="T35" fmla="*/ 3 h 510"/>
                <a:gd name="T36" fmla="*/ 1 w 388"/>
                <a:gd name="T37" fmla="*/ 3 h 5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8"/>
                <a:gd name="T58" fmla="*/ 0 h 510"/>
                <a:gd name="T59" fmla="*/ 388 w 388"/>
                <a:gd name="T60" fmla="*/ 510 h 5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8" h="510">
                  <a:moveTo>
                    <a:pt x="21" y="167"/>
                  </a:moveTo>
                  <a:lnTo>
                    <a:pt x="0" y="205"/>
                  </a:lnTo>
                  <a:lnTo>
                    <a:pt x="0" y="233"/>
                  </a:lnTo>
                  <a:lnTo>
                    <a:pt x="28" y="319"/>
                  </a:lnTo>
                  <a:lnTo>
                    <a:pt x="39" y="330"/>
                  </a:lnTo>
                  <a:lnTo>
                    <a:pt x="21" y="395"/>
                  </a:lnTo>
                  <a:lnTo>
                    <a:pt x="86" y="502"/>
                  </a:lnTo>
                  <a:lnTo>
                    <a:pt x="201" y="510"/>
                  </a:lnTo>
                  <a:lnTo>
                    <a:pt x="237" y="485"/>
                  </a:lnTo>
                  <a:lnTo>
                    <a:pt x="254" y="423"/>
                  </a:lnTo>
                  <a:lnTo>
                    <a:pt x="307" y="325"/>
                  </a:lnTo>
                  <a:lnTo>
                    <a:pt x="340" y="261"/>
                  </a:lnTo>
                  <a:lnTo>
                    <a:pt x="378" y="202"/>
                  </a:lnTo>
                  <a:lnTo>
                    <a:pt x="388" y="111"/>
                  </a:lnTo>
                  <a:lnTo>
                    <a:pt x="333" y="48"/>
                  </a:lnTo>
                  <a:lnTo>
                    <a:pt x="211" y="0"/>
                  </a:lnTo>
                  <a:lnTo>
                    <a:pt x="102" y="30"/>
                  </a:lnTo>
                  <a:lnTo>
                    <a:pt x="21" y="167"/>
                  </a:lnTo>
                  <a:close/>
                </a:path>
              </a:pathLst>
            </a:custGeom>
            <a:solidFill>
              <a:srgbClr val="FFCCCC"/>
            </a:solidFill>
            <a:ln w="9525">
              <a:noFill/>
              <a:round/>
              <a:headEnd/>
              <a:tailEnd/>
            </a:ln>
          </p:spPr>
          <p:txBody>
            <a:bodyPr/>
            <a:lstStyle/>
            <a:p>
              <a:endParaRPr lang="id-ID"/>
            </a:p>
          </p:txBody>
        </p:sp>
        <p:sp>
          <p:nvSpPr>
            <p:cNvPr id="50188" name="Freeform 11"/>
            <p:cNvSpPr>
              <a:spLocks/>
            </p:cNvSpPr>
            <p:nvPr/>
          </p:nvSpPr>
          <p:spPr bwMode="auto">
            <a:xfrm>
              <a:off x="1546" y="2142"/>
              <a:ext cx="69" cy="86"/>
            </a:xfrm>
            <a:custGeom>
              <a:avLst/>
              <a:gdLst>
                <a:gd name="T0" fmla="*/ 1 w 139"/>
                <a:gd name="T1" fmla="*/ 0 h 174"/>
                <a:gd name="T2" fmla="*/ 0 w 139"/>
                <a:gd name="T3" fmla="*/ 0 h 174"/>
                <a:gd name="T4" fmla="*/ 0 w 139"/>
                <a:gd name="T5" fmla="*/ 2 h 174"/>
                <a:gd name="T6" fmla="*/ 1 w 139"/>
                <a:gd name="T7" fmla="*/ 1 h 174"/>
                <a:gd name="T8" fmla="*/ 2 w 139"/>
                <a:gd name="T9" fmla="*/ 0 h 174"/>
                <a:gd name="T10" fmla="*/ 1 w 139"/>
                <a:gd name="T11" fmla="*/ 0 h 174"/>
                <a:gd name="T12" fmla="*/ 1 w 139"/>
                <a:gd name="T13" fmla="*/ 0 h 174"/>
                <a:gd name="T14" fmla="*/ 0 60000 65536"/>
                <a:gd name="T15" fmla="*/ 0 60000 65536"/>
                <a:gd name="T16" fmla="*/ 0 60000 65536"/>
                <a:gd name="T17" fmla="*/ 0 60000 65536"/>
                <a:gd name="T18" fmla="*/ 0 60000 65536"/>
                <a:gd name="T19" fmla="*/ 0 60000 65536"/>
                <a:gd name="T20" fmla="*/ 0 60000 65536"/>
                <a:gd name="T21" fmla="*/ 0 w 139"/>
                <a:gd name="T22" fmla="*/ 0 h 174"/>
                <a:gd name="T23" fmla="*/ 139 w 139"/>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74">
                  <a:moveTo>
                    <a:pt x="96" y="0"/>
                  </a:moveTo>
                  <a:lnTo>
                    <a:pt x="49" y="32"/>
                  </a:lnTo>
                  <a:lnTo>
                    <a:pt x="0" y="174"/>
                  </a:lnTo>
                  <a:lnTo>
                    <a:pt x="124" y="99"/>
                  </a:lnTo>
                  <a:lnTo>
                    <a:pt x="139" y="30"/>
                  </a:lnTo>
                  <a:lnTo>
                    <a:pt x="96" y="0"/>
                  </a:lnTo>
                  <a:close/>
                </a:path>
              </a:pathLst>
            </a:custGeom>
            <a:solidFill>
              <a:srgbClr val="B5B5B5"/>
            </a:solidFill>
            <a:ln w="9525">
              <a:noFill/>
              <a:round/>
              <a:headEnd/>
              <a:tailEnd/>
            </a:ln>
          </p:spPr>
          <p:txBody>
            <a:bodyPr/>
            <a:lstStyle/>
            <a:p>
              <a:endParaRPr lang="id-ID"/>
            </a:p>
          </p:txBody>
        </p:sp>
        <p:sp>
          <p:nvSpPr>
            <p:cNvPr id="50189" name="Freeform 12"/>
            <p:cNvSpPr>
              <a:spLocks/>
            </p:cNvSpPr>
            <p:nvPr/>
          </p:nvSpPr>
          <p:spPr bwMode="auto">
            <a:xfrm>
              <a:off x="1544" y="2144"/>
              <a:ext cx="72" cy="114"/>
            </a:xfrm>
            <a:custGeom>
              <a:avLst/>
              <a:gdLst>
                <a:gd name="T0" fmla="*/ 2 w 143"/>
                <a:gd name="T1" fmla="*/ 0 h 228"/>
                <a:gd name="T2" fmla="*/ 2 w 143"/>
                <a:gd name="T3" fmla="*/ 1 h 228"/>
                <a:gd name="T4" fmla="*/ 2 w 143"/>
                <a:gd name="T5" fmla="*/ 2 h 228"/>
                <a:gd name="T6" fmla="*/ 1 w 143"/>
                <a:gd name="T7" fmla="*/ 2 h 228"/>
                <a:gd name="T8" fmla="*/ 2 w 143"/>
                <a:gd name="T9" fmla="*/ 2 h 228"/>
                <a:gd name="T10" fmla="*/ 1 w 143"/>
                <a:gd name="T11" fmla="*/ 2 h 228"/>
                <a:gd name="T12" fmla="*/ 0 w 143"/>
                <a:gd name="T13" fmla="*/ 3 h 228"/>
                <a:gd name="T14" fmla="*/ 0 w 143"/>
                <a:gd name="T15" fmla="*/ 4 h 228"/>
                <a:gd name="T16" fmla="*/ 1 w 143"/>
                <a:gd name="T17" fmla="*/ 3 h 228"/>
                <a:gd name="T18" fmla="*/ 1 w 143"/>
                <a:gd name="T19" fmla="*/ 3 h 228"/>
                <a:gd name="T20" fmla="*/ 2 w 143"/>
                <a:gd name="T21" fmla="*/ 4 h 228"/>
                <a:gd name="T22" fmla="*/ 2 w 143"/>
                <a:gd name="T23" fmla="*/ 3 h 228"/>
                <a:gd name="T24" fmla="*/ 2 w 143"/>
                <a:gd name="T25" fmla="*/ 3 h 228"/>
                <a:gd name="T26" fmla="*/ 3 w 143"/>
                <a:gd name="T27" fmla="*/ 1 h 228"/>
                <a:gd name="T28" fmla="*/ 2 w 143"/>
                <a:gd name="T29" fmla="*/ 1 h 228"/>
                <a:gd name="T30" fmla="*/ 2 w 143"/>
                <a:gd name="T31" fmla="*/ 0 h 228"/>
                <a:gd name="T32" fmla="*/ 2 w 143"/>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228"/>
                <a:gd name="T53" fmla="*/ 143 w 143"/>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228">
                  <a:moveTo>
                    <a:pt x="99" y="0"/>
                  </a:moveTo>
                  <a:lnTo>
                    <a:pt x="122" y="47"/>
                  </a:lnTo>
                  <a:lnTo>
                    <a:pt x="119" y="75"/>
                  </a:lnTo>
                  <a:lnTo>
                    <a:pt x="54" y="108"/>
                  </a:lnTo>
                  <a:lnTo>
                    <a:pt x="67" y="73"/>
                  </a:lnTo>
                  <a:lnTo>
                    <a:pt x="34" y="108"/>
                  </a:lnTo>
                  <a:lnTo>
                    <a:pt x="0" y="172"/>
                  </a:lnTo>
                  <a:lnTo>
                    <a:pt x="0" y="217"/>
                  </a:lnTo>
                  <a:lnTo>
                    <a:pt x="23" y="177"/>
                  </a:lnTo>
                  <a:lnTo>
                    <a:pt x="52" y="187"/>
                  </a:lnTo>
                  <a:lnTo>
                    <a:pt x="77" y="228"/>
                  </a:lnTo>
                  <a:lnTo>
                    <a:pt x="100" y="185"/>
                  </a:lnTo>
                  <a:lnTo>
                    <a:pt x="122" y="160"/>
                  </a:lnTo>
                  <a:lnTo>
                    <a:pt x="143" y="45"/>
                  </a:lnTo>
                  <a:lnTo>
                    <a:pt x="127" y="15"/>
                  </a:lnTo>
                  <a:lnTo>
                    <a:pt x="99" y="0"/>
                  </a:lnTo>
                  <a:close/>
                </a:path>
              </a:pathLst>
            </a:custGeom>
            <a:solidFill>
              <a:srgbClr val="515151"/>
            </a:solidFill>
            <a:ln w="9525">
              <a:noFill/>
              <a:round/>
              <a:headEnd/>
              <a:tailEnd/>
            </a:ln>
          </p:spPr>
          <p:txBody>
            <a:bodyPr/>
            <a:lstStyle/>
            <a:p>
              <a:endParaRPr lang="id-ID"/>
            </a:p>
          </p:txBody>
        </p:sp>
        <p:sp>
          <p:nvSpPr>
            <p:cNvPr id="50190" name="Freeform 13"/>
            <p:cNvSpPr>
              <a:spLocks/>
            </p:cNvSpPr>
            <p:nvPr/>
          </p:nvSpPr>
          <p:spPr bwMode="auto">
            <a:xfrm>
              <a:off x="1568" y="2180"/>
              <a:ext cx="46" cy="90"/>
            </a:xfrm>
            <a:custGeom>
              <a:avLst/>
              <a:gdLst>
                <a:gd name="T0" fmla="*/ 0 w 90"/>
                <a:gd name="T1" fmla="*/ 1 h 180"/>
                <a:gd name="T2" fmla="*/ 1 w 90"/>
                <a:gd name="T3" fmla="*/ 3 h 180"/>
                <a:gd name="T4" fmla="*/ 1 w 90"/>
                <a:gd name="T5" fmla="*/ 3 h 180"/>
                <a:gd name="T6" fmla="*/ 1 w 90"/>
                <a:gd name="T7" fmla="*/ 1 h 180"/>
                <a:gd name="T8" fmla="*/ 2 w 90"/>
                <a:gd name="T9" fmla="*/ 1 h 180"/>
                <a:gd name="T10" fmla="*/ 2 w 90"/>
                <a:gd name="T11" fmla="*/ 0 h 180"/>
                <a:gd name="T12" fmla="*/ 1 w 90"/>
                <a:gd name="T13" fmla="*/ 1 h 180"/>
                <a:gd name="T14" fmla="*/ 1 w 90"/>
                <a:gd name="T15" fmla="*/ 1 h 180"/>
                <a:gd name="T16" fmla="*/ 2 w 90"/>
                <a:gd name="T17" fmla="*/ 1 h 180"/>
                <a:gd name="T18" fmla="*/ 1 w 90"/>
                <a:gd name="T19" fmla="*/ 1 h 180"/>
                <a:gd name="T20" fmla="*/ 0 w 90"/>
                <a:gd name="T21" fmla="*/ 1 h 180"/>
                <a:gd name="T22" fmla="*/ 0 w 90"/>
                <a:gd name="T23" fmla="*/ 1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80"/>
                <a:gd name="T38" fmla="*/ 90 w 90"/>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80">
                  <a:moveTo>
                    <a:pt x="0" y="106"/>
                  </a:moveTo>
                  <a:lnTo>
                    <a:pt x="23" y="167"/>
                  </a:lnTo>
                  <a:lnTo>
                    <a:pt x="33" y="180"/>
                  </a:lnTo>
                  <a:lnTo>
                    <a:pt x="59" y="116"/>
                  </a:lnTo>
                  <a:lnTo>
                    <a:pt x="77" y="101"/>
                  </a:lnTo>
                  <a:lnTo>
                    <a:pt x="90" y="0"/>
                  </a:lnTo>
                  <a:lnTo>
                    <a:pt x="36" y="66"/>
                  </a:lnTo>
                  <a:lnTo>
                    <a:pt x="54" y="65"/>
                  </a:lnTo>
                  <a:lnTo>
                    <a:pt x="66" y="89"/>
                  </a:lnTo>
                  <a:lnTo>
                    <a:pt x="39" y="104"/>
                  </a:lnTo>
                  <a:lnTo>
                    <a:pt x="0" y="106"/>
                  </a:lnTo>
                  <a:close/>
                </a:path>
              </a:pathLst>
            </a:custGeom>
            <a:solidFill>
              <a:srgbClr val="000000"/>
            </a:solidFill>
            <a:ln w="9525">
              <a:noFill/>
              <a:round/>
              <a:headEnd/>
              <a:tailEnd/>
            </a:ln>
          </p:spPr>
          <p:txBody>
            <a:bodyPr/>
            <a:lstStyle/>
            <a:p>
              <a:endParaRPr lang="id-ID"/>
            </a:p>
          </p:txBody>
        </p:sp>
        <p:sp>
          <p:nvSpPr>
            <p:cNvPr id="50191" name="Freeform 14"/>
            <p:cNvSpPr>
              <a:spLocks/>
            </p:cNvSpPr>
            <p:nvPr/>
          </p:nvSpPr>
          <p:spPr bwMode="auto">
            <a:xfrm>
              <a:off x="1593" y="2126"/>
              <a:ext cx="155" cy="149"/>
            </a:xfrm>
            <a:custGeom>
              <a:avLst/>
              <a:gdLst>
                <a:gd name="T0" fmla="*/ 0 w 311"/>
                <a:gd name="T1" fmla="*/ 2 h 297"/>
                <a:gd name="T2" fmla="*/ 0 w 311"/>
                <a:gd name="T3" fmla="*/ 2 h 297"/>
                <a:gd name="T4" fmla="*/ 0 w 311"/>
                <a:gd name="T5" fmla="*/ 1 h 297"/>
                <a:gd name="T6" fmla="*/ 0 w 311"/>
                <a:gd name="T7" fmla="*/ 1 h 297"/>
                <a:gd name="T8" fmla="*/ 1 w 311"/>
                <a:gd name="T9" fmla="*/ 0 h 297"/>
                <a:gd name="T10" fmla="*/ 3 w 311"/>
                <a:gd name="T11" fmla="*/ 1 h 297"/>
                <a:gd name="T12" fmla="*/ 3 w 311"/>
                <a:gd name="T13" fmla="*/ 1 h 297"/>
                <a:gd name="T14" fmla="*/ 4 w 311"/>
                <a:gd name="T15" fmla="*/ 2 h 297"/>
                <a:gd name="T16" fmla="*/ 4 w 311"/>
                <a:gd name="T17" fmla="*/ 2 h 297"/>
                <a:gd name="T18" fmla="*/ 4 w 311"/>
                <a:gd name="T19" fmla="*/ 3 h 297"/>
                <a:gd name="T20" fmla="*/ 4 w 311"/>
                <a:gd name="T21" fmla="*/ 4 h 297"/>
                <a:gd name="T22" fmla="*/ 4 w 311"/>
                <a:gd name="T23" fmla="*/ 4 h 297"/>
                <a:gd name="T24" fmla="*/ 4 w 311"/>
                <a:gd name="T25" fmla="*/ 5 h 297"/>
                <a:gd name="T26" fmla="*/ 4 w 311"/>
                <a:gd name="T27" fmla="*/ 5 h 297"/>
                <a:gd name="T28" fmla="*/ 4 w 311"/>
                <a:gd name="T29" fmla="*/ 4 h 297"/>
                <a:gd name="T30" fmla="*/ 4 w 311"/>
                <a:gd name="T31" fmla="*/ 3 h 297"/>
                <a:gd name="T32" fmla="*/ 4 w 311"/>
                <a:gd name="T33" fmla="*/ 3 h 297"/>
                <a:gd name="T34" fmla="*/ 3 w 311"/>
                <a:gd name="T35" fmla="*/ 4 h 297"/>
                <a:gd name="T36" fmla="*/ 3 w 311"/>
                <a:gd name="T37" fmla="*/ 3 h 297"/>
                <a:gd name="T38" fmla="*/ 3 w 311"/>
                <a:gd name="T39" fmla="*/ 3 h 297"/>
                <a:gd name="T40" fmla="*/ 2 w 311"/>
                <a:gd name="T41" fmla="*/ 3 h 297"/>
                <a:gd name="T42" fmla="*/ 2 w 311"/>
                <a:gd name="T43" fmla="*/ 2 h 297"/>
                <a:gd name="T44" fmla="*/ 1 w 311"/>
                <a:gd name="T45" fmla="*/ 2 h 297"/>
                <a:gd name="T46" fmla="*/ 0 w 311"/>
                <a:gd name="T47" fmla="*/ 2 h 297"/>
                <a:gd name="T48" fmla="*/ 0 w 311"/>
                <a:gd name="T49" fmla="*/ 2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1"/>
                <a:gd name="T76" fmla="*/ 0 h 297"/>
                <a:gd name="T77" fmla="*/ 311 w 311"/>
                <a:gd name="T78" fmla="*/ 297 h 2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1" h="297">
                  <a:moveTo>
                    <a:pt x="41" y="107"/>
                  </a:moveTo>
                  <a:lnTo>
                    <a:pt x="41" y="81"/>
                  </a:lnTo>
                  <a:lnTo>
                    <a:pt x="0" y="33"/>
                  </a:lnTo>
                  <a:lnTo>
                    <a:pt x="28" y="18"/>
                  </a:lnTo>
                  <a:lnTo>
                    <a:pt x="126" y="0"/>
                  </a:lnTo>
                  <a:lnTo>
                    <a:pt x="221" y="20"/>
                  </a:lnTo>
                  <a:lnTo>
                    <a:pt x="244" y="58"/>
                  </a:lnTo>
                  <a:lnTo>
                    <a:pt x="276" y="81"/>
                  </a:lnTo>
                  <a:lnTo>
                    <a:pt x="276" y="119"/>
                  </a:lnTo>
                  <a:lnTo>
                    <a:pt x="307" y="157"/>
                  </a:lnTo>
                  <a:lnTo>
                    <a:pt x="299" y="220"/>
                  </a:lnTo>
                  <a:lnTo>
                    <a:pt x="311" y="246"/>
                  </a:lnTo>
                  <a:lnTo>
                    <a:pt x="284" y="286"/>
                  </a:lnTo>
                  <a:lnTo>
                    <a:pt x="276" y="297"/>
                  </a:lnTo>
                  <a:lnTo>
                    <a:pt x="282" y="221"/>
                  </a:lnTo>
                  <a:lnTo>
                    <a:pt x="279" y="170"/>
                  </a:lnTo>
                  <a:lnTo>
                    <a:pt x="259" y="183"/>
                  </a:lnTo>
                  <a:lnTo>
                    <a:pt x="221" y="198"/>
                  </a:lnTo>
                  <a:lnTo>
                    <a:pt x="210" y="173"/>
                  </a:lnTo>
                  <a:lnTo>
                    <a:pt x="202" y="162"/>
                  </a:lnTo>
                  <a:lnTo>
                    <a:pt x="160" y="163"/>
                  </a:lnTo>
                  <a:lnTo>
                    <a:pt x="131" y="114"/>
                  </a:lnTo>
                  <a:lnTo>
                    <a:pt x="79" y="78"/>
                  </a:lnTo>
                  <a:lnTo>
                    <a:pt x="41" y="107"/>
                  </a:lnTo>
                  <a:close/>
                </a:path>
              </a:pathLst>
            </a:custGeom>
            <a:solidFill>
              <a:srgbClr val="000000"/>
            </a:solidFill>
            <a:ln w="9525">
              <a:noFill/>
              <a:round/>
              <a:headEnd/>
              <a:tailEnd/>
            </a:ln>
          </p:spPr>
          <p:txBody>
            <a:bodyPr/>
            <a:lstStyle/>
            <a:p>
              <a:endParaRPr lang="id-ID"/>
            </a:p>
          </p:txBody>
        </p:sp>
        <p:sp>
          <p:nvSpPr>
            <p:cNvPr id="50192" name="Freeform 15"/>
            <p:cNvSpPr>
              <a:spLocks/>
            </p:cNvSpPr>
            <p:nvPr/>
          </p:nvSpPr>
          <p:spPr bwMode="auto">
            <a:xfrm>
              <a:off x="1604" y="2278"/>
              <a:ext cx="49" cy="86"/>
            </a:xfrm>
            <a:custGeom>
              <a:avLst/>
              <a:gdLst>
                <a:gd name="T0" fmla="*/ 0 w 99"/>
                <a:gd name="T1" fmla="*/ 1 h 171"/>
                <a:gd name="T2" fmla="*/ 0 w 99"/>
                <a:gd name="T3" fmla="*/ 1 h 171"/>
                <a:gd name="T4" fmla="*/ 0 w 99"/>
                <a:gd name="T5" fmla="*/ 2 h 171"/>
                <a:gd name="T6" fmla="*/ 0 w 99"/>
                <a:gd name="T7" fmla="*/ 3 h 171"/>
                <a:gd name="T8" fmla="*/ 0 w 99"/>
                <a:gd name="T9" fmla="*/ 3 h 171"/>
                <a:gd name="T10" fmla="*/ 0 w 99"/>
                <a:gd name="T11" fmla="*/ 3 h 171"/>
                <a:gd name="T12" fmla="*/ 0 w 99"/>
                <a:gd name="T13" fmla="*/ 2 h 171"/>
                <a:gd name="T14" fmla="*/ 0 w 99"/>
                <a:gd name="T15" fmla="*/ 2 h 171"/>
                <a:gd name="T16" fmla="*/ 1 w 99"/>
                <a:gd name="T17" fmla="*/ 2 h 171"/>
                <a:gd name="T18" fmla="*/ 1 w 99"/>
                <a:gd name="T19" fmla="*/ 2 h 171"/>
                <a:gd name="T20" fmla="*/ 1 w 99"/>
                <a:gd name="T21" fmla="*/ 1 h 171"/>
                <a:gd name="T22" fmla="*/ 1 w 99"/>
                <a:gd name="T23" fmla="*/ 1 h 171"/>
                <a:gd name="T24" fmla="*/ 1 w 99"/>
                <a:gd name="T25" fmla="*/ 1 h 171"/>
                <a:gd name="T26" fmla="*/ 1 w 99"/>
                <a:gd name="T27" fmla="*/ 0 h 171"/>
                <a:gd name="T28" fmla="*/ 1 w 99"/>
                <a:gd name="T29" fmla="*/ 1 h 171"/>
                <a:gd name="T30" fmla="*/ 0 w 99"/>
                <a:gd name="T31" fmla="*/ 1 h 171"/>
                <a:gd name="T32" fmla="*/ 0 w 99"/>
                <a:gd name="T33" fmla="*/ 1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71"/>
                <a:gd name="T53" fmla="*/ 99 w 99"/>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71">
                  <a:moveTo>
                    <a:pt x="42" y="29"/>
                  </a:moveTo>
                  <a:lnTo>
                    <a:pt x="52" y="54"/>
                  </a:lnTo>
                  <a:lnTo>
                    <a:pt x="18" y="120"/>
                  </a:lnTo>
                  <a:lnTo>
                    <a:pt x="8" y="133"/>
                  </a:lnTo>
                  <a:lnTo>
                    <a:pt x="0" y="171"/>
                  </a:lnTo>
                  <a:lnTo>
                    <a:pt x="47" y="132"/>
                  </a:lnTo>
                  <a:lnTo>
                    <a:pt x="28" y="120"/>
                  </a:lnTo>
                  <a:lnTo>
                    <a:pt x="56" y="105"/>
                  </a:lnTo>
                  <a:lnTo>
                    <a:pt x="84" y="90"/>
                  </a:lnTo>
                  <a:lnTo>
                    <a:pt x="92" y="66"/>
                  </a:lnTo>
                  <a:lnTo>
                    <a:pt x="82" y="54"/>
                  </a:lnTo>
                  <a:lnTo>
                    <a:pt x="89" y="28"/>
                  </a:lnTo>
                  <a:lnTo>
                    <a:pt x="72" y="41"/>
                  </a:lnTo>
                  <a:lnTo>
                    <a:pt x="99" y="0"/>
                  </a:lnTo>
                  <a:lnTo>
                    <a:pt x="71" y="16"/>
                  </a:lnTo>
                  <a:lnTo>
                    <a:pt x="42" y="29"/>
                  </a:lnTo>
                  <a:close/>
                </a:path>
              </a:pathLst>
            </a:custGeom>
            <a:solidFill>
              <a:srgbClr val="000000"/>
            </a:solidFill>
            <a:ln w="9525">
              <a:noFill/>
              <a:round/>
              <a:headEnd/>
              <a:tailEnd/>
            </a:ln>
          </p:spPr>
          <p:txBody>
            <a:bodyPr/>
            <a:lstStyle/>
            <a:p>
              <a:endParaRPr lang="id-ID"/>
            </a:p>
          </p:txBody>
        </p:sp>
        <p:sp>
          <p:nvSpPr>
            <p:cNvPr id="50193" name="Freeform 16"/>
            <p:cNvSpPr>
              <a:spLocks/>
            </p:cNvSpPr>
            <p:nvPr/>
          </p:nvSpPr>
          <p:spPr bwMode="auto">
            <a:xfrm>
              <a:off x="1643" y="2266"/>
              <a:ext cx="21" cy="26"/>
            </a:xfrm>
            <a:custGeom>
              <a:avLst/>
              <a:gdLst>
                <a:gd name="T0" fmla="*/ 1 w 41"/>
                <a:gd name="T1" fmla="*/ 1 h 51"/>
                <a:gd name="T2" fmla="*/ 1 w 41"/>
                <a:gd name="T3" fmla="*/ 1 h 51"/>
                <a:gd name="T4" fmla="*/ 1 w 41"/>
                <a:gd name="T5" fmla="*/ 0 h 51"/>
                <a:gd name="T6" fmla="*/ 0 w 41"/>
                <a:gd name="T7" fmla="*/ 0 h 51"/>
                <a:gd name="T8" fmla="*/ 1 w 41"/>
                <a:gd name="T9" fmla="*/ 1 h 51"/>
                <a:gd name="T10" fmla="*/ 1 w 41"/>
                <a:gd name="T11" fmla="*/ 1 h 51"/>
                <a:gd name="T12" fmla="*/ 1 w 41"/>
                <a:gd name="T13" fmla="*/ 1 h 51"/>
                <a:gd name="T14" fmla="*/ 1 w 41"/>
                <a:gd name="T15" fmla="*/ 1 h 51"/>
                <a:gd name="T16" fmla="*/ 1 w 41"/>
                <a:gd name="T17" fmla="*/ 1 h 51"/>
                <a:gd name="T18" fmla="*/ 1 w 41"/>
                <a:gd name="T19" fmla="*/ 1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1"/>
                <a:gd name="T32" fmla="*/ 41 w 4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1">
                  <a:moveTo>
                    <a:pt x="41" y="38"/>
                  </a:moveTo>
                  <a:lnTo>
                    <a:pt x="39" y="23"/>
                  </a:lnTo>
                  <a:lnTo>
                    <a:pt x="18" y="0"/>
                  </a:lnTo>
                  <a:lnTo>
                    <a:pt x="0" y="0"/>
                  </a:lnTo>
                  <a:lnTo>
                    <a:pt x="1" y="38"/>
                  </a:lnTo>
                  <a:lnTo>
                    <a:pt x="20" y="38"/>
                  </a:lnTo>
                  <a:lnTo>
                    <a:pt x="10" y="51"/>
                  </a:lnTo>
                  <a:lnTo>
                    <a:pt x="31" y="49"/>
                  </a:lnTo>
                  <a:lnTo>
                    <a:pt x="41" y="38"/>
                  </a:lnTo>
                  <a:close/>
                </a:path>
              </a:pathLst>
            </a:custGeom>
            <a:solidFill>
              <a:srgbClr val="000000"/>
            </a:solidFill>
            <a:ln w="9525">
              <a:noFill/>
              <a:round/>
              <a:headEnd/>
              <a:tailEnd/>
            </a:ln>
          </p:spPr>
          <p:txBody>
            <a:bodyPr/>
            <a:lstStyle/>
            <a:p>
              <a:endParaRPr lang="id-ID"/>
            </a:p>
          </p:txBody>
        </p:sp>
        <p:sp>
          <p:nvSpPr>
            <p:cNvPr id="50194" name="Freeform 17"/>
            <p:cNvSpPr>
              <a:spLocks/>
            </p:cNvSpPr>
            <p:nvPr/>
          </p:nvSpPr>
          <p:spPr bwMode="auto">
            <a:xfrm>
              <a:off x="1603" y="2205"/>
              <a:ext cx="123" cy="229"/>
            </a:xfrm>
            <a:custGeom>
              <a:avLst/>
              <a:gdLst>
                <a:gd name="T0" fmla="*/ 3 w 246"/>
                <a:gd name="T1" fmla="*/ 1 h 458"/>
                <a:gd name="T2" fmla="*/ 3 w 246"/>
                <a:gd name="T3" fmla="*/ 1 h 458"/>
                <a:gd name="T4" fmla="*/ 3 w 246"/>
                <a:gd name="T5" fmla="*/ 1 h 458"/>
                <a:gd name="T6" fmla="*/ 3 w 246"/>
                <a:gd name="T7" fmla="*/ 2 h 458"/>
                <a:gd name="T8" fmla="*/ 2 w 246"/>
                <a:gd name="T9" fmla="*/ 2 h 458"/>
                <a:gd name="T10" fmla="*/ 2 w 246"/>
                <a:gd name="T11" fmla="*/ 2 h 458"/>
                <a:gd name="T12" fmla="*/ 2 w 246"/>
                <a:gd name="T13" fmla="*/ 1 h 458"/>
                <a:gd name="T14" fmla="*/ 1 w 246"/>
                <a:gd name="T15" fmla="*/ 2 h 458"/>
                <a:gd name="T16" fmla="*/ 2 w 246"/>
                <a:gd name="T17" fmla="*/ 2 h 458"/>
                <a:gd name="T18" fmla="*/ 2 w 246"/>
                <a:gd name="T19" fmla="*/ 2 h 458"/>
                <a:gd name="T20" fmla="*/ 2 w 246"/>
                <a:gd name="T21" fmla="*/ 2 h 458"/>
                <a:gd name="T22" fmla="*/ 3 w 246"/>
                <a:gd name="T23" fmla="*/ 3 h 458"/>
                <a:gd name="T24" fmla="*/ 3 w 246"/>
                <a:gd name="T25" fmla="*/ 5 h 458"/>
                <a:gd name="T26" fmla="*/ 3 w 246"/>
                <a:gd name="T27" fmla="*/ 5 h 458"/>
                <a:gd name="T28" fmla="*/ 2 w 246"/>
                <a:gd name="T29" fmla="*/ 5 h 458"/>
                <a:gd name="T30" fmla="*/ 2 w 246"/>
                <a:gd name="T31" fmla="*/ 5 h 458"/>
                <a:gd name="T32" fmla="*/ 2 w 246"/>
                <a:gd name="T33" fmla="*/ 5 h 458"/>
                <a:gd name="T34" fmla="*/ 2 w 246"/>
                <a:gd name="T35" fmla="*/ 5 h 458"/>
                <a:gd name="T36" fmla="*/ 2 w 246"/>
                <a:gd name="T37" fmla="*/ 5 h 458"/>
                <a:gd name="T38" fmla="*/ 2 w 246"/>
                <a:gd name="T39" fmla="*/ 6 h 458"/>
                <a:gd name="T40" fmla="*/ 2 w 246"/>
                <a:gd name="T41" fmla="*/ 6 h 458"/>
                <a:gd name="T42" fmla="*/ 2 w 246"/>
                <a:gd name="T43" fmla="*/ 7 h 458"/>
                <a:gd name="T44" fmla="*/ 2 w 246"/>
                <a:gd name="T45" fmla="*/ 7 h 458"/>
                <a:gd name="T46" fmla="*/ 1 w 246"/>
                <a:gd name="T47" fmla="*/ 7 h 458"/>
                <a:gd name="T48" fmla="*/ 0 w 246"/>
                <a:gd name="T49" fmla="*/ 7 h 458"/>
                <a:gd name="T50" fmla="*/ 0 w 246"/>
                <a:gd name="T51" fmla="*/ 7 h 458"/>
                <a:gd name="T52" fmla="*/ 2 w 246"/>
                <a:gd name="T53" fmla="*/ 7 h 458"/>
                <a:gd name="T54" fmla="*/ 4 w 246"/>
                <a:gd name="T55" fmla="*/ 7 h 458"/>
                <a:gd name="T56" fmla="*/ 3 w 246"/>
                <a:gd name="T57" fmla="*/ 6 h 458"/>
                <a:gd name="T58" fmla="*/ 3 w 246"/>
                <a:gd name="T59" fmla="*/ 6 h 458"/>
                <a:gd name="T60" fmla="*/ 4 w 246"/>
                <a:gd name="T61" fmla="*/ 5 h 458"/>
                <a:gd name="T62" fmla="*/ 4 w 246"/>
                <a:gd name="T63" fmla="*/ 4 h 458"/>
                <a:gd name="T64" fmla="*/ 4 w 246"/>
                <a:gd name="T65" fmla="*/ 3 h 458"/>
                <a:gd name="T66" fmla="*/ 4 w 246"/>
                <a:gd name="T67" fmla="*/ 2 h 458"/>
                <a:gd name="T68" fmla="*/ 4 w 246"/>
                <a:gd name="T69" fmla="*/ 2 h 458"/>
                <a:gd name="T70" fmla="*/ 4 w 246"/>
                <a:gd name="T71" fmla="*/ 2 h 458"/>
                <a:gd name="T72" fmla="*/ 4 w 246"/>
                <a:gd name="T73" fmla="*/ 1 h 458"/>
                <a:gd name="T74" fmla="*/ 4 w 246"/>
                <a:gd name="T75" fmla="*/ 1 h 458"/>
                <a:gd name="T76" fmla="*/ 4 w 246"/>
                <a:gd name="T77" fmla="*/ 0 h 458"/>
                <a:gd name="T78" fmla="*/ 3 w 246"/>
                <a:gd name="T79" fmla="*/ 1 h 458"/>
                <a:gd name="T80" fmla="*/ 3 w 246"/>
                <a:gd name="T81" fmla="*/ 1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458"/>
                <a:gd name="T125" fmla="*/ 246 w 246"/>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458">
                  <a:moveTo>
                    <a:pt x="162" y="17"/>
                  </a:moveTo>
                  <a:lnTo>
                    <a:pt x="173" y="55"/>
                  </a:lnTo>
                  <a:lnTo>
                    <a:pt x="135" y="57"/>
                  </a:lnTo>
                  <a:lnTo>
                    <a:pt x="157" y="106"/>
                  </a:lnTo>
                  <a:lnTo>
                    <a:pt x="117" y="71"/>
                  </a:lnTo>
                  <a:lnTo>
                    <a:pt x="97" y="85"/>
                  </a:lnTo>
                  <a:lnTo>
                    <a:pt x="76" y="60"/>
                  </a:lnTo>
                  <a:lnTo>
                    <a:pt x="38" y="88"/>
                  </a:lnTo>
                  <a:lnTo>
                    <a:pt x="69" y="86"/>
                  </a:lnTo>
                  <a:lnTo>
                    <a:pt x="119" y="106"/>
                  </a:lnTo>
                  <a:lnTo>
                    <a:pt x="127" y="119"/>
                  </a:lnTo>
                  <a:lnTo>
                    <a:pt x="148" y="157"/>
                  </a:lnTo>
                  <a:lnTo>
                    <a:pt x="135" y="258"/>
                  </a:lnTo>
                  <a:lnTo>
                    <a:pt x="147" y="258"/>
                  </a:lnTo>
                  <a:lnTo>
                    <a:pt x="117" y="274"/>
                  </a:lnTo>
                  <a:lnTo>
                    <a:pt x="107" y="263"/>
                  </a:lnTo>
                  <a:lnTo>
                    <a:pt x="99" y="288"/>
                  </a:lnTo>
                  <a:lnTo>
                    <a:pt x="69" y="289"/>
                  </a:lnTo>
                  <a:lnTo>
                    <a:pt x="89" y="301"/>
                  </a:lnTo>
                  <a:lnTo>
                    <a:pt x="71" y="327"/>
                  </a:lnTo>
                  <a:lnTo>
                    <a:pt x="82" y="365"/>
                  </a:lnTo>
                  <a:lnTo>
                    <a:pt x="102" y="388"/>
                  </a:lnTo>
                  <a:lnTo>
                    <a:pt x="84" y="402"/>
                  </a:lnTo>
                  <a:lnTo>
                    <a:pt x="16" y="418"/>
                  </a:lnTo>
                  <a:lnTo>
                    <a:pt x="0" y="444"/>
                  </a:lnTo>
                  <a:lnTo>
                    <a:pt x="0" y="458"/>
                  </a:lnTo>
                  <a:lnTo>
                    <a:pt x="96" y="402"/>
                  </a:lnTo>
                  <a:lnTo>
                    <a:pt x="241" y="431"/>
                  </a:lnTo>
                  <a:lnTo>
                    <a:pt x="178" y="345"/>
                  </a:lnTo>
                  <a:lnTo>
                    <a:pt x="158" y="335"/>
                  </a:lnTo>
                  <a:lnTo>
                    <a:pt x="196" y="294"/>
                  </a:lnTo>
                  <a:lnTo>
                    <a:pt x="221" y="217"/>
                  </a:lnTo>
                  <a:lnTo>
                    <a:pt x="228" y="166"/>
                  </a:lnTo>
                  <a:lnTo>
                    <a:pt x="246" y="128"/>
                  </a:lnTo>
                  <a:lnTo>
                    <a:pt x="246" y="114"/>
                  </a:lnTo>
                  <a:lnTo>
                    <a:pt x="234" y="101"/>
                  </a:lnTo>
                  <a:lnTo>
                    <a:pt x="241" y="63"/>
                  </a:lnTo>
                  <a:lnTo>
                    <a:pt x="239" y="38"/>
                  </a:lnTo>
                  <a:lnTo>
                    <a:pt x="239" y="0"/>
                  </a:lnTo>
                  <a:lnTo>
                    <a:pt x="162" y="17"/>
                  </a:lnTo>
                  <a:close/>
                </a:path>
              </a:pathLst>
            </a:custGeom>
            <a:solidFill>
              <a:srgbClr val="000000"/>
            </a:solidFill>
            <a:ln w="9525">
              <a:noFill/>
              <a:round/>
              <a:headEnd/>
              <a:tailEnd/>
            </a:ln>
          </p:spPr>
          <p:txBody>
            <a:bodyPr/>
            <a:lstStyle/>
            <a:p>
              <a:endParaRPr lang="id-ID"/>
            </a:p>
          </p:txBody>
        </p:sp>
        <p:sp>
          <p:nvSpPr>
            <p:cNvPr id="50195" name="Freeform 18"/>
            <p:cNvSpPr>
              <a:spLocks/>
            </p:cNvSpPr>
            <p:nvPr/>
          </p:nvSpPr>
          <p:spPr bwMode="auto">
            <a:xfrm>
              <a:off x="1550" y="2245"/>
              <a:ext cx="21" cy="44"/>
            </a:xfrm>
            <a:custGeom>
              <a:avLst/>
              <a:gdLst>
                <a:gd name="T0" fmla="*/ 1 w 41"/>
                <a:gd name="T1" fmla="*/ 0 h 89"/>
                <a:gd name="T2" fmla="*/ 1 w 41"/>
                <a:gd name="T3" fmla="*/ 0 h 89"/>
                <a:gd name="T4" fmla="*/ 1 w 41"/>
                <a:gd name="T5" fmla="*/ 0 h 89"/>
                <a:gd name="T6" fmla="*/ 1 w 41"/>
                <a:gd name="T7" fmla="*/ 1 h 89"/>
                <a:gd name="T8" fmla="*/ 1 w 41"/>
                <a:gd name="T9" fmla="*/ 0 h 89"/>
                <a:gd name="T10" fmla="*/ 0 w 41"/>
                <a:gd name="T11" fmla="*/ 0 h 89"/>
                <a:gd name="T12" fmla="*/ 1 w 41"/>
                <a:gd name="T13" fmla="*/ 0 h 89"/>
                <a:gd name="T14" fmla="*/ 1 w 41"/>
                <a:gd name="T15" fmla="*/ 0 h 89"/>
                <a:gd name="T16" fmla="*/ 1 w 4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89"/>
                <a:gd name="T29" fmla="*/ 41 w 4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89">
                  <a:moveTo>
                    <a:pt x="28" y="0"/>
                  </a:moveTo>
                  <a:lnTo>
                    <a:pt x="38" y="11"/>
                  </a:lnTo>
                  <a:lnTo>
                    <a:pt x="30" y="51"/>
                  </a:lnTo>
                  <a:lnTo>
                    <a:pt x="41" y="89"/>
                  </a:lnTo>
                  <a:lnTo>
                    <a:pt x="22" y="51"/>
                  </a:lnTo>
                  <a:lnTo>
                    <a:pt x="0" y="26"/>
                  </a:lnTo>
                  <a:lnTo>
                    <a:pt x="10" y="15"/>
                  </a:lnTo>
                  <a:lnTo>
                    <a:pt x="28" y="0"/>
                  </a:lnTo>
                  <a:close/>
                </a:path>
              </a:pathLst>
            </a:custGeom>
            <a:solidFill>
              <a:srgbClr val="000000"/>
            </a:solidFill>
            <a:ln w="9525">
              <a:noFill/>
              <a:round/>
              <a:headEnd/>
              <a:tailEnd/>
            </a:ln>
          </p:spPr>
          <p:txBody>
            <a:bodyPr/>
            <a:lstStyle/>
            <a:p>
              <a:endParaRPr lang="id-ID"/>
            </a:p>
          </p:txBody>
        </p:sp>
        <p:sp>
          <p:nvSpPr>
            <p:cNvPr id="50196" name="Freeform 19"/>
            <p:cNvSpPr>
              <a:spLocks/>
            </p:cNvSpPr>
            <p:nvPr/>
          </p:nvSpPr>
          <p:spPr bwMode="auto">
            <a:xfrm>
              <a:off x="1544" y="2237"/>
              <a:ext cx="13" cy="19"/>
            </a:xfrm>
            <a:custGeom>
              <a:avLst/>
              <a:gdLst>
                <a:gd name="T0" fmla="*/ 1 w 24"/>
                <a:gd name="T1" fmla="*/ 0 h 38"/>
                <a:gd name="T2" fmla="*/ 0 w 24"/>
                <a:gd name="T3" fmla="*/ 1 h 38"/>
                <a:gd name="T4" fmla="*/ 1 w 24"/>
                <a:gd name="T5" fmla="*/ 0 h 38"/>
                <a:gd name="T6" fmla="*/ 1 w 24"/>
                <a:gd name="T7" fmla="*/ 0 h 38"/>
                <a:gd name="T8" fmla="*/ 1 w 24"/>
                <a:gd name="T9" fmla="*/ 0 h 38"/>
                <a:gd name="T10" fmla="*/ 0 60000 65536"/>
                <a:gd name="T11" fmla="*/ 0 60000 65536"/>
                <a:gd name="T12" fmla="*/ 0 60000 65536"/>
                <a:gd name="T13" fmla="*/ 0 60000 65536"/>
                <a:gd name="T14" fmla="*/ 0 60000 65536"/>
                <a:gd name="T15" fmla="*/ 0 w 24"/>
                <a:gd name="T16" fmla="*/ 0 h 38"/>
                <a:gd name="T17" fmla="*/ 24 w 24"/>
                <a:gd name="T18" fmla="*/ 38 h 38"/>
              </a:gdLst>
              <a:ahLst/>
              <a:cxnLst>
                <a:cxn ang="T10">
                  <a:pos x="T0" y="T1"/>
                </a:cxn>
                <a:cxn ang="T11">
                  <a:pos x="T2" y="T3"/>
                </a:cxn>
                <a:cxn ang="T12">
                  <a:pos x="T4" y="T5"/>
                </a:cxn>
                <a:cxn ang="T13">
                  <a:pos x="T6" y="T7"/>
                </a:cxn>
                <a:cxn ang="T14">
                  <a:pos x="T8" y="T9"/>
                </a:cxn>
              </a:cxnLst>
              <a:rect l="T15" t="T16" r="T17" b="T18"/>
              <a:pathLst>
                <a:path w="24" h="38">
                  <a:moveTo>
                    <a:pt x="24" y="0"/>
                  </a:moveTo>
                  <a:lnTo>
                    <a:pt x="0" y="38"/>
                  </a:lnTo>
                  <a:lnTo>
                    <a:pt x="16" y="0"/>
                  </a:lnTo>
                  <a:lnTo>
                    <a:pt x="24" y="0"/>
                  </a:lnTo>
                  <a:close/>
                </a:path>
              </a:pathLst>
            </a:custGeom>
            <a:solidFill>
              <a:srgbClr val="000000"/>
            </a:solidFill>
            <a:ln w="9525">
              <a:noFill/>
              <a:round/>
              <a:headEnd/>
              <a:tailEnd/>
            </a:ln>
          </p:spPr>
          <p:txBody>
            <a:bodyPr/>
            <a:lstStyle/>
            <a:p>
              <a:endParaRPr lang="id-ID"/>
            </a:p>
          </p:txBody>
        </p:sp>
        <p:sp>
          <p:nvSpPr>
            <p:cNvPr id="50197" name="Freeform 20"/>
            <p:cNvSpPr>
              <a:spLocks/>
            </p:cNvSpPr>
            <p:nvPr/>
          </p:nvSpPr>
          <p:spPr bwMode="auto">
            <a:xfrm>
              <a:off x="1554" y="2409"/>
              <a:ext cx="57" cy="154"/>
            </a:xfrm>
            <a:custGeom>
              <a:avLst/>
              <a:gdLst>
                <a:gd name="T0" fmla="*/ 2 w 114"/>
                <a:gd name="T1" fmla="*/ 1 h 307"/>
                <a:gd name="T2" fmla="*/ 2 w 114"/>
                <a:gd name="T3" fmla="*/ 1 h 307"/>
                <a:gd name="T4" fmla="*/ 2 w 114"/>
                <a:gd name="T5" fmla="*/ 1 h 307"/>
                <a:gd name="T6" fmla="*/ 1 w 114"/>
                <a:gd name="T7" fmla="*/ 0 h 307"/>
                <a:gd name="T8" fmla="*/ 1 w 114"/>
                <a:gd name="T9" fmla="*/ 1 h 307"/>
                <a:gd name="T10" fmla="*/ 1 w 114"/>
                <a:gd name="T11" fmla="*/ 1 h 307"/>
                <a:gd name="T12" fmla="*/ 0 w 114"/>
                <a:gd name="T13" fmla="*/ 1 h 307"/>
                <a:gd name="T14" fmla="*/ 1 w 114"/>
                <a:gd name="T15" fmla="*/ 2 h 307"/>
                <a:gd name="T16" fmla="*/ 1 w 114"/>
                <a:gd name="T17" fmla="*/ 3 h 307"/>
                <a:gd name="T18" fmla="*/ 1 w 114"/>
                <a:gd name="T19" fmla="*/ 2 h 307"/>
                <a:gd name="T20" fmla="*/ 1 w 114"/>
                <a:gd name="T21" fmla="*/ 5 h 307"/>
                <a:gd name="T22" fmla="*/ 1 w 114"/>
                <a:gd name="T23" fmla="*/ 5 h 307"/>
                <a:gd name="T24" fmla="*/ 2 w 114"/>
                <a:gd name="T25" fmla="*/ 2 h 307"/>
                <a:gd name="T26" fmla="*/ 2 w 114"/>
                <a:gd name="T27" fmla="*/ 1 h 307"/>
                <a:gd name="T28" fmla="*/ 2 w 114"/>
                <a:gd name="T29" fmla="*/ 1 h 307"/>
                <a:gd name="T30" fmla="*/ 2 w 114"/>
                <a:gd name="T31" fmla="*/ 1 h 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307"/>
                <a:gd name="T50" fmla="*/ 114 w 114"/>
                <a:gd name="T51" fmla="*/ 307 h 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307">
                  <a:moveTo>
                    <a:pt x="114" y="10"/>
                  </a:moveTo>
                  <a:lnTo>
                    <a:pt x="98" y="36"/>
                  </a:lnTo>
                  <a:lnTo>
                    <a:pt x="76" y="13"/>
                  </a:lnTo>
                  <a:lnTo>
                    <a:pt x="47" y="0"/>
                  </a:lnTo>
                  <a:lnTo>
                    <a:pt x="57" y="13"/>
                  </a:lnTo>
                  <a:lnTo>
                    <a:pt x="48" y="53"/>
                  </a:lnTo>
                  <a:lnTo>
                    <a:pt x="0" y="56"/>
                  </a:lnTo>
                  <a:lnTo>
                    <a:pt x="32" y="79"/>
                  </a:lnTo>
                  <a:lnTo>
                    <a:pt x="33" y="142"/>
                  </a:lnTo>
                  <a:lnTo>
                    <a:pt x="53" y="127"/>
                  </a:lnTo>
                  <a:lnTo>
                    <a:pt x="14" y="296"/>
                  </a:lnTo>
                  <a:lnTo>
                    <a:pt x="43" y="307"/>
                  </a:lnTo>
                  <a:lnTo>
                    <a:pt x="83" y="116"/>
                  </a:lnTo>
                  <a:lnTo>
                    <a:pt x="68" y="50"/>
                  </a:lnTo>
                  <a:lnTo>
                    <a:pt x="114" y="10"/>
                  </a:lnTo>
                  <a:close/>
                </a:path>
              </a:pathLst>
            </a:custGeom>
            <a:solidFill>
              <a:srgbClr val="000000"/>
            </a:solidFill>
            <a:ln w="9525">
              <a:noFill/>
              <a:round/>
              <a:headEnd/>
              <a:tailEnd/>
            </a:ln>
          </p:spPr>
          <p:txBody>
            <a:bodyPr/>
            <a:lstStyle/>
            <a:p>
              <a:endParaRPr lang="id-ID"/>
            </a:p>
          </p:txBody>
        </p:sp>
        <p:sp>
          <p:nvSpPr>
            <p:cNvPr id="50198" name="Freeform 21"/>
            <p:cNvSpPr>
              <a:spLocks/>
            </p:cNvSpPr>
            <p:nvPr/>
          </p:nvSpPr>
          <p:spPr bwMode="auto">
            <a:xfrm>
              <a:off x="1608" y="2419"/>
              <a:ext cx="38" cy="51"/>
            </a:xfrm>
            <a:custGeom>
              <a:avLst/>
              <a:gdLst>
                <a:gd name="T0" fmla="*/ 1 w 76"/>
                <a:gd name="T1" fmla="*/ 0 h 102"/>
                <a:gd name="T2" fmla="*/ 0 w 76"/>
                <a:gd name="T3" fmla="*/ 1 h 102"/>
                <a:gd name="T4" fmla="*/ 1 w 76"/>
                <a:gd name="T5" fmla="*/ 2 h 102"/>
                <a:gd name="T6" fmla="*/ 1 w 76"/>
                <a:gd name="T7" fmla="*/ 2 h 102"/>
                <a:gd name="T8" fmla="*/ 1 w 76"/>
                <a:gd name="T9" fmla="*/ 1 h 102"/>
                <a:gd name="T10" fmla="*/ 1 w 76"/>
                <a:gd name="T11" fmla="*/ 0 h 102"/>
                <a:gd name="T12" fmla="*/ 1 w 76"/>
                <a:gd name="T13" fmla="*/ 0 h 102"/>
                <a:gd name="T14" fmla="*/ 0 60000 65536"/>
                <a:gd name="T15" fmla="*/ 0 60000 65536"/>
                <a:gd name="T16" fmla="*/ 0 60000 65536"/>
                <a:gd name="T17" fmla="*/ 0 60000 65536"/>
                <a:gd name="T18" fmla="*/ 0 60000 65536"/>
                <a:gd name="T19" fmla="*/ 0 60000 65536"/>
                <a:gd name="T20" fmla="*/ 0 60000 65536"/>
                <a:gd name="T21" fmla="*/ 0 w 76"/>
                <a:gd name="T22" fmla="*/ 0 h 102"/>
                <a:gd name="T23" fmla="*/ 76 w 7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2">
                  <a:moveTo>
                    <a:pt x="76" y="0"/>
                  </a:moveTo>
                  <a:lnTo>
                    <a:pt x="0" y="41"/>
                  </a:lnTo>
                  <a:lnTo>
                    <a:pt x="1" y="92"/>
                  </a:lnTo>
                  <a:lnTo>
                    <a:pt x="61" y="102"/>
                  </a:lnTo>
                  <a:lnTo>
                    <a:pt x="49" y="40"/>
                  </a:lnTo>
                  <a:lnTo>
                    <a:pt x="76" y="0"/>
                  </a:lnTo>
                  <a:close/>
                </a:path>
              </a:pathLst>
            </a:custGeom>
            <a:solidFill>
              <a:srgbClr val="000000"/>
            </a:solidFill>
            <a:ln w="9525">
              <a:noFill/>
              <a:round/>
              <a:headEnd/>
              <a:tailEnd/>
            </a:ln>
          </p:spPr>
          <p:txBody>
            <a:bodyPr/>
            <a:lstStyle/>
            <a:p>
              <a:endParaRPr lang="id-ID"/>
            </a:p>
          </p:txBody>
        </p:sp>
        <p:sp>
          <p:nvSpPr>
            <p:cNvPr id="50199" name="Freeform 22"/>
            <p:cNvSpPr>
              <a:spLocks/>
            </p:cNvSpPr>
            <p:nvPr/>
          </p:nvSpPr>
          <p:spPr bwMode="auto">
            <a:xfrm>
              <a:off x="1645" y="2412"/>
              <a:ext cx="69" cy="76"/>
            </a:xfrm>
            <a:custGeom>
              <a:avLst/>
              <a:gdLst>
                <a:gd name="T0" fmla="*/ 0 w 139"/>
                <a:gd name="T1" fmla="*/ 0 h 154"/>
                <a:gd name="T2" fmla="*/ 0 w 139"/>
                <a:gd name="T3" fmla="*/ 2 h 154"/>
                <a:gd name="T4" fmla="*/ 0 w 139"/>
                <a:gd name="T5" fmla="*/ 2 h 154"/>
                <a:gd name="T6" fmla="*/ 2 w 139"/>
                <a:gd name="T7" fmla="*/ 0 h 154"/>
                <a:gd name="T8" fmla="*/ 0 w 139"/>
                <a:gd name="T9" fmla="*/ 0 h 154"/>
                <a:gd name="T10" fmla="*/ 0 w 139"/>
                <a:gd name="T11" fmla="*/ 0 h 154"/>
                <a:gd name="T12" fmla="*/ 0 60000 65536"/>
                <a:gd name="T13" fmla="*/ 0 60000 65536"/>
                <a:gd name="T14" fmla="*/ 0 60000 65536"/>
                <a:gd name="T15" fmla="*/ 0 60000 65536"/>
                <a:gd name="T16" fmla="*/ 0 60000 65536"/>
                <a:gd name="T17" fmla="*/ 0 60000 65536"/>
                <a:gd name="T18" fmla="*/ 0 w 139"/>
                <a:gd name="T19" fmla="*/ 0 h 154"/>
                <a:gd name="T20" fmla="*/ 139 w 139"/>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39" h="154">
                  <a:moveTo>
                    <a:pt x="30" y="0"/>
                  </a:moveTo>
                  <a:lnTo>
                    <a:pt x="0" y="142"/>
                  </a:lnTo>
                  <a:lnTo>
                    <a:pt x="38" y="154"/>
                  </a:lnTo>
                  <a:lnTo>
                    <a:pt x="139" y="7"/>
                  </a:lnTo>
                  <a:lnTo>
                    <a:pt x="30" y="0"/>
                  </a:lnTo>
                  <a:close/>
                </a:path>
              </a:pathLst>
            </a:custGeom>
            <a:solidFill>
              <a:srgbClr val="000000"/>
            </a:solidFill>
            <a:ln w="9525">
              <a:noFill/>
              <a:round/>
              <a:headEnd/>
              <a:tailEnd/>
            </a:ln>
          </p:spPr>
          <p:txBody>
            <a:bodyPr/>
            <a:lstStyle/>
            <a:p>
              <a:endParaRPr lang="id-ID"/>
            </a:p>
          </p:txBody>
        </p:sp>
        <p:sp>
          <p:nvSpPr>
            <p:cNvPr id="50200" name="Freeform 23"/>
            <p:cNvSpPr>
              <a:spLocks/>
            </p:cNvSpPr>
            <p:nvPr/>
          </p:nvSpPr>
          <p:spPr bwMode="auto">
            <a:xfrm>
              <a:off x="1716" y="2420"/>
              <a:ext cx="33" cy="13"/>
            </a:xfrm>
            <a:custGeom>
              <a:avLst/>
              <a:gdLst>
                <a:gd name="T0" fmla="*/ 1 w 66"/>
                <a:gd name="T1" fmla="*/ 0 h 26"/>
                <a:gd name="T2" fmla="*/ 1 w 66"/>
                <a:gd name="T3" fmla="*/ 1 h 26"/>
                <a:gd name="T4" fmla="*/ 1 w 66"/>
                <a:gd name="T5" fmla="*/ 1 h 26"/>
                <a:gd name="T6" fmla="*/ 0 w 66"/>
                <a:gd name="T7" fmla="*/ 1 h 26"/>
                <a:gd name="T8" fmla="*/ 1 w 66"/>
                <a:gd name="T9" fmla="*/ 0 h 26"/>
                <a:gd name="T10" fmla="*/ 1 w 66"/>
                <a:gd name="T11" fmla="*/ 0 h 26"/>
                <a:gd name="T12" fmla="*/ 0 60000 65536"/>
                <a:gd name="T13" fmla="*/ 0 60000 65536"/>
                <a:gd name="T14" fmla="*/ 0 60000 65536"/>
                <a:gd name="T15" fmla="*/ 0 60000 65536"/>
                <a:gd name="T16" fmla="*/ 0 60000 65536"/>
                <a:gd name="T17" fmla="*/ 0 60000 65536"/>
                <a:gd name="T18" fmla="*/ 0 w 66"/>
                <a:gd name="T19" fmla="*/ 0 h 26"/>
                <a:gd name="T20" fmla="*/ 66 w 6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6" h="26">
                  <a:moveTo>
                    <a:pt x="8" y="0"/>
                  </a:moveTo>
                  <a:lnTo>
                    <a:pt x="66" y="11"/>
                  </a:lnTo>
                  <a:lnTo>
                    <a:pt x="20" y="24"/>
                  </a:lnTo>
                  <a:lnTo>
                    <a:pt x="0" y="26"/>
                  </a:lnTo>
                  <a:lnTo>
                    <a:pt x="8" y="0"/>
                  </a:lnTo>
                  <a:close/>
                </a:path>
              </a:pathLst>
            </a:custGeom>
            <a:solidFill>
              <a:srgbClr val="000000"/>
            </a:solidFill>
            <a:ln w="9525">
              <a:noFill/>
              <a:round/>
              <a:headEnd/>
              <a:tailEnd/>
            </a:ln>
          </p:spPr>
          <p:txBody>
            <a:bodyPr/>
            <a:lstStyle/>
            <a:p>
              <a:endParaRPr lang="id-ID"/>
            </a:p>
          </p:txBody>
        </p:sp>
        <p:sp>
          <p:nvSpPr>
            <p:cNvPr id="50201" name="Freeform 24"/>
            <p:cNvSpPr>
              <a:spLocks/>
            </p:cNvSpPr>
            <p:nvPr/>
          </p:nvSpPr>
          <p:spPr bwMode="auto">
            <a:xfrm>
              <a:off x="1753" y="2425"/>
              <a:ext cx="56" cy="50"/>
            </a:xfrm>
            <a:custGeom>
              <a:avLst/>
              <a:gdLst>
                <a:gd name="T0" fmla="*/ 0 w 113"/>
                <a:gd name="T1" fmla="*/ 0 h 101"/>
                <a:gd name="T2" fmla="*/ 0 w 113"/>
                <a:gd name="T3" fmla="*/ 0 h 101"/>
                <a:gd name="T4" fmla="*/ 1 w 113"/>
                <a:gd name="T5" fmla="*/ 1 h 101"/>
                <a:gd name="T6" fmla="*/ 0 w 113"/>
                <a:gd name="T7" fmla="*/ 1 h 101"/>
                <a:gd name="T8" fmla="*/ 1 w 113"/>
                <a:gd name="T9" fmla="*/ 1 h 101"/>
                <a:gd name="T10" fmla="*/ 1 w 113"/>
                <a:gd name="T11" fmla="*/ 1 h 101"/>
                <a:gd name="T12" fmla="*/ 1 w 113"/>
                <a:gd name="T13" fmla="*/ 1 h 101"/>
                <a:gd name="T14" fmla="*/ 1 w 113"/>
                <a:gd name="T15" fmla="*/ 0 h 101"/>
                <a:gd name="T16" fmla="*/ 0 w 113"/>
                <a:gd name="T17" fmla="*/ 0 h 101"/>
                <a:gd name="T18" fmla="*/ 0 w 113"/>
                <a:gd name="T19" fmla="*/ 0 h 101"/>
                <a:gd name="T20" fmla="*/ 0 w 113"/>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01"/>
                <a:gd name="T35" fmla="*/ 113 w 113"/>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01">
                  <a:moveTo>
                    <a:pt x="0" y="4"/>
                  </a:moveTo>
                  <a:lnTo>
                    <a:pt x="52" y="25"/>
                  </a:lnTo>
                  <a:lnTo>
                    <a:pt x="101" y="75"/>
                  </a:lnTo>
                  <a:lnTo>
                    <a:pt x="53" y="88"/>
                  </a:lnTo>
                  <a:lnTo>
                    <a:pt x="85" y="101"/>
                  </a:lnTo>
                  <a:lnTo>
                    <a:pt x="113" y="99"/>
                  </a:lnTo>
                  <a:lnTo>
                    <a:pt x="113" y="86"/>
                  </a:lnTo>
                  <a:lnTo>
                    <a:pt x="80" y="48"/>
                  </a:lnTo>
                  <a:lnTo>
                    <a:pt x="50" y="0"/>
                  </a:lnTo>
                  <a:lnTo>
                    <a:pt x="0" y="4"/>
                  </a:lnTo>
                  <a:close/>
                </a:path>
              </a:pathLst>
            </a:custGeom>
            <a:solidFill>
              <a:srgbClr val="000000"/>
            </a:solidFill>
            <a:ln w="9525">
              <a:noFill/>
              <a:round/>
              <a:headEnd/>
              <a:tailEnd/>
            </a:ln>
          </p:spPr>
          <p:txBody>
            <a:bodyPr/>
            <a:lstStyle/>
            <a:p>
              <a:endParaRPr lang="id-ID"/>
            </a:p>
          </p:txBody>
        </p:sp>
        <p:sp>
          <p:nvSpPr>
            <p:cNvPr id="50202" name="Freeform 25"/>
            <p:cNvSpPr>
              <a:spLocks/>
            </p:cNvSpPr>
            <p:nvPr/>
          </p:nvSpPr>
          <p:spPr bwMode="auto">
            <a:xfrm>
              <a:off x="1714" y="2440"/>
              <a:ext cx="35" cy="77"/>
            </a:xfrm>
            <a:custGeom>
              <a:avLst/>
              <a:gdLst>
                <a:gd name="T0" fmla="*/ 1 w 69"/>
                <a:gd name="T1" fmla="*/ 0 h 153"/>
                <a:gd name="T2" fmla="*/ 1 w 69"/>
                <a:gd name="T3" fmla="*/ 1 h 153"/>
                <a:gd name="T4" fmla="*/ 0 w 69"/>
                <a:gd name="T5" fmla="*/ 3 h 153"/>
                <a:gd name="T6" fmla="*/ 2 w 69"/>
                <a:gd name="T7" fmla="*/ 1 h 153"/>
                <a:gd name="T8" fmla="*/ 1 w 69"/>
                <a:gd name="T9" fmla="*/ 0 h 153"/>
                <a:gd name="T10" fmla="*/ 1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1" y="0"/>
                  </a:moveTo>
                  <a:lnTo>
                    <a:pt x="5" y="63"/>
                  </a:lnTo>
                  <a:lnTo>
                    <a:pt x="0" y="153"/>
                  </a:lnTo>
                  <a:lnTo>
                    <a:pt x="69" y="34"/>
                  </a:lnTo>
                  <a:lnTo>
                    <a:pt x="1" y="0"/>
                  </a:lnTo>
                  <a:close/>
                </a:path>
              </a:pathLst>
            </a:custGeom>
            <a:solidFill>
              <a:srgbClr val="000000"/>
            </a:solidFill>
            <a:ln w="9525">
              <a:noFill/>
              <a:round/>
              <a:headEnd/>
              <a:tailEnd/>
            </a:ln>
          </p:spPr>
          <p:txBody>
            <a:bodyPr/>
            <a:lstStyle/>
            <a:p>
              <a:endParaRPr lang="id-ID"/>
            </a:p>
          </p:txBody>
        </p:sp>
        <p:sp>
          <p:nvSpPr>
            <p:cNvPr id="50203" name="Freeform 26"/>
            <p:cNvSpPr>
              <a:spLocks/>
            </p:cNvSpPr>
            <p:nvPr/>
          </p:nvSpPr>
          <p:spPr bwMode="auto">
            <a:xfrm>
              <a:off x="1490" y="2475"/>
              <a:ext cx="321" cy="390"/>
            </a:xfrm>
            <a:custGeom>
              <a:avLst/>
              <a:gdLst>
                <a:gd name="T0" fmla="*/ 10 w 642"/>
                <a:gd name="T1" fmla="*/ 0 h 781"/>
                <a:gd name="T2" fmla="*/ 9 w 642"/>
                <a:gd name="T3" fmla="*/ 1 h 781"/>
                <a:gd name="T4" fmla="*/ 7 w 642"/>
                <a:gd name="T5" fmla="*/ 1 h 781"/>
                <a:gd name="T6" fmla="*/ 10 w 642"/>
                <a:gd name="T7" fmla="*/ 1 h 781"/>
                <a:gd name="T8" fmla="*/ 7 w 642"/>
                <a:gd name="T9" fmla="*/ 3 h 781"/>
                <a:gd name="T10" fmla="*/ 10 w 642"/>
                <a:gd name="T11" fmla="*/ 2 h 781"/>
                <a:gd name="T12" fmla="*/ 10 w 642"/>
                <a:gd name="T13" fmla="*/ 2 h 781"/>
                <a:gd name="T14" fmla="*/ 9 w 642"/>
                <a:gd name="T15" fmla="*/ 3 h 781"/>
                <a:gd name="T16" fmla="*/ 7 w 642"/>
                <a:gd name="T17" fmla="*/ 3 h 781"/>
                <a:gd name="T18" fmla="*/ 9 w 642"/>
                <a:gd name="T19" fmla="*/ 3 h 781"/>
                <a:gd name="T20" fmla="*/ 9 w 642"/>
                <a:gd name="T21" fmla="*/ 3 h 781"/>
                <a:gd name="T22" fmla="*/ 7 w 642"/>
                <a:gd name="T23" fmla="*/ 4 h 781"/>
                <a:gd name="T24" fmla="*/ 6 w 642"/>
                <a:gd name="T25" fmla="*/ 4 h 781"/>
                <a:gd name="T26" fmla="*/ 9 w 642"/>
                <a:gd name="T27" fmla="*/ 5 h 781"/>
                <a:gd name="T28" fmla="*/ 9 w 642"/>
                <a:gd name="T29" fmla="*/ 5 h 781"/>
                <a:gd name="T30" fmla="*/ 7 w 642"/>
                <a:gd name="T31" fmla="*/ 5 h 781"/>
                <a:gd name="T32" fmla="*/ 3 w 642"/>
                <a:gd name="T33" fmla="*/ 3 h 781"/>
                <a:gd name="T34" fmla="*/ 7 w 642"/>
                <a:gd name="T35" fmla="*/ 6 h 781"/>
                <a:gd name="T36" fmla="*/ 7 w 642"/>
                <a:gd name="T37" fmla="*/ 6 h 781"/>
                <a:gd name="T38" fmla="*/ 6 w 642"/>
                <a:gd name="T39" fmla="*/ 7 h 781"/>
                <a:gd name="T40" fmla="*/ 7 w 642"/>
                <a:gd name="T41" fmla="*/ 9 h 781"/>
                <a:gd name="T42" fmla="*/ 5 w 642"/>
                <a:gd name="T43" fmla="*/ 7 h 781"/>
                <a:gd name="T44" fmla="*/ 5 w 642"/>
                <a:gd name="T45" fmla="*/ 7 h 781"/>
                <a:gd name="T46" fmla="*/ 5 w 642"/>
                <a:gd name="T47" fmla="*/ 8 h 781"/>
                <a:gd name="T48" fmla="*/ 5 w 642"/>
                <a:gd name="T49" fmla="*/ 7 h 781"/>
                <a:gd name="T50" fmla="*/ 5 w 642"/>
                <a:gd name="T51" fmla="*/ 8 h 781"/>
                <a:gd name="T52" fmla="*/ 5 w 642"/>
                <a:gd name="T53" fmla="*/ 8 h 781"/>
                <a:gd name="T54" fmla="*/ 5 w 642"/>
                <a:gd name="T55" fmla="*/ 9 h 781"/>
                <a:gd name="T56" fmla="*/ 5 w 642"/>
                <a:gd name="T57" fmla="*/ 9 h 781"/>
                <a:gd name="T58" fmla="*/ 3 w 642"/>
                <a:gd name="T59" fmla="*/ 8 h 781"/>
                <a:gd name="T60" fmla="*/ 3 w 642"/>
                <a:gd name="T61" fmla="*/ 8 h 781"/>
                <a:gd name="T62" fmla="*/ 3 w 642"/>
                <a:gd name="T63" fmla="*/ 8 h 781"/>
                <a:gd name="T64" fmla="*/ 5 w 642"/>
                <a:gd name="T65" fmla="*/ 10 h 781"/>
                <a:gd name="T66" fmla="*/ 3 w 642"/>
                <a:gd name="T67" fmla="*/ 9 h 781"/>
                <a:gd name="T68" fmla="*/ 3 w 642"/>
                <a:gd name="T69" fmla="*/ 8 h 781"/>
                <a:gd name="T70" fmla="*/ 3 w 642"/>
                <a:gd name="T71" fmla="*/ 9 h 781"/>
                <a:gd name="T72" fmla="*/ 3 w 642"/>
                <a:gd name="T73" fmla="*/ 9 h 781"/>
                <a:gd name="T74" fmla="*/ 1 w 642"/>
                <a:gd name="T75" fmla="*/ 9 h 781"/>
                <a:gd name="T76" fmla="*/ 3 w 642"/>
                <a:gd name="T77" fmla="*/ 10 h 781"/>
                <a:gd name="T78" fmla="*/ 1 w 642"/>
                <a:gd name="T79" fmla="*/ 10 h 781"/>
                <a:gd name="T80" fmla="*/ 0 w 642"/>
                <a:gd name="T81" fmla="*/ 10 h 781"/>
                <a:gd name="T82" fmla="*/ 1 w 642"/>
                <a:gd name="T83" fmla="*/ 11 h 781"/>
                <a:gd name="T84" fmla="*/ 1 w 642"/>
                <a:gd name="T85" fmla="*/ 12 h 781"/>
                <a:gd name="T86" fmla="*/ 7 w 642"/>
                <a:gd name="T87" fmla="*/ 10 h 781"/>
                <a:gd name="T88" fmla="*/ 7 w 642"/>
                <a:gd name="T89" fmla="*/ 9 h 781"/>
                <a:gd name="T90" fmla="*/ 9 w 642"/>
                <a:gd name="T91" fmla="*/ 8 h 781"/>
                <a:gd name="T92" fmla="*/ 10 w 642"/>
                <a:gd name="T93" fmla="*/ 6 h 781"/>
                <a:gd name="T94" fmla="*/ 10 w 642"/>
                <a:gd name="T95" fmla="*/ 5 h 781"/>
                <a:gd name="T96" fmla="*/ 10 w 642"/>
                <a:gd name="T97" fmla="*/ 4 h 781"/>
                <a:gd name="T98" fmla="*/ 10 w 642"/>
                <a:gd name="T99" fmla="*/ 4 h 781"/>
                <a:gd name="T100" fmla="*/ 10 w 642"/>
                <a:gd name="T101" fmla="*/ 3 h 781"/>
                <a:gd name="T102" fmla="*/ 10 w 642"/>
                <a:gd name="T103" fmla="*/ 3 h 781"/>
                <a:gd name="T104" fmla="*/ 10 w 642"/>
                <a:gd name="T105" fmla="*/ 2 h 781"/>
                <a:gd name="T106" fmla="*/ 10 w 642"/>
                <a:gd name="T107" fmla="*/ 0 h 781"/>
                <a:gd name="T108" fmla="*/ 10 w 642"/>
                <a:gd name="T109" fmla="*/ 0 h 781"/>
                <a:gd name="T110" fmla="*/ 10 w 642"/>
                <a:gd name="T111" fmla="*/ 0 h 781"/>
                <a:gd name="T112" fmla="*/ 10 w 642"/>
                <a:gd name="T113" fmla="*/ 0 h 781"/>
                <a:gd name="T114" fmla="*/ 10 w 642"/>
                <a:gd name="T115" fmla="*/ 0 h 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2"/>
                <a:gd name="T175" fmla="*/ 0 h 781"/>
                <a:gd name="T176" fmla="*/ 642 w 642"/>
                <a:gd name="T177" fmla="*/ 781 h 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2" h="781">
                  <a:moveTo>
                    <a:pt x="591" y="0"/>
                  </a:moveTo>
                  <a:lnTo>
                    <a:pt x="517" y="79"/>
                  </a:lnTo>
                  <a:lnTo>
                    <a:pt x="508" y="106"/>
                  </a:lnTo>
                  <a:lnTo>
                    <a:pt x="586" y="101"/>
                  </a:lnTo>
                  <a:lnTo>
                    <a:pt x="454" y="198"/>
                  </a:lnTo>
                  <a:lnTo>
                    <a:pt x="597" y="139"/>
                  </a:lnTo>
                  <a:lnTo>
                    <a:pt x="589" y="165"/>
                  </a:lnTo>
                  <a:lnTo>
                    <a:pt x="523" y="193"/>
                  </a:lnTo>
                  <a:lnTo>
                    <a:pt x="503" y="206"/>
                  </a:lnTo>
                  <a:lnTo>
                    <a:pt x="573" y="230"/>
                  </a:lnTo>
                  <a:lnTo>
                    <a:pt x="564" y="243"/>
                  </a:lnTo>
                  <a:lnTo>
                    <a:pt x="477" y="274"/>
                  </a:lnTo>
                  <a:lnTo>
                    <a:pt x="441" y="314"/>
                  </a:lnTo>
                  <a:lnTo>
                    <a:pt x="528" y="320"/>
                  </a:lnTo>
                  <a:lnTo>
                    <a:pt x="530" y="345"/>
                  </a:lnTo>
                  <a:lnTo>
                    <a:pt x="482" y="375"/>
                  </a:lnTo>
                  <a:lnTo>
                    <a:pt x="252" y="248"/>
                  </a:lnTo>
                  <a:lnTo>
                    <a:pt x="464" y="388"/>
                  </a:lnTo>
                  <a:lnTo>
                    <a:pt x="465" y="426"/>
                  </a:lnTo>
                  <a:lnTo>
                    <a:pt x="432" y="505"/>
                  </a:lnTo>
                  <a:lnTo>
                    <a:pt x="465" y="604"/>
                  </a:lnTo>
                  <a:lnTo>
                    <a:pt x="383" y="494"/>
                  </a:lnTo>
                  <a:lnTo>
                    <a:pt x="363" y="494"/>
                  </a:lnTo>
                  <a:lnTo>
                    <a:pt x="374" y="532"/>
                  </a:lnTo>
                  <a:lnTo>
                    <a:pt x="313" y="474"/>
                  </a:lnTo>
                  <a:lnTo>
                    <a:pt x="356" y="533"/>
                  </a:lnTo>
                  <a:lnTo>
                    <a:pt x="297" y="536"/>
                  </a:lnTo>
                  <a:lnTo>
                    <a:pt x="340" y="634"/>
                  </a:lnTo>
                  <a:lnTo>
                    <a:pt x="261" y="589"/>
                  </a:lnTo>
                  <a:lnTo>
                    <a:pt x="228" y="515"/>
                  </a:lnTo>
                  <a:lnTo>
                    <a:pt x="219" y="528"/>
                  </a:lnTo>
                  <a:lnTo>
                    <a:pt x="199" y="568"/>
                  </a:lnTo>
                  <a:lnTo>
                    <a:pt x="262" y="640"/>
                  </a:lnTo>
                  <a:lnTo>
                    <a:pt x="213" y="617"/>
                  </a:lnTo>
                  <a:lnTo>
                    <a:pt x="160" y="543"/>
                  </a:lnTo>
                  <a:lnTo>
                    <a:pt x="173" y="594"/>
                  </a:lnTo>
                  <a:lnTo>
                    <a:pt x="145" y="621"/>
                  </a:lnTo>
                  <a:lnTo>
                    <a:pt x="117" y="609"/>
                  </a:lnTo>
                  <a:lnTo>
                    <a:pt x="130" y="687"/>
                  </a:lnTo>
                  <a:lnTo>
                    <a:pt x="97" y="649"/>
                  </a:lnTo>
                  <a:lnTo>
                    <a:pt x="0" y="667"/>
                  </a:lnTo>
                  <a:lnTo>
                    <a:pt x="18" y="756"/>
                  </a:lnTo>
                  <a:lnTo>
                    <a:pt x="6" y="781"/>
                  </a:lnTo>
                  <a:lnTo>
                    <a:pt x="467" y="654"/>
                  </a:lnTo>
                  <a:lnTo>
                    <a:pt x="505" y="614"/>
                  </a:lnTo>
                  <a:lnTo>
                    <a:pt x="541" y="563"/>
                  </a:lnTo>
                  <a:lnTo>
                    <a:pt x="602" y="431"/>
                  </a:lnTo>
                  <a:lnTo>
                    <a:pt x="609" y="355"/>
                  </a:lnTo>
                  <a:lnTo>
                    <a:pt x="625" y="304"/>
                  </a:lnTo>
                  <a:lnTo>
                    <a:pt x="602" y="266"/>
                  </a:lnTo>
                  <a:lnTo>
                    <a:pt x="630" y="226"/>
                  </a:lnTo>
                  <a:lnTo>
                    <a:pt x="629" y="201"/>
                  </a:lnTo>
                  <a:lnTo>
                    <a:pt x="617" y="164"/>
                  </a:lnTo>
                  <a:lnTo>
                    <a:pt x="642" y="61"/>
                  </a:lnTo>
                  <a:lnTo>
                    <a:pt x="630" y="36"/>
                  </a:lnTo>
                  <a:lnTo>
                    <a:pt x="601" y="13"/>
                  </a:lnTo>
                  <a:lnTo>
                    <a:pt x="591" y="0"/>
                  </a:lnTo>
                  <a:close/>
                </a:path>
              </a:pathLst>
            </a:custGeom>
            <a:solidFill>
              <a:srgbClr val="000000"/>
            </a:solidFill>
            <a:ln w="9525">
              <a:noFill/>
              <a:round/>
              <a:headEnd/>
              <a:tailEnd/>
            </a:ln>
          </p:spPr>
          <p:txBody>
            <a:bodyPr/>
            <a:lstStyle/>
            <a:p>
              <a:endParaRPr lang="id-ID"/>
            </a:p>
          </p:txBody>
        </p:sp>
        <p:sp>
          <p:nvSpPr>
            <p:cNvPr id="50204" name="Freeform 27"/>
            <p:cNvSpPr>
              <a:spLocks/>
            </p:cNvSpPr>
            <p:nvPr/>
          </p:nvSpPr>
          <p:spPr bwMode="auto">
            <a:xfrm>
              <a:off x="1657" y="2505"/>
              <a:ext cx="47" cy="122"/>
            </a:xfrm>
            <a:custGeom>
              <a:avLst/>
              <a:gdLst>
                <a:gd name="T0" fmla="*/ 1 w 94"/>
                <a:gd name="T1" fmla="*/ 4 h 244"/>
                <a:gd name="T2" fmla="*/ 1 w 94"/>
                <a:gd name="T3" fmla="*/ 0 h 244"/>
                <a:gd name="T4" fmla="*/ 1 w 94"/>
                <a:gd name="T5" fmla="*/ 2 h 244"/>
                <a:gd name="T6" fmla="*/ 0 w 94"/>
                <a:gd name="T7" fmla="*/ 4 h 244"/>
                <a:gd name="T8" fmla="*/ 1 w 94"/>
                <a:gd name="T9" fmla="*/ 4 h 244"/>
                <a:gd name="T10" fmla="*/ 1 w 94"/>
                <a:gd name="T11" fmla="*/ 4 h 244"/>
                <a:gd name="T12" fmla="*/ 0 60000 65536"/>
                <a:gd name="T13" fmla="*/ 0 60000 65536"/>
                <a:gd name="T14" fmla="*/ 0 60000 65536"/>
                <a:gd name="T15" fmla="*/ 0 60000 65536"/>
                <a:gd name="T16" fmla="*/ 0 60000 65536"/>
                <a:gd name="T17" fmla="*/ 0 60000 65536"/>
                <a:gd name="T18" fmla="*/ 0 w 94"/>
                <a:gd name="T19" fmla="*/ 0 h 244"/>
                <a:gd name="T20" fmla="*/ 94 w 94"/>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94" h="244">
                  <a:moveTo>
                    <a:pt x="30" y="244"/>
                  </a:moveTo>
                  <a:lnTo>
                    <a:pt x="94" y="0"/>
                  </a:lnTo>
                  <a:lnTo>
                    <a:pt x="32" y="117"/>
                  </a:lnTo>
                  <a:lnTo>
                    <a:pt x="0" y="219"/>
                  </a:lnTo>
                  <a:lnTo>
                    <a:pt x="30" y="244"/>
                  </a:lnTo>
                  <a:close/>
                </a:path>
              </a:pathLst>
            </a:custGeom>
            <a:solidFill>
              <a:srgbClr val="000000"/>
            </a:solidFill>
            <a:ln w="9525">
              <a:noFill/>
              <a:round/>
              <a:headEnd/>
              <a:tailEnd/>
            </a:ln>
          </p:spPr>
          <p:txBody>
            <a:bodyPr/>
            <a:lstStyle/>
            <a:p>
              <a:endParaRPr lang="id-ID"/>
            </a:p>
          </p:txBody>
        </p:sp>
        <p:sp>
          <p:nvSpPr>
            <p:cNvPr id="50205" name="Freeform 28"/>
            <p:cNvSpPr>
              <a:spLocks/>
            </p:cNvSpPr>
            <p:nvPr/>
          </p:nvSpPr>
          <p:spPr bwMode="auto">
            <a:xfrm>
              <a:off x="1632" y="2519"/>
              <a:ext cx="53" cy="90"/>
            </a:xfrm>
            <a:custGeom>
              <a:avLst/>
              <a:gdLst>
                <a:gd name="T0" fmla="*/ 2 w 105"/>
                <a:gd name="T1" fmla="*/ 0 h 179"/>
                <a:gd name="T2" fmla="*/ 1 w 105"/>
                <a:gd name="T3" fmla="*/ 3 h 179"/>
                <a:gd name="T4" fmla="*/ 0 w 105"/>
                <a:gd name="T5" fmla="*/ 3 h 179"/>
                <a:gd name="T6" fmla="*/ 2 w 105"/>
                <a:gd name="T7" fmla="*/ 0 h 179"/>
                <a:gd name="T8" fmla="*/ 2 w 105"/>
                <a:gd name="T9" fmla="*/ 0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105" y="0"/>
                  </a:moveTo>
                  <a:lnTo>
                    <a:pt x="28" y="179"/>
                  </a:lnTo>
                  <a:lnTo>
                    <a:pt x="0" y="171"/>
                  </a:lnTo>
                  <a:lnTo>
                    <a:pt x="105" y="0"/>
                  </a:lnTo>
                  <a:close/>
                </a:path>
              </a:pathLst>
            </a:custGeom>
            <a:solidFill>
              <a:srgbClr val="000000"/>
            </a:solidFill>
            <a:ln w="9525">
              <a:noFill/>
              <a:round/>
              <a:headEnd/>
              <a:tailEnd/>
            </a:ln>
          </p:spPr>
          <p:txBody>
            <a:bodyPr/>
            <a:lstStyle/>
            <a:p>
              <a:endParaRPr lang="id-ID"/>
            </a:p>
          </p:txBody>
        </p:sp>
        <p:sp>
          <p:nvSpPr>
            <p:cNvPr id="50206" name="Freeform 29"/>
            <p:cNvSpPr>
              <a:spLocks/>
            </p:cNvSpPr>
            <p:nvPr/>
          </p:nvSpPr>
          <p:spPr bwMode="auto">
            <a:xfrm>
              <a:off x="1290" y="2468"/>
              <a:ext cx="299" cy="269"/>
            </a:xfrm>
            <a:custGeom>
              <a:avLst/>
              <a:gdLst>
                <a:gd name="T0" fmla="*/ 5 w 598"/>
                <a:gd name="T1" fmla="*/ 1 h 538"/>
                <a:gd name="T2" fmla="*/ 5 w 598"/>
                <a:gd name="T3" fmla="*/ 1 h 538"/>
                <a:gd name="T4" fmla="*/ 3 w 598"/>
                <a:gd name="T5" fmla="*/ 1 h 538"/>
                <a:gd name="T6" fmla="*/ 3 w 598"/>
                <a:gd name="T7" fmla="*/ 1 h 538"/>
                <a:gd name="T8" fmla="*/ 3 w 598"/>
                <a:gd name="T9" fmla="*/ 3 h 538"/>
                <a:gd name="T10" fmla="*/ 3 w 598"/>
                <a:gd name="T11" fmla="*/ 2 h 538"/>
                <a:gd name="T12" fmla="*/ 2 w 598"/>
                <a:gd name="T13" fmla="*/ 1 h 538"/>
                <a:gd name="T14" fmla="*/ 2 w 598"/>
                <a:gd name="T15" fmla="*/ 2 h 538"/>
                <a:gd name="T16" fmla="*/ 2 w 598"/>
                <a:gd name="T17" fmla="*/ 4 h 538"/>
                <a:gd name="T18" fmla="*/ 2 w 598"/>
                <a:gd name="T19" fmla="*/ 4 h 538"/>
                <a:gd name="T20" fmla="*/ 2 w 598"/>
                <a:gd name="T21" fmla="*/ 5 h 538"/>
                <a:gd name="T22" fmla="*/ 2 w 598"/>
                <a:gd name="T23" fmla="*/ 5 h 538"/>
                <a:gd name="T24" fmla="*/ 2 w 598"/>
                <a:gd name="T25" fmla="*/ 5 h 538"/>
                <a:gd name="T26" fmla="*/ 1 w 598"/>
                <a:gd name="T27" fmla="*/ 4 h 538"/>
                <a:gd name="T28" fmla="*/ 1 w 598"/>
                <a:gd name="T29" fmla="*/ 4 h 538"/>
                <a:gd name="T30" fmla="*/ 1 w 598"/>
                <a:gd name="T31" fmla="*/ 5 h 538"/>
                <a:gd name="T32" fmla="*/ 1 w 598"/>
                <a:gd name="T33" fmla="*/ 5 h 538"/>
                <a:gd name="T34" fmla="*/ 1 w 598"/>
                <a:gd name="T35" fmla="*/ 5 h 538"/>
                <a:gd name="T36" fmla="*/ 0 w 598"/>
                <a:gd name="T37" fmla="*/ 7 h 538"/>
                <a:gd name="T38" fmla="*/ 1 w 598"/>
                <a:gd name="T39" fmla="*/ 6 h 538"/>
                <a:gd name="T40" fmla="*/ 1 w 598"/>
                <a:gd name="T41" fmla="*/ 5 h 538"/>
                <a:gd name="T42" fmla="*/ 2 w 598"/>
                <a:gd name="T43" fmla="*/ 6 h 538"/>
                <a:gd name="T44" fmla="*/ 3 w 598"/>
                <a:gd name="T45" fmla="*/ 6 h 538"/>
                <a:gd name="T46" fmla="*/ 2 w 598"/>
                <a:gd name="T47" fmla="*/ 6 h 538"/>
                <a:gd name="T48" fmla="*/ 2 w 598"/>
                <a:gd name="T49" fmla="*/ 7 h 538"/>
                <a:gd name="T50" fmla="*/ 3 w 598"/>
                <a:gd name="T51" fmla="*/ 6 h 538"/>
                <a:gd name="T52" fmla="*/ 3 w 598"/>
                <a:gd name="T53" fmla="*/ 6 h 538"/>
                <a:gd name="T54" fmla="*/ 5 w 598"/>
                <a:gd name="T55" fmla="*/ 5 h 538"/>
                <a:gd name="T56" fmla="*/ 5 w 598"/>
                <a:gd name="T57" fmla="*/ 5 h 538"/>
                <a:gd name="T58" fmla="*/ 5 w 598"/>
                <a:gd name="T59" fmla="*/ 4 h 538"/>
                <a:gd name="T60" fmla="*/ 5 w 598"/>
                <a:gd name="T61" fmla="*/ 4 h 538"/>
                <a:gd name="T62" fmla="*/ 5 w 598"/>
                <a:gd name="T63" fmla="*/ 4 h 538"/>
                <a:gd name="T64" fmla="*/ 5 w 598"/>
                <a:gd name="T65" fmla="*/ 4 h 538"/>
                <a:gd name="T66" fmla="*/ 5 w 598"/>
                <a:gd name="T67" fmla="*/ 5 h 538"/>
                <a:gd name="T68" fmla="*/ 5 w 598"/>
                <a:gd name="T69" fmla="*/ 5 h 538"/>
                <a:gd name="T70" fmla="*/ 5 w 598"/>
                <a:gd name="T71" fmla="*/ 6 h 538"/>
                <a:gd name="T72" fmla="*/ 6 w 598"/>
                <a:gd name="T73" fmla="*/ 7 h 538"/>
                <a:gd name="T74" fmla="*/ 6 w 598"/>
                <a:gd name="T75" fmla="*/ 7 h 538"/>
                <a:gd name="T76" fmla="*/ 6 w 598"/>
                <a:gd name="T77" fmla="*/ 8 h 538"/>
                <a:gd name="T78" fmla="*/ 7 w 598"/>
                <a:gd name="T79" fmla="*/ 8 h 538"/>
                <a:gd name="T80" fmla="*/ 7 w 598"/>
                <a:gd name="T81" fmla="*/ 7 h 538"/>
                <a:gd name="T82" fmla="*/ 9 w 598"/>
                <a:gd name="T83" fmla="*/ 7 h 538"/>
                <a:gd name="T84" fmla="*/ 9 w 598"/>
                <a:gd name="T85" fmla="*/ 7 h 538"/>
                <a:gd name="T86" fmla="*/ 9 w 598"/>
                <a:gd name="T87" fmla="*/ 8 h 538"/>
                <a:gd name="T88" fmla="*/ 9 w 598"/>
                <a:gd name="T89" fmla="*/ 7 h 538"/>
                <a:gd name="T90" fmla="*/ 9 w 598"/>
                <a:gd name="T91" fmla="*/ 7 h 538"/>
                <a:gd name="T92" fmla="*/ 9 w 598"/>
                <a:gd name="T93" fmla="*/ 7 h 538"/>
                <a:gd name="T94" fmla="*/ 9 w 598"/>
                <a:gd name="T95" fmla="*/ 6 h 538"/>
                <a:gd name="T96" fmla="*/ 7 w 598"/>
                <a:gd name="T97" fmla="*/ 6 h 538"/>
                <a:gd name="T98" fmla="*/ 7 w 598"/>
                <a:gd name="T99" fmla="*/ 5 h 538"/>
                <a:gd name="T100" fmla="*/ 9 w 598"/>
                <a:gd name="T101" fmla="*/ 5 h 538"/>
                <a:gd name="T102" fmla="*/ 9 w 598"/>
                <a:gd name="T103" fmla="*/ 6 h 538"/>
                <a:gd name="T104" fmla="*/ 7 w 598"/>
                <a:gd name="T105" fmla="*/ 3 h 538"/>
                <a:gd name="T106" fmla="*/ 7 w 598"/>
                <a:gd name="T107" fmla="*/ 2 h 538"/>
                <a:gd name="T108" fmla="*/ 6 w 598"/>
                <a:gd name="T109" fmla="*/ 2 h 538"/>
                <a:gd name="T110" fmla="*/ 5 w 598"/>
                <a:gd name="T111" fmla="*/ 0 h 538"/>
                <a:gd name="T112" fmla="*/ 5 w 598"/>
                <a:gd name="T113" fmla="*/ 1 h 538"/>
                <a:gd name="T114" fmla="*/ 5 w 598"/>
                <a:gd name="T115" fmla="*/ 1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8"/>
                <a:gd name="T175" fmla="*/ 0 h 538"/>
                <a:gd name="T176" fmla="*/ 598 w 598"/>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8" h="538">
                  <a:moveTo>
                    <a:pt x="279" y="2"/>
                  </a:moveTo>
                  <a:lnTo>
                    <a:pt x="264" y="66"/>
                  </a:lnTo>
                  <a:lnTo>
                    <a:pt x="251" y="30"/>
                  </a:lnTo>
                  <a:lnTo>
                    <a:pt x="241" y="17"/>
                  </a:lnTo>
                  <a:lnTo>
                    <a:pt x="213" y="208"/>
                  </a:lnTo>
                  <a:lnTo>
                    <a:pt x="200" y="145"/>
                  </a:lnTo>
                  <a:lnTo>
                    <a:pt x="149" y="99"/>
                  </a:lnTo>
                  <a:lnTo>
                    <a:pt x="190" y="159"/>
                  </a:lnTo>
                  <a:lnTo>
                    <a:pt x="188" y="287"/>
                  </a:lnTo>
                  <a:lnTo>
                    <a:pt x="160" y="314"/>
                  </a:lnTo>
                  <a:lnTo>
                    <a:pt x="150" y="339"/>
                  </a:lnTo>
                  <a:lnTo>
                    <a:pt x="170" y="363"/>
                  </a:lnTo>
                  <a:lnTo>
                    <a:pt x="152" y="365"/>
                  </a:lnTo>
                  <a:lnTo>
                    <a:pt x="101" y="304"/>
                  </a:lnTo>
                  <a:lnTo>
                    <a:pt x="22" y="294"/>
                  </a:lnTo>
                  <a:lnTo>
                    <a:pt x="91" y="330"/>
                  </a:lnTo>
                  <a:lnTo>
                    <a:pt x="102" y="342"/>
                  </a:lnTo>
                  <a:lnTo>
                    <a:pt x="45" y="370"/>
                  </a:lnTo>
                  <a:lnTo>
                    <a:pt x="0" y="462"/>
                  </a:lnTo>
                  <a:lnTo>
                    <a:pt x="56" y="395"/>
                  </a:lnTo>
                  <a:lnTo>
                    <a:pt x="104" y="380"/>
                  </a:lnTo>
                  <a:lnTo>
                    <a:pt x="154" y="391"/>
                  </a:lnTo>
                  <a:lnTo>
                    <a:pt x="211" y="388"/>
                  </a:lnTo>
                  <a:lnTo>
                    <a:pt x="172" y="416"/>
                  </a:lnTo>
                  <a:lnTo>
                    <a:pt x="140" y="505"/>
                  </a:lnTo>
                  <a:lnTo>
                    <a:pt x="193" y="411"/>
                  </a:lnTo>
                  <a:lnTo>
                    <a:pt x="221" y="398"/>
                  </a:lnTo>
                  <a:lnTo>
                    <a:pt x="268" y="332"/>
                  </a:lnTo>
                  <a:lnTo>
                    <a:pt x="277" y="345"/>
                  </a:lnTo>
                  <a:lnTo>
                    <a:pt x="306" y="319"/>
                  </a:lnTo>
                  <a:lnTo>
                    <a:pt x="314" y="292"/>
                  </a:lnTo>
                  <a:lnTo>
                    <a:pt x="332" y="279"/>
                  </a:lnTo>
                  <a:lnTo>
                    <a:pt x="342" y="291"/>
                  </a:lnTo>
                  <a:lnTo>
                    <a:pt x="335" y="342"/>
                  </a:lnTo>
                  <a:lnTo>
                    <a:pt x="327" y="368"/>
                  </a:lnTo>
                  <a:lnTo>
                    <a:pt x="330" y="406"/>
                  </a:lnTo>
                  <a:lnTo>
                    <a:pt x="398" y="452"/>
                  </a:lnTo>
                  <a:lnTo>
                    <a:pt x="410" y="479"/>
                  </a:lnTo>
                  <a:lnTo>
                    <a:pt x="403" y="517"/>
                  </a:lnTo>
                  <a:lnTo>
                    <a:pt x="482" y="538"/>
                  </a:lnTo>
                  <a:lnTo>
                    <a:pt x="481" y="499"/>
                  </a:lnTo>
                  <a:lnTo>
                    <a:pt x="528" y="497"/>
                  </a:lnTo>
                  <a:lnTo>
                    <a:pt x="538" y="509"/>
                  </a:lnTo>
                  <a:lnTo>
                    <a:pt x="586" y="520"/>
                  </a:lnTo>
                  <a:lnTo>
                    <a:pt x="598" y="507"/>
                  </a:lnTo>
                  <a:lnTo>
                    <a:pt x="585" y="456"/>
                  </a:lnTo>
                  <a:lnTo>
                    <a:pt x="528" y="459"/>
                  </a:lnTo>
                  <a:lnTo>
                    <a:pt x="515" y="421"/>
                  </a:lnTo>
                  <a:lnTo>
                    <a:pt x="495" y="410"/>
                  </a:lnTo>
                  <a:lnTo>
                    <a:pt x="482" y="347"/>
                  </a:lnTo>
                  <a:lnTo>
                    <a:pt x="522" y="383"/>
                  </a:lnTo>
                  <a:lnTo>
                    <a:pt x="593" y="391"/>
                  </a:lnTo>
                  <a:lnTo>
                    <a:pt x="474" y="231"/>
                  </a:lnTo>
                  <a:lnTo>
                    <a:pt x="454" y="182"/>
                  </a:lnTo>
                  <a:lnTo>
                    <a:pt x="395" y="147"/>
                  </a:lnTo>
                  <a:lnTo>
                    <a:pt x="301" y="0"/>
                  </a:lnTo>
                  <a:lnTo>
                    <a:pt x="279" y="2"/>
                  </a:lnTo>
                  <a:close/>
                </a:path>
              </a:pathLst>
            </a:custGeom>
            <a:solidFill>
              <a:srgbClr val="000000"/>
            </a:solidFill>
            <a:ln w="9525">
              <a:noFill/>
              <a:round/>
              <a:headEnd/>
              <a:tailEnd/>
            </a:ln>
          </p:spPr>
          <p:txBody>
            <a:bodyPr/>
            <a:lstStyle/>
            <a:p>
              <a:endParaRPr lang="id-ID"/>
            </a:p>
          </p:txBody>
        </p:sp>
        <p:sp>
          <p:nvSpPr>
            <p:cNvPr id="50207" name="Freeform 30"/>
            <p:cNvSpPr>
              <a:spLocks/>
            </p:cNvSpPr>
            <p:nvPr/>
          </p:nvSpPr>
          <p:spPr bwMode="auto">
            <a:xfrm>
              <a:off x="1524" y="2349"/>
              <a:ext cx="35" cy="152"/>
            </a:xfrm>
            <a:custGeom>
              <a:avLst/>
              <a:gdLst>
                <a:gd name="T0" fmla="*/ 0 w 71"/>
                <a:gd name="T1" fmla="*/ 0 h 305"/>
                <a:gd name="T2" fmla="*/ 0 w 71"/>
                <a:gd name="T3" fmla="*/ 0 h 305"/>
                <a:gd name="T4" fmla="*/ 0 w 71"/>
                <a:gd name="T5" fmla="*/ 1 h 305"/>
                <a:gd name="T6" fmla="*/ 0 w 71"/>
                <a:gd name="T7" fmla="*/ 2 h 305"/>
                <a:gd name="T8" fmla="*/ 0 w 71"/>
                <a:gd name="T9" fmla="*/ 2 h 305"/>
                <a:gd name="T10" fmla="*/ 0 w 71"/>
                <a:gd name="T11" fmla="*/ 4 h 305"/>
                <a:gd name="T12" fmla="*/ 0 w 71"/>
                <a:gd name="T13" fmla="*/ 4 h 305"/>
                <a:gd name="T14" fmla="*/ 1 w 71"/>
                <a:gd name="T15" fmla="*/ 3 h 305"/>
                <a:gd name="T16" fmla="*/ 1 w 71"/>
                <a:gd name="T17" fmla="*/ 2 h 305"/>
                <a:gd name="T18" fmla="*/ 0 w 71"/>
                <a:gd name="T19" fmla="*/ 2 h 305"/>
                <a:gd name="T20" fmla="*/ 0 w 71"/>
                <a:gd name="T21" fmla="*/ 2 h 305"/>
                <a:gd name="T22" fmla="*/ 0 w 71"/>
                <a:gd name="T23" fmla="*/ 0 h 305"/>
                <a:gd name="T24" fmla="*/ 0 w 71"/>
                <a:gd name="T25" fmla="*/ 0 h 305"/>
                <a:gd name="T26" fmla="*/ 0 w 71"/>
                <a:gd name="T27" fmla="*/ 0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305"/>
                <a:gd name="T44" fmla="*/ 71 w 71"/>
                <a:gd name="T45" fmla="*/ 305 h 3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305">
                  <a:moveTo>
                    <a:pt x="63" y="0"/>
                  </a:moveTo>
                  <a:lnTo>
                    <a:pt x="33" y="24"/>
                  </a:lnTo>
                  <a:lnTo>
                    <a:pt x="0" y="89"/>
                  </a:lnTo>
                  <a:lnTo>
                    <a:pt x="30" y="138"/>
                  </a:lnTo>
                  <a:lnTo>
                    <a:pt x="14" y="189"/>
                  </a:lnTo>
                  <a:lnTo>
                    <a:pt x="28" y="267"/>
                  </a:lnTo>
                  <a:lnTo>
                    <a:pt x="0" y="305"/>
                  </a:lnTo>
                  <a:lnTo>
                    <a:pt x="65" y="199"/>
                  </a:lnTo>
                  <a:lnTo>
                    <a:pt x="71" y="175"/>
                  </a:lnTo>
                  <a:lnTo>
                    <a:pt x="61" y="138"/>
                  </a:lnTo>
                  <a:lnTo>
                    <a:pt x="52" y="138"/>
                  </a:lnTo>
                  <a:lnTo>
                    <a:pt x="37" y="51"/>
                  </a:lnTo>
                  <a:lnTo>
                    <a:pt x="63" y="0"/>
                  </a:lnTo>
                  <a:close/>
                </a:path>
              </a:pathLst>
            </a:custGeom>
            <a:solidFill>
              <a:srgbClr val="000000"/>
            </a:solidFill>
            <a:ln w="9525">
              <a:noFill/>
              <a:round/>
              <a:headEnd/>
              <a:tailEnd/>
            </a:ln>
          </p:spPr>
          <p:txBody>
            <a:bodyPr/>
            <a:lstStyle/>
            <a:p>
              <a:endParaRPr lang="id-ID"/>
            </a:p>
          </p:txBody>
        </p:sp>
        <p:sp>
          <p:nvSpPr>
            <p:cNvPr id="50208" name="Freeform 31"/>
            <p:cNvSpPr>
              <a:spLocks/>
            </p:cNvSpPr>
            <p:nvPr/>
          </p:nvSpPr>
          <p:spPr bwMode="auto">
            <a:xfrm>
              <a:off x="1530" y="2520"/>
              <a:ext cx="26" cy="63"/>
            </a:xfrm>
            <a:custGeom>
              <a:avLst/>
              <a:gdLst>
                <a:gd name="T0" fmla="*/ 1 w 51"/>
                <a:gd name="T1" fmla="*/ 0 h 127"/>
                <a:gd name="T2" fmla="*/ 1 w 51"/>
                <a:gd name="T3" fmla="*/ 1 h 127"/>
                <a:gd name="T4" fmla="*/ 1 w 51"/>
                <a:gd name="T5" fmla="*/ 1 h 127"/>
                <a:gd name="T6" fmla="*/ 1 w 51"/>
                <a:gd name="T7" fmla="*/ 1 h 127"/>
                <a:gd name="T8" fmla="*/ 0 w 51"/>
                <a:gd name="T9" fmla="*/ 0 h 127"/>
                <a:gd name="T10" fmla="*/ 1 w 51"/>
                <a:gd name="T11" fmla="*/ 0 h 127"/>
                <a:gd name="T12" fmla="*/ 1 w 51"/>
                <a:gd name="T13" fmla="*/ 0 h 127"/>
                <a:gd name="T14" fmla="*/ 1 w 51"/>
                <a:gd name="T15" fmla="*/ 0 h 127"/>
                <a:gd name="T16" fmla="*/ 1 w 51"/>
                <a:gd name="T17" fmla="*/ 0 h 127"/>
                <a:gd name="T18" fmla="*/ 1 w 5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27"/>
                <a:gd name="T32" fmla="*/ 51 w 5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27">
                  <a:moveTo>
                    <a:pt x="51" y="63"/>
                  </a:moveTo>
                  <a:lnTo>
                    <a:pt x="43" y="101"/>
                  </a:lnTo>
                  <a:lnTo>
                    <a:pt x="43" y="127"/>
                  </a:lnTo>
                  <a:lnTo>
                    <a:pt x="13" y="89"/>
                  </a:lnTo>
                  <a:lnTo>
                    <a:pt x="0" y="40"/>
                  </a:lnTo>
                  <a:lnTo>
                    <a:pt x="18" y="0"/>
                  </a:lnTo>
                  <a:lnTo>
                    <a:pt x="28" y="13"/>
                  </a:lnTo>
                  <a:lnTo>
                    <a:pt x="39" y="50"/>
                  </a:lnTo>
                  <a:lnTo>
                    <a:pt x="51" y="63"/>
                  </a:lnTo>
                  <a:close/>
                </a:path>
              </a:pathLst>
            </a:custGeom>
            <a:solidFill>
              <a:srgbClr val="000000"/>
            </a:solidFill>
            <a:ln w="9525">
              <a:noFill/>
              <a:round/>
              <a:headEnd/>
              <a:tailEnd/>
            </a:ln>
          </p:spPr>
          <p:txBody>
            <a:bodyPr/>
            <a:lstStyle/>
            <a:p>
              <a:endParaRPr lang="id-ID"/>
            </a:p>
          </p:txBody>
        </p:sp>
        <p:sp>
          <p:nvSpPr>
            <p:cNvPr id="50209" name="Freeform 32"/>
            <p:cNvSpPr>
              <a:spLocks/>
            </p:cNvSpPr>
            <p:nvPr/>
          </p:nvSpPr>
          <p:spPr bwMode="auto">
            <a:xfrm>
              <a:off x="1558" y="2568"/>
              <a:ext cx="76" cy="98"/>
            </a:xfrm>
            <a:custGeom>
              <a:avLst/>
              <a:gdLst>
                <a:gd name="T0" fmla="*/ 0 w 154"/>
                <a:gd name="T1" fmla="*/ 0 h 196"/>
                <a:gd name="T2" fmla="*/ 0 w 154"/>
                <a:gd name="T3" fmla="*/ 1 h 196"/>
                <a:gd name="T4" fmla="*/ 0 w 154"/>
                <a:gd name="T5" fmla="*/ 2 h 196"/>
                <a:gd name="T6" fmla="*/ 0 w 154"/>
                <a:gd name="T7" fmla="*/ 2 h 196"/>
                <a:gd name="T8" fmla="*/ 2 w 154"/>
                <a:gd name="T9" fmla="*/ 3 h 196"/>
                <a:gd name="T10" fmla="*/ 0 w 154"/>
                <a:gd name="T11" fmla="*/ 2 h 196"/>
                <a:gd name="T12" fmla="*/ 1 w 154"/>
                <a:gd name="T13" fmla="*/ 1 h 196"/>
                <a:gd name="T14" fmla="*/ 1 w 154"/>
                <a:gd name="T15" fmla="*/ 1 h 196"/>
                <a:gd name="T16" fmla="*/ 0 w 154"/>
                <a:gd name="T17" fmla="*/ 0 h 196"/>
                <a:gd name="T18" fmla="*/ 0 w 154"/>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6"/>
                <a:gd name="T32" fmla="*/ 154 w 154"/>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6">
                  <a:moveTo>
                    <a:pt x="46" y="0"/>
                  </a:moveTo>
                  <a:lnTo>
                    <a:pt x="20" y="14"/>
                  </a:lnTo>
                  <a:lnTo>
                    <a:pt x="0" y="66"/>
                  </a:lnTo>
                  <a:lnTo>
                    <a:pt x="23" y="117"/>
                  </a:lnTo>
                  <a:lnTo>
                    <a:pt x="154" y="196"/>
                  </a:lnTo>
                  <a:lnTo>
                    <a:pt x="61" y="76"/>
                  </a:lnTo>
                  <a:lnTo>
                    <a:pt x="69" y="49"/>
                  </a:lnTo>
                  <a:lnTo>
                    <a:pt x="97" y="49"/>
                  </a:lnTo>
                  <a:lnTo>
                    <a:pt x="46" y="0"/>
                  </a:lnTo>
                  <a:close/>
                </a:path>
              </a:pathLst>
            </a:custGeom>
            <a:solidFill>
              <a:srgbClr val="000000"/>
            </a:solidFill>
            <a:ln w="9525">
              <a:noFill/>
              <a:round/>
              <a:headEnd/>
              <a:tailEnd/>
            </a:ln>
          </p:spPr>
          <p:txBody>
            <a:bodyPr/>
            <a:lstStyle/>
            <a:p>
              <a:endParaRPr lang="id-ID"/>
            </a:p>
          </p:txBody>
        </p:sp>
        <p:sp>
          <p:nvSpPr>
            <p:cNvPr id="50210" name="Freeform 33"/>
            <p:cNvSpPr>
              <a:spLocks/>
            </p:cNvSpPr>
            <p:nvPr/>
          </p:nvSpPr>
          <p:spPr bwMode="auto">
            <a:xfrm>
              <a:off x="1389" y="2700"/>
              <a:ext cx="46" cy="69"/>
            </a:xfrm>
            <a:custGeom>
              <a:avLst/>
              <a:gdLst>
                <a:gd name="T0" fmla="*/ 0 w 93"/>
                <a:gd name="T1" fmla="*/ 0 h 137"/>
                <a:gd name="T2" fmla="*/ 0 w 93"/>
                <a:gd name="T3" fmla="*/ 1 h 137"/>
                <a:gd name="T4" fmla="*/ 0 w 93"/>
                <a:gd name="T5" fmla="*/ 1 h 137"/>
                <a:gd name="T6" fmla="*/ 0 w 93"/>
                <a:gd name="T7" fmla="*/ 2 h 137"/>
                <a:gd name="T8" fmla="*/ 0 w 93"/>
                <a:gd name="T9" fmla="*/ 3 h 137"/>
                <a:gd name="T10" fmla="*/ 1 w 93"/>
                <a:gd name="T11" fmla="*/ 2 h 137"/>
                <a:gd name="T12" fmla="*/ 1 w 93"/>
                <a:gd name="T13" fmla="*/ 3 h 137"/>
                <a:gd name="T14" fmla="*/ 1 w 93"/>
                <a:gd name="T15" fmla="*/ 2 h 137"/>
                <a:gd name="T16" fmla="*/ 1 w 93"/>
                <a:gd name="T17" fmla="*/ 2 h 137"/>
                <a:gd name="T18" fmla="*/ 0 w 93"/>
                <a:gd name="T19" fmla="*/ 0 h 137"/>
                <a:gd name="T20" fmla="*/ 0 w 93"/>
                <a:gd name="T21" fmla="*/ 0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7"/>
                <a:gd name="T35" fmla="*/ 93 w 93"/>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7">
                  <a:moveTo>
                    <a:pt x="0" y="0"/>
                  </a:moveTo>
                  <a:lnTo>
                    <a:pt x="8" y="11"/>
                  </a:lnTo>
                  <a:lnTo>
                    <a:pt x="0" y="24"/>
                  </a:lnTo>
                  <a:lnTo>
                    <a:pt x="41" y="99"/>
                  </a:lnTo>
                  <a:lnTo>
                    <a:pt x="45" y="137"/>
                  </a:lnTo>
                  <a:lnTo>
                    <a:pt x="71" y="120"/>
                  </a:lnTo>
                  <a:lnTo>
                    <a:pt x="93" y="133"/>
                  </a:lnTo>
                  <a:lnTo>
                    <a:pt x="91" y="120"/>
                  </a:lnTo>
                  <a:lnTo>
                    <a:pt x="81" y="97"/>
                  </a:lnTo>
                  <a:lnTo>
                    <a:pt x="0" y="0"/>
                  </a:lnTo>
                  <a:close/>
                </a:path>
              </a:pathLst>
            </a:custGeom>
            <a:solidFill>
              <a:srgbClr val="000000"/>
            </a:solidFill>
            <a:ln w="9525">
              <a:noFill/>
              <a:round/>
              <a:headEnd/>
              <a:tailEnd/>
            </a:ln>
          </p:spPr>
          <p:txBody>
            <a:bodyPr/>
            <a:lstStyle/>
            <a:p>
              <a:endParaRPr lang="id-ID"/>
            </a:p>
          </p:txBody>
        </p:sp>
        <p:sp>
          <p:nvSpPr>
            <p:cNvPr id="50211" name="Freeform 34"/>
            <p:cNvSpPr>
              <a:spLocks/>
            </p:cNvSpPr>
            <p:nvPr/>
          </p:nvSpPr>
          <p:spPr bwMode="auto">
            <a:xfrm>
              <a:off x="1426" y="2752"/>
              <a:ext cx="33" cy="52"/>
            </a:xfrm>
            <a:custGeom>
              <a:avLst/>
              <a:gdLst>
                <a:gd name="T0" fmla="*/ 1 w 66"/>
                <a:gd name="T1" fmla="*/ 1 h 104"/>
                <a:gd name="T2" fmla="*/ 1 w 66"/>
                <a:gd name="T3" fmla="*/ 1 h 104"/>
                <a:gd name="T4" fmla="*/ 0 w 66"/>
                <a:gd name="T5" fmla="*/ 2 h 104"/>
                <a:gd name="T6" fmla="*/ 1 w 66"/>
                <a:gd name="T7" fmla="*/ 2 h 104"/>
                <a:gd name="T8" fmla="*/ 1 w 66"/>
                <a:gd name="T9" fmla="*/ 1 h 104"/>
                <a:gd name="T10" fmla="*/ 1 w 66"/>
                <a:gd name="T11" fmla="*/ 0 h 104"/>
                <a:gd name="T12" fmla="*/ 1 w 66"/>
                <a:gd name="T13" fmla="*/ 1 h 104"/>
                <a:gd name="T14" fmla="*/ 1 w 66"/>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04"/>
                <a:gd name="T26" fmla="*/ 66 w 66"/>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04">
                  <a:moveTo>
                    <a:pt x="16" y="3"/>
                  </a:moveTo>
                  <a:lnTo>
                    <a:pt x="8" y="41"/>
                  </a:lnTo>
                  <a:lnTo>
                    <a:pt x="0" y="94"/>
                  </a:lnTo>
                  <a:lnTo>
                    <a:pt x="31" y="104"/>
                  </a:lnTo>
                  <a:lnTo>
                    <a:pt x="46" y="26"/>
                  </a:lnTo>
                  <a:lnTo>
                    <a:pt x="66" y="0"/>
                  </a:lnTo>
                  <a:lnTo>
                    <a:pt x="16" y="3"/>
                  </a:lnTo>
                  <a:close/>
                </a:path>
              </a:pathLst>
            </a:custGeom>
            <a:solidFill>
              <a:srgbClr val="000000"/>
            </a:solidFill>
            <a:ln w="9525">
              <a:noFill/>
              <a:round/>
              <a:headEnd/>
              <a:tailEnd/>
            </a:ln>
          </p:spPr>
          <p:txBody>
            <a:bodyPr/>
            <a:lstStyle/>
            <a:p>
              <a:endParaRPr lang="id-ID"/>
            </a:p>
          </p:txBody>
        </p:sp>
        <p:sp>
          <p:nvSpPr>
            <p:cNvPr id="50212" name="Freeform 35"/>
            <p:cNvSpPr>
              <a:spLocks/>
            </p:cNvSpPr>
            <p:nvPr/>
          </p:nvSpPr>
          <p:spPr bwMode="auto">
            <a:xfrm>
              <a:off x="1430" y="2722"/>
              <a:ext cx="49" cy="29"/>
            </a:xfrm>
            <a:custGeom>
              <a:avLst/>
              <a:gdLst>
                <a:gd name="T0" fmla="*/ 0 w 99"/>
                <a:gd name="T1" fmla="*/ 0 h 59"/>
                <a:gd name="T2" fmla="*/ 0 w 99"/>
                <a:gd name="T3" fmla="*/ 0 h 59"/>
                <a:gd name="T4" fmla="*/ 0 w 99"/>
                <a:gd name="T5" fmla="*/ 0 h 59"/>
                <a:gd name="T6" fmla="*/ 0 w 99"/>
                <a:gd name="T7" fmla="*/ 0 h 59"/>
                <a:gd name="T8" fmla="*/ 1 w 99"/>
                <a:gd name="T9" fmla="*/ 0 h 59"/>
                <a:gd name="T10" fmla="*/ 1 w 99"/>
                <a:gd name="T11" fmla="*/ 0 h 59"/>
                <a:gd name="T12" fmla="*/ 1 w 99"/>
                <a:gd name="T13" fmla="*/ 0 h 59"/>
                <a:gd name="T14" fmla="*/ 0 w 99"/>
                <a:gd name="T15" fmla="*/ 0 h 59"/>
                <a:gd name="T16" fmla="*/ 0 w 99"/>
                <a:gd name="T17" fmla="*/ 0 h 59"/>
                <a:gd name="T18" fmla="*/ 0 w 99"/>
                <a:gd name="T19" fmla="*/ 0 h 59"/>
                <a:gd name="T20" fmla="*/ 0 w 99"/>
                <a:gd name="T21" fmla="*/ 0 h 59"/>
                <a:gd name="T22" fmla="*/ 0 w 99"/>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59"/>
                <a:gd name="T38" fmla="*/ 99 w 99"/>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59">
                  <a:moveTo>
                    <a:pt x="0" y="39"/>
                  </a:moveTo>
                  <a:lnTo>
                    <a:pt x="17" y="26"/>
                  </a:lnTo>
                  <a:lnTo>
                    <a:pt x="48" y="38"/>
                  </a:lnTo>
                  <a:lnTo>
                    <a:pt x="60" y="49"/>
                  </a:lnTo>
                  <a:lnTo>
                    <a:pt x="68" y="47"/>
                  </a:lnTo>
                  <a:lnTo>
                    <a:pt x="99" y="59"/>
                  </a:lnTo>
                  <a:lnTo>
                    <a:pt x="88" y="36"/>
                  </a:lnTo>
                  <a:lnTo>
                    <a:pt x="36" y="0"/>
                  </a:lnTo>
                  <a:lnTo>
                    <a:pt x="38" y="24"/>
                  </a:lnTo>
                  <a:lnTo>
                    <a:pt x="8" y="13"/>
                  </a:lnTo>
                  <a:lnTo>
                    <a:pt x="0" y="39"/>
                  </a:lnTo>
                  <a:close/>
                </a:path>
              </a:pathLst>
            </a:custGeom>
            <a:solidFill>
              <a:srgbClr val="000000"/>
            </a:solidFill>
            <a:ln w="9525">
              <a:noFill/>
              <a:round/>
              <a:headEnd/>
              <a:tailEnd/>
            </a:ln>
          </p:spPr>
          <p:txBody>
            <a:bodyPr/>
            <a:lstStyle/>
            <a:p>
              <a:endParaRPr lang="id-ID"/>
            </a:p>
          </p:txBody>
        </p:sp>
        <p:sp>
          <p:nvSpPr>
            <p:cNvPr id="50213" name="Freeform 36"/>
            <p:cNvSpPr>
              <a:spLocks/>
            </p:cNvSpPr>
            <p:nvPr/>
          </p:nvSpPr>
          <p:spPr bwMode="auto">
            <a:xfrm>
              <a:off x="1455" y="2752"/>
              <a:ext cx="19" cy="51"/>
            </a:xfrm>
            <a:custGeom>
              <a:avLst/>
              <a:gdLst>
                <a:gd name="T0" fmla="*/ 1 w 38"/>
                <a:gd name="T1" fmla="*/ 2 h 102"/>
                <a:gd name="T2" fmla="*/ 0 w 38"/>
                <a:gd name="T3" fmla="*/ 1 h 102"/>
                <a:gd name="T4" fmla="*/ 1 w 38"/>
                <a:gd name="T5" fmla="*/ 1 h 102"/>
                <a:gd name="T6" fmla="*/ 1 w 38"/>
                <a:gd name="T7" fmla="*/ 0 h 102"/>
                <a:gd name="T8" fmla="*/ 1 w 38"/>
                <a:gd name="T9" fmla="*/ 0 h 102"/>
                <a:gd name="T10" fmla="*/ 1 w 38"/>
                <a:gd name="T11" fmla="*/ 1 h 102"/>
                <a:gd name="T12" fmla="*/ 1 w 38"/>
                <a:gd name="T13" fmla="*/ 2 h 102"/>
                <a:gd name="T14" fmla="*/ 1 w 38"/>
                <a:gd name="T15" fmla="*/ 2 h 10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02"/>
                <a:gd name="T26" fmla="*/ 38 w 38"/>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02">
                  <a:moveTo>
                    <a:pt x="23" y="102"/>
                  </a:moveTo>
                  <a:lnTo>
                    <a:pt x="0" y="39"/>
                  </a:lnTo>
                  <a:lnTo>
                    <a:pt x="18" y="13"/>
                  </a:lnTo>
                  <a:lnTo>
                    <a:pt x="27" y="0"/>
                  </a:lnTo>
                  <a:lnTo>
                    <a:pt x="37" y="0"/>
                  </a:lnTo>
                  <a:lnTo>
                    <a:pt x="38" y="24"/>
                  </a:lnTo>
                  <a:lnTo>
                    <a:pt x="23" y="102"/>
                  </a:lnTo>
                  <a:close/>
                </a:path>
              </a:pathLst>
            </a:custGeom>
            <a:solidFill>
              <a:srgbClr val="000000"/>
            </a:solidFill>
            <a:ln w="9525">
              <a:noFill/>
              <a:round/>
              <a:headEnd/>
              <a:tailEnd/>
            </a:ln>
          </p:spPr>
          <p:txBody>
            <a:bodyPr/>
            <a:lstStyle/>
            <a:p>
              <a:endParaRPr lang="id-ID"/>
            </a:p>
          </p:txBody>
        </p:sp>
        <p:sp>
          <p:nvSpPr>
            <p:cNvPr id="50214" name="Freeform 37"/>
            <p:cNvSpPr>
              <a:spLocks/>
            </p:cNvSpPr>
            <p:nvPr/>
          </p:nvSpPr>
          <p:spPr bwMode="auto">
            <a:xfrm>
              <a:off x="1467" y="2808"/>
              <a:ext cx="21" cy="38"/>
            </a:xfrm>
            <a:custGeom>
              <a:avLst/>
              <a:gdLst>
                <a:gd name="T0" fmla="*/ 0 w 43"/>
                <a:gd name="T1" fmla="*/ 0 h 76"/>
                <a:gd name="T2" fmla="*/ 0 w 43"/>
                <a:gd name="T3" fmla="*/ 1 h 76"/>
                <a:gd name="T4" fmla="*/ 0 w 43"/>
                <a:gd name="T5" fmla="*/ 1 h 76"/>
                <a:gd name="T6" fmla="*/ 0 w 43"/>
                <a:gd name="T7" fmla="*/ 0 h 76"/>
                <a:gd name="T8" fmla="*/ 0 w 43"/>
                <a:gd name="T9" fmla="*/ 0 h 76"/>
                <a:gd name="T10" fmla="*/ 0 60000 65536"/>
                <a:gd name="T11" fmla="*/ 0 60000 65536"/>
                <a:gd name="T12" fmla="*/ 0 60000 65536"/>
                <a:gd name="T13" fmla="*/ 0 60000 65536"/>
                <a:gd name="T14" fmla="*/ 0 60000 65536"/>
                <a:gd name="T15" fmla="*/ 0 w 43"/>
                <a:gd name="T16" fmla="*/ 0 h 76"/>
                <a:gd name="T17" fmla="*/ 43 w 43"/>
                <a:gd name="T18" fmla="*/ 76 h 76"/>
              </a:gdLst>
              <a:ahLst/>
              <a:cxnLst>
                <a:cxn ang="T10">
                  <a:pos x="T0" y="T1"/>
                </a:cxn>
                <a:cxn ang="T11">
                  <a:pos x="T2" y="T3"/>
                </a:cxn>
                <a:cxn ang="T12">
                  <a:pos x="T4" y="T5"/>
                </a:cxn>
                <a:cxn ang="T13">
                  <a:pos x="T6" y="T7"/>
                </a:cxn>
                <a:cxn ang="T14">
                  <a:pos x="T8" y="T9"/>
                </a:cxn>
              </a:cxnLst>
              <a:rect l="T15" t="T16" r="T17" b="T18"/>
              <a:pathLst>
                <a:path w="43" h="76">
                  <a:moveTo>
                    <a:pt x="28" y="0"/>
                  </a:moveTo>
                  <a:lnTo>
                    <a:pt x="43" y="76"/>
                  </a:lnTo>
                  <a:lnTo>
                    <a:pt x="0" y="1"/>
                  </a:lnTo>
                  <a:lnTo>
                    <a:pt x="28" y="0"/>
                  </a:lnTo>
                  <a:close/>
                </a:path>
              </a:pathLst>
            </a:custGeom>
            <a:solidFill>
              <a:srgbClr val="000000"/>
            </a:solidFill>
            <a:ln w="9525">
              <a:noFill/>
              <a:round/>
              <a:headEnd/>
              <a:tailEnd/>
            </a:ln>
          </p:spPr>
          <p:txBody>
            <a:bodyPr/>
            <a:lstStyle/>
            <a:p>
              <a:endParaRPr lang="id-ID"/>
            </a:p>
          </p:txBody>
        </p:sp>
        <p:sp>
          <p:nvSpPr>
            <p:cNvPr id="50215" name="Freeform 38"/>
            <p:cNvSpPr>
              <a:spLocks/>
            </p:cNvSpPr>
            <p:nvPr/>
          </p:nvSpPr>
          <p:spPr bwMode="auto">
            <a:xfrm>
              <a:off x="1531" y="2742"/>
              <a:ext cx="12" cy="25"/>
            </a:xfrm>
            <a:custGeom>
              <a:avLst/>
              <a:gdLst>
                <a:gd name="T0" fmla="*/ 1 w 23"/>
                <a:gd name="T1" fmla="*/ 0 h 51"/>
                <a:gd name="T2" fmla="*/ 0 w 23"/>
                <a:gd name="T3" fmla="*/ 0 h 51"/>
                <a:gd name="T4" fmla="*/ 1 w 23"/>
                <a:gd name="T5" fmla="*/ 0 h 51"/>
                <a:gd name="T6" fmla="*/ 1 w 23"/>
                <a:gd name="T7" fmla="*/ 0 h 51"/>
                <a:gd name="T8" fmla="*/ 1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3" y="51"/>
                  </a:moveTo>
                  <a:lnTo>
                    <a:pt x="0" y="0"/>
                  </a:lnTo>
                  <a:lnTo>
                    <a:pt x="2" y="41"/>
                  </a:lnTo>
                  <a:lnTo>
                    <a:pt x="23" y="51"/>
                  </a:lnTo>
                  <a:close/>
                </a:path>
              </a:pathLst>
            </a:custGeom>
            <a:solidFill>
              <a:srgbClr val="000000"/>
            </a:solidFill>
            <a:ln w="9525">
              <a:noFill/>
              <a:round/>
              <a:headEnd/>
              <a:tailEnd/>
            </a:ln>
          </p:spPr>
          <p:txBody>
            <a:bodyPr/>
            <a:lstStyle/>
            <a:p>
              <a:endParaRPr lang="id-ID"/>
            </a:p>
          </p:txBody>
        </p:sp>
        <p:sp>
          <p:nvSpPr>
            <p:cNvPr id="50216" name="Freeform 39"/>
            <p:cNvSpPr>
              <a:spLocks/>
            </p:cNvSpPr>
            <p:nvPr/>
          </p:nvSpPr>
          <p:spPr bwMode="auto">
            <a:xfrm>
              <a:off x="1459" y="2407"/>
              <a:ext cx="66" cy="66"/>
            </a:xfrm>
            <a:custGeom>
              <a:avLst/>
              <a:gdLst>
                <a:gd name="T0" fmla="*/ 0 w 130"/>
                <a:gd name="T1" fmla="*/ 2 h 132"/>
                <a:gd name="T2" fmla="*/ 2 w 130"/>
                <a:gd name="T3" fmla="*/ 1 h 132"/>
                <a:gd name="T4" fmla="*/ 3 w 130"/>
                <a:gd name="T5" fmla="*/ 1 h 132"/>
                <a:gd name="T6" fmla="*/ 2 w 130"/>
                <a:gd name="T7" fmla="*/ 0 h 132"/>
                <a:gd name="T8" fmla="*/ 2 w 130"/>
                <a:gd name="T9" fmla="*/ 0 h 132"/>
                <a:gd name="T10" fmla="*/ 2 w 130"/>
                <a:gd name="T11" fmla="*/ 1 h 132"/>
                <a:gd name="T12" fmla="*/ 0 w 130"/>
                <a:gd name="T13" fmla="*/ 2 h 132"/>
                <a:gd name="T14" fmla="*/ 0 w 130"/>
                <a:gd name="T15" fmla="*/ 2 h 132"/>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32"/>
                <a:gd name="T26" fmla="*/ 130 w 130"/>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32">
                  <a:moveTo>
                    <a:pt x="0" y="132"/>
                  </a:moveTo>
                  <a:lnTo>
                    <a:pt x="72" y="66"/>
                  </a:lnTo>
                  <a:lnTo>
                    <a:pt x="130" y="38"/>
                  </a:lnTo>
                  <a:lnTo>
                    <a:pt x="109" y="0"/>
                  </a:lnTo>
                  <a:lnTo>
                    <a:pt x="100" y="0"/>
                  </a:lnTo>
                  <a:lnTo>
                    <a:pt x="72" y="53"/>
                  </a:lnTo>
                  <a:lnTo>
                    <a:pt x="0" y="132"/>
                  </a:lnTo>
                  <a:close/>
                </a:path>
              </a:pathLst>
            </a:custGeom>
            <a:solidFill>
              <a:srgbClr val="000000"/>
            </a:solidFill>
            <a:ln w="9525">
              <a:noFill/>
              <a:round/>
              <a:headEnd/>
              <a:tailEnd/>
            </a:ln>
          </p:spPr>
          <p:txBody>
            <a:bodyPr/>
            <a:lstStyle/>
            <a:p>
              <a:endParaRPr lang="id-ID"/>
            </a:p>
          </p:txBody>
        </p:sp>
        <p:sp>
          <p:nvSpPr>
            <p:cNvPr id="50217" name="Freeform 40"/>
            <p:cNvSpPr>
              <a:spLocks/>
            </p:cNvSpPr>
            <p:nvPr/>
          </p:nvSpPr>
          <p:spPr bwMode="auto">
            <a:xfrm>
              <a:off x="1388" y="2377"/>
              <a:ext cx="96" cy="53"/>
            </a:xfrm>
            <a:custGeom>
              <a:avLst/>
              <a:gdLst>
                <a:gd name="T0" fmla="*/ 3 w 191"/>
                <a:gd name="T1" fmla="*/ 2 h 105"/>
                <a:gd name="T2" fmla="*/ 3 w 191"/>
                <a:gd name="T3" fmla="*/ 1 h 105"/>
                <a:gd name="T4" fmla="*/ 0 w 191"/>
                <a:gd name="T5" fmla="*/ 2 h 105"/>
                <a:gd name="T6" fmla="*/ 3 w 191"/>
                <a:gd name="T7" fmla="*/ 1 h 105"/>
                <a:gd name="T8" fmla="*/ 3 w 191"/>
                <a:gd name="T9" fmla="*/ 0 h 105"/>
                <a:gd name="T10" fmla="*/ 3 w 191"/>
                <a:gd name="T11" fmla="*/ 2 h 105"/>
                <a:gd name="T12" fmla="*/ 3 w 191"/>
                <a:gd name="T13" fmla="*/ 2 h 105"/>
                <a:gd name="T14" fmla="*/ 0 60000 65536"/>
                <a:gd name="T15" fmla="*/ 0 60000 65536"/>
                <a:gd name="T16" fmla="*/ 0 60000 65536"/>
                <a:gd name="T17" fmla="*/ 0 60000 65536"/>
                <a:gd name="T18" fmla="*/ 0 60000 65536"/>
                <a:gd name="T19" fmla="*/ 0 60000 65536"/>
                <a:gd name="T20" fmla="*/ 0 60000 65536"/>
                <a:gd name="T21" fmla="*/ 0 w 191"/>
                <a:gd name="T22" fmla="*/ 0 h 105"/>
                <a:gd name="T23" fmla="*/ 191 w 19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105">
                  <a:moveTo>
                    <a:pt x="137" y="105"/>
                  </a:moveTo>
                  <a:lnTo>
                    <a:pt x="151" y="26"/>
                  </a:lnTo>
                  <a:lnTo>
                    <a:pt x="0" y="84"/>
                  </a:lnTo>
                  <a:lnTo>
                    <a:pt x="151" y="13"/>
                  </a:lnTo>
                  <a:lnTo>
                    <a:pt x="191" y="0"/>
                  </a:lnTo>
                  <a:lnTo>
                    <a:pt x="137" y="105"/>
                  </a:lnTo>
                  <a:close/>
                </a:path>
              </a:pathLst>
            </a:custGeom>
            <a:solidFill>
              <a:srgbClr val="000000"/>
            </a:solidFill>
            <a:ln w="9525">
              <a:noFill/>
              <a:round/>
              <a:headEnd/>
              <a:tailEnd/>
            </a:ln>
          </p:spPr>
          <p:txBody>
            <a:bodyPr/>
            <a:lstStyle/>
            <a:p>
              <a:endParaRPr lang="id-ID"/>
            </a:p>
          </p:txBody>
        </p:sp>
        <p:sp>
          <p:nvSpPr>
            <p:cNvPr id="50218" name="Freeform 41"/>
            <p:cNvSpPr>
              <a:spLocks/>
            </p:cNvSpPr>
            <p:nvPr/>
          </p:nvSpPr>
          <p:spPr bwMode="auto">
            <a:xfrm>
              <a:off x="1726" y="2433"/>
              <a:ext cx="60" cy="42"/>
            </a:xfrm>
            <a:custGeom>
              <a:avLst/>
              <a:gdLst>
                <a:gd name="T0" fmla="*/ 0 w 120"/>
                <a:gd name="T1" fmla="*/ 0 h 84"/>
                <a:gd name="T2" fmla="*/ 2 w 120"/>
                <a:gd name="T3" fmla="*/ 1 h 84"/>
                <a:gd name="T4" fmla="*/ 2 w 120"/>
                <a:gd name="T5" fmla="*/ 1 h 84"/>
                <a:gd name="T6" fmla="*/ 0 w 120"/>
                <a:gd name="T7" fmla="*/ 0 h 84"/>
                <a:gd name="T8" fmla="*/ 0 w 120"/>
                <a:gd name="T9" fmla="*/ 0 h 84"/>
                <a:gd name="T10" fmla="*/ 0 60000 65536"/>
                <a:gd name="T11" fmla="*/ 0 60000 65536"/>
                <a:gd name="T12" fmla="*/ 0 60000 65536"/>
                <a:gd name="T13" fmla="*/ 0 60000 65536"/>
                <a:gd name="T14" fmla="*/ 0 60000 65536"/>
                <a:gd name="T15" fmla="*/ 0 w 120"/>
                <a:gd name="T16" fmla="*/ 0 h 84"/>
                <a:gd name="T17" fmla="*/ 120 w 120"/>
                <a:gd name="T18" fmla="*/ 84 h 84"/>
              </a:gdLst>
              <a:ahLst/>
              <a:cxnLst>
                <a:cxn ang="T10">
                  <a:pos x="T0" y="T1"/>
                </a:cxn>
                <a:cxn ang="T11">
                  <a:pos x="T2" y="T3"/>
                </a:cxn>
                <a:cxn ang="T12">
                  <a:pos x="T4" y="T5"/>
                </a:cxn>
                <a:cxn ang="T13">
                  <a:pos x="T6" y="T7"/>
                </a:cxn>
                <a:cxn ang="T14">
                  <a:pos x="T8" y="T9"/>
                </a:cxn>
              </a:cxnLst>
              <a:rect l="T15" t="T16" r="T17" b="T18"/>
              <a:pathLst>
                <a:path w="120" h="84">
                  <a:moveTo>
                    <a:pt x="0" y="0"/>
                  </a:moveTo>
                  <a:lnTo>
                    <a:pt x="120" y="84"/>
                  </a:lnTo>
                  <a:lnTo>
                    <a:pt x="119" y="58"/>
                  </a:lnTo>
                  <a:lnTo>
                    <a:pt x="0" y="0"/>
                  </a:lnTo>
                  <a:close/>
                </a:path>
              </a:pathLst>
            </a:custGeom>
            <a:solidFill>
              <a:srgbClr val="000000"/>
            </a:solidFill>
            <a:ln w="9525">
              <a:noFill/>
              <a:round/>
              <a:headEnd/>
              <a:tailEnd/>
            </a:ln>
          </p:spPr>
          <p:txBody>
            <a:bodyPr/>
            <a:lstStyle/>
            <a:p>
              <a:endParaRPr lang="id-ID"/>
            </a:p>
          </p:txBody>
        </p:sp>
        <p:sp>
          <p:nvSpPr>
            <p:cNvPr id="50219" name="Freeform 42"/>
            <p:cNvSpPr>
              <a:spLocks/>
            </p:cNvSpPr>
            <p:nvPr/>
          </p:nvSpPr>
          <p:spPr bwMode="auto">
            <a:xfrm>
              <a:off x="1375" y="2439"/>
              <a:ext cx="14" cy="25"/>
            </a:xfrm>
            <a:custGeom>
              <a:avLst/>
              <a:gdLst>
                <a:gd name="T0" fmla="*/ 1 w 28"/>
                <a:gd name="T1" fmla="*/ 0 h 51"/>
                <a:gd name="T2" fmla="*/ 1 w 28"/>
                <a:gd name="T3" fmla="*/ 0 h 51"/>
                <a:gd name="T4" fmla="*/ 0 w 28"/>
                <a:gd name="T5" fmla="*/ 0 h 51"/>
                <a:gd name="T6" fmla="*/ 1 w 28"/>
                <a:gd name="T7" fmla="*/ 0 h 51"/>
                <a:gd name="T8" fmla="*/ 1 w 28"/>
                <a:gd name="T9" fmla="*/ 0 h 51"/>
                <a:gd name="T10" fmla="*/ 0 60000 65536"/>
                <a:gd name="T11" fmla="*/ 0 60000 65536"/>
                <a:gd name="T12" fmla="*/ 0 60000 65536"/>
                <a:gd name="T13" fmla="*/ 0 60000 65536"/>
                <a:gd name="T14" fmla="*/ 0 60000 65536"/>
                <a:gd name="T15" fmla="*/ 0 w 28"/>
                <a:gd name="T16" fmla="*/ 0 h 51"/>
                <a:gd name="T17" fmla="*/ 28 w 28"/>
                <a:gd name="T18" fmla="*/ 51 h 51"/>
              </a:gdLst>
              <a:ahLst/>
              <a:cxnLst>
                <a:cxn ang="T10">
                  <a:pos x="T0" y="T1"/>
                </a:cxn>
                <a:cxn ang="T11">
                  <a:pos x="T2" y="T3"/>
                </a:cxn>
                <a:cxn ang="T12">
                  <a:pos x="T4" y="T5"/>
                </a:cxn>
                <a:cxn ang="T13">
                  <a:pos x="T6" y="T7"/>
                </a:cxn>
                <a:cxn ang="T14">
                  <a:pos x="T8" y="T9"/>
                </a:cxn>
              </a:cxnLst>
              <a:rect l="T15" t="T16" r="T17" b="T18"/>
              <a:pathLst>
                <a:path w="28" h="51">
                  <a:moveTo>
                    <a:pt x="28" y="0"/>
                  </a:moveTo>
                  <a:lnTo>
                    <a:pt x="12" y="51"/>
                  </a:lnTo>
                  <a:lnTo>
                    <a:pt x="0" y="14"/>
                  </a:lnTo>
                  <a:lnTo>
                    <a:pt x="28" y="0"/>
                  </a:lnTo>
                  <a:close/>
                </a:path>
              </a:pathLst>
            </a:custGeom>
            <a:solidFill>
              <a:srgbClr val="000000"/>
            </a:solidFill>
            <a:ln w="9525">
              <a:noFill/>
              <a:round/>
              <a:headEnd/>
              <a:tailEnd/>
            </a:ln>
          </p:spPr>
          <p:txBody>
            <a:bodyPr/>
            <a:lstStyle/>
            <a:p>
              <a:endParaRPr lang="id-ID"/>
            </a:p>
          </p:txBody>
        </p:sp>
        <p:sp>
          <p:nvSpPr>
            <p:cNvPr id="50220" name="Freeform 43"/>
            <p:cNvSpPr>
              <a:spLocks/>
            </p:cNvSpPr>
            <p:nvPr/>
          </p:nvSpPr>
          <p:spPr bwMode="auto">
            <a:xfrm>
              <a:off x="1340" y="2524"/>
              <a:ext cx="26" cy="31"/>
            </a:xfrm>
            <a:custGeom>
              <a:avLst/>
              <a:gdLst>
                <a:gd name="T0" fmla="*/ 1 w 51"/>
                <a:gd name="T1" fmla="*/ 0 h 63"/>
                <a:gd name="T2" fmla="*/ 0 w 51"/>
                <a:gd name="T3" fmla="*/ 0 h 63"/>
                <a:gd name="T4" fmla="*/ 1 w 51"/>
                <a:gd name="T5" fmla="*/ 0 h 63"/>
                <a:gd name="T6" fmla="*/ 1 w 51"/>
                <a:gd name="T7" fmla="*/ 0 h 63"/>
                <a:gd name="T8" fmla="*/ 1 w 51"/>
                <a:gd name="T9" fmla="*/ 0 h 63"/>
                <a:gd name="T10" fmla="*/ 0 60000 65536"/>
                <a:gd name="T11" fmla="*/ 0 60000 65536"/>
                <a:gd name="T12" fmla="*/ 0 60000 65536"/>
                <a:gd name="T13" fmla="*/ 0 60000 65536"/>
                <a:gd name="T14" fmla="*/ 0 60000 65536"/>
                <a:gd name="T15" fmla="*/ 0 w 51"/>
                <a:gd name="T16" fmla="*/ 0 h 63"/>
                <a:gd name="T17" fmla="*/ 51 w 51"/>
                <a:gd name="T18" fmla="*/ 63 h 63"/>
              </a:gdLst>
              <a:ahLst/>
              <a:cxnLst>
                <a:cxn ang="T10">
                  <a:pos x="T0" y="T1"/>
                </a:cxn>
                <a:cxn ang="T11">
                  <a:pos x="T2" y="T3"/>
                </a:cxn>
                <a:cxn ang="T12">
                  <a:pos x="T4" y="T5"/>
                </a:cxn>
                <a:cxn ang="T13">
                  <a:pos x="T6" y="T7"/>
                </a:cxn>
                <a:cxn ang="T14">
                  <a:pos x="T8" y="T9"/>
                </a:cxn>
              </a:cxnLst>
              <a:rect l="T15" t="T16" r="T17" b="T18"/>
              <a:pathLst>
                <a:path w="51" h="63">
                  <a:moveTo>
                    <a:pt x="51" y="63"/>
                  </a:moveTo>
                  <a:lnTo>
                    <a:pt x="0" y="0"/>
                  </a:lnTo>
                  <a:lnTo>
                    <a:pt x="10" y="14"/>
                  </a:lnTo>
                  <a:lnTo>
                    <a:pt x="51" y="63"/>
                  </a:lnTo>
                  <a:close/>
                </a:path>
              </a:pathLst>
            </a:custGeom>
            <a:solidFill>
              <a:srgbClr val="000000"/>
            </a:solidFill>
            <a:ln w="9525">
              <a:noFill/>
              <a:round/>
              <a:headEnd/>
              <a:tailEnd/>
            </a:ln>
          </p:spPr>
          <p:txBody>
            <a:bodyPr/>
            <a:lstStyle/>
            <a:p>
              <a:endParaRPr lang="id-ID"/>
            </a:p>
          </p:txBody>
        </p:sp>
        <p:sp>
          <p:nvSpPr>
            <p:cNvPr id="50221" name="Freeform 44"/>
            <p:cNvSpPr>
              <a:spLocks/>
            </p:cNvSpPr>
            <p:nvPr/>
          </p:nvSpPr>
          <p:spPr bwMode="auto">
            <a:xfrm>
              <a:off x="1318" y="2664"/>
              <a:ext cx="19" cy="83"/>
            </a:xfrm>
            <a:custGeom>
              <a:avLst/>
              <a:gdLst>
                <a:gd name="T0" fmla="*/ 1 w 38"/>
                <a:gd name="T1" fmla="*/ 0 h 167"/>
                <a:gd name="T2" fmla="*/ 1 w 38"/>
                <a:gd name="T3" fmla="*/ 1 h 167"/>
                <a:gd name="T4" fmla="*/ 1 w 38"/>
                <a:gd name="T5" fmla="*/ 2 h 167"/>
                <a:gd name="T6" fmla="*/ 0 w 38"/>
                <a:gd name="T7" fmla="*/ 0 h 167"/>
                <a:gd name="T8" fmla="*/ 1 w 38"/>
                <a:gd name="T9" fmla="*/ 0 h 167"/>
                <a:gd name="T10" fmla="*/ 1 w 38"/>
                <a:gd name="T11" fmla="*/ 0 h 167"/>
                <a:gd name="T12" fmla="*/ 0 60000 65536"/>
                <a:gd name="T13" fmla="*/ 0 60000 65536"/>
                <a:gd name="T14" fmla="*/ 0 60000 65536"/>
                <a:gd name="T15" fmla="*/ 0 60000 65536"/>
                <a:gd name="T16" fmla="*/ 0 60000 65536"/>
                <a:gd name="T17" fmla="*/ 0 60000 65536"/>
                <a:gd name="T18" fmla="*/ 0 w 38"/>
                <a:gd name="T19" fmla="*/ 0 h 167"/>
                <a:gd name="T20" fmla="*/ 38 w 38"/>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8" h="167">
                  <a:moveTo>
                    <a:pt x="38" y="0"/>
                  </a:moveTo>
                  <a:lnTo>
                    <a:pt x="5" y="104"/>
                  </a:lnTo>
                  <a:lnTo>
                    <a:pt x="8" y="167"/>
                  </a:lnTo>
                  <a:lnTo>
                    <a:pt x="0" y="26"/>
                  </a:lnTo>
                  <a:lnTo>
                    <a:pt x="38" y="0"/>
                  </a:lnTo>
                  <a:close/>
                </a:path>
              </a:pathLst>
            </a:custGeom>
            <a:solidFill>
              <a:srgbClr val="000000"/>
            </a:solidFill>
            <a:ln w="9525">
              <a:noFill/>
              <a:round/>
              <a:headEnd/>
              <a:tailEnd/>
            </a:ln>
          </p:spPr>
          <p:txBody>
            <a:bodyPr/>
            <a:lstStyle/>
            <a:p>
              <a:endParaRPr lang="id-ID"/>
            </a:p>
          </p:txBody>
        </p:sp>
        <p:sp>
          <p:nvSpPr>
            <p:cNvPr id="50222" name="Freeform 45"/>
            <p:cNvSpPr>
              <a:spLocks/>
            </p:cNvSpPr>
            <p:nvPr/>
          </p:nvSpPr>
          <p:spPr bwMode="auto">
            <a:xfrm>
              <a:off x="1361" y="2751"/>
              <a:ext cx="45" cy="38"/>
            </a:xfrm>
            <a:custGeom>
              <a:avLst/>
              <a:gdLst>
                <a:gd name="T0" fmla="*/ 1 w 91"/>
                <a:gd name="T1" fmla="*/ 1 h 78"/>
                <a:gd name="T2" fmla="*/ 1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1 h 78"/>
                <a:gd name="T22" fmla="*/ 0 w 91"/>
                <a:gd name="T23" fmla="*/ 0 h 78"/>
                <a:gd name="T24" fmla="*/ 0 w 91"/>
                <a:gd name="T25" fmla="*/ 0 h 78"/>
                <a:gd name="T26" fmla="*/ 1 w 91"/>
                <a:gd name="T27" fmla="*/ 1 h 78"/>
                <a:gd name="T28" fmla="*/ 1 w 91"/>
                <a:gd name="T29" fmla="*/ 1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78"/>
                <a:gd name="T47" fmla="*/ 91 w 91"/>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78">
                  <a:moveTo>
                    <a:pt x="91" y="73"/>
                  </a:moveTo>
                  <a:lnTo>
                    <a:pt x="73" y="63"/>
                  </a:lnTo>
                  <a:lnTo>
                    <a:pt x="51" y="38"/>
                  </a:lnTo>
                  <a:lnTo>
                    <a:pt x="40" y="0"/>
                  </a:lnTo>
                  <a:lnTo>
                    <a:pt x="30" y="14"/>
                  </a:lnTo>
                  <a:lnTo>
                    <a:pt x="0" y="15"/>
                  </a:lnTo>
                  <a:lnTo>
                    <a:pt x="12" y="27"/>
                  </a:lnTo>
                  <a:lnTo>
                    <a:pt x="12" y="40"/>
                  </a:lnTo>
                  <a:lnTo>
                    <a:pt x="3" y="53"/>
                  </a:lnTo>
                  <a:lnTo>
                    <a:pt x="23" y="51"/>
                  </a:lnTo>
                  <a:lnTo>
                    <a:pt x="25" y="78"/>
                  </a:lnTo>
                  <a:lnTo>
                    <a:pt x="23" y="51"/>
                  </a:lnTo>
                  <a:lnTo>
                    <a:pt x="61" y="63"/>
                  </a:lnTo>
                  <a:lnTo>
                    <a:pt x="91" y="73"/>
                  </a:lnTo>
                  <a:close/>
                </a:path>
              </a:pathLst>
            </a:custGeom>
            <a:solidFill>
              <a:srgbClr val="000000"/>
            </a:solidFill>
            <a:ln w="9525">
              <a:noFill/>
              <a:round/>
              <a:headEnd/>
              <a:tailEnd/>
            </a:ln>
          </p:spPr>
          <p:txBody>
            <a:bodyPr/>
            <a:lstStyle/>
            <a:p>
              <a:endParaRPr lang="id-ID"/>
            </a:p>
          </p:txBody>
        </p:sp>
        <p:sp>
          <p:nvSpPr>
            <p:cNvPr id="50223" name="Freeform 46"/>
            <p:cNvSpPr>
              <a:spLocks/>
            </p:cNvSpPr>
            <p:nvPr/>
          </p:nvSpPr>
          <p:spPr bwMode="auto">
            <a:xfrm>
              <a:off x="1326" y="2784"/>
              <a:ext cx="135" cy="195"/>
            </a:xfrm>
            <a:custGeom>
              <a:avLst/>
              <a:gdLst>
                <a:gd name="T0" fmla="*/ 5 w 269"/>
                <a:gd name="T1" fmla="*/ 0 h 391"/>
                <a:gd name="T2" fmla="*/ 4 w 269"/>
                <a:gd name="T3" fmla="*/ 0 h 391"/>
                <a:gd name="T4" fmla="*/ 4 w 269"/>
                <a:gd name="T5" fmla="*/ 0 h 391"/>
                <a:gd name="T6" fmla="*/ 4 w 269"/>
                <a:gd name="T7" fmla="*/ 0 h 391"/>
                <a:gd name="T8" fmla="*/ 4 w 269"/>
                <a:gd name="T9" fmla="*/ 0 h 391"/>
                <a:gd name="T10" fmla="*/ 3 w 269"/>
                <a:gd name="T11" fmla="*/ 0 h 391"/>
                <a:gd name="T12" fmla="*/ 3 w 269"/>
                <a:gd name="T13" fmla="*/ 0 h 391"/>
                <a:gd name="T14" fmla="*/ 2 w 269"/>
                <a:gd name="T15" fmla="*/ 0 h 391"/>
                <a:gd name="T16" fmla="*/ 2 w 269"/>
                <a:gd name="T17" fmla="*/ 0 h 391"/>
                <a:gd name="T18" fmla="*/ 1 w 269"/>
                <a:gd name="T19" fmla="*/ 0 h 391"/>
                <a:gd name="T20" fmla="*/ 2 w 269"/>
                <a:gd name="T21" fmla="*/ 1 h 391"/>
                <a:gd name="T22" fmla="*/ 2 w 269"/>
                <a:gd name="T23" fmla="*/ 1 h 391"/>
                <a:gd name="T24" fmla="*/ 1 w 269"/>
                <a:gd name="T25" fmla="*/ 1 h 391"/>
                <a:gd name="T26" fmla="*/ 1 w 269"/>
                <a:gd name="T27" fmla="*/ 0 h 391"/>
                <a:gd name="T28" fmla="*/ 1 w 269"/>
                <a:gd name="T29" fmla="*/ 0 h 391"/>
                <a:gd name="T30" fmla="*/ 1 w 269"/>
                <a:gd name="T31" fmla="*/ 0 h 391"/>
                <a:gd name="T32" fmla="*/ 0 w 269"/>
                <a:gd name="T33" fmla="*/ 1 h 391"/>
                <a:gd name="T34" fmla="*/ 1 w 269"/>
                <a:gd name="T35" fmla="*/ 5 h 391"/>
                <a:gd name="T36" fmla="*/ 1 w 269"/>
                <a:gd name="T37" fmla="*/ 5 h 391"/>
                <a:gd name="T38" fmla="*/ 2 w 269"/>
                <a:gd name="T39" fmla="*/ 5 h 391"/>
                <a:gd name="T40" fmla="*/ 2 w 269"/>
                <a:gd name="T41" fmla="*/ 5 h 391"/>
                <a:gd name="T42" fmla="*/ 2 w 269"/>
                <a:gd name="T43" fmla="*/ 6 h 391"/>
                <a:gd name="T44" fmla="*/ 3 w 269"/>
                <a:gd name="T45" fmla="*/ 4 h 391"/>
                <a:gd name="T46" fmla="*/ 3 w 269"/>
                <a:gd name="T47" fmla="*/ 3 h 391"/>
                <a:gd name="T48" fmla="*/ 3 w 269"/>
                <a:gd name="T49" fmla="*/ 3 h 391"/>
                <a:gd name="T50" fmla="*/ 4 w 269"/>
                <a:gd name="T51" fmla="*/ 2 h 391"/>
                <a:gd name="T52" fmla="*/ 4 w 269"/>
                <a:gd name="T53" fmla="*/ 2 h 391"/>
                <a:gd name="T54" fmla="*/ 4 w 269"/>
                <a:gd name="T55" fmla="*/ 1 h 391"/>
                <a:gd name="T56" fmla="*/ 5 w 269"/>
                <a:gd name="T57" fmla="*/ 0 h 391"/>
                <a:gd name="T58" fmla="*/ 5 w 269"/>
                <a:gd name="T59" fmla="*/ 0 h 3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9"/>
                <a:gd name="T91" fmla="*/ 0 h 391"/>
                <a:gd name="T92" fmla="*/ 269 w 269"/>
                <a:gd name="T93" fmla="*/ 391 h 3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9" h="391">
                  <a:moveTo>
                    <a:pt x="269" y="40"/>
                  </a:moveTo>
                  <a:lnTo>
                    <a:pt x="242" y="40"/>
                  </a:lnTo>
                  <a:lnTo>
                    <a:pt x="231" y="42"/>
                  </a:lnTo>
                  <a:lnTo>
                    <a:pt x="203" y="55"/>
                  </a:lnTo>
                  <a:lnTo>
                    <a:pt x="200" y="32"/>
                  </a:lnTo>
                  <a:lnTo>
                    <a:pt x="181" y="20"/>
                  </a:lnTo>
                  <a:lnTo>
                    <a:pt x="153" y="35"/>
                  </a:lnTo>
                  <a:lnTo>
                    <a:pt x="94" y="12"/>
                  </a:lnTo>
                  <a:lnTo>
                    <a:pt x="76" y="25"/>
                  </a:lnTo>
                  <a:lnTo>
                    <a:pt x="54" y="0"/>
                  </a:lnTo>
                  <a:lnTo>
                    <a:pt x="77" y="76"/>
                  </a:lnTo>
                  <a:lnTo>
                    <a:pt x="67" y="76"/>
                  </a:lnTo>
                  <a:lnTo>
                    <a:pt x="57" y="76"/>
                  </a:lnTo>
                  <a:lnTo>
                    <a:pt x="38" y="40"/>
                  </a:lnTo>
                  <a:lnTo>
                    <a:pt x="28" y="51"/>
                  </a:lnTo>
                  <a:lnTo>
                    <a:pt x="16" y="28"/>
                  </a:lnTo>
                  <a:lnTo>
                    <a:pt x="0" y="66"/>
                  </a:lnTo>
                  <a:lnTo>
                    <a:pt x="33" y="344"/>
                  </a:lnTo>
                  <a:lnTo>
                    <a:pt x="62" y="330"/>
                  </a:lnTo>
                  <a:lnTo>
                    <a:pt x="69" y="329"/>
                  </a:lnTo>
                  <a:lnTo>
                    <a:pt x="99" y="342"/>
                  </a:lnTo>
                  <a:lnTo>
                    <a:pt x="125" y="391"/>
                  </a:lnTo>
                  <a:lnTo>
                    <a:pt x="165" y="263"/>
                  </a:lnTo>
                  <a:lnTo>
                    <a:pt x="183" y="236"/>
                  </a:lnTo>
                  <a:lnTo>
                    <a:pt x="191" y="197"/>
                  </a:lnTo>
                  <a:lnTo>
                    <a:pt x="216" y="146"/>
                  </a:lnTo>
                  <a:lnTo>
                    <a:pt x="236" y="132"/>
                  </a:lnTo>
                  <a:lnTo>
                    <a:pt x="251" y="66"/>
                  </a:lnTo>
                  <a:lnTo>
                    <a:pt x="269" y="40"/>
                  </a:lnTo>
                  <a:close/>
                </a:path>
              </a:pathLst>
            </a:custGeom>
            <a:solidFill>
              <a:srgbClr val="000000"/>
            </a:solidFill>
            <a:ln w="9525">
              <a:noFill/>
              <a:round/>
              <a:headEnd/>
              <a:tailEnd/>
            </a:ln>
          </p:spPr>
          <p:txBody>
            <a:bodyPr/>
            <a:lstStyle/>
            <a:p>
              <a:endParaRPr lang="id-ID"/>
            </a:p>
          </p:txBody>
        </p:sp>
        <p:sp>
          <p:nvSpPr>
            <p:cNvPr id="50224" name="Freeform 47"/>
            <p:cNvSpPr>
              <a:spLocks/>
            </p:cNvSpPr>
            <p:nvPr/>
          </p:nvSpPr>
          <p:spPr bwMode="auto">
            <a:xfrm>
              <a:off x="1349" y="2941"/>
              <a:ext cx="33" cy="205"/>
            </a:xfrm>
            <a:custGeom>
              <a:avLst/>
              <a:gdLst>
                <a:gd name="T0" fmla="*/ 1 w 66"/>
                <a:gd name="T1" fmla="*/ 1 h 409"/>
                <a:gd name="T2" fmla="*/ 0 w 66"/>
                <a:gd name="T3" fmla="*/ 2 h 409"/>
                <a:gd name="T4" fmla="*/ 1 w 66"/>
                <a:gd name="T5" fmla="*/ 7 h 409"/>
                <a:gd name="T6" fmla="*/ 1 w 66"/>
                <a:gd name="T7" fmla="*/ 4 h 409"/>
                <a:gd name="T8" fmla="*/ 1 w 66"/>
                <a:gd name="T9" fmla="*/ 1 h 409"/>
                <a:gd name="T10" fmla="*/ 1 w 66"/>
                <a:gd name="T11" fmla="*/ 0 h 409"/>
                <a:gd name="T12" fmla="*/ 1 w 66"/>
                <a:gd name="T13" fmla="*/ 3 h 409"/>
                <a:gd name="T14" fmla="*/ 1 w 66"/>
                <a:gd name="T15" fmla="*/ 1 h 409"/>
                <a:gd name="T16" fmla="*/ 1 w 66"/>
                <a:gd name="T17" fmla="*/ 1 h 409"/>
                <a:gd name="T18" fmla="*/ 1 w 66"/>
                <a:gd name="T19" fmla="*/ 1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409"/>
                <a:gd name="T32" fmla="*/ 66 w 66"/>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409">
                  <a:moveTo>
                    <a:pt x="7" y="18"/>
                  </a:moveTo>
                  <a:lnTo>
                    <a:pt x="0" y="66"/>
                  </a:lnTo>
                  <a:lnTo>
                    <a:pt x="9" y="409"/>
                  </a:lnTo>
                  <a:lnTo>
                    <a:pt x="28" y="219"/>
                  </a:lnTo>
                  <a:lnTo>
                    <a:pt x="66" y="24"/>
                  </a:lnTo>
                  <a:lnTo>
                    <a:pt x="53" y="0"/>
                  </a:lnTo>
                  <a:lnTo>
                    <a:pt x="25" y="166"/>
                  </a:lnTo>
                  <a:lnTo>
                    <a:pt x="25" y="13"/>
                  </a:lnTo>
                  <a:lnTo>
                    <a:pt x="7" y="18"/>
                  </a:lnTo>
                  <a:close/>
                </a:path>
              </a:pathLst>
            </a:custGeom>
            <a:solidFill>
              <a:srgbClr val="000000"/>
            </a:solidFill>
            <a:ln w="9525">
              <a:noFill/>
              <a:round/>
              <a:headEnd/>
              <a:tailEnd/>
            </a:ln>
          </p:spPr>
          <p:txBody>
            <a:bodyPr/>
            <a:lstStyle/>
            <a:p>
              <a:endParaRPr lang="id-ID"/>
            </a:p>
          </p:txBody>
        </p:sp>
        <p:sp>
          <p:nvSpPr>
            <p:cNvPr id="50225" name="Freeform 48"/>
            <p:cNvSpPr>
              <a:spLocks/>
            </p:cNvSpPr>
            <p:nvPr/>
          </p:nvSpPr>
          <p:spPr bwMode="auto">
            <a:xfrm>
              <a:off x="1292" y="2723"/>
              <a:ext cx="15" cy="102"/>
            </a:xfrm>
            <a:custGeom>
              <a:avLst/>
              <a:gdLst>
                <a:gd name="T0" fmla="*/ 0 w 32"/>
                <a:gd name="T1" fmla="*/ 0 h 205"/>
                <a:gd name="T2" fmla="*/ 0 w 32"/>
                <a:gd name="T3" fmla="*/ 3 h 205"/>
                <a:gd name="T4" fmla="*/ 0 w 32"/>
                <a:gd name="T5" fmla="*/ 0 h 205"/>
                <a:gd name="T6" fmla="*/ 0 w 32"/>
                <a:gd name="T7" fmla="*/ 0 h 205"/>
                <a:gd name="T8" fmla="*/ 0 w 32"/>
                <a:gd name="T9" fmla="*/ 0 h 205"/>
                <a:gd name="T10" fmla="*/ 0 w 32"/>
                <a:gd name="T11" fmla="*/ 0 h 205"/>
                <a:gd name="T12" fmla="*/ 0 w 32"/>
                <a:gd name="T13" fmla="*/ 0 h 205"/>
                <a:gd name="T14" fmla="*/ 0 60000 65536"/>
                <a:gd name="T15" fmla="*/ 0 60000 65536"/>
                <a:gd name="T16" fmla="*/ 0 60000 65536"/>
                <a:gd name="T17" fmla="*/ 0 60000 65536"/>
                <a:gd name="T18" fmla="*/ 0 60000 65536"/>
                <a:gd name="T19" fmla="*/ 0 60000 65536"/>
                <a:gd name="T20" fmla="*/ 0 60000 65536"/>
                <a:gd name="T21" fmla="*/ 0 w 32"/>
                <a:gd name="T22" fmla="*/ 0 h 205"/>
                <a:gd name="T23" fmla="*/ 32 w 32"/>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5">
                  <a:moveTo>
                    <a:pt x="0" y="13"/>
                  </a:moveTo>
                  <a:lnTo>
                    <a:pt x="32" y="205"/>
                  </a:lnTo>
                  <a:lnTo>
                    <a:pt x="23" y="38"/>
                  </a:lnTo>
                  <a:lnTo>
                    <a:pt x="32" y="12"/>
                  </a:lnTo>
                  <a:lnTo>
                    <a:pt x="20" y="0"/>
                  </a:lnTo>
                  <a:lnTo>
                    <a:pt x="0" y="13"/>
                  </a:lnTo>
                  <a:close/>
                </a:path>
              </a:pathLst>
            </a:custGeom>
            <a:solidFill>
              <a:srgbClr val="000000"/>
            </a:solidFill>
            <a:ln w="9525">
              <a:noFill/>
              <a:round/>
              <a:headEnd/>
              <a:tailEnd/>
            </a:ln>
          </p:spPr>
          <p:txBody>
            <a:bodyPr/>
            <a:lstStyle/>
            <a:p>
              <a:endParaRPr lang="id-ID"/>
            </a:p>
          </p:txBody>
        </p:sp>
        <p:sp>
          <p:nvSpPr>
            <p:cNvPr id="50226" name="Freeform 49"/>
            <p:cNvSpPr>
              <a:spLocks/>
            </p:cNvSpPr>
            <p:nvPr/>
          </p:nvSpPr>
          <p:spPr bwMode="auto">
            <a:xfrm>
              <a:off x="1264" y="2635"/>
              <a:ext cx="23" cy="14"/>
            </a:xfrm>
            <a:custGeom>
              <a:avLst/>
              <a:gdLst>
                <a:gd name="T0" fmla="*/ 1 w 46"/>
                <a:gd name="T1" fmla="*/ 0 h 28"/>
                <a:gd name="T2" fmla="*/ 0 w 46"/>
                <a:gd name="T3" fmla="*/ 1 h 28"/>
                <a:gd name="T4" fmla="*/ 0 w 46"/>
                <a:gd name="T5" fmla="*/ 1 h 28"/>
                <a:gd name="T6" fmla="*/ 1 w 46"/>
                <a:gd name="T7" fmla="*/ 0 h 28"/>
                <a:gd name="T8" fmla="*/ 1 w 46"/>
                <a:gd name="T9" fmla="*/ 0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46" y="0"/>
                  </a:moveTo>
                  <a:lnTo>
                    <a:pt x="0" y="13"/>
                  </a:lnTo>
                  <a:lnTo>
                    <a:pt x="0" y="28"/>
                  </a:lnTo>
                  <a:lnTo>
                    <a:pt x="46" y="0"/>
                  </a:lnTo>
                  <a:close/>
                </a:path>
              </a:pathLst>
            </a:custGeom>
            <a:solidFill>
              <a:srgbClr val="000000"/>
            </a:solidFill>
            <a:ln w="9525">
              <a:noFill/>
              <a:round/>
              <a:headEnd/>
              <a:tailEnd/>
            </a:ln>
          </p:spPr>
          <p:txBody>
            <a:bodyPr/>
            <a:lstStyle/>
            <a:p>
              <a:endParaRPr lang="id-ID"/>
            </a:p>
          </p:txBody>
        </p:sp>
        <p:sp>
          <p:nvSpPr>
            <p:cNvPr id="50227" name="Freeform 50"/>
            <p:cNvSpPr>
              <a:spLocks/>
            </p:cNvSpPr>
            <p:nvPr/>
          </p:nvSpPr>
          <p:spPr bwMode="auto">
            <a:xfrm>
              <a:off x="1286" y="2832"/>
              <a:ext cx="66" cy="556"/>
            </a:xfrm>
            <a:custGeom>
              <a:avLst/>
              <a:gdLst>
                <a:gd name="T0" fmla="*/ 1 w 132"/>
                <a:gd name="T1" fmla="*/ 1 h 1112"/>
                <a:gd name="T2" fmla="*/ 1 w 132"/>
                <a:gd name="T3" fmla="*/ 1 h 1112"/>
                <a:gd name="T4" fmla="*/ 1 w 132"/>
                <a:gd name="T5" fmla="*/ 4 h 1112"/>
                <a:gd name="T6" fmla="*/ 2 w 132"/>
                <a:gd name="T7" fmla="*/ 9 h 1112"/>
                <a:gd name="T8" fmla="*/ 2 w 132"/>
                <a:gd name="T9" fmla="*/ 17 h 1112"/>
                <a:gd name="T10" fmla="*/ 0 w 132"/>
                <a:gd name="T11" fmla="*/ 2 h 1112"/>
                <a:gd name="T12" fmla="*/ 1 w 132"/>
                <a:gd name="T13" fmla="*/ 1 h 1112"/>
                <a:gd name="T14" fmla="*/ 1 w 132"/>
                <a:gd name="T15" fmla="*/ 0 h 1112"/>
                <a:gd name="T16" fmla="*/ 1 w 132"/>
                <a:gd name="T17" fmla="*/ 1 h 1112"/>
                <a:gd name="T18" fmla="*/ 1 w 132"/>
                <a:gd name="T19" fmla="*/ 1 h 1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112"/>
                <a:gd name="T32" fmla="*/ 132 w 132"/>
                <a:gd name="T33" fmla="*/ 1112 h 1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112">
                  <a:moveTo>
                    <a:pt x="44" y="10"/>
                  </a:moveTo>
                  <a:lnTo>
                    <a:pt x="63" y="22"/>
                  </a:lnTo>
                  <a:lnTo>
                    <a:pt x="96" y="276"/>
                  </a:lnTo>
                  <a:lnTo>
                    <a:pt x="132" y="617"/>
                  </a:lnTo>
                  <a:lnTo>
                    <a:pt x="130" y="1112"/>
                  </a:lnTo>
                  <a:lnTo>
                    <a:pt x="0" y="154"/>
                  </a:lnTo>
                  <a:lnTo>
                    <a:pt x="13" y="2"/>
                  </a:lnTo>
                  <a:lnTo>
                    <a:pt x="23" y="0"/>
                  </a:lnTo>
                  <a:lnTo>
                    <a:pt x="44" y="10"/>
                  </a:lnTo>
                  <a:close/>
                </a:path>
              </a:pathLst>
            </a:custGeom>
            <a:solidFill>
              <a:srgbClr val="000000"/>
            </a:solidFill>
            <a:ln w="9525">
              <a:noFill/>
              <a:round/>
              <a:headEnd/>
              <a:tailEnd/>
            </a:ln>
          </p:spPr>
          <p:txBody>
            <a:bodyPr/>
            <a:lstStyle/>
            <a:p>
              <a:endParaRPr lang="id-ID"/>
            </a:p>
          </p:txBody>
        </p:sp>
        <p:sp>
          <p:nvSpPr>
            <p:cNvPr id="50228" name="Freeform 51"/>
            <p:cNvSpPr>
              <a:spLocks/>
            </p:cNvSpPr>
            <p:nvPr/>
          </p:nvSpPr>
          <p:spPr bwMode="auto">
            <a:xfrm>
              <a:off x="1507" y="2851"/>
              <a:ext cx="279" cy="1122"/>
            </a:xfrm>
            <a:custGeom>
              <a:avLst/>
              <a:gdLst>
                <a:gd name="T0" fmla="*/ 1 w 558"/>
                <a:gd name="T1" fmla="*/ 1 h 2244"/>
                <a:gd name="T2" fmla="*/ 0 w 558"/>
                <a:gd name="T3" fmla="*/ 2 h 2244"/>
                <a:gd name="T4" fmla="*/ 1 w 558"/>
                <a:gd name="T5" fmla="*/ 6 h 2244"/>
                <a:gd name="T6" fmla="*/ 1 w 558"/>
                <a:gd name="T7" fmla="*/ 10 h 2244"/>
                <a:gd name="T8" fmla="*/ 2 w 558"/>
                <a:gd name="T9" fmla="*/ 11 h 2244"/>
                <a:gd name="T10" fmla="*/ 2 w 558"/>
                <a:gd name="T11" fmla="*/ 14 h 2244"/>
                <a:gd name="T12" fmla="*/ 3 w 558"/>
                <a:gd name="T13" fmla="*/ 18 h 2244"/>
                <a:gd name="T14" fmla="*/ 2 w 558"/>
                <a:gd name="T15" fmla="*/ 18 h 2244"/>
                <a:gd name="T16" fmla="*/ 3 w 558"/>
                <a:gd name="T17" fmla="*/ 21 h 2244"/>
                <a:gd name="T18" fmla="*/ 4 w 558"/>
                <a:gd name="T19" fmla="*/ 21 h 2244"/>
                <a:gd name="T20" fmla="*/ 4 w 558"/>
                <a:gd name="T21" fmla="*/ 25 h 2244"/>
                <a:gd name="T22" fmla="*/ 4 w 558"/>
                <a:gd name="T23" fmla="*/ 26 h 2244"/>
                <a:gd name="T24" fmla="*/ 3 w 558"/>
                <a:gd name="T25" fmla="*/ 29 h 2244"/>
                <a:gd name="T26" fmla="*/ 3 w 558"/>
                <a:gd name="T27" fmla="*/ 33 h 2244"/>
                <a:gd name="T28" fmla="*/ 2 w 558"/>
                <a:gd name="T29" fmla="*/ 35 h 2244"/>
                <a:gd name="T30" fmla="*/ 2 w 558"/>
                <a:gd name="T31" fmla="*/ 35 h 2244"/>
                <a:gd name="T32" fmla="*/ 2 w 558"/>
                <a:gd name="T33" fmla="*/ 35 h 2244"/>
                <a:gd name="T34" fmla="*/ 2 w 558"/>
                <a:gd name="T35" fmla="*/ 35 h 2244"/>
                <a:gd name="T36" fmla="*/ 4 w 558"/>
                <a:gd name="T37" fmla="*/ 35 h 2244"/>
                <a:gd name="T38" fmla="*/ 5 w 558"/>
                <a:gd name="T39" fmla="*/ 35 h 2244"/>
                <a:gd name="T40" fmla="*/ 6 w 558"/>
                <a:gd name="T41" fmla="*/ 35 h 2244"/>
                <a:gd name="T42" fmla="*/ 6 w 558"/>
                <a:gd name="T43" fmla="*/ 35 h 2244"/>
                <a:gd name="T44" fmla="*/ 6 w 558"/>
                <a:gd name="T45" fmla="*/ 34 h 2244"/>
                <a:gd name="T46" fmla="*/ 6 w 558"/>
                <a:gd name="T47" fmla="*/ 33 h 2244"/>
                <a:gd name="T48" fmla="*/ 6 w 558"/>
                <a:gd name="T49" fmla="*/ 33 h 2244"/>
                <a:gd name="T50" fmla="*/ 6 w 558"/>
                <a:gd name="T51" fmla="*/ 33 h 2244"/>
                <a:gd name="T52" fmla="*/ 7 w 558"/>
                <a:gd name="T53" fmla="*/ 33 h 2244"/>
                <a:gd name="T54" fmla="*/ 7 w 558"/>
                <a:gd name="T55" fmla="*/ 21 h 2244"/>
                <a:gd name="T56" fmla="*/ 7 w 558"/>
                <a:gd name="T57" fmla="*/ 20 h 2244"/>
                <a:gd name="T58" fmla="*/ 7 w 558"/>
                <a:gd name="T59" fmla="*/ 19 h 2244"/>
                <a:gd name="T60" fmla="*/ 9 w 558"/>
                <a:gd name="T61" fmla="*/ 19 h 2244"/>
                <a:gd name="T62" fmla="*/ 9 w 558"/>
                <a:gd name="T63" fmla="*/ 18 h 2244"/>
                <a:gd name="T64" fmla="*/ 9 w 558"/>
                <a:gd name="T65" fmla="*/ 18 h 2244"/>
                <a:gd name="T66" fmla="*/ 5 w 558"/>
                <a:gd name="T67" fmla="*/ 11 h 2244"/>
                <a:gd name="T68" fmla="*/ 3 w 558"/>
                <a:gd name="T69" fmla="*/ 9 h 2244"/>
                <a:gd name="T70" fmla="*/ 2 w 558"/>
                <a:gd name="T71" fmla="*/ 2 h 2244"/>
                <a:gd name="T72" fmla="*/ 1 w 558"/>
                <a:gd name="T73" fmla="*/ 0 h 2244"/>
                <a:gd name="T74" fmla="*/ 1 w 558"/>
                <a:gd name="T75" fmla="*/ 1 h 2244"/>
                <a:gd name="T76" fmla="*/ 1 w 558"/>
                <a:gd name="T77" fmla="*/ 1 h 2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8"/>
                <a:gd name="T118" fmla="*/ 0 h 2244"/>
                <a:gd name="T119" fmla="*/ 558 w 558"/>
                <a:gd name="T120" fmla="*/ 2244 h 2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8" h="2244">
                  <a:moveTo>
                    <a:pt x="22" y="15"/>
                  </a:moveTo>
                  <a:lnTo>
                    <a:pt x="0" y="168"/>
                  </a:lnTo>
                  <a:lnTo>
                    <a:pt x="33" y="419"/>
                  </a:lnTo>
                  <a:lnTo>
                    <a:pt x="124" y="682"/>
                  </a:lnTo>
                  <a:lnTo>
                    <a:pt x="147" y="757"/>
                  </a:lnTo>
                  <a:lnTo>
                    <a:pt x="187" y="934"/>
                  </a:lnTo>
                  <a:lnTo>
                    <a:pt x="208" y="1160"/>
                  </a:lnTo>
                  <a:lnTo>
                    <a:pt x="189" y="1162"/>
                  </a:lnTo>
                  <a:lnTo>
                    <a:pt x="238" y="1363"/>
                  </a:lnTo>
                  <a:lnTo>
                    <a:pt x="260" y="1399"/>
                  </a:lnTo>
                  <a:lnTo>
                    <a:pt x="261" y="1627"/>
                  </a:lnTo>
                  <a:lnTo>
                    <a:pt x="281" y="1665"/>
                  </a:lnTo>
                  <a:lnTo>
                    <a:pt x="235" y="1858"/>
                  </a:lnTo>
                  <a:lnTo>
                    <a:pt x="215" y="2063"/>
                  </a:lnTo>
                  <a:lnTo>
                    <a:pt x="152" y="2180"/>
                  </a:lnTo>
                  <a:lnTo>
                    <a:pt x="154" y="2205"/>
                  </a:lnTo>
                  <a:lnTo>
                    <a:pt x="156" y="2233"/>
                  </a:lnTo>
                  <a:lnTo>
                    <a:pt x="177" y="2244"/>
                  </a:lnTo>
                  <a:lnTo>
                    <a:pt x="281" y="2238"/>
                  </a:lnTo>
                  <a:lnTo>
                    <a:pt x="350" y="2221"/>
                  </a:lnTo>
                  <a:lnTo>
                    <a:pt x="388" y="2192"/>
                  </a:lnTo>
                  <a:lnTo>
                    <a:pt x="395" y="2180"/>
                  </a:lnTo>
                  <a:lnTo>
                    <a:pt x="425" y="2154"/>
                  </a:lnTo>
                  <a:lnTo>
                    <a:pt x="413" y="2102"/>
                  </a:lnTo>
                  <a:lnTo>
                    <a:pt x="430" y="2076"/>
                  </a:lnTo>
                  <a:lnTo>
                    <a:pt x="408" y="2065"/>
                  </a:lnTo>
                  <a:lnTo>
                    <a:pt x="478" y="2050"/>
                  </a:lnTo>
                  <a:lnTo>
                    <a:pt x="483" y="1399"/>
                  </a:lnTo>
                  <a:lnTo>
                    <a:pt x="468" y="1300"/>
                  </a:lnTo>
                  <a:lnTo>
                    <a:pt x="464" y="1225"/>
                  </a:lnTo>
                  <a:lnTo>
                    <a:pt x="552" y="1244"/>
                  </a:lnTo>
                  <a:lnTo>
                    <a:pt x="558" y="1193"/>
                  </a:lnTo>
                  <a:lnTo>
                    <a:pt x="519" y="1195"/>
                  </a:lnTo>
                  <a:lnTo>
                    <a:pt x="352" y="746"/>
                  </a:lnTo>
                  <a:lnTo>
                    <a:pt x="235" y="548"/>
                  </a:lnTo>
                  <a:lnTo>
                    <a:pt x="136" y="162"/>
                  </a:lnTo>
                  <a:lnTo>
                    <a:pt x="78" y="0"/>
                  </a:lnTo>
                  <a:lnTo>
                    <a:pt x="22" y="15"/>
                  </a:lnTo>
                  <a:close/>
                </a:path>
              </a:pathLst>
            </a:custGeom>
            <a:solidFill>
              <a:srgbClr val="000000"/>
            </a:solidFill>
            <a:ln w="9525">
              <a:noFill/>
              <a:round/>
              <a:headEnd/>
              <a:tailEnd/>
            </a:ln>
          </p:spPr>
          <p:txBody>
            <a:bodyPr/>
            <a:lstStyle/>
            <a:p>
              <a:endParaRPr lang="id-ID"/>
            </a:p>
          </p:txBody>
        </p:sp>
        <p:sp>
          <p:nvSpPr>
            <p:cNvPr id="50229" name="Freeform 52"/>
            <p:cNvSpPr>
              <a:spLocks/>
            </p:cNvSpPr>
            <p:nvPr/>
          </p:nvSpPr>
          <p:spPr bwMode="auto">
            <a:xfrm>
              <a:off x="1557" y="2770"/>
              <a:ext cx="327" cy="590"/>
            </a:xfrm>
            <a:custGeom>
              <a:avLst/>
              <a:gdLst>
                <a:gd name="T0" fmla="*/ 0 w 656"/>
                <a:gd name="T1" fmla="*/ 2 h 1180"/>
                <a:gd name="T2" fmla="*/ 1 w 656"/>
                <a:gd name="T3" fmla="*/ 6 h 1180"/>
                <a:gd name="T4" fmla="*/ 2 w 656"/>
                <a:gd name="T5" fmla="*/ 9 h 1180"/>
                <a:gd name="T6" fmla="*/ 2 w 656"/>
                <a:gd name="T7" fmla="*/ 9 h 1180"/>
                <a:gd name="T8" fmla="*/ 2 w 656"/>
                <a:gd name="T9" fmla="*/ 11 h 1180"/>
                <a:gd name="T10" fmla="*/ 2 w 656"/>
                <a:gd name="T11" fmla="*/ 12 h 1180"/>
                <a:gd name="T12" fmla="*/ 3 w 656"/>
                <a:gd name="T13" fmla="*/ 12 h 1180"/>
                <a:gd name="T14" fmla="*/ 3 w 656"/>
                <a:gd name="T15" fmla="*/ 11 h 1180"/>
                <a:gd name="T16" fmla="*/ 2 w 656"/>
                <a:gd name="T17" fmla="*/ 10 h 1180"/>
                <a:gd name="T18" fmla="*/ 2 w 656"/>
                <a:gd name="T19" fmla="*/ 9 h 1180"/>
                <a:gd name="T20" fmla="*/ 3 w 656"/>
                <a:gd name="T21" fmla="*/ 9 h 1180"/>
                <a:gd name="T22" fmla="*/ 4 w 656"/>
                <a:gd name="T23" fmla="*/ 12 h 1180"/>
                <a:gd name="T24" fmla="*/ 6 w 656"/>
                <a:gd name="T25" fmla="*/ 14 h 1180"/>
                <a:gd name="T26" fmla="*/ 10 w 656"/>
                <a:gd name="T27" fmla="*/ 18 h 1180"/>
                <a:gd name="T28" fmla="*/ 10 w 656"/>
                <a:gd name="T29" fmla="*/ 18 h 1180"/>
                <a:gd name="T30" fmla="*/ 7 w 656"/>
                <a:gd name="T31" fmla="*/ 14 h 1180"/>
                <a:gd name="T32" fmla="*/ 6 w 656"/>
                <a:gd name="T33" fmla="*/ 13 h 1180"/>
                <a:gd name="T34" fmla="*/ 6 w 656"/>
                <a:gd name="T35" fmla="*/ 9 h 1180"/>
                <a:gd name="T36" fmla="*/ 7 w 656"/>
                <a:gd name="T37" fmla="*/ 9 h 1180"/>
                <a:gd name="T38" fmla="*/ 6 w 656"/>
                <a:gd name="T39" fmla="*/ 5 h 1180"/>
                <a:gd name="T40" fmla="*/ 6 w 656"/>
                <a:gd name="T41" fmla="*/ 5 h 1180"/>
                <a:gd name="T42" fmla="*/ 6 w 656"/>
                <a:gd name="T43" fmla="*/ 2 h 1180"/>
                <a:gd name="T44" fmla="*/ 5 w 656"/>
                <a:gd name="T45" fmla="*/ 2 h 1180"/>
                <a:gd name="T46" fmla="*/ 5 w 656"/>
                <a:gd name="T47" fmla="*/ 0 h 1180"/>
                <a:gd name="T48" fmla="*/ 5 w 656"/>
                <a:gd name="T49" fmla="*/ 1 h 1180"/>
                <a:gd name="T50" fmla="*/ 3 w 656"/>
                <a:gd name="T51" fmla="*/ 1 h 1180"/>
                <a:gd name="T52" fmla="*/ 1 w 656"/>
                <a:gd name="T53" fmla="*/ 2 h 1180"/>
                <a:gd name="T54" fmla="*/ 0 w 656"/>
                <a:gd name="T55" fmla="*/ 2 h 1180"/>
                <a:gd name="T56" fmla="*/ 0 w 656"/>
                <a:gd name="T57" fmla="*/ 2 h 1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6"/>
                <a:gd name="T88" fmla="*/ 0 h 1180"/>
                <a:gd name="T89" fmla="*/ 656 w 656"/>
                <a:gd name="T90" fmla="*/ 1180 h 1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6" h="1180">
                  <a:moveTo>
                    <a:pt x="0" y="160"/>
                  </a:moveTo>
                  <a:lnTo>
                    <a:pt x="99" y="395"/>
                  </a:lnTo>
                  <a:lnTo>
                    <a:pt x="136" y="532"/>
                  </a:lnTo>
                  <a:lnTo>
                    <a:pt x="151" y="634"/>
                  </a:lnTo>
                  <a:lnTo>
                    <a:pt x="154" y="725"/>
                  </a:lnTo>
                  <a:lnTo>
                    <a:pt x="149" y="776"/>
                  </a:lnTo>
                  <a:lnTo>
                    <a:pt x="195" y="784"/>
                  </a:lnTo>
                  <a:lnTo>
                    <a:pt x="195" y="758"/>
                  </a:lnTo>
                  <a:lnTo>
                    <a:pt x="182" y="697"/>
                  </a:lnTo>
                  <a:lnTo>
                    <a:pt x="189" y="632"/>
                  </a:lnTo>
                  <a:lnTo>
                    <a:pt x="200" y="619"/>
                  </a:lnTo>
                  <a:lnTo>
                    <a:pt x="266" y="794"/>
                  </a:lnTo>
                  <a:lnTo>
                    <a:pt x="446" y="898"/>
                  </a:lnTo>
                  <a:lnTo>
                    <a:pt x="656" y="1180"/>
                  </a:lnTo>
                  <a:lnTo>
                    <a:pt x="651" y="1129"/>
                  </a:lnTo>
                  <a:lnTo>
                    <a:pt x="506" y="908"/>
                  </a:lnTo>
                  <a:lnTo>
                    <a:pt x="445" y="860"/>
                  </a:lnTo>
                  <a:lnTo>
                    <a:pt x="418" y="532"/>
                  </a:lnTo>
                  <a:lnTo>
                    <a:pt x="468" y="542"/>
                  </a:lnTo>
                  <a:lnTo>
                    <a:pt x="428" y="340"/>
                  </a:lnTo>
                  <a:lnTo>
                    <a:pt x="415" y="304"/>
                  </a:lnTo>
                  <a:lnTo>
                    <a:pt x="408" y="175"/>
                  </a:lnTo>
                  <a:lnTo>
                    <a:pt x="369" y="152"/>
                  </a:lnTo>
                  <a:lnTo>
                    <a:pt x="380" y="0"/>
                  </a:lnTo>
                  <a:lnTo>
                    <a:pt x="355" y="78"/>
                  </a:lnTo>
                  <a:lnTo>
                    <a:pt x="202" y="124"/>
                  </a:lnTo>
                  <a:lnTo>
                    <a:pt x="78" y="155"/>
                  </a:lnTo>
                  <a:lnTo>
                    <a:pt x="0" y="160"/>
                  </a:lnTo>
                  <a:close/>
                </a:path>
              </a:pathLst>
            </a:custGeom>
            <a:solidFill>
              <a:srgbClr val="000000"/>
            </a:solidFill>
            <a:ln w="9525">
              <a:noFill/>
              <a:round/>
              <a:headEnd/>
              <a:tailEnd/>
            </a:ln>
          </p:spPr>
          <p:txBody>
            <a:bodyPr/>
            <a:lstStyle/>
            <a:p>
              <a:endParaRPr lang="id-ID"/>
            </a:p>
          </p:txBody>
        </p:sp>
        <p:sp>
          <p:nvSpPr>
            <p:cNvPr id="50230" name="Freeform 53"/>
            <p:cNvSpPr>
              <a:spLocks/>
            </p:cNvSpPr>
            <p:nvPr/>
          </p:nvSpPr>
          <p:spPr bwMode="auto">
            <a:xfrm>
              <a:off x="1782" y="3426"/>
              <a:ext cx="64" cy="39"/>
            </a:xfrm>
            <a:custGeom>
              <a:avLst/>
              <a:gdLst>
                <a:gd name="T0" fmla="*/ 0 w 127"/>
                <a:gd name="T1" fmla="*/ 0 h 79"/>
                <a:gd name="T2" fmla="*/ 2 w 127"/>
                <a:gd name="T3" fmla="*/ 0 h 79"/>
                <a:gd name="T4" fmla="*/ 2 w 127"/>
                <a:gd name="T5" fmla="*/ 1 h 79"/>
                <a:gd name="T6" fmla="*/ 2 w 127"/>
                <a:gd name="T7" fmla="*/ 0 h 79"/>
                <a:gd name="T8" fmla="*/ 2 w 127"/>
                <a:gd name="T9" fmla="*/ 0 h 79"/>
                <a:gd name="T10" fmla="*/ 0 w 127"/>
                <a:gd name="T11" fmla="*/ 0 h 79"/>
                <a:gd name="T12" fmla="*/ 0 w 127"/>
                <a:gd name="T13" fmla="*/ 0 h 79"/>
                <a:gd name="T14" fmla="*/ 0 60000 65536"/>
                <a:gd name="T15" fmla="*/ 0 60000 65536"/>
                <a:gd name="T16" fmla="*/ 0 60000 65536"/>
                <a:gd name="T17" fmla="*/ 0 60000 65536"/>
                <a:gd name="T18" fmla="*/ 0 60000 65536"/>
                <a:gd name="T19" fmla="*/ 0 60000 65536"/>
                <a:gd name="T20" fmla="*/ 0 60000 65536"/>
                <a:gd name="T21" fmla="*/ 0 w 127"/>
                <a:gd name="T22" fmla="*/ 0 h 79"/>
                <a:gd name="T23" fmla="*/ 127 w 12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79">
                  <a:moveTo>
                    <a:pt x="0" y="56"/>
                  </a:moveTo>
                  <a:lnTo>
                    <a:pt x="68" y="40"/>
                  </a:lnTo>
                  <a:lnTo>
                    <a:pt x="68" y="79"/>
                  </a:lnTo>
                  <a:lnTo>
                    <a:pt x="127" y="63"/>
                  </a:lnTo>
                  <a:lnTo>
                    <a:pt x="94" y="0"/>
                  </a:lnTo>
                  <a:lnTo>
                    <a:pt x="0" y="56"/>
                  </a:lnTo>
                  <a:close/>
                </a:path>
              </a:pathLst>
            </a:custGeom>
            <a:solidFill>
              <a:srgbClr val="000000"/>
            </a:solidFill>
            <a:ln w="9525">
              <a:noFill/>
              <a:round/>
              <a:headEnd/>
              <a:tailEnd/>
            </a:ln>
          </p:spPr>
          <p:txBody>
            <a:bodyPr/>
            <a:lstStyle/>
            <a:p>
              <a:endParaRPr lang="id-ID"/>
            </a:p>
          </p:txBody>
        </p:sp>
        <p:sp>
          <p:nvSpPr>
            <p:cNvPr id="50231" name="Freeform 54"/>
            <p:cNvSpPr>
              <a:spLocks/>
            </p:cNvSpPr>
            <p:nvPr/>
          </p:nvSpPr>
          <p:spPr bwMode="auto">
            <a:xfrm>
              <a:off x="1517" y="3289"/>
              <a:ext cx="37" cy="120"/>
            </a:xfrm>
            <a:custGeom>
              <a:avLst/>
              <a:gdLst>
                <a:gd name="T0" fmla="*/ 1 w 74"/>
                <a:gd name="T1" fmla="*/ 4 h 239"/>
                <a:gd name="T2" fmla="*/ 1 w 74"/>
                <a:gd name="T3" fmla="*/ 3 h 239"/>
                <a:gd name="T4" fmla="*/ 1 w 74"/>
                <a:gd name="T5" fmla="*/ 0 h 239"/>
                <a:gd name="T6" fmla="*/ 0 w 74"/>
                <a:gd name="T7" fmla="*/ 1 h 239"/>
                <a:gd name="T8" fmla="*/ 1 w 74"/>
                <a:gd name="T9" fmla="*/ 3 h 239"/>
                <a:gd name="T10" fmla="*/ 1 w 74"/>
                <a:gd name="T11" fmla="*/ 4 h 239"/>
                <a:gd name="T12" fmla="*/ 1 w 74"/>
                <a:gd name="T13" fmla="*/ 4 h 239"/>
                <a:gd name="T14" fmla="*/ 0 60000 65536"/>
                <a:gd name="T15" fmla="*/ 0 60000 65536"/>
                <a:gd name="T16" fmla="*/ 0 60000 65536"/>
                <a:gd name="T17" fmla="*/ 0 60000 65536"/>
                <a:gd name="T18" fmla="*/ 0 60000 65536"/>
                <a:gd name="T19" fmla="*/ 0 60000 65536"/>
                <a:gd name="T20" fmla="*/ 0 60000 65536"/>
                <a:gd name="T21" fmla="*/ 0 w 74"/>
                <a:gd name="T22" fmla="*/ 0 h 239"/>
                <a:gd name="T23" fmla="*/ 74 w 74"/>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39">
                  <a:moveTo>
                    <a:pt x="68" y="239"/>
                  </a:moveTo>
                  <a:lnTo>
                    <a:pt x="74" y="150"/>
                  </a:lnTo>
                  <a:lnTo>
                    <a:pt x="7" y="0"/>
                  </a:lnTo>
                  <a:lnTo>
                    <a:pt x="0" y="51"/>
                  </a:lnTo>
                  <a:lnTo>
                    <a:pt x="45" y="163"/>
                  </a:lnTo>
                  <a:lnTo>
                    <a:pt x="68" y="239"/>
                  </a:lnTo>
                  <a:close/>
                </a:path>
              </a:pathLst>
            </a:custGeom>
            <a:solidFill>
              <a:srgbClr val="000000"/>
            </a:solidFill>
            <a:ln w="9525">
              <a:noFill/>
              <a:round/>
              <a:headEnd/>
              <a:tailEnd/>
            </a:ln>
          </p:spPr>
          <p:txBody>
            <a:bodyPr/>
            <a:lstStyle/>
            <a:p>
              <a:endParaRPr lang="id-ID"/>
            </a:p>
          </p:txBody>
        </p:sp>
        <p:sp>
          <p:nvSpPr>
            <p:cNvPr id="50232" name="Freeform 55"/>
            <p:cNvSpPr>
              <a:spLocks/>
            </p:cNvSpPr>
            <p:nvPr/>
          </p:nvSpPr>
          <p:spPr bwMode="auto">
            <a:xfrm>
              <a:off x="1418" y="3091"/>
              <a:ext cx="140" cy="354"/>
            </a:xfrm>
            <a:custGeom>
              <a:avLst/>
              <a:gdLst>
                <a:gd name="T0" fmla="*/ 0 w 281"/>
                <a:gd name="T1" fmla="*/ 0 h 706"/>
                <a:gd name="T2" fmla="*/ 0 w 281"/>
                <a:gd name="T3" fmla="*/ 5 h 706"/>
                <a:gd name="T4" fmla="*/ 4 w 281"/>
                <a:gd name="T5" fmla="*/ 11 h 706"/>
                <a:gd name="T6" fmla="*/ 2 w 281"/>
                <a:gd name="T7" fmla="*/ 12 h 706"/>
                <a:gd name="T8" fmla="*/ 0 w 281"/>
                <a:gd name="T9" fmla="*/ 5 h 706"/>
                <a:gd name="T10" fmla="*/ 0 w 281"/>
                <a:gd name="T11" fmla="*/ 0 h 706"/>
                <a:gd name="T12" fmla="*/ 0 w 281"/>
                <a:gd name="T13" fmla="*/ 0 h 706"/>
                <a:gd name="T14" fmla="*/ 0 60000 65536"/>
                <a:gd name="T15" fmla="*/ 0 60000 65536"/>
                <a:gd name="T16" fmla="*/ 0 60000 65536"/>
                <a:gd name="T17" fmla="*/ 0 60000 65536"/>
                <a:gd name="T18" fmla="*/ 0 60000 65536"/>
                <a:gd name="T19" fmla="*/ 0 60000 65536"/>
                <a:gd name="T20" fmla="*/ 0 60000 65536"/>
                <a:gd name="T21" fmla="*/ 0 w 281"/>
                <a:gd name="T22" fmla="*/ 0 h 706"/>
                <a:gd name="T23" fmla="*/ 281 w 281"/>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706">
                  <a:moveTo>
                    <a:pt x="0" y="0"/>
                  </a:moveTo>
                  <a:lnTo>
                    <a:pt x="63" y="302"/>
                  </a:lnTo>
                  <a:lnTo>
                    <a:pt x="281" y="678"/>
                  </a:lnTo>
                  <a:lnTo>
                    <a:pt x="137" y="706"/>
                  </a:lnTo>
                  <a:lnTo>
                    <a:pt x="45" y="304"/>
                  </a:lnTo>
                  <a:lnTo>
                    <a:pt x="0" y="0"/>
                  </a:lnTo>
                  <a:close/>
                </a:path>
              </a:pathLst>
            </a:custGeom>
            <a:solidFill>
              <a:srgbClr val="000000"/>
            </a:solidFill>
            <a:ln w="9525">
              <a:noFill/>
              <a:round/>
              <a:headEnd/>
              <a:tailEnd/>
            </a:ln>
          </p:spPr>
          <p:txBody>
            <a:bodyPr/>
            <a:lstStyle/>
            <a:p>
              <a:endParaRPr lang="id-ID"/>
            </a:p>
          </p:txBody>
        </p:sp>
        <p:sp>
          <p:nvSpPr>
            <p:cNvPr id="50233" name="Freeform 56"/>
            <p:cNvSpPr>
              <a:spLocks/>
            </p:cNvSpPr>
            <p:nvPr/>
          </p:nvSpPr>
          <p:spPr bwMode="auto">
            <a:xfrm>
              <a:off x="1416" y="3346"/>
              <a:ext cx="44" cy="87"/>
            </a:xfrm>
            <a:custGeom>
              <a:avLst/>
              <a:gdLst>
                <a:gd name="T0" fmla="*/ 0 w 87"/>
                <a:gd name="T1" fmla="*/ 0 h 175"/>
                <a:gd name="T2" fmla="*/ 2 w 87"/>
                <a:gd name="T3" fmla="*/ 2 h 175"/>
                <a:gd name="T4" fmla="*/ 1 w 87"/>
                <a:gd name="T5" fmla="*/ 2 h 175"/>
                <a:gd name="T6" fmla="*/ 0 w 87"/>
                <a:gd name="T7" fmla="*/ 0 h 175"/>
                <a:gd name="T8" fmla="*/ 0 w 87"/>
                <a:gd name="T9" fmla="*/ 0 h 175"/>
                <a:gd name="T10" fmla="*/ 0 60000 65536"/>
                <a:gd name="T11" fmla="*/ 0 60000 65536"/>
                <a:gd name="T12" fmla="*/ 0 60000 65536"/>
                <a:gd name="T13" fmla="*/ 0 60000 65536"/>
                <a:gd name="T14" fmla="*/ 0 60000 65536"/>
                <a:gd name="T15" fmla="*/ 0 w 87"/>
                <a:gd name="T16" fmla="*/ 0 h 175"/>
                <a:gd name="T17" fmla="*/ 87 w 87"/>
                <a:gd name="T18" fmla="*/ 175 h 175"/>
              </a:gdLst>
              <a:ahLst/>
              <a:cxnLst>
                <a:cxn ang="T10">
                  <a:pos x="T0" y="T1"/>
                </a:cxn>
                <a:cxn ang="T11">
                  <a:pos x="T2" y="T3"/>
                </a:cxn>
                <a:cxn ang="T12">
                  <a:pos x="T4" y="T5"/>
                </a:cxn>
                <a:cxn ang="T13">
                  <a:pos x="T6" y="T7"/>
                </a:cxn>
                <a:cxn ang="T14">
                  <a:pos x="T8" y="T9"/>
                </a:cxn>
              </a:cxnLst>
              <a:rect l="T15" t="T16" r="T17" b="T18"/>
              <a:pathLst>
                <a:path w="87" h="175">
                  <a:moveTo>
                    <a:pt x="0" y="0"/>
                  </a:moveTo>
                  <a:lnTo>
                    <a:pt x="87" y="175"/>
                  </a:lnTo>
                  <a:lnTo>
                    <a:pt x="20" y="172"/>
                  </a:lnTo>
                  <a:lnTo>
                    <a:pt x="0" y="0"/>
                  </a:lnTo>
                  <a:close/>
                </a:path>
              </a:pathLst>
            </a:custGeom>
            <a:solidFill>
              <a:srgbClr val="000000"/>
            </a:solidFill>
            <a:ln w="9525">
              <a:noFill/>
              <a:round/>
              <a:headEnd/>
              <a:tailEnd/>
            </a:ln>
          </p:spPr>
          <p:txBody>
            <a:bodyPr/>
            <a:lstStyle/>
            <a:p>
              <a:endParaRPr lang="id-ID"/>
            </a:p>
          </p:txBody>
        </p:sp>
        <p:sp>
          <p:nvSpPr>
            <p:cNvPr id="50234" name="Freeform 57"/>
            <p:cNvSpPr>
              <a:spLocks/>
            </p:cNvSpPr>
            <p:nvPr/>
          </p:nvSpPr>
          <p:spPr bwMode="auto">
            <a:xfrm>
              <a:off x="1167" y="3419"/>
              <a:ext cx="346" cy="573"/>
            </a:xfrm>
            <a:custGeom>
              <a:avLst/>
              <a:gdLst>
                <a:gd name="T0" fmla="*/ 11 w 692"/>
                <a:gd name="T1" fmla="*/ 0 h 1147"/>
                <a:gd name="T2" fmla="*/ 11 w 692"/>
                <a:gd name="T3" fmla="*/ 1 h 1147"/>
                <a:gd name="T4" fmla="*/ 11 w 692"/>
                <a:gd name="T5" fmla="*/ 2 h 1147"/>
                <a:gd name="T6" fmla="*/ 11 w 692"/>
                <a:gd name="T7" fmla="*/ 4 h 1147"/>
                <a:gd name="T8" fmla="*/ 10 w 692"/>
                <a:gd name="T9" fmla="*/ 16 h 1147"/>
                <a:gd name="T10" fmla="*/ 9 w 692"/>
                <a:gd name="T11" fmla="*/ 15 h 1147"/>
                <a:gd name="T12" fmla="*/ 9 w 692"/>
                <a:gd name="T13" fmla="*/ 16 h 1147"/>
                <a:gd name="T14" fmla="*/ 7 w 692"/>
                <a:gd name="T15" fmla="*/ 17 h 1147"/>
                <a:gd name="T16" fmla="*/ 6 w 692"/>
                <a:gd name="T17" fmla="*/ 17 h 1147"/>
                <a:gd name="T18" fmla="*/ 6 w 692"/>
                <a:gd name="T19" fmla="*/ 17 h 1147"/>
                <a:gd name="T20" fmla="*/ 6 w 692"/>
                <a:gd name="T21" fmla="*/ 16 h 1147"/>
                <a:gd name="T22" fmla="*/ 5 w 692"/>
                <a:gd name="T23" fmla="*/ 17 h 1147"/>
                <a:gd name="T24" fmla="*/ 5 w 692"/>
                <a:gd name="T25" fmla="*/ 17 h 1147"/>
                <a:gd name="T26" fmla="*/ 5 w 692"/>
                <a:gd name="T27" fmla="*/ 17 h 1147"/>
                <a:gd name="T28" fmla="*/ 3 w 692"/>
                <a:gd name="T29" fmla="*/ 17 h 1147"/>
                <a:gd name="T30" fmla="*/ 1 w 692"/>
                <a:gd name="T31" fmla="*/ 17 h 1147"/>
                <a:gd name="T32" fmla="*/ 1 w 692"/>
                <a:gd name="T33" fmla="*/ 17 h 1147"/>
                <a:gd name="T34" fmla="*/ 0 w 692"/>
                <a:gd name="T35" fmla="*/ 17 h 1147"/>
                <a:gd name="T36" fmla="*/ 1 w 692"/>
                <a:gd name="T37" fmla="*/ 17 h 1147"/>
                <a:gd name="T38" fmla="*/ 1 w 692"/>
                <a:gd name="T39" fmla="*/ 16 h 1147"/>
                <a:gd name="T40" fmla="*/ 1 w 692"/>
                <a:gd name="T41" fmla="*/ 16 h 1147"/>
                <a:gd name="T42" fmla="*/ 1 w 692"/>
                <a:gd name="T43" fmla="*/ 16 h 1147"/>
                <a:gd name="T44" fmla="*/ 3 w 692"/>
                <a:gd name="T45" fmla="*/ 16 h 1147"/>
                <a:gd name="T46" fmla="*/ 3 w 692"/>
                <a:gd name="T47" fmla="*/ 15 h 1147"/>
                <a:gd name="T48" fmla="*/ 3 w 692"/>
                <a:gd name="T49" fmla="*/ 14 h 1147"/>
                <a:gd name="T50" fmla="*/ 5 w 692"/>
                <a:gd name="T51" fmla="*/ 12 h 1147"/>
                <a:gd name="T52" fmla="*/ 5 w 692"/>
                <a:gd name="T53" fmla="*/ 12 h 1147"/>
                <a:gd name="T54" fmla="*/ 5 w 692"/>
                <a:gd name="T55" fmla="*/ 11 h 1147"/>
                <a:gd name="T56" fmla="*/ 5 w 692"/>
                <a:gd name="T57" fmla="*/ 10 h 1147"/>
                <a:gd name="T58" fmla="*/ 5 w 692"/>
                <a:gd name="T59" fmla="*/ 10 h 1147"/>
                <a:gd name="T60" fmla="*/ 6 w 692"/>
                <a:gd name="T61" fmla="*/ 7 h 1147"/>
                <a:gd name="T62" fmla="*/ 6 w 692"/>
                <a:gd name="T63" fmla="*/ 4 h 1147"/>
                <a:gd name="T64" fmla="*/ 5 w 692"/>
                <a:gd name="T65" fmla="*/ 0 h 1147"/>
                <a:gd name="T66" fmla="*/ 7 w 692"/>
                <a:gd name="T67" fmla="*/ 0 h 1147"/>
                <a:gd name="T68" fmla="*/ 11 w 692"/>
                <a:gd name="T69" fmla="*/ 0 h 1147"/>
                <a:gd name="T70" fmla="*/ 11 w 692"/>
                <a:gd name="T71" fmla="*/ 0 h 1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2"/>
                <a:gd name="T109" fmla="*/ 0 h 1147"/>
                <a:gd name="T110" fmla="*/ 692 w 692"/>
                <a:gd name="T111" fmla="*/ 1147 h 1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2" h="1147">
                  <a:moveTo>
                    <a:pt x="692" y="10"/>
                  </a:moveTo>
                  <a:lnTo>
                    <a:pt x="677" y="86"/>
                  </a:lnTo>
                  <a:lnTo>
                    <a:pt x="680" y="175"/>
                  </a:lnTo>
                  <a:lnTo>
                    <a:pt x="667" y="289"/>
                  </a:lnTo>
                  <a:lnTo>
                    <a:pt x="609" y="1030"/>
                  </a:lnTo>
                  <a:lnTo>
                    <a:pt x="560" y="1020"/>
                  </a:lnTo>
                  <a:lnTo>
                    <a:pt x="563" y="1084"/>
                  </a:lnTo>
                  <a:lnTo>
                    <a:pt x="476" y="1101"/>
                  </a:lnTo>
                  <a:lnTo>
                    <a:pt x="426" y="1102"/>
                  </a:lnTo>
                  <a:lnTo>
                    <a:pt x="398" y="1107"/>
                  </a:lnTo>
                  <a:lnTo>
                    <a:pt x="386" y="1079"/>
                  </a:lnTo>
                  <a:lnTo>
                    <a:pt x="350" y="1096"/>
                  </a:lnTo>
                  <a:lnTo>
                    <a:pt x="301" y="1124"/>
                  </a:lnTo>
                  <a:lnTo>
                    <a:pt x="263" y="1137"/>
                  </a:lnTo>
                  <a:lnTo>
                    <a:pt x="225" y="1139"/>
                  </a:lnTo>
                  <a:lnTo>
                    <a:pt x="99" y="1147"/>
                  </a:lnTo>
                  <a:lnTo>
                    <a:pt x="2" y="1126"/>
                  </a:lnTo>
                  <a:lnTo>
                    <a:pt x="0" y="1114"/>
                  </a:lnTo>
                  <a:lnTo>
                    <a:pt x="8" y="1101"/>
                  </a:lnTo>
                  <a:lnTo>
                    <a:pt x="35" y="1074"/>
                  </a:lnTo>
                  <a:lnTo>
                    <a:pt x="56" y="1061"/>
                  </a:lnTo>
                  <a:lnTo>
                    <a:pt x="112" y="1055"/>
                  </a:lnTo>
                  <a:lnTo>
                    <a:pt x="192" y="1027"/>
                  </a:lnTo>
                  <a:lnTo>
                    <a:pt x="225" y="974"/>
                  </a:lnTo>
                  <a:lnTo>
                    <a:pt x="253" y="947"/>
                  </a:lnTo>
                  <a:lnTo>
                    <a:pt x="324" y="817"/>
                  </a:lnTo>
                  <a:lnTo>
                    <a:pt x="345" y="802"/>
                  </a:lnTo>
                  <a:lnTo>
                    <a:pt x="370" y="726"/>
                  </a:lnTo>
                  <a:lnTo>
                    <a:pt x="358" y="700"/>
                  </a:lnTo>
                  <a:lnTo>
                    <a:pt x="375" y="649"/>
                  </a:lnTo>
                  <a:lnTo>
                    <a:pt x="385" y="484"/>
                  </a:lnTo>
                  <a:lnTo>
                    <a:pt x="386" y="305"/>
                  </a:lnTo>
                  <a:lnTo>
                    <a:pt x="370" y="0"/>
                  </a:lnTo>
                  <a:lnTo>
                    <a:pt x="449" y="25"/>
                  </a:lnTo>
                  <a:lnTo>
                    <a:pt x="692" y="10"/>
                  </a:lnTo>
                  <a:close/>
                </a:path>
              </a:pathLst>
            </a:custGeom>
            <a:solidFill>
              <a:srgbClr val="000000"/>
            </a:solidFill>
            <a:ln w="9525">
              <a:noFill/>
              <a:round/>
              <a:headEnd/>
              <a:tailEnd/>
            </a:ln>
          </p:spPr>
          <p:txBody>
            <a:bodyPr/>
            <a:lstStyle/>
            <a:p>
              <a:endParaRPr lang="id-ID"/>
            </a:p>
          </p:txBody>
        </p:sp>
        <p:sp>
          <p:nvSpPr>
            <p:cNvPr id="50235" name="Freeform 58"/>
            <p:cNvSpPr>
              <a:spLocks/>
            </p:cNvSpPr>
            <p:nvPr/>
          </p:nvSpPr>
          <p:spPr bwMode="auto">
            <a:xfrm>
              <a:off x="1593" y="2246"/>
              <a:ext cx="45" cy="35"/>
            </a:xfrm>
            <a:custGeom>
              <a:avLst/>
              <a:gdLst>
                <a:gd name="T0" fmla="*/ 0 w 89"/>
                <a:gd name="T1" fmla="*/ 0 h 71"/>
                <a:gd name="T2" fmla="*/ 1 w 89"/>
                <a:gd name="T3" fmla="*/ 0 h 71"/>
                <a:gd name="T4" fmla="*/ 2 w 89"/>
                <a:gd name="T5" fmla="*/ 0 h 71"/>
                <a:gd name="T6" fmla="*/ 2 w 89"/>
                <a:gd name="T7" fmla="*/ 1 h 71"/>
                <a:gd name="T8" fmla="*/ 1 w 89"/>
                <a:gd name="T9" fmla="*/ 0 h 71"/>
                <a:gd name="T10" fmla="*/ 0 w 89"/>
                <a:gd name="T11" fmla="*/ 0 h 71"/>
                <a:gd name="T12" fmla="*/ 0 w 89"/>
                <a:gd name="T13" fmla="*/ 0 h 71"/>
                <a:gd name="T14" fmla="*/ 0 60000 65536"/>
                <a:gd name="T15" fmla="*/ 0 60000 65536"/>
                <a:gd name="T16" fmla="*/ 0 60000 65536"/>
                <a:gd name="T17" fmla="*/ 0 60000 65536"/>
                <a:gd name="T18" fmla="*/ 0 60000 65536"/>
                <a:gd name="T19" fmla="*/ 0 60000 65536"/>
                <a:gd name="T20" fmla="*/ 0 60000 65536"/>
                <a:gd name="T21" fmla="*/ 0 w 89"/>
                <a:gd name="T22" fmla="*/ 0 h 71"/>
                <a:gd name="T23" fmla="*/ 89 w 89"/>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1">
                  <a:moveTo>
                    <a:pt x="0" y="0"/>
                  </a:moveTo>
                  <a:lnTo>
                    <a:pt x="46" y="48"/>
                  </a:lnTo>
                  <a:lnTo>
                    <a:pt x="89" y="61"/>
                  </a:lnTo>
                  <a:lnTo>
                    <a:pt x="68" y="71"/>
                  </a:lnTo>
                  <a:lnTo>
                    <a:pt x="43" y="58"/>
                  </a:lnTo>
                  <a:lnTo>
                    <a:pt x="0" y="0"/>
                  </a:lnTo>
                  <a:close/>
                </a:path>
              </a:pathLst>
            </a:custGeom>
            <a:solidFill>
              <a:srgbClr val="000000"/>
            </a:solidFill>
            <a:ln w="9525">
              <a:noFill/>
              <a:round/>
              <a:headEnd/>
              <a:tailEnd/>
            </a:ln>
          </p:spPr>
          <p:txBody>
            <a:bodyPr/>
            <a:lstStyle/>
            <a:p>
              <a:endParaRPr lang="id-ID"/>
            </a:p>
          </p:txBody>
        </p:sp>
        <p:sp>
          <p:nvSpPr>
            <p:cNvPr id="50236" name="Freeform 59"/>
            <p:cNvSpPr>
              <a:spLocks/>
            </p:cNvSpPr>
            <p:nvPr/>
          </p:nvSpPr>
          <p:spPr bwMode="auto">
            <a:xfrm>
              <a:off x="1330" y="2766"/>
              <a:ext cx="10" cy="25"/>
            </a:xfrm>
            <a:custGeom>
              <a:avLst/>
              <a:gdLst>
                <a:gd name="T0" fmla="*/ 1 w 20"/>
                <a:gd name="T1" fmla="*/ 0 h 51"/>
                <a:gd name="T2" fmla="*/ 0 w 20"/>
                <a:gd name="T3" fmla="*/ 0 h 51"/>
                <a:gd name="T4" fmla="*/ 1 w 20"/>
                <a:gd name="T5" fmla="*/ 0 h 51"/>
                <a:gd name="T6" fmla="*/ 1 w 20"/>
                <a:gd name="T7" fmla="*/ 0 h 51"/>
                <a:gd name="T8" fmla="*/ 1 w 20"/>
                <a:gd name="T9" fmla="*/ 0 h 51"/>
                <a:gd name="T10" fmla="*/ 0 60000 65536"/>
                <a:gd name="T11" fmla="*/ 0 60000 65536"/>
                <a:gd name="T12" fmla="*/ 0 60000 65536"/>
                <a:gd name="T13" fmla="*/ 0 60000 65536"/>
                <a:gd name="T14" fmla="*/ 0 60000 65536"/>
                <a:gd name="T15" fmla="*/ 0 w 20"/>
                <a:gd name="T16" fmla="*/ 0 h 51"/>
                <a:gd name="T17" fmla="*/ 20 w 20"/>
                <a:gd name="T18" fmla="*/ 51 h 51"/>
              </a:gdLst>
              <a:ahLst/>
              <a:cxnLst>
                <a:cxn ang="T10">
                  <a:pos x="T0" y="T1"/>
                </a:cxn>
                <a:cxn ang="T11">
                  <a:pos x="T2" y="T3"/>
                </a:cxn>
                <a:cxn ang="T12">
                  <a:pos x="T4" y="T5"/>
                </a:cxn>
                <a:cxn ang="T13">
                  <a:pos x="T6" y="T7"/>
                </a:cxn>
                <a:cxn ang="T14">
                  <a:pos x="T8" y="T9"/>
                </a:cxn>
              </a:cxnLst>
              <a:rect l="T15" t="T16" r="T17" b="T18"/>
              <a:pathLst>
                <a:path w="20" h="51">
                  <a:moveTo>
                    <a:pt x="7" y="0"/>
                  </a:moveTo>
                  <a:lnTo>
                    <a:pt x="0" y="51"/>
                  </a:lnTo>
                  <a:lnTo>
                    <a:pt x="20" y="38"/>
                  </a:lnTo>
                  <a:lnTo>
                    <a:pt x="7" y="0"/>
                  </a:lnTo>
                  <a:close/>
                </a:path>
              </a:pathLst>
            </a:custGeom>
            <a:solidFill>
              <a:srgbClr val="000000"/>
            </a:solidFill>
            <a:ln w="9525">
              <a:noFill/>
              <a:round/>
              <a:headEnd/>
              <a:tailEnd/>
            </a:ln>
          </p:spPr>
          <p:txBody>
            <a:bodyPr/>
            <a:lstStyle/>
            <a:p>
              <a:endParaRPr lang="id-ID"/>
            </a:p>
          </p:txBody>
        </p:sp>
        <p:sp>
          <p:nvSpPr>
            <p:cNvPr id="50237" name="Freeform 60"/>
            <p:cNvSpPr>
              <a:spLocks/>
            </p:cNvSpPr>
            <p:nvPr/>
          </p:nvSpPr>
          <p:spPr bwMode="auto">
            <a:xfrm>
              <a:off x="1441" y="2855"/>
              <a:ext cx="20" cy="26"/>
            </a:xfrm>
            <a:custGeom>
              <a:avLst/>
              <a:gdLst>
                <a:gd name="T0" fmla="*/ 1 w 40"/>
                <a:gd name="T1" fmla="*/ 0 h 53"/>
                <a:gd name="T2" fmla="*/ 1 w 40"/>
                <a:gd name="T3" fmla="*/ 0 h 53"/>
                <a:gd name="T4" fmla="*/ 0 w 40"/>
                <a:gd name="T5" fmla="*/ 0 h 53"/>
                <a:gd name="T6" fmla="*/ 1 w 40"/>
                <a:gd name="T7" fmla="*/ 0 h 53"/>
                <a:gd name="T8" fmla="*/ 1 w 40"/>
                <a:gd name="T9" fmla="*/ 0 h 53"/>
                <a:gd name="T10" fmla="*/ 1 w 40"/>
                <a:gd name="T11" fmla="*/ 0 h 53"/>
                <a:gd name="T12" fmla="*/ 1 w 40"/>
                <a:gd name="T13" fmla="*/ 0 h 53"/>
                <a:gd name="T14" fmla="*/ 1 w 40"/>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3"/>
                <a:gd name="T26" fmla="*/ 40 w 40"/>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3">
                  <a:moveTo>
                    <a:pt x="27" y="0"/>
                  </a:moveTo>
                  <a:lnTo>
                    <a:pt x="28" y="25"/>
                  </a:lnTo>
                  <a:lnTo>
                    <a:pt x="0" y="53"/>
                  </a:lnTo>
                  <a:lnTo>
                    <a:pt x="20" y="53"/>
                  </a:lnTo>
                  <a:lnTo>
                    <a:pt x="40" y="37"/>
                  </a:lnTo>
                  <a:lnTo>
                    <a:pt x="38" y="23"/>
                  </a:lnTo>
                  <a:lnTo>
                    <a:pt x="27" y="0"/>
                  </a:lnTo>
                  <a:close/>
                </a:path>
              </a:pathLst>
            </a:custGeom>
            <a:solidFill>
              <a:srgbClr val="000000"/>
            </a:solidFill>
            <a:ln w="9525">
              <a:noFill/>
              <a:round/>
              <a:headEnd/>
              <a:tailEnd/>
            </a:ln>
          </p:spPr>
          <p:txBody>
            <a:bodyPr/>
            <a:lstStyle/>
            <a:p>
              <a:endParaRPr lang="id-ID"/>
            </a:p>
          </p:txBody>
        </p:sp>
        <p:sp>
          <p:nvSpPr>
            <p:cNvPr id="50238" name="Freeform 61"/>
            <p:cNvSpPr>
              <a:spLocks/>
            </p:cNvSpPr>
            <p:nvPr/>
          </p:nvSpPr>
          <p:spPr bwMode="auto">
            <a:xfrm>
              <a:off x="1452" y="2976"/>
              <a:ext cx="29" cy="31"/>
            </a:xfrm>
            <a:custGeom>
              <a:avLst/>
              <a:gdLst>
                <a:gd name="T0" fmla="*/ 1 w 57"/>
                <a:gd name="T1" fmla="*/ 0 h 63"/>
                <a:gd name="T2" fmla="*/ 1 w 57"/>
                <a:gd name="T3" fmla="*/ 0 h 63"/>
                <a:gd name="T4" fmla="*/ 1 w 57"/>
                <a:gd name="T5" fmla="*/ 0 h 63"/>
                <a:gd name="T6" fmla="*/ 1 w 57"/>
                <a:gd name="T7" fmla="*/ 0 h 63"/>
                <a:gd name="T8" fmla="*/ 0 w 57"/>
                <a:gd name="T9" fmla="*/ 0 h 63"/>
                <a:gd name="T10" fmla="*/ 1 w 57"/>
                <a:gd name="T11" fmla="*/ 0 h 63"/>
                <a:gd name="T12" fmla="*/ 1 w 57"/>
                <a:gd name="T13" fmla="*/ 0 h 63"/>
                <a:gd name="T14" fmla="*/ 1 w 57"/>
                <a:gd name="T15" fmla="*/ 0 h 63"/>
                <a:gd name="T16" fmla="*/ 1 w 57"/>
                <a:gd name="T17" fmla="*/ 0 h 63"/>
                <a:gd name="T18" fmla="*/ 1 w 57"/>
                <a:gd name="T19" fmla="*/ 0 h 63"/>
                <a:gd name="T20" fmla="*/ 1 w 5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63"/>
                <a:gd name="T35" fmla="*/ 57 w 5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63">
                  <a:moveTo>
                    <a:pt x="8" y="0"/>
                  </a:moveTo>
                  <a:lnTo>
                    <a:pt x="28" y="11"/>
                  </a:lnTo>
                  <a:lnTo>
                    <a:pt x="18" y="25"/>
                  </a:lnTo>
                  <a:lnTo>
                    <a:pt x="20" y="51"/>
                  </a:lnTo>
                  <a:lnTo>
                    <a:pt x="0" y="51"/>
                  </a:lnTo>
                  <a:lnTo>
                    <a:pt x="21" y="63"/>
                  </a:lnTo>
                  <a:lnTo>
                    <a:pt x="48" y="46"/>
                  </a:lnTo>
                  <a:lnTo>
                    <a:pt x="57" y="33"/>
                  </a:lnTo>
                  <a:lnTo>
                    <a:pt x="48" y="8"/>
                  </a:lnTo>
                  <a:lnTo>
                    <a:pt x="8" y="0"/>
                  </a:lnTo>
                  <a:close/>
                </a:path>
              </a:pathLst>
            </a:custGeom>
            <a:solidFill>
              <a:srgbClr val="000000"/>
            </a:solidFill>
            <a:ln w="9525">
              <a:noFill/>
              <a:round/>
              <a:headEnd/>
              <a:tailEnd/>
            </a:ln>
          </p:spPr>
          <p:txBody>
            <a:bodyPr/>
            <a:lstStyle/>
            <a:p>
              <a:endParaRPr lang="id-ID"/>
            </a:p>
          </p:txBody>
        </p:sp>
        <p:sp>
          <p:nvSpPr>
            <p:cNvPr id="50239" name="Freeform 62"/>
            <p:cNvSpPr>
              <a:spLocks/>
            </p:cNvSpPr>
            <p:nvPr/>
          </p:nvSpPr>
          <p:spPr bwMode="auto">
            <a:xfrm>
              <a:off x="1457" y="2701"/>
              <a:ext cx="29" cy="19"/>
            </a:xfrm>
            <a:custGeom>
              <a:avLst/>
              <a:gdLst>
                <a:gd name="T0" fmla="*/ 0 w 57"/>
                <a:gd name="T1" fmla="*/ 0 h 38"/>
                <a:gd name="T2" fmla="*/ 1 w 57"/>
                <a:gd name="T3" fmla="*/ 1 h 38"/>
                <a:gd name="T4" fmla="*/ 1 w 57"/>
                <a:gd name="T5" fmla="*/ 1 h 38"/>
                <a:gd name="T6" fmla="*/ 0 w 57"/>
                <a:gd name="T7" fmla="*/ 1 h 38"/>
                <a:gd name="T8" fmla="*/ 0 w 57"/>
                <a:gd name="T9" fmla="*/ 0 h 38"/>
                <a:gd name="T10" fmla="*/ 0 w 57"/>
                <a:gd name="T11" fmla="*/ 0 h 38"/>
                <a:gd name="T12" fmla="*/ 0 60000 65536"/>
                <a:gd name="T13" fmla="*/ 0 60000 65536"/>
                <a:gd name="T14" fmla="*/ 0 60000 65536"/>
                <a:gd name="T15" fmla="*/ 0 60000 65536"/>
                <a:gd name="T16" fmla="*/ 0 60000 65536"/>
                <a:gd name="T17" fmla="*/ 0 60000 65536"/>
                <a:gd name="T18" fmla="*/ 0 w 57"/>
                <a:gd name="T19" fmla="*/ 0 h 38"/>
                <a:gd name="T20" fmla="*/ 57 w 5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7" h="38">
                  <a:moveTo>
                    <a:pt x="0" y="0"/>
                  </a:moveTo>
                  <a:lnTo>
                    <a:pt x="57" y="37"/>
                  </a:lnTo>
                  <a:lnTo>
                    <a:pt x="44" y="38"/>
                  </a:lnTo>
                  <a:lnTo>
                    <a:pt x="0" y="17"/>
                  </a:lnTo>
                  <a:lnTo>
                    <a:pt x="0" y="0"/>
                  </a:lnTo>
                  <a:close/>
                </a:path>
              </a:pathLst>
            </a:custGeom>
            <a:solidFill>
              <a:srgbClr val="000000"/>
            </a:solidFill>
            <a:ln w="9525">
              <a:noFill/>
              <a:round/>
              <a:headEnd/>
              <a:tailEnd/>
            </a:ln>
          </p:spPr>
          <p:txBody>
            <a:bodyPr/>
            <a:lstStyle/>
            <a:p>
              <a:endParaRPr lang="id-ID"/>
            </a:p>
          </p:txBody>
        </p:sp>
        <p:sp>
          <p:nvSpPr>
            <p:cNvPr id="50240" name="Freeform 63"/>
            <p:cNvSpPr>
              <a:spLocks/>
            </p:cNvSpPr>
            <p:nvPr/>
          </p:nvSpPr>
          <p:spPr bwMode="auto">
            <a:xfrm>
              <a:off x="1613" y="2482"/>
              <a:ext cx="63" cy="84"/>
            </a:xfrm>
            <a:custGeom>
              <a:avLst/>
              <a:gdLst>
                <a:gd name="T0" fmla="*/ 0 w 125"/>
                <a:gd name="T1" fmla="*/ 0 h 167"/>
                <a:gd name="T2" fmla="*/ 2 w 125"/>
                <a:gd name="T3" fmla="*/ 1 h 167"/>
                <a:gd name="T4" fmla="*/ 1 w 125"/>
                <a:gd name="T5" fmla="*/ 3 h 167"/>
                <a:gd name="T6" fmla="*/ 1 w 125"/>
                <a:gd name="T7" fmla="*/ 3 h 167"/>
                <a:gd name="T8" fmla="*/ 2 w 125"/>
                <a:gd name="T9" fmla="*/ 2 h 167"/>
                <a:gd name="T10" fmla="*/ 0 w 125"/>
                <a:gd name="T11" fmla="*/ 0 h 167"/>
                <a:gd name="T12" fmla="*/ 0 w 125"/>
                <a:gd name="T13" fmla="*/ 0 h 167"/>
                <a:gd name="T14" fmla="*/ 0 60000 65536"/>
                <a:gd name="T15" fmla="*/ 0 60000 65536"/>
                <a:gd name="T16" fmla="*/ 0 60000 65536"/>
                <a:gd name="T17" fmla="*/ 0 60000 65536"/>
                <a:gd name="T18" fmla="*/ 0 60000 65536"/>
                <a:gd name="T19" fmla="*/ 0 60000 65536"/>
                <a:gd name="T20" fmla="*/ 0 60000 65536"/>
                <a:gd name="T21" fmla="*/ 0 w 125"/>
                <a:gd name="T22" fmla="*/ 0 h 167"/>
                <a:gd name="T23" fmla="*/ 125 w 125"/>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67">
                  <a:moveTo>
                    <a:pt x="0" y="0"/>
                  </a:moveTo>
                  <a:lnTo>
                    <a:pt x="125" y="54"/>
                  </a:lnTo>
                  <a:lnTo>
                    <a:pt x="61" y="167"/>
                  </a:lnTo>
                  <a:lnTo>
                    <a:pt x="38" y="129"/>
                  </a:lnTo>
                  <a:lnTo>
                    <a:pt x="87" y="102"/>
                  </a:lnTo>
                  <a:lnTo>
                    <a:pt x="0" y="0"/>
                  </a:lnTo>
                  <a:close/>
                </a:path>
              </a:pathLst>
            </a:custGeom>
            <a:solidFill>
              <a:srgbClr val="000000"/>
            </a:solidFill>
            <a:ln w="9525">
              <a:noFill/>
              <a:round/>
              <a:headEnd/>
              <a:tailEnd/>
            </a:ln>
          </p:spPr>
          <p:txBody>
            <a:bodyPr/>
            <a:lstStyle/>
            <a:p>
              <a:endParaRPr lang="id-ID"/>
            </a:p>
          </p:txBody>
        </p:sp>
        <p:sp>
          <p:nvSpPr>
            <p:cNvPr id="50241" name="Freeform 64"/>
            <p:cNvSpPr>
              <a:spLocks/>
            </p:cNvSpPr>
            <p:nvPr/>
          </p:nvSpPr>
          <p:spPr bwMode="auto">
            <a:xfrm>
              <a:off x="1543" y="2157"/>
              <a:ext cx="29" cy="74"/>
            </a:xfrm>
            <a:custGeom>
              <a:avLst/>
              <a:gdLst>
                <a:gd name="T0" fmla="*/ 1 w 56"/>
                <a:gd name="T1" fmla="*/ 0 h 147"/>
                <a:gd name="T2" fmla="*/ 0 w 56"/>
                <a:gd name="T3" fmla="*/ 3 h 147"/>
                <a:gd name="T4" fmla="*/ 1 w 56"/>
                <a:gd name="T5" fmla="*/ 2 h 147"/>
                <a:gd name="T6" fmla="*/ 1 w 56"/>
                <a:gd name="T7" fmla="*/ 2 h 147"/>
                <a:gd name="T8" fmla="*/ 1 w 56"/>
                <a:gd name="T9" fmla="*/ 0 h 147"/>
                <a:gd name="T10" fmla="*/ 1 w 56"/>
                <a:gd name="T11" fmla="*/ 0 h 147"/>
                <a:gd name="T12" fmla="*/ 0 60000 65536"/>
                <a:gd name="T13" fmla="*/ 0 60000 65536"/>
                <a:gd name="T14" fmla="*/ 0 60000 65536"/>
                <a:gd name="T15" fmla="*/ 0 60000 65536"/>
                <a:gd name="T16" fmla="*/ 0 60000 65536"/>
                <a:gd name="T17" fmla="*/ 0 60000 65536"/>
                <a:gd name="T18" fmla="*/ 0 w 56"/>
                <a:gd name="T19" fmla="*/ 0 h 147"/>
                <a:gd name="T20" fmla="*/ 56 w 56"/>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56" h="147">
                  <a:moveTo>
                    <a:pt x="56" y="0"/>
                  </a:moveTo>
                  <a:lnTo>
                    <a:pt x="0" y="147"/>
                  </a:lnTo>
                  <a:lnTo>
                    <a:pt x="56" y="94"/>
                  </a:lnTo>
                  <a:lnTo>
                    <a:pt x="31" y="94"/>
                  </a:lnTo>
                  <a:lnTo>
                    <a:pt x="56" y="0"/>
                  </a:lnTo>
                  <a:close/>
                </a:path>
              </a:pathLst>
            </a:custGeom>
            <a:solidFill>
              <a:srgbClr val="000000"/>
            </a:solidFill>
            <a:ln w="9525">
              <a:noFill/>
              <a:round/>
              <a:headEnd/>
              <a:tailEnd/>
            </a:ln>
          </p:spPr>
          <p:txBody>
            <a:bodyPr/>
            <a:lstStyle/>
            <a:p>
              <a:endParaRPr lang="id-ID"/>
            </a:p>
          </p:txBody>
        </p:sp>
        <p:sp>
          <p:nvSpPr>
            <p:cNvPr id="50242" name="Freeform 65"/>
            <p:cNvSpPr>
              <a:spLocks/>
            </p:cNvSpPr>
            <p:nvPr/>
          </p:nvSpPr>
          <p:spPr bwMode="auto">
            <a:xfrm>
              <a:off x="1584" y="2237"/>
              <a:ext cx="97" cy="76"/>
            </a:xfrm>
            <a:custGeom>
              <a:avLst/>
              <a:gdLst>
                <a:gd name="T0" fmla="*/ 0 w 193"/>
                <a:gd name="T1" fmla="*/ 0 h 152"/>
                <a:gd name="T2" fmla="*/ 2 w 193"/>
                <a:gd name="T3" fmla="*/ 1 h 152"/>
                <a:gd name="T4" fmla="*/ 2 w 193"/>
                <a:gd name="T5" fmla="*/ 1 h 152"/>
                <a:gd name="T6" fmla="*/ 2 w 193"/>
                <a:gd name="T7" fmla="*/ 1 h 152"/>
                <a:gd name="T8" fmla="*/ 2 w 193"/>
                <a:gd name="T9" fmla="*/ 1 h 152"/>
                <a:gd name="T10" fmla="*/ 2 w 193"/>
                <a:gd name="T11" fmla="*/ 1 h 152"/>
                <a:gd name="T12" fmla="*/ 2 w 193"/>
                <a:gd name="T13" fmla="*/ 1 h 152"/>
                <a:gd name="T14" fmla="*/ 3 w 193"/>
                <a:gd name="T15" fmla="*/ 1 h 152"/>
                <a:gd name="T16" fmla="*/ 3 w 193"/>
                <a:gd name="T17" fmla="*/ 1 h 152"/>
                <a:gd name="T18" fmla="*/ 3 w 193"/>
                <a:gd name="T19" fmla="*/ 1 h 152"/>
                <a:gd name="T20" fmla="*/ 3 w 193"/>
                <a:gd name="T21" fmla="*/ 1 h 152"/>
                <a:gd name="T22" fmla="*/ 3 w 193"/>
                <a:gd name="T23" fmla="*/ 2 h 152"/>
                <a:gd name="T24" fmla="*/ 3 w 193"/>
                <a:gd name="T25" fmla="*/ 2 h 152"/>
                <a:gd name="T26" fmla="*/ 2 w 193"/>
                <a:gd name="T27" fmla="*/ 2 h 152"/>
                <a:gd name="T28" fmla="*/ 2 w 193"/>
                <a:gd name="T29" fmla="*/ 2 h 152"/>
                <a:gd name="T30" fmla="*/ 3 w 193"/>
                <a:gd name="T31" fmla="*/ 2 h 152"/>
                <a:gd name="T32" fmla="*/ 3 w 193"/>
                <a:gd name="T33" fmla="*/ 2 h 152"/>
                <a:gd name="T34" fmla="*/ 4 w 193"/>
                <a:gd name="T35" fmla="*/ 1 h 152"/>
                <a:gd name="T36" fmla="*/ 3 w 193"/>
                <a:gd name="T37" fmla="*/ 1 h 152"/>
                <a:gd name="T38" fmla="*/ 3 w 193"/>
                <a:gd name="T39" fmla="*/ 1 h 152"/>
                <a:gd name="T40" fmla="*/ 3 w 193"/>
                <a:gd name="T41" fmla="*/ 1 h 152"/>
                <a:gd name="T42" fmla="*/ 2 w 193"/>
                <a:gd name="T43" fmla="*/ 1 h 152"/>
                <a:gd name="T44" fmla="*/ 2 w 193"/>
                <a:gd name="T45" fmla="*/ 1 h 152"/>
                <a:gd name="T46" fmla="*/ 2 w 193"/>
                <a:gd name="T47" fmla="*/ 1 h 152"/>
                <a:gd name="T48" fmla="*/ 2 w 193"/>
                <a:gd name="T49" fmla="*/ 1 h 152"/>
                <a:gd name="T50" fmla="*/ 0 w 193"/>
                <a:gd name="T51" fmla="*/ 0 h 152"/>
                <a:gd name="T52" fmla="*/ 0 w 193"/>
                <a:gd name="T53" fmla="*/ 0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
                <a:gd name="T82" fmla="*/ 0 h 152"/>
                <a:gd name="T83" fmla="*/ 193 w 19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 h="152">
                  <a:moveTo>
                    <a:pt x="0" y="0"/>
                  </a:moveTo>
                  <a:lnTo>
                    <a:pt x="69" y="99"/>
                  </a:lnTo>
                  <a:lnTo>
                    <a:pt x="78" y="102"/>
                  </a:lnTo>
                  <a:lnTo>
                    <a:pt x="84" y="120"/>
                  </a:lnTo>
                  <a:lnTo>
                    <a:pt x="86" y="99"/>
                  </a:lnTo>
                  <a:lnTo>
                    <a:pt x="97" y="84"/>
                  </a:lnTo>
                  <a:lnTo>
                    <a:pt x="122" y="77"/>
                  </a:lnTo>
                  <a:lnTo>
                    <a:pt x="152" y="81"/>
                  </a:lnTo>
                  <a:lnTo>
                    <a:pt x="172" y="91"/>
                  </a:lnTo>
                  <a:lnTo>
                    <a:pt x="182" y="109"/>
                  </a:lnTo>
                  <a:lnTo>
                    <a:pt x="178" y="125"/>
                  </a:lnTo>
                  <a:lnTo>
                    <a:pt x="165" y="142"/>
                  </a:lnTo>
                  <a:lnTo>
                    <a:pt x="149" y="148"/>
                  </a:lnTo>
                  <a:lnTo>
                    <a:pt x="125" y="148"/>
                  </a:lnTo>
                  <a:lnTo>
                    <a:pt x="127" y="152"/>
                  </a:lnTo>
                  <a:lnTo>
                    <a:pt x="152" y="152"/>
                  </a:lnTo>
                  <a:lnTo>
                    <a:pt x="173" y="142"/>
                  </a:lnTo>
                  <a:lnTo>
                    <a:pt x="193" y="122"/>
                  </a:lnTo>
                  <a:lnTo>
                    <a:pt x="188" y="91"/>
                  </a:lnTo>
                  <a:lnTo>
                    <a:pt x="157" y="76"/>
                  </a:lnTo>
                  <a:lnTo>
                    <a:pt x="135" y="69"/>
                  </a:lnTo>
                  <a:lnTo>
                    <a:pt x="111" y="72"/>
                  </a:lnTo>
                  <a:lnTo>
                    <a:pt x="96" y="81"/>
                  </a:lnTo>
                  <a:lnTo>
                    <a:pt x="82" y="96"/>
                  </a:lnTo>
                  <a:lnTo>
                    <a:pt x="69" y="91"/>
                  </a:lnTo>
                  <a:lnTo>
                    <a:pt x="0" y="0"/>
                  </a:lnTo>
                  <a:close/>
                </a:path>
              </a:pathLst>
            </a:custGeom>
            <a:solidFill>
              <a:srgbClr val="000000"/>
            </a:solidFill>
            <a:ln w="9525">
              <a:noFill/>
              <a:round/>
              <a:headEnd/>
              <a:tailEnd/>
            </a:ln>
          </p:spPr>
          <p:txBody>
            <a:bodyPr/>
            <a:lstStyle/>
            <a:p>
              <a:endParaRPr lang="id-ID"/>
            </a:p>
          </p:txBody>
        </p:sp>
        <p:sp>
          <p:nvSpPr>
            <p:cNvPr id="50243" name="Freeform 66"/>
            <p:cNvSpPr>
              <a:spLocks/>
            </p:cNvSpPr>
            <p:nvPr/>
          </p:nvSpPr>
          <p:spPr bwMode="auto">
            <a:xfrm>
              <a:off x="1709" y="2272"/>
              <a:ext cx="24" cy="45"/>
            </a:xfrm>
            <a:custGeom>
              <a:avLst/>
              <a:gdLst>
                <a:gd name="T0" fmla="*/ 1 w 46"/>
                <a:gd name="T1" fmla="*/ 1 h 89"/>
                <a:gd name="T2" fmla="*/ 1 w 46"/>
                <a:gd name="T3" fmla="*/ 1 h 89"/>
                <a:gd name="T4" fmla="*/ 1 w 46"/>
                <a:gd name="T5" fmla="*/ 1 h 89"/>
                <a:gd name="T6" fmla="*/ 1 w 46"/>
                <a:gd name="T7" fmla="*/ 1 h 89"/>
                <a:gd name="T8" fmla="*/ 1 w 46"/>
                <a:gd name="T9" fmla="*/ 2 h 89"/>
                <a:gd name="T10" fmla="*/ 0 w 46"/>
                <a:gd name="T11" fmla="*/ 2 h 89"/>
                <a:gd name="T12" fmla="*/ 0 w 46"/>
                <a:gd name="T13" fmla="*/ 2 h 89"/>
                <a:gd name="T14" fmla="*/ 1 w 46"/>
                <a:gd name="T15" fmla="*/ 2 h 89"/>
                <a:gd name="T16" fmla="*/ 1 w 46"/>
                <a:gd name="T17" fmla="*/ 2 h 89"/>
                <a:gd name="T18" fmla="*/ 1 w 46"/>
                <a:gd name="T19" fmla="*/ 1 h 89"/>
                <a:gd name="T20" fmla="*/ 1 w 46"/>
                <a:gd name="T21" fmla="*/ 0 h 89"/>
                <a:gd name="T22" fmla="*/ 1 w 46"/>
                <a:gd name="T23" fmla="*/ 1 h 89"/>
                <a:gd name="T24" fmla="*/ 1 w 46"/>
                <a:gd name="T25" fmla="*/ 1 h 89"/>
                <a:gd name="T26" fmla="*/ 1 w 46"/>
                <a:gd name="T27" fmla="*/ 1 h 89"/>
                <a:gd name="T28" fmla="*/ 1 w 46"/>
                <a:gd name="T29" fmla="*/ 1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89"/>
                <a:gd name="T47" fmla="*/ 46 w 46"/>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89">
                  <a:moveTo>
                    <a:pt x="18" y="22"/>
                  </a:moveTo>
                  <a:lnTo>
                    <a:pt x="35" y="33"/>
                  </a:lnTo>
                  <a:lnTo>
                    <a:pt x="43" y="46"/>
                  </a:lnTo>
                  <a:lnTo>
                    <a:pt x="38" y="61"/>
                  </a:lnTo>
                  <a:lnTo>
                    <a:pt x="26" y="73"/>
                  </a:lnTo>
                  <a:lnTo>
                    <a:pt x="0" y="81"/>
                  </a:lnTo>
                  <a:lnTo>
                    <a:pt x="0" y="89"/>
                  </a:lnTo>
                  <a:lnTo>
                    <a:pt x="26" y="78"/>
                  </a:lnTo>
                  <a:lnTo>
                    <a:pt x="43" y="66"/>
                  </a:lnTo>
                  <a:lnTo>
                    <a:pt x="46" y="46"/>
                  </a:lnTo>
                  <a:lnTo>
                    <a:pt x="26" y="0"/>
                  </a:lnTo>
                  <a:lnTo>
                    <a:pt x="35" y="27"/>
                  </a:lnTo>
                  <a:lnTo>
                    <a:pt x="15" y="18"/>
                  </a:lnTo>
                  <a:lnTo>
                    <a:pt x="18" y="22"/>
                  </a:lnTo>
                  <a:close/>
                </a:path>
              </a:pathLst>
            </a:custGeom>
            <a:solidFill>
              <a:srgbClr val="000000"/>
            </a:solidFill>
            <a:ln w="9525">
              <a:noFill/>
              <a:round/>
              <a:headEnd/>
              <a:tailEnd/>
            </a:ln>
          </p:spPr>
          <p:txBody>
            <a:bodyPr/>
            <a:lstStyle/>
            <a:p>
              <a:endParaRPr lang="id-ID"/>
            </a:p>
          </p:txBody>
        </p:sp>
      </p:grpSp>
      <p:sp>
        <p:nvSpPr>
          <p:cNvPr id="211011" name="AutoShape 67"/>
          <p:cNvSpPr>
            <a:spLocks noChangeArrowheads="1"/>
          </p:cNvSpPr>
          <p:nvPr/>
        </p:nvSpPr>
        <p:spPr bwMode="auto">
          <a:xfrm>
            <a:off x="1676400" y="1371600"/>
            <a:ext cx="5791200" cy="2209800"/>
          </a:xfrm>
          <a:prstGeom prst="wedgeRoundRectCallout">
            <a:avLst>
              <a:gd name="adj1" fmla="val -30347"/>
              <a:gd name="adj2" fmla="val 72412"/>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eaLnBrk="0" hangingPunct="0">
              <a:spcBef>
                <a:spcPct val="50000"/>
              </a:spcBef>
              <a:defRPr/>
            </a:pPr>
            <a:r>
              <a:rPr lang="en-US" sz="3200" dirty="0" err="1">
                <a:latin typeface="Times New Roman" pitchFamily="18" charset="0"/>
                <a:cs typeface="+mn-cs"/>
              </a:rPr>
              <a:t>Distribusi</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kepada</a:t>
            </a:r>
            <a:r>
              <a:rPr lang="en-US" sz="3200" dirty="0">
                <a:latin typeface="Times New Roman" pitchFamily="18" charset="0"/>
                <a:cs typeface="+mn-cs"/>
              </a:rPr>
              <a:t> </a:t>
            </a:r>
            <a:r>
              <a:rPr lang="en-US" sz="3200" dirty="0" err="1">
                <a:latin typeface="Times New Roman" pitchFamily="18" charset="0"/>
                <a:cs typeface="+mn-cs"/>
              </a:rPr>
              <a:t>para</a:t>
            </a:r>
            <a:r>
              <a:rPr lang="en-US" sz="3200" dirty="0">
                <a:latin typeface="Times New Roman" pitchFamily="18" charset="0"/>
                <a:cs typeface="+mn-cs"/>
              </a:rPr>
              <a:t> </a:t>
            </a:r>
            <a:r>
              <a:rPr lang="en-US" sz="3200" dirty="0" err="1">
                <a:latin typeface="Times New Roman" pitchFamily="18" charset="0"/>
                <a:cs typeface="+mn-cs"/>
              </a:rPr>
              <a:t>pemegang</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disebut</a:t>
            </a:r>
            <a:r>
              <a:rPr lang="en-US" sz="3200" dirty="0">
                <a:latin typeface="Times New Roman" pitchFamily="18" charset="0"/>
                <a:cs typeface="+mn-cs"/>
              </a:rPr>
              <a:t> </a:t>
            </a:r>
            <a:r>
              <a:rPr lang="en-US" sz="3200" dirty="0" err="1">
                <a:latin typeface="Times New Roman" pitchFamily="18" charset="0"/>
                <a:cs typeface="+mn-cs"/>
              </a:rPr>
              <a:t>Deviden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a:t>
            </a:r>
          </a:p>
        </p:txBody>
      </p:sp>
      <p:sp>
        <p:nvSpPr>
          <p:cNvPr id="211012" name="AutoShape 6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12"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92125"/>
            <a:ext cx="8229600" cy="72229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Deviden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Saham</a:t>
            </a:r>
            <a:endParaRPr kumimoji="0" lang="en-US" sz="44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179388" y="1285860"/>
            <a:ext cx="8507412" cy="5143537"/>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Yaitu pembagian tambahan saham, tanpa dipungut pembayaran kepada para pemegang saham, &amp; sebanding dengan saham yg dimilikinya.</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Deviden saham bisa dibagikan sbb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Deviden saham berupa saham yg jenisnya sama, misalnya deviden saham biasa utk pemegang saham biasa atau deviden saham prioritas utk pemegang saham prioritas disebut deviden saham biasa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Deviden saham berupa saham yg jenisnya berbeda, misalnya deviden saham prioritas utk pemegang saham biasa atau deviden saham biasa utk pemegang saham prioritas disebut deviden saham spesial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596" y="42860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smtClean="0">
                <a:ln>
                  <a:noFill/>
                </a:ln>
                <a:solidFill>
                  <a:schemeClr val="tx1"/>
                </a:solidFill>
                <a:effectLst/>
                <a:uLnTx/>
                <a:uFillTx/>
                <a:latin typeface="+mj-lt"/>
                <a:ea typeface="+mj-ea"/>
                <a:cs typeface="+mj-cs"/>
              </a:rPr>
              <a:t>Ada beberapa alasan yg membenarkan pembagian deviden saham</a:t>
            </a:r>
            <a:r>
              <a:rPr kumimoji="0" lang="en-US" sz="3000" b="0" i="0" u="none" strike="noStrike" kern="1200" cap="none" spc="0" normalizeH="0" baseline="0" noProof="0" smtClean="0">
                <a:ln>
                  <a:noFill/>
                </a:ln>
                <a:solidFill>
                  <a:schemeClr val="tx1"/>
                </a:solidFill>
                <a:effectLst/>
                <a:uLnTx/>
                <a:uFillTx/>
                <a:latin typeface="+mj-lt"/>
                <a:ea typeface="+mj-ea"/>
                <a:cs typeface="+mj-cs"/>
              </a:rPr>
              <a:t> </a:t>
            </a:r>
            <a:endParaRPr kumimoji="0" lang="en-US" sz="3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468313" y="1714488"/>
            <a:ext cx="8229600" cy="3786215"/>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Keinginan pimpinan utk menahan laba secara tetap yaitu dengan mengkapitalisasi sebagian laba ditahan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Utk membagi deviden tanpa pembagian aktiva yg diperlukan utk modal kerja</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Utk menaikkan jmlh lbr saham yg beredar shg hrg pasarnya akan turun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357166"/>
            <a:ext cx="8642350" cy="6024584"/>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Untuk mencatat dividen saham, terdapat beberapa harga yang dapat digunakan yaitu (a) dicatat sebesar harga pasar pada saat saham dibagi, (b) dicatat sebesar nilai nominal saham, (c) dicatat sebesar harga jual sahamnya dulu sehingga jumlah agio atau disagionya sama</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Contoh 1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Diumumkan pembagian dividen saham sebesar 10% untuk pemegang saham biasa, jurnal yang dibuat untuk mencatat dividen sebagai berikut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pengumuman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Laba tidak dibagi                     1.100.000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utang dividen saham biasa                   1.000.000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agio saham biasa                                     100.000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762000"/>
          </a:xfrm>
        </p:spPr>
        <p:txBody>
          <a:bodyPr/>
          <a:lstStyle/>
          <a:p>
            <a:pPr eaLnBrk="1" hangingPunct="1">
              <a:defRPr/>
            </a:pPr>
            <a:r>
              <a:rPr lang="en-US" b="1" smtClean="0">
                <a:solidFill>
                  <a:srgbClr val="F5A039"/>
                </a:solidFill>
              </a:rPr>
              <a:t>MODAL SAHAM</a:t>
            </a:r>
          </a:p>
        </p:txBody>
      </p:sp>
      <p:sp>
        <p:nvSpPr>
          <p:cNvPr id="2051" name="Rectangle 3"/>
          <p:cNvSpPr>
            <a:spLocks noGrp="1" noChangeArrowheads="1"/>
          </p:cNvSpPr>
          <p:nvPr>
            <p:ph type="subTitle" idx="1"/>
          </p:nvPr>
        </p:nvSpPr>
        <p:spPr>
          <a:xfrm>
            <a:off x="762000" y="1524000"/>
            <a:ext cx="7543800" cy="4114800"/>
          </a:xfrm>
        </p:spPr>
        <p:txBody>
          <a:bodyPr/>
          <a:lstStyle/>
          <a:p>
            <a:pPr eaLnBrk="1" hangingPunct="1">
              <a:defRPr/>
            </a:pPr>
            <a:r>
              <a:rPr lang="en-US" smtClean="0">
                <a:solidFill>
                  <a:schemeClr val="folHlink"/>
                </a:solidFill>
                <a:latin typeface="Comic Sans MS" pitchFamily="66" charset="0"/>
              </a:rPr>
              <a:t>Merupakan modal pemilik Perseroan Terbatas (PT)		Modal pemegang saham</a:t>
            </a:r>
          </a:p>
          <a:p>
            <a:pPr eaLnBrk="1" hangingPunct="1">
              <a:defRPr/>
            </a:pPr>
            <a:r>
              <a:rPr lang="en-US" smtClean="0">
                <a:solidFill>
                  <a:schemeClr val="folHlink"/>
                </a:solidFill>
                <a:latin typeface="Comic Sans MS" pitchFamily="66" charset="0"/>
              </a:rPr>
              <a:t>Klasifikasi Saham:</a:t>
            </a:r>
          </a:p>
          <a:p>
            <a:pPr eaLnBrk="1" hangingPunct="1">
              <a:buFontTx/>
              <a:buChar char="-"/>
              <a:defRPr/>
            </a:pPr>
            <a:r>
              <a:rPr lang="en-US" smtClean="0">
                <a:solidFill>
                  <a:schemeClr val="folHlink"/>
                </a:solidFill>
                <a:latin typeface="Comic Sans MS" pitchFamily="66" charset="0"/>
              </a:rPr>
              <a:t>Saham Biasa (Common Stock)</a:t>
            </a:r>
          </a:p>
          <a:p>
            <a:pPr eaLnBrk="1" hangingPunct="1">
              <a:buFontTx/>
              <a:buChar char="-"/>
              <a:defRPr/>
            </a:pPr>
            <a:r>
              <a:rPr lang="en-US" smtClean="0">
                <a:solidFill>
                  <a:schemeClr val="folHlink"/>
                </a:solidFill>
                <a:latin typeface="Comic Sans MS" pitchFamily="66" charset="0"/>
              </a:rPr>
              <a:t>Saham Prioritas (Preferred Stock)</a:t>
            </a:r>
          </a:p>
          <a:p>
            <a:pPr eaLnBrk="1" hangingPunct="1">
              <a:defRPr/>
            </a:pPr>
            <a:endParaRPr lang="en-US" smtClean="0">
              <a:solidFill>
                <a:schemeClr val="folHlink"/>
              </a:solidFill>
              <a:latin typeface="Comic Sans MS" pitchFamily="66" charset="0"/>
            </a:endParaRPr>
          </a:p>
        </p:txBody>
      </p:sp>
      <p:sp>
        <p:nvSpPr>
          <p:cNvPr id="4100" name="AutoShape 4"/>
          <p:cNvSpPr>
            <a:spLocks noChangeArrowheads="1"/>
          </p:cNvSpPr>
          <p:nvPr/>
        </p:nvSpPr>
        <p:spPr bwMode="auto">
          <a:xfrm>
            <a:off x="3886200" y="2209800"/>
            <a:ext cx="914400" cy="2286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00042"/>
            <a:ext cx="8642350" cy="5881708"/>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pengeluaran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Utang dividen saham biasa       1.000.000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1.000.000</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Contoh 2:</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Diumumkan dividen saham biasa 50% untuk pemegang saham biasa. Harga pasar saham biasa per lembar menurun menjadi Rp 750. jurnal yang dibuat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pengumuman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Laba tidak dibagi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utang dividen saham biasa                       5.000.000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00042"/>
            <a:ext cx="8642350" cy="5881708"/>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pengeluaran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Utang dividen saham biasa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Apabila dalam contoh 2 diatas, pimpinan perusahaan menginginkan untuk mencatat kapitalisasi ini sesuai dengan penjualan modal saham biasa, yaitu dengan agio sebesar Rp 150 perlembar, maka jurnal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pengumuman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Laba tidak dibagi                        5.750.000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utang dividen saham biasa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agio saham biasa                                       750.000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00042"/>
            <a:ext cx="8642350" cy="5881708"/>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pengeluaran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Utang dividen saham biasa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5.000.000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Contoh 3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Diumumkan dividen saham biasa, 20% dari saham yang beredar untuk pemegang saham biasa dan prioritas</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pengumuman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Laba tidak dibagi</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(300 lembar @ Rp 1.100)           3.300.000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utang dividen saham biasa</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(300 lembar @ Rp 1.000)                           3.000.000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agio saham biasa</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(3.000 lembar @ Rp 100)                            300.000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357166"/>
            <a:ext cx="8642350" cy="6024584"/>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pengeluaran:</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Utang dividen saham biasa       3.000.000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3.000.000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Contoh 4:</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Diumumkan dividen saham biasa, setiap 5 lembar saham biasa yang beredar akan menerima 1 lembar saham biasa. Untuk pembagian dividen sahamini dikeluarkan hak untuk menerima dividen yang disebut fractional share warrants. Pemegang saham yang memiliki 24 lembar saham biasa, akan menerima 24 lembar hak dividen. Agar bisa memperoleh 5 lembar saham, maka ia harus membeli 1 lembar hak dividen, atau jika tidak mau membeli, maka ia dapat menjual 4 lembar hak dividennya.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Misalnya perusahaan mengeluarkan hak dividen untuk pembagian dividen saham sebanyak 2.000 lembar, nominal Rp 1.000. harga pasar saham  Rp 1.100 per lembar, jurnal</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Pada tanggal pengumuman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Laba tidak dibagi</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(2.000 lembar @ Rp 1.100)     2.200.000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utang dividen saham biasa                    2.000.000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agio saham biasa                                      200.000</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id-ID"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Pengeluaran hak dividen :</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Utang dividen saham biasa    2.000.000</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dirty="0" smtClean="0">
                <a:ln>
                  <a:noFill/>
                </a:ln>
                <a:solidFill>
                  <a:schemeClr val="tx1"/>
                </a:solidFill>
                <a:effectLst/>
                <a:uLnTx/>
                <a:uFillTx/>
                <a:latin typeface="+mn-lt"/>
                <a:ea typeface="+mn-ea"/>
                <a:cs typeface="+mn-cs"/>
              </a:rPr>
              <a:t>    hak dividen yang beredar                       2.000.000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908050"/>
            <a:ext cx="8642350" cy="54737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Pada tanggal pembagian saham :</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Misalnya 10% hak dividen tidak digunakan dan menjadi batal</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Hak dividen yang beredar          2.000.000</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saham biasa                                   1.800.000</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id-ID" sz="2400" b="0" i="0" u="none" strike="noStrike" kern="1200" cap="none" spc="0" normalizeH="0" baseline="0" noProof="0" smtClean="0">
                <a:ln>
                  <a:noFill/>
                </a:ln>
                <a:solidFill>
                  <a:schemeClr val="tx1"/>
                </a:solidFill>
                <a:effectLst/>
                <a:uLnTx/>
                <a:uFillTx/>
                <a:latin typeface="+mn-lt"/>
                <a:ea typeface="+mn-ea"/>
                <a:cs typeface="+mn-cs"/>
              </a:rPr>
              <a:t>     modal disetor-hak dividen yg tdk dipakai   200.000</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381000" y="457200"/>
            <a:ext cx="8382000" cy="762000"/>
          </a:xfrm>
          <a:prstGeom prst="rect">
            <a:avLst/>
          </a:prstGeom>
          <a:solidFill>
            <a:srgbClr val="CC99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Saham</a:t>
            </a:r>
            <a:endParaRPr lang="en-US" sz="44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838200" y="3962400"/>
            <a:ext cx="838200" cy="2133600"/>
            <a:chOff x="1167" y="2126"/>
            <a:chExt cx="717" cy="1866"/>
          </a:xfrm>
        </p:grpSpPr>
        <p:sp>
          <p:nvSpPr>
            <p:cNvPr id="51206" name="Freeform 5"/>
            <p:cNvSpPr>
              <a:spLocks/>
            </p:cNvSpPr>
            <p:nvPr/>
          </p:nvSpPr>
          <p:spPr bwMode="auto">
            <a:xfrm>
              <a:off x="1251" y="2361"/>
              <a:ext cx="633" cy="1108"/>
            </a:xfrm>
            <a:custGeom>
              <a:avLst/>
              <a:gdLst>
                <a:gd name="T0" fmla="*/ 15 w 1265"/>
                <a:gd name="T1" fmla="*/ 2 h 2215"/>
                <a:gd name="T2" fmla="*/ 17 w 1265"/>
                <a:gd name="T3" fmla="*/ 3 h 2215"/>
                <a:gd name="T4" fmla="*/ 18 w 1265"/>
                <a:gd name="T5" fmla="*/ 4 h 2215"/>
                <a:gd name="T6" fmla="*/ 18 w 1265"/>
                <a:gd name="T7" fmla="*/ 5 h 2215"/>
                <a:gd name="T8" fmla="*/ 17 w 1265"/>
                <a:gd name="T9" fmla="*/ 7 h 2215"/>
                <a:gd name="T10" fmla="*/ 17 w 1265"/>
                <a:gd name="T11" fmla="*/ 10 h 2215"/>
                <a:gd name="T12" fmla="*/ 16 w 1265"/>
                <a:gd name="T13" fmla="*/ 14 h 2215"/>
                <a:gd name="T14" fmla="*/ 16 w 1265"/>
                <a:gd name="T15" fmla="*/ 16 h 2215"/>
                <a:gd name="T16" fmla="*/ 17 w 1265"/>
                <a:gd name="T17" fmla="*/ 27 h 2215"/>
                <a:gd name="T18" fmla="*/ 18 w 1265"/>
                <a:gd name="T19" fmla="*/ 28 h 2215"/>
                <a:gd name="T20" fmla="*/ 20 w 1265"/>
                <a:gd name="T21" fmla="*/ 32 h 2215"/>
                <a:gd name="T22" fmla="*/ 19 w 1265"/>
                <a:gd name="T23" fmla="*/ 34 h 2215"/>
                <a:gd name="T24" fmla="*/ 18 w 1265"/>
                <a:gd name="T25" fmla="*/ 35 h 2215"/>
                <a:gd name="T26" fmla="*/ 17 w 1265"/>
                <a:gd name="T27" fmla="*/ 35 h 2215"/>
                <a:gd name="T28" fmla="*/ 13 w 1265"/>
                <a:gd name="T29" fmla="*/ 34 h 2215"/>
                <a:gd name="T30" fmla="*/ 9 w 1265"/>
                <a:gd name="T31" fmla="*/ 34 h 2215"/>
                <a:gd name="T32" fmla="*/ 4 w 1265"/>
                <a:gd name="T33" fmla="*/ 34 h 2215"/>
                <a:gd name="T34" fmla="*/ 4 w 1265"/>
                <a:gd name="T35" fmla="*/ 31 h 2215"/>
                <a:gd name="T36" fmla="*/ 2 w 1265"/>
                <a:gd name="T37" fmla="*/ 15 h 2215"/>
                <a:gd name="T38" fmla="*/ 2 w 1265"/>
                <a:gd name="T39" fmla="*/ 12 h 2215"/>
                <a:gd name="T40" fmla="*/ 0 w 1265"/>
                <a:gd name="T41" fmla="*/ 11 h 2215"/>
                <a:gd name="T42" fmla="*/ 0 w 1265"/>
                <a:gd name="T43" fmla="*/ 9 h 2215"/>
                <a:gd name="T44" fmla="*/ 3 w 1265"/>
                <a:gd name="T45" fmla="*/ 5 h 2215"/>
                <a:gd name="T46" fmla="*/ 4 w 1265"/>
                <a:gd name="T47" fmla="*/ 3 h 2215"/>
                <a:gd name="T48" fmla="*/ 6 w 1265"/>
                <a:gd name="T49" fmla="*/ 2 h 2215"/>
                <a:gd name="T50" fmla="*/ 8 w 1265"/>
                <a:gd name="T51" fmla="*/ 1 h 2215"/>
                <a:gd name="T52" fmla="*/ 10 w 1265"/>
                <a:gd name="T53" fmla="*/ 1 h 2215"/>
                <a:gd name="T54" fmla="*/ 11 w 1265"/>
                <a:gd name="T55" fmla="*/ 0 h 2215"/>
                <a:gd name="T56" fmla="*/ 15 w 1265"/>
                <a:gd name="T57" fmla="*/ 2 h 2215"/>
                <a:gd name="T58" fmla="*/ 15 w 1265"/>
                <a:gd name="T59" fmla="*/ 2 h 2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5"/>
                <a:gd name="T91" fmla="*/ 0 h 2215"/>
                <a:gd name="T92" fmla="*/ 1265 w 1265"/>
                <a:gd name="T93" fmla="*/ 2215 h 2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5" h="2215">
                  <a:moveTo>
                    <a:pt x="932" y="109"/>
                  </a:moveTo>
                  <a:lnTo>
                    <a:pt x="1057" y="139"/>
                  </a:lnTo>
                  <a:lnTo>
                    <a:pt x="1117" y="226"/>
                  </a:lnTo>
                  <a:lnTo>
                    <a:pt x="1115" y="299"/>
                  </a:lnTo>
                  <a:lnTo>
                    <a:pt x="1082" y="434"/>
                  </a:lnTo>
                  <a:lnTo>
                    <a:pt x="1046" y="583"/>
                  </a:lnTo>
                  <a:lnTo>
                    <a:pt x="981" y="840"/>
                  </a:lnTo>
                  <a:lnTo>
                    <a:pt x="965" y="969"/>
                  </a:lnTo>
                  <a:lnTo>
                    <a:pt x="1046" y="1690"/>
                  </a:lnTo>
                  <a:lnTo>
                    <a:pt x="1107" y="1745"/>
                  </a:lnTo>
                  <a:lnTo>
                    <a:pt x="1265" y="1999"/>
                  </a:lnTo>
                  <a:lnTo>
                    <a:pt x="1158" y="2136"/>
                  </a:lnTo>
                  <a:lnTo>
                    <a:pt x="1122" y="2215"/>
                  </a:lnTo>
                  <a:lnTo>
                    <a:pt x="1046" y="2215"/>
                  </a:lnTo>
                  <a:lnTo>
                    <a:pt x="806" y="2166"/>
                  </a:lnTo>
                  <a:lnTo>
                    <a:pt x="564" y="2144"/>
                  </a:lnTo>
                  <a:lnTo>
                    <a:pt x="204" y="2151"/>
                  </a:lnTo>
                  <a:lnTo>
                    <a:pt x="194" y="1935"/>
                  </a:lnTo>
                  <a:lnTo>
                    <a:pt x="88" y="934"/>
                  </a:lnTo>
                  <a:lnTo>
                    <a:pt x="65" y="736"/>
                  </a:lnTo>
                  <a:lnTo>
                    <a:pt x="0" y="649"/>
                  </a:lnTo>
                  <a:lnTo>
                    <a:pt x="0" y="547"/>
                  </a:lnTo>
                  <a:lnTo>
                    <a:pt x="134" y="309"/>
                  </a:lnTo>
                  <a:lnTo>
                    <a:pt x="246" y="131"/>
                  </a:lnTo>
                  <a:lnTo>
                    <a:pt x="342" y="83"/>
                  </a:lnTo>
                  <a:lnTo>
                    <a:pt x="469" y="30"/>
                  </a:lnTo>
                  <a:lnTo>
                    <a:pt x="582" y="17"/>
                  </a:lnTo>
                  <a:lnTo>
                    <a:pt x="701" y="0"/>
                  </a:lnTo>
                  <a:lnTo>
                    <a:pt x="932" y="109"/>
                  </a:lnTo>
                  <a:close/>
                </a:path>
              </a:pathLst>
            </a:custGeom>
            <a:solidFill>
              <a:srgbClr val="AC9F9F"/>
            </a:solidFill>
            <a:ln w="9525">
              <a:noFill/>
              <a:round/>
              <a:headEnd/>
              <a:tailEnd/>
            </a:ln>
          </p:spPr>
          <p:txBody>
            <a:bodyPr/>
            <a:lstStyle/>
            <a:p>
              <a:endParaRPr lang="id-ID"/>
            </a:p>
          </p:txBody>
        </p:sp>
        <p:sp>
          <p:nvSpPr>
            <p:cNvPr id="51207" name="Freeform 6"/>
            <p:cNvSpPr>
              <a:spLocks/>
            </p:cNvSpPr>
            <p:nvPr/>
          </p:nvSpPr>
          <p:spPr bwMode="auto">
            <a:xfrm>
              <a:off x="1425" y="2733"/>
              <a:ext cx="45" cy="26"/>
            </a:xfrm>
            <a:custGeom>
              <a:avLst/>
              <a:gdLst>
                <a:gd name="T0" fmla="*/ 0 w 91"/>
                <a:gd name="T1" fmla="*/ 0 h 53"/>
                <a:gd name="T2" fmla="*/ 0 w 91"/>
                <a:gd name="T3" fmla="*/ 0 h 53"/>
                <a:gd name="T4" fmla="*/ 0 w 91"/>
                <a:gd name="T5" fmla="*/ 0 h 53"/>
                <a:gd name="T6" fmla="*/ 1 w 91"/>
                <a:gd name="T7" fmla="*/ 0 h 53"/>
                <a:gd name="T8" fmla="*/ 1 w 91"/>
                <a:gd name="T9" fmla="*/ 0 h 53"/>
                <a:gd name="T10" fmla="*/ 0 w 91"/>
                <a:gd name="T11" fmla="*/ 0 h 53"/>
                <a:gd name="T12" fmla="*/ 0 w 91"/>
                <a:gd name="T13" fmla="*/ 0 h 53"/>
                <a:gd name="T14" fmla="*/ 0 w 91"/>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53"/>
                <a:gd name="T26" fmla="*/ 91 w 9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53">
                  <a:moveTo>
                    <a:pt x="20" y="0"/>
                  </a:moveTo>
                  <a:lnTo>
                    <a:pt x="0" y="28"/>
                  </a:lnTo>
                  <a:lnTo>
                    <a:pt x="20" y="53"/>
                  </a:lnTo>
                  <a:lnTo>
                    <a:pt x="66" y="43"/>
                  </a:lnTo>
                  <a:lnTo>
                    <a:pt x="91" y="35"/>
                  </a:lnTo>
                  <a:lnTo>
                    <a:pt x="61" y="15"/>
                  </a:lnTo>
                  <a:lnTo>
                    <a:pt x="20" y="0"/>
                  </a:lnTo>
                  <a:close/>
                </a:path>
              </a:pathLst>
            </a:custGeom>
            <a:solidFill>
              <a:srgbClr val="FFFFFF"/>
            </a:solidFill>
            <a:ln w="9525">
              <a:noFill/>
              <a:round/>
              <a:headEnd/>
              <a:tailEnd/>
            </a:ln>
          </p:spPr>
          <p:txBody>
            <a:bodyPr/>
            <a:lstStyle/>
            <a:p>
              <a:endParaRPr lang="id-ID"/>
            </a:p>
          </p:txBody>
        </p:sp>
        <p:sp>
          <p:nvSpPr>
            <p:cNvPr id="51208" name="Freeform 7"/>
            <p:cNvSpPr>
              <a:spLocks/>
            </p:cNvSpPr>
            <p:nvPr/>
          </p:nvSpPr>
          <p:spPr bwMode="auto">
            <a:xfrm>
              <a:off x="1330" y="2600"/>
              <a:ext cx="174" cy="232"/>
            </a:xfrm>
            <a:custGeom>
              <a:avLst/>
              <a:gdLst>
                <a:gd name="T0" fmla="*/ 0 w 349"/>
                <a:gd name="T1" fmla="*/ 6 h 464"/>
                <a:gd name="T2" fmla="*/ 0 w 349"/>
                <a:gd name="T3" fmla="*/ 5 h 464"/>
                <a:gd name="T4" fmla="*/ 0 w 349"/>
                <a:gd name="T5" fmla="*/ 5 h 464"/>
                <a:gd name="T6" fmla="*/ 0 w 349"/>
                <a:gd name="T7" fmla="*/ 4 h 464"/>
                <a:gd name="T8" fmla="*/ 1 w 349"/>
                <a:gd name="T9" fmla="*/ 3 h 464"/>
                <a:gd name="T10" fmla="*/ 2 w 349"/>
                <a:gd name="T11" fmla="*/ 2 h 464"/>
                <a:gd name="T12" fmla="*/ 2 w 349"/>
                <a:gd name="T13" fmla="*/ 1 h 464"/>
                <a:gd name="T14" fmla="*/ 4 w 349"/>
                <a:gd name="T15" fmla="*/ 0 h 464"/>
                <a:gd name="T16" fmla="*/ 4 w 349"/>
                <a:gd name="T17" fmla="*/ 1 h 464"/>
                <a:gd name="T18" fmla="*/ 5 w 349"/>
                <a:gd name="T19" fmla="*/ 3 h 464"/>
                <a:gd name="T20" fmla="*/ 5 w 349"/>
                <a:gd name="T21" fmla="*/ 4 h 464"/>
                <a:gd name="T22" fmla="*/ 3 w 349"/>
                <a:gd name="T23" fmla="*/ 4 h 464"/>
                <a:gd name="T24" fmla="*/ 3 w 349"/>
                <a:gd name="T25" fmla="*/ 5 h 464"/>
                <a:gd name="T26" fmla="*/ 3 w 349"/>
                <a:gd name="T27" fmla="*/ 5 h 464"/>
                <a:gd name="T28" fmla="*/ 3 w 349"/>
                <a:gd name="T29" fmla="*/ 5 h 464"/>
                <a:gd name="T30" fmla="*/ 3 w 349"/>
                <a:gd name="T31" fmla="*/ 5 h 464"/>
                <a:gd name="T32" fmla="*/ 4 w 349"/>
                <a:gd name="T33" fmla="*/ 5 h 464"/>
                <a:gd name="T34" fmla="*/ 4 w 349"/>
                <a:gd name="T35" fmla="*/ 7 h 464"/>
                <a:gd name="T36" fmla="*/ 3 w 349"/>
                <a:gd name="T37" fmla="*/ 7 h 464"/>
                <a:gd name="T38" fmla="*/ 2 w 349"/>
                <a:gd name="T39" fmla="*/ 7 h 464"/>
                <a:gd name="T40" fmla="*/ 1 w 349"/>
                <a:gd name="T41" fmla="*/ 7 h 464"/>
                <a:gd name="T42" fmla="*/ 0 w 349"/>
                <a:gd name="T43" fmla="*/ 7 h 464"/>
                <a:gd name="T44" fmla="*/ 0 w 349"/>
                <a:gd name="T45" fmla="*/ 7 h 464"/>
                <a:gd name="T46" fmla="*/ 0 w 349"/>
                <a:gd name="T47" fmla="*/ 6 h 464"/>
                <a:gd name="T48" fmla="*/ 0 w 349"/>
                <a:gd name="T49" fmla="*/ 6 h 464"/>
                <a:gd name="T50" fmla="*/ 0 w 349"/>
                <a:gd name="T51" fmla="*/ 6 h 464"/>
                <a:gd name="T52" fmla="*/ 0 w 349"/>
                <a:gd name="T53" fmla="*/ 6 h 4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9"/>
                <a:gd name="T82" fmla="*/ 0 h 464"/>
                <a:gd name="T83" fmla="*/ 349 w 349"/>
                <a:gd name="T84" fmla="*/ 464 h 4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9" h="464">
                  <a:moveTo>
                    <a:pt x="17" y="365"/>
                  </a:moveTo>
                  <a:lnTo>
                    <a:pt x="0" y="307"/>
                  </a:lnTo>
                  <a:lnTo>
                    <a:pt x="7" y="282"/>
                  </a:lnTo>
                  <a:lnTo>
                    <a:pt x="63" y="239"/>
                  </a:lnTo>
                  <a:lnTo>
                    <a:pt x="114" y="142"/>
                  </a:lnTo>
                  <a:lnTo>
                    <a:pt x="149" y="114"/>
                  </a:lnTo>
                  <a:lnTo>
                    <a:pt x="189" y="49"/>
                  </a:lnTo>
                  <a:lnTo>
                    <a:pt x="265" y="0"/>
                  </a:lnTo>
                  <a:lnTo>
                    <a:pt x="281" y="61"/>
                  </a:lnTo>
                  <a:lnTo>
                    <a:pt x="349" y="190"/>
                  </a:lnTo>
                  <a:lnTo>
                    <a:pt x="342" y="251"/>
                  </a:lnTo>
                  <a:lnTo>
                    <a:pt x="240" y="248"/>
                  </a:lnTo>
                  <a:lnTo>
                    <a:pt x="240" y="269"/>
                  </a:lnTo>
                  <a:lnTo>
                    <a:pt x="210" y="264"/>
                  </a:lnTo>
                  <a:lnTo>
                    <a:pt x="197" y="292"/>
                  </a:lnTo>
                  <a:lnTo>
                    <a:pt x="213" y="315"/>
                  </a:lnTo>
                  <a:lnTo>
                    <a:pt x="276" y="305"/>
                  </a:lnTo>
                  <a:lnTo>
                    <a:pt x="273" y="413"/>
                  </a:lnTo>
                  <a:lnTo>
                    <a:pt x="227" y="411"/>
                  </a:lnTo>
                  <a:lnTo>
                    <a:pt x="185" y="427"/>
                  </a:lnTo>
                  <a:lnTo>
                    <a:pt x="124" y="413"/>
                  </a:lnTo>
                  <a:lnTo>
                    <a:pt x="63" y="464"/>
                  </a:lnTo>
                  <a:lnTo>
                    <a:pt x="22" y="447"/>
                  </a:lnTo>
                  <a:lnTo>
                    <a:pt x="7" y="380"/>
                  </a:lnTo>
                  <a:lnTo>
                    <a:pt x="9" y="366"/>
                  </a:lnTo>
                  <a:lnTo>
                    <a:pt x="17" y="365"/>
                  </a:lnTo>
                  <a:close/>
                </a:path>
              </a:pathLst>
            </a:custGeom>
            <a:solidFill>
              <a:srgbClr val="FFCCCC"/>
            </a:solidFill>
            <a:ln w="9525">
              <a:noFill/>
              <a:round/>
              <a:headEnd/>
              <a:tailEnd/>
            </a:ln>
          </p:spPr>
          <p:txBody>
            <a:bodyPr/>
            <a:lstStyle/>
            <a:p>
              <a:endParaRPr lang="id-ID"/>
            </a:p>
          </p:txBody>
        </p:sp>
        <p:sp>
          <p:nvSpPr>
            <p:cNvPr id="51209" name="Freeform 8"/>
            <p:cNvSpPr>
              <a:spLocks/>
            </p:cNvSpPr>
            <p:nvPr/>
          </p:nvSpPr>
          <p:spPr bwMode="auto">
            <a:xfrm>
              <a:off x="1538" y="2345"/>
              <a:ext cx="115" cy="137"/>
            </a:xfrm>
            <a:custGeom>
              <a:avLst/>
              <a:gdLst>
                <a:gd name="T0" fmla="*/ 0 w 232"/>
                <a:gd name="T1" fmla="*/ 0 h 276"/>
                <a:gd name="T2" fmla="*/ 0 w 232"/>
                <a:gd name="T3" fmla="*/ 0 h 276"/>
                <a:gd name="T4" fmla="*/ 0 w 232"/>
                <a:gd name="T5" fmla="*/ 2 h 276"/>
                <a:gd name="T6" fmla="*/ 0 w 232"/>
                <a:gd name="T7" fmla="*/ 4 h 276"/>
                <a:gd name="T8" fmla="*/ 1 w 232"/>
                <a:gd name="T9" fmla="*/ 3 h 276"/>
                <a:gd name="T10" fmla="*/ 2 w 232"/>
                <a:gd name="T11" fmla="*/ 2 h 276"/>
                <a:gd name="T12" fmla="*/ 3 w 232"/>
                <a:gd name="T13" fmla="*/ 1 h 276"/>
                <a:gd name="T14" fmla="*/ 1 w 232"/>
                <a:gd name="T15" fmla="*/ 0 h 276"/>
                <a:gd name="T16" fmla="*/ 0 w 232"/>
                <a:gd name="T17" fmla="*/ 0 h 276"/>
                <a:gd name="T18" fmla="*/ 0 w 2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76"/>
                <a:gd name="T32" fmla="*/ 232 w 2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76">
                  <a:moveTo>
                    <a:pt x="43" y="0"/>
                  </a:moveTo>
                  <a:lnTo>
                    <a:pt x="0" y="60"/>
                  </a:lnTo>
                  <a:lnTo>
                    <a:pt x="29" y="190"/>
                  </a:lnTo>
                  <a:lnTo>
                    <a:pt x="43" y="276"/>
                  </a:lnTo>
                  <a:lnTo>
                    <a:pt x="109" y="256"/>
                  </a:lnTo>
                  <a:lnTo>
                    <a:pt x="136" y="165"/>
                  </a:lnTo>
                  <a:lnTo>
                    <a:pt x="232" y="113"/>
                  </a:lnTo>
                  <a:lnTo>
                    <a:pt x="123" y="17"/>
                  </a:lnTo>
                  <a:lnTo>
                    <a:pt x="43" y="0"/>
                  </a:lnTo>
                  <a:close/>
                </a:path>
              </a:pathLst>
            </a:custGeom>
            <a:solidFill>
              <a:srgbClr val="FFFFFF"/>
            </a:solidFill>
            <a:ln w="9525">
              <a:noFill/>
              <a:round/>
              <a:headEnd/>
              <a:tailEnd/>
            </a:ln>
          </p:spPr>
          <p:txBody>
            <a:bodyPr/>
            <a:lstStyle/>
            <a:p>
              <a:endParaRPr lang="id-ID"/>
            </a:p>
          </p:txBody>
        </p:sp>
        <p:sp>
          <p:nvSpPr>
            <p:cNvPr id="51210" name="Freeform 9"/>
            <p:cNvSpPr>
              <a:spLocks/>
            </p:cNvSpPr>
            <p:nvPr/>
          </p:nvSpPr>
          <p:spPr bwMode="auto">
            <a:xfrm>
              <a:off x="1537" y="2409"/>
              <a:ext cx="53" cy="149"/>
            </a:xfrm>
            <a:custGeom>
              <a:avLst/>
              <a:gdLst>
                <a:gd name="T0" fmla="*/ 2 w 105"/>
                <a:gd name="T1" fmla="*/ 0 h 299"/>
                <a:gd name="T2" fmla="*/ 1 w 105"/>
                <a:gd name="T3" fmla="*/ 0 h 299"/>
                <a:gd name="T4" fmla="*/ 1 w 105"/>
                <a:gd name="T5" fmla="*/ 0 h 299"/>
                <a:gd name="T6" fmla="*/ 1 w 105"/>
                <a:gd name="T7" fmla="*/ 2 h 299"/>
                <a:gd name="T8" fmla="*/ 0 w 105"/>
                <a:gd name="T9" fmla="*/ 3 h 299"/>
                <a:gd name="T10" fmla="*/ 1 w 105"/>
                <a:gd name="T11" fmla="*/ 4 h 299"/>
                <a:gd name="T12" fmla="*/ 2 w 105"/>
                <a:gd name="T13" fmla="*/ 1 h 299"/>
                <a:gd name="T14" fmla="*/ 2 w 105"/>
                <a:gd name="T15" fmla="*/ 0 h 299"/>
                <a:gd name="T16" fmla="*/ 2 w 105"/>
                <a:gd name="T17" fmla="*/ 0 h 299"/>
                <a:gd name="T18" fmla="*/ 2 w 105"/>
                <a:gd name="T19" fmla="*/ 0 h 299"/>
                <a:gd name="T20" fmla="*/ 2 w 105"/>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299"/>
                <a:gd name="T35" fmla="*/ 105 w 105"/>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299">
                  <a:moveTo>
                    <a:pt x="82" y="0"/>
                  </a:moveTo>
                  <a:lnTo>
                    <a:pt x="49" y="18"/>
                  </a:lnTo>
                  <a:lnTo>
                    <a:pt x="44" y="60"/>
                  </a:lnTo>
                  <a:lnTo>
                    <a:pt x="1" y="137"/>
                  </a:lnTo>
                  <a:lnTo>
                    <a:pt x="0" y="246"/>
                  </a:lnTo>
                  <a:lnTo>
                    <a:pt x="64" y="299"/>
                  </a:lnTo>
                  <a:lnTo>
                    <a:pt x="104" y="117"/>
                  </a:lnTo>
                  <a:lnTo>
                    <a:pt x="94" y="56"/>
                  </a:lnTo>
                  <a:lnTo>
                    <a:pt x="105" y="20"/>
                  </a:lnTo>
                  <a:lnTo>
                    <a:pt x="82" y="0"/>
                  </a:lnTo>
                  <a:close/>
                </a:path>
              </a:pathLst>
            </a:custGeom>
            <a:solidFill>
              <a:srgbClr val="FF0000"/>
            </a:solidFill>
            <a:ln w="9525">
              <a:noFill/>
              <a:round/>
              <a:headEnd/>
              <a:tailEnd/>
            </a:ln>
          </p:spPr>
          <p:txBody>
            <a:bodyPr/>
            <a:lstStyle/>
            <a:p>
              <a:endParaRPr lang="id-ID"/>
            </a:p>
          </p:txBody>
        </p:sp>
        <p:sp>
          <p:nvSpPr>
            <p:cNvPr id="51211" name="Freeform 10"/>
            <p:cNvSpPr>
              <a:spLocks/>
            </p:cNvSpPr>
            <p:nvPr/>
          </p:nvSpPr>
          <p:spPr bwMode="auto">
            <a:xfrm>
              <a:off x="1544" y="2152"/>
              <a:ext cx="194" cy="255"/>
            </a:xfrm>
            <a:custGeom>
              <a:avLst/>
              <a:gdLst>
                <a:gd name="T0" fmla="*/ 1 w 388"/>
                <a:gd name="T1" fmla="*/ 3 h 510"/>
                <a:gd name="T2" fmla="*/ 0 w 388"/>
                <a:gd name="T3" fmla="*/ 4 h 510"/>
                <a:gd name="T4" fmla="*/ 0 w 388"/>
                <a:gd name="T5" fmla="*/ 4 h 510"/>
                <a:gd name="T6" fmla="*/ 1 w 388"/>
                <a:gd name="T7" fmla="*/ 5 h 510"/>
                <a:gd name="T8" fmla="*/ 1 w 388"/>
                <a:gd name="T9" fmla="*/ 6 h 510"/>
                <a:gd name="T10" fmla="*/ 1 w 388"/>
                <a:gd name="T11" fmla="*/ 7 h 510"/>
                <a:gd name="T12" fmla="*/ 2 w 388"/>
                <a:gd name="T13" fmla="*/ 8 h 510"/>
                <a:gd name="T14" fmla="*/ 3 w 388"/>
                <a:gd name="T15" fmla="*/ 8 h 510"/>
                <a:gd name="T16" fmla="*/ 3 w 388"/>
                <a:gd name="T17" fmla="*/ 8 h 510"/>
                <a:gd name="T18" fmla="*/ 3 w 388"/>
                <a:gd name="T19" fmla="*/ 7 h 510"/>
                <a:gd name="T20" fmla="*/ 5 w 388"/>
                <a:gd name="T21" fmla="*/ 6 h 510"/>
                <a:gd name="T22" fmla="*/ 6 w 388"/>
                <a:gd name="T23" fmla="*/ 5 h 510"/>
                <a:gd name="T24" fmla="*/ 6 w 388"/>
                <a:gd name="T25" fmla="*/ 4 h 510"/>
                <a:gd name="T26" fmla="*/ 6 w 388"/>
                <a:gd name="T27" fmla="*/ 2 h 510"/>
                <a:gd name="T28" fmla="*/ 6 w 388"/>
                <a:gd name="T29" fmla="*/ 1 h 510"/>
                <a:gd name="T30" fmla="*/ 3 w 388"/>
                <a:gd name="T31" fmla="*/ 0 h 510"/>
                <a:gd name="T32" fmla="*/ 2 w 388"/>
                <a:gd name="T33" fmla="*/ 1 h 510"/>
                <a:gd name="T34" fmla="*/ 1 w 388"/>
                <a:gd name="T35" fmla="*/ 3 h 510"/>
                <a:gd name="T36" fmla="*/ 1 w 388"/>
                <a:gd name="T37" fmla="*/ 3 h 5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8"/>
                <a:gd name="T58" fmla="*/ 0 h 510"/>
                <a:gd name="T59" fmla="*/ 388 w 388"/>
                <a:gd name="T60" fmla="*/ 510 h 5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8" h="510">
                  <a:moveTo>
                    <a:pt x="21" y="167"/>
                  </a:moveTo>
                  <a:lnTo>
                    <a:pt x="0" y="205"/>
                  </a:lnTo>
                  <a:lnTo>
                    <a:pt x="0" y="233"/>
                  </a:lnTo>
                  <a:lnTo>
                    <a:pt x="28" y="319"/>
                  </a:lnTo>
                  <a:lnTo>
                    <a:pt x="39" y="330"/>
                  </a:lnTo>
                  <a:lnTo>
                    <a:pt x="21" y="395"/>
                  </a:lnTo>
                  <a:lnTo>
                    <a:pt x="86" y="502"/>
                  </a:lnTo>
                  <a:lnTo>
                    <a:pt x="201" y="510"/>
                  </a:lnTo>
                  <a:lnTo>
                    <a:pt x="237" y="485"/>
                  </a:lnTo>
                  <a:lnTo>
                    <a:pt x="254" y="423"/>
                  </a:lnTo>
                  <a:lnTo>
                    <a:pt x="307" y="325"/>
                  </a:lnTo>
                  <a:lnTo>
                    <a:pt x="340" y="261"/>
                  </a:lnTo>
                  <a:lnTo>
                    <a:pt x="378" y="202"/>
                  </a:lnTo>
                  <a:lnTo>
                    <a:pt x="388" y="111"/>
                  </a:lnTo>
                  <a:lnTo>
                    <a:pt x="333" y="48"/>
                  </a:lnTo>
                  <a:lnTo>
                    <a:pt x="211" y="0"/>
                  </a:lnTo>
                  <a:lnTo>
                    <a:pt x="102" y="30"/>
                  </a:lnTo>
                  <a:lnTo>
                    <a:pt x="21" y="167"/>
                  </a:lnTo>
                  <a:close/>
                </a:path>
              </a:pathLst>
            </a:custGeom>
            <a:solidFill>
              <a:srgbClr val="FFCCCC"/>
            </a:solidFill>
            <a:ln w="9525">
              <a:noFill/>
              <a:round/>
              <a:headEnd/>
              <a:tailEnd/>
            </a:ln>
          </p:spPr>
          <p:txBody>
            <a:bodyPr/>
            <a:lstStyle/>
            <a:p>
              <a:endParaRPr lang="id-ID"/>
            </a:p>
          </p:txBody>
        </p:sp>
        <p:sp>
          <p:nvSpPr>
            <p:cNvPr id="51212" name="Freeform 11"/>
            <p:cNvSpPr>
              <a:spLocks/>
            </p:cNvSpPr>
            <p:nvPr/>
          </p:nvSpPr>
          <p:spPr bwMode="auto">
            <a:xfrm>
              <a:off x="1546" y="2142"/>
              <a:ext cx="69" cy="86"/>
            </a:xfrm>
            <a:custGeom>
              <a:avLst/>
              <a:gdLst>
                <a:gd name="T0" fmla="*/ 1 w 139"/>
                <a:gd name="T1" fmla="*/ 0 h 174"/>
                <a:gd name="T2" fmla="*/ 0 w 139"/>
                <a:gd name="T3" fmla="*/ 0 h 174"/>
                <a:gd name="T4" fmla="*/ 0 w 139"/>
                <a:gd name="T5" fmla="*/ 2 h 174"/>
                <a:gd name="T6" fmla="*/ 1 w 139"/>
                <a:gd name="T7" fmla="*/ 1 h 174"/>
                <a:gd name="T8" fmla="*/ 2 w 139"/>
                <a:gd name="T9" fmla="*/ 0 h 174"/>
                <a:gd name="T10" fmla="*/ 1 w 139"/>
                <a:gd name="T11" fmla="*/ 0 h 174"/>
                <a:gd name="T12" fmla="*/ 1 w 139"/>
                <a:gd name="T13" fmla="*/ 0 h 174"/>
                <a:gd name="T14" fmla="*/ 0 60000 65536"/>
                <a:gd name="T15" fmla="*/ 0 60000 65536"/>
                <a:gd name="T16" fmla="*/ 0 60000 65536"/>
                <a:gd name="T17" fmla="*/ 0 60000 65536"/>
                <a:gd name="T18" fmla="*/ 0 60000 65536"/>
                <a:gd name="T19" fmla="*/ 0 60000 65536"/>
                <a:gd name="T20" fmla="*/ 0 60000 65536"/>
                <a:gd name="T21" fmla="*/ 0 w 139"/>
                <a:gd name="T22" fmla="*/ 0 h 174"/>
                <a:gd name="T23" fmla="*/ 139 w 139"/>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74">
                  <a:moveTo>
                    <a:pt x="96" y="0"/>
                  </a:moveTo>
                  <a:lnTo>
                    <a:pt x="49" y="32"/>
                  </a:lnTo>
                  <a:lnTo>
                    <a:pt x="0" y="174"/>
                  </a:lnTo>
                  <a:lnTo>
                    <a:pt x="124" y="99"/>
                  </a:lnTo>
                  <a:lnTo>
                    <a:pt x="139" y="30"/>
                  </a:lnTo>
                  <a:lnTo>
                    <a:pt x="96" y="0"/>
                  </a:lnTo>
                  <a:close/>
                </a:path>
              </a:pathLst>
            </a:custGeom>
            <a:solidFill>
              <a:srgbClr val="B5B5B5"/>
            </a:solidFill>
            <a:ln w="9525">
              <a:noFill/>
              <a:round/>
              <a:headEnd/>
              <a:tailEnd/>
            </a:ln>
          </p:spPr>
          <p:txBody>
            <a:bodyPr/>
            <a:lstStyle/>
            <a:p>
              <a:endParaRPr lang="id-ID"/>
            </a:p>
          </p:txBody>
        </p:sp>
        <p:sp>
          <p:nvSpPr>
            <p:cNvPr id="51213" name="Freeform 12"/>
            <p:cNvSpPr>
              <a:spLocks/>
            </p:cNvSpPr>
            <p:nvPr/>
          </p:nvSpPr>
          <p:spPr bwMode="auto">
            <a:xfrm>
              <a:off x="1544" y="2144"/>
              <a:ext cx="72" cy="114"/>
            </a:xfrm>
            <a:custGeom>
              <a:avLst/>
              <a:gdLst>
                <a:gd name="T0" fmla="*/ 2 w 143"/>
                <a:gd name="T1" fmla="*/ 0 h 228"/>
                <a:gd name="T2" fmla="*/ 2 w 143"/>
                <a:gd name="T3" fmla="*/ 1 h 228"/>
                <a:gd name="T4" fmla="*/ 2 w 143"/>
                <a:gd name="T5" fmla="*/ 2 h 228"/>
                <a:gd name="T6" fmla="*/ 1 w 143"/>
                <a:gd name="T7" fmla="*/ 2 h 228"/>
                <a:gd name="T8" fmla="*/ 2 w 143"/>
                <a:gd name="T9" fmla="*/ 2 h 228"/>
                <a:gd name="T10" fmla="*/ 1 w 143"/>
                <a:gd name="T11" fmla="*/ 2 h 228"/>
                <a:gd name="T12" fmla="*/ 0 w 143"/>
                <a:gd name="T13" fmla="*/ 3 h 228"/>
                <a:gd name="T14" fmla="*/ 0 w 143"/>
                <a:gd name="T15" fmla="*/ 4 h 228"/>
                <a:gd name="T16" fmla="*/ 1 w 143"/>
                <a:gd name="T17" fmla="*/ 3 h 228"/>
                <a:gd name="T18" fmla="*/ 1 w 143"/>
                <a:gd name="T19" fmla="*/ 3 h 228"/>
                <a:gd name="T20" fmla="*/ 2 w 143"/>
                <a:gd name="T21" fmla="*/ 4 h 228"/>
                <a:gd name="T22" fmla="*/ 2 w 143"/>
                <a:gd name="T23" fmla="*/ 3 h 228"/>
                <a:gd name="T24" fmla="*/ 2 w 143"/>
                <a:gd name="T25" fmla="*/ 3 h 228"/>
                <a:gd name="T26" fmla="*/ 3 w 143"/>
                <a:gd name="T27" fmla="*/ 1 h 228"/>
                <a:gd name="T28" fmla="*/ 2 w 143"/>
                <a:gd name="T29" fmla="*/ 1 h 228"/>
                <a:gd name="T30" fmla="*/ 2 w 143"/>
                <a:gd name="T31" fmla="*/ 0 h 228"/>
                <a:gd name="T32" fmla="*/ 2 w 143"/>
                <a:gd name="T33" fmla="*/ 0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228"/>
                <a:gd name="T53" fmla="*/ 143 w 143"/>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228">
                  <a:moveTo>
                    <a:pt x="99" y="0"/>
                  </a:moveTo>
                  <a:lnTo>
                    <a:pt x="122" y="47"/>
                  </a:lnTo>
                  <a:lnTo>
                    <a:pt x="119" y="75"/>
                  </a:lnTo>
                  <a:lnTo>
                    <a:pt x="54" y="108"/>
                  </a:lnTo>
                  <a:lnTo>
                    <a:pt x="67" y="73"/>
                  </a:lnTo>
                  <a:lnTo>
                    <a:pt x="34" y="108"/>
                  </a:lnTo>
                  <a:lnTo>
                    <a:pt x="0" y="172"/>
                  </a:lnTo>
                  <a:lnTo>
                    <a:pt x="0" y="217"/>
                  </a:lnTo>
                  <a:lnTo>
                    <a:pt x="23" y="177"/>
                  </a:lnTo>
                  <a:lnTo>
                    <a:pt x="52" y="187"/>
                  </a:lnTo>
                  <a:lnTo>
                    <a:pt x="77" y="228"/>
                  </a:lnTo>
                  <a:lnTo>
                    <a:pt x="100" y="185"/>
                  </a:lnTo>
                  <a:lnTo>
                    <a:pt x="122" y="160"/>
                  </a:lnTo>
                  <a:lnTo>
                    <a:pt x="143" y="45"/>
                  </a:lnTo>
                  <a:lnTo>
                    <a:pt x="127" y="15"/>
                  </a:lnTo>
                  <a:lnTo>
                    <a:pt x="99" y="0"/>
                  </a:lnTo>
                  <a:close/>
                </a:path>
              </a:pathLst>
            </a:custGeom>
            <a:solidFill>
              <a:srgbClr val="515151"/>
            </a:solidFill>
            <a:ln w="9525">
              <a:noFill/>
              <a:round/>
              <a:headEnd/>
              <a:tailEnd/>
            </a:ln>
          </p:spPr>
          <p:txBody>
            <a:bodyPr/>
            <a:lstStyle/>
            <a:p>
              <a:endParaRPr lang="id-ID"/>
            </a:p>
          </p:txBody>
        </p:sp>
        <p:sp>
          <p:nvSpPr>
            <p:cNvPr id="51214" name="Freeform 13"/>
            <p:cNvSpPr>
              <a:spLocks/>
            </p:cNvSpPr>
            <p:nvPr/>
          </p:nvSpPr>
          <p:spPr bwMode="auto">
            <a:xfrm>
              <a:off x="1568" y="2180"/>
              <a:ext cx="46" cy="90"/>
            </a:xfrm>
            <a:custGeom>
              <a:avLst/>
              <a:gdLst>
                <a:gd name="T0" fmla="*/ 0 w 90"/>
                <a:gd name="T1" fmla="*/ 1 h 180"/>
                <a:gd name="T2" fmla="*/ 1 w 90"/>
                <a:gd name="T3" fmla="*/ 3 h 180"/>
                <a:gd name="T4" fmla="*/ 1 w 90"/>
                <a:gd name="T5" fmla="*/ 3 h 180"/>
                <a:gd name="T6" fmla="*/ 1 w 90"/>
                <a:gd name="T7" fmla="*/ 1 h 180"/>
                <a:gd name="T8" fmla="*/ 2 w 90"/>
                <a:gd name="T9" fmla="*/ 1 h 180"/>
                <a:gd name="T10" fmla="*/ 2 w 90"/>
                <a:gd name="T11" fmla="*/ 0 h 180"/>
                <a:gd name="T12" fmla="*/ 1 w 90"/>
                <a:gd name="T13" fmla="*/ 1 h 180"/>
                <a:gd name="T14" fmla="*/ 1 w 90"/>
                <a:gd name="T15" fmla="*/ 1 h 180"/>
                <a:gd name="T16" fmla="*/ 2 w 90"/>
                <a:gd name="T17" fmla="*/ 1 h 180"/>
                <a:gd name="T18" fmla="*/ 1 w 90"/>
                <a:gd name="T19" fmla="*/ 1 h 180"/>
                <a:gd name="T20" fmla="*/ 0 w 90"/>
                <a:gd name="T21" fmla="*/ 1 h 180"/>
                <a:gd name="T22" fmla="*/ 0 w 90"/>
                <a:gd name="T23" fmla="*/ 1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80"/>
                <a:gd name="T38" fmla="*/ 90 w 90"/>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80">
                  <a:moveTo>
                    <a:pt x="0" y="106"/>
                  </a:moveTo>
                  <a:lnTo>
                    <a:pt x="23" y="167"/>
                  </a:lnTo>
                  <a:lnTo>
                    <a:pt x="33" y="180"/>
                  </a:lnTo>
                  <a:lnTo>
                    <a:pt x="59" y="116"/>
                  </a:lnTo>
                  <a:lnTo>
                    <a:pt x="77" y="101"/>
                  </a:lnTo>
                  <a:lnTo>
                    <a:pt x="90" y="0"/>
                  </a:lnTo>
                  <a:lnTo>
                    <a:pt x="36" y="66"/>
                  </a:lnTo>
                  <a:lnTo>
                    <a:pt x="54" y="65"/>
                  </a:lnTo>
                  <a:lnTo>
                    <a:pt x="66" y="89"/>
                  </a:lnTo>
                  <a:lnTo>
                    <a:pt x="39" y="104"/>
                  </a:lnTo>
                  <a:lnTo>
                    <a:pt x="0" y="106"/>
                  </a:lnTo>
                  <a:close/>
                </a:path>
              </a:pathLst>
            </a:custGeom>
            <a:solidFill>
              <a:srgbClr val="000000"/>
            </a:solidFill>
            <a:ln w="9525">
              <a:noFill/>
              <a:round/>
              <a:headEnd/>
              <a:tailEnd/>
            </a:ln>
          </p:spPr>
          <p:txBody>
            <a:bodyPr/>
            <a:lstStyle/>
            <a:p>
              <a:endParaRPr lang="id-ID"/>
            </a:p>
          </p:txBody>
        </p:sp>
        <p:sp>
          <p:nvSpPr>
            <p:cNvPr id="51215" name="Freeform 14"/>
            <p:cNvSpPr>
              <a:spLocks/>
            </p:cNvSpPr>
            <p:nvPr/>
          </p:nvSpPr>
          <p:spPr bwMode="auto">
            <a:xfrm>
              <a:off x="1593" y="2126"/>
              <a:ext cx="155" cy="149"/>
            </a:xfrm>
            <a:custGeom>
              <a:avLst/>
              <a:gdLst>
                <a:gd name="T0" fmla="*/ 0 w 311"/>
                <a:gd name="T1" fmla="*/ 2 h 297"/>
                <a:gd name="T2" fmla="*/ 0 w 311"/>
                <a:gd name="T3" fmla="*/ 2 h 297"/>
                <a:gd name="T4" fmla="*/ 0 w 311"/>
                <a:gd name="T5" fmla="*/ 1 h 297"/>
                <a:gd name="T6" fmla="*/ 0 w 311"/>
                <a:gd name="T7" fmla="*/ 1 h 297"/>
                <a:gd name="T8" fmla="*/ 1 w 311"/>
                <a:gd name="T9" fmla="*/ 0 h 297"/>
                <a:gd name="T10" fmla="*/ 3 w 311"/>
                <a:gd name="T11" fmla="*/ 1 h 297"/>
                <a:gd name="T12" fmla="*/ 3 w 311"/>
                <a:gd name="T13" fmla="*/ 1 h 297"/>
                <a:gd name="T14" fmla="*/ 4 w 311"/>
                <a:gd name="T15" fmla="*/ 2 h 297"/>
                <a:gd name="T16" fmla="*/ 4 w 311"/>
                <a:gd name="T17" fmla="*/ 2 h 297"/>
                <a:gd name="T18" fmla="*/ 4 w 311"/>
                <a:gd name="T19" fmla="*/ 3 h 297"/>
                <a:gd name="T20" fmla="*/ 4 w 311"/>
                <a:gd name="T21" fmla="*/ 4 h 297"/>
                <a:gd name="T22" fmla="*/ 4 w 311"/>
                <a:gd name="T23" fmla="*/ 4 h 297"/>
                <a:gd name="T24" fmla="*/ 4 w 311"/>
                <a:gd name="T25" fmla="*/ 5 h 297"/>
                <a:gd name="T26" fmla="*/ 4 w 311"/>
                <a:gd name="T27" fmla="*/ 5 h 297"/>
                <a:gd name="T28" fmla="*/ 4 w 311"/>
                <a:gd name="T29" fmla="*/ 4 h 297"/>
                <a:gd name="T30" fmla="*/ 4 w 311"/>
                <a:gd name="T31" fmla="*/ 3 h 297"/>
                <a:gd name="T32" fmla="*/ 4 w 311"/>
                <a:gd name="T33" fmla="*/ 3 h 297"/>
                <a:gd name="T34" fmla="*/ 3 w 311"/>
                <a:gd name="T35" fmla="*/ 4 h 297"/>
                <a:gd name="T36" fmla="*/ 3 w 311"/>
                <a:gd name="T37" fmla="*/ 3 h 297"/>
                <a:gd name="T38" fmla="*/ 3 w 311"/>
                <a:gd name="T39" fmla="*/ 3 h 297"/>
                <a:gd name="T40" fmla="*/ 2 w 311"/>
                <a:gd name="T41" fmla="*/ 3 h 297"/>
                <a:gd name="T42" fmla="*/ 2 w 311"/>
                <a:gd name="T43" fmla="*/ 2 h 297"/>
                <a:gd name="T44" fmla="*/ 1 w 311"/>
                <a:gd name="T45" fmla="*/ 2 h 297"/>
                <a:gd name="T46" fmla="*/ 0 w 311"/>
                <a:gd name="T47" fmla="*/ 2 h 297"/>
                <a:gd name="T48" fmla="*/ 0 w 311"/>
                <a:gd name="T49" fmla="*/ 2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1"/>
                <a:gd name="T76" fmla="*/ 0 h 297"/>
                <a:gd name="T77" fmla="*/ 311 w 311"/>
                <a:gd name="T78" fmla="*/ 297 h 2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1" h="297">
                  <a:moveTo>
                    <a:pt x="41" y="107"/>
                  </a:moveTo>
                  <a:lnTo>
                    <a:pt x="41" y="81"/>
                  </a:lnTo>
                  <a:lnTo>
                    <a:pt x="0" y="33"/>
                  </a:lnTo>
                  <a:lnTo>
                    <a:pt x="28" y="18"/>
                  </a:lnTo>
                  <a:lnTo>
                    <a:pt x="126" y="0"/>
                  </a:lnTo>
                  <a:lnTo>
                    <a:pt x="221" y="20"/>
                  </a:lnTo>
                  <a:lnTo>
                    <a:pt x="244" y="58"/>
                  </a:lnTo>
                  <a:lnTo>
                    <a:pt x="276" y="81"/>
                  </a:lnTo>
                  <a:lnTo>
                    <a:pt x="276" y="119"/>
                  </a:lnTo>
                  <a:lnTo>
                    <a:pt x="307" y="157"/>
                  </a:lnTo>
                  <a:lnTo>
                    <a:pt x="299" y="220"/>
                  </a:lnTo>
                  <a:lnTo>
                    <a:pt x="311" y="246"/>
                  </a:lnTo>
                  <a:lnTo>
                    <a:pt x="284" y="286"/>
                  </a:lnTo>
                  <a:lnTo>
                    <a:pt x="276" y="297"/>
                  </a:lnTo>
                  <a:lnTo>
                    <a:pt x="282" y="221"/>
                  </a:lnTo>
                  <a:lnTo>
                    <a:pt x="279" y="170"/>
                  </a:lnTo>
                  <a:lnTo>
                    <a:pt x="259" y="183"/>
                  </a:lnTo>
                  <a:lnTo>
                    <a:pt x="221" y="198"/>
                  </a:lnTo>
                  <a:lnTo>
                    <a:pt x="210" y="173"/>
                  </a:lnTo>
                  <a:lnTo>
                    <a:pt x="202" y="162"/>
                  </a:lnTo>
                  <a:lnTo>
                    <a:pt x="160" y="163"/>
                  </a:lnTo>
                  <a:lnTo>
                    <a:pt x="131" y="114"/>
                  </a:lnTo>
                  <a:lnTo>
                    <a:pt x="79" y="78"/>
                  </a:lnTo>
                  <a:lnTo>
                    <a:pt x="41" y="107"/>
                  </a:lnTo>
                  <a:close/>
                </a:path>
              </a:pathLst>
            </a:custGeom>
            <a:solidFill>
              <a:srgbClr val="000000"/>
            </a:solidFill>
            <a:ln w="9525">
              <a:noFill/>
              <a:round/>
              <a:headEnd/>
              <a:tailEnd/>
            </a:ln>
          </p:spPr>
          <p:txBody>
            <a:bodyPr/>
            <a:lstStyle/>
            <a:p>
              <a:endParaRPr lang="id-ID"/>
            </a:p>
          </p:txBody>
        </p:sp>
        <p:sp>
          <p:nvSpPr>
            <p:cNvPr id="51216" name="Freeform 15"/>
            <p:cNvSpPr>
              <a:spLocks/>
            </p:cNvSpPr>
            <p:nvPr/>
          </p:nvSpPr>
          <p:spPr bwMode="auto">
            <a:xfrm>
              <a:off x="1604" y="2278"/>
              <a:ext cx="49" cy="86"/>
            </a:xfrm>
            <a:custGeom>
              <a:avLst/>
              <a:gdLst>
                <a:gd name="T0" fmla="*/ 0 w 99"/>
                <a:gd name="T1" fmla="*/ 1 h 171"/>
                <a:gd name="T2" fmla="*/ 0 w 99"/>
                <a:gd name="T3" fmla="*/ 1 h 171"/>
                <a:gd name="T4" fmla="*/ 0 w 99"/>
                <a:gd name="T5" fmla="*/ 2 h 171"/>
                <a:gd name="T6" fmla="*/ 0 w 99"/>
                <a:gd name="T7" fmla="*/ 3 h 171"/>
                <a:gd name="T8" fmla="*/ 0 w 99"/>
                <a:gd name="T9" fmla="*/ 3 h 171"/>
                <a:gd name="T10" fmla="*/ 0 w 99"/>
                <a:gd name="T11" fmla="*/ 3 h 171"/>
                <a:gd name="T12" fmla="*/ 0 w 99"/>
                <a:gd name="T13" fmla="*/ 2 h 171"/>
                <a:gd name="T14" fmla="*/ 0 w 99"/>
                <a:gd name="T15" fmla="*/ 2 h 171"/>
                <a:gd name="T16" fmla="*/ 1 w 99"/>
                <a:gd name="T17" fmla="*/ 2 h 171"/>
                <a:gd name="T18" fmla="*/ 1 w 99"/>
                <a:gd name="T19" fmla="*/ 2 h 171"/>
                <a:gd name="T20" fmla="*/ 1 w 99"/>
                <a:gd name="T21" fmla="*/ 1 h 171"/>
                <a:gd name="T22" fmla="*/ 1 w 99"/>
                <a:gd name="T23" fmla="*/ 1 h 171"/>
                <a:gd name="T24" fmla="*/ 1 w 99"/>
                <a:gd name="T25" fmla="*/ 1 h 171"/>
                <a:gd name="T26" fmla="*/ 1 w 99"/>
                <a:gd name="T27" fmla="*/ 0 h 171"/>
                <a:gd name="T28" fmla="*/ 1 w 99"/>
                <a:gd name="T29" fmla="*/ 1 h 171"/>
                <a:gd name="T30" fmla="*/ 0 w 99"/>
                <a:gd name="T31" fmla="*/ 1 h 171"/>
                <a:gd name="T32" fmla="*/ 0 w 99"/>
                <a:gd name="T33" fmla="*/ 1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71"/>
                <a:gd name="T53" fmla="*/ 99 w 99"/>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71">
                  <a:moveTo>
                    <a:pt x="42" y="29"/>
                  </a:moveTo>
                  <a:lnTo>
                    <a:pt x="52" y="54"/>
                  </a:lnTo>
                  <a:lnTo>
                    <a:pt x="18" y="120"/>
                  </a:lnTo>
                  <a:lnTo>
                    <a:pt x="8" y="133"/>
                  </a:lnTo>
                  <a:lnTo>
                    <a:pt x="0" y="171"/>
                  </a:lnTo>
                  <a:lnTo>
                    <a:pt x="47" y="132"/>
                  </a:lnTo>
                  <a:lnTo>
                    <a:pt x="28" y="120"/>
                  </a:lnTo>
                  <a:lnTo>
                    <a:pt x="56" y="105"/>
                  </a:lnTo>
                  <a:lnTo>
                    <a:pt x="84" y="90"/>
                  </a:lnTo>
                  <a:lnTo>
                    <a:pt x="92" y="66"/>
                  </a:lnTo>
                  <a:lnTo>
                    <a:pt x="82" y="54"/>
                  </a:lnTo>
                  <a:lnTo>
                    <a:pt x="89" y="28"/>
                  </a:lnTo>
                  <a:lnTo>
                    <a:pt x="72" y="41"/>
                  </a:lnTo>
                  <a:lnTo>
                    <a:pt x="99" y="0"/>
                  </a:lnTo>
                  <a:lnTo>
                    <a:pt x="71" y="16"/>
                  </a:lnTo>
                  <a:lnTo>
                    <a:pt x="42" y="29"/>
                  </a:lnTo>
                  <a:close/>
                </a:path>
              </a:pathLst>
            </a:custGeom>
            <a:solidFill>
              <a:srgbClr val="000000"/>
            </a:solidFill>
            <a:ln w="9525">
              <a:noFill/>
              <a:round/>
              <a:headEnd/>
              <a:tailEnd/>
            </a:ln>
          </p:spPr>
          <p:txBody>
            <a:bodyPr/>
            <a:lstStyle/>
            <a:p>
              <a:endParaRPr lang="id-ID"/>
            </a:p>
          </p:txBody>
        </p:sp>
        <p:sp>
          <p:nvSpPr>
            <p:cNvPr id="51217" name="Freeform 16"/>
            <p:cNvSpPr>
              <a:spLocks/>
            </p:cNvSpPr>
            <p:nvPr/>
          </p:nvSpPr>
          <p:spPr bwMode="auto">
            <a:xfrm>
              <a:off x="1643" y="2266"/>
              <a:ext cx="21" cy="26"/>
            </a:xfrm>
            <a:custGeom>
              <a:avLst/>
              <a:gdLst>
                <a:gd name="T0" fmla="*/ 1 w 41"/>
                <a:gd name="T1" fmla="*/ 1 h 51"/>
                <a:gd name="T2" fmla="*/ 1 w 41"/>
                <a:gd name="T3" fmla="*/ 1 h 51"/>
                <a:gd name="T4" fmla="*/ 1 w 41"/>
                <a:gd name="T5" fmla="*/ 0 h 51"/>
                <a:gd name="T6" fmla="*/ 0 w 41"/>
                <a:gd name="T7" fmla="*/ 0 h 51"/>
                <a:gd name="T8" fmla="*/ 1 w 41"/>
                <a:gd name="T9" fmla="*/ 1 h 51"/>
                <a:gd name="T10" fmla="*/ 1 w 41"/>
                <a:gd name="T11" fmla="*/ 1 h 51"/>
                <a:gd name="T12" fmla="*/ 1 w 41"/>
                <a:gd name="T13" fmla="*/ 1 h 51"/>
                <a:gd name="T14" fmla="*/ 1 w 41"/>
                <a:gd name="T15" fmla="*/ 1 h 51"/>
                <a:gd name="T16" fmla="*/ 1 w 41"/>
                <a:gd name="T17" fmla="*/ 1 h 51"/>
                <a:gd name="T18" fmla="*/ 1 w 41"/>
                <a:gd name="T19" fmla="*/ 1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51"/>
                <a:gd name="T32" fmla="*/ 41 w 4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51">
                  <a:moveTo>
                    <a:pt x="41" y="38"/>
                  </a:moveTo>
                  <a:lnTo>
                    <a:pt x="39" y="23"/>
                  </a:lnTo>
                  <a:lnTo>
                    <a:pt x="18" y="0"/>
                  </a:lnTo>
                  <a:lnTo>
                    <a:pt x="0" y="0"/>
                  </a:lnTo>
                  <a:lnTo>
                    <a:pt x="1" y="38"/>
                  </a:lnTo>
                  <a:lnTo>
                    <a:pt x="20" y="38"/>
                  </a:lnTo>
                  <a:lnTo>
                    <a:pt x="10" y="51"/>
                  </a:lnTo>
                  <a:lnTo>
                    <a:pt x="31" y="49"/>
                  </a:lnTo>
                  <a:lnTo>
                    <a:pt x="41" y="38"/>
                  </a:lnTo>
                  <a:close/>
                </a:path>
              </a:pathLst>
            </a:custGeom>
            <a:solidFill>
              <a:srgbClr val="000000"/>
            </a:solidFill>
            <a:ln w="9525">
              <a:noFill/>
              <a:round/>
              <a:headEnd/>
              <a:tailEnd/>
            </a:ln>
          </p:spPr>
          <p:txBody>
            <a:bodyPr/>
            <a:lstStyle/>
            <a:p>
              <a:endParaRPr lang="id-ID"/>
            </a:p>
          </p:txBody>
        </p:sp>
        <p:sp>
          <p:nvSpPr>
            <p:cNvPr id="51218" name="Freeform 17"/>
            <p:cNvSpPr>
              <a:spLocks/>
            </p:cNvSpPr>
            <p:nvPr/>
          </p:nvSpPr>
          <p:spPr bwMode="auto">
            <a:xfrm>
              <a:off x="1603" y="2205"/>
              <a:ext cx="123" cy="229"/>
            </a:xfrm>
            <a:custGeom>
              <a:avLst/>
              <a:gdLst>
                <a:gd name="T0" fmla="*/ 3 w 246"/>
                <a:gd name="T1" fmla="*/ 1 h 458"/>
                <a:gd name="T2" fmla="*/ 3 w 246"/>
                <a:gd name="T3" fmla="*/ 1 h 458"/>
                <a:gd name="T4" fmla="*/ 3 w 246"/>
                <a:gd name="T5" fmla="*/ 1 h 458"/>
                <a:gd name="T6" fmla="*/ 3 w 246"/>
                <a:gd name="T7" fmla="*/ 2 h 458"/>
                <a:gd name="T8" fmla="*/ 2 w 246"/>
                <a:gd name="T9" fmla="*/ 2 h 458"/>
                <a:gd name="T10" fmla="*/ 2 w 246"/>
                <a:gd name="T11" fmla="*/ 2 h 458"/>
                <a:gd name="T12" fmla="*/ 2 w 246"/>
                <a:gd name="T13" fmla="*/ 1 h 458"/>
                <a:gd name="T14" fmla="*/ 1 w 246"/>
                <a:gd name="T15" fmla="*/ 2 h 458"/>
                <a:gd name="T16" fmla="*/ 2 w 246"/>
                <a:gd name="T17" fmla="*/ 2 h 458"/>
                <a:gd name="T18" fmla="*/ 2 w 246"/>
                <a:gd name="T19" fmla="*/ 2 h 458"/>
                <a:gd name="T20" fmla="*/ 2 w 246"/>
                <a:gd name="T21" fmla="*/ 2 h 458"/>
                <a:gd name="T22" fmla="*/ 3 w 246"/>
                <a:gd name="T23" fmla="*/ 3 h 458"/>
                <a:gd name="T24" fmla="*/ 3 w 246"/>
                <a:gd name="T25" fmla="*/ 5 h 458"/>
                <a:gd name="T26" fmla="*/ 3 w 246"/>
                <a:gd name="T27" fmla="*/ 5 h 458"/>
                <a:gd name="T28" fmla="*/ 2 w 246"/>
                <a:gd name="T29" fmla="*/ 5 h 458"/>
                <a:gd name="T30" fmla="*/ 2 w 246"/>
                <a:gd name="T31" fmla="*/ 5 h 458"/>
                <a:gd name="T32" fmla="*/ 2 w 246"/>
                <a:gd name="T33" fmla="*/ 5 h 458"/>
                <a:gd name="T34" fmla="*/ 2 w 246"/>
                <a:gd name="T35" fmla="*/ 5 h 458"/>
                <a:gd name="T36" fmla="*/ 2 w 246"/>
                <a:gd name="T37" fmla="*/ 5 h 458"/>
                <a:gd name="T38" fmla="*/ 2 w 246"/>
                <a:gd name="T39" fmla="*/ 6 h 458"/>
                <a:gd name="T40" fmla="*/ 2 w 246"/>
                <a:gd name="T41" fmla="*/ 6 h 458"/>
                <a:gd name="T42" fmla="*/ 2 w 246"/>
                <a:gd name="T43" fmla="*/ 7 h 458"/>
                <a:gd name="T44" fmla="*/ 2 w 246"/>
                <a:gd name="T45" fmla="*/ 7 h 458"/>
                <a:gd name="T46" fmla="*/ 1 w 246"/>
                <a:gd name="T47" fmla="*/ 7 h 458"/>
                <a:gd name="T48" fmla="*/ 0 w 246"/>
                <a:gd name="T49" fmla="*/ 7 h 458"/>
                <a:gd name="T50" fmla="*/ 0 w 246"/>
                <a:gd name="T51" fmla="*/ 7 h 458"/>
                <a:gd name="T52" fmla="*/ 2 w 246"/>
                <a:gd name="T53" fmla="*/ 7 h 458"/>
                <a:gd name="T54" fmla="*/ 4 w 246"/>
                <a:gd name="T55" fmla="*/ 7 h 458"/>
                <a:gd name="T56" fmla="*/ 3 w 246"/>
                <a:gd name="T57" fmla="*/ 6 h 458"/>
                <a:gd name="T58" fmla="*/ 3 w 246"/>
                <a:gd name="T59" fmla="*/ 6 h 458"/>
                <a:gd name="T60" fmla="*/ 4 w 246"/>
                <a:gd name="T61" fmla="*/ 5 h 458"/>
                <a:gd name="T62" fmla="*/ 4 w 246"/>
                <a:gd name="T63" fmla="*/ 4 h 458"/>
                <a:gd name="T64" fmla="*/ 4 w 246"/>
                <a:gd name="T65" fmla="*/ 3 h 458"/>
                <a:gd name="T66" fmla="*/ 4 w 246"/>
                <a:gd name="T67" fmla="*/ 2 h 458"/>
                <a:gd name="T68" fmla="*/ 4 w 246"/>
                <a:gd name="T69" fmla="*/ 2 h 458"/>
                <a:gd name="T70" fmla="*/ 4 w 246"/>
                <a:gd name="T71" fmla="*/ 2 h 458"/>
                <a:gd name="T72" fmla="*/ 4 w 246"/>
                <a:gd name="T73" fmla="*/ 1 h 458"/>
                <a:gd name="T74" fmla="*/ 4 w 246"/>
                <a:gd name="T75" fmla="*/ 1 h 458"/>
                <a:gd name="T76" fmla="*/ 4 w 246"/>
                <a:gd name="T77" fmla="*/ 0 h 458"/>
                <a:gd name="T78" fmla="*/ 3 w 246"/>
                <a:gd name="T79" fmla="*/ 1 h 458"/>
                <a:gd name="T80" fmla="*/ 3 w 246"/>
                <a:gd name="T81" fmla="*/ 1 h 4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458"/>
                <a:gd name="T125" fmla="*/ 246 w 246"/>
                <a:gd name="T126" fmla="*/ 458 h 4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458">
                  <a:moveTo>
                    <a:pt x="162" y="17"/>
                  </a:moveTo>
                  <a:lnTo>
                    <a:pt x="173" y="55"/>
                  </a:lnTo>
                  <a:lnTo>
                    <a:pt x="135" y="57"/>
                  </a:lnTo>
                  <a:lnTo>
                    <a:pt x="157" y="106"/>
                  </a:lnTo>
                  <a:lnTo>
                    <a:pt x="117" y="71"/>
                  </a:lnTo>
                  <a:lnTo>
                    <a:pt x="97" y="85"/>
                  </a:lnTo>
                  <a:lnTo>
                    <a:pt x="76" y="60"/>
                  </a:lnTo>
                  <a:lnTo>
                    <a:pt x="38" y="88"/>
                  </a:lnTo>
                  <a:lnTo>
                    <a:pt x="69" y="86"/>
                  </a:lnTo>
                  <a:lnTo>
                    <a:pt x="119" y="106"/>
                  </a:lnTo>
                  <a:lnTo>
                    <a:pt x="127" y="119"/>
                  </a:lnTo>
                  <a:lnTo>
                    <a:pt x="148" y="157"/>
                  </a:lnTo>
                  <a:lnTo>
                    <a:pt x="135" y="258"/>
                  </a:lnTo>
                  <a:lnTo>
                    <a:pt x="147" y="258"/>
                  </a:lnTo>
                  <a:lnTo>
                    <a:pt x="117" y="274"/>
                  </a:lnTo>
                  <a:lnTo>
                    <a:pt x="107" y="263"/>
                  </a:lnTo>
                  <a:lnTo>
                    <a:pt x="99" y="288"/>
                  </a:lnTo>
                  <a:lnTo>
                    <a:pt x="69" y="289"/>
                  </a:lnTo>
                  <a:lnTo>
                    <a:pt x="89" y="301"/>
                  </a:lnTo>
                  <a:lnTo>
                    <a:pt x="71" y="327"/>
                  </a:lnTo>
                  <a:lnTo>
                    <a:pt x="82" y="365"/>
                  </a:lnTo>
                  <a:lnTo>
                    <a:pt x="102" y="388"/>
                  </a:lnTo>
                  <a:lnTo>
                    <a:pt x="84" y="402"/>
                  </a:lnTo>
                  <a:lnTo>
                    <a:pt x="16" y="418"/>
                  </a:lnTo>
                  <a:lnTo>
                    <a:pt x="0" y="444"/>
                  </a:lnTo>
                  <a:lnTo>
                    <a:pt x="0" y="458"/>
                  </a:lnTo>
                  <a:lnTo>
                    <a:pt x="96" y="402"/>
                  </a:lnTo>
                  <a:lnTo>
                    <a:pt x="241" y="431"/>
                  </a:lnTo>
                  <a:lnTo>
                    <a:pt x="178" y="345"/>
                  </a:lnTo>
                  <a:lnTo>
                    <a:pt x="158" y="335"/>
                  </a:lnTo>
                  <a:lnTo>
                    <a:pt x="196" y="294"/>
                  </a:lnTo>
                  <a:lnTo>
                    <a:pt x="221" y="217"/>
                  </a:lnTo>
                  <a:lnTo>
                    <a:pt x="228" y="166"/>
                  </a:lnTo>
                  <a:lnTo>
                    <a:pt x="246" y="128"/>
                  </a:lnTo>
                  <a:lnTo>
                    <a:pt x="246" y="114"/>
                  </a:lnTo>
                  <a:lnTo>
                    <a:pt x="234" y="101"/>
                  </a:lnTo>
                  <a:lnTo>
                    <a:pt x="241" y="63"/>
                  </a:lnTo>
                  <a:lnTo>
                    <a:pt x="239" y="38"/>
                  </a:lnTo>
                  <a:lnTo>
                    <a:pt x="239" y="0"/>
                  </a:lnTo>
                  <a:lnTo>
                    <a:pt x="162" y="17"/>
                  </a:lnTo>
                  <a:close/>
                </a:path>
              </a:pathLst>
            </a:custGeom>
            <a:solidFill>
              <a:srgbClr val="000000"/>
            </a:solidFill>
            <a:ln w="9525">
              <a:noFill/>
              <a:round/>
              <a:headEnd/>
              <a:tailEnd/>
            </a:ln>
          </p:spPr>
          <p:txBody>
            <a:bodyPr/>
            <a:lstStyle/>
            <a:p>
              <a:endParaRPr lang="id-ID"/>
            </a:p>
          </p:txBody>
        </p:sp>
        <p:sp>
          <p:nvSpPr>
            <p:cNvPr id="51219" name="Freeform 18"/>
            <p:cNvSpPr>
              <a:spLocks/>
            </p:cNvSpPr>
            <p:nvPr/>
          </p:nvSpPr>
          <p:spPr bwMode="auto">
            <a:xfrm>
              <a:off x="1550" y="2245"/>
              <a:ext cx="21" cy="44"/>
            </a:xfrm>
            <a:custGeom>
              <a:avLst/>
              <a:gdLst>
                <a:gd name="T0" fmla="*/ 1 w 41"/>
                <a:gd name="T1" fmla="*/ 0 h 89"/>
                <a:gd name="T2" fmla="*/ 1 w 41"/>
                <a:gd name="T3" fmla="*/ 0 h 89"/>
                <a:gd name="T4" fmla="*/ 1 w 41"/>
                <a:gd name="T5" fmla="*/ 0 h 89"/>
                <a:gd name="T6" fmla="*/ 1 w 41"/>
                <a:gd name="T7" fmla="*/ 1 h 89"/>
                <a:gd name="T8" fmla="*/ 1 w 41"/>
                <a:gd name="T9" fmla="*/ 0 h 89"/>
                <a:gd name="T10" fmla="*/ 0 w 41"/>
                <a:gd name="T11" fmla="*/ 0 h 89"/>
                <a:gd name="T12" fmla="*/ 1 w 41"/>
                <a:gd name="T13" fmla="*/ 0 h 89"/>
                <a:gd name="T14" fmla="*/ 1 w 41"/>
                <a:gd name="T15" fmla="*/ 0 h 89"/>
                <a:gd name="T16" fmla="*/ 1 w 4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89"/>
                <a:gd name="T29" fmla="*/ 41 w 4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89">
                  <a:moveTo>
                    <a:pt x="28" y="0"/>
                  </a:moveTo>
                  <a:lnTo>
                    <a:pt x="38" y="11"/>
                  </a:lnTo>
                  <a:lnTo>
                    <a:pt x="30" y="51"/>
                  </a:lnTo>
                  <a:lnTo>
                    <a:pt x="41" y="89"/>
                  </a:lnTo>
                  <a:lnTo>
                    <a:pt x="22" y="51"/>
                  </a:lnTo>
                  <a:lnTo>
                    <a:pt x="0" y="26"/>
                  </a:lnTo>
                  <a:lnTo>
                    <a:pt x="10" y="15"/>
                  </a:lnTo>
                  <a:lnTo>
                    <a:pt x="28" y="0"/>
                  </a:lnTo>
                  <a:close/>
                </a:path>
              </a:pathLst>
            </a:custGeom>
            <a:solidFill>
              <a:srgbClr val="000000"/>
            </a:solidFill>
            <a:ln w="9525">
              <a:noFill/>
              <a:round/>
              <a:headEnd/>
              <a:tailEnd/>
            </a:ln>
          </p:spPr>
          <p:txBody>
            <a:bodyPr/>
            <a:lstStyle/>
            <a:p>
              <a:endParaRPr lang="id-ID"/>
            </a:p>
          </p:txBody>
        </p:sp>
        <p:sp>
          <p:nvSpPr>
            <p:cNvPr id="51220" name="Freeform 19"/>
            <p:cNvSpPr>
              <a:spLocks/>
            </p:cNvSpPr>
            <p:nvPr/>
          </p:nvSpPr>
          <p:spPr bwMode="auto">
            <a:xfrm>
              <a:off x="1544" y="2237"/>
              <a:ext cx="13" cy="19"/>
            </a:xfrm>
            <a:custGeom>
              <a:avLst/>
              <a:gdLst>
                <a:gd name="T0" fmla="*/ 1 w 24"/>
                <a:gd name="T1" fmla="*/ 0 h 38"/>
                <a:gd name="T2" fmla="*/ 0 w 24"/>
                <a:gd name="T3" fmla="*/ 1 h 38"/>
                <a:gd name="T4" fmla="*/ 1 w 24"/>
                <a:gd name="T5" fmla="*/ 0 h 38"/>
                <a:gd name="T6" fmla="*/ 1 w 24"/>
                <a:gd name="T7" fmla="*/ 0 h 38"/>
                <a:gd name="T8" fmla="*/ 1 w 24"/>
                <a:gd name="T9" fmla="*/ 0 h 38"/>
                <a:gd name="T10" fmla="*/ 0 60000 65536"/>
                <a:gd name="T11" fmla="*/ 0 60000 65536"/>
                <a:gd name="T12" fmla="*/ 0 60000 65536"/>
                <a:gd name="T13" fmla="*/ 0 60000 65536"/>
                <a:gd name="T14" fmla="*/ 0 60000 65536"/>
                <a:gd name="T15" fmla="*/ 0 w 24"/>
                <a:gd name="T16" fmla="*/ 0 h 38"/>
                <a:gd name="T17" fmla="*/ 24 w 24"/>
                <a:gd name="T18" fmla="*/ 38 h 38"/>
              </a:gdLst>
              <a:ahLst/>
              <a:cxnLst>
                <a:cxn ang="T10">
                  <a:pos x="T0" y="T1"/>
                </a:cxn>
                <a:cxn ang="T11">
                  <a:pos x="T2" y="T3"/>
                </a:cxn>
                <a:cxn ang="T12">
                  <a:pos x="T4" y="T5"/>
                </a:cxn>
                <a:cxn ang="T13">
                  <a:pos x="T6" y="T7"/>
                </a:cxn>
                <a:cxn ang="T14">
                  <a:pos x="T8" y="T9"/>
                </a:cxn>
              </a:cxnLst>
              <a:rect l="T15" t="T16" r="T17" b="T18"/>
              <a:pathLst>
                <a:path w="24" h="38">
                  <a:moveTo>
                    <a:pt x="24" y="0"/>
                  </a:moveTo>
                  <a:lnTo>
                    <a:pt x="0" y="38"/>
                  </a:lnTo>
                  <a:lnTo>
                    <a:pt x="16" y="0"/>
                  </a:lnTo>
                  <a:lnTo>
                    <a:pt x="24" y="0"/>
                  </a:lnTo>
                  <a:close/>
                </a:path>
              </a:pathLst>
            </a:custGeom>
            <a:solidFill>
              <a:srgbClr val="000000"/>
            </a:solidFill>
            <a:ln w="9525">
              <a:noFill/>
              <a:round/>
              <a:headEnd/>
              <a:tailEnd/>
            </a:ln>
          </p:spPr>
          <p:txBody>
            <a:bodyPr/>
            <a:lstStyle/>
            <a:p>
              <a:endParaRPr lang="id-ID"/>
            </a:p>
          </p:txBody>
        </p:sp>
        <p:sp>
          <p:nvSpPr>
            <p:cNvPr id="51221" name="Freeform 20"/>
            <p:cNvSpPr>
              <a:spLocks/>
            </p:cNvSpPr>
            <p:nvPr/>
          </p:nvSpPr>
          <p:spPr bwMode="auto">
            <a:xfrm>
              <a:off x="1554" y="2409"/>
              <a:ext cx="57" cy="154"/>
            </a:xfrm>
            <a:custGeom>
              <a:avLst/>
              <a:gdLst>
                <a:gd name="T0" fmla="*/ 2 w 114"/>
                <a:gd name="T1" fmla="*/ 1 h 307"/>
                <a:gd name="T2" fmla="*/ 2 w 114"/>
                <a:gd name="T3" fmla="*/ 1 h 307"/>
                <a:gd name="T4" fmla="*/ 2 w 114"/>
                <a:gd name="T5" fmla="*/ 1 h 307"/>
                <a:gd name="T6" fmla="*/ 1 w 114"/>
                <a:gd name="T7" fmla="*/ 0 h 307"/>
                <a:gd name="T8" fmla="*/ 1 w 114"/>
                <a:gd name="T9" fmla="*/ 1 h 307"/>
                <a:gd name="T10" fmla="*/ 1 w 114"/>
                <a:gd name="T11" fmla="*/ 1 h 307"/>
                <a:gd name="T12" fmla="*/ 0 w 114"/>
                <a:gd name="T13" fmla="*/ 1 h 307"/>
                <a:gd name="T14" fmla="*/ 1 w 114"/>
                <a:gd name="T15" fmla="*/ 2 h 307"/>
                <a:gd name="T16" fmla="*/ 1 w 114"/>
                <a:gd name="T17" fmla="*/ 3 h 307"/>
                <a:gd name="T18" fmla="*/ 1 w 114"/>
                <a:gd name="T19" fmla="*/ 2 h 307"/>
                <a:gd name="T20" fmla="*/ 1 w 114"/>
                <a:gd name="T21" fmla="*/ 5 h 307"/>
                <a:gd name="T22" fmla="*/ 1 w 114"/>
                <a:gd name="T23" fmla="*/ 5 h 307"/>
                <a:gd name="T24" fmla="*/ 2 w 114"/>
                <a:gd name="T25" fmla="*/ 2 h 307"/>
                <a:gd name="T26" fmla="*/ 2 w 114"/>
                <a:gd name="T27" fmla="*/ 1 h 307"/>
                <a:gd name="T28" fmla="*/ 2 w 114"/>
                <a:gd name="T29" fmla="*/ 1 h 307"/>
                <a:gd name="T30" fmla="*/ 2 w 114"/>
                <a:gd name="T31" fmla="*/ 1 h 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307"/>
                <a:gd name="T50" fmla="*/ 114 w 114"/>
                <a:gd name="T51" fmla="*/ 307 h 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307">
                  <a:moveTo>
                    <a:pt x="114" y="10"/>
                  </a:moveTo>
                  <a:lnTo>
                    <a:pt x="98" y="36"/>
                  </a:lnTo>
                  <a:lnTo>
                    <a:pt x="76" y="13"/>
                  </a:lnTo>
                  <a:lnTo>
                    <a:pt x="47" y="0"/>
                  </a:lnTo>
                  <a:lnTo>
                    <a:pt x="57" y="13"/>
                  </a:lnTo>
                  <a:lnTo>
                    <a:pt x="48" y="53"/>
                  </a:lnTo>
                  <a:lnTo>
                    <a:pt x="0" y="56"/>
                  </a:lnTo>
                  <a:lnTo>
                    <a:pt x="32" y="79"/>
                  </a:lnTo>
                  <a:lnTo>
                    <a:pt x="33" y="142"/>
                  </a:lnTo>
                  <a:lnTo>
                    <a:pt x="53" y="127"/>
                  </a:lnTo>
                  <a:lnTo>
                    <a:pt x="14" y="296"/>
                  </a:lnTo>
                  <a:lnTo>
                    <a:pt x="43" y="307"/>
                  </a:lnTo>
                  <a:lnTo>
                    <a:pt x="83" y="116"/>
                  </a:lnTo>
                  <a:lnTo>
                    <a:pt x="68" y="50"/>
                  </a:lnTo>
                  <a:lnTo>
                    <a:pt x="114" y="10"/>
                  </a:lnTo>
                  <a:close/>
                </a:path>
              </a:pathLst>
            </a:custGeom>
            <a:solidFill>
              <a:srgbClr val="000000"/>
            </a:solidFill>
            <a:ln w="9525">
              <a:noFill/>
              <a:round/>
              <a:headEnd/>
              <a:tailEnd/>
            </a:ln>
          </p:spPr>
          <p:txBody>
            <a:bodyPr/>
            <a:lstStyle/>
            <a:p>
              <a:endParaRPr lang="id-ID"/>
            </a:p>
          </p:txBody>
        </p:sp>
        <p:sp>
          <p:nvSpPr>
            <p:cNvPr id="51222" name="Freeform 21"/>
            <p:cNvSpPr>
              <a:spLocks/>
            </p:cNvSpPr>
            <p:nvPr/>
          </p:nvSpPr>
          <p:spPr bwMode="auto">
            <a:xfrm>
              <a:off x="1608" y="2419"/>
              <a:ext cx="38" cy="51"/>
            </a:xfrm>
            <a:custGeom>
              <a:avLst/>
              <a:gdLst>
                <a:gd name="T0" fmla="*/ 1 w 76"/>
                <a:gd name="T1" fmla="*/ 0 h 102"/>
                <a:gd name="T2" fmla="*/ 0 w 76"/>
                <a:gd name="T3" fmla="*/ 1 h 102"/>
                <a:gd name="T4" fmla="*/ 1 w 76"/>
                <a:gd name="T5" fmla="*/ 2 h 102"/>
                <a:gd name="T6" fmla="*/ 1 w 76"/>
                <a:gd name="T7" fmla="*/ 2 h 102"/>
                <a:gd name="T8" fmla="*/ 1 w 76"/>
                <a:gd name="T9" fmla="*/ 1 h 102"/>
                <a:gd name="T10" fmla="*/ 1 w 76"/>
                <a:gd name="T11" fmla="*/ 0 h 102"/>
                <a:gd name="T12" fmla="*/ 1 w 76"/>
                <a:gd name="T13" fmla="*/ 0 h 102"/>
                <a:gd name="T14" fmla="*/ 0 60000 65536"/>
                <a:gd name="T15" fmla="*/ 0 60000 65536"/>
                <a:gd name="T16" fmla="*/ 0 60000 65536"/>
                <a:gd name="T17" fmla="*/ 0 60000 65536"/>
                <a:gd name="T18" fmla="*/ 0 60000 65536"/>
                <a:gd name="T19" fmla="*/ 0 60000 65536"/>
                <a:gd name="T20" fmla="*/ 0 60000 65536"/>
                <a:gd name="T21" fmla="*/ 0 w 76"/>
                <a:gd name="T22" fmla="*/ 0 h 102"/>
                <a:gd name="T23" fmla="*/ 76 w 7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2">
                  <a:moveTo>
                    <a:pt x="76" y="0"/>
                  </a:moveTo>
                  <a:lnTo>
                    <a:pt x="0" y="41"/>
                  </a:lnTo>
                  <a:lnTo>
                    <a:pt x="1" y="92"/>
                  </a:lnTo>
                  <a:lnTo>
                    <a:pt x="61" y="102"/>
                  </a:lnTo>
                  <a:lnTo>
                    <a:pt x="49" y="40"/>
                  </a:lnTo>
                  <a:lnTo>
                    <a:pt x="76" y="0"/>
                  </a:lnTo>
                  <a:close/>
                </a:path>
              </a:pathLst>
            </a:custGeom>
            <a:solidFill>
              <a:srgbClr val="000000"/>
            </a:solidFill>
            <a:ln w="9525">
              <a:noFill/>
              <a:round/>
              <a:headEnd/>
              <a:tailEnd/>
            </a:ln>
          </p:spPr>
          <p:txBody>
            <a:bodyPr/>
            <a:lstStyle/>
            <a:p>
              <a:endParaRPr lang="id-ID"/>
            </a:p>
          </p:txBody>
        </p:sp>
        <p:sp>
          <p:nvSpPr>
            <p:cNvPr id="51223" name="Freeform 22"/>
            <p:cNvSpPr>
              <a:spLocks/>
            </p:cNvSpPr>
            <p:nvPr/>
          </p:nvSpPr>
          <p:spPr bwMode="auto">
            <a:xfrm>
              <a:off x="1645" y="2412"/>
              <a:ext cx="69" cy="76"/>
            </a:xfrm>
            <a:custGeom>
              <a:avLst/>
              <a:gdLst>
                <a:gd name="T0" fmla="*/ 0 w 139"/>
                <a:gd name="T1" fmla="*/ 0 h 154"/>
                <a:gd name="T2" fmla="*/ 0 w 139"/>
                <a:gd name="T3" fmla="*/ 2 h 154"/>
                <a:gd name="T4" fmla="*/ 0 w 139"/>
                <a:gd name="T5" fmla="*/ 2 h 154"/>
                <a:gd name="T6" fmla="*/ 2 w 139"/>
                <a:gd name="T7" fmla="*/ 0 h 154"/>
                <a:gd name="T8" fmla="*/ 0 w 139"/>
                <a:gd name="T9" fmla="*/ 0 h 154"/>
                <a:gd name="T10" fmla="*/ 0 w 139"/>
                <a:gd name="T11" fmla="*/ 0 h 154"/>
                <a:gd name="T12" fmla="*/ 0 60000 65536"/>
                <a:gd name="T13" fmla="*/ 0 60000 65536"/>
                <a:gd name="T14" fmla="*/ 0 60000 65536"/>
                <a:gd name="T15" fmla="*/ 0 60000 65536"/>
                <a:gd name="T16" fmla="*/ 0 60000 65536"/>
                <a:gd name="T17" fmla="*/ 0 60000 65536"/>
                <a:gd name="T18" fmla="*/ 0 w 139"/>
                <a:gd name="T19" fmla="*/ 0 h 154"/>
                <a:gd name="T20" fmla="*/ 139 w 139"/>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39" h="154">
                  <a:moveTo>
                    <a:pt x="30" y="0"/>
                  </a:moveTo>
                  <a:lnTo>
                    <a:pt x="0" y="142"/>
                  </a:lnTo>
                  <a:lnTo>
                    <a:pt x="38" y="154"/>
                  </a:lnTo>
                  <a:lnTo>
                    <a:pt x="139" y="7"/>
                  </a:lnTo>
                  <a:lnTo>
                    <a:pt x="30" y="0"/>
                  </a:lnTo>
                  <a:close/>
                </a:path>
              </a:pathLst>
            </a:custGeom>
            <a:solidFill>
              <a:srgbClr val="000000"/>
            </a:solidFill>
            <a:ln w="9525">
              <a:noFill/>
              <a:round/>
              <a:headEnd/>
              <a:tailEnd/>
            </a:ln>
          </p:spPr>
          <p:txBody>
            <a:bodyPr/>
            <a:lstStyle/>
            <a:p>
              <a:endParaRPr lang="id-ID"/>
            </a:p>
          </p:txBody>
        </p:sp>
        <p:sp>
          <p:nvSpPr>
            <p:cNvPr id="51224" name="Freeform 23"/>
            <p:cNvSpPr>
              <a:spLocks/>
            </p:cNvSpPr>
            <p:nvPr/>
          </p:nvSpPr>
          <p:spPr bwMode="auto">
            <a:xfrm>
              <a:off x="1716" y="2420"/>
              <a:ext cx="33" cy="13"/>
            </a:xfrm>
            <a:custGeom>
              <a:avLst/>
              <a:gdLst>
                <a:gd name="T0" fmla="*/ 1 w 66"/>
                <a:gd name="T1" fmla="*/ 0 h 26"/>
                <a:gd name="T2" fmla="*/ 1 w 66"/>
                <a:gd name="T3" fmla="*/ 1 h 26"/>
                <a:gd name="T4" fmla="*/ 1 w 66"/>
                <a:gd name="T5" fmla="*/ 1 h 26"/>
                <a:gd name="T6" fmla="*/ 0 w 66"/>
                <a:gd name="T7" fmla="*/ 1 h 26"/>
                <a:gd name="T8" fmla="*/ 1 w 66"/>
                <a:gd name="T9" fmla="*/ 0 h 26"/>
                <a:gd name="T10" fmla="*/ 1 w 66"/>
                <a:gd name="T11" fmla="*/ 0 h 26"/>
                <a:gd name="T12" fmla="*/ 0 60000 65536"/>
                <a:gd name="T13" fmla="*/ 0 60000 65536"/>
                <a:gd name="T14" fmla="*/ 0 60000 65536"/>
                <a:gd name="T15" fmla="*/ 0 60000 65536"/>
                <a:gd name="T16" fmla="*/ 0 60000 65536"/>
                <a:gd name="T17" fmla="*/ 0 60000 65536"/>
                <a:gd name="T18" fmla="*/ 0 w 66"/>
                <a:gd name="T19" fmla="*/ 0 h 26"/>
                <a:gd name="T20" fmla="*/ 66 w 6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6" h="26">
                  <a:moveTo>
                    <a:pt x="8" y="0"/>
                  </a:moveTo>
                  <a:lnTo>
                    <a:pt x="66" y="11"/>
                  </a:lnTo>
                  <a:lnTo>
                    <a:pt x="20" y="24"/>
                  </a:lnTo>
                  <a:lnTo>
                    <a:pt x="0" y="26"/>
                  </a:lnTo>
                  <a:lnTo>
                    <a:pt x="8" y="0"/>
                  </a:lnTo>
                  <a:close/>
                </a:path>
              </a:pathLst>
            </a:custGeom>
            <a:solidFill>
              <a:srgbClr val="000000"/>
            </a:solidFill>
            <a:ln w="9525">
              <a:noFill/>
              <a:round/>
              <a:headEnd/>
              <a:tailEnd/>
            </a:ln>
          </p:spPr>
          <p:txBody>
            <a:bodyPr/>
            <a:lstStyle/>
            <a:p>
              <a:endParaRPr lang="id-ID"/>
            </a:p>
          </p:txBody>
        </p:sp>
        <p:sp>
          <p:nvSpPr>
            <p:cNvPr id="51225" name="Freeform 24"/>
            <p:cNvSpPr>
              <a:spLocks/>
            </p:cNvSpPr>
            <p:nvPr/>
          </p:nvSpPr>
          <p:spPr bwMode="auto">
            <a:xfrm>
              <a:off x="1753" y="2425"/>
              <a:ext cx="56" cy="50"/>
            </a:xfrm>
            <a:custGeom>
              <a:avLst/>
              <a:gdLst>
                <a:gd name="T0" fmla="*/ 0 w 113"/>
                <a:gd name="T1" fmla="*/ 0 h 101"/>
                <a:gd name="T2" fmla="*/ 0 w 113"/>
                <a:gd name="T3" fmla="*/ 0 h 101"/>
                <a:gd name="T4" fmla="*/ 1 w 113"/>
                <a:gd name="T5" fmla="*/ 1 h 101"/>
                <a:gd name="T6" fmla="*/ 0 w 113"/>
                <a:gd name="T7" fmla="*/ 1 h 101"/>
                <a:gd name="T8" fmla="*/ 1 w 113"/>
                <a:gd name="T9" fmla="*/ 1 h 101"/>
                <a:gd name="T10" fmla="*/ 1 w 113"/>
                <a:gd name="T11" fmla="*/ 1 h 101"/>
                <a:gd name="T12" fmla="*/ 1 w 113"/>
                <a:gd name="T13" fmla="*/ 1 h 101"/>
                <a:gd name="T14" fmla="*/ 1 w 113"/>
                <a:gd name="T15" fmla="*/ 0 h 101"/>
                <a:gd name="T16" fmla="*/ 0 w 113"/>
                <a:gd name="T17" fmla="*/ 0 h 101"/>
                <a:gd name="T18" fmla="*/ 0 w 113"/>
                <a:gd name="T19" fmla="*/ 0 h 101"/>
                <a:gd name="T20" fmla="*/ 0 w 113"/>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01"/>
                <a:gd name="T35" fmla="*/ 113 w 113"/>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01">
                  <a:moveTo>
                    <a:pt x="0" y="4"/>
                  </a:moveTo>
                  <a:lnTo>
                    <a:pt x="52" y="25"/>
                  </a:lnTo>
                  <a:lnTo>
                    <a:pt x="101" y="75"/>
                  </a:lnTo>
                  <a:lnTo>
                    <a:pt x="53" y="88"/>
                  </a:lnTo>
                  <a:lnTo>
                    <a:pt x="85" y="101"/>
                  </a:lnTo>
                  <a:lnTo>
                    <a:pt x="113" y="99"/>
                  </a:lnTo>
                  <a:lnTo>
                    <a:pt x="113" y="86"/>
                  </a:lnTo>
                  <a:lnTo>
                    <a:pt x="80" y="48"/>
                  </a:lnTo>
                  <a:lnTo>
                    <a:pt x="50" y="0"/>
                  </a:lnTo>
                  <a:lnTo>
                    <a:pt x="0" y="4"/>
                  </a:lnTo>
                  <a:close/>
                </a:path>
              </a:pathLst>
            </a:custGeom>
            <a:solidFill>
              <a:srgbClr val="000000"/>
            </a:solidFill>
            <a:ln w="9525">
              <a:noFill/>
              <a:round/>
              <a:headEnd/>
              <a:tailEnd/>
            </a:ln>
          </p:spPr>
          <p:txBody>
            <a:bodyPr/>
            <a:lstStyle/>
            <a:p>
              <a:endParaRPr lang="id-ID"/>
            </a:p>
          </p:txBody>
        </p:sp>
        <p:sp>
          <p:nvSpPr>
            <p:cNvPr id="51226" name="Freeform 25"/>
            <p:cNvSpPr>
              <a:spLocks/>
            </p:cNvSpPr>
            <p:nvPr/>
          </p:nvSpPr>
          <p:spPr bwMode="auto">
            <a:xfrm>
              <a:off x="1714" y="2440"/>
              <a:ext cx="35" cy="77"/>
            </a:xfrm>
            <a:custGeom>
              <a:avLst/>
              <a:gdLst>
                <a:gd name="T0" fmla="*/ 1 w 69"/>
                <a:gd name="T1" fmla="*/ 0 h 153"/>
                <a:gd name="T2" fmla="*/ 1 w 69"/>
                <a:gd name="T3" fmla="*/ 1 h 153"/>
                <a:gd name="T4" fmla="*/ 0 w 69"/>
                <a:gd name="T5" fmla="*/ 3 h 153"/>
                <a:gd name="T6" fmla="*/ 2 w 69"/>
                <a:gd name="T7" fmla="*/ 1 h 153"/>
                <a:gd name="T8" fmla="*/ 1 w 69"/>
                <a:gd name="T9" fmla="*/ 0 h 153"/>
                <a:gd name="T10" fmla="*/ 1 w 69"/>
                <a:gd name="T11" fmla="*/ 0 h 153"/>
                <a:gd name="T12" fmla="*/ 0 60000 65536"/>
                <a:gd name="T13" fmla="*/ 0 60000 65536"/>
                <a:gd name="T14" fmla="*/ 0 60000 65536"/>
                <a:gd name="T15" fmla="*/ 0 60000 65536"/>
                <a:gd name="T16" fmla="*/ 0 60000 65536"/>
                <a:gd name="T17" fmla="*/ 0 60000 65536"/>
                <a:gd name="T18" fmla="*/ 0 w 69"/>
                <a:gd name="T19" fmla="*/ 0 h 153"/>
                <a:gd name="T20" fmla="*/ 69 w 6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69" h="153">
                  <a:moveTo>
                    <a:pt x="1" y="0"/>
                  </a:moveTo>
                  <a:lnTo>
                    <a:pt x="5" y="63"/>
                  </a:lnTo>
                  <a:lnTo>
                    <a:pt x="0" y="153"/>
                  </a:lnTo>
                  <a:lnTo>
                    <a:pt x="69" y="34"/>
                  </a:lnTo>
                  <a:lnTo>
                    <a:pt x="1" y="0"/>
                  </a:lnTo>
                  <a:close/>
                </a:path>
              </a:pathLst>
            </a:custGeom>
            <a:solidFill>
              <a:srgbClr val="000000"/>
            </a:solidFill>
            <a:ln w="9525">
              <a:noFill/>
              <a:round/>
              <a:headEnd/>
              <a:tailEnd/>
            </a:ln>
          </p:spPr>
          <p:txBody>
            <a:bodyPr/>
            <a:lstStyle/>
            <a:p>
              <a:endParaRPr lang="id-ID"/>
            </a:p>
          </p:txBody>
        </p:sp>
        <p:sp>
          <p:nvSpPr>
            <p:cNvPr id="51227" name="Freeform 26"/>
            <p:cNvSpPr>
              <a:spLocks/>
            </p:cNvSpPr>
            <p:nvPr/>
          </p:nvSpPr>
          <p:spPr bwMode="auto">
            <a:xfrm>
              <a:off x="1490" y="2475"/>
              <a:ext cx="321" cy="390"/>
            </a:xfrm>
            <a:custGeom>
              <a:avLst/>
              <a:gdLst>
                <a:gd name="T0" fmla="*/ 10 w 642"/>
                <a:gd name="T1" fmla="*/ 0 h 781"/>
                <a:gd name="T2" fmla="*/ 9 w 642"/>
                <a:gd name="T3" fmla="*/ 1 h 781"/>
                <a:gd name="T4" fmla="*/ 7 w 642"/>
                <a:gd name="T5" fmla="*/ 1 h 781"/>
                <a:gd name="T6" fmla="*/ 10 w 642"/>
                <a:gd name="T7" fmla="*/ 1 h 781"/>
                <a:gd name="T8" fmla="*/ 7 w 642"/>
                <a:gd name="T9" fmla="*/ 3 h 781"/>
                <a:gd name="T10" fmla="*/ 10 w 642"/>
                <a:gd name="T11" fmla="*/ 2 h 781"/>
                <a:gd name="T12" fmla="*/ 10 w 642"/>
                <a:gd name="T13" fmla="*/ 2 h 781"/>
                <a:gd name="T14" fmla="*/ 9 w 642"/>
                <a:gd name="T15" fmla="*/ 3 h 781"/>
                <a:gd name="T16" fmla="*/ 7 w 642"/>
                <a:gd name="T17" fmla="*/ 3 h 781"/>
                <a:gd name="T18" fmla="*/ 9 w 642"/>
                <a:gd name="T19" fmla="*/ 3 h 781"/>
                <a:gd name="T20" fmla="*/ 9 w 642"/>
                <a:gd name="T21" fmla="*/ 3 h 781"/>
                <a:gd name="T22" fmla="*/ 7 w 642"/>
                <a:gd name="T23" fmla="*/ 4 h 781"/>
                <a:gd name="T24" fmla="*/ 6 w 642"/>
                <a:gd name="T25" fmla="*/ 4 h 781"/>
                <a:gd name="T26" fmla="*/ 9 w 642"/>
                <a:gd name="T27" fmla="*/ 5 h 781"/>
                <a:gd name="T28" fmla="*/ 9 w 642"/>
                <a:gd name="T29" fmla="*/ 5 h 781"/>
                <a:gd name="T30" fmla="*/ 7 w 642"/>
                <a:gd name="T31" fmla="*/ 5 h 781"/>
                <a:gd name="T32" fmla="*/ 3 w 642"/>
                <a:gd name="T33" fmla="*/ 3 h 781"/>
                <a:gd name="T34" fmla="*/ 7 w 642"/>
                <a:gd name="T35" fmla="*/ 6 h 781"/>
                <a:gd name="T36" fmla="*/ 7 w 642"/>
                <a:gd name="T37" fmla="*/ 6 h 781"/>
                <a:gd name="T38" fmla="*/ 6 w 642"/>
                <a:gd name="T39" fmla="*/ 7 h 781"/>
                <a:gd name="T40" fmla="*/ 7 w 642"/>
                <a:gd name="T41" fmla="*/ 9 h 781"/>
                <a:gd name="T42" fmla="*/ 5 w 642"/>
                <a:gd name="T43" fmla="*/ 7 h 781"/>
                <a:gd name="T44" fmla="*/ 5 w 642"/>
                <a:gd name="T45" fmla="*/ 7 h 781"/>
                <a:gd name="T46" fmla="*/ 5 w 642"/>
                <a:gd name="T47" fmla="*/ 8 h 781"/>
                <a:gd name="T48" fmla="*/ 5 w 642"/>
                <a:gd name="T49" fmla="*/ 7 h 781"/>
                <a:gd name="T50" fmla="*/ 5 w 642"/>
                <a:gd name="T51" fmla="*/ 8 h 781"/>
                <a:gd name="T52" fmla="*/ 5 w 642"/>
                <a:gd name="T53" fmla="*/ 8 h 781"/>
                <a:gd name="T54" fmla="*/ 5 w 642"/>
                <a:gd name="T55" fmla="*/ 9 h 781"/>
                <a:gd name="T56" fmla="*/ 5 w 642"/>
                <a:gd name="T57" fmla="*/ 9 h 781"/>
                <a:gd name="T58" fmla="*/ 3 w 642"/>
                <a:gd name="T59" fmla="*/ 8 h 781"/>
                <a:gd name="T60" fmla="*/ 3 w 642"/>
                <a:gd name="T61" fmla="*/ 8 h 781"/>
                <a:gd name="T62" fmla="*/ 3 w 642"/>
                <a:gd name="T63" fmla="*/ 8 h 781"/>
                <a:gd name="T64" fmla="*/ 5 w 642"/>
                <a:gd name="T65" fmla="*/ 10 h 781"/>
                <a:gd name="T66" fmla="*/ 3 w 642"/>
                <a:gd name="T67" fmla="*/ 9 h 781"/>
                <a:gd name="T68" fmla="*/ 3 w 642"/>
                <a:gd name="T69" fmla="*/ 8 h 781"/>
                <a:gd name="T70" fmla="*/ 3 w 642"/>
                <a:gd name="T71" fmla="*/ 9 h 781"/>
                <a:gd name="T72" fmla="*/ 3 w 642"/>
                <a:gd name="T73" fmla="*/ 9 h 781"/>
                <a:gd name="T74" fmla="*/ 1 w 642"/>
                <a:gd name="T75" fmla="*/ 9 h 781"/>
                <a:gd name="T76" fmla="*/ 3 w 642"/>
                <a:gd name="T77" fmla="*/ 10 h 781"/>
                <a:gd name="T78" fmla="*/ 1 w 642"/>
                <a:gd name="T79" fmla="*/ 10 h 781"/>
                <a:gd name="T80" fmla="*/ 0 w 642"/>
                <a:gd name="T81" fmla="*/ 10 h 781"/>
                <a:gd name="T82" fmla="*/ 1 w 642"/>
                <a:gd name="T83" fmla="*/ 11 h 781"/>
                <a:gd name="T84" fmla="*/ 1 w 642"/>
                <a:gd name="T85" fmla="*/ 12 h 781"/>
                <a:gd name="T86" fmla="*/ 7 w 642"/>
                <a:gd name="T87" fmla="*/ 10 h 781"/>
                <a:gd name="T88" fmla="*/ 7 w 642"/>
                <a:gd name="T89" fmla="*/ 9 h 781"/>
                <a:gd name="T90" fmla="*/ 9 w 642"/>
                <a:gd name="T91" fmla="*/ 8 h 781"/>
                <a:gd name="T92" fmla="*/ 10 w 642"/>
                <a:gd name="T93" fmla="*/ 6 h 781"/>
                <a:gd name="T94" fmla="*/ 10 w 642"/>
                <a:gd name="T95" fmla="*/ 5 h 781"/>
                <a:gd name="T96" fmla="*/ 10 w 642"/>
                <a:gd name="T97" fmla="*/ 4 h 781"/>
                <a:gd name="T98" fmla="*/ 10 w 642"/>
                <a:gd name="T99" fmla="*/ 4 h 781"/>
                <a:gd name="T100" fmla="*/ 10 w 642"/>
                <a:gd name="T101" fmla="*/ 3 h 781"/>
                <a:gd name="T102" fmla="*/ 10 w 642"/>
                <a:gd name="T103" fmla="*/ 3 h 781"/>
                <a:gd name="T104" fmla="*/ 10 w 642"/>
                <a:gd name="T105" fmla="*/ 2 h 781"/>
                <a:gd name="T106" fmla="*/ 10 w 642"/>
                <a:gd name="T107" fmla="*/ 0 h 781"/>
                <a:gd name="T108" fmla="*/ 10 w 642"/>
                <a:gd name="T109" fmla="*/ 0 h 781"/>
                <a:gd name="T110" fmla="*/ 10 w 642"/>
                <a:gd name="T111" fmla="*/ 0 h 781"/>
                <a:gd name="T112" fmla="*/ 10 w 642"/>
                <a:gd name="T113" fmla="*/ 0 h 781"/>
                <a:gd name="T114" fmla="*/ 10 w 642"/>
                <a:gd name="T115" fmla="*/ 0 h 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2"/>
                <a:gd name="T175" fmla="*/ 0 h 781"/>
                <a:gd name="T176" fmla="*/ 642 w 642"/>
                <a:gd name="T177" fmla="*/ 781 h 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2" h="781">
                  <a:moveTo>
                    <a:pt x="591" y="0"/>
                  </a:moveTo>
                  <a:lnTo>
                    <a:pt x="517" y="79"/>
                  </a:lnTo>
                  <a:lnTo>
                    <a:pt x="508" y="106"/>
                  </a:lnTo>
                  <a:lnTo>
                    <a:pt x="586" y="101"/>
                  </a:lnTo>
                  <a:lnTo>
                    <a:pt x="454" y="198"/>
                  </a:lnTo>
                  <a:lnTo>
                    <a:pt x="597" y="139"/>
                  </a:lnTo>
                  <a:lnTo>
                    <a:pt x="589" y="165"/>
                  </a:lnTo>
                  <a:lnTo>
                    <a:pt x="523" y="193"/>
                  </a:lnTo>
                  <a:lnTo>
                    <a:pt x="503" y="206"/>
                  </a:lnTo>
                  <a:lnTo>
                    <a:pt x="573" y="230"/>
                  </a:lnTo>
                  <a:lnTo>
                    <a:pt x="564" y="243"/>
                  </a:lnTo>
                  <a:lnTo>
                    <a:pt x="477" y="274"/>
                  </a:lnTo>
                  <a:lnTo>
                    <a:pt x="441" y="314"/>
                  </a:lnTo>
                  <a:lnTo>
                    <a:pt x="528" y="320"/>
                  </a:lnTo>
                  <a:lnTo>
                    <a:pt x="530" y="345"/>
                  </a:lnTo>
                  <a:lnTo>
                    <a:pt x="482" y="375"/>
                  </a:lnTo>
                  <a:lnTo>
                    <a:pt x="252" y="248"/>
                  </a:lnTo>
                  <a:lnTo>
                    <a:pt x="464" y="388"/>
                  </a:lnTo>
                  <a:lnTo>
                    <a:pt x="465" y="426"/>
                  </a:lnTo>
                  <a:lnTo>
                    <a:pt x="432" y="505"/>
                  </a:lnTo>
                  <a:lnTo>
                    <a:pt x="465" y="604"/>
                  </a:lnTo>
                  <a:lnTo>
                    <a:pt x="383" y="494"/>
                  </a:lnTo>
                  <a:lnTo>
                    <a:pt x="363" y="494"/>
                  </a:lnTo>
                  <a:lnTo>
                    <a:pt x="374" y="532"/>
                  </a:lnTo>
                  <a:lnTo>
                    <a:pt x="313" y="474"/>
                  </a:lnTo>
                  <a:lnTo>
                    <a:pt x="356" y="533"/>
                  </a:lnTo>
                  <a:lnTo>
                    <a:pt x="297" y="536"/>
                  </a:lnTo>
                  <a:lnTo>
                    <a:pt x="340" y="634"/>
                  </a:lnTo>
                  <a:lnTo>
                    <a:pt x="261" y="589"/>
                  </a:lnTo>
                  <a:lnTo>
                    <a:pt x="228" y="515"/>
                  </a:lnTo>
                  <a:lnTo>
                    <a:pt x="219" y="528"/>
                  </a:lnTo>
                  <a:lnTo>
                    <a:pt x="199" y="568"/>
                  </a:lnTo>
                  <a:lnTo>
                    <a:pt x="262" y="640"/>
                  </a:lnTo>
                  <a:lnTo>
                    <a:pt x="213" y="617"/>
                  </a:lnTo>
                  <a:lnTo>
                    <a:pt x="160" y="543"/>
                  </a:lnTo>
                  <a:lnTo>
                    <a:pt x="173" y="594"/>
                  </a:lnTo>
                  <a:lnTo>
                    <a:pt x="145" y="621"/>
                  </a:lnTo>
                  <a:lnTo>
                    <a:pt x="117" y="609"/>
                  </a:lnTo>
                  <a:lnTo>
                    <a:pt x="130" y="687"/>
                  </a:lnTo>
                  <a:lnTo>
                    <a:pt x="97" y="649"/>
                  </a:lnTo>
                  <a:lnTo>
                    <a:pt x="0" y="667"/>
                  </a:lnTo>
                  <a:lnTo>
                    <a:pt x="18" y="756"/>
                  </a:lnTo>
                  <a:lnTo>
                    <a:pt x="6" y="781"/>
                  </a:lnTo>
                  <a:lnTo>
                    <a:pt x="467" y="654"/>
                  </a:lnTo>
                  <a:lnTo>
                    <a:pt x="505" y="614"/>
                  </a:lnTo>
                  <a:lnTo>
                    <a:pt x="541" y="563"/>
                  </a:lnTo>
                  <a:lnTo>
                    <a:pt x="602" y="431"/>
                  </a:lnTo>
                  <a:lnTo>
                    <a:pt x="609" y="355"/>
                  </a:lnTo>
                  <a:lnTo>
                    <a:pt x="625" y="304"/>
                  </a:lnTo>
                  <a:lnTo>
                    <a:pt x="602" y="266"/>
                  </a:lnTo>
                  <a:lnTo>
                    <a:pt x="630" y="226"/>
                  </a:lnTo>
                  <a:lnTo>
                    <a:pt x="629" y="201"/>
                  </a:lnTo>
                  <a:lnTo>
                    <a:pt x="617" y="164"/>
                  </a:lnTo>
                  <a:lnTo>
                    <a:pt x="642" y="61"/>
                  </a:lnTo>
                  <a:lnTo>
                    <a:pt x="630" y="36"/>
                  </a:lnTo>
                  <a:lnTo>
                    <a:pt x="601" y="13"/>
                  </a:lnTo>
                  <a:lnTo>
                    <a:pt x="591" y="0"/>
                  </a:lnTo>
                  <a:close/>
                </a:path>
              </a:pathLst>
            </a:custGeom>
            <a:solidFill>
              <a:srgbClr val="000000"/>
            </a:solidFill>
            <a:ln w="9525">
              <a:noFill/>
              <a:round/>
              <a:headEnd/>
              <a:tailEnd/>
            </a:ln>
          </p:spPr>
          <p:txBody>
            <a:bodyPr/>
            <a:lstStyle/>
            <a:p>
              <a:endParaRPr lang="id-ID"/>
            </a:p>
          </p:txBody>
        </p:sp>
        <p:sp>
          <p:nvSpPr>
            <p:cNvPr id="51228" name="Freeform 27"/>
            <p:cNvSpPr>
              <a:spLocks/>
            </p:cNvSpPr>
            <p:nvPr/>
          </p:nvSpPr>
          <p:spPr bwMode="auto">
            <a:xfrm>
              <a:off x="1657" y="2505"/>
              <a:ext cx="47" cy="122"/>
            </a:xfrm>
            <a:custGeom>
              <a:avLst/>
              <a:gdLst>
                <a:gd name="T0" fmla="*/ 1 w 94"/>
                <a:gd name="T1" fmla="*/ 4 h 244"/>
                <a:gd name="T2" fmla="*/ 1 w 94"/>
                <a:gd name="T3" fmla="*/ 0 h 244"/>
                <a:gd name="T4" fmla="*/ 1 w 94"/>
                <a:gd name="T5" fmla="*/ 2 h 244"/>
                <a:gd name="T6" fmla="*/ 0 w 94"/>
                <a:gd name="T7" fmla="*/ 4 h 244"/>
                <a:gd name="T8" fmla="*/ 1 w 94"/>
                <a:gd name="T9" fmla="*/ 4 h 244"/>
                <a:gd name="T10" fmla="*/ 1 w 94"/>
                <a:gd name="T11" fmla="*/ 4 h 244"/>
                <a:gd name="T12" fmla="*/ 0 60000 65536"/>
                <a:gd name="T13" fmla="*/ 0 60000 65536"/>
                <a:gd name="T14" fmla="*/ 0 60000 65536"/>
                <a:gd name="T15" fmla="*/ 0 60000 65536"/>
                <a:gd name="T16" fmla="*/ 0 60000 65536"/>
                <a:gd name="T17" fmla="*/ 0 60000 65536"/>
                <a:gd name="T18" fmla="*/ 0 w 94"/>
                <a:gd name="T19" fmla="*/ 0 h 244"/>
                <a:gd name="T20" fmla="*/ 94 w 94"/>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94" h="244">
                  <a:moveTo>
                    <a:pt x="30" y="244"/>
                  </a:moveTo>
                  <a:lnTo>
                    <a:pt x="94" y="0"/>
                  </a:lnTo>
                  <a:lnTo>
                    <a:pt x="32" y="117"/>
                  </a:lnTo>
                  <a:lnTo>
                    <a:pt x="0" y="219"/>
                  </a:lnTo>
                  <a:lnTo>
                    <a:pt x="30" y="244"/>
                  </a:lnTo>
                  <a:close/>
                </a:path>
              </a:pathLst>
            </a:custGeom>
            <a:solidFill>
              <a:srgbClr val="000000"/>
            </a:solidFill>
            <a:ln w="9525">
              <a:noFill/>
              <a:round/>
              <a:headEnd/>
              <a:tailEnd/>
            </a:ln>
          </p:spPr>
          <p:txBody>
            <a:bodyPr/>
            <a:lstStyle/>
            <a:p>
              <a:endParaRPr lang="id-ID"/>
            </a:p>
          </p:txBody>
        </p:sp>
        <p:sp>
          <p:nvSpPr>
            <p:cNvPr id="51229" name="Freeform 28"/>
            <p:cNvSpPr>
              <a:spLocks/>
            </p:cNvSpPr>
            <p:nvPr/>
          </p:nvSpPr>
          <p:spPr bwMode="auto">
            <a:xfrm>
              <a:off x="1632" y="2519"/>
              <a:ext cx="53" cy="90"/>
            </a:xfrm>
            <a:custGeom>
              <a:avLst/>
              <a:gdLst>
                <a:gd name="T0" fmla="*/ 2 w 105"/>
                <a:gd name="T1" fmla="*/ 0 h 179"/>
                <a:gd name="T2" fmla="*/ 1 w 105"/>
                <a:gd name="T3" fmla="*/ 3 h 179"/>
                <a:gd name="T4" fmla="*/ 0 w 105"/>
                <a:gd name="T5" fmla="*/ 3 h 179"/>
                <a:gd name="T6" fmla="*/ 2 w 105"/>
                <a:gd name="T7" fmla="*/ 0 h 179"/>
                <a:gd name="T8" fmla="*/ 2 w 105"/>
                <a:gd name="T9" fmla="*/ 0 h 179"/>
                <a:gd name="T10" fmla="*/ 0 60000 65536"/>
                <a:gd name="T11" fmla="*/ 0 60000 65536"/>
                <a:gd name="T12" fmla="*/ 0 60000 65536"/>
                <a:gd name="T13" fmla="*/ 0 60000 65536"/>
                <a:gd name="T14" fmla="*/ 0 60000 65536"/>
                <a:gd name="T15" fmla="*/ 0 w 105"/>
                <a:gd name="T16" fmla="*/ 0 h 179"/>
                <a:gd name="T17" fmla="*/ 105 w 105"/>
                <a:gd name="T18" fmla="*/ 179 h 179"/>
              </a:gdLst>
              <a:ahLst/>
              <a:cxnLst>
                <a:cxn ang="T10">
                  <a:pos x="T0" y="T1"/>
                </a:cxn>
                <a:cxn ang="T11">
                  <a:pos x="T2" y="T3"/>
                </a:cxn>
                <a:cxn ang="T12">
                  <a:pos x="T4" y="T5"/>
                </a:cxn>
                <a:cxn ang="T13">
                  <a:pos x="T6" y="T7"/>
                </a:cxn>
                <a:cxn ang="T14">
                  <a:pos x="T8" y="T9"/>
                </a:cxn>
              </a:cxnLst>
              <a:rect l="T15" t="T16" r="T17" b="T18"/>
              <a:pathLst>
                <a:path w="105" h="179">
                  <a:moveTo>
                    <a:pt x="105" y="0"/>
                  </a:moveTo>
                  <a:lnTo>
                    <a:pt x="28" y="179"/>
                  </a:lnTo>
                  <a:lnTo>
                    <a:pt x="0" y="171"/>
                  </a:lnTo>
                  <a:lnTo>
                    <a:pt x="105" y="0"/>
                  </a:lnTo>
                  <a:close/>
                </a:path>
              </a:pathLst>
            </a:custGeom>
            <a:solidFill>
              <a:srgbClr val="000000"/>
            </a:solidFill>
            <a:ln w="9525">
              <a:noFill/>
              <a:round/>
              <a:headEnd/>
              <a:tailEnd/>
            </a:ln>
          </p:spPr>
          <p:txBody>
            <a:bodyPr/>
            <a:lstStyle/>
            <a:p>
              <a:endParaRPr lang="id-ID"/>
            </a:p>
          </p:txBody>
        </p:sp>
        <p:sp>
          <p:nvSpPr>
            <p:cNvPr id="51230" name="Freeform 29"/>
            <p:cNvSpPr>
              <a:spLocks/>
            </p:cNvSpPr>
            <p:nvPr/>
          </p:nvSpPr>
          <p:spPr bwMode="auto">
            <a:xfrm>
              <a:off x="1290" y="2468"/>
              <a:ext cx="299" cy="269"/>
            </a:xfrm>
            <a:custGeom>
              <a:avLst/>
              <a:gdLst>
                <a:gd name="T0" fmla="*/ 5 w 598"/>
                <a:gd name="T1" fmla="*/ 1 h 538"/>
                <a:gd name="T2" fmla="*/ 5 w 598"/>
                <a:gd name="T3" fmla="*/ 1 h 538"/>
                <a:gd name="T4" fmla="*/ 3 w 598"/>
                <a:gd name="T5" fmla="*/ 1 h 538"/>
                <a:gd name="T6" fmla="*/ 3 w 598"/>
                <a:gd name="T7" fmla="*/ 1 h 538"/>
                <a:gd name="T8" fmla="*/ 3 w 598"/>
                <a:gd name="T9" fmla="*/ 3 h 538"/>
                <a:gd name="T10" fmla="*/ 3 w 598"/>
                <a:gd name="T11" fmla="*/ 2 h 538"/>
                <a:gd name="T12" fmla="*/ 2 w 598"/>
                <a:gd name="T13" fmla="*/ 1 h 538"/>
                <a:gd name="T14" fmla="*/ 2 w 598"/>
                <a:gd name="T15" fmla="*/ 2 h 538"/>
                <a:gd name="T16" fmla="*/ 2 w 598"/>
                <a:gd name="T17" fmla="*/ 4 h 538"/>
                <a:gd name="T18" fmla="*/ 2 w 598"/>
                <a:gd name="T19" fmla="*/ 4 h 538"/>
                <a:gd name="T20" fmla="*/ 2 w 598"/>
                <a:gd name="T21" fmla="*/ 5 h 538"/>
                <a:gd name="T22" fmla="*/ 2 w 598"/>
                <a:gd name="T23" fmla="*/ 5 h 538"/>
                <a:gd name="T24" fmla="*/ 2 w 598"/>
                <a:gd name="T25" fmla="*/ 5 h 538"/>
                <a:gd name="T26" fmla="*/ 1 w 598"/>
                <a:gd name="T27" fmla="*/ 4 h 538"/>
                <a:gd name="T28" fmla="*/ 1 w 598"/>
                <a:gd name="T29" fmla="*/ 4 h 538"/>
                <a:gd name="T30" fmla="*/ 1 w 598"/>
                <a:gd name="T31" fmla="*/ 5 h 538"/>
                <a:gd name="T32" fmla="*/ 1 w 598"/>
                <a:gd name="T33" fmla="*/ 5 h 538"/>
                <a:gd name="T34" fmla="*/ 1 w 598"/>
                <a:gd name="T35" fmla="*/ 5 h 538"/>
                <a:gd name="T36" fmla="*/ 0 w 598"/>
                <a:gd name="T37" fmla="*/ 7 h 538"/>
                <a:gd name="T38" fmla="*/ 1 w 598"/>
                <a:gd name="T39" fmla="*/ 6 h 538"/>
                <a:gd name="T40" fmla="*/ 1 w 598"/>
                <a:gd name="T41" fmla="*/ 5 h 538"/>
                <a:gd name="T42" fmla="*/ 2 w 598"/>
                <a:gd name="T43" fmla="*/ 6 h 538"/>
                <a:gd name="T44" fmla="*/ 3 w 598"/>
                <a:gd name="T45" fmla="*/ 6 h 538"/>
                <a:gd name="T46" fmla="*/ 2 w 598"/>
                <a:gd name="T47" fmla="*/ 6 h 538"/>
                <a:gd name="T48" fmla="*/ 2 w 598"/>
                <a:gd name="T49" fmla="*/ 7 h 538"/>
                <a:gd name="T50" fmla="*/ 3 w 598"/>
                <a:gd name="T51" fmla="*/ 6 h 538"/>
                <a:gd name="T52" fmla="*/ 3 w 598"/>
                <a:gd name="T53" fmla="*/ 6 h 538"/>
                <a:gd name="T54" fmla="*/ 5 w 598"/>
                <a:gd name="T55" fmla="*/ 5 h 538"/>
                <a:gd name="T56" fmla="*/ 5 w 598"/>
                <a:gd name="T57" fmla="*/ 5 h 538"/>
                <a:gd name="T58" fmla="*/ 5 w 598"/>
                <a:gd name="T59" fmla="*/ 4 h 538"/>
                <a:gd name="T60" fmla="*/ 5 w 598"/>
                <a:gd name="T61" fmla="*/ 4 h 538"/>
                <a:gd name="T62" fmla="*/ 5 w 598"/>
                <a:gd name="T63" fmla="*/ 4 h 538"/>
                <a:gd name="T64" fmla="*/ 5 w 598"/>
                <a:gd name="T65" fmla="*/ 4 h 538"/>
                <a:gd name="T66" fmla="*/ 5 w 598"/>
                <a:gd name="T67" fmla="*/ 5 h 538"/>
                <a:gd name="T68" fmla="*/ 5 w 598"/>
                <a:gd name="T69" fmla="*/ 5 h 538"/>
                <a:gd name="T70" fmla="*/ 5 w 598"/>
                <a:gd name="T71" fmla="*/ 6 h 538"/>
                <a:gd name="T72" fmla="*/ 6 w 598"/>
                <a:gd name="T73" fmla="*/ 7 h 538"/>
                <a:gd name="T74" fmla="*/ 6 w 598"/>
                <a:gd name="T75" fmla="*/ 7 h 538"/>
                <a:gd name="T76" fmla="*/ 6 w 598"/>
                <a:gd name="T77" fmla="*/ 8 h 538"/>
                <a:gd name="T78" fmla="*/ 7 w 598"/>
                <a:gd name="T79" fmla="*/ 8 h 538"/>
                <a:gd name="T80" fmla="*/ 7 w 598"/>
                <a:gd name="T81" fmla="*/ 7 h 538"/>
                <a:gd name="T82" fmla="*/ 9 w 598"/>
                <a:gd name="T83" fmla="*/ 7 h 538"/>
                <a:gd name="T84" fmla="*/ 9 w 598"/>
                <a:gd name="T85" fmla="*/ 7 h 538"/>
                <a:gd name="T86" fmla="*/ 9 w 598"/>
                <a:gd name="T87" fmla="*/ 8 h 538"/>
                <a:gd name="T88" fmla="*/ 9 w 598"/>
                <a:gd name="T89" fmla="*/ 7 h 538"/>
                <a:gd name="T90" fmla="*/ 9 w 598"/>
                <a:gd name="T91" fmla="*/ 7 h 538"/>
                <a:gd name="T92" fmla="*/ 9 w 598"/>
                <a:gd name="T93" fmla="*/ 7 h 538"/>
                <a:gd name="T94" fmla="*/ 9 w 598"/>
                <a:gd name="T95" fmla="*/ 6 h 538"/>
                <a:gd name="T96" fmla="*/ 7 w 598"/>
                <a:gd name="T97" fmla="*/ 6 h 538"/>
                <a:gd name="T98" fmla="*/ 7 w 598"/>
                <a:gd name="T99" fmla="*/ 5 h 538"/>
                <a:gd name="T100" fmla="*/ 9 w 598"/>
                <a:gd name="T101" fmla="*/ 5 h 538"/>
                <a:gd name="T102" fmla="*/ 9 w 598"/>
                <a:gd name="T103" fmla="*/ 6 h 538"/>
                <a:gd name="T104" fmla="*/ 7 w 598"/>
                <a:gd name="T105" fmla="*/ 3 h 538"/>
                <a:gd name="T106" fmla="*/ 7 w 598"/>
                <a:gd name="T107" fmla="*/ 2 h 538"/>
                <a:gd name="T108" fmla="*/ 6 w 598"/>
                <a:gd name="T109" fmla="*/ 2 h 538"/>
                <a:gd name="T110" fmla="*/ 5 w 598"/>
                <a:gd name="T111" fmla="*/ 0 h 538"/>
                <a:gd name="T112" fmla="*/ 5 w 598"/>
                <a:gd name="T113" fmla="*/ 1 h 538"/>
                <a:gd name="T114" fmla="*/ 5 w 598"/>
                <a:gd name="T115" fmla="*/ 1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8"/>
                <a:gd name="T175" fmla="*/ 0 h 538"/>
                <a:gd name="T176" fmla="*/ 598 w 598"/>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8" h="538">
                  <a:moveTo>
                    <a:pt x="279" y="2"/>
                  </a:moveTo>
                  <a:lnTo>
                    <a:pt x="264" y="66"/>
                  </a:lnTo>
                  <a:lnTo>
                    <a:pt x="251" y="30"/>
                  </a:lnTo>
                  <a:lnTo>
                    <a:pt x="241" y="17"/>
                  </a:lnTo>
                  <a:lnTo>
                    <a:pt x="213" y="208"/>
                  </a:lnTo>
                  <a:lnTo>
                    <a:pt x="200" y="145"/>
                  </a:lnTo>
                  <a:lnTo>
                    <a:pt x="149" y="99"/>
                  </a:lnTo>
                  <a:lnTo>
                    <a:pt x="190" y="159"/>
                  </a:lnTo>
                  <a:lnTo>
                    <a:pt x="188" y="287"/>
                  </a:lnTo>
                  <a:lnTo>
                    <a:pt x="160" y="314"/>
                  </a:lnTo>
                  <a:lnTo>
                    <a:pt x="150" y="339"/>
                  </a:lnTo>
                  <a:lnTo>
                    <a:pt x="170" y="363"/>
                  </a:lnTo>
                  <a:lnTo>
                    <a:pt x="152" y="365"/>
                  </a:lnTo>
                  <a:lnTo>
                    <a:pt x="101" y="304"/>
                  </a:lnTo>
                  <a:lnTo>
                    <a:pt x="22" y="294"/>
                  </a:lnTo>
                  <a:lnTo>
                    <a:pt x="91" y="330"/>
                  </a:lnTo>
                  <a:lnTo>
                    <a:pt x="102" y="342"/>
                  </a:lnTo>
                  <a:lnTo>
                    <a:pt x="45" y="370"/>
                  </a:lnTo>
                  <a:lnTo>
                    <a:pt x="0" y="462"/>
                  </a:lnTo>
                  <a:lnTo>
                    <a:pt x="56" y="395"/>
                  </a:lnTo>
                  <a:lnTo>
                    <a:pt x="104" y="380"/>
                  </a:lnTo>
                  <a:lnTo>
                    <a:pt x="154" y="391"/>
                  </a:lnTo>
                  <a:lnTo>
                    <a:pt x="211" y="388"/>
                  </a:lnTo>
                  <a:lnTo>
                    <a:pt x="172" y="416"/>
                  </a:lnTo>
                  <a:lnTo>
                    <a:pt x="140" y="505"/>
                  </a:lnTo>
                  <a:lnTo>
                    <a:pt x="193" y="411"/>
                  </a:lnTo>
                  <a:lnTo>
                    <a:pt x="221" y="398"/>
                  </a:lnTo>
                  <a:lnTo>
                    <a:pt x="268" y="332"/>
                  </a:lnTo>
                  <a:lnTo>
                    <a:pt x="277" y="345"/>
                  </a:lnTo>
                  <a:lnTo>
                    <a:pt x="306" y="319"/>
                  </a:lnTo>
                  <a:lnTo>
                    <a:pt x="314" y="292"/>
                  </a:lnTo>
                  <a:lnTo>
                    <a:pt x="332" y="279"/>
                  </a:lnTo>
                  <a:lnTo>
                    <a:pt x="342" y="291"/>
                  </a:lnTo>
                  <a:lnTo>
                    <a:pt x="335" y="342"/>
                  </a:lnTo>
                  <a:lnTo>
                    <a:pt x="327" y="368"/>
                  </a:lnTo>
                  <a:lnTo>
                    <a:pt x="330" y="406"/>
                  </a:lnTo>
                  <a:lnTo>
                    <a:pt x="398" y="452"/>
                  </a:lnTo>
                  <a:lnTo>
                    <a:pt x="410" y="479"/>
                  </a:lnTo>
                  <a:lnTo>
                    <a:pt x="403" y="517"/>
                  </a:lnTo>
                  <a:lnTo>
                    <a:pt x="482" y="538"/>
                  </a:lnTo>
                  <a:lnTo>
                    <a:pt x="481" y="499"/>
                  </a:lnTo>
                  <a:lnTo>
                    <a:pt x="528" y="497"/>
                  </a:lnTo>
                  <a:lnTo>
                    <a:pt x="538" y="509"/>
                  </a:lnTo>
                  <a:lnTo>
                    <a:pt x="586" y="520"/>
                  </a:lnTo>
                  <a:lnTo>
                    <a:pt x="598" y="507"/>
                  </a:lnTo>
                  <a:lnTo>
                    <a:pt x="585" y="456"/>
                  </a:lnTo>
                  <a:lnTo>
                    <a:pt x="528" y="459"/>
                  </a:lnTo>
                  <a:lnTo>
                    <a:pt x="515" y="421"/>
                  </a:lnTo>
                  <a:lnTo>
                    <a:pt x="495" y="410"/>
                  </a:lnTo>
                  <a:lnTo>
                    <a:pt x="482" y="347"/>
                  </a:lnTo>
                  <a:lnTo>
                    <a:pt x="522" y="383"/>
                  </a:lnTo>
                  <a:lnTo>
                    <a:pt x="593" y="391"/>
                  </a:lnTo>
                  <a:lnTo>
                    <a:pt x="474" y="231"/>
                  </a:lnTo>
                  <a:lnTo>
                    <a:pt x="454" y="182"/>
                  </a:lnTo>
                  <a:lnTo>
                    <a:pt x="395" y="147"/>
                  </a:lnTo>
                  <a:lnTo>
                    <a:pt x="301" y="0"/>
                  </a:lnTo>
                  <a:lnTo>
                    <a:pt x="279" y="2"/>
                  </a:lnTo>
                  <a:close/>
                </a:path>
              </a:pathLst>
            </a:custGeom>
            <a:solidFill>
              <a:srgbClr val="000000"/>
            </a:solidFill>
            <a:ln w="9525">
              <a:noFill/>
              <a:round/>
              <a:headEnd/>
              <a:tailEnd/>
            </a:ln>
          </p:spPr>
          <p:txBody>
            <a:bodyPr/>
            <a:lstStyle/>
            <a:p>
              <a:endParaRPr lang="id-ID"/>
            </a:p>
          </p:txBody>
        </p:sp>
        <p:sp>
          <p:nvSpPr>
            <p:cNvPr id="51231" name="Freeform 30"/>
            <p:cNvSpPr>
              <a:spLocks/>
            </p:cNvSpPr>
            <p:nvPr/>
          </p:nvSpPr>
          <p:spPr bwMode="auto">
            <a:xfrm>
              <a:off x="1524" y="2349"/>
              <a:ext cx="35" cy="152"/>
            </a:xfrm>
            <a:custGeom>
              <a:avLst/>
              <a:gdLst>
                <a:gd name="T0" fmla="*/ 0 w 71"/>
                <a:gd name="T1" fmla="*/ 0 h 305"/>
                <a:gd name="T2" fmla="*/ 0 w 71"/>
                <a:gd name="T3" fmla="*/ 0 h 305"/>
                <a:gd name="T4" fmla="*/ 0 w 71"/>
                <a:gd name="T5" fmla="*/ 1 h 305"/>
                <a:gd name="T6" fmla="*/ 0 w 71"/>
                <a:gd name="T7" fmla="*/ 2 h 305"/>
                <a:gd name="T8" fmla="*/ 0 w 71"/>
                <a:gd name="T9" fmla="*/ 2 h 305"/>
                <a:gd name="T10" fmla="*/ 0 w 71"/>
                <a:gd name="T11" fmla="*/ 4 h 305"/>
                <a:gd name="T12" fmla="*/ 0 w 71"/>
                <a:gd name="T13" fmla="*/ 4 h 305"/>
                <a:gd name="T14" fmla="*/ 1 w 71"/>
                <a:gd name="T15" fmla="*/ 3 h 305"/>
                <a:gd name="T16" fmla="*/ 1 w 71"/>
                <a:gd name="T17" fmla="*/ 2 h 305"/>
                <a:gd name="T18" fmla="*/ 0 w 71"/>
                <a:gd name="T19" fmla="*/ 2 h 305"/>
                <a:gd name="T20" fmla="*/ 0 w 71"/>
                <a:gd name="T21" fmla="*/ 2 h 305"/>
                <a:gd name="T22" fmla="*/ 0 w 71"/>
                <a:gd name="T23" fmla="*/ 0 h 305"/>
                <a:gd name="T24" fmla="*/ 0 w 71"/>
                <a:gd name="T25" fmla="*/ 0 h 305"/>
                <a:gd name="T26" fmla="*/ 0 w 71"/>
                <a:gd name="T27" fmla="*/ 0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305"/>
                <a:gd name="T44" fmla="*/ 71 w 71"/>
                <a:gd name="T45" fmla="*/ 305 h 3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305">
                  <a:moveTo>
                    <a:pt x="63" y="0"/>
                  </a:moveTo>
                  <a:lnTo>
                    <a:pt x="33" y="24"/>
                  </a:lnTo>
                  <a:lnTo>
                    <a:pt x="0" y="89"/>
                  </a:lnTo>
                  <a:lnTo>
                    <a:pt x="30" y="138"/>
                  </a:lnTo>
                  <a:lnTo>
                    <a:pt x="14" y="189"/>
                  </a:lnTo>
                  <a:lnTo>
                    <a:pt x="28" y="267"/>
                  </a:lnTo>
                  <a:lnTo>
                    <a:pt x="0" y="305"/>
                  </a:lnTo>
                  <a:lnTo>
                    <a:pt x="65" y="199"/>
                  </a:lnTo>
                  <a:lnTo>
                    <a:pt x="71" y="175"/>
                  </a:lnTo>
                  <a:lnTo>
                    <a:pt x="61" y="138"/>
                  </a:lnTo>
                  <a:lnTo>
                    <a:pt x="52" y="138"/>
                  </a:lnTo>
                  <a:lnTo>
                    <a:pt x="37" y="51"/>
                  </a:lnTo>
                  <a:lnTo>
                    <a:pt x="63" y="0"/>
                  </a:lnTo>
                  <a:close/>
                </a:path>
              </a:pathLst>
            </a:custGeom>
            <a:solidFill>
              <a:srgbClr val="000000"/>
            </a:solidFill>
            <a:ln w="9525">
              <a:noFill/>
              <a:round/>
              <a:headEnd/>
              <a:tailEnd/>
            </a:ln>
          </p:spPr>
          <p:txBody>
            <a:bodyPr/>
            <a:lstStyle/>
            <a:p>
              <a:endParaRPr lang="id-ID"/>
            </a:p>
          </p:txBody>
        </p:sp>
        <p:sp>
          <p:nvSpPr>
            <p:cNvPr id="51232" name="Freeform 31"/>
            <p:cNvSpPr>
              <a:spLocks/>
            </p:cNvSpPr>
            <p:nvPr/>
          </p:nvSpPr>
          <p:spPr bwMode="auto">
            <a:xfrm>
              <a:off x="1530" y="2520"/>
              <a:ext cx="26" cy="63"/>
            </a:xfrm>
            <a:custGeom>
              <a:avLst/>
              <a:gdLst>
                <a:gd name="T0" fmla="*/ 1 w 51"/>
                <a:gd name="T1" fmla="*/ 0 h 127"/>
                <a:gd name="T2" fmla="*/ 1 w 51"/>
                <a:gd name="T3" fmla="*/ 1 h 127"/>
                <a:gd name="T4" fmla="*/ 1 w 51"/>
                <a:gd name="T5" fmla="*/ 1 h 127"/>
                <a:gd name="T6" fmla="*/ 1 w 51"/>
                <a:gd name="T7" fmla="*/ 1 h 127"/>
                <a:gd name="T8" fmla="*/ 0 w 51"/>
                <a:gd name="T9" fmla="*/ 0 h 127"/>
                <a:gd name="T10" fmla="*/ 1 w 51"/>
                <a:gd name="T11" fmla="*/ 0 h 127"/>
                <a:gd name="T12" fmla="*/ 1 w 51"/>
                <a:gd name="T13" fmla="*/ 0 h 127"/>
                <a:gd name="T14" fmla="*/ 1 w 51"/>
                <a:gd name="T15" fmla="*/ 0 h 127"/>
                <a:gd name="T16" fmla="*/ 1 w 51"/>
                <a:gd name="T17" fmla="*/ 0 h 127"/>
                <a:gd name="T18" fmla="*/ 1 w 51"/>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27"/>
                <a:gd name="T32" fmla="*/ 51 w 51"/>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27">
                  <a:moveTo>
                    <a:pt x="51" y="63"/>
                  </a:moveTo>
                  <a:lnTo>
                    <a:pt x="43" y="101"/>
                  </a:lnTo>
                  <a:lnTo>
                    <a:pt x="43" y="127"/>
                  </a:lnTo>
                  <a:lnTo>
                    <a:pt x="13" y="89"/>
                  </a:lnTo>
                  <a:lnTo>
                    <a:pt x="0" y="40"/>
                  </a:lnTo>
                  <a:lnTo>
                    <a:pt x="18" y="0"/>
                  </a:lnTo>
                  <a:lnTo>
                    <a:pt x="28" y="13"/>
                  </a:lnTo>
                  <a:lnTo>
                    <a:pt x="39" y="50"/>
                  </a:lnTo>
                  <a:lnTo>
                    <a:pt x="51" y="63"/>
                  </a:lnTo>
                  <a:close/>
                </a:path>
              </a:pathLst>
            </a:custGeom>
            <a:solidFill>
              <a:srgbClr val="000000"/>
            </a:solidFill>
            <a:ln w="9525">
              <a:noFill/>
              <a:round/>
              <a:headEnd/>
              <a:tailEnd/>
            </a:ln>
          </p:spPr>
          <p:txBody>
            <a:bodyPr/>
            <a:lstStyle/>
            <a:p>
              <a:endParaRPr lang="id-ID"/>
            </a:p>
          </p:txBody>
        </p:sp>
        <p:sp>
          <p:nvSpPr>
            <p:cNvPr id="51233" name="Freeform 32"/>
            <p:cNvSpPr>
              <a:spLocks/>
            </p:cNvSpPr>
            <p:nvPr/>
          </p:nvSpPr>
          <p:spPr bwMode="auto">
            <a:xfrm>
              <a:off x="1558" y="2568"/>
              <a:ext cx="76" cy="98"/>
            </a:xfrm>
            <a:custGeom>
              <a:avLst/>
              <a:gdLst>
                <a:gd name="T0" fmla="*/ 0 w 154"/>
                <a:gd name="T1" fmla="*/ 0 h 196"/>
                <a:gd name="T2" fmla="*/ 0 w 154"/>
                <a:gd name="T3" fmla="*/ 1 h 196"/>
                <a:gd name="T4" fmla="*/ 0 w 154"/>
                <a:gd name="T5" fmla="*/ 2 h 196"/>
                <a:gd name="T6" fmla="*/ 0 w 154"/>
                <a:gd name="T7" fmla="*/ 2 h 196"/>
                <a:gd name="T8" fmla="*/ 2 w 154"/>
                <a:gd name="T9" fmla="*/ 3 h 196"/>
                <a:gd name="T10" fmla="*/ 0 w 154"/>
                <a:gd name="T11" fmla="*/ 2 h 196"/>
                <a:gd name="T12" fmla="*/ 1 w 154"/>
                <a:gd name="T13" fmla="*/ 1 h 196"/>
                <a:gd name="T14" fmla="*/ 1 w 154"/>
                <a:gd name="T15" fmla="*/ 1 h 196"/>
                <a:gd name="T16" fmla="*/ 0 w 154"/>
                <a:gd name="T17" fmla="*/ 0 h 196"/>
                <a:gd name="T18" fmla="*/ 0 w 154"/>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6"/>
                <a:gd name="T32" fmla="*/ 154 w 154"/>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6">
                  <a:moveTo>
                    <a:pt x="46" y="0"/>
                  </a:moveTo>
                  <a:lnTo>
                    <a:pt x="20" y="14"/>
                  </a:lnTo>
                  <a:lnTo>
                    <a:pt x="0" y="66"/>
                  </a:lnTo>
                  <a:lnTo>
                    <a:pt x="23" y="117"/>
                  </a:lnTo>
                  <a:lnTo>
                    <a:pt x="154" y="196"/>
                  </a:lnTo>
                  <a:lnTo>
                    <a:pt x="61" y="76"/>
                  </a:lnTo>
                  <a:lnTo>
                    <a:pt x="69" y="49"/>
                  </a:lnTo>
                  <a:lnTo>
                    <a:pt x="97" y="49"/>
                  </a:lnTo>
                  <a:lnTo>
                    <a:pt x="46" y="0"/>
                  </a:lnTo>
                  <a:close/>
                </a:path>
              </a:pathLst>
            </a:custGeom>
            <a:solidFill>
              <a:srgbClr val="000000"/>
            </a:solidFill>
            <a:ln w="9525">
              <a:noFill/>
              <a:round/>
              <a:headEnd/>
              <a:tailEnd/>
            </a:ln>
          </p:spPr>
          <p:txBody>
            <a:bodyPr/>
            <a:lstStyle/>
            <a:p>
              <a:endParaRPr lang="id-ID"/>
            </a:p>
          </p:txBody>
        </p:sp>
        <p:sp>
          <p:nvSpPr>
            <p:cNvPr id="51234" name="Freeform 33"/>
            <p:cNvSpPr>
              <a:spLocks/>
            </p:cNvSpPr>
            <p:nvPr/>
          </p:nvSpPr>
          <p:spPr bwMode="auto">
            <a:xfrm>
              <a:off x="1389" y="2700"/>
              <a:ext cx="46" cy="69"/>
            </a:xfrm>
            <a:custGeom>
              <a:avLst/>
              <a:gdLst>
                <a:gd name="T0" fmla="*/ 0 w 93"/>
                <a:gd name="T1" fmla="*/ 0 h 137"/>
                <a:gd name="T2" fmla="*/ 0 w 93"/>
                <a:gd name="T3" fmla="*/ 1 h 137"/>
                <a:gd name="T4" fmla="*/ 0 w 93"/>
                <a:gd name="T5" fmla="*/ 1 h 137"/>
                <a:gd name="T6" fmla="*/ 0 w 93"/>
                <a:gd name="T7" fmla="*/ 2 h 137"/>
                <a:gd name="T8" fmla="*/ 0 w 93"/>
                <a:gd name="T9" fmla="*/ 3 h 137"/>
                <a:gd name="T10" fmla="*/ 1 w 93"/>
                <a:gd name="T11" fmla="*/ 2 h 137"/>
                <a:gd name="T12" fmla="*/ 1 w 93"/>
                <a:gd name="T13" fmla="*/ 3 h 137"/>
                <a:gd name="T14" fmla="*/ 1 w 93"/>
                <a:gd name="T15" fmla="*/ 2 h 137"/>
                <a:gd name="T16" fmla="*/ 1 w 93"/>
                <a:gd name="T17" fmla="*/ 2 h 137"/>
                <a:gd name="T18" fmla="*/ 0 w 93"/>
                <a:gd name="T19" fmla="*/ 0 h 137"/>
                <a:gd name="T20" fmla="*/ 0 w 93"/>
                <a:gd name="T21" fmla="*/ 0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7"/>
                <a:gd name="T35" fmla="*/ 93 w 93"/>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7">
                  <a:moveTo>
                    <a:pt x="0" y="0"/>
                  </a:moveTo>
                  <a:lnTo>
                    <a:pt x="8" y="11"/>
                  </a:lnTo>
                  <a:lnTo>
                    <a:pt x="0" y="24"/>
                  </a:lnTo>
                  <a:lnTo>
                    <a:pt x="41" y="99"/>
                  </a:lnTo>
                  <a:lnTo>
                    <a:pt x="45" y="137"/>
                  </a:lnTo>
                  <a:lnTo>
                    <a:pt x="71" y="120"/>
                  </a:lnTo>
                  <a:lnTo>
                    <a:pt x="93" y="133"/>
                  </a:lnTo>
                  <a:lnTo>
                    <a:pt x="91" y="120"/>
                  </a:lnTo>
                  <a:lnTo>
                    <a:pt x="81" y="97"/>
                  </a:lnTo>
                  <a:lnTo>
                    <a:pt x="0" y="0"/>
                  </a:lnTo>
                  <a:close/>
                </a:path>
              </a:pathLst>
            </a:custGeom>
            <a:solidFill>
              <a:srgbClr val="000000"/>
            </a:solidFill>
            <a:ln w="9525">
              <a:noFill/>
              <a:round/>
              <a:headEnd/>
              <a:tailEnd/>
            </a:ln>
          </p:spPr>
          <p:txBody>
            <a:bodyPr/>
            <a:lstStyle/>
            <a:p>
              <a:endParaRPr lang="id-ID"/>
            </a:p>
          </p:txBody>
        </p:sp>
        <p:sp>
          <p:nvSpPr>
            <p:cNvPr id="51235" name="Freeform 34"/>
            <p:cNvSpPr>
              <a:spLocks/>
            </p:cNvSpPr>
            <p:nvPr/>
          </p:nvSpPr>
          <p:spPr bwMode="auto">
            <a:xfrm>
              <a:off x="1426" y="2752"/>
              <a:ext cx="33" cy="52"/>
            </a:xfrm>
            <a:custGeom>
              <a:avLst/>
              <a:gdLst>
                <a:gd name="T0" fmla="*/ 1 w 66"/>
                <a:gd name="T1" fmla="*/ 1 h 104"/>
                <a:gd name="T2" fmla="*/ 1 w 66"/>
                <a:gd name="T3" fmla="*/ 1 h 104"/>
                <a:gd name="T4" fmla="*/ 0 w 66"/>
                <a:gd name="T5" fmla="*/ 2 h 104"/>
                <a:gd name="T6" fmla="*/ 1 w 66"/>
                <a:gd name="T7" fmla="*/ 2 h 104"/>
                <a:gd name="T8" fmla="*/ 1 w 66"/>
                <a:gd name="T9" fmla="*/ 1 h 104"/>
                <a:gd name="T10" fmla="*/ 1 w 66"/>
                <a:gd name="T11" fmla="*/ 0 h 104"/>
                <a:gd name="T12" fmla="*/ 1 w 66"/>
                <a:gd name="T13" fmla="*/ 1 h 104"/>
                <a:gd name="T14" fmla="*/ 1 w 66"/>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04"/>
                <a:gd name="T26" fmla="*/ 66 w 66"/>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04">
                  <a:moveTo>
                    <a:pt x="16" y="3"/>
                  </a:moveTo>
                  <a:lnTo>
                    <a:pt x="8" y="41"/>
                  </a:lnTo>
                  <a:lnTo>
                    <a:pt x="0" y="94"/>
                  </a:lnTo>
                  <a:lnTo>
                    <a:pt x="31" y="104"/>
                  </a:lnTo>
                  <a:lnTo>
                    <a:pt x="46" y="26"/>
                  </a:lnTo>
                  <a:lnTo>
                    <a:pt x="66" y="0"/>
                  </a:lnTo>
                  <a:lnTo>
                    <a:pt x="16" y="3"/>
                  </a:lnTo>
                  <a:close/>
                </a:path>
              </a:pathLst>
            </a:custGeom>
            <a:solidFill>
              <a:srgbClr val="000000"/>
            </a:solidFill>
            <a:ln w="9525">
              <a:noFill/>
              <a:round/>
              <a:headEnd/>
              <a:tailEnd/>
            </a:ln>
          </p:spPr>
          <p:txBody>
            <a:bodyPr/>
            <a:lstStyle/>
            <a:p>
              <a:endParaRPr lang="id-ID"/>
            </a:p>
          </p:txBody>
        </p:sp>
        <p:sp>
          <p:nvSpPr>
            <p:cNvPr id="51236" name="Freeform 35"/>
            <p:cNvSpPr>
              <a:spLocks/>
            </p:cNvSpPr>
            <p:nvPr/>
          </p:nvSpPr>
          <p:spPr bwMode="auto">
            <a:xfrm>
              <a:off x="1430" y="2722"/>
              <a:ext cx="49" cy="29"/>
            </a:xfrm>
            <a:custGeom>
              <a:avLst/>
              <a:gdLst>
                <a:gd name="T0" fmla="*/ 0 w 99"/>
                <a:gd name="T1" fmla="*/ 0 h 59"/>
                <a:gd name="T2" fmla="*/ 0 w 99"/>
                <a:gd name="T3" fmla="*/ 0 h 59"/>
                <a:gd name="T4" fmla="*/ 0 w 99"/>
                <a:gd name="T5" fmla="*/ 0 h 59"/>
                <a:gd name="T6" fmla="*/ 0 w 99"/>
                <a:gd name="T7" fmla="*/ 0 h 59"/>
                <a:gd name="T8" fmla="*/ 1 w 99"/>
                <a:gd name="T9" fmla="*/ 0 h 59"/>
                <a:gd name="T10" fmla="*/ 1 w 99"/>
                <a:gd name="T11" fmla="*/ 0 h 59"/>
                <a:gd name="T12" fmla="*/ 1 w 99"/>
                <a:gd name="T13" fmla="*/ 0 h 59"/>
                <a:gd name="T14" fmla="*/ 0 w 99"/>
                <a:gd name="T15" fmla="*/ 0 h 59"/>
                <a:gd name="T16" fmla="*/ 0 w 99"/>
                <a:gd name="T17" fmla="*/ 0 h 59"/>
                <a:gd name="T18" fmla="*/ 0 w 99"/>
                <a:gd name="T19" fmla="*/ 0 h 59"/>
                <a:gd name="T20" fmla="*/ 0 w 99"/>
                <a:gd name="T21" fmla="*/ 0 h 59"/>
                <a:gd name="T22" fmla="*/ 0 w 99"/>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59"/>
                <a:gd name="T38" fmla="*/ 99 w 99"/>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59">
                  <a:moveTo>
                    <a:pt x="0" y="39"/>
                  </a:moveTo>
                  <a:lnTo>
                    <a:pt x="17" y="26"/>
                  </a:lnTo>
                  <a:lnTo>
                    <a:pt x="48" y="38"/>
                  </a:lnTo>
                  <a:lnTo>
                    <a:pt x="60" y="49"/>
                  </a:lnTo>
                  <a:lnTo>
                    <a:pt x="68" y="47"/>
                  </a:lnTo>
                  <a:lnTo>
                    <a:pt x="99" y="59"/>
                  </a:lnTo>
                  <a:lnTo>
                    <a:pt x="88" y="36"/>
                  </a:lnTo>
                  <a:lnTo>
                    <a:pt x="36" y="0"/>
                  </a:lnTo>
                  <a:lnTo>
                    <a:pt x="38" y="24"/>
                  </a:lnTo>
                  <a:lnTo>
                    <a:pt x="8" y="13"/>
                  </a:lnTo>
                  <a:lnTo>
                    <a:pt x="0" y="39"/>
                  </a:lnTo>
                  <a:close/>
                </a:path>
              </a:pathLst>
            </a:custGeom>
            <a:solidFill>
              <a:srgbClr val="000000"/>
            </a:solidFill>
            <a:ln w="9525">
              <a:noFill/>
              <a:round/>
              <a:headEnd/>
              <a:tailEnd/>
            </a:ln>
          </p:spPr>
          <p:txBody>
            <a:bodyPr/>
            <a:lstStyle/>
            <a:p>
              <a:endParaRPr lang="id-ID"/>
            </a:p>
          </p:txBody>
        </p:sp>
        <p:sp>
          <p:nvSpPr>
            <p:cNvPr id="51237" name="Freeform 36"/>
            <p:cNvSpPr>
              <a:spLocks/>
            </p:cNvSpPr>
            <p:nvPr/>
          </p:nvSpPr>
          <p:spPr bwMode="auto">
            <a:xfrm>
              <a:off x="1455" y="2752"/>
              <a:ext cx="19" cy="51"/>
            </a:xfrm>
            <a:custGeom>
              <a:avLst/>
              <a:gdLst>
                <a:gd name="T0" fmla="*/ 1 w 38"/>
                <a:gd name="T1" fmla="*/ 2 h 102"/>
                <a:gd name="T2" fmla="*/ 0 w 38"/>
                <a:gd name="T3" fmla="*/ 1 h 102"/>
                <a:gd name="T4" fmla="*/ 1 w 38"/>
                <a:gd name="T5" fmla="*/ 1 h 102"/>
                <a:gd name="T6" fmla="*/ 1 w 38"/>
                <a:gd name="T7" fmla="*/ 0 h 102"/>
                <a:gd name="T8" fmla="*/ 1 w 38"/>
                <a:gd name="T9" fmla="*/ 0 h 102"/>
                <a:gd name="T10" fmla="*/ 1 w 38"/>
                <a:gd name="T11" fmla="*/ 1 h 102"/>
                <a:gd name="T12" fmla="*/ 1 w 38"/>
                <a:gd name="T13" fmla="*/ 2 h 102"/>
                <a:gd name="T14" fmla="*/ 1 w 38"/>
                <a:gd name="T15" fmla="*/ 2 h 10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02"/>
                <a:gd name="T26" fmla="*/ 38 w 38"/>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02">
                  <a:moveTo>
                    <a:pt x="23" y="102"/>
                  </a:moveTo>
                  <a:lnTo>
                    <a:pt x="0" y="39"/>
                  </a:lnTo>
                  <a:lnTo>
                    <a:pt x="18" y="13"/>
                  </a:lnTo>
                  <a:lnTo>
                    <a:pt x="27" y="0"/>
                  </a:lnTo>
                  <a:lnTo>
                    <a:pt x="37" y="0"/>
                  </a:lnTo>
                  <a:lnTo>
                    <a:pt x="38" y="24"/>
                  </a:lnTo>
                  <a:lnTo>
                    <a:pt x="23" y="102"/>
                  </a:lnTo>
                  <a:close/>
                </a:path>
              </a:pathLst>
            </a:custGeom>
            <a:solidFill>
              <a:srgbClr val="000000"/>
            </a:solidFill>
            <a:ln w="9525">
              <a:noFill/>
              <a:round/>
              <a:headEnd/>
              <a:tailEnd/>
            </a:ln>
          </p:spPr>
          <p:txBody>
            <a:bodyPr/>
            <a:lstStyle/>
            <a:p>
              <a:endParaRPr lang="id-ID"/>
            </a:p>
          </p:txBody>
        </p:sp>
        <p:sp>
          <p:nvSpPr>
            <p:cNvPr id="51238" name="Freeform 37"/>
            <p:cNvSpPr>
              <a:spLocks/>
            </p:cNvSpPr>
            <p:nvPr/>
          </p:nvSpPr>
          <p:spPr bwMode="auto">
            <a:xfrm>
              <a:off x="1467" y="2808"/>
              <a:ext cx="21" cy="38"/>
            </a:xfrm>
            <a:custGeom>
              <a:avLst/>
              <a:gdLst>
                <a:gd name="T0" fmla="*/ 0 w 43"/>
                <a:gd name="T1" fmla="*/ 0 h 76"/>
                <a:gd name="T2" fmla="*/ 0 w 43"/>
                <a:gd name="T3" fmla="*/ 1 h 76"/>
                <a:gd name="T4" fmla="*/ 0 w 43"/>
                <a:gd name="T5" fmla="*/ 1 h 76"/>
                <a:gd name="T6" fmla="*/ 0 w 43"/>
                <a:gd name="T7" fmla="*/ 0 h 76"/>
                <a:gd name="T8" fmla="*/ 0 w 43"/>
                <a:gd name="T9" fmla="*/ 0 h 76"/>
                <a:gd name="T10" fmla="*/ 0 60000 65536"/>
                <a:gd name="T11" fmla="*/ 0 60000 65536"/>
                <a:gd name="T12" fmla="*/ 0 60000 65536"/>
                <a:gd name="T13" fmla="*/ 0 60000 65536"/>
                <a:gd name="T14" fmla="*/ 0 60000 65536"/>
                <a:gd name="T15" fmla="*/ 0 w 43"/>
                <a:gd name="T16" fmla="*/ 0 h 76"/>
                <a:gd name="T17" fmla="*/ 43 w 43"/>
                <a:gd name="T18" fmla="*/ 76 h 76"/>
              </a:gdLst>
              <a:ahLst/>
              <a:cxnLst>
                <a:cxn ang="T10">
                  <a:pos x="T0" y="T1"/>
                </a:cxn>
                <a:cxn ang="T11">
                  <a:pos x="T2" y="T3"/>
                </a:cxn>
                <a:cxn ang="T12">
                  <a:pos x="T4" y="T5"/>
                </a:cxn>
                <a:cxn ang="T13">
                  <a:pos x="T6" y="T7"/>
                </a:cxn>
                <a:cxn ang="T14">
                  <a:pos x="T8" y="T9"/>
                </a:cxn>
              </a:cxnLst>
              <a:rect l="T15" t="T16" r="T17" b="T18"/>
              <a:pathLst>
                <a:path w="43" h="76">
                  <a:moveTo>
                    <a:pt x="28" y="0"/>
                  </a:moveTo>
                  <a:lnTo>
                    <a:pt x="43" y="76"/>
                  </a:lnTo>
                  <a:lnTo>
                    <a:pt x="0" y="1"/>
                  </a:lnTo>
                  <a:lnTo>
                    <a:pt x="28" y="0"/>
                  </a:lnTo>
                  <a:close/>
                </a:path>
              </a:pathLst>
            </a:custGeom>
            <a:solidFill>
              <a:srgbClr val="000000"/>
            </a:solidFill>
            <a:ln w="9525">
              <a:noFill/>
              <a:round/>
              <a:headEnd/>
              <a:tailEnd/>
            </a:ln>
          </p:spPr>
          <p:txBody>
            <a:bodyPr/>
            <a:lstStyle/>
            <a:p>
              <a:endParaRPr lang="id-ID"/>
            </a:p>
          </p:txBody>
        </p:sp>
        <p:sp>
          <p:nvSpPr>
            <p:cNvPr id="51239" name="Freeform 38"/>
            <p:cNvSpPr>
              <a:spLocks/>
            </p:cNvSpPr>
            <p:nvPr/>
          </p:nvSpPr>
          <p:spPr bwMode="auto">
            <a:xfrm>
              <a:off x="1531" y="2742"/>
              <a:ext cx="12" cy="25"/>
            </a:xfrm>
            <a:custGeom>
              <a:avLst/>
              <a:gdLst>
                <a:gd name="T0" fmla="*/ 1 w 23"/>
                <a:gd name="T1" fmla="*/ 0 h 51"/>
                <a:gd name="T2" fmla="*/ 0 w 23"/>
                <a:gd name="T3" fmla="*/ 0 h 51"/>
                <a:gd name="T4" fmla="*/ 1 w 23"/>
                <a:gd name="T5" fmla="*/ 0 h 51"/>
                <a:gd name="T6" fmla="*/ 1 w 23"/>
                <a:gd name="T7" fmla="*/ 0 h 51"/>
                <a:gd name="T8" fmla="*/ 1 w 23"/>
                <a:gd name="T9" fmla="*/ 0 h 51"/>
                <a:gd name="T10" fmla="*/ 0 60000 65536"/>
                <a:gd name="T11" fmla="*/ 0 60000 65536"/>
                <a:gd name="T12" fmla="*/ 0 60000 65536"/>
                <a:gd name="T13" fmla="*/ 0 60000 65536"/>
                <a:gd name="T14" fmla="*/ 0 60000 65536"/>
                <a:gd name="T15" fmla="*/ 0 w 23"/>
                <a:gd name="T16" fmla="*/ 0 h 51"/>
                <a:gd name="T17" fmla="*/ 23 w 23"/>
                <a:gd name="T18" fmla="*/ 51 h 51"/>
              </a:gdLst>
              <a:ahLst/>
              <a:cxnLst>
                <a:cxn ang="T10">
                  <a:pos x="T0" y="T1"/>
                </a:cxn>
                <a:cxn ang="T11">
                  <a:pos x="T2" y="T3"/>
                </a:cxn>
                <a:cxn ang="T12">
                  <a:pos x="T4" y="T5"/>
                </a:cxn>
                <a:cxn ang="T13">
                  <a:pos x="T6" y="T7"/>
                </a:cxn>
                <a:cxn ang="T14">
                  <a:pos x="T8" y="T9"/>
                </a:cxn>
              </a:cxnLst>
              <a:rect l="T15" t="T16" r="T17" b="T18"/>
              <a:pathLst>
                <a:path w="23" h="51">
                  <a:moveTo>
                    <a:pt x="23" y="51"/>
                  </a:moveTo>
                  <a:lnTo>
                    <a:pt x="0" y="0"/>
                  </a:lnTo>
                  <a:lnTo>
                    <a:pt x="2" y="41"/>
                  </a:lnTo>
                  <a:lnTo>
                    <a:pt x="23" y="51"/>
                  </a:lnTo>
                  <a:close/>
                </a:path>
              </a:pathLst>
            </a:custGeom>
            <a:solidFill>
              <a:srgbClr val="000000"/>
            </a:solidFill>
            <a:ln w="9525">
              <a:noFill/>
              <a:round/>
              <a:headEnd/>
              <a:tailEnd/>
            </a:ln>
          </p:spPr>
          <p:txBody>
            <a:bodyPr/>
            <a:lstStyle/>
            <a:p>
              <a:endParaRPr lang="id-ID"/>
            </a:p>
          </p:txBody>
        </p:sp>
        <p:sp>
          <p:nvSpPr>
            <p:cNvPr id="51240" name="Freeform 39"/>
            <p:cNvSpPr>
              <a:spLocks/>
            </p:cNvSpPr>
            <p:nvPr/>
          </p:nvSpPr>
          <p:spPr bwMode="auto">
            <a:xfrm>
              <a:off x="1459" y="2407"/>
              <a:ext cx="66" cy="66"/>
            </a:xfrm>
            <a:custGeom>
              <a:avLst/>
              <a:gdLst>
                <a:gd name="T0" fmla="*/ 0 w 130"/>
                <a:gd name="T1" fmla="*/ 2 h 132"/>
                <a:gd name="T2" fmla="*/ 2 w 130"/>
                <a:gd name="T3" fmla="*/ 1 h 132"/>
                <a:gd name="T4" fmla="*/ 3 w 130"/>
                <a:gd name="T5" fmla="*/ 1 h 132"/>
                <a:gd name="T6" fmla="*/ 2 w 130"/>
                <a:gd name="T7" fmla="*/ 0 h 132"/>
                <a:gd name="T8" fmla="*/ 2 w 130"/>
                <a:gd name="T9" fmla="*/ 0 h 132"/>
                <a:gd name="T10" fmla="*/ 2 w 130"/>
                <a:gd name="T11" fmla="*/ 1 h 132"/>
                <a:gd name="T12" fmla="*/ 0 w 130"/>
                <a:gd name="T13" fmla="*/ 2 h 132"/>
                <a:gd name="T14" fmla="*/ 0 w 130"/>
                <a:gd name="T15" fmla="*/ 2 h 132"/>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32"/>
                <a:gd name="T26" fmla="*/ 130 w 130"/>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32">
                  <a:moveTo>
                    <a:pt x="0" y="132"/>
                  </a:moveTo>
                  <a:lnTo>
                    <a:pt x="72" y="66"/>
                  </a:lnTo>
                  <a:lnTo>
                    <a:pt x="130" y="38"/>
                  </a:lnTo>
                  <a:lnTo>
                    <a:pt x="109" y="0"/>
                  </a:lnTo>
                  <a:lnTo>
                    <a:pt x="100" y="0"/>
                  </a:lnTo>
                  <a:lnTo>
                    <a:pt x="72" y="53"/>
                  </a:lnTo>
                  <a:lnTo>
                    <a:pt x="0" y="132"/>
                  </a:lnTo>
                  <a:close/>
                </a:path>
              </a:pathLst>
            </a:custGeom>
            <a:solidFill>
              <a:srgbClr val="000000"/>
            </a:solidFill>
            <a:ln w="9525">
              <a:noFill/>
              <a:round/>
              <a:headEnd/>
              <a:tailEnd/>
            </a:ln>
          </p:spPr>
          <p:txBody>
            <a:bodyPr/>
            <a:lstStyle/>
            <a:p>
              <a:endParaRPr lang="id-ID"/>
            </a:p>
          </p:txBody>
        </p:sp>
        <p:sp>
          <p:nvSpPr>
            <p:cNvPr id="51241" name="Freeform 40"/>
            <p:cNvSpPr>
              <a:spLocks/>
            </p:cNvSpPr>
            <p:nvPr/>
          </p:nvSpPr>
          <p:spPr bwMode="auto">
            <a:xfrm>
              <a:off x="1388" y="2377"/>
              <a:ext cx="96" cy="53"/>
            </a:xfrm>
            <a:custGeom>
              <a:avLst/>
              <a:gdLst>
                <a:gd name="T0" fmla="*/ 3 w 191"/>
                <a:gd name="T1" fmla="*/ 2 h 105"/>
                <a:gd name="T2" fmla="*/ 3 w 191"/>
                <a:gd name="T3" fmla="*/ 1 h 105"/>
                <a:gd name="T4" fmla="*/ 0 w 191"/>
                <a:gd name="T5" fmla="*/ 2 h 105"/>
                <a:gd name="T6" fmla="*/ 3 w 191"/>
                <a:gd name="T7" fmla="*/ 1 h 105"/>
                <a:gd name="T8" fmla="*/ 3 w 191"/>
                <a:gd name="T9" fmla="*/ 0 h 105"/>
                <a:gd name="T10" fmla="*/ 3 w 191"/>
                <a:gd name="T11" fmla="*/ 2 h 105"/>
                <a:gd name="T12" fmla="*/ 3 w 191"/>
                <a:gd name="T13" fmla="*/ 2 h 105"/>
                <a:gd name="T14" fmla="*/ 0 60000 65536"/>
                <a:gd name="T15" fmla="*/ 0 60000 65536"/>
                <a:gd name="T16" fmla="*/ 0 60000 65536"/>
                <a:gd name="T17" fmla="*/ 0 60000 65536"/>
                <a:gd name="T18" fmla="*/ 0 60000 65536"/>
                <a:gd name="T19" fmla="*/ 0 60000 65536"/>
                <a:gd name="T20" fmla="*/ 0 60000 65536"/>
                <a:gd name="T21" fmla="*/ 0 w 191"/>
                <a:gd name="T22" fmla="*/ 0 h 105"/>
                <a:gd name="T23" fmla="*/ 191 w 19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105">
                  <a:moveTo>
                    <a:pt x="137" y="105"/>
                  </a:moveTo>
                  <a:lnTo>
                    <a:pt x="151" y="26"/>
                  </a:lnTo>
                  <a:lnTo>
                    <a:pt x="0" y="84"/>
                  </a:lnTo>
                  <a:lnTo>
                    <a:pt x="151" y="13"/>
                  </a:lnTo>
                  <a:lnTo>
                    <a:pt x="191" y="0"/>
                  </a:lnTo>
                  <a:lnTo>
                    <a:pt x="137" y="105"/>
                  </a:lnTo>
                  <a:close/>
                </a:path>
              </a:pathLst>
            </a:custGeom>
            <a:solidFill>
              <a:srgbClr val="000000"/>
            </a:solidFill>
            <a:ln w="9525">
              <a:noFill/>
              <a:round/>
              <a:headEnd/>
              <a:tailEnd/>
            </a:ln>
          </p:spPr>
          <p:txBody>
            <a:bodyPr/>
            <a:lstStyle/>
            <a:p>
              <a:endParaRPr lang="id-ID"/>
            </a:p>
          </p:txBody>
        </p:sp>
        <p:sp>
          <p:nvSpPr>
            <p:cNvPr id="51242" name="Freeform 41"/>
            <p:cNvSpPr>
              <a:spLocks/>
            </p:cNvSpPr>
            <p:nvPr/>
          </p:nvSpPr>
          <p:spPr bwMode="auto">
            <a:xfrm>
              <a:off x="1726" y="2433"/>
              <a:ext cx="60" cy="42"/>
            </a:xfrm>
            <a:custGeom>
              <a:avLst/>
              <a:gdLst>
                <a:gd name="T0" fmla="*/ 0 w 120"/>
                <a:gd name="T1" fmla="*/ 0 h 84"/>
                <a:gd name="T2" fmla="*/ 2 w 120"/>
                <a:gd name="T3" fmla="*/ 1 h 84"/>
                <a:gd name="T4" fmla="*/ 2 w 120"/>
                <a:gd name="T5" fmla="*/ 1 h 84"/>
                <a:gd name="T6" fmla="*/ 0 w 120"/>
                <a:gd name="T7" fmla="*/ 0 h 84"/>
                <a:gd name="T8" fmla="*/ 0 w 120"/>
                <a:gd name="T9" fmla="*/ 0 h 84"/>
                <a:gd name="T10" fmla="*/ 0 60000 65536"/>
                <a:gd name="T11" fmla="*/ 0 60000 65536"/>
                <a:gd name="T12" fmla="*/ 0 60000 65536"/>
                <a:gd name="T13" fmla="*/ 0 60000 65536"/>
                <a:gd name="T14" fmla="*/ 0 60000 65536"/>
                <a:gd name="T15" fmla="*/ 0 w 120"/>
                <a:gd name="T16" fmla="*/ 0 h 84"/>
                <a:gd name="T17" fmla="*/ 120 w 120"/>
                <a:gd name="T18" fmla="*/ 84 h 84"/>
              </a:gdLst>
              <a:ahLst/>
              <a:cxnLst>
                <a:cxn ang="T10">
                  <a:pos x="T0" y="T1"/>
                </a:cxn>
                <a:cxn ang="T11">
                  <a:pos x="T2" y="T3"/>
                </a:cxn>
                <a:cxn ang="T12">
                  <a:pos x="T4" y="T5"/>
                </a:cxn>
                <a:cxn ang="T13">
                  <a:pos x="T6" y="T7"/>
                </a:cxn>
                <a:cxn ang="T14">
                  <a:pos x="T8" y="T9"/>
                </a:cxn>
              </a:cxnLst>
              <a:rect l="T15" t="T16" r="T17" b="T18"/>
              <a:pathLst>
                <a:path w="120" h="84">
                  <a:moveTo>
                    <a:pt x="0" y="0"/>
                  </a:moveTo>
                  <a:lnTo>
                    <a:pt x="120" y="84"/>
                  </a:lnTo>
                  <a:lnTo>
                    <a:pt x="119" y="58"/>
                  </a:lnTo>
                  <a:lnTo>
                    <a:pt x="0" y="0"/>
                  </a:lnTo>
                  <a:close/>
                </a:path>
              </a:pathLst>
            </a:custGeom>
            <a:solidFill>
              <a:srgbClr val="000000"/>
            </a:solidFill>
            <a:ln w="9525">
              <a:noFill/>
              <a:round/>
              <a:headEnd/>
              <a:tailEnd/>
            </a:ln>
          </p:spPr>
          <p:txBody>
            <a:bodyPr/>
            <a:lstStyle/>
            <a:p>
              <a:endParaRPr lang="id-ID"/>
            </a:p>
          </p:txBody>
        </p:sp>
        <p:sp>
          <p:nvSpPr>
            <p:cNvPr id="51243" name="Freeform 42"/>
            <p:cNvSpPr>
              <a:spLocks/>
            </p:cNvSpPr>
            <p:nvPr/>
          </p:nvSpPr>
          <p:spPr bwMode="auto">
            <a:xfrm>
              <a:off x="1375" y="2439"/>
              <a:ext cx="14" cy="25"/>
            </a:xfrm>
            <a:custGeom>
              <a:avLst/>
              <a:gdLst>
                <a:gd name="T0" fmla="*/ 1 w 28"/>
                <a:gd name="T1" fmla="*/ 0 h 51"/>
                <a:gd name="T2" fmla="*/ 1 w 28"/>
                <a:gd name="T3" fmla="*/ 0 h 51"/>
                <a:gd name="T4" fmla="*/ 0 w 28"/>
                <a:gd name="T5" fmla="*/ 0 h 51"/>
                <a:gd name="T6" fmla="*/ 1 w 28"/>
                <a:gd name="T7" fmla="*/ 0 h 51"/>
                <a:gd name="T8" fmla="*/ 1 w 28"/>
                <a:gd name="T9" fmla="*/ 0 h 51"/>
                <a:gd name="T10" fmla="*/ 0 60000 65536"/>
                <a:gd name="T11" fmla="*/ 0 60000 65536"/>
                <a:gd name="T12" fmla="*/ 0 60000 65536"/>
                <a:gd name="T13" fmla="*/ 0 60000 65536"/>
                <a:gd name="T14" fmla="*/ 0 60000 65536"/>
                <a:gd name="T15" fmla="*/ 0 w 28"/>
                <a:gd name="T16" fmla="*/ 0 h 51"/>
                <a:gd name="T17" fmla="*/ 28 w 28"/>
                <a:gd name="T18" fmla="*/ 51 h 51"/>
              </a:gdLst>
              <a:ahLst/>
              <a:cxnLst>
                <a:cxn ang="T10">
                  <a:pos x="T0" y="T1"/>
                </a:cxn>
                <a:cxn ang="T11">
                  <a:pos x="T2" y="T3"/>
                </a:cxn>
                <a:cxn ang="T12">
                  <a:pos x="T4" y="T5"/>
                </a:cxn>
                <a:cxn ang="T13">
                  <a:pos x="T6" y="T7"/>
                </a:cxn>
                <a:cxn ang="T14">
                  <a:pos x="T8" y="T9"/>
                </a:cxn>
              </a:cxnLst>
              <a:rect l="T15" t="T16" r="T17" b="T18"/>
              <a:pathLst>
                <a:path w="28" h="51">
                  <a:moveTo>
                    <a:pt x="28" y="0"/>
                  </a:moveTo>
                  <a:lnTo>
                    <a:pt x="12" y="51"/>
                  </a:lnTo>
                  <a:lnTo>
                    <a:pt x="0" y="14"/>
                  </a:lnTo>
                  <a:lnTo>
                    <a:pt x="28" y="0"/>
                  </a:lnTo>
                  <a:close/>
                </a:path>
              </a:pathLst>
            </a:custGeom>
            <a:solidFill>
              <a:srgbClr val="000000"/>
            </a:solidFill>
            <a:ln w="9525">
              <a:noFill/>
              <a:round/>
              <a:headEnd/>
              <a:tailEnd/>
            </a:ln>
          </p:spPr>
          <p:txBody>
            <a:bodyPr/>
            <a:lstStyle/>
            <a:p>
              <a:endParaRPr lang="id-ID"/>
            </a:p>
          </p:txBody>
        </p:sp>
        <p:sp>
          <p:nvSpPr>
            <p:cNvPr id="51244" name="Freeform 43"/>
            <p:cNvSpPr>
              <a:spLocks/>
            </p:cNvSpPr>
            <p:nvPr/>
          </p:nvSpPr>
          <p:spPr bwMode="auto">
            <a:xfrm>
              <a:off x="1340" y="2524"/>
              <a:ext cx="26" cy="31"/>
            </a:xfrm>
            <a:custGeom>
              <a:avLst/>
              <a:gdLst>
                <a:gd name="T0" fmla="*/ 1 w 51"/>
                <a:gd name="T1" fmla="*/ 0 h 63"/>
                <a:gd name="T2" fmla="*/ 0 w 51"/>
                <a:gd name="T3" fmla="*/ 0 h 63"/>
                <a:gd name="T4" fmla="*/ 1 w 51"/>
                <a:gd name="T5" fmla="*/ 0 h 63"/>
                <a:gd name="T6" fmla="*/ 1 w 51"/>
                <a:gd name="T7" fmla="*/ 0 h 63"/>
                <a:gd name="T8" fmla="*/ 1 w 51"/>
                <a:gd name="T9" fmla="*/ 0 h 63"/>
                <a:gd name="T10" fmla="*/ 0 60000 65536"/>
                <a:gd name="T11" fmla="*/ 0 60000 65536"/>
                <a:gd name="T12" fmla="*/ 0 60000 65536"/>
                <a:gd name="T13" fmla="*/ 0 60000 65536"/>
                <a:gd name="T14" fmla="*/ 0 60000 65536"/>
                <a:gd name="T15" fmla="*/ 0 w 51"/>
                <a:gd name="T16" fmla="*/ 0 h 63"/>
                <a:gd name="T17" fmla="*/ 51 w 51"/>
                <a:gd name="T18" fmla="*/ 63 h 63"/>
              </a:gdLst>
              <a:ahLst/>
              <a:cxnLst>
                <a:cxn ang="T10">
                  <a:pos x="T0" y="T1"/>
                </a:cxn>
                <a:cxn ang="T11">
                  <a:pos x="T2" y="T3"/>
                </a:cxn>
                <a:cxn ang="T12">
                  <a:pos x="T4" y="T5"/>
                </a:cxn>
                <a:cxn ang="T13">
                  <a:pos x="T6" y="T7"/>
                </a:cxn>
                <a:cxn ang="T14">
                  <a:pos x="T8" y="T9"/>
                </a:cxn>
              </a:cxnLst>
              <a:rect l="T15" t="T16" r="T17" b="T18"/>
              <a:pathLst>
                <a:path w="51" h="63">
                  <a:moveTo>
                    <a:pt x="51" y="63"/>
                  </a:moveTo>
                  <a:lnTo>
                    <a:pt x="0" y="0"/>
                  </a:lnTo>
                  <a:lnTo>
                    <a:pt x="10" y="14"/>
                  </a:lnTo>
                  <a:lnTo>
                    <a:pt x="51" y="63"/>
                  </a:lnTo>
                  <a:close/>
                </a:path>
              </a:pathLst>
            </a:custGeom>
            <a:solidFill>
              <a:srgbClr val="000000"/>
            </a:solidFill>
            <a:ln w="9525">
              <a:noFill/>
              <a:round/>
              <a:headEnd/>
              <a:tailEnd/>
            </a:ln>
          </p:spPr>
          <p:txBody>
            <a:bodyPr/>
            <a:lstStyle/>
            <a:p>
              <a:endParaRPr lang="id-ID"/>
            </a:p>
          </p:txBody>
        </p:sp>
        <p:sp>
          <p:nvSpPr>
            <p:cNvPr id="51245" name="Freeform 44"/>
            <p:cNvSpPr>
              <a:spLocks/>
            </p:cNvSpPr>
            <p:nvPr/>
          </p:nvSpPr>
          <p:spPr bwMode="auto">
            <a:xfrm>
              <a:off x="1318" y="2664"/>
              <a:ext cx="19" cy="83"/>
            </a:xfrm>
            <a:custGeom>
              <a:avLst/>
              <a:gdLst>
                <a:gd name="T0" fmla="*/ 1 w 38"/>
                <a:gd name="T1" fmla="*/ 0 h 167"/>
                <a:gd name="T2" fmla="*/ 1 w 38"/>
                <a:gd name="T3" fmla="*/ 1 h 167"/>
                <a:gd name="T4" fmla="*/ 1 w 38"/>
                <a:gd name="T5" fmla="*/ 2 h 167"/>
                <a:gd name="T6" fmla="*/ 0 w 38"/>
                <a:gd name="T7" fmla="*/ 0 h 167"/>
                <a:gd name="T8" fmla="*/ 1 w 38"/>
                <a:gd name="T9" fmla="*/ 0 h 167"/>
                <a:gd name="T10" fmla="*/ 1 w 38"/>
                <a:gd name="T11" fmla="*/ 0 h 167"/>
                <a:gd name="T12" fmla="*/ 0 60000 65536"/>
                <a:gd name="T13" fmla="*/ 0 60000 65536"/>
                <a:gd name="T14" fmla="*/ 0 60000 65536"/>
                <a:gd name="T15" fmla="*/ 0 60000 65536"/>
                <a:gd name="T16" fmla="*/ 0 60000 65536"/>
                <a:gd name="T17" fmla="*/ 0 60000 65536"/>
                <a:gd name="T18" fmla="*/ 0 w 38"/>
                <a:gd name="T19" fmla="*/ 0 h 167"/>
                <a:gd name="T20" fmla="*/ 38 w 38"/>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8" h="167">
                  <a:moveTo>
                    <a:pt x="38" y="0"/>
                  </a:moveTo>
                  <a:lnTo>
                    <a:pt x="5" y="104"/>
                  </a:lnTo>
                  <a:lnTo>
                    <a:pt x="8" y="167"/>
                  </a:lnTo>
                  <a:lnTo>
                    <a:pt x="0" y="26"/>
                  </a:lnTo>
                  <a:lnTo>
                    <a:pt x="38" y="0"/>
                  </a:lnTo>
                  <a:close/>
                </a:path>
              </a:pathLst>
            </a:custGeom>
            <a:solidFill>
              <a:srgbClr val="000000"/>
            </a:solidFill>
            <a:ln w="9525">
              <a:noFill/>
              <a:round/>
              <a:headEnd/>
              <a:tailEnd/>
            </a:ln>
          </p:spPr>
          <p:txBody>
            <a:bodyPr/>
            <a:lstStyle/>
            <a:p>
              <a:endParaRPr lang="id-ID"/>
            </a:p>
          </p:txBody>
        </p:sp>
        <p:sp>
          <p:nvSpPr>
            <p:cNvPr id="51246" name="Freeform 45"/>
            <p:cNvSpPr>
              <a:spLocks/>
            </p:cNvSpPr>
            <p:nvPr/>
          </p:nvSpPr>
          <p:spPr bwMode="auto">
            <a:xfrm>
              <a:off x="1361" y="2751"/>
              <a:ext cx="45" cy="38"/>
            </a:xfrm>
            <a:custGeom>
              <a:avLst/>
              <a:gdLst>
                <a:gd name="T0" fmla="*/ 1 w 91"/>
                <a:gd name="T1" fmla="*/ 1 h 78"/>
                <a:gd name="T2" fmla="*/ 1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1 h 78"/>
                <a:gd name="T22" fmla="*/ 0 w 91"/>
                <a:gd name="T23" fmla="*/ 0 h 78"/>
                <a:gd name="T24" fmla="*/ 0 w 91"/>
                <a:gd name="T25" fmla="*/ 0 h 78"/>
                <a:gd name="T26" fmla="*/ 1 w 91"/>
                <a:gd name="T27" fmla="*/ 1 h 78"/>
                <a:gd name="T28" fmla="*/ 1 w 91"/>
                <a:gd name="T29" fmla="*/ 1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78"/>
                <a:gd name="T47" fmla="*/ 91 w 91"/>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78">
                  <a:moveTo>
                    <a:pt x="91" y="73"/>
                  </a:moveTo>
                  <a:lnTo>
                    <a:pt x="73" y="63"/>
                  </a:lnTo>
                  <a:lnTo>
                    <a:pt x="51" y="38"/>
                  </a:lnTo>
                  <a:lnTo>
                    <a:pt x="40" y="0"/>
                  </a:lnTo>
                  <a:lnTo>
                    <a:pt x="30" y="14"/>
                  </a:lnTo>
                  <a:lnTo>
                    <a:pt x="0" y="15"/>
                  </a:lnTo>
                  <a:lnTo>
                    <a:pt x="12" y="27"/>
                  </a:lnTo>
                  <a:lnTo>
                    <a:pt x="12" y="40"/>
                  </a:lnTo>
                  <a:lnTo>
                    <a:pt x="3" y="53"/>
                  </a:lnTo>
                  <a:lnTo>
                    <a:pt x="23" y="51"/>
                  </a:lnTo>
                  <a:lnTo>
                    <a:pt x="25" y="78"/>
                  </a:lnTo>
                  <a:lnTo>
                    <a:pt x="23" y="51"/>
                  </a:lnTo>
                  <a:lnTo>
                    <a:pt x="61" y="63"/>
                  </a:lnTo>
                  <a:lnTo>
                    <a:pt x="91" y="73"/>
                  </a:lnTo>
                  <a:close/>
                </a:path>
              </a:pathLst>
            </a:custGeom>
            <a:solidFill>
              <a:srgbClr val="000000"/>
            </a:solidFill>
            <a:ln w="9525">
              <a:noFill/>
              <a:round/>
              <a:headEnd/>
              <a:tailEnd/>
            </a:ln>
          </p:spPr>
          <p:txBody>
            <a:bodyPr/>
            <a:lstStyle/>
            <a:p>
              <a:endParaRPr lang="id-ID"/>
            </a:p>
          </p:txBody>
        </p:sp>
        <p:sp>
          <p:nvSpPr>
            <p:cNvPr id="51247" name="Freeform 46"/>
            <p:cNvSpPr>
              <a:spLocks/>
            </p:cNvSpPr>
            <p:nvPr/>
          </p:nvSpPr>
          <p:spPr bwMode="auto">
            <a:xfrm>
              <a:off x="1326" y="2784"/>
              <a:ext cx="135" cy="195"/>
            </a:xfrm>
            <a:custGeom>
              <a:avLst/>
              <a:gdLst>
                <a:gd name="T0" fmla="*/ 5 w 269"/>
                <a:gd name="T1" fmla="*/ 0 h 391"/>
                <a:gd name="T2" fmla="*/ 4 w 269"/>
                <a:gd name="T3" fmla="*/ 0 h 391"/>
                <a:gd name="T4" fmla="*/ 4 w 269"/>
                <a:gd name="T5" fmla="*/ 0 h 391"/>
                <a:gd name="T6" fmla="*/ 4 w 269"/>
                <a:gd name="T7" fmla="*/ 0 h 391"/>
                <a:gd name="T8" fmla="*/ 4 w 269"/>
                <a:gd name="T9" fmla="*/ 0 h 391"/>
                <a:gd name="T10" fmla="*/ 3 w 269"/>
                <a:gd name="T11" fmla="*/ 0 h 391"/>
                <a:gd name="T12" fmla="*/ 3 w 269"/>
                <a:gd name="T13" fmla="*/ 0 h 391"/>
                <a:gd name="T14" fmla="*/ 2 w 269"/>
                <a:gd name="T15" fmla="*/ 0 h 391"/>
                <a:gd name="T16" fmla="*/ 2 w 269"/>
                <a:gd name="T17" fmla="*/ 0 h 391"/>
                <a:gd name="T18" fmla="*/ 1 w 269"/>
                <a:gd name="T19" fmla="*/ 0 h 391"/>
                <a:gd name="T20" fmla="*/ 2 w 269"/>
                <a:gd name="T21" fmla="*/ 1 h 391"/>
                <a:gd name="T22" fmla="*/ 2 w 269"/>
                <a:gd name="T23" fmla="*/ 1 h 391"/>
                <a:gd name="T24" fmla="*/ 1 w 269"/>
                <a:gd name="T25" fmla="*/ 1 h 391"/>
                <a:gd name="T26" fmla="*/ 1 w 269"/>
                <a:gd name="T27" fmla="*/ 0 h 391"/>
                <a:gd name="T28" fmla="*/ 1 w 269"/>
                <a:gd name="T29" fmla="*/ 0 h 391"/>
                <a:gd name="T30" fmla="*/ 1 w 269"/>
                <a:gd name="T31" fmla="*/ 0 h 391"/>
                <a:gd name="T32" fmla="*/ 0 w 269"/>
                <a:gd name="T33" fmla="*/ 1 h 391"/>
                <a:gd name="T34" fmla="*/ 1 w 269"/>
                <a:gd name="T35" fmla="*/ 5 h 391"/>
                <a:gd name="T36" fmla="*/ 1 w 269"/>
                <a:gd name="T37" fmla="*/ 5 h 391"/>
                <a:gd name="T38" fmla="*/ 2 w 269"/>
                <a:gd name="T39" fmla="*/ 5 h 391"/>
                <a:gd name="T40" fmla="*/ 2 w 269"/>
                <a:gd name="T41" fmla="*/ 5 h 391"/>
                <a:gd name="T42" fmla="*/ 2 w 269"/>
                <a:gd name="T43" fmla="*/ 6 h 391"/>
                <a:gd name="T44" fmla="*/ 3 w 269"/>
                <a:gd name="T45" fmla="*/ 4 h 391"/>
                <a:gd name="T46" fmla="*/ 3 w 269"/>
                <a:gd name="T47" fmla="*/ 3 h 391"/>
                <a:gd name="T48" fmla="*/ 3 w 269"/>
                <a:gd name="T49" fmla="*/ 3 h 391"/>
                <a:gd name="T50" fmla="*/ 4 w 269"/>
                <a:gd name="T51" fmla="*/ 2 h 391"/>
                <a:gd name="T52" fmla="*/ 4 w 269"/>
                <a:gd name="T53" fmla="*/ 2 h 391"/>
                <a:gd name="T54" fmla="*/ 4 w 269"/>
                <a:gd name="T55" fmla="*/ 1 h 391"/>
                <a:gd name="T56" fmla="*/ 5 w 269"/>
                <a:gd name="T57" fmla="*/ 0 h 391"/>
                <a:gd name="T58" fmla="*/ 5 w 269"/>
                <a:gd name="T59" fmla="*/ 0 h 3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9"/>
                <a:gd name="T91" fmla="*/ 0 h 391"/>
                <a:gd name="T92" fmla="*/ 269 w 269"/>
                <a:gd name="T93" fmla="*/ 391 h 3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9" h="391">
                  <a:moveTo>
                    <a:pt x="269" y="40"/>
                  </a:moveTo>
                  <a:lnTo>
                    <a:pt x="242" y="40"/>
                  </a:lnTo>
                  <a:lnTo>
                    <a:pt x="231" y="42"/>
                  </a:lnTo>
                  <a:lnTo>
                    <a:pt x="203" y="55"/>
                  </a:lnTo>
                  <a:lnTo>
                    <a:pt x="200" y="32"/>
                  </a:lnTo>
                  <a:lnTo>
                    <a:pt x="181" y="20"/>
                  </a:lnTo>
                  <a:lnTo>
                    <a:pt x="153" y="35"/>
                  </a:lnTo>
                  <a:lnTo>
                    <a:pt x="94" y="12"/>
                  </a:lnTo>
                  <a:lnTo>
                    <a:pt x="76" y="25"/>
                  </a:lnTo>
                  <a:lnTo>
                    <a:pt x="54" y="0"/>
                  </a:lnTo>
                  <a:lnTo>
                    <a:pt x="77" y="76"/>
                  </a:lnTo>
                  <a:lnTo>
                    <a:pt x="67" y="76"/>
                  </a:lnTo>
                  <a:lnTo>
                    <a:pt x="57" y="76"/>
                  </a:lnTo>
                  <a:lnTo>
                    <a:pt x="38" y="40"/>
                  </a:lnTo>
                  <a:lnTo>
                    <a:pt x="28" y="51"/>
                  </a:lnTo>
                  <a:lnTo>
                    <a:pt x="16" y="28"/>
                  </a:lnTo>
                  <a:lnTo>
                    <a:pt x="0" y="66"/>
                  </a:lnTo>
                  <a:lnTo>
                    <a:pt x="33" y="344"/>
                  </a:lnTo>
                  <a:lnTo>
                    <a:pt x="62" y="330"/>
                  </a:lnTo>
                  <a:lnTo>
                    <a:pt x="69" y="329"/>
                  </a:lnTo>
                  <a:lnTo>
                    <a:pt x="99" y="342"/>
                  </a:lnTo>
                  <a:lnTo>
                    <a:pt x="125" y="391"/>
                  </a:lnTo>
                  <a:lnTo>
                    <a:pt x="165" y="263"/>
                  </a:lnTo>
                  <a:lnTo>
                    <a:pt x="183" y="236"/>
                  </a:lnTo>
                  <a:lnTo>
                    <a:pt x="191" y="197"/>
                  </a:lnTo>
                  <a:lnTo>
                    <a:pt x="216" y="146"/>
                  </a:lnTo>
                  <a:lnTo>
                    <a:pt x="236" y="132"/>
                  </a:lnTo>
                  <a:lnTo>
                    <a:pt x="251" y="66"/>
                  </a:lnTo>
                  <a:lnTo>
                    <a:pt x="269" y="40"/>
                  </a:lnTo>
                  <a:close/>
                </a:path>
              </a:pathLst>
            </a:custGeom>
            <a:solidFill>
              <a:srgbClr val="000000"/>
            </a:solidFill>
            <a:ln w="9525">
              <a:noFill/>
              <a:round/>
              <a:headEnd/>
              <a:tailEnd/>
            </a:ln>
          </p:spPr>
          <p:txBody>
            <a:bodyPr/>
            <a:lstStyle/>
            <a:p>
              <a:endParaRPr lang="id-ID"/>
            </a:p>
          </p:txBody>
        </p:sp>
        <p:sp>
          <p:nvSpPr>
            <p:cNvPr id="51248" name="Freeform 47"/>
            <p:cNvSpPr>
              <a:spLocks/>
            </p:cNvSpPr>
            <p:nvPr/>
          </p:nvSpPr>
          <p:spPr bwMode="auto">
            <a:xfrm>
              <a:off x="1349" y="2941"/>
              <a:ext cx="33" cy="205"/>
            </a:xfrm>
            <a:custGeom>
              <a:avLst/>
              <a:gdLst>
                <a:gd name="T0" fmla="*/ 1 w 66"/>
                <a:gd name="T1" fmla="*/ 1 h 409"/>
                <a:gd name="T2" fmla="*/ 0 w 66"/>
                <a:gd name="T3" fmla="*/ 2 h 409"/>
                <a:gd name="T4" fmla="*/ 1 w 66"/>
                <a:gd name="T5" fmla="*/ 7 h 409"/>
                <a:gd name="T6" fmla="*/ 1 w 66"/>
                <a:gd name="T7" fmla="*/ 4 h 409"/>
                <a:gd name="T8" fmla="*/ 1 w 66"/>
                <a:gd name="T9" fmla="*/ 1 h 409"/>
                <a:gd name="T10" fmla="*/ 1 w 66"/>
                <a:gd name="T11" fmla="*/ 0 h 409"/>
                <a:gd name="T12" fmla="*/ 1 w 66"/>
                <a:gd name="T13" fmla="*/ 3 h 409"/>
                <a:gd name="T14" fmla="*/ 1 w 66"/>
                <a:gd name="T15" fmla="*/ 1 h 409"/>
                <a:gd name="T16" fmla="*/ 1 w 66"/>
                <a:gd name="T17" fmla="*/ 1 h 409"/>
                <a:gd name="T18" fmla="*/ 1 w 66"/>
                <a:gd name="T19" fmla="*/ 1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409"/>
                <a:gd name="T32" fmla="*/ 66 w 66"/>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409">
                  <a:moveTo>
                    <a:pt x="7" y="18"/>
                  </a:moveTo>
                  <a:lnTo>
                    <a:pt x="0" y="66"/>
                  </a:lnTo>
                  <a:lnTo>
                    <a:pt x="9" y="409"/>
                  </a:lnTo>
                  <a:lnTo>
                    <a:pt x="28" y="219"/>
                  </a:lnTo>
                  <a:lnTo>
                    <a:pt x="66" y="24"/>
                  </a:lnTo>
                  <a:lnTo>
                    <a:pt x="53" y="0"/>
                  </a:lnTo>
                  <a:lnTo>
                    <a:pt x="25" y="166"/>
                  </a:lnTo>
                  <a:lnTo>
                    <a:pt x="25" y="13"/>
                  </a:lnTo>
                  <a:lnTo>
                    <a:pt x="7" y="18"/>
                  </a:lnTo>
                  <a:close/>
                </a:path>
              </a:pathLst>
            </a:custGeom>
            <a:solidFill>
              <a:srgbClr val="000000"/>
            </a:solidFill>
            <a:ln w="9525">
              <a:noFill/>
              <a:round/>
              <a:headEnd/>
              <a:tailEnd/>
            </a:ln>
          </p:spPr>
          <p:txBody>
            <a:bodyPr/>
            <a:lstStyle/>
            <a:p>
              <a:endParaRPr lang="id-ID"/>
            </a:p>
          </p:txBody>
        </p:sp>
        <p:sp>
          <p:nvSpPr>
            <p:cNvPr id="51249" name="Freeform 48"/>
            <p:cNvSpPr>
              <a:spLocks/>
            </p:cNvSpPr>
            <p:nvPr/>
          </p:nvSpPr>
          <p:spPr bwMode="auto">
            <a:xfrm>
              <a:off x="1292" y="2723"/>
              <a:ext cx="15" cy="102"/>
            </a:xfrm>
            <a:custGeom>
              <a:avLst/>
              <a:gdLst>
                <a:gd name="T0" fmla="*/ 0 w 32"/>
                <a:gd name="T1" fmla="*/ 0 h 205"/>
                <a:gd name="T2" fmla="*/ 0 w 32"/>
                <a:gd name="T3" fmla="*/ 3 h 205"/>
                <a:gd name="T4" fmla="*/ 0 w 32"/>
                <a:gd name="T5" fmla="*/ 0 h 205"/>
                <a:gd name="T6" fmla="*/ 0 w 32"/>
                <a:gd name="T7" fmla="*/ 0 h 205"/>
                <a:gd name="T8" fmla="*/ 0 w 32"/>
                <a:gd name="T9" fmla="*/ 0 h 205"/>
                <a:gd name="T10" fmla="*/ 0 w 32"/>
                <a:gd name="T11" fmla="*/ 0 h 205"/>
                <a:gd name="T12" fmla="*/ 0 w 32"/>
                <a:gd name="T13" fmla="*/ 0 h 205"/>
                <a:gd name="T14" fmla="*/ 0 60000 65536"/>
                <a:gd name="T15" fmla="*/ 0 60000 65536"/>
                <a:gd name="T16" fmla="*/ 0 60000 65536"/>
                <a:gd name="T17" fmla="*/ 0 60000 65536"/>
                <a:gd name="T18" fmla="*/ 0 60000 65536"/>
                <a:gd name="T19" fmla="*/ 0 60000 65536"/>
                <a:gd name="T20" fmla="*/ 0 60000 65536"/>
                <a:gd name="T21" fmla="*/ 0 w 32"/>
                <a:gd name="T22" fmla="*/ 0 h 205"/>
                <a:gd name="T23" fmla="*/ 32 w 32"/>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5">
                  <a:moveTo>
                    <a:pt x="0" y="13"/>
                  </a:moveTo>
                  <a:lnTo>
                    <a:pt x="32" y="205"/>
                  </a:lnTo>
                  <a:lnTo>
                    <a:pt x="23" y="38"/>
                  </a:lnTo>
                  <a:lnTo>
                    <a:pt x="32" y="12"/>
                  </a:lnTo>
                  <a:lnTo>
                    <a:pt x="20" y="0"/>
                  </a:lnTo>
                  <a:lnTo>
                    <a:pt x="0" y="13"/>
                  </a:lnTo>
                  <a:close/>
                </a:path>
              </a:pathLst>
            </a:custGeom>
            <a:solidFill>
              <a:srgbClr val="000000"/>
            </a:solidFill>
            <a:ln w="9525">
              <a:noFill/>
              <a:round/>
              <a:headEnd/>
              <a:tailEnd/>
            </a:ln>
          </p:spPr>
          <p:txBody>
            <a:bodyPr/>
            <a:lstStyle/>
            <a:p>
              <a:endParaRPr lang="id-ID"/>
            </a:p>
          </p:txBody>
        </p:sp>
        <p:sp>
          <p:nvSpPr>
            <p:cNvPr id="51250" name="Freeform 49"/>
            <p:cNvSpPr>
              <a:spLocks/>
            </p:cNvSpPr>
            <p:nvPr/>
          </p:nvSpPr>
          <p:spPr bwMode="auto">
            <a:xfrm>
              <a:off x="1264" y="2635"/>
              <a:ext cx="23" cy="14"/>
            </a:xfrm>
            <a:custGeom>
              <a:avLst/>
              <a:gdLst>
                <a:gd name="T0" fmla="*/ 1 w 46"/>
                <a:gd name="T1" fmla="*/ 0 h 28"/>
                <a:gd name="T2" fmla="*/ 0 w 46"/>
                <a:gd name="T3" fmla="*/ 1 h 28"/>
                <a:gd name="T4" fmla="*/ 0 w 46"/>
                <a:gd name="T5" fmla="*/ 1 h 28"/>
                <a:gd name="T6" fmla="*/ 1 w 46"/>
                <a:gd name="T7" fmla="*/ 0 h 28"/>
                <a:gd name="T8" fmla="*/ 1 w 46"/>
                <a:gd name="T9" fmla="*/ 0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46" y="0"/>
                  </a:moveTo>
                  <a:lnTo>
                    <a:pt x="0" y="13"/>
                  </a:lnTo>
                  <a:lnTo>
                    <a:pt x="0" y="28"/>
                  </a:lnTo>
                  <a:lnTo>
                    <a:pt x="46" y="0"/>
                  </a:lnTo>
                  <a:close/>
                </a:path>
              </a:pathLst>
            </a:custGeom>
            <a:solidFill>
              <a:srgbClr val="000000"/>
            </a:solidFill>
            <a:ln w="9525">
              <a:noFill/>
              <a:round/>
              <a:headEnd/>
              <a:tailEnd/>
            </a:ln>
          </p:spPr>
          <p:txBody>
            <a:bodyPr/>
            <a:lstStyle/>
            <a:p>
              <a:endParaRPr lang="id-ID"/>
            </a:p>
          </p:txBody>
        </p:sp>
        <p:sp>
          <p:nvSpPr>
            <p:cNvPr id="51251" name="Freeform 50"/>
            <p:cNvSpPr>
              <a:spLocks/>
            </p:cNvSpPr>
            <p:nvPr/>
          </p:nvSpPr>
          <p:spPr bwMode="auto">
            <a:xfrm>
              <a:off x="1286" y="2832"/>
              <a:ext cx="66" cy="556"/>
            </a:xfrm>
            <a:custGeom>
              <a:avLst/>
              <a:gdLst>
                <a:gd name="T0" fmla="*/ 1 w 132"/>
                <a:gd name="T1" fmla="*/ 1 h 1112"/>
                <a:gd name="T2" fmla="*/ 1 w 132"/>
                <a:gd name="T3" fmla="*/ 1 h 1112"/>
                <a:gd name="T4" fmla="*/ 1 w 132"/>
                <a:gd name="T5" fmla="*/ 4 h 1112"/>
                <a:gd name="T6" fmla="*/ 2 w 132"/>
                <a:gd name="T7" fmla="*/ 9 h 1112"/>
                <a:gd name="T8" fmla="*/ 2 w 132"/>
                <a:gd name="T9" fmla="*/ 17 h 1112"/>
                <a:gd name="T10" fmla="*/ 0 w 132"/>
                <a:gd name="T11" fmla="*/ 2 h 1112"/>
                <a:gd name="T12" fmla="*/ 1 w 132"/>
                <a:gd name="T13" fmla="*/ 1 h 1112"/>
                <a:gd name="T14" fmla="*/ 1 w 132"/>
                <a:gd name="T15" fmla="*/ 0 h 1112"/>
                <a:gd name="T16" fmla="*/ 1 w 132"/>
                <a:gd name="T17" fmla="*/ 1 h 1112"/>
                <a:gd name="T18" fmla="*/ 1 w 132"/>
                <a:gd name="T19" fmla="*/ 1 h 1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112"/>
                <a:gd name="T32" fmla="*/ 132 w 132"/>
                <a:gd name="T33" fmla="*/ 1112 h 1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112">
                  <a:moveTo>
                    <a:pt x="44" y="10"/>
                  </a:moveTo>
                  <a:lnTo>
                    <a:pt x="63" y="22"/>
                  </a:lnTo>
                  <a:lnTo>
                    <a:pt x="96" y="276"/>
                  </a:lnTo>
                  <a:lnTo>
                    <a:pt x="132" y="617"/>
                  </a:lnTo>
                  <a:lnTo>
                    <a:pt x="130" y="1112"/>
                  </a:lnTo>
                  <a:lnTo>
                    <a:pt x="0" y="154"/>
                  </a:lnTo>
                  <a:lnTo>
                    <a:pt x="13" y="2"/>
                  </a:lnTo>
                  <a:lnTo>
                    <a:pt x="23" y="0"/>
                  </a:lnTo>
                  <a:lnTo>
                    <a:pt x="44" y="10"/>
                  </a:lnTo>
                  <a:close/>
                </a:path>
              </a:pathLst>
            </a:custGeom>
            <a:solidFill>
              <a:srgbClr val="000000"/>
            </a:solidFill>
            <a:ln w="9525">
              <a:noFill/>
              <a:round/>
              <a:headEnd/>
              <a:tailEnd/>
            </a:ln>
          </p:spPr>
          <p:txBody>
            <a:bodyPr/>
            <a:lstStyle/>
            <a:p>
              <a:endParaRPr lang="id-ID"/>
            </a:p>
          </p:txBody>
        </p:sp>
        <p:sp>
          <p:nvSpPr>
            <p:cNvPr id="51252" name="Freeform 51"/>
            <p:cNvSpPr>
              <a:spLocks/>
            </p:cNvSpPr>
            <p:nvPr/>
          </p:nvSpPr>
          <p:spPr bwMode="auto">
            <a:xfrm>
              <a:off x="1507" y="2851"/>
              <a:ext cx="279" cy="1122"/>
            </a:xfrm>
            <a:custGeom>
              <a:avLst/>
              <a:gdLst>
                <a:gd name="T0" fmla="*/ 1 w 558"/>
                <a:gd name="T1" fmla="*/ 1 h 2244"/>
                <a:gd name="T2" fmla="*/ 0 w 558"/>
                <a:gd name="T3" fmla="*/ 2 h 2244"/>
                <a:gd name="T4" fmla="*/ 1 w 558"/>
                <a:gd name="T5" fmla="*/ 6 h 2244"/>
                <a:gd name="T6" fmla="*/ 1 w 558"/>
                <a:gd name="T7" fmla="*/ 10 h 2244"/>
                <a:gd name="T8" fmla="*/ 2 w 558"/>
                <a:gd name="T9" fmla="*/ 11 h 2244"/>
                <a:gd name="T10" fmla="*/ 2 w 558"/>
                <a:gd name="T11" fmla="*/ 14 h 2244"/>
                <a:gd name="T12" fmla="*/ 3 w 558"/>
                <a:gd name="T13" fmla="*/ 18 h 2244"/>
                <a:gd name="T14" fmla="*/ 2 w 558"/>
                <a:gd name="T15" fmla="*/ 18 h 2244"/>
                <a:gd name="T16" fmla="*/ 3 w 558"/>
                <a:gd name="T17" fmla="*/ 21 h 2244"/>
                <a:gd name="T18" fmla="*/ 4 w 558"/>
                <a:gd name="T19" fmla="*/ 21 h 2244"/>
                <a:gd name="T20" fmla="*/ 4 w 558"/>
                <a:gd name="T21" fmla="*/ 25 h 2244"/>
                <a:gd name="T22" fmla="*/ 4 w 558"/>
                <a:gd name="T23" fmla="*/ 26 h 2244"/>
                <a:gd name="T24" fmla="*/ 3 w 558"/>
                <a:gd name="T25" fmla="*/ 29 h 2244"/>
                <a:gd name="T26" fmla="*/ 3 w 558"/>
                <a:gd name="T27" fmla="*/ 33 h 2244"/>
                <a:gd name="T28" fmla="*/ 2 w 558"/>
                <a:gd name="T29" fmla="*/ 35 h 2244"/>
                <a:gd name="T30" fmla="*/ 2 w 558"/>
                <a:gd name="T31" fmla="*/ 35 h 2244"/>
                <a:gd name="T32" fmla="*/ 2 w 558"/>
                <a:gd name="T33" fmla="*/ 35 h 2244"/>
                <a:gd name="T34" fmla="*/ 2 w 558"/>
                <a:gd name="T35" fmla="*/ 35 h 2244"/>
                <a:gd name="T36" fmla="*/ 4 w 558"/>
                <a:gd name="T37" fmla="*/ 35 h 2244"/>
                <a:gd name="T38" fmla="*/ 5 w 558"/>
                <a:gd name="T39" fmla="*/ 35 h 2244"/>
                <a:gd name="T40" fmla="*/ 6 w 558"/>
                <a:gd name="T41" fmla="*/ 35 h 2244"/>
                <a:gd name="T42" fmla="*/ 6 w 558"/>
                <a:gd name="T43" fmla="*/ 35 h 2244"/>
                <a:gd name="T44" fmla="*/ 6 w 558"/>
                <a:gd name="T45" fmla="*/ 34 h 2244"/>
                <a:gd name="T46" fmla="*/ 6 w 558"/>
                <a:gd name="T47" fmla="*/ 33 h 2244"/>
                <a:gd name="T48" fmla="*/ 6 w 558"/>
                <a:gd name="T49" fmla="*/ 33 h 2244"/>
                <a:gd name="T50" fmla="*/ 6 w 558"/>
                <a:gd name="T51" fmla="*/ 33 h 2244"/>
                <a:gd name="T52" fmla="*/ 7 w 558"/>
                <a:gd name="T53" fmla="*/ 33 h 2244"/>
                <a:gd name="T54" fmla="*/ 7 w 558"/>
                <a:gd name="T55" fmla="*/ 21 h 2244"/>
                <a:gd name="T56" fmla="*/ 7 w 558"/>
                <a:gd name="T57" fmla="*/ 20 h 2244"/>
                <a:gd name="T58" fmla="*/ 7 w 558"/>
                <a:gd name="T59" fmla="*/ 19 h 2244"/>
                <a:gd name="T60" fmla="*/ 9 w 558"/>
                <a:gd name="T61" fmla="*/ 19 h 2244"/>
                <a:gd name="T62" fmla="*/ 9 w 558"/>
                <a:gd name="T63" fmla="*/ 18 h 2244"/>
                <a:gd name="T64" fmla="*/ 9 w 558"/>
                <a:gd name="T65" fmla="*/ 18 h 2244"/>
                <a:gd name="T66" fmla="*/ 5 w 558"/>
                <a:gd name="T67" fmla="*/ 11 h 2244"/>
                <a:gd name="T68" fmla="*/ 3 w 558"/>
                <a:gd name="T69" fmla="*/ 9 h 2244"/>
                <a:gd name="T70" fmla="*/ 2 w 558"/>
                <a:gd name="T71" fmla="*/ 2 h 2244"/>
                <a:gd name="T72" fmla="*/ 1 w 558"/>
                <a:gd name="T73" fmla="*/ 0 h 2244"/>
                <a:gd name="T74" fmla="*/ 1 w 558"/>
                <a:gd name="T75" fmla="*/ 1 h 2244"/>
                <a:gd name="T76" fmla="*/ 1 w 558"/>
                <a:gd name="T77" fmla="*/ 1 h 2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8"/>
                <a:gd name="T118" fmla="*/ 0 h 2244"/>
                <a:gd name="T119" fmla="*/ 558 w 558"/>
                <a:gd name="T120" fmla="*/ 2244 h 2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8" h="2244">
                  <a:moveTo>
                    <a:pt x="22" y="15"/>
                  </a:moveTo>
                  <a:lnTo>
                    <a:pt x="0" y="168"/>
                  </a:lnTo>
                  <a:lnTo>
                    <a:pt x="33" y="419"/>
                  </a:lnTo>
                  <a:lnTo>
                    <a:pt x="124" y="682"/>
                  </a:lnTo>
                  <a:lnTo>
                    <a:pt x="147" y="757"/>
                  </a:lnTo>
                  <a:lnTo>
                    <a:pt x="187" y="934"/>
                  </a:lnTo>
                  <a:lnTo>
                    <a:pt x="208" y="1160"/>
                  </a:lnTo>
                  <a:lnTo>
                    <a:pt x="189" y="1162"/>
                  </a:lnTo>
                  <a:lnTo>
                    <a:pt x="238" y="1363"/>
                  </a:lnTo>
                  <a:lnTo>
                    <a:pt x="260" y="1399"/>
                  </a:lnTo>
                  <a:lnTo>
                    <a:pt x="261" y="1627"/>
                  </a:lnTo>
                  <a:lnTo>
                    <a:pt x="281" y="1665"/>
                  </a:lnTo>
                  <a:lnTo>
                    <a:pt x="235" y="1858"/>
                  </a:lnTo>
                  <a:lnTo>
                    <a:pt x="215" y="2063"/>
                  </a:lnTo>
                  <a:lnTo>
                    <a:pt x="152" y="2180"/>
                  </a:lnTo>
                  <a:lnTo>
                    <a:pt x="154" y="2205"/>
                  </a:lnTo>
                  <a:lnTo>
                    <a:pt x="156" y="2233"/>
                  </a:lnTo>
                  <a:lnTo>
                    <a:pt x="177" y="2244"/>
                  </a:lnTo>
                  <a:lnTo>
                    <a:pt x="281" y="2238"/>
                  </a:lnTo>
                  <a:lnTo>
                    <a:pt x="350" y="2221"/>
                  </a:lnTo>
                  <a:lnTo>
                    <a:pt x="388" y="2192"/>
                  </a:lnTo>
                  <a:lnTo>
                    <a:pt x="395" y="2180"/>
                  </a:lnTo>
                  <a:lnTo>
                    <a:pt x="425" y="2154"/>
                  </a:lnTo>
                  <a:lnTo>
                    <a:pt x="413" y="2102"/>
                  </a:lnTo>
                  <a:lnTo>
                    <a:pt x="430" y="2076"/>
                  </a:lnTo>
                  <a:lnTo>
                    <a:pt x="408" y="2065"/>
                  </a:lnTo>
                  <a:lnTo>
                    <a:pt x="478" y="2050"/>
                  </a:lnTo>
                  <a:lnTo>
                    <a:pt x="483" y="1399"/>
                  </a:lnTo>
                  <a:lnTo>
                    <a:pt x="468" y="1300"/>
                  </a:lnTo>
                  <a:lnTo>
                    <a:pt x="464" y="1225"/>
                  </a:lnTo>
                  <a:lnTo>
                    <a:pt x="552" y="1244"/>
                  </a:lnTo>
                  <a:lnTo>
                    <a:pt x="558" y="1193"/>
                  </a:lnTo>
                  <a:lnTo>
                    <a:pt x="519" y="1195"/>
                  </a:lnTo>
                  <a:lnTo>
                    <a:pt x="352" y="746"/>
                  </a:lnTo>
                  <a:lnTo>
                    <a:pt x="235" y="548"/>
                  </a:lnTo>
                  <a:lnTo>
                    <a:pt x="136" y="162"/>
                  </a:lnTo>
                  <a:lnTo>
                    <a:pt x="78" y="0"/>
                  </a:lnTo>
                  <a:lnTo>
                    <a:pt x="22" y="15"/>
                  </a:lnTo>
                  <a:close/>
                </a:path>
              </a:pathLst>
            </a:custGeom>
            <a:solidFill>
              <a:srgbClr val="000000"/>
            </a:solidFill>
            <a:ln w="9525">
              <a:noFill/>
              <a:round/>
              <a:headEnd/>
              <a:tailEnd/>
            </a:ln>
          </p:spPr>
          <p:txBody>
            <a:bodyPr/>
            <a:lstStyle/>
            <a:p>
              <a:endParaRPr lang="id-ID"/>
            </a:p>
          </p:txBody>
        </p:sp>
        <p:sp>
          <p:nvSpPr>
            <p:cNvPr id="51253" name="Freeform 52"/>
            <p:cNvSpPr>
              <a:spLocks/>
            </p:cNvSpPr>
            <p:nvPr/>
          </p:nvSpPr>
          <p:spPr bwMode="auto">
            <a:xfrm>
              <a:off x="1557" y="2770"/>
              <a:ext cx="327" cy="590"/>
            </a:xfrm>
            <a:custGeom>
              <a:avLst/>
              <a:gdLst>
                <a:gd name="T0" fmla="*/ 0 w 656"/>
                <a:gd name="T1" fmla="*/ 2 h 1180"/>
                <a:gd name="T2" fmla="*/ 1 w 656"/>
                <a:gd name="T3" fmla="*/ 6 h 1180"/>
                <a:gd name="T4" fmla="*/ 2 w 656"/>
                <a:gd name="T5" fmla="*/ 9 h 1180"/>
                <a:gd name="T6" fmla="*/ 2 w 656"/>
                <a:gd name="T7" fmla="*/ 9 h 1180"/>
                <a:gd name="T8" fmla="*/ 2 w 656"/>
                <a:gd name="T9" fmla="*/ 11 h 1180"/>
                <a:gd name="T10" fmla="*/ 2 w 656"/>
                <a:gd name="T11" fmla="*/ 12 h 1180"/>
                <a:gd name="T12" fmla="*/ 3 w 656"/>
                <a:gd name="T13" fmla="*/ 12 h 1180"/>
                <a:gd name="T14" fmla="*/ 3 w 656"/>
                <a:gd name="T15" fmla="*/ 11 h 1180"/>
                <a:gd name="T16" fmla="*/ 2 w 656"/>
                <a:gd name="T17" fmla="*/ 10 h 1180"/>
                <a:gd name="T18" fmla="*/ 2 w 656"/>
                <a:gd name="T19" fmla="*/ 9 h 1180"/>
                <a:gd name="T20" fmla="*/ 3 w 656"/>
                <a:gd name="T21" fmla="*/ 9 h 1180"/>
                <a:gd name="T22" fmla="*/ 4 w 656"/>
                <a:gd name="T23" fmla="*/ 12 h 1180"/>
                <a:gd name="T24" fmla="*/ 6 w 656"/>
                <a:gd name="T25" fmla="*/ 14 h 1180"/>
                <a:gd name="T26" fmla="*/ 10 w 656"/>
                <a:gd name="T27" fmla="*/ 18 h 1180"/>
                <a:gd name="T28" fmla="*/ 10 w 656"/>
                <a:gd name="T29" fmla="*/ 18 h 1180"/>
                <a:gd name="T30" fmla="*/ 7 w 656"/>
                <a:gd name="T31" fmla="*/ 14 h 1180"/>
                <a:gd name="T32" fmla="*/ 6 w 656"/>
                <a:gd name="T33" fmla="*/ 13 h 1180"/>
                <a:gd name="T34" fmla="*/ 6 w 656"/>
                <a:gd name="T35" fmla="*/ 9 h 1180"/>
                <a:gd name="T36" fmla="*/ 7 w 656"/>
                <a:gd name="T37" fmla="*/ 9 h 1180"/>
                <a:gd name="T38" fmla="*/ 6 w 656"/>
                <a:gd name="T39" fmla="*/ 5 h 1180"/>
                <a:gd name="T40" fmla="*/ 6 w 656"/>
                <a:gd name="T41" fmla="*/ 5 h 1180"/>
                <a:gd name="T42" fmla="*/ 6 w 656"/>
                <a:gd name="T43" fmla="*/ 2 h 1180"/>
                <a:gd name="T44" fmla="*/ 5 w 656"/>
                <a:gd name="T45" fmla="*/ 2 h 1180"/>
                <a:gd name="T46" fmla="*/ 5 w 656"/>
                <a:gd name="T47" fmla="*/ 0 h 1180"/>
                <a:gd name="T48" fmla="*/ 5 w 656"/>
                <a:gd name="T49" fmla="*/ 1 h 1180"/>
                <a:gd name="T50" fmla="*/ 3 w 656"/>
                <a:gd name="T51" fmla="*/ 1 h 1180"/>
                <a:gd name="T52" fmla="*/ 1 w 656"/>
                <a:gd name="T53" fmla="*/ 2 h 1180"/>
                <a:gd name="T54" fmla="*/ 0 w 656"/>
                <a:gd name="T55" fmla="*/ 2 h 1180"/>
                <a:gd name="T56" fmla="*/ 0 w 656"/>
                <a:gd name="T57" fmla="*/ 2 h 1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6"/>
                <a:gd name="T88" fmla="*/ 0 h 1180"/>
                <a:gd name="T89" fmla="*/ 656 w 656"/>
                <a:gd name="T90" fmla="*/ 1180 h 1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6" h="1180">
                  <a:moveTo>
                    <a:pt x="0" y="160"/>
                  </a:moveTo>
                  <a:lnTo>
                    <a:pt x="99" y="395"/>
                  </a:lnTo>
                  <a:lnTo>
                    <a:pt x="136" y="532"/>
                  </a:lnTo>
                  <a:lnTo>
                    <a:pt x="151" y="634"/>
                  </a:lnTo>
                  <a:lnTo>
                    <a:pt x="154" y="725"/>
                  </a:lnTo>
                  <a:lnTo>
                    <a:pt x="149" y="776"/>
                  </a:lnTo>
                  <a:lnTo>
                    <a:pt x="195" y="784"/>
                  </a:lnTo>
                  <a:lnTo>
                    <a:pt x="195" y="758"/>
                  </a:lnTo>
                  <a:lnTo>
                    <a:pt x="182" y="697"/>
                  </a:lnTo>
                  <a:lnTo>
                    <a:pt x="189" y="632"/>
                  </a:lnTo>
                  <a:lnTo>
                    <a:pt x="200" y="619"/>
                  </a:lnTo>
                  <a:lnTo>
                    <a:pt x="266" y="794"/>
                  </a:lnTo>
                  <a:lnTo>
                    <a:pt x="446" y="898"/>
                  </a:lnTo>
                  <a:lnTo>
                    <a:pt x="656" y="1180"/>
                  </a:lnTo>
                  <a:lnTo>
                    <a:pt x="651" y="1129"/>
                  </a:lnTo>
                  <a:lnTo>
                    <a:pt x="506" y="908"/>
                  </a:lnTo>
                  <a:lnTo>
                    <a:pt x="445" y="860"/>
                  </a:lnTo>
                  <a:lnTo>
                    <a:pt x="418" y="532"/>
                  </a:lnTo>
                  <a:lnTo>
                    <a:pt x="468" y="542"/>
                  </a:lnTo>
                  <a:lnTo>
                    <a:pt x="428" y="340"/>
                  </a:lnTo>
                  <a:lnTo>
                    <a:pt x="415" y="304"/>
                  </a:lnTo>
                  <a:lnTo>
                    <a:pt x="408" y="175"/>
                  </a:lnTo>
                  <a:lnTo>
                    <a:pt x="369" y="152"/>
                  </a:lnTo>
                  <a:lnTo>
                    <a:pt x="380" y="0"/>
                  </a:lnTo>
                  <a:lnTo>
                    <a:pt x="355" y="78"/>
                  </a:lnTo>
                  <a:lnTo>
                    <a:pt x="202" y="124"/>
                  </a:lnTo>
                  <a:lnTo>
                    <a:pt x="78" y="155"/>
                  </a:lnTo>
                  <a:lnTo>
                    <a:pt x="0" y="160"/>
                  </a:lnTo>
                  <a:close/>
                </a:path>
              </a:pathLst>
            </a:custGeom>
            <a:solidFill>
              <a:srgbClr val="000000"/>
            </a:solidFill>
            <a:ln w="9525">
              <a:noFill/>
              <a:round/>
              <a:headEnd/>
              <a:tailEnd/>
            </a:ln>
          </p:spPr>
          <p:txBody>
            <a:bodyPr/>
            <a:lstStyle/>
            <a:p>
              <a:endParaRPr lang="id-ID"/>
            </a:p>
          </p:txBody>
        </p:sp>
        <p:sp>
          <p:nvSpPr>
            <p:cNvPr id="51254" name="Freeform 53"/>
            <p:cNvSpPr>
              <a:spLocks/>
            </p:cNvSpPr>
            <p:nvPr/>
          </p:nvSpPr>
          <p:spPr bwMode="auto">
            <a:xfrm>
              <a:off x="1782" y="3426"/>
              <a:ext cx="64" cy="39"/>
            </a:xfrm>
            <a:custGeom>
              <a:avLst/>
              <a:gdLst>
                <a:gd name="T0" fmla="*/ 0 w 127"/>
                <a:gd name="T1" fmla="*/ 0 h 79"/>
                <a:gd name="T2" fmla="*/ 2 w 127"/>
                <a:gd name="T3" fmla="*/ 0 h 79"/>
                <a:gd name="T4" fmla="*/ 2 w 127"/>
                <a:gd name="T5" fmla="*/ 1 h 79"/>
                <a:gd name="T6" fmla="*/ 2 w 127"/>
                <a:gd name="T7" fmla="*/ 0 h 79"/>
                <a:gd name="T8" fmla="*/ 2 w 127"/>
                <a:gd name="T9" fmla="*/ 0 h 79"/>
                <a:gd name="T10" fmla="*/ 0 w 127"/>
                <a:gd name="T11" fmla="*/ 0 h 79"/>
                <a:gd name="T12" fmla="*/ 0 w 127"/>
                <a:gd name="T13" fmla="*/ 0 h 79"/>
                <a:gd name="T14" fmla="*/ 0 60000 65536"/>
                <a:gd name="T15" fmla="*/ 0 60000 65536"/>
                <a:gd name="T16" fmla="*/ 0 60000 65536"/>
                <a:gd name="T17" fmla="*/ 0 60000 65536"/>
                <a:gd name="T18" fmla="*/ 0 60000 65536"/>
                <a:gd name="T19" fmla="*/ 0 60000 65536"/>
                <a:gd name="T20" fmla="*/ 0 60000 65536"/>
                <a:gd name="T21" fmla="*/ 0 w 127"/>
                <a:gd name="T22" fmla="*/ 0 h 79"/>
                <a:gd name="T23" fmla="*/ 127 w 127"/>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79">
                  <a:moveTo>
                    <a:pt x="0" y="56"/>
                  </a:moveTo>
                  <a:lnTo>
                    <a:pt x="68" y="40"/>
                  </a:lnTo>
                  <a:lnTo>
                    <a:pt x="68" y="79"/>
                  </a:lnTo>
                  <a:lnTo>
                    <a:pt x="127" y="63"/>
                  </a:lnTo>
                  <a:lnTo>
                    <a:pt x="94" y="0"/>
                  </a:lnTo>
                  <a:lnTo>
                    <a:pt x="0" y="56"/>
                  </a:lnTo>
                  <a:close/>
                </a:path>
              </a:pathLst>
            </a:custGeom>
            <a:solidFill>
              <a:srgbClr val="000000"/>
            </a:solidFill>
            <a:ln w="9525">
              <a:noFill/>
              <a:round/>
              <a:headEnd/>
              <a:tailEnd/>
            </a:ln>
          </p:spPr>
          <p:txBody>
            <a:bodyPr/>
            <a:lstStyle/>
            <a:p>
              <a:endParaRPr lang="id-ID"/>
            </a:p>
          </p:txBody>
        </p:sp>
        <p:sp>
          <p:nvSpPr>
            <p:cNvPr id="51255" name="Freeform 54"/>
            <p:cNvSpPr>
              <a:spLocks/>
            </p:cNvSpPr>
            <p:nvPr/>
          </p:nvSpPr>
          <p:spPr bwMode="auto">
            <a:xfrm>
              <a:off x="1517" y="3289"/>
              <a:ext cx="37" cy="120"/>
            </a:xfrm>
            <a:custGeom>
              <a:avLst/>
              <a:gdLst>
                <a:gd name="T0" fmla="*/ 1 w 74"/>
                <a:gd name="T1" fmla="*/ 4 h 239"/>
                <a:gd name="T2" fmla="*/ 1 w 74"/>
                <a:gd name="T3" fmla="*/ 3 h 239"/>
                <a:gd name="T4" fmla="*/ 1 w 74"/>
                <a:gd name="T5" fmla="*/ 0 h 239"/>
                <a:gd name="T6" fmla="*/ 0 w 74"/>
                <a:gd name="T7" fmla="*/ 1 h 239"/>
                <a:gd name="T8" fmla="*/ 1 w 74"/>
                <a:gd name="T9" fmla="*/ 3 h 239"/>
                <a:gd name="T10" fmla="*/ 1 w 74"/>
                <a:gd name="T11" fmla="*/ 4 h 239"/>
                <a:gd name="T12" fmla="*/ 1 w 74"/>
                <a:gd name="T13" fmla="*/ 4 h 239"/>
                <a:gd name="T14" fmla="*/ 0 60000 65536"/>
                <a:gd name="T15" fmla="*/ 0 60000 65536"/>
                <a:gd name="T16" fmla="*/ 0 60000 65536"/>
                <a:gd name="T17" fmla="*/ 0 60000 65536"/>
                <a:gd name="T18" fmla="*/ 0 60000 65536"/>
                <a:gd name="T19" fmla="*/ 0 60000 65536"/>
                <a:gd name="T20" fmla="*/ 0 60000 65536"/>
                <a:gd name="T21" fmla="*/ 0 w 74"/>
                <a:gd name="T22" fmla="*/ 0 h 239"/>
                <a:gd name="T23" fmla="*/ 74 w 74"/>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39">
                  <a:moveTo>
                    <a:pt x="68" y="239"/>
                  </a:moveTo>
                  <a:lnTo>
                    <a:pt x="74" y="150"/>
                  </a:lnTo>
                  <a:lnTo>
                    <a:pt x="7" y="0"/>
                  </a:lnTo>
                  <a:lnTo>
                    <a:pt x="0" y="51"/>
                  </a:lnTo>
                  <a:lnTo>
                    <a:pt x="45" y="163"/>
                  </a:lnTo>
                  <a:lnTo>
                    <a:pt x="68" y="239"/>
                  </a:lnTo>
                  <a:close/>
                </a:path>
              </a:pathLst>
            </a:custGeom>
            <a:solidFill>
              <a:srgbClr val="000000"/>
            </a:solidFill>
            <a:ln w="9525">
              <a:noFill/>
              <a:round/>
              <a:headEnd/>
              <a:tailEnd/>
            </a:ln>
          </p:spPr>
          <p:txBody>
            <a:bodyPr/>
            <a:lstStyle/>
            <a:p>
              <a:endParaRPr lang="id-ID"/>
            </a:p>
          </p:txBody>
        </p:sp>
        <p:sp>
          <p:nvSpPr>
            <p:cNvPr id="51256" name="Freeform 55"/>
            <p:cNvSpPr>
              <a:spLocks/>
            </p:cNvSpPr>
            <p:nvPr/>
          </p:nvSpPr>
          <p:spPr bwMode="auto">
            <a:xfrm>
              <a:off x="1418" y="3091"/>
              <a:ext cx="140" cy="354"/>
            </a:xfrm>
            <a:custGeom>
              <a:avLst/>
              <a:gdLst>
                <a:gd name="T0" fmla="*/ 0 w 281"/>
                <a:gd name="T1" fmla="*/ 0 h 706"/>
                <a:gd name="T2" fmla="*/ 0 w 281"/>
                <a:gd name="T3" fmla="*/ 5 h 706"/>
                <a:gd name="T4" fmla="*/ 4 w 281"/>
                <a:gd name="T5" fmla="*/ 11 h 706"/>
                <a:gd name="T6" fmla="*/ 2 w 281"/>
                <a:gd name="T7" fmla="*/ 12 h 706"/>
                <a:gd name="T8" fmla="*/ 0 w 281"/>
                <a:gd name="T9" fmla="*/ 5 h 706"/>
                <a:gd name="T10" fmla="*/ 0 w 281"/>
                <a:gd name="T11" fmla="*/ 0 h 706"/>
                <a:gd name="T12" fmla="*/ 0 w 281"/>
                <a:gd name="T13" fmla="*/ 0 h 706"/>
                <a:gd name="T14" fmla="*/ 0 60000 65536"/>
                <a:gd name="T15" fmla="*/ 0 60000 65536"/>
                <a:gd name="T16" fmla="*/ 0 60000 65536"/>
                <a:gd name="T17" fmla="*/ 0 60000 65536"/>
                <a:gd name="T18" fmla="*/ 0 60000 65536"/>
                <a:gd name="T19" fmla="*/ 0 60000 65536"/>
                <a:gd name="T20" fmla="*/ 0 60000 65536"/>
                <a:gd name="T21" fmla="*/ 0 w 281"/>
                <a:gd name="T22" fmla="*/ 0 h 706"/>
                <a:gd name="T23" fmla="*/ 281 w 281"/>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706">
                  <a:moveTo>
                    <a:pt x="0" y="0"/>
                  </a:moveTo>
                  <a:lnTo>
                    <a:pt x="63" y="302"/>
                  </a:lnTo>
                  <a:lnTo>
                    <a:pt x="281" y="678"/>
                  </a:lnTo>
                  <a:lnTo>
                    <a:pt x="137" y="706"/>
                  </a:lnTo>
                  <a:lnTo>
                    <a:pt x="45" y="304"/>
                  </a:lnTo>
                  <a:lnTo>
                    <a:pt x="0" y="0"/>
                  </a:lnTo>
                  <a:close/>
                </a:path>
              </a:pathLst>
            </a:custGeom>
            <a:solidFill>
              <a:srgbClr val="000000"/>
            </a:solidFill>
            <a:ln w="9525">
              <a:noFill/>
              <a:round/>
              <a:headEnd/>
              <a:tailEnd/>
            </a:ln>
          </p:spPr>
          <p:txBody>
            <a:bodyPr/>
            <a:lstStyle/>
            <a:p>
              <a:endParaRPr lang="id-ID"/>
            </a:p>
          </p:txBody>
        </p:sp>
        <p:sp>
          <p:nvSpPr>
            <p:cNvPr id="51257" name="Freeform 56"/>
            <p:cNvSpPr>
              <a:spLocks/>
            </p:cNvSpPr>
            <p:nvPr/>
          </p:nvSpPr>
          <p:spPr bwMode="auto">
            <a:xfrm>
              <a:off x="1416" y="3346"/>
              <a:ext cx="44" cy="87"/>
            </a:xfrm>
            <a:custGeom>
              <a:avLst/>
              <a:gdLst>
                <a:gd name="T0" fmla="*/ 0 w 87"/>
                <a:gd name="T1" fmla="*/ 0 h 175"/>
                <a:gd name="T2" fmla="*/ 2 w 87"/>
                <a:gd name="T3" fmla="*/ 2 h 175"/>
                <a:gd name="T4" fmla="*/ 1 w 87"/>
                <a:gd name="T5" fmla="*/ 2 h 175"/>
                <a:gd name="T6" fmla="*/ 0 w 87"/>
                <a:gd name="T7" fmla="*/ 0 h 175"/>
                <a:gd name="T8" fmla="*/ 0 w 87"/>
                <a:gd name="T9" fmla="*/ 0 h 175"/>
                <a:gd name="T10" fmla="*/ 0 60000 65536"/>
                <a:gd name="T11" fmla="*/ 0 60000 65536"/>
                <a:gd name="T12" fmla="*/ 0 60000 65536"/>
                <a:gd name="T13" fmla="*/ 0 60000 65536"/>
                <a:gd name="T14" fmla="*/ 0 60000 65536"/>
                <a:gd name="T15" fmla="*/ 0 w 87"/>
                <a:gd name="T16" fmla="*/ 0 h 175"/>
                <a:gd name="T17" fmla="*/ 87 w 87"/>
                <a:gd name="T18" fmla="*/ 175 h 175"/>
              </a:gdLst>
              <a:ahLst/>
              <a:cxnLst>
                <a:cxn ang="T10">
                  <a:pos x="T0" y="T1"/>
                </a:cxn>
                <a:cxn ang="T11">
                  <a:pos x="T2" y="T3"/>
                </a:cxn>
                <a:cxn ang="T12">
                  <a:pos x="T4" y="T5"/>
                </a:cxn>
                <a:cxn ang="T13">
                  <a:pos x="T6" y="T7"/>
                </a:cxn>
                <a:cxn ang="T14">
                  <a:pos x="T8" y="T9"/>
                </a:cxn>
              </a:cxnLst>
              <a:rect l="T15" t="T16" r="T17" b="T18"/>
              <a:pathLst>
                <a:path w="87" h="175">
                  <a:moveTo>
                    <a:pt x="0" y="0"/>
                  </a:moveTo>
                  <a:lnTo>
                    <a:pt x="87" y="175"/>
                  </a:lnTo>
                  <a:lnTo>
                    <a:pt x="20" y="172"/>
                  </a:lnTo>
                  <a:lnTo>
                    <a:pt x="0" y="0"/>
                  </a:lnTo>
                  <a:close/>
                </a:path>
              </a:pathLst>
            </a:custGeom>
            <a:solidFill>
              <a:srgbClr val="000000"/>
            </a:solidFill>
            <a:ln w="9525">
              <a:noFill/>
              <a:round/>
              <a:headEnd/>
              <a:tailEnd/>
            </a:ln>
          </p:spPr>
          <p:txBody>
            <a:bodyPr/>
            <a:lstStyle/>
            <a:p>
              <a:endParaRPr lang="id-ID"/>
            </a:p>
          </p:txBody>
        </p:sp>
        <p:sp>
          <p:nvSpPr>
            <p:cNvPr id="51258" name="Freeform 57"/>
            <p:cNvSpPr>
              <a:spLocks/>
            </p:cNvSpPr>
            <p:nvPr/>
          </p:nvSpPr>
          <p:spPr bwMode="auto">
            <a:xfrm>
              <a:off x="1167" y="3419"/>
              <a:ext cx="346" cy="573"/>
            </a:xfrm>
            <a:custGeom>
              <a:avLst/>
              <a:gdLst>
                <a:gd name="T0" fmla="*/ 11 w 692"/>
                <a:gd name="T1" fmla="*/ 0 h 1147"/>
                <a:gd name="T2" fmla="*/ 11 w 692"/>
                <a:gd name="T3" fmla="*/ 1 h 1147"/>
                <a:gd name="T4" fmla="*/ 11 w 692"/>
                <a:gd name="T5" fmla="*/ 2 h 1147"/>
                <a:gd name="T6" fmla="*/ 11 w 692"/>
                <a:gd name="T7" fmla="*/ 4 h 1147"/>
                <a:gd name="T8" fmla="*/ 10 w 692"/>
                <a:gd name="T9" fmla="*/ 16 h 1147"/>
                <a:gd name="T10" fmla="*/ 9 w 692"/>
                <a:gd name="T11" fmla="*/ 15 h 1147"/>
                <a:gd name="T12" fmla="*/ 9 w 692"/>
                <a:gd name="T13" fmla="*/ 16 h 1147"/>
                <a:gd name="T14" fmla="*/ 7 w 692"/>
                <a:gd name="T15" fmla="*/ 17 h 1147"/>
                <a:gd name="T16" fmla="*/ 6 w 692"/>
                <a:gd name="T17" fmla="*/ 17 h 1147"/>
                <a:gd name="T18" fmla="*/ 6 w 692"/>
                <a:gd name="T19" fmla="*/ 17 h 1147"/>
                <a:gd name="T20" fmla="*/ 6 w 692"/>
                <a:gd name="T21" fmla="*/ 16 h 1147"/>
                <a:gd name="T22" fmla="*/ 5 w 692"/>
                <a:gd name="T23" fmla="*/ 17 h 1147"/>
                <a:gd name="T24" fmla="*/ 5 w 692"/>
                <a:gd name="T25" fmla="*/ 17 h 1147"/>
                <a:gd name="T26" fmla="*/ 5 w 692"/>
                <a:gd name="T27" fmla="*/ 17 h 1147"/>
                <a:gd name="T28" fmla="*/ 3 w 692"/>
                <a:gd name="T29" fmla="*/ 17 h 1147"/>
                <a:gd name="T30" fmla="*/ 1 w 692"/>
                <a:gd name="T31" fmla="*/ 17 h 1147"/>
                <a:gd name="T32" fmla="*/ 1 w 692"/>
                <a:gd name="T33" fmla="*/ 17 h 1147"/>
                <a:gd name="T34" fmla="*/ 0 w 692"/>
                <a:gd name="T35" fmla="*/ 17 h 1147"/>
                <a:gd name="T36" fmla="*/ 1 w 692"/>
                <a:gd name="T37" fmla="*/ 17 h 1147"/>
                <a:gd name="T38" fmla="*/ 1 w 692"/>
                <a:gd name="T39" fmla="*/ 16 h 1147"/>
                <a:gd name="T40" fmla="*/ 1 w 692"/>
                <a:gd name="T41" fmla="*/ 16 h 1147"/>
                <a:gd name="T42" fmla="*/ 1 w 692"/>
                <a:gd name="T43" fmla="*/ 16 h 1147"/>
                <a:gd name="T44" fmla="*/ 3 w 692"/>
                <a:gd name="T45" fmla="*/ 16 h 1147"/>
                <a:gd name="T46" fmla="*/ 3 w 692"/>
                <a:gd name="T47" fmla="*/ 15 h 1147"/>
                <a:gd name="T48" fmla="*/ 3 w 692"/>
                <a:gd name="T49" fmla="*/ 14 h 1147"/>
                <a:gd name="T50" fmla="*/ 5 w 692"/>
                <a:gd name="T51" fmla="*/ 12 h 1147"/>
                <a:gd name="T52" fmla="*/ 5 w 692"/>
                <a:gd name="T53" fmla="*/ 12 h 1147"/>
                <a:gd name="T54" fmla="*/ 5 w 692"/>
                <a:gd name="T55" fmla="*/ 11 h 1147"/>
                <a:gd name="T56" fmla="*/ 5 w 692"/>
                <a:gd name="T57" fmla="*/ 10 h 1147"/>
                <a:gd name="T58" fmla="*/ 5 w 692"/>
                <a:gd name="T59" fmla="*/ 10 h 1147"/>
                <a:gd name="T60" fmla="*/ 6 w 692"/>
                <a:gd name="T61" fmla="*/ 7 h 1147"/>
                <a:gd name="T62" fmla="*/ 6 w 692"/>
                <a:gd name="T63" fmla="*/ 4 h 1147"/>
                <a:gd name="T64" fmla="*/ 5 w 692"/>
                <a:gd name="T65" fmla="*/ 0 h 1147"/>
                <a:gd name="T66" fmla="*/ 7 w 692"/>
                <a:gd name="T67" fmla="*/ 0 h 1147"/>
                <a:gd name="T68" fmla="*/ 11 w 692"/>
                <a:gd name="T69" fmla="*/ 0 h 1147"/>
                <a:gd name="T70" fmla="*/ 11 w 692"/>
                <a:gd name="T71" fmla="*/ 0 h 1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2"/>
                <a:gd name="T109" fmla="*/ 0 h 1147"/>
                <a:gd name="T110" fmla="*/ 692 w 692"/>
                <a:gd name="T111" fmla="*/ 1147 h 1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2" h="1147">
                  <a:moveTo>
                    <a:pt x="692" y="10"/>
                  </a:moveTo>
                  <a:lnTo>
                    <a:pt x="677" y="86"/>
                  </a:lnTo>
                  <a:lnTo>
                    <a:pt x="680" y="175"/>
                  </a:lnTo>
                  <a:lnTo>
                    <a:pt x="667" y="289"/>
                  </a:lnTo>
                  <a:lnTo>
                    <a:pt x="609" y="1030"/>
                  </a:lnTo>
                  <a:lnTo>
                    <a:pt x="560" y="1020"/>
                  </a:lnTo>
                  <a:lnTo>
                    <a:pt x="563" y="1084"/>
                  </a:lnTo>
                  <a:lnTo>
                    <a:pt x="476" y="1101"/>
                  </a:lnTo>
                  <a:lnTo>
                    <a:pt x="426" y="1102"/>
                  </a:lnTo>
                  <a:lnTo>
                    <a:pt x="398" y="1107"/>
                  </a:lnTo>
                  <a:lnTo>
                    <a:pt x="386" y="1079"/>
                  </a:lnTo>
                  <a:lnTo>
                    <a:pt x="350" y="1096"/>
                  </a:lnTo>
                  <a:lnTo>
                    <a:pt x="301" y="1124"/>
                  </a:lnTo>
                  <a:lnTo>
                    <a:pt x="263" y="1137"/>
                  </a:lnTo>
                  <a:lnTo>
                    <a:pt x="225" y="1139"/>
                  </a:lnTo>
                  <a:lnTo>
                    <a:pt x="99" y="1147"/>
                  </a:lnTo>
                  <a:lnTo>
                    <a:pt x="2" y="1126"/>
                  </a:lnTo>
                  <a:lnTo>
                    <a:pt x="0" y="1114"/>
                  </a:lnTo>
                  <a:lnTo>
                    <a:pt x="8" y="1101"/>
                  </a:lnTo>
                  <a:lnTo>
                    <a:pt x="35" y="1074"/>
                  </a:lnTo>
                  <a:lnTo>
                    <a:pt x="56" y="1061"/>
                  </a:lnTo>
                  <a:lnTo>
                    <a:pt x="112" y="1055"/>
                  </a:lnTo>
                  <a:lnTo>
                    <a:pt x="192" y="1027"/>
                  </a:lnTo>
                  <a:lnTo>
                    <a:pt x="225" y="974"/>
                  </a:lnTo>
                  <a:lnTo>
                    <a:pt x="253" y="947"/>
                  </a:lnTo>
                  <a:lnTo>
                    <a:pt x="324" y="817"/>
                  </a:lnTo>
                  <a:lnTo>
                    <a:pt x="345" y="802"/>
                  </a:lnTo>
                  <a:lnTo>
                    <a:pt x="370" y="726"/>
                  </a:lnTo>
                  <a:lnTo>
                    <a:pt x="358" y="700"/>
                  </a:lnTo>
                  <a:lnTo>
                    <a:pt x="375" y="649"/>
                  </a:lnTo>
                  <a:lnTo>
                    <a:pt x="385" y="484"/>
                  </a:lnTo>
                  <a:lnTo>
                    <a:pt x="386" y="305"/>
                  </a:lnTo>
                  <a:lnTo>
                    <a:pt x="370" y="0"/>
                  </a:lnTo>
                  <a:lnTo>
                    <a:pt x="449" y="25"/>
                  </a:lnTo>
                  <a:lnTo>
                    <a:pt x="692" y="10"/>
                  </a:lnTo>
                  <a:close/>
                </a:path>
              </a:pathLst>
            </a:custGeom>
            <a:solidFill>
              <a:srgbClr val="000000"/>
            </a:solidFill>
            <a:ln w="9525">
              <a:noFill/>
              <a:round/>
              <a:headEnd/>
              <a:tailEnd/>
            </a:ln>
          </p:spPr>
          <p:txBody>
            <a:bodyPr/>
            <a:lstStyle/>
            <a:p>
              <a:endParaRPr lang="id-ID"/>
            </a:p>
          </p:txBody>
        </p:sp>
        <p:sp>
          <p:nvSpPr>
            <p:cNvPr id="51259" name="Freeform 58"/>
            <p:cNvSpPr>
              <a:spLocks/>
            </p:cNvSpPr>
            <p:nvPr/>
          </p:nvSpPr>
          <p:spPr bwMode="auto">
            <a:xfrm>
              <a:off x="1593" y="2246"/>
              <a:ext cx="45" cy="35"/>
            </a:xfrm>
            <a:custGeom>
              <a:avLst/>
              <a:gdLst>
                <a:gd name="T0" fmla="*/ 0 w 89"/>
                <a:gd name="T1" fmla="*/ 0 h 71"/>
                <a:gd name="T2" fmla="*/ 1 w 89"/>
                <a:gd name="T3" fmla="*/ 0 h 71"/>
                <a:gd name="T4" fmla="*/ 2 w 89"/>
                <a:gd name="T5" fmla="*/ 0 h 71"/>
                <a:gd name="T6" fmla="*/ 2 w 89"/>
                <a:gd name="T7" fmla="*/ 1 h 71"/>
                <a:gd name="T8" fmla="*/ 1 w 89"/>
                <a:gd name="T9" fmla="*/ 0 h 71"/>
                <a:gd name="T10" fmla="*/ 0 w 89"/>
                <a:gd name="T11" fmla="*/ 0 h 71"/>
                <a:gd name="T12" fmla="*/ 0 w 89"/>
                <a:gd name="T13" fmla="*/ 0 h 71"/>
                <a:gd name="T14" fmla="*/ 0 60000 65536"/>
                <a:gd name="T15" fmla="*/ 0 60000 65536"/>
                <a:gd name="T16" fmla="*/ 0 60000 65536"/>
                <a:gd name="T17" fmla="*/ 0 60000 65536"/>
                <a:gd name="T18" fmla="*/ 0 60000 65536"/>
                <a:gd name="T19" fmla="*/ 0 60000 65536"/>
                <a:gd name="T20" fmla="*/ 0 60000 65536"/>
                <a:gd name="T21" fmla="*/ 0 w 89"/>
                <a:gd name="T22" fmla="*/ 0 h 71"/>
                <a:gd name="T23" fmla="*/ 89 w 89"/>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1">
                  <a:moveTo>
                    <a:pt x="0" y="0"/>
                  </a:moveTo>
                  <a:lnTo>
                    <a:pt x="46" y="48"/>
                  </a:lnTo>
                  <a:lnTo>
                    <a:pt x="89" y="61"/>
                  </a:lnTo>
                  <a:lnTo>
                    <a:pt x="68" y="71"/>
                  </a:lnTo>
                  <a:lnTo>
                    <a:pt x="43" y="58"/>
                  </a:lnTo>
                  <a:lnTo>
                    <a:pt x="0" y="0"/>
                  </a:lnTo>
                  <a:close/>
                </a:path>
              </a:pathLst>
            </a:custGeom>
            <a:solidFill>
              <a:srgbClr val="000000"/>
            </a:solidFill>
            <a:ln w="9525">
              <a:noFill/>
              <a:round/>
              <a:headEnd/>
              <a:tailEnd/>
            </a:ln>
          </p:spPr>
          <p:txBody>
            <a:bodyPr/>
            <a:lstStyle/>
            <a:p>
              <a:endParaRPr lang="id-ID"/>
            </a:p>
          </p:txBody>
        </p:sp>
        <p:sp>
          <p:nvSpPr>
            <p:cNvPr id="51260" name="Freeform 59"/>
            <p:cNvSpPr>
              <a:spLocks/>
            </p:cNvSpPr>
            <p:nvPr/>
          </p:nvSpPr>
          <p:spPr bwMode="auto">
            <a:xfrm>
              <a:off x="1330" y="2766"/>
              <a:ext cx="10" cy="25"/>
            </a:xfrm>
            <a:custGeom>
              <a:avLst/>
              <a:gdLst>
                <a:gd name="T0" fmla="*/ 1 w 20"/>
                <a:gd name="T1" fmla="*/ 0 h 51"/>
                <a:gd name="T2" fmla="*/ 0 w 20"/>
                <a:gd name="T3" fmla="*/ 0 h 51"/>
                <a:gd name="T4" fmla="*/ 1 w 20"/>
                <a:gd name="T5" fmla="*/ 0 h 51"/>
                <a:gd name="T6" fmla="*/ 1 w 20"/>
                <a:gd name="T7" fmla="*/ 0 h 51"/>
                <a:gd name="T8" fmla="*/ 1 w 20"/>
                <a:gd name="T9" fmla="*/ 0 h 51"/>
                <a:gd name="T10" fmla="*/ 0 60000 65536"/>
                <a:gd name="T11" fmla="*/ 0 60000 65536"/>
                <a:gd name="T12" fmla="*/ 0 60000 65536"/>
                <a:gd name="T13" fmla="*/ 0 60000 65536"/>
                <a:gd name="T14" fmla="*/ 0 60000 65536"/>
                <a:gd name="T15" fmla="*/ 0 w 20"/>
                <a:gd name="T16" fmla="*/ 0 h 51"/>
                <a:gd name="T17" fmla="*/ 20 w 20"/>
                <a:gd name="T18" fmla="*/ 51 h 51"/>
              </a:gdLst>
              <a:ahLst/>
              <a:cxnLst>
                <a:cxn ang="T10">
                  <a:pos x="T0" y="T1"/>
                </a:cxn>
                <a:cxn ang="T11">
                  <a:pos x="T2" y="T3"/>
                </a:cxn>
                <a:cxn ang="T12">
                  <a:pos x="T4" y="T5"/>
                </a:cxn>
                <a:cxn ang="T13">
                  <a:pos x="T6" y="T7"/>
                </a:cxn>
                <a:cxn ang="T14">
                  <a:pos x="T8" y="T9"/>
                </a:cxn>
              </a:cxnLst>
              <a:rect l="T15" t="T16" r="T17" b="T18"/>
              <a:pathLst>
                <a:path w="20" h="51">
                  <a:moveTo>
                    <a:pt x="7" y="0"/>
                  </a:moveTo>
                  <a:lnTo>
                    <a:pt x="0" y="51"/>
                  </a:lnTo>
                  <a:lnTo>
                    <a:pt x="20" y="38"/>
                  </a:lnTo>
                  <a:lnTo>
                    <a:pt x="7" y="0"/>
                  </a:lnTo>
                  <a:close/>
                </a:path>
              </a:pathLst>
            </a:custGeom>
            <a:solidFill>
              <a:srgbClr val="000000"/>
            </a:solidFill>
            <a:ln w="9525">
              <a:noFill/>
              <a:round/>
              <a:headEnd/>
              <a:tailEnd/>
            </a:ln>
          </p:spPr>
          <p:txBody>
            <a:bodyPr/>
            <a:lstStyle/>
            <a:p>
              <a:endParaRPr lang="id-ID"/>
            </a:p>
          </p:txBody>
        </p:sp>
        <p:sp>
          <p:nvSpPr>
            <p:cNvPr id="51261" name="Freeform 60"/>
            <p:cNvSpPr>
              <a:spLocks/>
            </p:cNvSpPr>
            <p:nvPr/>
          </p:nvSpPr>
          <p:spPr bwMode="auto">
            <a:xfrm>
              <a:off x="1441" y="2855"/>
              <a:ext cx="20" cy="26"/>
            </a:xfrm>
            <a:custGeom>
              <a:avLst/>
              <a:gdLst>
                <a:gd name="T0" fmla="*/ 1 w 40"/>
                <a:gd name="T1" fmla="*/ 0 h 53"/>
                <a:gd name="T2" fmla="*/ 1 w 40"/>
                <a:gd name="T3" fmla="*/ 0 h 53"/>
                <a:gd name="T4" fmla="*/ 0 w 40"/>
                <a:gd name="T5" fmla="*/ 0 h 53"/>
                <a:gd name="T6" fmla="*/ 1 w 40"/>
                <a:gd name="T7" fmla="*/ 0 h 53"/>
                <a:gd name="T8" fmla="*/ 1 w 40"/>
                <a:gd name="T9" fmla="*/ 0 h 53"/>
                <a:gd name="T10" fmla="*/ 1 w 40"/>
                <a:gd name="T11" fmla="*/ 0 h 53"/>
                <a:gd name="T12" fmla="*/ 1 w 40"/>
                <a:gd name="T13" fmla="*/ 0 h 53"/>
                <a:gd name="T14" fmla="*/ 1 w 40"/>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3"/>
                <a:gd name="T26" fmla="*/ 40 w 40"/>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3">
                  <a:moveTo>
                    <a:pt x="27" y="0"/>
                  </a:moveTo>
                  <a:lnTo>
                    <a:pt x="28" y="25"/>
                  </a:lnTo>
                  <a:lnTo>
                    <a:pt x="0" y="53"/>
                  </a:lnTo>
                  <a:lnTo>
                    <a:pt x="20" y="53"/>
                  </a:lnTo>
                  <a:lnTo>
                    <a:pt x="40" y="37"/>
                  </a:lnTo>
                  <a:lnTo>
                    <a:pt x="38" y="23"/>
                  </a:lnTo>
                  <a:lnTo>
                    <a:pt x="27" y="0"/>
                  </a:lnTo>
                  <a:close/>
                </a:path>
              </a:pathLst>
            </a:custGeom>
            <a:solidFill>
              <a:srgbClr val="000000"/>
            </a:solidFill>
            <a:ln w="9525">
              <a:noFill/>
              <a:round/>
              <a:headEnd/>
              <a:tailEnd/>
            </a:ln>
          </p:spPr>
          <p:txBody>
            <a:bodyPr/>
            <a:lstStyle/>
            <a:p>
              <a:endParaRPr lang="id-ID"/>
            </a:p>
          </p:txBody>
        </p:sp>
        <p:sp>
          <p:nvSpPr>
            <p:cNvPr id="51262" name="Freeform 61"/>
            <p:cNvSpPr>
              <a:spLocks/>
            </p:cNvSpPr>
            <p:nvPr/>
          </p:nvSpPr>
          <p:spPr bwMode="auto">
            <a:xfrm>
              <a:off x="1452" y="2976"/>
              <a:ext cx="29" cy="31"/>
            </a:xfrm>
            <a:custGeom>
              <a:avLst/>
              <a:gdLst>
                <a:gd name="T0" fmla="*/ 1 w 57"/>
                <a:gd name="T1" fmla="*/ 0 h 63"/>
                <a:gd name="T2" fmla="*/ 1 w 57"/>
                <a:gd name="T3" fmla="*/ 0 h 63"/>
                <a:gd name="T4" fmla="*/ 1 w 57"/>
                <a:gd name="T5" fmla="*/ 0 h 63"/>
                <a:gd name="T6" fmla="*/ 1 w 57"/>
                <a:gd name="T7" fmla="*/ 0 h 63"/>
                <a:gd name="T8" fmla="*/ 0 w 57"/>
                <a:gd name="T9" fmla="*/ 0 h 63"/>
                <a:gd name="T10" fmla="*/ 1 w 57"/>
                <a:gd name="T11" fmla="*/ 0 h 63"/>
                <a:gd name="T12" fmla="*/ 1 w 57"/>
                <a:gd name="T13" fmla="*/ 0 h 63"/>
                <a:gd name="T14" fmla="*/ 1 w 57"/>
                <a:gd name="T15" fmla="*/ 0 h 63"/>
                <a:gd name="T16" fmla="*/ 1 w 57"/>
                <a:gd name="T17" fmla="*/ 0 h 63"/>
                <a:gd name="T18" fmla="*/ 1 w 57"/>
                <a:gd name="T19" fmla="*/ 0 h 63"/>
                <a:gd name="T20" fmla="*/ 1 w 5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63"/>
                <a:gd name="T35" fmla="*/ 57 w 5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63">
                  <a:moveTo>
                    <a:pt x="8" y="0"/>
                  </a:moveTo>
                  <a:lnTo>
                    <a:pt x="28" y="11"/>
                  </a:lnTo>
                  <a:lnTo>
                    <a:pt x="18" y="25"/>
                  </a:lnTo>
                  <a:lnTo>
                    <a:pt x="20" y="51"/>
                  </a:lnTo>
                  <a:lnTo>
                    <a:pt x="0" y="51"/>
                  </a:lnTo>
                  <a:lnTo>
                    <a:pt x="21" y="63"/>
                  </a:lnTo>
                  <a:lnTo>
                    <a:pt x="48" y="46"/>
                  </a:lnTo>
                  <a:lnTo>
                    <a:pt x="57" y="33"/>
                  </a:lnTo>
                  <a:lnTo>
                    <a:pt x="48" y="8"/>
                  </a:lnTo>
                  <a:lnTo>
                    <a:pt x="8" y="0"/>
                  </a:lnTo>
                  <a:close/>
                </a:path>
              </a:pathLst>
            </a:custGeom>
            <a:solidFill>
              <a:srgbClr val="000000"/>
            </a:solidFill>
            <a:ln w="9525">
              <a:noFill/>
              <a:round/>
              <a:headEnd/>
              <a:tailEnd/>
            </a:ln>
          </p:spPr>
          <p:txBody>
            <a:bodyPr/>
            <a:lstStyle/>
            <a:p>
              <a:endParaRPr lang="id-ID"/>
            </a:p>
          </p:txBody>
        </p:sp>
        <p:sp>
          <p:nvSpPr>
            <p:cNvPr id="51263" name="Freeform 62"/>
            <p:cNvSpPr>
              <a:spLocks/>
            </p:cNvSpPr>
            <p:nvPr/>
          </p:nvSpPr>
          <p:spPr bwMode="auto">
            <a:xfrm>
              <a:off x="1457" y="2701"/>
              <a:ext cx="29" cy="19"/>
            </a:xfrm>
            <a:custGeom>
              <a:avLst/>
              <a:gdLst>
                <a:gd name="T0" fmla="*/ 0 w 57"/>
                <a:gd name="T1" fmla="*/ 0 h 38"/>
                <a:gd name="T2" fmla="*/ 1 w 57"/>
                <a:gd name="T3" fmla="*/ 1 h 38"/>
                <a:gd name="T4" fmla="*/ 1 w 57"/>
                <a:gd name="T5" fmla="*/ 1 h 38"/>
                <a:gd name="T6" fmla="*/ 0 w 57"/>
                <a:gd name="T7" fmla="*/ 1 h 38"/>
                <a:gd name="T8" fmla="*/ 0 w 57"/>
                <a:gd name="T9" fmla="*/ 0 h 38"/>
                <a:gd name="T10" fmla="*/ 0 w 57"/>
                <a:gd name="T11" fmla="*/ 0 h 38"/>
                <a:gd name="T12" fmla="*/ 0 60000 65536"/>
                <a:gd name="T13" fmla="*/ 0 60000 65536"/>
                <a:gd name="T14" fmla="*/ 0 60000 65536"/>
                <a:gd name="T15" fmla="*/ 0 60000 65536"/>
                <a:gd name="T16" fmla="*/ 0 60000 65536"/>
                <a:gd name="T17" fmla="*/ 0 60000 65536"/>
                <a:gd name="T18" fmla="*/ 0 w 57"/>
                <a:gd name="T19" fmla="*/ 0 h 38"/>
                <a:gd name="T20" fmla="*/ 57 w 5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7" h="38">
                  <a:moveTo>
                    <a:pt x="0" y="0"/>
                  </a:moveTo>
                  <a:lnTo>
                    <a:pt x="57" y="37"/>
                  </a:lnTo>
                  <a:lnTo>
                    <a:pt x="44" y="38"/>
                  </a:lnTo>
                  <a:lnTo>
                    <a:pt x="0" y="17"/>
                  </a:lnTo>
                  <a:lnTo>
                    <a:pt x="0" y="0"/>
                  </a:lnTo>
                  <a:close/>
                </a:path>
              </a:pathLst>
            </a:custGeom>
            <a:solidFill>
              <a:srgbClr val="000000"/>
            </a:solidFill>
            <a:ln w="9525">
              <a:noFill/>
              <a:round/>
              <a:headEnd/>
              <a:tailEnd/>
            </a:ln>
          </p:spPr>
          <p:txBody>
            <a:bodyPr/>
            <a:lstStyle/>
            <a:p>
              <a:endParaRPr lang="id-ID"/>
            </a:p>
          </p:txBody>
        </p:sp>
        <p:sp>
          <p:nvSpPr>
            <p:cNvPr id="51264" name="Freeform 63"/>
            <p:cNvSpPr>
              <a:spLocks/>
            </p:cNvSpPr>
            <p:nvPr/>
          </p:nvSpPr>
          <p:spPr bwMode="auto">
            <a:xfrm>
              <a:off x="1613" y="2482"/>
              <a:ext cx="63" cy="84"/>
            </a:xfrm>
            <a:custGeom>
              <a:avLst/>
              <a:gdLst>
                <a:gd name="T0" fmla="*/ 0 w 125"/>
                <a:gd name="T1" fmla="*/ 0 h 167"/>
                <a:gd name="T2" fmla="*/ 2 w 125"/>
                <a:gd name="T3" fmla="*/ 1 h 167"/>
                <a:gd name="T4" fmla="*/ 1 w 125"/>
                <a:gd name="T5" fmla="*/ 3 h 167"/>
                <a:gd name="T6" fmla="*/ 1 w 125"/>
                <a:gd name="T7" fmla="*/ 3 h 167"/>
                <a:gd name="T8" fmla="*/ 2 w 125"/>
                <a:gd name="T9" fmla="*/ 2 h 167"/>
                <a:gd name="T10" fmla="*/ 0 w 125"/>
                <a:gd name="T11" fmla="*/ 0 h 167"/>
                <a:gd name="T12" fmla="*/ 0 w 125"/>
                <a:gd name="T13" fmla="*/ 0 h 167"/>
                <a:gd name="T14" fmla="*/ 0 60000 65536"/>
                <a:gd name="T15" fmla="*/ 0 60000 65536"/>
                <a:gd name="T16" fmla="*/ 0 60000 65536"/>
                <a:gd name="T17" fmla="*/ 0 60000 65536"/>
                <a:gd name="T18" fmla="*/ 0 60000 65536"/>
                <a:gd name="T19" fmla="*/ 0 60000 65536"/>
                <a:gd name="T20" fmla="*/ 0 60000 65536"/>
                <a:gd name="T21" fmla="*/ 0 w 125"/>
                <a:gd name="T22" fmla="*/ 0 h 167"/>
                <a:gd name="T23" fmla="*/ 125 w 125"/>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67">
                  <a:moveTo>
                    <a:pt x="0" y="0"/>
                  </a:moveTo>
                  <a:lnTo>
                    <a:pt x="125" y="54"/>
                  </a:lnTo>
                  <a:lnTo>
                    <a:pt x="61" y="167"/>
                  </a:lnTo>
                  <a:lnTo>
                    <a:pt x="38" y="129"/>
                  </a:lnTo>
                  <a:lnTo>
                    <a:pt x="87" y="102"/>
                  </a:lnTo>
                  <a:lnTo>
                    <a:pt x="0" y="0"/>
                  </a:lnTo>
                  <a:close/>
                </a:path>
              </a:pathLst>
            </a:custGeom>
            <a:solidFill>
              <a:srgbClr val="000000"/>
            </a:solidFill>
            <a:ln w="9525">
              <a:noFill/>
              <a:round/>
              <a:headEnd/>
              <a:tailEnd/>
            </a:ln>
          </p:spPr>
          <p:txBody>
            <a:bodyPr/>
            <a:lstStyle/>
            <a:p>
              <a:endParaRPr lang="id-ID"/>
            </a:p>
          </p:txBody>
        </p:sp>
        <p:sp>
          <p:nvSpPr>
            <p:cNvPr id="51265" name="Freeform 64"/>
            <p:cNvSpPr>
              <a:spLocks/>
            </p:cNvSpPr>
            <p:nvPr/>
          </p:nvSpPr>
          <p:spPr bwMode="auto">
            <a:xfrm>
              <a:off x="1543" y="2157"/>
              <a:ext cx="29" cy="74"/>
            </a:xfrm>
            <a:custGeom>
              <a:avLst/>
              <a:gdLst>
                <a:gd name="T0" fmla="*/ 1 w 56"/>
                <a:gd name="T1" fmla="*/ 0 h 147"/>
                <a:gd name="T2" fmla="*/ 0 w 56"/>
                <a:gd name="T3" fmla="*/ 3 h 147"/>
                <a:gd name="T4" fmla="*/ 1 w 56"/>
                <a:gd name="T5" fmla="*/ 2 h 147"/>
                <a:gd name="T6" fmla="*/ 1 w 56"/>
                <a:gd name="T7" fmla="*/ 2 h 147"/>
                <a:gd name="T8" fmla="*/ 1 w 56"/>
                <a:gd name="T9" fmla="*/ 0 h 147"/>
                <a:gd name="T10" fmla="*/ 1 w 56"/>
                <a:gd name="T11" fmla="*/ 0 h 147"/>
                <a:gd name="T12" fmla="*/ 0 60000 65536"/>
                <a:gd name="T13" fmla="*/ 0 60000 65536"/>
                <a:gd name="T14" fmla="*/ 0 60000 65536"/>
                <a:gd name="T15" fmla="*/ 0 60000 65536"/>
                <a:gd name="T16" fmla="*/ 0 60000 65536"/>
                <a:gd name="T17" fmla="*/ 0 60000 65536"/>
                <a:gd name="T18" fmla="*/ 0 w 56"/>
                <a:gd name="T19" fmla="*/ 0 h 147"/>
                <a:gd name="T20" fmla="*/ 56 w 56"/>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56" h="147">
                  <a:moveTo>
                    <a:pt x="56" y="0"/>
                  </a:moveTo>
                  <a:lnTo>
                    <a:pt x="0" y="147"/>
                  </a:lnTo>
                  <a:lnTo>
                    <a:pt x="56" y="94"/>
                  </a:lnTo>
                  <a:lnTo>
                    <a:pt x="31" y="94"/>
                  </a:lnTo>
                  <a:lnTo>
                    <a:pt x="56" y="0"/>
                  </a:lnTo>
                  <a:close/>
                </a:path>
              </a:pathLst>
            </a:custGeom>
            <a:solidFill>
              <a:srgbClr val="000000"/>
            </a:solidFill>
            <a:ln w="9525">
              <a:noFill/>
              <a:round/>
              <a:headEnd/>
              <a:tailEnd/>
            </a:ln>
          </p:spPr>
          <p:txBody>
            <a:bodyPr/>
            <a:lstStyle/>
            <a:p>
              <a:endParaRPr lang="id-ID"/>
            </a:p>
          </p:txBody>
        </p:sp>
        <p:sp>
          <p:nvSpPr>
            <p:cNvPr id="51266" name="Freeform 65"/>
            <p:cNvSpPr>
              <a:spLocks/>
            </p:cNvSpPr>
            <p:nvPr/>
          </p:nvSpPr>
          <p:spPr bwMode="auto">
            <a:xfrm>
              <a:off x="1584" y="2237"/>
              <a:ext cx="97" cy="76"/>
            </a:xfrm>
            <a:custGeom>
              <a:avLst/>
              <a:gdLst>
                <a:gd name="T0" fmla="*/ 0 w 193"/>
                <a:gd name="T1" fmla="*/ 0 h 152"/>
                <a:gd name="T2" fmla="*/ 2 w 193"/>
                <a:gd name="T3" fmla="*/ 1 h 152"/>
                <a:gd name="T4" fmla="*/ 2 w 193"/>
                <a:gd name="T5" fmla="*/ 1 h 152"/>
                <a:gd name="T6" fmla="*/ 2 w 193"/>
                <a:gd name="T7" fmla="*/ 1 h 152"/>
                <a:gd name="T8" fmla="*/ 2 w 193"/>
                <a:gd name="T9" fmla="*/ 1 h 152"/>
                <a:gd name="T10" fmla="*/ 2 w 193"/>
                <a:gd name="T11" fmla="*/ 1 h 152"/>
                <a:gd name="T12" fmla="*/ 2 w 193"/>
                <a:gd name="T13" fmla="*/ 1 h 152"/>
                <a:gd name="T14" fmla="*/ 3 w 193"/>
                <a:gd name="T15" fmla="*/ 1 h 152"/>
                <a:gd name="T16" fmla="*/ 3 w 193"/>
                <a:gd name="T17" fmla="*/ 1 h 152"/>
                <a:gd name="T18" fmla="*/ 3 w 193"/>
                <a:gd name="T19" fmla="*/ 1 h 152"/>
                <a:gd name="T20" fmla="*/ 3 w 193"/>
                <a:gd name="T21" fmla="*/ 1 h 152"/>
                <a:gd name="T22" fmla="*/ 3 w 193"/>
                <a:gd name="T23" fmla="*/ 2 h 152"/>
                <a:gd name="T24" fmla="*/ 3 w 193"/>
                <a:gd name="T25" fmla="*/ 2 h 152"/>
                <a:gd name="T26" fmla="*/ 2 w 193"/>
                <a:gd name="T27" fmla="*/ 2 h 152"/>
                <a:gd name="T28" fmla="*/ 2 w 193"/>
                <a:gd name="T29" fmla="*/ 2 h 152"/>
                <a:gd name="T30" fmla="*/ 3 w 193"/>
                <a:gd name="T31" fmla="*/ 2 h 152"/>
                <a:gd name="T32" fmla="*/ 3 w 193"/>
                <a:gd name="T33" fmla="*/ 2 h 152"/>
                <a:gd name="T34" fmla="*/ 4 w 193"/>
                <a:gd name="T35" fmla="*/ 1 h 152"/>
                <a:gd name="T36" fmla="*/ 3 w 193"/>
                <a:gd name="T37" fmla="*/ 1 h 152"/>
                <a:gd name="T38" fmla="*/ 3 w 193"/>
                <a:gd name="T39" fmla="*/ 1 h 152"/>
                <a:gd name="T40" fmla="*/ 3 w 193"/>
                <a:gd name="T41" fmla="*/ 1 h 152"/>
                <a:gd name="T42" fmla="*/ 2 w 193"/>
                <a:gd name="T43" fmla="*/ 1 h 152"/>
                <a:gd name="T44" fmla="*/ 2 w 193"/>
                <a:gd name="T45" fmla="*/ 1 h 152"/>
                <a:gd name="T46" fmla="*/ 2 w 193"/>
                <a:gd name="T47" fmla="*/ 1 h 152"/>
                <a:gd name="T48" fmla="*/ 2 w 193"/>
                <a:gd name="T49" fmla="*/ 1 h 152"/>
                <a:gd name="T50" fmla="*/ 0 w 193"/>
                <a:gd name="T51" fmla="*/ 0 h 152"/>
                <a:gd name="T52" fmla="*/ 0 w 193"/>
                <a:gd name="T53" fmla="*/ 0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
                <a:gd name="T82" fmla="*/ 0 h 152"/>
                <a:gd name="T83" fmla="*/ 193 w 19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 h="152">
                  <a:moveTo>
                    <a:pt x="0" y="0"/>
                  </a:moveTo>
                  <a:lnTo>
                    <a:pt x="69" y="99"/>
                  </a:lnTo>
                  <a:lnTo>
                    <a:pt x="78" y="102"/>
                  </a:lnTo>
                  <a:lnTo>
                    <a:pt x="84" y="120"/>
                  </a:lnTo>
                  <a:lnTo>
                    <a:pt x="86" y="99"/>
                  </a:lnTo>
                  <a:lnTo>
                    <a:pt x="97" y="84"/>
                  </a:lnTo>
                  <a:lnTo>
                    <a:pt x="122" y="77"/>
                  </a:lnTo>
                  <a:lnTo>
                    <a:pt x="152" y="81"/>
                  </a:lnTo>
                  <a:lnTo>
                    <a:pt x="172" y="91"/>
                  </a:lnTo>
                  <a:lnTo>
                    <a:pt x="182" y="109"/>
                  </a:lnTo>
                  <a:lnTo>
                    <a:pt x="178" y="125"/>
                  </a:lnTo>
                  <a:lnTo>
                    <a:pt x="165" y="142"/>
                  </a:lnTo>
                  <a:lnTo>
                    <a:pt x="149" y="148"/>
                  </a:lnTo>
                  <a:lnTo>
                    <a:pt x="125" y="148"/>
                  </a:lnTo>
                  <a:lnTo>
                    <a:pt x="127" y="152"/>
                  </a:lnTo>
                  <a:lnTo>
                    <a:pt x="152" y="152"/>
                  </a:lnTo>
                  <a:lnTo>
                    <a:pt x="173" y="142"/>
                  </a:lnTo>
                  <a:lnTo>
                    <a:pt x="193" y="122"/>
                  </a:lnTo>
                  <a:lnTo>
                    <a:pt x="188" y="91"/>
                  </a:lnTo>
                  <a:lnTo>
                    <a:pt x="157" y="76"/>
                  </a:lnTo>
                  <a:lnTo>
                    <a:pt x="135" y="69"/>
                  </a:lnTo>
                  <a:lnTo>
                    <a:pt x="111" y="72"/>
                  </a:lnTo>
                  <a:lnTo>
                    <a:pt x="96" y="81"/>
                  </a:lnTo>
                  <a:lnTo>
                    <a:pt x="82" y="96"/>
                  </a:lnTo>
                  <a:lnTo>
                    <a:pt x="69" y="91"/>
                  </a:lnTo>
                  <a:lnTo>
                    <a:pt x="0" y="0"/>
                  </a:lnTo>
                  <a:close/>
                </a:path>
              </a:pathLst>
            </a:custGeom>
            <a:solidFill>
              <a:srgbClr val="000000"/>
            </a:solidFill>
            <a:ln w="9525">
              <a:noFill/>
              <a:round/>
              <a:headEnd/>
              <a:tailEnd/>
            </a:ln>
          </p:spPr>
          <p:txBody>
            <a:bodyPr/>
            <a:lstStyle/>
            <a:p>
              <a:endParaRPr lang="id-ID"/>
            </a:p>
          </p:txBody>
        </p:sp>
        <p:sp>
          <p:nvSpPr>
            <p:cNvPr id="51267" name="Freeform 66"/>
            <p:cNvSpPr>
              <a:spLocks/>
            </p:cNvSpPr>
            <p:nvPr/>
          </p:nvSpPr>
          <p:spPr bwMode="auto">
            <a:xfrm>
              <a:off x="1709" y="2272"/>
              <a:ext cx="24" cy="45"/>
            </a:xfrm>
            <a:custGeom>
              <a:avLst/>
              <a:gdLst>
                <a:gd name="T0" fmla="*/ 1 w 46"/>
                <a:gd name="T1" fmla="*/ 1 h 89"/>
                <a:gd name="T2" fmla="*/ 1 w 46"/>
                <a:gd name="T3" fmla="*/ 1 h 89"/>
                <a:gd name="T4" fmla="*/ 1 w 46"/>
                <a:gd name="T5" fmla="*/ 1 h 89"/>
                <a:gd name="T6" fmla="*/ 1 w 46"/>
                <a:gd name="T7" fmla="*/ 1 h 89"/>
                <a:gd name="T8" fmla="*/ 1 w 46"/>
                <a:gd name="T9" fmla="*/ 2 h 89"/>
                <a:gd name="T10" fmla="*/ 0 w 46"/>
                <a:gd name="T11" fmla="*/ 2 h 89"/>
                <a:gd name="T12" fmla="*/ 0 w 46"/>
                <a:gd name="T13" fmla="*/ 2 h 89"/>
                <a:gd name="T14" fmla="*/ 1 w 46"/>
                <a:gd name="T15" fmla="*/ 2 h 89"/>
                <a:gd name="T16" fmla="*/ 1 w 46"/>
                <a:gd name="T17" fmla="*/ 2 h 89"/>
                <a:gd name="T18" fmla="*/ 1 w 46"/>
                <a:gd name="T19" fmla="*/ 1 h 89"/>
                <a:gd name="T20" fmla="*/ 1 w 46"/>
                <a:gd name="T21" fmla="*/ 0 h 89"/>
                <a:gd name="T22" fmla="*/ 1 w 46"/>
                <a:gd name="T23" fmla="*/ 1 h 89"/>
                <a:gd name="T24" fmla="*/ 1 w 46"/>
                <a:gd name="T25" fmla="*/ 1 h 89"/>
                <a:gd name="T26" fmla="*/ 1 w 46"/>
                <a:gd name="T27" fmla="*/ 1 h 89"/>
                <a:gd name="T28" fmla="*/ 1 w 46"/>
                <a:gd name="T29" fmla="*/ 1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89"/>
                <a:gd name="T47" fmla="*/ 46 w 46"/>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89">
                  <a:moveTo>
                    <a:pt x="18" y="22"/>
                  </a:moveTo>
                  <a:lnTo>
                    <a:pt x="35" y="33"/>
                  </a:lnTo>
                  <a:lnTo>
                    <a:pt x="43" y="46"/>
                  </a:lnTo>
                  <a:lnTo>
                    <a:pt x="38" y="61"/>
                  </a:lnTo>
                  <a:lnTo>
                    <a:pt x="26" y="73"/>
                  </a:lnTo>
                  <a:lnTo>
                    <a:pt x="0" y="81"/>
                  </a:lnTo>
                  <a:lnTo>
                    <a:pt x="0" y="89"/>
                  </a:lnTo>
                  <a:lnTo>
                    <a:pt x="26" y="78"/>
                  </a:lnTo>
                  <a:lnTo>
                    <a:pt x="43" y="66"/>
                  </a:lnTo>
                  <a:lnTo>
                    <a:pt x="46" y="46"/>
                  </a:lnTo>
                  <a:lnTo>
                    <a:pt x="26" y="0"/>
                  </a:lnTo>
                  <a:lnTo>
                    <a:pt x="35" y="27"/>
                  </a:lnTo>
                  <a:lnTo>
                    <a:pt x="15" y="18"/>
                  </a:lnTo>
                  <a:lnTo>
                    <a:pt x="18" y="22"/>
                  </a:lnTo>
                  <a:close/>
                </a:path>
              </a:pathLst>
            </a:custGeom>
            <a:solidFill>
              <a:srgbClr val="000000"/>
            </a:solidFill>
            <a:ln w="9525">
              <a:noFill/>
              <a:round/>
              <a:headEnd/>
              <a:tailEnd/>
            </a:ln>
          </p:spPr>
          <p:txBody>
            <a:bodyPr/>
            <a:lstStyle/>
            <a:p>
              <a:endParaRPr lang="id-ID"/>
            </a:p>
          </p:txBody>
        </p:sp>
      </p:grpSp>
      <p:sp>
        <p:nvSpPr>
          <p:cNvPr id="212035" name="AutoShape 67"/>
          <p:cNvSpPr>
            <a:spLocks noChangeArrowheads="1"/>
          </p:cNvSpPr>
          <p:nvPr/>
        </p:nvSpPr>
        <p:spPr bwMode="auto">
          <a:xfrm>
            <a:off x="1066800" y="1447800"/>
            <a:ext cx="7772400" cy="2278063"/>
          </a:xfrm>
          <a:prstGeom prst="wedgeRoundRectCallout">
            <a:avLst>
              <a:gd name="adj1" fmla="val -42255"/>
              <a:gd name="adj2" fmla="val 66384"/>
              <a:gd name="adj3" fmla="val 16667"/>
            </a:avLst>
          </a:prstGeom>
          <a:solidFill>
            <a:schemeClr val="bg1"/>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eaLnBrk="0" hangingPunct="0">
              <a:defRPr/>
            </a:pPr>
            <a:r>
              <a:rPr lang="en-US" sz="3200" dirty="0" err="1">
                <a:latin typeface="Times New Roman" pitchFamily="18" charset="0"/>
                <a:cs typeface="+mn-cs"/>
              </a:rPr>
              <a:t>Asumsikan</a:t>
            </a:r>
            <a:r>
              <a:rPr lang="en-US" sz="3200" dirty="0">
                <a:latin typeface="Times New Roman" pitchFamily="18" charset="0"/>
                <a:cs typeface="+mn-cs"/>
              </a:rPr>
              <a:t> Hendrix Corporation </a:t>
            </a:r>
            <a:r>
              <a:rPr lang="en-US" sz="3200" dirty="0" err="1">
                <a:latin typeface="Times New Roman" pitchFamily="18" charset="0"/>
                <a:cs typeface="+mn-cs"/>
              </a:rPr>
              <a:t>mengumumkan</a:t>
            </a:r>
            <a:r>
              <a:rPr lang="en-US" sz="3200" dirty="0">
                <a:latin typeface="Times New Roman" pitchFamily="18" charset="0"/>
                <a:cs typeface="+mn-cs"/>
              </a:rPr>
              <a:t> </a:t>
            </a:r>
            <a:r>
              <a:rPr lang="en-US" sz="3200" dirty="0" err="1">
                <a:latin typeface="Times New Roman" pitchFamily="18" charset="0"/>
                <a:cs typeface="+mn-cs"/>
              </a:rPr>
              <a:t>deviden</a:t>
            </a:r>
            <a:r>
              <a:rPr lang="en-US" sz="3200" dirty="0">
                <a:latin typeface="Times New Roman" pitchFamily="18" charset="0"/>
                <a:cs typeface="+mn-cs"/>
              </a:rPr>
              <a:t> </a:t>
            </a:r>
            <a:r>
              <a:rPr lang="en-US" sz="3200" dirty="0" err="1">
                <a:latin typeface="Times New Roman" pitchFamily="18" charset="0"/>
                <a:cs typeface="+mn-cs"/>
              </a:rPr>
              <a:t>saham</a:t>
            </a:r>
            <a:r>
              <a:rPr lang="en-US" sz="3200" dirty="0">
                <a:latin typeface="Times New Roman" pitchFamily="18" charset="0"/>
                <a:cs typeface="+mn-cs"/>
              </a:rPr>
              <a:t> </a:t>
            </a:r>
            <a:r>
              <a:rPr lang="en-US" sz="3200" dirty="0" err="1">
                <a:latin typeface="Times New Roman" pitchFamily="18" charset="0"/>
                <a:cs typeface="+mn-cs"/>
              </a:rPr>
              <a:t>sebesar</a:t>
            </a:r>
            <a:r>
              <a:rPr lang="en-US" sz="3200" dirty="0">
                <a:latin typeface="Times New Roman" pitchFamily="18" charset="0"/>
                <a:cs typeface="+mn-cs"/>
              </a:rPr>
              <a:t>  5%.Saham </a:t>
            </a:r>
            <a:r>
              <a:rPr lang="en-US" sz="3200" dirty="0" err="1">
                <a:latin typeface="Times New Roman" pitchFamily="18" charset="0"/>
                <a:cs typeface="+mn-cs"/>
              </a:rPr>
              <a:t>biasa</a:t>
            </a:r>
            <a:r>
              <a:rPr lang="en-US" sz="3200" dirty="0">
                <a:latin typeface="Times New Roman" pitchFamily="18" charset="0"/>
                <a:cs typeface="+mn-cs"/>
              </a:rPr>
              <a:t> yang </a:t>
            </a:r>
            <a:r>
              <a:rPr lang="en-US" sz="3200" dirty="0" err="1">
                <a:latin typeface="Times New Roman" pitchFamily="18" charset="0"/>
                <a:cs typeface="+mn-cs"/>
              </a:rPr>
              <a:t>beredar</a:t>
            </a:r>
            <a:r>
              <a:rPr lang="en-US" sz="3200" dirty="0">
                <a:latin typeface="Times New Roman" pitchFamily="18" charset="0"/>
                <a:cs typeface="+mn-cs"/>
              </a:rPr>
              <a:t> </a:t>
            </a:r>
            <a:r>
              <a:rPr lang="en-US" sz="3200" dirty="0" err="1">
                <a:latin typeface="Times New Roman" pitchFamily="18" charset="0"/>
                <a:cs typeface="+mn-cs"/>
              </a:rPr>
              <a:t>saat</a:t>
            </a:r>
            <a:r>
              <a:rPr lang="en-US" sz="3200" dirty="0">
                <a:latin typeface="Times New Roman" pitchFamily="18" charset="0"/>
                <a:cs typeface="+mn-cs"/>
              </a:rPr>
              <a:t> </a:t>
            </a:r>
            <a:r>
              <a:rPr lang="en-US" sz="3200" dirty="0" err="1">
                <a:latin typeface="Times New Roman" pitchFamily="18" charset="0"/>
                <a:cs typeface="+mn-cs"/>
              </a:rPr>
              <a:t>itu</a:t>
            </a:r>
            <a:r>
              <a:rPr lang="en-US" sz="3200" dirty="0">
                <a:latin typeface="Times New Roman" pitchFamily="18" charset="0"/>
                <a:cs typeface="+mn-cs"/>
              </a:rPr>
              <a:t> 2.000.000 </a:t>
            </a:r>
            <a:r>
              <a:rPr lang="en-US" sz="3200" dirty="0" err="1">
                <a:latin typeface="Times New Roman" pitchFamily="18" charset="0"/>
                <a:cs typeface="+mn-cs"/>
              </a:rPr>
              <a:t>lembar</a:t>
            </a:r>
            <a:r>
              <a:rPr lang="en-US" sz="3200" dirty="0">
                <a:latin typeface="Times New Roman" pitchFamily="18" charset="0"/>
                <a:cs typeface="+mn-cs"/>
              </a:rPr>
              <a:t>, </a:t>
            </a:r>
            <a:r>
              <a:rPr lang="en-US" sz="3200" dirty="0" err="1">
                <a:latin typeface="Times New Roman" pitchFamily="18" charset="0"/>
                <a:cs typeface="+mn-cs"/>
              </a:rPr>
              <a:t>dengan</a:t>
            </a:r>
            <a:r>
              <a:rPr lang="en-US" sz="3200" dirty="0">
                <a:latin typeface="Times New Roman" pitchFamily="18" charset="0"/>
                <a:cs typeface="+mn-cs"/>
              </a:rPr>
              <a:t> </a:t>
            </a:r>
            <a:r>
              <a:rPr lang="en-US" sz="3200" dirty="0" err="1">
                <a:latin typeface="Times New Roman" pitchFamily="18" charset="0"/>
                <a:cs typeface="+mn-cs"/>
              </a:rPr>
              <a:t>nilai</a:t>
            </a:r>
            <a:r>
              <a:rPr lang="en-US" sz="3200" dirty="0">
                <a:latin typeface="Times New Roman" pitchFamily="18" charset="0"/>
                <a:cs typeface="+mn-cs"/>
              </a:rPr>
              <a:t> nominal $20.</a:t>
            </a:r>
          </a:p>
        </p:txBody>
      </p:sp>
      <p:sp>
        <p:nvSpPr>
          <p:cNvPr id="212036" name="AutoShape 6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36"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 y="35052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12995" name="Rectangle 3"/>
          <p:cNvSpPr>
            <a:spLocks noChangeArrowheads="1"/>
          </p:cNvSpPr>
          <p:nvPr/>
        </p:nvSpPr>
        <p:spPr bwMode="auto">
          <a:xfrm>
            <a:off x="381000" y="457200"/>
            <a:ext cx="8382000" cy="762000"/>
          </a:xfrm>
          <a:prstGeom prst="rect">
            <a:avLst/>
          </a:prstGeom>
          <a:solidFill>
            <a:srgbClr val="CC99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Saham</a:t>
            </a:r>
            <a:endParaRPr lang="en-US" sz="4400">
              <a:solidFill>
                <a:srgbClr val="003366"/>
              </a:solidFill>
              <a:latin typeface="Times New Roman" pitchFamily="18" charset="0"/>
              <a:cs typeface="Arial" pitchFamily="34" charset="0"/>
            </a:endParaRPr>
          </a:p>
        </p:txBody>
      </p:sp>
      <p:sp>
        <p:nvSpPr>
          <p:cNvPr id="52228" name="Line 5"/>
          <p:cNvSpPr>
            <a:spLocks noChangeShapeType="1"/>
          </p:cNvSpPr>
          <p:nvPr/>
        </p:nvSpPr>
        <p:spPr bwMode="auto">
          <a:xfrm flipH="1">
            <a:off x="457200" y="3429000"/>
            <a:ext cx="0" cy="2286000"/>
          </a:xfrm>
          <a:prstGeom prst="line">
            <a:avLst/>
          </a:prstGeom>
          <a:noFill/>
          <a:ln w="38099" cmpd="dbl">
            <a:solidFill>
              <a:schemeClr val="tx1"/>
            </a:solidFill>
            <a:round/>
            <a:headEnd/>
            <a:tailEnd/>
          </a:ln>
        </p:spPr>
        <p:txBody>
          <a:bodyPr wrap="none" anchor="ctr"/>
          <a:lstStyle/>
          <a:p>
            <a:endParaRPr lang="id-ID"/>
          </a:p>
        </p:txBody>
      </p:sp>
      <p:sp>
        <p:nvSpPr>
          <p:cNvPr id="52229" name="Line 6"/>
          <p:cNvSpPr>
            <a:spLocks noChangeShapeType="1"/>
          </p:cNvSpPr>
          <p:nvPr/>
        </p:nvSpPr>
        <p:spPr bwMode="auto">
          <a:xfrm flipH="1">
            <a:off x="1371600" y="3429000"/>
            <a:ext cx="0" cy="2286000"/>
          </a:xfrm>
          <a:prstGeom prst="line">
            <a:avLst/>
          </a:prstGeom>
          <a:noFill/>
          <a:ln w="12699">
            <a:solidFill>
              <a:schemeClr val="tx1"/>
            </a:solidFill>
            <a:round/>
            <a:headEnd/>
            <a:tailEnd/>
          </a:ln>
        </p:spPr>
        <p:txBody>
          <a:bodyPr wrap="none" anchor="ctr"/>
          <a:lstStyle/>
          <a:p>
            <a:endParaRPr lang="id-ID"/>
          </a:p>
        </p:txBody>
      </p:sp>
      <p:sp>
        <p:nvSpPr>
          <p:cNvPr id="52230" name="Line 7"/>
          <p:cNvSpPr>
            <a:spLocks noChangeShapeType="1"/>
          </p:cNvSpPr>
          <p:nvPr/>
        </p:nvSpPr>
        <p:spPr bwMode="auto">
          <a:xfrm>
            <a:off x="5562600" y="3429000"/>
            <a:ext cx="0" cy="2286000"/>
          </a:xfrm>
          <a:prstGeom prst="line">
            <a:avLst/>
          </a:prstGeom>
          <a:noFill/>
          <a:ln w="12699">
            <a:solidFill>
              <a:schemeClr val="tx1"/>
            </a:solidFill>
            <a:round/>
            <a:headEnd/>
            <a:tailEnd/>
          </a:ln>
        </p:spPr>
        <p:txBody>
          <a:bodyPr wrap="none" anchor="ctr"/>
          <a:lstStyle/>
          <a:p>
            <a:endParaRPr lang="id-ID"/>
          </a:p>
        </p:txBody>
      </p:sp>
      <p:sp>
        <p:nvSpPr>
          <p:cNvPr id="52231" name="Rectangle 8"/>
          <p:cNvSpPr>
            <a:spLocks noChangeArrowheads="1"/>
          </p:cNvSpPr>
          <p:nvPr/>
        </p:nvSpPr>
        <p:spPr bwMode="auto">
          <a:xfrm>
            <a:off x="7847013" y="3529013"/>
            <a:ext cx="1306512" cy="409575"/>
          </a:xfrm>
          <a:prstGeom prst="rect">
            <a:avLst/>
          </a:prstGeom>
          <a:noFill/>
          <a:ln w="12699">
            <a:noFill/>
            <a:miter lim="800000"/>
            <a:headEnd/>
            <a:tailEnd/>
          </a:ln>
        </p:spPr>
        <p:txBody>
          <a:bodyPr wrap="none" anchor="ctr"/>
          <a:lstStyle/>
          <a:p>
            <a:endParaRPr lang="id-ID"/>
          </a:p>
        </p:txBody>
      </p:sp>
      <p:sp>
        <p:nvSpPr>
          <p:cNvPr id="52232" name="Line 9"/>
          <p:cNvSpPr>
            <a:spLocks noChangeShapeType="1"/>
          </p:cNvSpPr>
          <p:nvPr/>
        </p:nvSpPr>
        <p:spPr bwMode="auto">
          <a:xfrm>
            <a:off x="7543800" y="3429000"/>
            <a:ext cx="0" cy="2286000"/>
          </a:xfrm>
          <a:prstGeom prst="line">
            <a:avLst/>
          </a:prstGeom>
          <a:noFill/>
          <a:ln w="38099" cmpd="dbl">
            <a:solidFill>
              <a:schemeClr val="tx1"/>
            </a:solidFill>
            <a:round/>
            <a:headEnd/>
            <a:tailEnd/>
          </a:ln>
        </p:spPr>
        <p:txBody>
          <a:bodyPr wrap="none" anchor="ctr"/>
          <a:lstStyle/>
          <a:p>
            <a:endParaRPr lang="id-ID"/>
          </a:p>
        </p:txBody>
      </p:sp>
      <p:sp>
        <p:nvSpPr>
          <p:cNvPr id="52233" name="Rectangle 10"/>
          <p:cNvSpPr>
            <a:spLocks noChangeArrowheads="1"/>
          </p:cNvSpPr>
          <p:nvPr/>
        </p:nvSpPr>
        <p:spPr bwMode="auto">
          <a:xfrm>
            <a:off x="8229600" y="34290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2234" name="Rectangle 11"/>
          <p:cNvSpPr>
            <a:spLocks noChangeArrowheads="1"/>
          </p:cNvSpPr>
          <p:nvPr/>
        </p:nvSpPr>
        <p:spPr bwMode="auto">
          <a:xfrm>
            <a:off x="6702425" y="34290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2235" name="Line 12"/>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52236" name="Line 13"/>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52237" name="Line 14"/>
          <p:cNvSpPr>
            <a:spLocks noChangeShapeType="1"/>
          </p:cNvSpPr>
          <p:nvPr/>
        </p:nvSpPr>
        <p:spPr bwMode="auto">
          <a:xfrm>
            <a:off x="96838" y="4800600"/>
            <a:ext cx="8972550" cy="0"/>
          </a:xfrm>
          <a:prstGeom prst="line">
            <a:avLst/>
          </a:prstGeom>
          <a:noFill/>
          <a:ln w="12699">
            <a:solidFill>
              <a:schemeClr val="tx1"/>
            </a:solidFill>
            <a:round/>
            <a:headEnd/>
            <a:tailEnd/>
          </a:ln>
        </p:spPr>
        <p:txBody>
          <a:bodyPr wrap="none" anchor="ctr"/>
          <a:lstStyle/>
          <a:p>
            <a:endParaRPr lang="id-ID"/>
          </a:p>
        </p:txBody>
      </p:sp>
      <p:sp>
        <p:nvSpPr>
          <p:cNvPr id="52238" name="Line 15"/>
          <p:cNvSpPr>
            <a:spLocks noChangeShapeType="1"/>
          </p:cNvSpPr>
          <p:nvPr/>
        </p:nvSpPr>
        <p:spPr bwMode="auto">
          <a:xfrm flipH="1">
            <a:off x="6019800" y="3429000"/>
            <a:ext cx="0" cy="2286000"/>
          </a:xfrm>
          <a:prstGeom prst="line">
            <a:avLst/>
          </a:prstGeom>
          <a:noFill/>
          <a:ln w="38099" cmpd="dbl">
            <a:solidFill>
              <a:schemeClr val="tx1"/>
            </a:solidFill>
            <a:round/>
            <a:headEnd/>
            <a:tailEnd/>
          </a:ln>
        </p:spPr>
        <p:txBody>
          <a:bodyPr wrap="none" anchor="ctr"/>
          <a:lstStyle/>
          <a:p>
            <a:endParaRPr lang="id-ID"/>
          </a:p>
        </p:txBody>
      </p:sp>
      <p:sp>
        <p:nvSpPr>
          <p:cNvPr id="52239" name="Line 16"/>
          <p:cNvSpPr>
            <a:spLocks noChangeShapeType="1"/>
          </p:cNvSpPr>
          <p:nvPr/>
        </p:nvSpPr>
        <p:spPr bwMode="auto">
          <a:xfrm>
            <a:off x="76200" y="5715000"/>
            <a:ext cx="8991600" cy="0"/>
          </a:xfrm>
          <a:prstGeom prst="line">
            <a:avLst/>
          </a:prstGeom>
          <a:noFill/>
          <a:ln w="9525">
            <a:solidFill>
              <a:schemeClr val="tx1"/>
            </a:solidFill>
            <a:round/>
            <a:headEnd/>
            <a:tailEnd/>
          </a:ln>
        </p:spPr>
        <p:txBody>
          <a:bodyPr wrap="none" anchor="ctr"/>
          <a:lstStyle/>
          <a:p>
            <a:endParaRPr lang="id-ID"/>
          </a:p>
        </p:txBody>
      </p:sp>
      <p:sp>
        <p:nvSpPr>
          <p:cNvPr id="52240" name="Rectangle 17"/>
          <p:cNvSpPr>
            <a:spLocks noChangeArrowheads="1"/>
          </p:cNvSpPr>
          <p:nvPr/>
        </p:nvSpPr>
        <p:spPr bwMode="auto">
          <a:xfrm>
            <a:off x="7837488" y="3529013"/>
            <a:ext cx="1306512" cy="409575"/>
          </a:xfrm>
          <a:prstGeom prst="rect">
            <a:avLst/>
          </a:prstGeom>
          <a:noFill/>
          <a:ln w="12699">
            <a:noFill/>
            <a:miter lim="800000"/>
            <a:headEnd/>
            <a:tailEnd/>
          </a:ln>
        </p:spPr>
        <p:txBody>
          <a:bodyPr wrap="none" anchor="ctr"/>
          <a:lstStyle/>
          <a:p>
            <a:endParaRPr lang="id-ID"/>
          </a:p>
        </p:txBody>
      </p:sp>
      <p:sp>
        <p:nvSpPr>
          <p:cNvPr id="52241" name="Line 18"/>
          <p:cNvSpPr>
            <a:spLocks noChangeShapeType="1"/>
          </p:cNvSpPr>
          <p:nvPr/>
        </p:nvSpPr>
        <p:spPr bwMode="auto">
          <a:xfrm>
            <a:off x="76200" y="3429000"/>
            <a:ext cx="8991600" cy="0"/>
          </a:xfrm>
          <a:prstGeom prst="line">
            <a:avLst/>
          </a:prstGeom>
          <a:noFill/>
          <a:ln w="9525">
            <a:solidFill>
              <a:schemeClr val="tx1"/>
            </a:solidFill>
            <a:round/>
            <a:headEnd/>
            <a:tailEnd/>
          </a:ln>
        </p:spPr>
        <p:txBody>
          <a:bodyPr wrap="none" anchor="ctr"/>
          <a:lstStyle/>
          <a:p>
            <a:endParaRPr lang="id-ID"/>
          </a:p>
        </p:txBody>
      </p:sp>
      <p:sp>
        <p:nvSpPr>
          <p:cNvPr id="52242" name="Line 19"/>
          <p:cNvSpPr>
            <a:spLocks noChangeShapeType="1"/>
          </p:cNvSpPr>
          <p:nvPr/>
        </p:nvSpPr>
        <p:spPr bwMode="auto">
          <a:xfrm>
            <a:off x="990600" y="3429000"/>
            <a:ext cx="0" cy="2286000"/>
          </a:xfrm>
          <a:prstGeom prst="line">
            <a:avLst/>
          </a:prstGeom>
          <a:noFill/>
          <a:ln w="9525">
            <a:solidFill>
              <a:schemeClr val="tx1"/>
            </a:solidFill>
            <a:round/>
            <a:headEnd/>
            <a:tailEnd/>
          </a:ln>
        </p:spPr>
        <p:txBody>
          <a:bodyPr wrap="none" anchor="ctr"/>
          <a:lstStyle/>
          <a:p>
            <a:endParaRPr lang="id-ID"/>
          </a:p>
        </p:txBody>
      </p:sp>
      <p:sp>
        <p:nvSpPr>
          <p:cNvPr id="213012" name="Text Box 20"/>
          <p:cNvSpPr txBox="1">
            <a:spLocks noChangeArrowheads="1"/>
          </p:cNvSpPr>
          <p:nvPr/>
        </p:nvSpPr>
        <p:spPr bwMode="auto">
          <a:xfrm>
            <a:off x="390525" y="3505200"/>
            <a:ext cx="8753475" cy="762000"/>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29450" algn="r"/>
              </a:tabLst>
            </a:pPr>
            <a:r>
              <a:rPr lang="en-US" sz="2200">
                <a:latin typeface="Times New Roman" pitchFamily="18" charset="0"/>
              </a:rPr>
              <a:t>Dec.	15	Deviden Saham	 3,100 000 00			</a:t>
            </a:r>
            <a:endParaRPr lang="en-US" sz="2400">
              <a:latin typeface="Times New Roman" pitchFamily="18" charset="0"/>
            </a:endParaRPr>
          </a:p>
        </p:txBody>
      </p:sp>
      <p:sp>
        <p:nvSpPr>
          <p:cNvPr id="213013" name="Text Box 21"/>
          <p:cNvSpPr txBox="1">
            <a:spLocks noChangeArrowheads="1"/>
          </p:cNvSpPr>
          <p:nvPr/>
        </p:nvSpPr>
        <p:spPr bwMode="auto">
          <a:xfrm>
            <a:off x="2057400" y="4800600"/>
            <a:ext cx="3657600" cy="501650"/>
          </a:xfrm>
          <a:prstGeom prst="rect">
            <a:avLst/>
          </a:prstGeom>
          <a:noFill/>
          <a:ln w="9525">
            <a:noFill/>
            <a:miter lim="800000"/>
            <a:headEnd/>
            <a:tailEnd/>
          </a:ln>
        </p:spPr>
        <p:txBody>
          <a:bodyPr>
            <a:spAutoFit/>
          </a:bodyPr>
          <a:lstStyle/>
          <a:p>
            <a:pPr eaLnBrk="0" hangingPunct="0">
              <a:lnSpc>
                <a:spcPct val="135000"/>
              </a:lnSpc>
              <a:spcBef>
                <a:spcPct val="60000"/>
              </a:spcBef>
            </a:pPr>
            <a:r>
              <a:rPr lang="en-US" sz="2200">
                <a:latin typeface="Times New Roman" pitchFamily="18" charset="0"/>
              </a:rPr>
              <a:t>Pengumuman Deviden Saham</a:t>
            </a:r>
          </a:p>
        </p:txBody>
      </p:sp>
      <p:sp>
        <p:nvSpPr>
          <p:cNvPr id="52245" name="Text Box 22"/>
          <p:cNvSpPr txBox="1">
            <a:spLocks noChangeArrowheads="1"/>
          </p:cNvSpPr>
          <p:nvPr/>
        </p:nvSpPr>
        <p:spPr bwMode="auto">
          <a:xfrm>
            <a:off x="1066800" y="1371600"/>
            <a:ext cx="7315200" cy="457200"/>
          </a:xfrm>
          <a:prstGeom prst="rect">
            <a:avLst/>
          </a:prstGeom>
          <a:noFill/>
          <a:ln w="12700">
            <a:noFill/>
            <a:miter lim="800000"/>
            <a:headEnd/>
            <a:tailEnd/>
          </a:ln>
        </p:spPr>
        <p:txBody>
          <a:bodyPr anchor="ctr">
            <a:spAutoFit/>
          </a:bodyPr>
          <a:lstStyle/>
          <a:p>
            <a:pPr algn="ctr" eaLnBrk="0" hangingPunct="0">
              <a:spcBef>
                <a:spcPct val="50000"/>
              </a:spcBef>
            </a:pPr>
            <a:r>
              <a:rPr lang="en-US" sz="2400" b="1">
                <a:solidFill>
                  <a:schemeClr val="accent2"/>
                </a:solidFill>
                <a:latin typeface="Times New Roman" pitchFamily="18" charset="0"/>
              </a:rPr>
              <a:t>Hendrix Corporation, 15 Desember (sebelum deviden)</a:t>
            </a:r>
          </a:p>
        </p:txBody>
      </p:sp>
      <p:sp>
        <p:nvSpPr>
          <p:cNvPr id="52246" name="Text Box 23"/>
          <p:cNvSpPr txBox="1">
            <a:spLocks noChangeArrowheads="1"/>
          </p:cNvSpPr>
          <p:nvPr/>
        </p:nvSpPr>
        <p:spPr bwMode="auto">
          <a:xfrm>
            <a:off x="838200" y="1752600"/>
            <a:ext cx="8229600" cy="1200150"/>
          </a:xfrm>
          <a:prstGeom prst="rect">
            <a:avLst/>
          </a:prstGeom>
          <a:noFill/>
          <a:ln w="12700">
            <a:noFill/>
            <a:miter lim="800000"/>
            <a:headEnd/>
            <a:tailEnd/>
          </a:ln>
        </p:spPr>
        <p:txBody>
          <a:bodyPr anchor="ctr">
            <a:spAutoFit/>
          </a:bodyPr>
          <a:lstStyle/>
          <a:p>
            <a:pPr eaLnBrk="0" hangingPunct="0">
              <a:spcBef>
                <a:spcPct val="50000"/>
              </a:spcBef>
              <a:tabLst>
                <a:tab pos="7943850" algn="r"/>
              </a:tabLst>
            </a:pPr>
            <a:r>
              <a:rPr lang="en-US" sz="2400">
                <a:latin typeface="Times New Roman" pitchFamily="18" charset="0"/>
              </a:rPr>
              <a:t>Saham Biasa, dengan nilai nominal $20	$40,000,000</a:t>
            </a:r>
          </a:p>
          <a:p>
            <a:pPr eaLnBrk="0" hangingPunct="0">
              <a:tabLst>
                <a:tab pos="7943850" algn="r"/>
              </a:tabLst>
            </a:pPr>
            <a:r>
              <a:rPr lang="en-US" sz="2400">
                <a:latin typeface="Times New Roman" pitchFamily="18" charset="0"/>
              </a:rPr>
              <a:t>Agio Saham	9,000,000</a:t>
            </a:r>
          </a:p>
          <a:p>
            <a:pPr eaLnBrk="0" hangingPunct="0">
              <a:tabLst>
                <a:tab pos="7943850" algn="r"/>
              </a:tabLst>
            </a:pPr>
            <a:r>
              <a:rPr lang="en-US" sz="2400">
                <a:latin typeface="Times New Roman" pitchFamily="18" charset="0"/>
              </a:rPr>
              <a:t>Laba ditahan	26,600,000</a:t>
            </a:r>
          </a:p>
        </p:txBody>
      </p:sp>
      <p:sp>
        <p:nvSpPr>
          <p:cNvPr id="52247" name="Line 24"/>
          <p:cNvSpPr>
            <a:spLocks noChangeShapeType="1"/>
          </p:cNvSpPr>
          <p:nvPr/>
        </p:nvSpPr>
        <p:spPr bwMode="auto">
          <a:xfrm>
            <a:off x="76200" y="5257800"/>
            <a:ext cx="8972550" cy="0"/>
          </a:xfrm>
          <a:prstGeom prst="line">
            <a:avLst/>
          </a:prstGeom>
          <a:noFill/>
          <a:ln w="12699">
            <a:solidFill>
              <a:schemeClr val="tx1"/>
            </a:solidFill>
            <a:round/>
            <a:headEnd/>
            <a:tailEnd/>
          </a:ln>
        </p:spPr>
        <p:txBody>
          <a:bodyPr wrap="none" anchor="ctr"/>
          <a:lstStyle/>
          <a:p>
            <a:endParaRPr lang="id-ID"/>
          </a:p>
        </p:txBody>
      </p:sp>
      <p:sp>
        <p:nvSpPr>
          <p:cNvPr id="213017" name="Text Box 25"/>
          <p:cNvSpPr txBox="1">
            <a:spLocks noChangeArrowheads="1"/>
          </p:cNvSpPr>
          <p:nvPr/>
        </p:nvSpPr>
        <p:spPr bwMode="auto">
          <a:xfrm>
            <a:off x="1447800" y="3962400"/>
            <a:ext cx="7543800" cy="836613"/>
          </a:xfrm>
          <a:prstGeom prst="rect">
            <a:avLst/>
          </a:prstGeom>
          <a:noFill/>
          <a:ln w="9525">
            <a:noFill/>
            <a:miter lim="800000"/>
            <a:headEnd/>
            <a:tailEnd/>
          </a:ln>
        </p:spPr>
        <p:txBody>
          <a:bodyPr>
            <a:spAutoFit/>
          </a:bodyPr>
          <a:lstStyle/>
          <a:p>
            <a:pPr marL="114300" defTabSz="857250" eaLnBrk="0" hangingPunct="0">
              <a:lnSpc>
                <a:spcPct val="85000"/>
              </a:lnSpc>
              <a:spcBef>
                <a:spcPct val="50000"/>
              </a:spcBef>
              <a:tabLst>
                <a:tab pos="628650" algn="r"/>
                <a:tab pos="857250" algn="l"/>
                <a:tab pos="1314450" algn="l"/>
                <a:tab pos="7315200" algn="r"/>
              </a:tabLst>
            </a:pPr>
            <a:r>
              <a:rPr lang="en-US" sz="2200">
                <a:latin typeface="Times New Roman" pitchFamily="18" charset="0"/>
              </a:rPr>
              <a:t>  Saham untuk Deviden	2,000000 00</a:t>
            </a:r>
          </a:p>
          <a:p>
            <a:pPr marL="114300" defTabSz="857250" eaLnBrk="0" hangingPunct="0">
              <a:lnSpc>
                <a:spcPct val="85000"/>
              </a:lnSpc>
              <a:spcBef>
                <a:spcPct val="50000"/>
              </a:spcBef>
              <a:tabLst>
                <a:tab pos="628650" algn="r"/>
                <a:tab pos="857250" algn="l"/>
                <a:tab pos="1314450" algn="l"/>
                <a:tab pos="7315200" algn="r"/>
              </a:tabLst>
            </a:pPr>
            <a:r>
              <a:rPr lang="en-US" sz="2200">
                <a:latin typeface="Times New Roman" pitchFamily="18" charset="0"/>
              </a:rPr>
              <a:t>  Agio Saham	1,100000 00</a:t>
            </a:r>
          </a:p>
        </p:txBody>
      </p:sp>
      <p:sp>
        <p:nvSpPr>
          <p:cNvPr id="213018"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3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30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21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2" grpId="0" autoUpdateAnimBg="0"/>
      <p:bldP spid="213013" grpId="0" autoUpdateAnimBg="0"/>
      <p:bldP spid="213017" grpId="0" autoUpdateAnimBg="0"/>
      <p:bldP spid="213018"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76200" y="2971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214019" name="Rectangle 3"/>
          <p:cNvSpPr>
            <a:spLocks noChangeArrowheads="1"/>
          </p:cNvSpPr>
          <p:nvPr/>
        </p:nvSpPr>
        <p:spPr bwMode="auto">
          <a:xfrm>
            <a:off x="371475" y="457200"/>
            <a:ext cx="8382000" cy="762000"/>
          </a:xfrm>
          <a:prstGeom prst="rect">
            <a:avLst/>
          </a:prstGeom>
          <a:solidFill>
            <a:srgbClr val="CC99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Saham</a:t>
            </a:r>
            <a:endParaRPr lang="en-US" sz="4400">
              <a:solidFill>
                <a:srgbClr val="003366"/>
              </a:solidFill>
              <a:latin typeface="Times New Roman" pitchFamily="18" charset="0"/>
              <a:cs typeface="Arial" pitchFamily="34" charset="0"/>
            </a:endParaRPr>
          </a:p>
        </p:txBody>
      </p:sp>
      <p:sp>
        <p:nvSpPr>
          <p:cNvPr id="53252" name="Line 5"/>
          <p:cNvSpPr>
            <a:spLocks noChangeShapeType="1"/>
          </p:cNvSpPr>
          <p:nvPr/>
        </p:nvSpPr>
        <p:spPr bwMode="auto">
          <a:xfrm flipH="1">
            <a:off x="4572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53253" name="Line 6"/>
          <p:cNvSpPr>
            <a:spLocks noChangeShapeType="1"/>
          </p:cNvSpPr>
          <p:nvPr/>
        </p:nvSpPr>
        <p:spPr bwMode="auto">
          <a:xfrm flipH="1">
            <a:off x="1371600" y="2971800"/>
            <a:ext cx="0" cy="2286000"/>
          </a:xfrm>
          <a:prstGeom prst="line">
            <a:avLst/>
          </a:prstGeom>
          <a:noFill/>
          <a:ln w="12699">
            <a:solidFill>
              <a:schemeClr val="tx1"/>
            </a:solidFill>
            <a:round/>
            <a:headEnd/>
            <a:tailEnd/>
          </a:ln>
        </p:spPr>
        <p:txBody>
          <a:bodyPr wrap="none" anchor="ctr"/>
          <a:lstStyle/>
          <a:p>
            <a:endParaRPr lang="id-ID"/>
          </a:p>
        </p:txBody>
      </p:sp>
      <p:sp>
        <p:nvSpPr>
          <p:cNvPr id="53254" name="Line 7"/>
          <p:cNvSpPr>
            <a:spLocks noChangeShapeType="1"/>
          </p:cNvSpPr>
          <p:nvPr/>
        </p:nvSpPr>
        <p:spPr bwMode="auto">
          <a:xfrm>
            <a:off x="5562600" y="2971800"/>
            <a:ext cx="0" cy="2286000"/>
          </a:xfrm>
          <a:prstGeom prst="line">
            <a:avLst/>
          </a:prstGeom>
          <a:noFill/>
          <a:ln w="12699">
            <a:solidFill>
              <a:schemeClr val="tx1"/>
            </a:solidFill>
            <a:round/>
            <a:headEnd/>
            <a:tailEnd/>
          </a:ln>
        </p:spPr>
        <p:txBody>
          <a:bodyPr wrap="none" anchor="ctr"/>
          <a:lstStyle/>
          <a:p>
            <a:endParaRPr lang="id-ID"/>
          </a:p>
        </p:txBody>
      </p:sp>
      <p:sp>
        <p:nvSpPr>
          <p:cNvPr id="53255" name="Rectangle 8"/>
          <p:cNvSpPr>
            <a:spLocks noChangeArrowheads="1"/>
          </p:cNvSpPr>
          <p:nvPr/>
        </p:nvSpPr>
        <p:spPr bwMode="auto">
          <a:xfrm>
            <a:off x="7847013" y="3071813"/>
            <a:ext cx="1306512" cy="409575"/>
          </a:xfrm>
          <a:prstGeom prst="rect">
            <a:avLst/>
          </a:prstGeom>
          <a:noFill/>
          <a:ln w="12699">
            <a:noFill/>
            <a:miter lim="800000"/>
            <a:headEnd/>
            <a:tailEnd/>
          </a:ln>
        </p:spPr>
        <p:txBody>
          <a:bodyPr wrap="none" anchor="ctr"/>
          <a:lstStyle/>
          <a:p>
            <a:endParaRPr lang="id-ID"/>
          </a:p>
        </p:txBody>
      </p:sp>
      <p:sp>
        <p:nvSpPr>
          <p:cNvPr id="53256" name="Line 9"/>
          <p:cNvSpPr>
            <a:spLocks noChangeShapeType="1"/>
          </p:cNvSpPr>
          <p:nvPr/>
        </p:nvSpPr>
        <p:spPr bwMode="auto">
          <a:xfrm>
            <a:off x="75438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53257" name="Rectangle 10"/>
          <p:cNvSpPr>
            <a:spLocks noChangeArrowheads="1"/>
          </p:cNvSpPr>
          <p:nvPr/>
        </p:nvSpPr>
        <p:spPr bwMode="auto">
          <a:xfrm>
            <a:off x="8229600" y="2971800"/>
            <a:ext cx="457200"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3258" name="Rectangle 11"/>
          <p:cNvSpPr>
            <a:spLocks noChangeArrowheads="1"/>
          </p:cNvSpPr>
          <p:nvPr/>
        </p:nvSpPr>
        <p:spPr bwMode="auto">
          <a:xfrm>
            <a:off x="6702425" y="2971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3259" name="Line 12"/>
          <p:cNvSpPr>
            <a:spLocks noChangeShapeType="1"/>
          </p:cNvSpPr>
          <p:nvPr/>
        </p:nvSpPr>
        <p:spPr bwMode="auto">
          <a:xfrm>
            <a:off x="96838" y="3429000"/>
            <a:ext cx="8972550" cy="0"/>
          </a:xfrm>
          <a:prstGeom prst="line">
            <a:avLst/>
          </a:prstGeom>
          <a:noFill/>
          <a:ln w="12699">
            <a:solidFill>
              <a:schemeClr val="tx1"/>
            </a:solidFill>
            <a:round/>
            <a:headEnd/>
            <a:tailEnd/>
          </a:ln>
        </p:spPr>
        <p:txBody>
          <a:bodyPr wrap="none" anchor="ctr"/>
          <a:lstStyle/>
          <a:p>
            <a:endParaRPr lang="id-ID"/>
          </a:p>
        </p:txBody>
      </p:sp>
      <p:sp>
        <p:nvSpPr>
          <p:cNvPr id="53260" name="Line 13"/>
          <p:cNvSpPr>
            <a:spLocks noChangeShapeType="1"/>
          </p:cNvSpPr>
          <p:nvPr/>
        </p:nvSpPr>
        <p:spPr bwMode="auto">
          <a:xfrm>
            <a:off x="96838" y="3886200"/>
            <a:ext cx="8972550" cy="0"/>
          </a:xfrm>
          <a:prstGeom prst="line">
            <a:avLst/>
          </a:prstGeom>
          <a:noFill/>
          <a:ln w="12699">
            <a:solidFill>
              <a:schemeClr val="tx1"/>
            </a:solidFill>
            <a:round/>
            <a:headEnd/>
            <a:tailEnd/>
          </a:ln>
        </p:spPr>
        <p:txBody>
          <a:bodyPr wrap="none" anchor="ctr"/>
          <a:lstStyle/>
          <a:p>
            <a:endParaRPr lang="id-ID"/>
          </a:p>
        </p:txBody>
      </p:sp>
      <p:sp>
        <p:nvSpPr>
          <p:cNvPr id="53261" name="Line 14"/>
          <p:cNvSpPr>
            <a:spLocks noChangeShapeType="1"/>
          </p:cNvSpPr>
          <p:nvPr/>
        </p:nvSpPr>
        <p:spPr bwMode="auto">
          <a:xfrm>
            <a:off x="96838" y="4343400"/>
            <a:ext cx="8972550" cy="0"/>
          </a:xfrm>
          <a:prstGeom prst="line">
            <a:avLst/>
          </a:prstGeom>
          <a:noFill/>
          <a:ln w="12699">
            <a:solidFill>
              <a:schemeClr val="tx1"/>
            </a:solidFill>
            <a:round/>
            <a:headEnd/>
            <a:tailEnd/>
          </a:ln>
        </p:spPr>
        <p:txBody>
          <a:bodyPr wrap="none" anchor="ctr"/>
          <a:lstStyle/>
          <a:p>
            <a:endParaRPr lang="id-ID"/>
          </a:p>
        </p:txBody>
      </p:sp>
      <p:sp>
        <p:nvSpPr>
          <p:cNvPr id="53262" name="Line 15"/>
          <p:cNvSpPr>
            <a:spLocks noChangeShapeType="1"/>
          </p:cNvSpPr>
          <p:nvPr/>
        </p:nvSpPr>
        <p:spPr bwMode="auto">
          <a:xfrm flipH="1">
            <a:off x="6019800" y="2971800"/>
            <a:ext cx="0" cy="2286000"/>
          </a:xfrm>
          <a:prstGeom prst="line">
            <a:avLst/>
          </a:prstGeom>
          <a:noFill/>
          <a:ln w="38099" cmpd="dbl">
            <a:solidFill>
              <a:schemeClr val="tx1"/>
            </a:solidFill>
            <a:round/>
            <a:headEnd/>
            <a:tailEnd/>
          </a:ln>
        </p:spPr>
        <p:txBody>
          <a:bodyPr wrap="none" anchor="ctr"/>
          <a:lstStyle/>
          <a:p>
            <a:endParaRPr lang="id-ID"/>
          </a:p>
        </p:txBody>
      </p:sp>
      <p:sp>
        <p:nvSpPr>
          <p:cNvPr id="53263" name="Line 16"/>
          <p:cNvSpPr>
            <a:spLocks noChangeShapeType="1"/>
          </p:cNvSpPr>
          <p:nvPr/>
        </p:nvSpPr>
        <p:spPr bwMode="auto">
          <a:xfrm>
            <a:off x="76200" y="5257800"/>
            <a:ext cx="8991600" cy="0"/>
          </a:xfrm>
          <a:prstGeom prst="line">
            <a:avLst/>
          </a:prstGeom>
          <a:noFill/>
          <a:ln w="9525">
            <a:solidFill>
              <a:schemeClr val="tx1"/>
            </a:solidFill>
            <a:round/>
            <a:headEnd/>
            <a:tailEnd/>
          </a:ln>
        </p:spPr>
        <p:txBody>
          <a:bodyPr wrap="none" anchor="ctr"/>
          <a:lstStyle/>
          <a:p>
            <a:endParaRPr lang="id-ID"/>
          </a:p>
        </p:txBody>
      </p:sp>
      <p:sp>
        <p:nvSpPr>
          <p:cNvPr id="53264" name="Rectangle 17"/>
          <p:cNvSpPr>
            <a:spLocks noChangeArrowheads="1"/>
          </p:cNvSpPr>
          <p:nvPr/>
        </p:nvSpPr>
        <p:spPr bwMode="auto">
          <a:xfrm>
            <a:off x="7837488" y="3071813"/>
            <a:ext cx="1306512" cy="409575"/>
          </a:xfrm>
          <a:prstGeom prst="rect">
            <a:avLst/>
          </a:prstGeom>
          <a:noFill/>
          <a:ln w="12699">
            <a:noFill/>
            <a:miter lim="800000"/>
            <a:headEnd/>
            <a:tailEnd/>
          </a:ln>
        </p:spPr>
        <p:txBody>
          <a:bodyPr wrap="none" anchor="ctr"/>
          <a:lstStyle/>
          <a:p>
            <a:endParaRPr lang="id-ID"/>
          </a:p>
        </p:txBody>
      </p:sp>
      <p:sp>
        <p:nvSpPr>
          <p:cNvPr id="53265" name="Line 18"/>
          <p:cNvSpPr>
            <a:spLocks noChangeShapeType="1"/>
          </p:cNvSpPr>
          <p:nvPr/>
        </p:nvSpPr>
        <p:spPr bwMode="auto">
          <a:xfrm>
            <a:off x="76200" y="2971800"/>
            <a:ext cx="8991600" cy="0"/>
          </a:xfrm>
          <a:prstGeom prst="line">
            <a:avLst/>
          </a:prstGeom>
          <a:noFill/>
          <a:ln w="9525">
            <a:solidFill>
              <a:schemeClr val="tx1"/>
            </a:solidFill>
            <a:round/>
            <a:headEnd/>
            <a:tailEnd/>
          </a:ln>
        </p:spPr>
        <p:txBody>
          <a:bodyPr wrap="none" anchor="ctr"/>
          <a:lstStyle/>
          <a:p>
            <a:endParaRPr lang="id-ID"/>
          </a:p>
        </p:txBody>
      </p:sp>
      <p:sp>
        <p:nvSpPr>
          <p:cNvPr id="53266" name="Line 19"/>
          <p:cNvSpPr>
            <a:spLocks noChangeShapeType="1"/>
          </p:cNvSpPr>
          <p:nvPr/>
        </p:nvSpPr>
        <p:spPr bwMode="auto">
          <a:xfrm>
            <a:off x="990600" y="2971800"/>
            <a:ext cx="0" cy="2286000"/>
          </a:xfrm>
          <a:prstGeom prst="line">
            <a:avLst/>
          </a:prstGeom>
          <a:noFill/>
          <a:ln w="9525">
            <a:solidFill>
              <a:schemeClr val="tx1"/>
            </a:solidFill>
            <a:round/>
            <a:headEnd/>
            <a:tailEnd/>
          </a:ln>
        </p:spPr>
        <p:txBody>
          <a:bodyPr wrap="none" anchor="ctr"/>
          <a:lstStyle/>
          <a:p>
            <a:endParaRPr lang="id-ID"/>
          </a:p>
        </p:txBody>
      </p:sp>
      <p:sp>
        <p:nvSpPr>
          <p:cNvPr id="214036" name="Text Box 20"/>
          <p:cNvSpPr txBox="1">
            <a:spLocks noChangeArrowheads="1"/>
          </p:cNvSpPr>
          <p:nvPr/>
        </p:nvSpPr>
        <p:spPr bwMode="auto">
          <a:xfrm>
            <a:off x="390525" y="3048000"/>
            <a:ext cx="8753475" cy="762000"/>
          </a:xfrm>
          <a:prstGeom prst="rect">
            <a:avLst/>
          </a:prstGeom>
          <a:noFill/>
          <a:ln w="9525">
            <a:noFill/>
            <a:miter lim="800000"/>
            <a:headEnd/>
            <a:tailEnd/>
          </a:ln>
        </p:spPr>
        <p:txBody>
          <a:bodyPr>
            <a:spAutoFit/>
          </a:bodyPr>
          <a:lstStyle/>
          <a:p>
            <a:pPr defTabSz="857250" eaLnBrk="0" hangingPunct="0">
              <a:spcBef>
                <a:spcPct val="50000"/>
              </a:spcBef>
              <a:tabLst>
                <a:tab pos="857250" algn="r"/>
                <a:tab pos="971550" algn="l"/>
                <a:tab pos="7029450" algn="r"/>
              </a:tabLst>
            </a:pPr>
            <a:r>
              <a:rPr lang="en-US" sz="2200">
                <a:latin typeface="Times New Roman" pitchFamily="18" charset="0"/>
              </a:rPr>
              <a:t>Jan.  10	Saham untuk Deviden	 2,000 000 00			</a:t>
            </a:r>
            <a:endParaRPr lang="en-US" sz="2400">
              <a:latin typeface="Times New Roman" pitchFamily="18" charset="0"/>
            </a:endParaRPr>
          </a:p>
        </p:txBody>
      </p:sp>
      <p:sp>
        <p:nvSpPr>
          <p:cNvPr id="214037" name="Text Box 21"/>
          <p:cNvSpPr txBox="1">
            <a:spLocks noChangeArrowheads="1"/>
          </p:cNvSpPr>
          <p:nvPr/>
        </p:nvSpPr>
        <p:spPr bwMode="auto">
          <a:xfrm>
            <a:off x="2362200" y="3886200"/>
            <a:ext cx="3657600" cy="1006475"/>
          </a:xfrm>
          <a:prstGeom prst="rect">
            <a:avLst/>
          </a:prstGeom>
          <a:noFill/>
          <a:ln w="9525">
            <a:noFill/>
            <a:miter lim="800000"/>
            <a:headEnd/>
            <a:tailEnd/>
          </a:ln>
        </p:spPr>
        <p:txBody>
          <a:bodyPr>
            <a:spAutoFit/>
          </a:bodyPr>
          <a:lstStyle/>
          <a:p>
            <a:pPr eaLnBrk="0" hangingPunct="0">
              <a:lnSpc>
                <a:spcPct val="135000"/>
              </a:lnSpc>
              <a:spcBef>
                <a:spcPct val="60000"/>
              </a:spcBef>
            </a:pPr>
            <a:r>
              <a:rPr lang="en-US" sz="2200">
                <a:latin typeface="Times New Roman" pitchFamily="18" charset="0"/>
              </a:rPr>
              <a:t>Penerbitan saham untuk deviden saham</a:t>
            </a:r>
          </a:p>
        </p:txBody>
      </p:sp>
      <p:sp>
        <p:nvSpPr>
          <p:cNvPr id="53269" name="Line 22"/>
          <p:cNvSpPr>
            <a:spLocks noChangeShapeType="1"/>
          </p:cNvSpPr>
          <p:nvPr/>
        </p:nvSpPr>
        <p:spPr bwMode="auto">
          <a:xfrm>
            <a:off x="76200" y="4800600"/>
            <a:ext cx="8972550" cy="0"/>
          </a:xfrm>
          <a:prstGeom prst="line">
            <a:avLst/>
          </a:prstGeom>
          <a:noFill/>
          <a:ln w="12699">
            <a:solidFill>
              <a:schemeClr val="tx1"/>
            </a:solidFill>
            <a:round/>
            <a:headEnd/>
            <a:tailEnd/>
          </a:ln>
        </p:spPr>
        <p:txBody>
          <a:bodyPr wrap="none" anchor="ctr"/>
          <a:lstStyle/>
          <a:p>
            <a:endParaRPr lang="id-ID"/>
          </a:p>
        </p:txBody>
      </p:sp>
      <p:sp>
        <p:nvSpPr>
          <p:cNvPr id="214039" name="Text Box 23"/>
          <p:cNvSpPr txBox="1">
            <a:spLocks noChangeArrowheads="1"/>
          </p:cNvSpPr>
          <p:nvPr/>
        </p:nvSpPr>
        <p:spPr bwMode="auto">
          <a:xfrm>
            <a:off x="1600200" y="3581400"/>
            <a:ext cx="7543800" cy="379413"/>
          </a:xfrm>
          <a:prstGeom prst="rect">
            <a:avLst/>
          </a:prstGeom>
          <a:noFill/>
          <a:ln w="9525">
            <a:noFill/>
            <a:miter lim="800000"/>
            <a:headEnd/>
            <a:tailEnd/>
          </a:ln>
        </p:spPr>
        <p:txBody>
          <a:bodyPr>
            <a:spAutoFit/>
          </a:bodyPr>
          <a:lstStyle/>
          <a:p>
            <a:pPr marL="114300" defTabSz="857250" eaLnBrk="0" hangingPunct="0">
              <a:lnSpc>
                <a:spcPct val="85000"/>
              </a:lnSpc>
              <a:spcBef>
                <a:spcPct val="50000"/>
              </a:spcBef>
              <a:tabLst>
                <a:tab pos="628650" algn="r"/>
                <a:tab pos="857250" algn="l"/>
                <a:tab pos="1314450" algn="l"/>
                <a:tab pos="7315200" algn="r"/>
              </a:tabLst>
            </a:pPr>
            <a:r>
              <a:rPr lang="en-US" sz="2200">
                <a:latin typeface="Times New Roman" pitchFamily="18" charset="0"/>
              </a:rPr>
              <a:t>  Saham Biasa	2,000000 00</a:t>
            </a:r>
          </a:p>
        </p:txBody>
      </p:sp>
      <p:sp>
        <p:nvSpPr>
          <p:cNvPr id="53271" name="Text Box 24"/>
          <p:cNvSpPr txBox="1">
            <a:spLocks noChangeArrowheads="1"/>
          </p:cNvSpPr>
          <p:nvPr/>
        </p:nvSpPr>
        <p:spPr bwMode="auto">
          <a:xfrm>
            <a:off x="762000" y="1371600"/>
            <a:ext cx="7620000" cy="1384300"/>
          </a:xfrm>
          <a:prstGeom prst="rect">
            <a:avLst/>
          </a:prstGeom>
          <a:noFill/>
          <a:ln w="12700">
            <a:noFill/>
            <a:miter lim="800000"/>
            <a:headEnd/>
            <a:tailEnd/>
          </a:ln>
        </p:spPr>
        <p:txBody>
          <a:bodyPr anchor="ctr">
            <a:spAutoFit/>
          </a:bodyPr>
          <a:lstStyle/>
          <a:p>
            <a:pPr algn="ctr" eaLnBrk="0" hangingPunct="0">
              <a:spcBef>
                <a:spcPct val="50000"/>
              </a:spcBef>
            </a:pPr>
            <a:r>
              <a:rPr lang="en-US" sz="2800">
                <a:latin typeface="Times New Roman" pitchFamily="18" charset="0"/>
              </a:rPr>
              <a:t>Pada tanggal 10 January, Hendix Corporation menerbitkan saham. Tindakan ini meningkatkan jumlah saham beredar sebanyak 100.000 lembar</a:t>
            </a:r>
          </a:p>
        </p:txBody>
      </p:sp>
      <p:sp>
        <p:nvSpPr>
          <p:cNvPr id="214041"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4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3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childTnLst>
                                    <p:set>
                                      <p:cBhvr>
                                        <p:cTn id="17" dur="1" fill="hold">
                                          <p:stCondLst>
                                            <p:cond delay="499"/>
                                          </p:stCondLst>
                                        </p:cTn>
                                        <p:tgtEl>
                                          <p:spTgt spid="21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6" grpId="0" autoUpdateAnimBg="0"/>
      <p:bldP spid="214037" grpId="0" autoUpdateAnimBg="0"/>
      <p:bldP spid="214039" grpId="0" autoUpdateAnimBg="0"/>
      <p:bldP spid="214041"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361950" y="457200"/>
            <a:ext cx="8382000" cy="762000"/>
          </a:xfrm>
          <a:prstGeom prst="rect">
            <a:avLst/>
          </a:prstGeom>
          <a:solidFill>
            <a:srgbClr val="CC9900"/>
          </a:solidFill>
          <a:ln w="76200" cmpd="tri">
            <a:solidFill>
              <a:srgbClr val="FFF2E5"/>
            </a:solidFill>
            <a:miter lim="800000"/>
            <a:headEnd/>
            <a:tailEnd/>
          </a:ln>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cs typeface="Arial" pitchFamily="34" charset="0"/>
              </a:rPr>
              <a:t>Akuntansi untuk Deviden Saham</a:t>
            </a:r>
            <a:endParaRPr lang="en-US" sz="4400">
              <a:solidFill>
                <a:srgbClr val="003366"/>
              </a:solidFill>
              <a:latin typeface="Times New Roman" pitchFamily="18" charset="0"/>
              <a:cs typeface="Arial" pitchFamily="34" charset="0"/>
            </a:endParaRPr>
          </a:p>
        </p:txBody>
      </p:sp>
      <p:grpSp>
        <p:nvGrpSpPr>
          <p:cNvPr id="2" name="Group 4"/>
          <p:cNvGrpSpPr>
            <a:grpSpLocks/>
          </p:cNvGrpSpPr>
          <p:nvPr/>
        </p:nvGrpSpPr>
        <p:grpSpPr bwMode="auto">
          <a:xfrm>
            <a:off x="914400" y="1371600"/>
            <a:ext cx="8229600" cy="1998663"/>
            <a:chOff x="378" y="864"/>
            <a:chExt cx="5184" cy="1259"/>
          </a:xfrm>
        </p:grpSpPr>
        <p:sp>
          <p:nvSpPr>
            <p:cNvPr id="62473" name="Text Box 5"/>
            <p:cNvSpPr txBox="1">
              <a:spLocks noChangeArrowheads="1"/>
            </p:cNvSpPr>
            <p:nvPr/>
          </p:nvSpPr>
          <p:spPr bwMode="auto">
            <a:xfrm>
              <a:off x="522" y="864"/>
              <a:ext cx="4608" cy="288"/>
            </a:xfrm>
            <a:prstGeom prst="rect">
              <a:avLst/>
            </a:prstGeom>
            <a:noFill/>
            <a:ln w="12700">
              <a:noFill/>
              <a:miter lim="800000"/>
              <a:headEnd/>
              <a:tailEnd/>
            </a:ln>
          </p:spPr>
          <p:txBody>
            <a:bodyPr anchor="ctr">
              <a:spAutoFit/>
            </a:bodyPr>
            <a:lstStyle/>
            <a:p>
              <a:pPr algn="ctr" eaLnBrk="0" hangingPunct="0">
                <a:spcBef>
                  <a:spcPct val="50000"/>
                </a:spcBef>
                <a:defRPr/>
              </a:pPr>
              <a:r>
                <a:rPr lang="en-US" sz="2400" b="1" dirty="0">
                  <a:solidFill>
                    <a:schemeClr val="accent3"/>
                  </a:solidFill>
                  <a:latin typeface="Times New Roman" pitchFamily="18" charset="0"/>
                  <a:cs typeface="+mn-cs"/>
                </a:rPr>
                <a:t>Hendrix Corporation, 15 </a:t>
              </a:r>
              <a:r>
                <a:rPr lang="en-US" sz="2400" b="1" dirty="0" err="1">
                  <a:solidFill>
                    <a:schemeClr val="accent3"/>
                  </a:solidFill>
                  <a:latin typeface="Times New Roman" pitchFamily="18" charset="0"/>
                  <a:cs typeface="+mn-cs"/>
                </a:rPr>
                <a:t>Desember</a:t>
              </a:r>
              <a:r>
                <a:rPr lang="en-US" sz="2400" b="1" dirty="0">
                  <a:solidFill>
                    <a:schemeClr val="accent3"/>
                  </a:solidFill>
                  <a:latin typeface="Times New Roman" pitchFamily="18" charset="0"/>
                  <a:cs typeface="+mn-cs"/>
                </a:rPr>
                <a:t> (</a:t>
              </a:r>
              <a:r>
                <a:rPr lang="en-US" sz="2400" b="1" dirty="0" err="1">
                  <a:solidFill>
                    <a:schemeClr val="accent3"/>
                  </a:solidFill>
                  <a:latin typeface="Times New Roman" pitchFamily="18" charset="0"/>
                  <a:cs typeface="+mn-cs"/>
                </a:rPr>
                <a:t>sebelum</a:t>
              </a:r>
              <a:r>
                <a:rPr lang="en-US" sz="2400" b="1" dirty="0">
                  <a:solidFill>
                    <a:schemeClr val="accent3"/>
                  </a:solidFill>
                  <a:latin typeface="Times New Roman" pitchFamily="18" charset="0"/>
                  <a:cs typeface="+mn-cs"/>
                </a:rPr>
                <a:t> </a:t>
              </a:r>
              <a:r>
                <a:rPr lang="en-US" sz="2400" b="1" dirty="0" err="1">
                  <a:solidFill>
                    <a:schemeClr val="accent3"/>
                  </a:solidFill>
                  <a:latin typeface="Times New Roman" pitchFamily="18" charset="0"/>
                  <a:cs typeface="+mn-cs"/>
                </a:rPr>
                <a:t>deviden</a:t>
              </a:r>
              <a:r>
                <a:rPr lang="en-US" sz="2400" b="1" dirty="0">
                  <a:solidFill>
                    <a:schemeClr val="accent3"/>
                  </a:solidFill>
                  <a:latin typeface="Times New Roman" pitchFamily="18" charset="0"/>
                  <a:cs typeface="+mn-cs"/>
                </a:rPr>
                <a:t>)</a:t>
              </a:r>
            </a:p>
          </p:txBody>
        </p:sp>
        <p:sp>
          <p:nvSpPr>
            <p:cNvPr id="54282" name="Text Box 6"/>
            <p:cNvSpPr txBox="1">
              <a:spLocks noChangeArrowheads="1"/>
            </p:cNvSpPr>
            <p:nvPr/>
          </p:nvSpPr>
          <p:spPr bwMode="auto">
            <a:xfrm>
              <a:off x="378" y="1134"/>
              <a:ext cx="5184" cy="989"/>
            </a:xfrm>
            <a:prstGeom prst="rect">
              <a:avLst/>
            </a:prstGeom>
            <a:noFill/>
            <a:ln w="12700">
              <a:noFill/>
              <a:miter lim="800000"/>
              <a:headEnd/>
              <a:tailEnd/>
            </a:ln>
          </p:spPr>
          <p:txBody>
            <a:bodyPr anchor="ctr">
              <a:spAutoFit/>
            </a:bodyPr>
            <a:lstStyle/>
            <a:p>
              <a:pPr eaLnBrk="0" hangingPunct="0">
                <a:spcBef>
                  <a:spcPct val="50000"/>
                </a:spcBef>
                <a:tabLst>
                  <a:tab pos="7943850" algn="r"/>
                </a:tabLst>
              </a:pPr>
              <a:r>
                <a:rPr lang="en-US" sz="2400">
                  <a:latin typeface="Times New Roman" pitchFamily="18" charset="0"/>
                </a:rPr>
                <a:t>Saham Biasa, dengan nilai par $20	$40,000,000</a:t>
              </a:r>
            </a:p>
            <a:p>
              <a:pPr eaLnBrk="0" hangingPunct="0">
                <a:tabLst>
                  <a:tab pos="7943850" algn="r"/>
                </a:tabLst>
              </a:pPr>
              <a:r>
                <a:rPr lang="en-US" sz="2400">
                  <a:latin typeface="Times New Roman" pitchFamily="18" charset="0"/>
                </a:rPr>
                <a:t>Agio Saham	9,000,000</a:t>
              </a:r>
            </a:p>
            <a:p>
              <a:pPr eaLnBrk="0" hangingPunct="0">
                <a:tabLst>
                  <a:tab pos="7943850" algn="r"/>
                </a:tabLst>
              </a:pPr>
              <a:r>
                <a:rPr lang="en-US" sz="2400">
                  <a:latin typeface="Times New Roman" pitchFamily="18" charset="0"/>
                </a:rPr>
                <a:t>Laba ditahan	</a:t>
              </a:r>
              <a:r>
                <a:rPr lang="en-US" sz="2400" u="sng">
                  <a:latin typeface="Times New Roman" pitchFamily="18" charset="0"/>
                </a:rPr>
                <a:t>  26,600,000</a:t>
              </a:r>
              <a:endParaRPr lang="en-US" sz="2400">
                <a:latin typeface="Times New Roman" pitchFamily="18" charset="0"/>
              </a:endParaRPr>
            </a:p>
            <a:p>
              <a:pPr eaLnBrk="0" hangingPunct="0">
                <a:tabLst>
                  <a:tab pos="7943850" algn="r"/>
                </a:tabLst>
              </a:pPr>
              <a:r>
                <a:rPr lang="en-US" sz="2400">
                  <a:latin typeface="Times New Roman" pitchFamily="18" charset="0"/>
                </a:rPr>
                <a:t>	$75,600,000</a:t>
              </a:r>
            </a:p>
          </p:txBody>
        </p:sp>
        <p:sp>
          <p:nvSpPr>
            <p:cNvPr id="54283" name="Line 7"/>
            <p:cNvSpPr>
              <a:spLocks noChangeShapeType="1"/>
            </p:cNvSpPr>
            <p:nvPr/>
          </p:nvSpPr>
          <p:spPr bwMode="auto">
            <a:xfrm>
              <a:off x="4488" y="2112"/>
              <a:ext cx="960" cy="0"/>
            </a:xfrm>
            <a:prstGeom prst="line">
              <a:avLst/>
            </a:prstGeom>
            <a:noFill/>
            <a:ln w="38100" cmpd="dbl">
              <a:solidFill>
                <a:schemeClr val="tx1"/>
              </a:solidFill>
              <a:round/>
              <a:headEnd/>
              <a:tailEnd/>
            </a:ln>
          </p:spPr>
          <p:txBody>
            <a:bodyPr wrap="none" anchor="ctr"/>
            <a:lstStyle/>
            <a:p>
              <a:endParaRPr lang="id-ID"/>
            </a:p>
          </p:txBody>
        </p:sp>
      </p:grpSp>
      <p:grpSp>
        <p:nvGrpSpPr>
          <p:cNvPr id="3" name="Group 8"/>
          <p:cNvGrpSpPr>
            <a:grpSpLocks/>
          </p:cNvGrpSpPr>
          <p:nvPr/>
        </p:nvGrpSpPr>
        <p:grpSpPr bwMode="auto">
          <a:xfrm>
            <a:off x="914400" y="3536950"/>
            <a:ext cx="8229600" cy="2043113"/>
            <a:chOff x="384" y="2228"/>
            <a:chExt cx="5184" cy="1287"/>
          </a:xfrm>
        </p:grpSpPr>
        <p:sp>
          <p:nvSpPr>
            <p:cNvPr id="62470" name="Text Box 9"/>
            <p:cNvSpPr txBox="1">
              <a:spLocks noChangeArrowheads="1"/>
            </p:cNvSpPr>
            <p:nvPr/>
          </p:nvSpPr>
          <p:spPr bwMode="auto">
            <a:xfrm>
              <a:off x="528" y="2228"/>
              <a:ext cx="4608" cy="288"/>
            </a:xfrm>
            <a:prstGeom prst="rect">
              <a:avLst/>
            </a:prstGeom>
            <a:noFill/>
            <a:ln w="12700">
              <a:noFill/>
              <a:miter lim="800000"/>
              <a:headEnd/>
              <a:tailEnd/>
            </a:ln>
          </p:spPr>
          <p:txBody>
            <a:bodyPr anchor="ctr">
              <a:spAutoFit/>
            </a:bodyPr>
            <a:lstStyle/>
            <a:p>
              <a:pPr algn="ctr" eaLnBrk="0" hangingPunct="0">
                <a:spcBef>
                  <a:spcPct val="50000"/>
                </a:spcBef>
                <a:defRPr/>
              </a:pPr>
              <a:r>
                <a:rPr lang="en-US" sz="2400" b="1" dirty="0">
                  <a:solidFill>
                    <a:schemeClr val="accent3"/>
                  </a:solidFill>
                  <a:latin typeface="Times New Roman" pitchFamily="18" charset="0"/>
                  <a:cs typeface="+mn-cs"/>
                </a:rPr>
                <a:t>Hendrix Corporation, 10 </a:t>
              </a:r>
              <a:r>
                <a:rPr lang="en-US" sz="2400" b="1" dirty="0" err="1">
                  <a:solidFill>
                    <a:schemeClr val="accent3"/>
                  </a:solidFill>
                  <a:latin typeface="Times New Roman" pitchFamily="18" charset="0"/>
                  <a:cs typeface="+mn-cs"/>
                </a:rPr>
                <a:t>Januari</a:t>
              </a:r>
              <a:r>
                <a:rPr lang="en-US" sz="2400" b="1" dirty="0">
                  <a:solidFill>
                    <a:schemeClr val="accent3"/>
                  </a:solidFill>
                  <a:latin typeface="Times New Roman" pitchFamily="18" charset="0"/>
                  <a:cs typeface="+mn-cs"/>
                </a:rPr>
                <a:t> (</a:t>
              </a:r>
              <a:r>
                <a:rPr lang="en-US" sz="2400" b="1" dirty="0" err="1">
                  <a:solidFill>
                    <a:schemeClr val="accent3"/>
                  </a:solidFill>
                  <a:latin typeface="Times New Roman" pitchFamily="18" charset="0"/>
                  <a:cs typeface="+mn-cs"/>
                </a:rPr>
                <a:t>setelah</a:t>
              </a:r>
              <a:r>
                <a:rPr lang="en-US" sz="2400" b="1" dirty="0">
                  <a:solidFill>
                    <a:schemeClr val="accent3"/>
                  </a:solidFill>
                  <a:latin typeface="Times New Roman" pitchFamily="18" charset="0"/>
                  <a:cs typeface="+mn-cs"/>
                </a:rPr>
                <a:t> </a:t>
              </a:r>
              <a:r>
                <a:rPr lang="en-US" sz="2400" b="1" dirty="0" err="1">
                  <a:solidFill>
                    <a:schemeClr val="accent3"/>
                  </a:solidFill>
                  <a:latin typeface="Times New Roman" pitchFamily="18" charset="0"/>
                  <a:cs typeface="+mn-cs"/>
                </a:rPr>
                <a:t>deviden</a:t>
              </a:r>
              <a:r>
                <a:rPr lang="en-US" sz="2400" b="1" dirty="0">
                  <a:solidFill>
                    <a:schemeClr val="accent3"/>
                  </a:solidFill>
                  <a:latin typeface="Times New Roman" pitchFamily="18" charset="0"/>
                  <a:cs typeface="+mn-cs"/>
                </a:rPr>
                <a:t>)</a:t>
              </a:r>
            </a:p>
          </p:txBody>
        </p:sp>
        <p:sp>
          <p:nvSpPr>
            <p:cNvPr id="54279" name="Text Box 10"/>
            <p:cNvSpPr txBox="1">
              <a:spLocks noChangeArrowheads="1"/>
            </p:cNvSpPr>
            <p:nvPr/>
          </p:nvSpPr>
          <p:spPr bwMode="auto">
            <a:xfrm>
              <a:off x="384" y="2526"/>
              <a:ext cx="5184" cy="989"/>
            </a:xfrm>
            <a:prstGeom prst="rect">
              <a:avLst/>
            </a:prstGeom>
            <a:noFill/>
            <a:ln w="12700">
              <a:noFill/>
              <a:miter lim="800000"/>
              <a:headEnd/>
              <a:tailEnd/>
            </a:ln>
          </p:spPr>
          <p:txBody>
            <a:bodyPr anchor="ctr">
              <a:spAutoFit/>
            </a:bodyPr>
            <a:lstStyle/>
            <a:p>
              <a:pPr eaLnBrk="0" hangingPunct="0">
                <a:spcBef>
                  <a:spcPct val="50000"/>
                </a:spcBef>
                <a:tabLst>
                  <a:tab pos="7943850" algn="r"/>
                </a:tabLst>
              </a:pPr>
              <a:r>
                <a:rPr lang="en-US" sz="2400">
                  <a:latin typeface="Times New Roman" pitchFamily="18" charset="0"/>
                </a:rPr>
                <a:t>Saham Biasa, dengan nilai par $20	$42,000,000</a:t>
              </a:r>
            </a:p>
            <a:p>
              <a:pPr eaLnBrk="0" hangingPunct="0">
                <a:tabLst>
                  <a:tab pos="7943850" algn="r"/>
                </a:tabLst>
              </a:pPr>
              <a:r>
                <a:rPr lang="en-US" sz="2400">
                  <a:latin typeface="Times New Roman" pitchFamily="18" charset="0"/>
                </a:rPr>
                <a:t>Agio saham	10,100,000</a:t>
              </a:r>
            </a:p>
            <a:p>
              <a:pPr eaLnBrk="0" hangingPunct="0">
                <a:tabLst>
                  <a:tab pos="7943850" algn="r"/>
                </a:tabLst>
              </a:pPr>
              <a:r>
                <a:rPr lang="en-US" sz="2400">
                  <a:latin typeface="Times New Roman" pitchFamily="18" charset="0"/>
                </a:rPr>
                <a:t>Laba ditahan	</a:t>
              </a:r>
              <a:r>
                <a:rPr lang="en-US" sz="2400" u="sng">
                  <a:latin typeface="Times New Roman" pitchFamily="18" charset="0"/>
                </a:rPr>
                <a:t>  23,500,000</a:t>
              </a:r>
            </a:p>
            <a:p>
              <a:pPr eaLnBrk="0" hangingPunct="0">
                <a:tabLst>
                  <a:tab pos="7943850" algn="r"/>
                </a:tabLst>
              </a:pPr>
              <a:r>
                <a:rPr lang="en-US" sz="2400">
                  <a:latin typeface="Times New Roman" pitchFamily="18" charset="0"/>
                </a:rPr>
                <a:t>	$75,600,000</a:t>
              </a:r>
            </a:p>
          </p:txBody>
        </p:sp>
        <p:sp>
          <p:nvSpPr>
            <p:cNvPr id="54280" name="Line 11"/>
            <p:cNvSpPr>
              <a:spLocks noChangeShapeType="1"/>
            </p:cNvSpPr>
            <p:nvPr/>
          </p:nvSpPr>
          <p:spPr bwMode="auto">
            <a:xfrm>
              <a:off x="4536" y="3504"/>
              <a:ext cx="912" cy="0"/>
            </a:xfrm>
            <a:prstGeom prst="line">
              <a:avLst/>
            </a:prstGeom>
            <a:noFill/>
            <a:ln w="38100" cmpd="dbl">
              <a:solidFill>
                <a:schemeClr val="tx1"/>
              </a:solidFill>
              <a:round/>
              <a:headEnd/>
              <a:tailEnd/>
            </a:ln>
          </p:spPr>
          <p:txBody>
            <a:bodyPr wrap="none" anchor="ctr"/>
            <a:lstStyle/>
            <a:p>
              <a:endParaRPr lang="id-ID"/>
            </a:p>
          </p:txBody>
        </p:sp>
      </p:grpSp>
      <p:sp>
        <p:nvSpPr>
          <p:cNvPr id="215052" name="AutoShape 12"/>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5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2"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4507</Words>
  <Application>Microsoft Office PowerPoint</Application>
  <PresentationFormat>On-screen Show (4:3)</PresentationFormat>
  <Paragraphs>796</Paragraphs>
  <Slides>106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08" baseType="lpstr">
      <vt:lpstr>Office Theme</vt:lpstr>
      <vt:lpstr>Clip</vt:lpstr>
      <vt:lpstr>MODAL SAHAM  DAN EMISI SAHAM </vt:lpstr>
      <vt:lpstr>STRUKTUR MODAL</vt:lpstr>
      <vt:lpstr>Struktur Organisasi Perseroan Terbatas</vt:lpstr>
      <vt:lpstr>Klasifikasi Modal Perseroan Terbuka</vt:lpstr>
      <vt:lpstr>Slide 5</vt:lpstr>
      <vt:lpstr>EMISI SAHAM</vt:lpstr>
      <vt:lpstr>PASAR SEKUNDER</vt:lpstr>
      <vt:lpstr>Slide 8</vt:lpstr>
      <vt:lpstr>MODAL SAHAM</vt:lpstr>
      <vt:lpstr>Slide 10</vt:lpstr>
      <vt:lpstr>Kelas Saham</vt:lpstr>
      <vt:lpstr>Kelas Saham</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PENJUALAN SAHAM BIASA</vt:lpstr>
      <vt:lpstr>Slide 32</vt:lpstr>
      <vt:lpstr>Slide 33</vt:lpstr>
      <vt:lpstr>Slide 34</vt:lpstr>
      <vt:lpstr>Slide 35</vt:lpstr>
      <vt:lpstr>Slide 36</vt:lpstr>
      <vt:lpstr>Slide 37</vt:lpstr>
      <vt:lpstr>PENJUALAN SAHAM BERDASAR PESANAN</vt:lpstr>
      <vt:lpstr>Slide 39</vt:lpstr>
      <vt:lpstr>Slide 40</vt:lpstr>
      <vt:lpstr>Slide 41</vt:lpstr>
      <vt:lpstr>Pemesan gagal melunasi,  ada 4 alternatif</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Transaksi Saham Diperoleh Kembali</vt:lpstr>
      <vt:lpstr>Slide 58</vt:lpstr>
      <vt:lpstr>Slide 59</vt:lpstr>
      <vt:lpstr>Pembelian kembali saham dengan harga di atas nilai nominal  Misal: Perusahaan menarik kembali 1.000 lembar saham yg sudah beredar dengan harga Rp. 5.750 per lembar. </vt:lpstr>
      <vt:lpstr>Pembelian kembali saham dgn harga di bawah nilai nominal Misal: Perusahaan menarik kembali 1.000 Lb saham yang sudah beredar dengan harga Rp. 4.750 per lembar</vt:lpstr>
      <vt:lpstr>Penjualan Kembali Treasury Stock Penjualan kembali treasury stock dengan harga di atas nilai nominalnya/harga belinya.  Misal: 1.000 Lb Treasury Stock yg dibeli dgn harga Rp. 5.750 per Lb, dijual kembali dgn harga Rp. 5.800 per Lb.</vt:lpstr>
      <vt:lpstr>Penjualan Kembali Treasury Stock Penjualan kembali treasury stock dengan harga di bawah nilai nominalnya/harga belinya.  Misal: 1.000 Lb Treasury Stock yg dibeli dgn harga Rp. 5.750 per Lb, dijual kembali dgn harga Rp. 4.800 per Lb.</vt:lpstr>
      <vt:lpstr>Pemecahan Saham</vt:lpstr>
      <vt:lpstr>Pemecahan Saham</vt:lpstr>
      <vt:lpstr>Slide 66</vt:lpstr>
      <vt:lpstr>Slide 67</vt:lpstr>
      <vt:lpstr>Slide 68</vt:lpstr>
      <vt:lpstr>MENGELUARKAN SAHAM BARU DGN HBS</vt:lpstr>
      <vt:lpstr>Slide 70</vt:lpstr>
      <vt:lpstr>Slide 71</vt:lpstr>
      <vt:lpstr>Slide 72</vt:lpstr>
      <vt:lpstr>Slide 73</vt:lpstr>
      <vt:lpstr>Akuntansi untuk Deviden</vt:lpstr>
      <vt:lpstr>Slide 75</vt:lpstr>
      <vt:lpstr>Slide 76</vt:lpstr>
      <vt:lpstr>Slide 77</vt:lpstr>
      <vt:lpstr>Slide 78</vt:lpstr>
      <vt:lpstr>Slide 79</vt:lpstr>
      <vt:lpstr>Slide 80</vt:lpstr>
      <vt:lpstr>Slide 81</vt:lpstr>
      <vt:lpstr>Slide 82</vt:lpstr>
      <vt:lpstr>Slide 83</vt:lpstr>
      <vt:lpstr>Slide 84</vt:lpstr>
      <vt:lpstr>DIVIDEN TUNAI</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DIVIDEN SAHAM</vt:lpstr>
      <vt:lpstr>Slide 103</vt:lpstr>
      <vt:lpstr>Slide 104</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MODAL SAHAM</dc:title>
  <dc:creator>toshiba</dc:creator>
  <cp:lastModifiedBy>Toshiba</cp:lastModifiedBy>
  <cp:revision>42</cp:revision>
  <dcterms:created xsi:type="dcterms:W3CDTF">2013-04-11T21:18:11Z</dcterms:created>
  <dcterms:modified xsi:type="dcterms:W3CDTF">2017-10-02T04:28:38Z</dcterms:modified>
</cp:coreProperties>
</file>